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4.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5.xml" ContentType="application/vnd.openxmlformats-officedocument.presentationml.notesSlide+xml"/>
  <Override PartName="/ppt/tags/tag103.xml" ContentType="application/vnd.openxmlformats-officedocument.presentationml.tags+xml"/>
  <Override PartName="/ppt/notesSlides/notesSlide6.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7.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10.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13.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14.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notesSlides/notesSlide15.xml" ContentType="application/vnd.openxmlformats-officedocument.presentationml.notesSlide+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5" r:id="rId4"/>
    <p:sldMasterId id="2147483696" r:id="rId5"/>
    <p:sldMasterId id="2147483715" r:id="rId6"/>
    <p:sldMasterId id="2147483734" r:id="rId7"/>
  </p:sldMasterIdLst>
  <p:notesMasterIdLst>
    <p:notesMasterId r:id="rId58"/>
  </p:notesMasterIdLst>
  <p:handoutMasterIdLst>
    <p:handoutMasterId r:id="rId59"/>
  </p:handoutMasterIdLst>
  <p:sldIdLst>
    <p:sldId id="1752" r:id="rId8"/>
    <p:sldId id="1486" r:id="rId9"/>
    <p:sldId id="1774" r:id="rId10"/>
    <p:sldId id="258" r:id="rId11"/>
    <p:sldId id="1489" r:id="rId12"/>
    <p:sldId id="1789" r:id="rId13"/>
    <p:sldId id="314" r:id="rId14"/>
    <p:sldId id="1492" r:id="rId15"/>
    <p:sldId id="1775" r:id="rId16"/>
    <p:sldId id="1777" r:id="rId17"/>
    <p:sldId id="1776" r:id="rId18"/>
    <p:sldId id="1778" r:id="rId19"/>
    <p:sldId id="1779" r:id="rId20"/>
    <p:sldId id="1780" r:id="rId21"/>
    <p:sldId id="1781" r:id="rId22"/>
    <p:sldId id="1786" r:id="rId23"/>
    <p:sldId id="335" r:id="rId24"/>
    <p:sldId id="1791" r:id="rId25"/>
    <p:sldId id="396" r:id="rId26"/>
    <p:sldId id="260" r:id="rId27"/>
    <p:sldId id="1659" r:id="rId28"/>
    <p:sldId id="270" r:id="rId29"/>
    <p:sldId id="1729" r:id="rId30"/>
    <p:sldId id="1756" r:id="rId31"/>
    <p:sldId id="1760" r:id="rId32"/>
    <p:sldId id="265" r:id="rId33"/>
    <p:sldId id="312" r:id="rId34"/>
    <p:sldId id="1761" r:id="rId35"/>
    <p:sldId id="1759" r:id="rId36"/>
    <p:sldId id="322" r:id="rId37"/>
    <p:sldId id="323" r:id="rId38"/>
    <p:sldId id="326" r:id="rId39"/>
    <p:sldId id="327" r:id="rId40"/>
    <p:sldId id="1783" r:id="rId41"/>
    <p:sldId id="1765" r:id="rId42"/>
    <p:sldId id="1733" r:id="rId43"/>
    <p:sldId id="1787" r:id="rId44"/>
    <p:sldId id="1769" r:id="rId45"/>
    <p:sldId id="1749" r:id="rId46"/>
    <p:sldId id="1766" r:id="rId47"/>
    <p:sldId id="573" r:id="rId48"/>
    <p:sldId id="574" r:id="rId49"/>
    <p:sldId id="1767" r:id="rId50"/>
    <p:sldId id="575" r:id="rId51"/>
    <p:sldId id="1503" r:id="rId52"/>
    <p:sldId id="256" r:id="rId53"/>
    <p:sldId id="1768" r:id="rId54"/>
    <p:sldId id="1657" r:id="rId55"/>
    <p:sldId id="1784" r:id="rId56"/>
    <p:sldId id="1785" r:id="rId57"/>
  </p:sldIdLst>
  <p:sldSz cx="8961438" cy="6721475"/>
  <p:notesSz cx="7010400" cy="9236075"/>
  <p:custDataLst>
    <p:tags r:id="rId60"/>
  </p:custDataLst>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233">
          <p15:clr>
            <a:srgbClr val="A4A3A4"/>
          </p15:clr>
        </p15:guide>
        <p15:guide id="2">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anie Renshaw" initials="MR" lastIdx="164" clrIdx="0"/>
  <p:cmAuthor id="2" name="Stephen Rooke" initials="SR" lastIdx="1" clrIdx="1"/>
  <p:cmAuthor id="3" name="Elizabeth Katwan" initials="EK" lastIdx="6" clrIdx="2"/>
  <p:cmAuthor id="4" name="diego duque" initials="dd" lastIdx="14" clrIdx="3"/>
  <p:cmAuthor id="5" name="Anne Gasasira" initials="AG" lastIdx="30" clrIdx="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0710"/>
    <a:srgbClr val="54000B"/>
    <a:srgbClr val="B9B93A"/>
    <a:srgbClr val="FAFFBD"/>
    <a:srgbClr val="FFFF66"/>
    <a:srgbClr val="6F1926"/>
    <a:srgbClr val="DFAF00"/>
    <a:srgbClr val="EDBB00"/>
    <a:srgbClr val="E9B800"/>
    <a:srgbClr val="5500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2615" autoAdjust="0"/>
  </p:normalViewPr>
  <p:slideViewPr>
    <p:cSldViewPr snapToGrid="0" snapToObjects="1">
      <p:cViewPr varScale="1">
        <p:scale>
          <a:sx n="109" d="100"/>
          <a:sy n="109" d="100"/>
        </p:scale>
        <p:origin x="716" y="84"/>
      </p:cViewPr>
      <p:guideLst>
        <p:guide orient="horz" pos="4233"/>
        <p:guide/>
      </p:guideLst>
    </p:cSldViewPr>
  </p:slideViewPr>
  <p:outlineViewPr>
    <p:cViewPr>
      <p:scale>
        <a:sx n="33" d="100"/>
        <a:sy n="33" d="100"/>
      </p:scale>
      <p:origin x="0" y="-26885"/>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73" d="100"/>
          <a:sy n="73" d="100"/>
        </p:scale>
        <p:origin x="-3408" y="-11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commentAuthors" Target="commentAuthor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21-06-01T12:53:12.170" idx="14">
    <p:pos x="3413" y="2884"/>
    <p:text>which quarter</p:text>
    <p:extLst>
      <p:ext uri="{C676402C-5697-4E1C-873F-D02D1690AC5C}">
        <p15:threadingInfo xmlns:p15="http://schemas.microsoft.com/office/powerpoint/2012/main" timeZoneBias="24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156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idx="2"/>
          </p:nvPr>
        </p:nvSpPr>
        <p:spPr bwMode="auto">
          <a:xfrm>
            <a:off x="798513" y="579438"/>
            <a:ext cx="5419725" cy="40640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3" name="Rectangle 3"/>
          <p:cNvSpPr>
            <a:spLocks noGrp="1" noChangeArrowheads="1"/>
          </p:cNvSpPr>
          <p:nvPr>
            <p:ph type="body" sz="quarter" idx="3"/>
          </p:nvPr>
        </p:nvSpPr>
        <p:spPr bwMode="auto">
          <a:xfrm>
            <a:off x="567700" y="4962911"/>
            <a:ext cx="5974023" cy="1223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7" name="Rectangle 7"/>
          <p:cNvSpPr>
            <a:spLocks noGrp="1" noChangeArrowheads="1"/>
          </p:cNvSpPr>
          <p:nvPr>
            <p:ph type="sldNum" sz="quarter" idx="5"/>
          </p:nvPr>
        </p:nvSpPr>
        <p:spPr bwMode="auto">
          <a:xfrm>
            <a:off x="6256224" y="8870550"/>
            <a:ext cx="556145" cy="183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a:defRPr sz="1200"/>
            </a:lvl1pPr>
          </a:lstStyle>
          <a:p>
            <a:pPr>
              <a:defRPr/>
            </a:pPr>
            <a:fld id="{3C3A632B-FBDE-46D4-BF6F-6D14421E6342}" type="slidenum">
              <a:rPr lang="en-US"/>
              <a:pPr>
                <a:defRPr/>
              </a:pPr>
              <a:t>‹#›</a:t>
            </a:fld>
            <a:endParaRPr lang="en-US" dirty="0"/>
          </a:p>
        </p:txBody>
      </p:sp>
      <p:sp>
        <p:nvSpPr>
          <p:cNvPr id="5128" name="doc id"/>
          <p:cNvSpPr>
            <a:spLocks noGrp="1" noChangeArrowheads="1"/>
          </p:cNvSpPr>
          <p:nvPr>
            <p:ph type="ftr" sz="quarter" idx="4"/>
          </p:nvPr>
        </p:nvSpPr>
        <p:spPr bwMode="auto">
          <a:xfrm>
            <a:off x="6812301" y="95270"/>
            <a:ext cx="66" cy="12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800"/>
            </a:lvl1pPr>
          </a:lstStyle>
          <a:p>
            <a:pPr>
              <a:defRPr/>
            </a:pPr>
            <a:endParaRPr lang="en-US" dirty="0"/>
          </a:p>
        </p:txBody>
      </p:sp>
    </p:spTree>
    <p:extLst>
      <p:ext uri="{BB962C8B-B14F-4D97-AF65-F5344CB8AC3E}">
        <p14:creationId xmlns:p14="http://schemas.microsoft.com/office/powerpoint/2010/main" val="3303025599"/>
      </p:ext>
    </p:extLst>
  </p:cSld>
  <p:clrMap bg1="lt1" tx1="dk1" bg2="lt2" tx2="dk2" accent1="accent1" accent2="accent2" accent3="accent3" accent4="accent4" accent5="accent5" accent6="accent6" hlink="hlink" folHlink="folHlink"/>
  <p:notesStyle>
    <a:lvl1pPr algn="l" defTabSz="895350" rtl="0" eaLnBrk="0" fontAlgn="base" hangingPunct="0">
      <a:spcBef>
        <a:spcPct val="0"/>
      </a:spcBef>
      <a:spcAft>
        <a:spcPct val="0"/>
      </a:spcAft>
      <a:buClr>
        <a:schemeClr val="tx2"/>
      </a:buClr>
      <a:defRPr sz="1600" kern="1200">
        <a:solidFill>
          <a:schemeClr val="tx1"/>
        </a:solidFill>
        <a:latin typeface="Arial" charset="0"/>
        <a:ea typeface="+mn-ea"/>
        <a:cs typeface="+mn-cs"/>
      </a:defRPr>
    </a:lvl1pPr>
    <a:lvl2pPr marL="117475" indent="-115888" algn="l" defTabSz="895350"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2pPr>
    <a:lvl3pPr marL="300038" indent="-180975" algn="l" defTabSz="895350"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3pPr>
    <a:lvl4pPr marL="427038" indent="-125413" algn="l" defTabSz="895350" rtl="0" eaLnBrk="0" fontAlgn="base" hangingPunct="0">
      <a:spcBef>
        <a:spcPct val="0"/>
      </a:spcBef>
      <a:spcAft>
        <a:spcPct val="0"/>
      </a:spcAft>
      <a:buClr>
        <a:schemeClr val="tx2"/>
      </a:buClr>
      <a:buFont typeface="Arial" charset="0"/>
      <a:buChar char="▫"/>
      <a:defRPr sz="1600" kern="1200">
        <a:solidFill>
          <a:schemeClr val="tx1"/>
        </a:solidFill>
        <a:latin typeface="Arial" charset="0"/>
        <a:ea typeface="+mn-ea"/>
        <a:cs typeface="+mn-cs"/>
      </a:defRPr>
    </a:lvl4pPr>
    <a:lvl5pPr marL="542925" indent="-114300" algn="l" defTabSz="895350" rtl="0" eaLnBrk="0" fontAlgn="base" hangingPunct="0">
      <a:spcBef>
        <a:spcPct val="0"/>
      </a:spcBef>
      <a:spcAft>
        <a:spcPct val="0"/>
      </a:spcAft>
      <a:buClr>
        <a:schemeClr val="tx2"/>
      </a:buClr>
      <a:buSzPct val="89000"/>
      <a:buFont typeface="Arial" charset="0"/>
      <a:buChar char="-"/>
      <a:defRPr sz="16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3A632B-FBDE-46D4-BF6F-6D14421E634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82733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arrows, which may highlight a need for action, it is also helpful to </a:t>
            </a:r>
            <a:r>
              <a:rPr lang="en-US" dirty="0" err="1"/>
              <a:t>analyse</a:t>
            </a:r>
            <a:r>
              <a:rPr lang="en-US" dirty="0"/>
              <a:t> multiple cells at a time across rows and columns to identify systemic issues.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it is possible to analyze columns to see if there is a systemic issue with an indicator. If an indicator is showing red in many geographic locations, this likely means there is a systemic bottleneck making it difficult to achieve the targets for that indicator. Systemic issues often require a broader high-level solution.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also possible to </a:t>
            </a:r>
            <a:r>
              <a:rPr lang="en-US" dirty="0" err="1"/>
              <a:t>analyse</a:t>
            </a:r>
            <a:r>
              <a:rPr lang="en-US" dirty="0"/>
              <a:t> across rows, which represent geographic locations. If there are multiple reds across a row, this means there is systemic issue with a geographic location which requires intervention. </a:t>
            </a:r>
          </a:p>
          <a:p>
            <a:r>
              <a:rPr lang="en-US" dirty="0"/>
              <a:t> </a:t>
            </a:r>
          </a:p>
        </p:txBody>
      </p:sp>
      <p:sp>
        <p:nvSpPr>
          <p:cNvPr id="4" name="Slide Number Placeholder 3"/>
          <p:cNvSpPr>
            <a:spLocks noGrp="1"/>
          </p:cNvSpPr>
          <p:nvPr>
            <p:ph type="sldNum" sz="quarter" idx="5"/>
          </p:nvPr>
        </p:nvSpPr>
        <p:spPr/>
        <p:txBody>
          <a:bodyPr/>
          <a:lstStyle/>
          <a:p>
            <a:fld id="{2DD8EC6B-DF06-45DB-A092-698F8158B631}" type="slidenum">
              <a:rPr lang="en-US" smtClean="0"/>
              <a:t>22</a:t>
            </a:fld>
            <a:endParaRPr lang="en-US"/>
          </a:p>
        </p:txBody>
      </p:sp>
    </p:spTree>
    <p:extLst>
      <p:ext uri="{BB962C8B-B14F-4D97-AF65-F5344CB8AC3E}">
        <p14:creationId xmlns:p14="http://schemas.microsoft.com/office/powerpoint/2010/main" val="1324886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700" y="4962911"/>
            <a:ext cx="5974023" cy="7386638"/>
          </a:xfrm>
        </p:spPr>
        <p:txBody>
          <a:bodyPr/>
          <a:lstStyle/>
          <a:p>
            <a:r>
              <a:rPr lang="en-US" dirty="0"/>
              <a:t>The scorecard web platform allows users to open sub-Provinces to see the performance of the lower levels, allowing for a more targeted analysis showing where the problem is. </a:t>
            </a:r>
          </a:p>
          <a:p>
            <a:r>
              <a:rPr lang="en-US" dirty="0"/>
              <a:t>Opening sub-Provinces, or drilling down as it is called, is an important strategy for finding which geographic locations are contributing the most to underperformance.</a:t>
            </a:r>
          </a:p>
          <a:p>
            <a:endParaRPr lang="en-US" dirty="0"/>
          </a:p>
          <a:p>
            <a:r>
              <a:rPr lang="en-US" dirty="0"/>
              <a:t>Take the example in front of you. In the case of the indicator for “Proportion of pregnant women who received at least three or more doses of IPT”, it is clear that Province E is the priority. That indicator in Province E is showing red, at 15%, with a down arrow. It is a bad situation getting worse. </a:t>
            </a:r>
          </a:p>
          <a:p>
            <a:endParaRPr lang="en-US" dirty="0"/>
          </a:p>
          <a:p>
            <a:r>
              <a:rPr lang="en-US" dirty="0"/>
              <a:t>However, to understand the situation better, it is important to open Province E to see how it’s Districts are performing. To see the Districts, in the online web platform, click on the arrow next to the name of the </a:t>
            </a:r>
            <a:r>
              <a:rPr lang="en-US" dirty="0" err="1"/>
              <a:t>subProvince</a:t>
            </a:r>
            <a:r>
              <a:rPr lang="en-US" dirty="0"/>
              <a:t>. In this example, clicking on the arrow next to Province E, will displays two Districts. However, only one of those Districts, “District 9”, is showing poor performance, at 20% with a down arrow. This means it is district 9 that is contributing the most to the underperformance in Province E and District 9 is where the programme should focus its efforts.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country scorecards even go down to facility level. In this example, upon opening District 9, it is possible to see that it is actually facility 12 that is mostly contributing to the underperformance. In this way, it is possible to do targeted analysis to create targeted solutions.</a:t>
            </a:r>
          </a:p>
          <a:p>
            <a:endParaRPr lang="en-US" dirty="0"/>
          </a:p>
          <a:p>
            <a:r>
              <a:rPr lang="en-US" dirty="0"/>
              <a:t> </a:t>
            </a:r>
          </a:p>
        </p:txBody>
      </p:sp>
      <p:sp>
        <p:nvSpPr>
          <p:cNvPr id="4" name="Slide Number Placeholder 3"/>
          <p:cNvSpPr>
            <a:spLocks noGrp="1"/>
          </p:cNvSpPr>
          <p:nvPr>
            <p:ph type="sldNum" sz="quarter" idx="5"/>
          </p:nvPr>
        </p:nvSpPr>
        <p:spPr/>
        <p:txBody>
          <a:bodyPr/>
          <a:lstStyle/>
          <a:p>
            <a:fld id="{2DD8EC6B-DF06-45DB-A092-698F8158B631}" type="slidenum">
              <a:rPr lang="en-US" smtClean="0"/>
              <a:t>23</a:t>
            </a:fld>
            <a:endParaRPr lang="en-US"/>
          </a:p>
        </p:txBody>
      </p:sp>
    </p:spTree>
    <p:extLst>
      <p:ext uri="{BB962C8B-B14F-4D97-AF65-F5344CB8AC3E}">
        <p14:creationId xmlns:p14="http://schemas.microsoft.com/office/powerpoint/2010/main" val="3403242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3A632B-FBDE-46D4-BF6F-6D14421E634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52513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colour-coded scorecard data provides a good starting point for finding the problem, it is important to investigate deeper to understand the situation. Key questions to consider may include: </a:t>
            </a:r>
          </a:p>
          <a:p>
            <a:endParaRPr lang="en-US" dirty="0"/>
          </a:p>
          <a:p>
            <a:pPr marL="228600" indent="-228600">
              <a:buAutoNum type="arabicParenR"/>
            </a:pPr>
            <a:r>
              <a:rPr lang="en-US" dirty="0"/>
              <a:t>Does this need a solution? It is important to understand whether the scorecard data truly represents a problem requiring a solution or if it is simply an anomaly or even a data quality issue. Ask yourself, is the performance likely to get worse? If yes, then it is important to take action.</a:t>
            </a:r>
            <a:br>
              <a:rPr lang="en-US" dirty="0"/>
            </a:br>
            <a:endParaRPr lang="en-US" dirty="0"/>
          </a:p>
          <a:p>
            <a:pPr marL="228600" indent="-228600">
              <a:buAutoNum type="arabicParenR"/>
            </a:pPr>
            <a:r>
              <a:rPr lang="en-US" dirty="0"/>
              <a:t>What are the root causes of the problem? Creating an action that will solve the problem requires understanding the root cause of the poor performance. </a:t>
            </a:r>
            <a:r>
              <a:rPr lang="en-US" dirty="0">
                <a:solidFill>
                  <a:prstClr val="black"/>
                </a:solidFill>
                <a:latin typeface="Arial"/>
              </a:rPr>
              <a:t>Are there any factors specific to this geographic location that are contributing to the underperformance? Which root causes can be managed or controlled? And finally….</a:t>
            </a:r>
          </a:p>
          <a:p>
            <a:pPr marL="228600" indent="-228600">
              <a:buAutoNum type="arabicParenR"/>
            </a:pPr>
            <a:endParaRPr lang="en-US" dirty="0"/>
          </a:p>
          <a:p>
            <a:pPr marL="228600" indent="-228600">
              <a:buAutoNum type="arabicParenR"/>
            </a:pPr>
            <a:r>
              <a:rPr lang="en-US" dirty="0"/>
              <a:t>What interventions exist? What interventions are in place and have been tried? Have any been successful? Have any been unsuccessful? Are there lessons learned and success stories from neighbors that can be adopted or scaled up? And can the local community play a role in solving the issue?</a:t>
            </a:r>
          </a:p>
          <a:p>
            <a:pPr marL="228600" indent="-228600">
              <a:buAutoNum type="arabicParenR"/>
            </a:pPr>
            <a:endParaRPr lang="en-US" dirty="0"/>
          </a:p>
          <a:p>
            <a:pPr marL="0" indent="0">
              <a:buNone/>
            </a:pPr>
            <a:r>
              <a:rPr lang="en-US" dirty="0"/>
              <a:t>The answers to these questions can help to guide the actions required to address the issues identified by the scorecard.</a:t>
            </a:r>
          </a:p>
          <a:p>
            <a:endParaRPr lang="en-US" dirty="0"/>
          </a:p>
          <a:p>
            <a:endParaRPr lang="en-US" dirty="0"/>
          </a:p>
        </p:txBody>
      </p:sp>
      <p:sp>
        <p:nvSpPr>
          <p:cNvPr id="4" name="Slide Number Placeholder 3"/>
          <p:cNvSpPr>
            <a:spLocks noGrp="1"/>
          </p:cNvSpPr>
          <p:nvPr>
            <p:ph type="sldNum" sz="quarter" idx="5"/>
          </p:nvPr>
        </p:nvSpPr>
        <p:spPr/>
        <p:txBody>
          <a:bodyPr/>
          <a:lstStyle/>
          <a:p>
            <a:fld id="{2DD8EC6B-DF06-45DB-A092-698F8158B631}" type="slidenum">
              <a:rPr lang="en-US" smtClean="0"/>
              <a:t>25</a:t>
            </a:fld>
            <a:endParaRPr lang="en-US"/>
          </a:p>
        </p:txBody>
      </p:sp>
    </p:spTree>
    <p:extLst>
      <p:ext uri="{BB962C8B-B14F-4D97-AF65-F5344CB8AC3E}">
        <p14:creationId xmlns:p14="http://schemas.microsoft.com/office/powerpoint/2010/main" val="1733055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700" y="4962911"/>
            <a:ext cx="5974023" cy="972573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the main focus of a scorecard is not just the data, but rather how the data becomes an action. It is important to formulate actions that are easy to understand and adhere to 4 guiding principles. </a:t>
            </a:r>
          </a:p>
          <a:p>
            <a:endParaRPr lang="en-US" dirty="0"/>
          </a:p>
          <a:p>
            <a:pPr marL="228600" indent="-228600">
              <a:buAutoNum type="arabicParenR"/>
            </a:pPr>
            <a:r>
              <a:rPr lang="en-US" dirty="0"/>
              <a:t>Actions should be specific and practical: If there is a problem with data quality, it is not helpful to have the action “Improve quality of data”. This action is not clear or specific enough. The action should focus on how the outcome is going to be achieved rather than the outcome. In this example, the action should tell us what steps need to be taken to improve data quality – it is not helpful just to state </a:t>
            </a:r>
            <a:r>
              <a:rPr lang="en-US" i="0" dirty="0"/>
              <a:t>the outcome “improve data quality”. A good example of an action might be “Install 3 new computers with LMIS software in each Provincial medical store”. This is specific and cannot be confused.</a:t>
            </a:r>
          </a:p>
          <a:p>
            <a:pPr marL="228600" indent="-228600">
              <a:buAutoNum type="arabicParenR"/>
            </a:pPr>
            <a:endParaRPr lang="en-US" i="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i="0" dirty="0"/>
              <a:t>Owners should be capable of implementation: It is important to assign actions to people that are able to do something about the issue. In this example “</a:t>
            </a:r>
            <a:r>
              <a:rPr lang="en-US" sz="1200" i="0" dirty="0">
                <a:solidFill>
                  <a:srgbClr val="000000"/>
                </a:solidFill>
                <a:latin typeface="Arial"/>
              </a:rPr>
              <a:t>The NMEP manager will lead an effort to secure funding for 5 million LLINs for national campaign through the Global Fund” the owner of the action is the Malaria Program</a:t>
            </a:r>
            <a:r>
              <a:rPr lang="en-US" sz="1200" i="0" dirty="0">
                <a:solidFill>
                  <a:prstClr val="black"/>
                </a:solidFill>
                <a:latin typeface="Arial"/>
              </a:rPr>
              <a:t>me </a:t>
            </a:r>
            <a:r>
              <a:rPr lang="en-US" sz="1200" i="0" dirty="0">
                <a:solidFill>
                  <a:srgbClr val="000000"/>
                </a:solidFill>
                <a:latin typeface="Arial"/>
              </a:rPr>
              <a:t>Manager, who is capable of implementing the action. In the counter example, the district has been tasked with maintaining mosquito net coverage. This is an example of a poorly formulated action since the owner in this case cannot do much about this action.</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i="0" dirty="0">
              <a:solidFill>
                <a:srgbClr val="000000"/>
              </a:solidFill>
              <a:latin typeface="Arial"/>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i="0" dirty="0">
                <a:solidFill>
                  <a:srgbClr val="000000"/>
                </a:solidFill>
                <a:latin typeface="Arial"/>
              </a:rPr>
              <a:t>Actions should have clear owners in the country. Creating an action without a clear owner is ineffective because no one feels responsible for implementation. In this correct example, the Director of MCH is in charge of the action, while in the counter example “Increase national total donor contribution to RMNCAH sector”, there is no clear owner.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i="0" dirty="0">
              <a:solidFill>
                <a:srgbClr val="000000"/>
              </a:solidFill>
              <a:latin typeface="Arial"/>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i="0" dirty="0">
                <a:solidFill>
                  <a:srgbClr val="000000"/>
                </a:solidFill>
                <a:latin typeface="Arial"/>
              </a:rPr>
              <a:t>Actions should be written in a way that allows for progress to be tracked effectively. Actions should have a number or deliverable that can be used to track whether the action has been accomplished. In this example, the RHMT is responsible for scaling up a hand washing initiative in 5 communities with high diarrhea prevalence. It is clear from the way this action is written that in order to achieve the target, at least 5 communities should receive the intervention. It is not helpful to have an abstract action like the counter example of “Improve hand washing in district X”. It is not clear how to track whether handwashing has been improved.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solidFill>
                <a:srgbClr val="000000"/>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solidFill>
                  <a:srgbClr val="000000"/>
                </a:solidFill>
                <a:latin typeface="Arial"/>
              </a:rPr>
              <a:t>In summary, actions should be specific, with a clear, in-country owner, and the progress of the action should be trackable. T</a:t>
            </a:r>
            <a:r>
              <a:rPr lang="en-US" dirty="0"/>
              <a:t>he action should focus on the steps required to improve the performance, rather than the desired outcome. </a:t>
            </a:r>
            <a:endParaRPr lang="en-US" sz="1200" i="0" dirty="0">
              <a:solidFill>
                <a:srgbClr val="000000"/>
              </a:solidFill>
              <a:latin typeface="Arial"/>
            </a:endParaRPr>
          </a:p>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2DD8EC6B-DF06-45DB-A092-698F8158B631}" type="slidenum">
              <a:rPr lang="en-US" smtClean="0"/>
              <a:t>26</a:t>
            </a:fld>
            <a:endParaRPr lang="en-US"/>
          </a:p>
        </p:txBody>
      </p:sp>
    </p:spTree>
    <p:extLst>
      <p:ext uri="{BB962C8B-B14F-4D97-AF65-F5344CB8AC3E}">
        <p14:creationId xmlns:p14="http://schemas.microsoft.com/office/powerpoint/2010/main" val="30249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most cases, action items fall into one of these categories: advocacy for high-level policy and strategy change, </a:t>
            </a:r>
            <a:r>
              <a:rPr lang="en-US" sz="1200" dirty="0">
                <a:solidFill>
                  <a:srgbClr val="002960"/>
                </a:solidFill>
              </a:rPr>
              <a:t>petition of support from partners, </a:t>
            </a:r>
            <a:r>
              <a:rPr lang="en-US" dirty="0"/>
              <a:t>address a procurement and supply chain issue, build capacity, address funding, improve data quality and utilization, and catalyzing community engagement. In some cases, if the root cause of a bottleneck is unknown, the action may be to </a:t>
            </a:r>
            <a:r>
              <a:rPr lang="en-US" sz="1200" dirty="0">
                <a:solidFill>
                  <a:srgbClr val="000000"/>
                </a:solidFill>
              </a:rPr>
              <a:t>investigate the root cause of the problem to better understand what actions are necessary.</a:t>
            </a:r>
            <a:endParaRPr lang="en-US" dirty="0"/>
          </a:p>
        </p:txBody>
      </p:sp>
      <p:sp>
        <p:nvSpPr>
          <p:cNvPr id="4" name="Slide Number Placeholder 3"/>
          <p:cNvSpPr>
            <a:spLocks noGrp="1"/>
          </p:cNvSpPr>
          <p:nvPr>
            <p:ph type="sldNum" sz="quarter" idx="5"/>
          </p:nvPr>
        </p:nvSpPr>
        <p:spPr/>
        <p:txBody>
          <a:bodyPr/>
          <a:lstStyle/>
          <a:p>
            <a:fld id="{2DD8EC6B-DF06-45DB-A092-698F8158B631}" type="slidenum">
              <a:rPr lang="en-US" smtClean="0"/>
              <a:t>27</a:t>
            </a:fld>
            <a:endParaRPr lang="en-US"/>
          </a:p>
        </p:txBody>
      </p:sp>
    </p:spTree>
    <p:extLst>
      <p:ext uri="{BB962C8B-B14F-4D97-AF65-F5344CB8AC3E}">
        <p14:creationId xmlns:p14="http://schemas.microsoft.com/office/powerpoint/2010/main" val="1372577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scorecard web platform has a management functionality called the Action Tracker, where actions can be assigned and progress of implementation can be tracked. </a:t>
            </a:r>
            <a:r>
              <a:rPr lang="en-GB" sz="1200" i="0" dirty="0">
                <a:solidFill>
                  <a:prstClr val="black"/>
                </a:solidFill>
                <a:latin typeface="Arial"/>
              </a:rPr>
              <a:t>When the scorecard reveals a problem, the action tracker is used by managers to </a:t>
            </a:r>
            <a:r>
              <a:rPr lang="en-GB" sz="1200" dirty="0">
                <a:solidFill>
                  <a:prstClr val="black"/>
                </a:solidFill>
                <a:latin typeface="Arial"/>
              </a:rPr>
              <a:t>assign to a specific person, an action with a deadline. The web platform automatically sends notifications via email and SMS to the person who is assigned the action, giving them useful reminders that they are responsible for coordinating the implementation of an action. The automatic notifications are sent the day the action is created, 7 days before the deadline, 1 day before the deadline, and every 7 days after the deadline has passed if the action is not marked as complete.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prstClr val="black"/>
              </a:solidFill>
              <a:latin typeface="Arial"/>
            </a:endParaRPr>
          </a:p>
          <a:p>
            <a:pPr marL="0" marR="0" lvl="0" indent="0" algn="l" defTabSz="913526" rtl="0" eaLnBrk="1" fontAlgn="base" latinLnBrk="0" hangingPunct="1">
              <a:lnSpc>
                <a:spcPct val="100000"/>
              </a:lnSpc>
              <a:spcBef>
                <a:spcPct val="0"/>
              </a:spcBef>
              <a:spcAft>
                <a:spcPct val="0"/>
              </a:spcAft>
              <a:buClrTx/>
              <a:buSzTx/>
              <a:buFontTx/>
              <a:buNone/>
              <a:tabLst/>
              <a:defRPr/>
            </a:pPr>
            <a:r>
              <a:rPr lang="en-GB" sz="1200" dirty="0">
                <a:solidFill>
                  <a:prstClr val="black"/>
                </a:solidFill>
                <a:latin typeface="Arial"/>
              </a:rPr>
              <a:t>This slide shows a screen shot of the action tracker. As you can see, </a:t>
            </a:r>
            <a:r>
              <a:rPr lang="en-US" sz="1200" dirty="0">
                <a:solidFill>
                  <a:prstClr val="black"/>
                </a:solidFill>
                <a:latin typeface="Arial"/>
              </a:rPr>
              <a:t>a</a:t>
            </a:r>
            <a:r>
              <a:rPr lang="en-US" sz="1200" dirty="0">
                <a:latin typeface="Arial"/>
              </a:rPr>
              <a:t>ctions can be assigned at </a:t>
            </a:r>
            <a:r>
              <a:rPr lang="en-US" sz="1200" dirty="0">
                <a:solidFill>
                  <a:prstClr val="black"/>
                </a:solidFill>
                <a:latin typeface="Arial"/>
              </a:rPr>
              <a:t>all levels, including at district and even at facility level. The action tracker displays a l</a:t>
            </a:r>
            <a:r>
              <a:rPr lang="en-US" sz="1200" dirty="0">
                <a:latin typeface="Arial"/>
              </a:rPr>
              <a:t>ist of action items, a field showing color-coded implementation status, the due date, and the owner responsible for coordinating the action. Missed deadlines are highlighted in red, prompting immediate management attention. The color-coded visual indicator status allows manager to quickly identify which action items are at risk. </a:t>
            </a:r>
          </a:p>
          <a:p>
            <a:pPr marL="0" marR="0" lvl="0" indent="0" algn="l" defTabSz="913526" rtl="0" eaLnBrk="1" fontAlgn="base" latinLnBrk="0" hangingPunct="1">
              <a:lnSpc>
                <a:spcPct val="100000"/>
              </a:lnSpc>
              <a:spcBef>
                <a:spcPct val="0"/>
              </a:spcBef>
              <a:spcAft>
                <a:spcPct val="0"/>
              </a:spcAft>
              <a:buClrTx/>
              <a:buSzTx/>
              <a:buFontTx/>
              <a:buNone/>
              <a:tabLst/>
              <a:defRPr/>
            </a:pPr>
            <a:endParaRPr lang="en-US" sz="1200" dirty="0">
              <a:latin typeface="Arial"/>
            </a:endParaRPr>
          </a:p>
          <a:p>
            <a:pPr marL="0" marR="0" lvl="0" indent="0" algn="l" defTabSz="913526" rtl="0" eaLnBrk="1" fontAlgn="base" latinLnBrk="0" hangingPunct="1">
              <a:lnSpc>
                <a:spcPct val="100000"/>
              </a:lnSpc>
              <a:spcBef>
                <a:spcPct val="0"/>
              </a:spcBef>
              <a:spcAft>
                <a:spcPct val="0"/>
              </a:spcAft>
              <a:buClrTx/>
              <a:buSzTx/>
              <a:buFontTx/>
              <a:buNone/>
              <a:tabLst/>
              <a:defRPr/>
            </a:pPr>
            <a:r>
              <a:rPr lang="en-US" sz="1200" dirty="0">
                <a:latin typeface="Arial"/>
              </a:rPr>
              <a:t>The action tracker, like the other features of the scorecard web platform, is also ava</a:t>
            </a:r>
            <a:r>
              <a:rPr lang="en-US" sz="1200" dirty="0">
                <a:solidFill>
                  <a:prstClr val="black"/>
                </a:solidFill>
                <a:latin typeface="Arial"/>
              </a:rPr>
              <a:t>ilable on the mobile app which allows programme managers and staff to easily update and monitor progress on action items.</a:t>
            </a:r>
          </a:p>
          <a:p>
            <a:pPr marL="0" marR="0" lvl="0" indent="0" algn="l" defTabSz="913526" rtl="0" eaLnBrk="1" fontAlgn="base" latinLnBrk="0" hangingPunct="1">
              <a:lnSpc>
                <a:spcPct val="100000"/>
              </a:lnSpc>
              <a:spcBef>
                <a:spcPct val="0"/>
              </a:spcBef>
              <a:spcAft>
                <a:spcPct val="0"/>
              </a:spcAft>
              <a:buClrTx/>
              <a:buSzTx/>
              <a:buFontTx/>
              <a:buNone/>
              <a:tabLst/>
              <a:defRPr/>
            </a:pPr>
            <a:endParaRPr lang="en-US" sz="1200" dirty="0">
              <a:latin typeface="Arial"/>
            </a:endParaRPr>
          </a:p>
          <a:p>
            <a:pPr marL="0" marR="0" lvl="0" indent="0" algn="l" defTabSz="913526" rtl="0" eaLnBrk="1" fontAlgn="base" latinLnBrk="0" hangingPunct="1">
              <a:lnSpc>
                <a:spcPct val="100000"/>
              </a:lnSpc>
              <a:spcBef>
                <a:spcPct val="0"/>
              </a:spcBef>
              <a:spcAft>
                <a:spcPct val="0"/>
              </a:spcAft>
              <a:buClrTx/>
              <a:buSzTx/>
              <a:buFontTx/>
              <a:buNone/>
              <a:tabLst/>
              <a:defRPr/>
            </a:pPr>
            <a:endParaRPr lang="en-US" sz="1200" dirty="0">
              <a:latin typeface="Arial"/>
            </a:endParaRPr>
          </a:p>
          <a:p>
            <a:pPr defTabSz="913526" fontAlgn="base">
              <a:spcBef>
                <a:spcPct val="0"/>
              </a:spcBef>
              <a:spcAft>
                <a:spcPct val="0"/>
              </a:spcAft>
            </a:pPr>
            <a:endParaRPr lang="en-US" sz="1200"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prstClr val="black"/>
              </a:solidFill>
              <a:latin typeface="Arial"/>
            </a:endParaRPr>
          </a:p>
          <a:p>
            <a:endParaRPr lang="en-US" dirty="0"/>
          </a:p>
        </p:txBody>
      </p:sp>
      <p:sp>
        <p:nvSpPr>
          <p:cNvPr id="4" name="Slide Number Placeholder 3"/>
          <p:cNvSpPr>
            <a:spLocks noGrp="1"/>
          </p:cNvSpPr>
          <p:nvPr>
            <p:ph type="sldNum" sz="quarter" idx="5"/>
          </p:nvPr>
        </p:nvSpPr>
        <p:spPr/>
        <p:txBody>
          <a:bodyPr/>
          <a:lstStyle/>
          <a:p>
            <a:fld id="{2DD8EC6B-DF06-45DB-A092-698F8158B631}" type="slidenum">
              <a:rPr lang="en-US" smtClean="0"/>
              <a:t>28</a:t>
            </a:fld>
            <a:endParaRPr lang="en-US"/>
          </a:p>
        </p:txBody>
      </p:sp>
    </p:spTree>
    <p:extLst>
      <p:ext uri="{BB962C8B-B14F-4D97-AF65-F5344CB8AC3E}">
        <p14:creationId xmlns:p14="http://schemas.microsoft.com/office/powerpoint/2010/main" val="224229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3A632B-FBDE-46D4-BF6F-6D14421E634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23002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34</a:t>
            </a:fld>
            <a:endParaRPr lang="en-US" dirty="0"/>
          </a:p>
        </p:txBody>
      </p:sp>
    </p:spTree>
    <p:extLst>
      <p:ext uri="{BB962C8B-B14F-4D97-AF65-F5344CB8AC3E}">
        <p14:creationId xmlns:p14="http://schemas.microsoft.com/office/powerpoint/2010/main" val="863021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3A632B-FBDE-46D4-BF6F-6D14421E634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74517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5</a:t>
            </a:fld>
            <a:endParaRPr lang="en-US" dirty="0"/>
          </a:p>
        </p:txBody>
      </p:sp>
    </p:spTree>
    <p:extLst>
      <p:ext uri="{BB962C8B-B14F-4D97-AF65-F5344CB8AC3E}">
        <p14:creationId xmlns:p14="http://schemas.microsoft.com/office/powerpoint/2010/main" val="2600876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3A632B-FBDE-46D4-BF6F-6D14421E634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26457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38</a:t>
            </a:fld>
            <a:endParaRPr lang="en-US" dirty="0"/>
          </a:p>
        </p:txBody>
      </p:sp>
    </p:spTree>
    <p:extLst>
      <p:ext uri="{BB962C8B-B14F-4D97-AF65-F5344CB8AC3E}">
        <p14:creationId xmlns:p14="http://schemas.microsoft.com/office/powerpoint/2010/main" val="1879095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3A632B-FBDE-46D4-BF6F-6D14421E634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03976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3A632B-FBDE-46D4-BF6F-6D14421E634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50988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C3A632B-FBDE-46D4-BF6F-6D14421E6342}" type="slidenum">
              <a:rPr lang="en-US" smtClean="0"/>
              <a:pPr>
                <a:defRPr/>
              </a:pPr>
              <a:t>44</a:t>
            </a:fld>
            <a:endParaRPr lang="en-US" dirty="0"/>
          </a:p>
        </p:txBody>
      </p:sp>
    </p:spTree>
    <p:extLst>
      <p:ext uri="{BB962C8B-B14F-4D97-AF65-F5344CB8AC3E}">
        <p14:creationId xmlns:p14="http://schemas.microsoft.com/office/powerpoint/2010/main" val="1618755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3A632B-FBDE-46D4-BF6F-6D14421E634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7071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3A632B-FBDE-46D4-BF6F-6D14421E634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05156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3A632B-FBDE-46D4-BF6F-6D14421E634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76260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xfrm>
            <a:off x="568987" y="4995588"/>
            <a:ext cx="5972836" cy="246221"/>
          </a:xfrm>
          <a:noFill/>
        </p:spPr>
        <p:txBody>
          <a:bodyPr/>
          <a:lstStyle/>
          <a:p>
            <a:endParaRPr lang="en-US" dirty="0"/>
          </a:p>
        </p:txBody>
      </p:sp>
    </p:spTree>
    <p:extLst>
      <p:ext uri="{BB962C8B-B14F-4D97-AF65-F5344CB8AC3E}">
        <p14:creationId xmlns:p14="http://schemas.microsoft.com/office/powerpoint/2010/main" val="3367425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3A632B-FBDE-46D4-BF6F-6D14421E634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76736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the Scorecard Process work? </a:t>
            </a:r>
          </a:p>
          <a:p>
            <a:endParaRPr lang="en-US" dirty="0"/>
          </a:p>
          <a:p>
            <a:r>
              <a:rPr lang="en-US" dirty="0"/>
              <a:t>As a management tool, the emphasis of scorecards should be on how the data is used for action. </a:t>
            </a:r>
          </a:p>
          <a:p>
            <a:r>
              <a:rPr lang="en-US" dirty="0"/>
              <a:t>Though the process varies depending on the country, many scorecards use the following process </a:t>
            </a:r>
          </a:p>
          <a:p>
            <a:endParaRPr lang="en-US" dirty="0"/>
          </a:p>
          <a:p>
            <a:pPr marL="228600" indent="-228600">
              <a:buAutoNum type="arabicParenR"/>
            </a:pPr>
            <a:r>
              <a:rPr lang="en-US" dirty="0"/>
              <a:t>Every quarter, scorecard administrators use data from existing sources like DHIS2 to produce the scorecard. </a:t>
            </a:r>
          </a:p>
          <a:p>
            <a:pPr marL="228600" indent="-228600">
              <a:buAutoNum type="arabicParenR"/>
            </a:pPr>
            <a:r>
              <a:rPr lang="en-US" dirty="0"/>
              <a:t>Technical teams at various levels analyze the scorecard, investigate the root causes of the bottlenecks and propose actions</a:t>
            </a:r>
          </a:p>
          <a:p>
            <a:pPr marL="228600" indent="-228600">
              <a:buAutoNum type="arabicParenR"/>
            </a:pPr>
            <a:r>
              <a:rPr lang="en-US" dirty="0"/>
              <a:t>The scorecard analysis and proposed actions are presented and validated during existing management meetings at all levels. These actions can be entered into the web platform’s action tracker.</a:t>
            </a:r>
          </a:p>
          <a:p>
            <a:pPr marL="228600" indent="-228600">
              <a:buAutoNum type="arabicParenR"/>
            </a:pPr>
            <a:r>
              <a:rPr lang="en-US" dirty="0"/>
              <a:t>Programmes and partners implement the action items; and</a:t>
            </a:r>
          </a:p>
          <a:p>
            <a:pPr marL="228600" indent="-228600">
              <a:buAutoNum type="arabicParenR"/>
            </a:pPr>
            <a:r>
              <a:rPr lang="en-US" dirty="0"/>
              <a:t>Management and other existing accountability mechanisms monitor implementation of actions</a:t>
            </a:r>
          </a:p>
          <a:p>
            <a:pPr marL="228600" indent="-228600">
              <a:buAutoNum type="arabicParenR"/>
            </a:pPr>
            <a:endParaRPr lang="en-US" dirty="0"/>
          </a:p>
          <a:p>
            <a:pPr marL="0" indent="0">
              <a:buNone/>
            </a:pPr>
            <a:r>
              <a:rPr lang="en-US" dirty="0"/>
              <a:t>If the actions taken had the intended results of addressing the root cause of the issue identified in the scorecard, the data in subsequent scorecards should begin to show improvements.  </a:t>
            </a:r>
          </a:p>
          <a:p>
            <a:pPr marL="0" indent="0">
              <a:buNone/>
            </a:pPr>
            <a:endParaRPr lang="en-US" dirty="0"/>
          </a:p>
        </p:txBody>
      </p:sp>
      <p:sp>
        <p:nvSpPr>
          <p:cNvPr id="4" name="Slide Number Placeholder 3"/>
          <p:cNvSpPr>
            <a:spLocks noGrp="1"/>
          </p:cNvSpPr>
          <p:nvPr>
            <p:ph type="sldNum" sz="quarter" idx="5"/>
          </p:nvPr>
        </p:nvSpPr>
        <p:spPr/>
        <p:txBody>
          <a:bodyPr/>
          <a:lstStyle/>
          <a:p>
            <a:fld id="{2DD8EC6B-DF06-45DB-A092-698F8158B631}" type="slidenum">
              <a:rPr lang="en-US" smtClean="0"/>
              <a:t>19</a:t>
            </a:fld>
            <a:endParaRPr lang="en-US"/>
          </a:p>
        </p:txBody>
      </p:sp>
    </p:spTree>
    <p:extLst>
      <p:ext uri="{BB962C8B-B14F-4D97-AF65-F5344CB8AC3E}">
        <p14:creationId xmlns:p14="http://schemas.microsoft.com/office/powerpoint/2010/main" val="1630746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700" y="4962911"/>
            <a:ext cx="5974023" cy="6401753"/>
          </a:xfrm>
        </p:spPr>
        <p:txBody>
          <a:bodyPr/>
          <a:lstStyle/>
          <a:p>
            <a:r>
              <a:rPr lang="en-US" dirty="0"/>
              <a:t>Analyzing the scorecard to create actions is a three step process: </a:t>
            </a:r>
            <a:r>
              <a:rPr lang="en-US" dirty="0" err="1"/>
              <a:t>prioritise</a:t>
            </a:r>
            <a:r>
              <a:rPr lang="en-US" dirty="0"/>
              <a:t>, investigate, and create actions. </a:t>
            </a:r>
          </a:p>
          <a:p>
            <a:endParaRPr lang="en-US" dirty="0"/>
          </a:p>
          <a:p>
            <a:r>
              <a:rPr lang="en-US" dirty="0"/>
              <a:t>Prioritizing is an important first step because, in a world of limited time and resources, it is usually not possible to resolve of all the problems revealed by the scorecard in one quarter. For that reason, scorecard users usually identify 3-5 priorities to focus on every quarter.   Prioritization involves identifying the indicators and locations requiring attention, then evaluating whether the performance is improving or getting worse.  A Province or district with poor performance that is getting worse is usually prioritized.</a:t>
            </a:r>
          </a:p>
          <a:p>
            <a:endParaRPr lang="en-US" dirty="0"/>
          </a:p>
          <a:p>
            <a:r>
              <a:rPr lang="en-US" dirty="0"/>
              <a:t>After selecting a few priorities from the scorecard, it is important to investigate by gathering information about the root cause of the problem. It is helpful to determine which factors are contributing the most to the underperformance and whether the performance is likely to persist. Investigating the root cause of the problem often requires communicating with the people on the ground, where the under-</a:t>
            </a:r>
            <a:r>
              <a:rPr lang="en-US" dirty="0" err="1"/>
              <a:t>perfomance</a:t>
            </a:r>
            <a:r>
              <a:rPr lang="en-US" dirty="0"/>
              <a:t> is taking place. </a:t>
            </a:r>
          </a:p>
          <a:p>
            <a:endParaRPr lang="en-US" dirty="0"/>
          </a:p>
          <a:p>
            <a:r>
              <a:rPr lang="en-US" dirty="0"/>
              <a:t>Once the root causes of the problems are known, it is essential to develop actions that address the root causes of the bottleneck identified. Those actions, can then be input into the scorecard web platform which allows managers to monitor the implementation progress of actions.  In the next slides, we will dive deeper into how to prioritize, investigate and act. </a:t>
            </a:r>
          </a:p>
        </p:txBody>
      </p:sp>
      <p:sp>
        <p:nvSpPr>
          <p:cNvPr id="4" name="Slide Number Placeholder 3"/>
          <p:cNvSpPr>
            <a:spLocks noGrp="1"/>
          </p:cNvSpPr>
          <p:nvPr>
            <p:ph type="sldNum" sz="quarter" idx="5"/>
          </p:nvPr>
        </p:nvSpPr>
        <p:spPr/>
        <p:txBody>
          <a:bodyPr/>
          <a:lstStyle/>
          <a:p>
            <a:fld id="{2DD8EC6B-DF06-45DB-A092-698F8158B631}" type="slidenum">
              <a:rPr lang="en-US" smtClean="0"/>
              <a:t>20</a:t>
            </a:fld>
            <a:endParaRPr lang="en-US"/>
          </a:p>
        </p:txBody>
      </p:sp>
    </p:spTree>
    <p:extLst>
      <p:ext uri="{BB962C8B-B14F-4D97-AF65-F5344CB8AC3E}">
        <p14:creationId xmlns:p14="http://schemas.microsoft.com/office/powerpoint/2010/main" val="1420988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700" y="4962911"/>
            <a:ext cx="5974023" cy="10587514"/>
          </a:xfrm>
        </p:spPr>
        <p:txBody>
          <a:bodyPr/>
          <a:lstStyle/>
          <a:p>
            <a:r>
              <a:rPr lang="en-US" dirty="0"/>
              <a:t>So how can we use the scorecard to prioritize which problems to address?</a:t>
            </a:r>
          </a:p>
          <a:p>
            <a:endParaRPr lang="en-US" dirty="0"/>
          </a:p>
          <a:p>
            <a:r>
              <a:rPr lang="en-US" dirty="0"/>
              <a:t>Each cell on the scorecard has three dimensions to help guide your analysis: a colour, a data value, and sometimes an arrow.</a:t>
            </a:r>
          </a:p>
          <a:p>
            <a:endParaRPr lang="en-US" dirty="0"/>
          </a:p>
          <a:p>
            <a:r>
              <a:rPr lang="en-US" dirty="0"/>
              <a:t>The colour shows whether an indicator is performing well or poorly relative to the national target set by the country. If the indicator is showing red, it means the associated geographic Province is not meeting target. If it is green, it is meeting target, and if yellow, more progress is need to achieve the target. A grey cell means the indicator is not applicable for that geographic location for that period and a white cell means there is no data. An indicator that is performing green may be worth highlighting as a best practice that can be scaled up to other Provinces.</a:t>
            </a:r>
          </a:p>
          <a:p>
            <a:endParaRPr lang="en-US" dirty="0"/>
          </a:p>
          <a:p>
            <a:r>
              <a:rPr lang="en-US" dirty="0"/>
              <a:t>The data values on the scorecard come from various existing local routine data sources. Most scorecard indicators are configured in percentage format, whole number, or decimal, though it is possible to include other formats. In some cases, it is better for the value of an indicator to go up. For example, in the case of Vitamin A coverage, a higher percentage is good and a lower percentage is bad. For other indicators a lower number is considered to be good. For example, in the case of malaria incidence, a lower number is considered to be good.</a:t>
            </a:r>
          </a:p>
          <a:p>
            <a:endParaRPr lang="en-US" dirty="0"/>
          </a:p>
          <a:p>
            <a:r>
              <a:rPr lang="en-US" dirty="0"/>
              <a:t>In addition to the colour and data value, sometimes the scorecard will show an arrow. An arrow will only appear if the performance has changed compared to the previous scorecard or the previous year. For example, if the arrow threshold set by a country is 5%, then an arrow will only show if the percentage increases or decreases by 5 or more points. So if there were a decrease from 50% in Q1 2020 to 45% in Q2 2020, the scorecard in Q2 2020 would show a down arrow, signifying the number has gone down.  It is important to note that a green colour indicator with a down arrow may also highlight a priority, since it means the gains are not being sustained and the green may turn to yellow or red eventually. </a:t>
            </a:r>
          </a:p>
          <a:p>
            <a:endParaRPr lang="en-US" dirty="0"/>
          </a:p>
          <a:p>
            <a:r>
              <a:rPr lang="en-US" dirty="0"/>
              <a:t>The colour, the arrow and data value can help to guide the scorecard analysis and prioritization. A red with an arrow showing that the performance is bad and getting worse, is a very high priority. </a:t>
            </a:r>
          </a:p>
        </p:txBody>
      </p:sp>
      <p:sp>
        <p:nvSpPr>
          <p:cNvPr id="4" name="Slide Number Placeholder 3"/>
          <p:cNvSpPr>
            <a:spLocks noGrp="1"/>
          </p:cNvSpPr>
          <p:nvPr>
            <p:ph type="sldNum" sz="quarter" idx="5"/>
          </p:nvPr>
        </p:nvSpPr>
        <p:spPr/>
        <p:txBody>
          <a:bodyPr/>
          <a:lstStyle/>
          <a:p>
            <a:fld id="{2DD8EC6B-DF06-45DB-A092-698F8158B631}" type="slidenum">
              <a:rPr lang="en-US" smtClean="0"/>
              <a:t>21</a:t>
            </a:fld>
            <a:endParaRPr lang="en-US"/>
          </a:p>
        </p:txBody>
      </p:sp>
    </p:spTree>
    <p:extLst>
      <p:ext uri="{BB962C8B-B14F-4D97-AF65-F5344CB8AC3E}">
        <p14:creationId xmlns:p14="http://schemas.microsoft.com/office/powerpoint/2010/main" val="29948119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oleObject" Target="../embeddings/oleObject6.bin"/></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slideMaster" Target="../slideMasters/slideMaster2.xml"/><Relationship Id="rId3" Type="http://schemas.openxmlformats.org/officeDocument/2006/relationships/tags" Target="../tags/tag24.xml"/><Relationship Id="rId21" Type="http://schemas.openxmlformats.org/officeDocument/2006/relationships/image" Target="../media/image7.png"/><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tags" Target="../tags/tag38.xml"/><Relationship Id="rId2" Type="http://schemas.openxmlformats.org/officeDocument/2006/relationships/tags" Target="../tags/tag23.xml"/><Relationship Id="rId16" Type="http://schemas.openxmlformats.org/officeDocument/2006/relationships/tags" Target="../tags/tag37.xml"/><Relationship Id="rId20" Type="http://schemas.openxmlformats.org/officeDocument/2006/relationships/image" Target="../media/image4.emf"/><Relationship Id="rId1" Type="http://schemas.openxmlformats.org/officeDocument/2006/relationships/vmlDrawing" Target="../drawings/vmlDrawing7.v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5" Type="http://schemas.openxmlformats.org/officeDocument/2006/relationships/tags" Target="../tags/tag36.xml"/><Relationship Id="rId10" Type="http://schemas.openxmlformats.org/officeDocument/2006/relationships/tags" Target="../tags/tag31.xml"/><Relationship Id="rId19" Type="http://schemas.openxmlformats.org/officeDocument/2006/relationships/oleObject" Target="../embeddings/oleObject7.bin"/><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0.xml"/><Relationship Id="rId1" Type="http://schemas.openxmlformats.org/officeDocument/2006/relationships/vmlDrawing" Target="../drawings/vmlDrawing9.v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oleObject" Target="../embeddings/oleObject5.bin"/></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1.xml"/><Relationship Id="rId1" Type="http://schemas.openxmlformats.org/officeDocument/2006/relationships/vmlDrawing" Target="../drawings/vmlDrawing10.vml"/><Relationship Id="rId5" Type="http://schemas.openxmlformats.org/officeDocument/2006/relationships/image" Target="../media/image10.emf"/><Relationship Id="rId4" Type="http://schemas.openxmlformats.org/officeDocument/2006/relationships/oleObject" Target="../embeddings/oleObject6.bin"/></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tags" Target="../tags/tag53.xml"/><Relationship Id="rId18" Type="http://schemas.openxmlformats.org/officeDocument/2006/relationships/slideMaster" Target="../slideMasters/slideMaster3.xml"/><Relationship Id="rId3" Type="http://schemas.openxmlformats.org/officeDocument/2006/relationships/tags" Target="../tags/tag43.xml"/><Relationship Id="rId21" Type="http://schemas.openxmlformats.org/officeDocument/2006/relationships/image" Target="../media/image7.png"/><Relationship Id="rId7" Type="http://schemas.openxmlformats.org/officeDocument/2006/relationships/tags" Target="../tags/tag47.xml"/><Relationship Id="rId12" Type="http://schemas.openxmlformats.org/officeDocument/2006/relationships/tags" Target="../tags/tag52.xml"/><Relationship Id="rId17" Type="http://schemas.openxmlformats.org/officeDocument/2006/relationships/tags" Target="../tags/tag57.xml"/><Relationship Id="rId2" Type="http://schemas.openxmlformats.org/officeDocument/2006/relationships/tags" Target="../tags/tag42.xml"/><Relationship Id="rId16" Type="http://schemas.openxmlformats.org/officeDocument/2006/relationships/tags" Target="../tags/tag56.xml"/><Relationship Id="rId20" Type="http://schemas.openxmlformats.org/officeDocument/2006/relationships/image" Target="../media/image4.emf"/><Relationship Id="rId1" Type="http://schemas.openxmlformats.org/officeDocument/2006/relationships/vmlDrawing" Target="../drawings/vmlDrawing11.vml"/><Relationship Id="rId6" Type="http://schemas.openxmlformats.org/officeDocument/2006/relationships/tags" Target="../tags/tag46.xml"/><Relationship Id="rId11" Type="http://schemas.openxmlformats.org/officeDocument/2006/relationships/tags" Target="../tags/tag51.xml"/><Relationship Id="rId5" Type="http://schemas.openxmlformats.org/officeDocument/2006/relationships/tags" Target="../tags/tag45.xml"/><Relationship Id="rId15" Type="http://schemas.openxmlformats.org/officeDocument/2006/relationships/tags" Target="../tags/tag55.xml"/><Relationship Id="rId10" Type="http://schemas.openxmlformats.org/officeDocument/2006/relationships/tags" Target="../tags/tag50.xml"/><Relationship Id="rId19" Type="http://schemas.openxmlformats.org/officeDocument/2006/relationships/oleObject" Target="../embeddings/oleObject7.bin"/><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tags" Target="../tags/tag5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slideMaster" Target="../slideMasters/slideMaster1.xml"/><Relationship Id="rId3" Type="http://schemas.openxmlformats.org/officeDocument/2006/relationships/tags" Target="../tags/tag5.xml"/><Relationship Id="rId21" Type="http://schemas.openxmlformats.org/officeDocument/2006/relationships/image" Target="../media/image7.png"/><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image" Target="../media/image4.emf"/><Relationship Id="rId1" Type="http://schemas.openxmlformats.org/officeDocument/2006/relationships/vmlDrawing" Target="../drawings/vmlDrawing3.v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tags" Target="../tags/tag17.xml"/><Relationship Id="rId10" Type="http://schemas.openxmlformats.org/officeDocument/2006/relationships/tags" Target="../tags/tag12.xml"/><Relationship Id="rId19" Type="http://schemas.openxmlformats.org/officeDocument/2006/relationships/oleObject" Target="../embeddings/oleObject3.bin"/><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vmlDrawing" Target="../drawings/vmlDrawing5.v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oleObject" Target="../embeddings/oleObject5.bin"/></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8" name="think-cell Slide" r:id="rId4" imgW="360" imgH="360" progId="">
                  <p:embed/>
                </p:oleObj>
              </mc:Choice>
              <mc:Fallback>
                <p:oleObj name="think-cell Slide" r:id="rId4" imgW="360" imgH="360" progId="">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doc id"/>
          <p:cNvSpPr txBox="1">
            <a:spLocks noChangeArrowheads="1"/>
          </p:cNvSpPr>
          <p:nvPr/>
        </p:nvSpPr>
        <p:spPr bwMode="auto">
          <a:xfrm>
            <a:off x="8442325" y="36513"/>
            <a:ext cx="29527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dirty="0">
              <a:solidFill>
                <a:prstClr val="black"/>
              </a:solidFill>
              <a:latin typeface="Arial"/>
            </a:endParaRPr>
          </a:p>
        </p:txBody>
      </p:sp>
      <p:grpSp>
        <p:nvGrpSpPr>
          <p:cNvPr id="2" name="Title Elements"/>
          <p:cNvGrpSpPr/>
          <p:nvPr userDrawn="1"/>
        </p:nvGrpSpPr>
        <p:grpSpPr>
          <a:xfrm>
            <a:off x="0" y="0"/>
            <a:ext cx="8958264" cy="6723063"/>
            <a:chOff x="0" y="0"/>
            <a:chExt cx="8958264" cy="6723063"/>
          </a:xfrm>
        </p:grpSpPr>
        <p:sp>
          <p:nvSpPr>
            <p:cNvPr id="9" name="Document type" hidden="1"/>
            <p:cNvSpPr txBox="1">
              <a:spLocks noChangeArrowheads="1"/>
            </p:cNvSpPr>
            <p:nvPr/>
          </p:nvSpPr>
          <p:spPr bwMode="auto">
            <a:xfrm>
              <a:off x="2640013" y="4930775"/>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prstClr val="black"/>
                  </a:solidFill>
                  <a:latin typeface="Arial"/>
                </a:rPr>
                <a:t>Document type</a:t>
              </a:r>
            </a:p>
          </p:txBody>
        </p:sp>
        <p:sp>
          <p:nvSpPr>
            <p:cNvPr id="10" name="Date" hidden="1"/>
            <p:cNvSpPr txBox="1">
              <a:spLocks noChangeArrowheads="1"/>
            </p:cNvSpPr>
            <p:nvPr/>
          </p:nvSpPr>
          <p:spPr bwMode="auto">
            <a:xfrm>
              <a:off x="2640013" y="5199063"/>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prstClr val="black"/>
                  </a:solidFill>
                  <a:latin typeface="Arial"/>
                </a:rPr>
                <a:t>Date</a:t>
              </a:r>
            </a:p>
          </p:txBody>
        </p:sp>
        <p:sp>
          <p:nvSpPr>
            <p:cNvPr id="11" name="Disclaimer" hidden="1"/>
            <p:cNvSpPr>
              <a:spLocks noChangeArrowheads="1"/>
            </p:cNvSpPr>
            <p:nvPr/>
          </p:nvSpPr>
          <p:spPr bwMode="auto">
            <a:xfrm>
              <a:off x="2640013" y="5895975"/>
              <a:ext cx="5121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4863" eaLnBrk="0" hangingPunct="0"/>
              <a:r>
                <a:rPr lang="en-US" sz="800" dirty="0">
                  <a:solidFill>
                    <a:prstClr val="black"/>
                  </a:solidFill>
                  <a:latin typeface="Arial"/>
                </a:rPr>
                <a:t>CONFIDENTIAL AND PROPRIETARY</a:t>
              </a:r>
            </a:p>
            <a:p>
              <a:pPr defTabSz="804863" eaLnBrk="0" hangingPunct="0"/>
              <a:r>
                <a:rPr lang="en-US" sz="800" dirty="0">
                  <a:solidFill>
                    <a:prstClr val="black"/>
                  </a:solidFill>
                  <a:latin typeface="Arial"/>
                </a:rPr>
                <a:t>Any use of this material without specific permission of McKinsey &amp; Company is strictly prohibited</a:t>
              </a:r>
            </a:p>
          </p:txBody>
        </p:sp>
        <p:sp>
          <p:nvSpPr>
            <p:cNvPr id="12" name="TitleBottomPlaceholder" hidden="1"/>
            <p:cNvSpPr>
              <a:spLocks noChangeArrowheads="1"/>
            </p:cNvSpPr>
            <p:nvPr/>
          </p:nvSpPr>
          <p:spPr bwMode="auto">
            <a:xfrm>
              <a:off x="0" y="2238375"/>
              <a:ext cx="2193925" cy="4484688"/>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latin typeface="Arial"/>
              </a:endParaRPr>
            </a:p>
          </p:txBody>
        </p:sp>
        <p:sp>
          <p:nvSpPr>
            <p:cNvPr id="13" name="TitleTopPlaceholder" hidden="1"/>
            <p:cNvSpPr>
              <a:spLocks noChangeArrowheads="1"/>
            </p:cNvSpPr>
            <p:nvPr/>
          </p:nvSpPr>
          <p:spPr bwMode="auto">
            <a:xfrm>
              <a:off x="0" y="0"/>
              <a:ext cx="2193925" cy="2238375"/>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latin typeface="Arial"/>
              </a:endParaRPr>
            </a:p>
          </p:txBody>
        </p:sp>
        <p:sp>
          <p:nvSpPr>
            <p:cNvPr id="19" name="Rectangle 18" hidden="1"/>
            <p:cNvSpPr/>
            <p:nvPr/>
          </p:nvSpPr>
          <p:spPr>
            <a:xfrm>
              <a:off x="0" y="0"/>
              <a:ext cx="8958264" cy="6721475"/>
            </a:xfrm>
            <a:prstGeom prst="rect">
              <a:avLst/>
            </a:prstGeom>
            <a:noFill/>
            <a:ln w="3175">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grpSp>
      <p:pic>
        <p:nvPicPr>
          <p:cNvPr id="18" name="TitleBottomBarBW" hidden="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3913" y="6443663"/>
            <a:ext cx="1636712" cy="19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4" name="Rectangle 1026"/>
          <p:cNvSpPr>
            <a:spLocks noGrp="1" noChangeArrowheads="1"/>
          </p:cNvSpPr>
          <p:nvPr>
            <p:ph type="ctrTitle"/>
          </p:nvPr>
        </p:nvSpPr>
        <p:spPr>
          <a:xfrm>
            <a:off x="562672" y="3052054"/>
            <a:ext cx="7879488" cy="646331"/>
          </a:xfrm>
          <a:prstGeom prst="rect">
            <a:avLst/>
          </a:prstGeom>
        </p:spPr>
        <p:txBody>
          <a:bodyPr/>
          <a:lstStyle>
            <a:lvl1pPr>
              <a:defRPr sz="4200" b="0" baseline="0">
                <a:solidFill>
                  <a:srgbClr val="375199"/>
                </a:solidFill>
                <a:latin typeface="Arial" panose="020B0604020202020204" pitchFamily="34" charset="0"/>
                <a:ea typeface="+mj-ea"/>
                <a:cs typeface="Arial" panose="020B0604020202020204" pitchFamily="34" charset="0"/>
              </a:defRPr>
            </a:lvl1pPr>
          </a:lstStyle>
          <a:p>
            <a:pPr lvl="0"/>
            <a:r>
              <a:rPr lang="en-US" noProof="0" dirty="0"/>
              <a:t>Click to edit Master title style</a:t>
            </a:r>
          </a:p>
        </p:txBody>
      </p:sp>
      <p:sp>
        <p:nvSpPr>
          <p:cNvPr id="13315" name="Rectangle 1027"/>
          <p:cNvSpPr>
            <a:spLocks noGrp="1" noChangeArrowheads="1"/>
          </p:cNvSpPr>
          <p:nvPr>
            <p:ph type="subTitle" idx="1"/>
          </p:nvPr>
        </p:nvSpPr>
        <p:spPr>
          <a:xfrm>
            <a:off x="562672" y="4598902"/>
            <a:ext cx="4935537" cy="338554"/>
          </a:xfrm>
          <a:prstGeom prst="rect">
            <a:avLst/>
          </a:prstGeom>
        </p:spPr>
        <p:txBody>
          <a:bodyPr>
            <a:spAutoFit/>
          </a:bodyPr>
          <a:lstStyle>
            <a:lvl1pPr>
              <a:defRPr sz="2200" baseline="0">
                <a:solidFill>
                  <a:schemeClr val="tx2"/>
                </a:solidFill>
                <a:latin typeface="+mn-lt"/>
                <a:ea typeface="+mn-ea"/>
              </a:defRPr>
            </a:lvl1pPr>
          </a:lstStyle>
          <a:p>
            <a:pPr lvl="0"/>
            <a:r>
              <a:rPr lang="en-US" noProof="0" dirty="0"/>
              <a:t>Click to edit Master subtitle style</a:t>
            </a:r>
          </a:p>
        </p:txBody>
      </p:sp>
    </p:spTree>
    <p:extLst>
      <p:ext uri="{BB962C8B-B14F-4D97-AF65-F5344CB8AC3E}">
        <p14:creationId xmlns:p14="http://schemas.microsoft.com/office/powerpoint/2010/main" val="291143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6154"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6675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graphicFrame>
        <p:nvGraphicFramePr>
          <p:cNvPr id="3" name="Object 300" hidden="1"/>
          <p:cNvGraphicFramePr>
            <a:graphicFrameLocks noChangeAspect="1"/>
          </p:cNvGraphicFramePr>
          <p:nvPr userDrawn="1">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178" name="think-cell Slide" r:id="rId19" imgW="360" imgH="360" progId="">
                  <p:embed/>
                </p:oleObj>
              </mc:Choice>
              <mc:Fallback>
                <p:oleObj name="think-cell Slide" r:id="rId19" imgW="360" imgH="360" progId="">
                  <p:embed/>
                  <p:pic>
                    <p:nvPicPr>
                      <p:cNvPr id="3" name="Object 300" hidden="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27"/>
          <p:cNvGrpSpPr>
            <a:grpSpLocks/>
          </p:cNvGrpSpPr>
          <p:nvPr userDrawn="1">
            <p:custDataLst>
              <p:tags r:id="rId3"/>
            </p:custDataLst>
          </p:nvPr>
        </p:nvGrpSpPr>
        <p:grpSpPr bwMode="auto">
          <a:xfrm flipH="1">
            <a:off x="8089907" y="6300810"/>
            <a:ext cx="869950" cy="420687"/>
            <a:chOff x="0" y="647"/>
            <a:chExt cx="2278" cy="3325"/>
          </a:xfrm>
        </p:grpSpPr>
        <p:sp>
          <p:nvSpPr>
            <p:cNvPr id="5" name="Freeform 28"/>
            <p:cNvSpPr>
              <a:spLocks/>
            </p:cNvSpPr>
            <p:nvPr>
              <p:custDataLst>
                <p:tags r:id="rId16"/>
              </p:custDataLst>
            </p:nvPr>
          </p:nvSpPr>
          <p:spPr bwMode="auto">
            <a:xfrm>
              <a:off x="0" y="648"/>
              <a:ext cx="1650" cy="3324"/>
            </a:xfrm>
            <a:custGeom>
              <a:avLst/>
              <a:gdLst>
                <a:gd name="T0" fmla="*/ 343 w 1778"/>
                <a:gd name="T1" fmla="*/ 0 h 3324"/>
                <a:gd name="T2" fmla="*/ 308 w 1778"/>
                <a:gd name="T3" fmla="*/ 204 h 3324"/>
                <a:gd name="T4" fmla="*/ 210 w 1778"/>
                <a:gd name="T5" fmla="*/ 318 h 3324"/>
                <a:gd name="T6" fmla="*/ 396 w 1778"/>
                <a:gd name="T7" fmla="*/ 456 h 3324"/>
                <a:gd name="T8" fmla="*/ 760 w 1778"/>
                <a:gd name="T9" fmla="*/ 888 h 3324"/>
                <a:gd name="T10" fmla="*/ 990 w 1778"/>
                <a:gd name="T11" fmla="*/ 1446 h 3324"/>
                <a:gd name="T12" fmla="*/ 1054 w 1778"/>
                <a:gd name="T13" fmla="*/ 2028 h 3324"/>
                <a:gd name="T14" fmla="*/ 1023 w 1778"/>
                <a:gd name="T15" fmla="*/ 2496 h 3324"/>
                <a:gd name="T16" fmla="*/ 902 w 1778"/>
                <a:gd name="T17" fmla="*/ 2850 h 3324"/>
                <a:gd name="T18" fmla="*/ 748 w 1778"/>
                <a:gd name="T19" fmla="*/ 3162 h 3324"/>
                <a:gd name="T20" fmla="*/ 571 w 1778"/>
                <a:gd name="T21" fmla="*/ 3324 h 3324"/>
                <a:gd name="T22" fmla="*/ 2 w 1778"/>
                <a:gd name="T23" fmla="*/ 3324 h 3324"/>
                <a:gd name="T24" fmla="*/ 0 w 1778"/>
                <a:gd name="T25" fmla="*/ 0 h 3324"/>
                <a:gd name="T26" fmla="*/ 343 w 1778"/>
                <a:gd name="T27" fmla="*/ 0 h 33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8" h="3324">
                  <a:moveTo>
                    <a:pt x="580" y="0"/>
                  </a:moveTo>
                  <a:lnTo>
                    <a:pt x="520" y="204"/>
                  </a:lnTo>
                  <a:lnTo>
                    <a:pt x="354" y="318"/>
                  </a:lnTo>
                  <a:lnTo>
                    <a:pt x="669" y="456"/>
                  </a:lnTo>
                  <a:lnTo>
                    <a:pt x="1283" y="888"/>
                  </a:lnTo>
                  <a:lnTo>
                    <a:pt x="1671" y="1446"/>
                  </a:lnTo>
                  <a:lnTo>
                    <a:pt x="1778" y="2028"/>
                  </a:lnTo>
                  <a:lnTo>
                    <a:pt x="1724" y="2496"/>
                  </a:lnTo>
                  <a:lnTo>
                    <a:pt x="1522" y="2850"/>
                  </a:lnTo>
                  <a:lnTo>
                    <a:pt x="1260" y="3162"/>
                  </a:lnTo>
                  <a:lnTo>
                    <a:pt x="962" y="3324"/>
                  </a:lnTo>
                  <a:lnTo>
                    <a:pt x="2" y="3324"/>
                  </a:lnTo>
                  <a:lnTo>
                    <a:pt x="0" y="0"/>
                  </a:lnTo>
                  <a:lnTo>
                    <a:pt x="580" y="0"/>
                  </a:lnTo>
                  <a:close/>
                </a:path>
              </a:pathLst>
            </a:custGeom>
            <a:solidFill>
              <a:srgbClr val="EAEAEA"/>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891846" fontAlgn="base">
                <a:spcBef>
                  <a:spcPct val="0"/>
                </a:spcBef>
                <a:spcAft>
                  <a:spcPct val="0"/>
                </a:spcAft>
              </a:pPr>
              <a:endParaRPr lang="en-US" sz="1568">
                <a:solidFill>
                  <a:srgbClr val="000000"/>
                </a:solidFill>
              </a:endParaRPr>
            </a:p>
          </p:txBody>
        </p:sp>
        <p:pic>
          <p:nvPicPr>
            <p:cNvPr id="6" name="Picture 29"/>
            <p:cNvPicPr>
              <a:picLocks noChangeAspect="1" noChangeArrowheads="1"/>
            </p:cNvPicPr>
            <p:nvPr>
              <p:custDataLst>
                <p:tags r:id="rId17"/>
              </p:custDataLst>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a:ext>
              </a:extLst>
            </a:blip>
            <a:srcRect l="44395" t="8026" b="26535"/>
            <a:stretch>
              <a:fillRect/>
            </a:stretch>
          </p:blipFill>
          <p:spPr bwMode="auto">
            <a:xfrm>
              <a:off x="72" y="647"/>
              <a:ext cx="2206" cy="3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7" name="SlideLogoText"/>
          <p:cNvSpPr>
            <a:spLocks noChangeArrowheads="1"/>
          </p:cNvSpPr>
          <p:nvPr>
            <p:custDataLst>
              <p:tags r:id="rId4"/>
            </p:custDataLst>
          </p:nvPr>
        </p:nvSpPr>
        <p:spPr bwMode="auto">
          <a:xfrm>
            <a:off x="7108180" y="6479382"/>
            <a:ext cx="1053173" cy="1508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spAutoFit/>
          </a:bodyPr>
          <a:lstStyle>
            <a:lvl1pPr defTabSz="895350">
              <a:defRPr sz="1600">
                <a:solidFill>
                  <a:schemeClr val="tx1"/>
                </a:solidFill>
                <a:latin typeface="Arial" charset="0"/>
              </a:defRPr>
            </a:lvl1pPr>
            <a:lvl2pPr marL="742950" indent="-285750" defTabSz="895350">
              <a:defRPr sz="1600">
                <a:solidFill>
                  <a:schemeClr val="tx1"/>
                </a:solidFill>
                <a:latin typeface="Arial" charset="0"/>
              </a:defRPr>
            </a:lvl2pPr>
            <a:lvl3pPr marL="1143000" indent="-228600" defTabSz="895350">
              <a:defRPr sz="1600">
                <a:solidFill>
                  <a:schemeClr val="tx1"/>
                </a:solidFill>
                <a:latin typeface="Arial" charset="0"/>
              </a:defRPr>
            </a:lvl3pPr>
            <a:lvl4pPr marL="1600200" indent="-228600" defTabSz="895350">
              <a:defRPr sz="1600">
                <a:solidFill>
                  <a:schemeClr val="tx1"/>
                </a:solidFill>
                <a:latin typeface="Arial" charset="0"/>
              </a:defRPr>
            </a:lvl4pPr>
            <a:lvl5pPr marL="2057400" indent="-228600" defTabSz="895350">
              <a:defRPr sz="1600">
                <a:solidFill>
                  <a:schemeClr val="tx1"/>
                </a:solidFill>
                <a:latin typeface="Arial" charset="0"/>
              </a:defRPr>
            </a:lvl5pPr>
            <a:lvl6pPr marL="2514600" indent="-228600" defTabSz="895350" eaLnBrk="0" fontAlgn="base" hangingPunct="0">
              <a:spcBef>
                <a:spcPct val="0"/>
              </a:spcBef>
              <a:spcAft>
                <a:spcPct val="0"/>
              </a:spcAft>
              <a:defRPr sz="1600">
                <a:solidFill>
                  <a:schemeClr val="tx1"/>
                </a:solidFill>
                <a:latin typeface="Arial" charset="0"/>
              </a:defRPr>
            </a:lvl6pPr>
            <a:lvl7pPr marL="2971800" indent="-228600" defTabSz="895350" eaLnBrk="0" fontAlgn="base" hangingPunct="0">
              <a:spcBef>
                <a:spcPct val="0"/>
              </a:spcBef>
              <a:spcAft>
                <a:spcPct val="0"/>
              </a:spcAft>
              <a:defRPr sz="1600">
                <a:solidFill>
                  <a:schemeClr val="tx1"/>
                </a:solidFill>
                <a:latin typeface="Arial" charset="0"/>
              </a:defRPr>
            </a:lvl7pPr>
            <a:lvl8pPr marL="3429000" indent="-228600" defTabSz="895350" eaLnBrk="0" fontAlgn="base" hangingPunct="0">
              <a:spcBef>
                <a:spcPct val="0"/>
              </a:spcBef>
              <a:spcAft>
                <a:spcPct val="0"/>
              </a:spcAft>
              <a:defRPr sz="1600">
                <a:solidFill>
                  <a:schemeClr val="tx1"/>
                </a:solidFill>
                <a:latin typeface="Arial" charset="0"/>
              </a:defRPr>
            </a:lvl8pPr>
            <a:lvl9pPr marL="3886200" indent="-228600" defTabSz="895350" eaLnBrk="0" fontAlgn="base" hangingPunct="0">
              <a:spcBef>
                <a:spcPct val="0"/>
              </a:spcBef>
              <a:spcAft>
                <a:spcPct val="0"/>
              </a:spcAft>
              <a:defRPr sz="1600">
                <a:solidFill>
                  <a:schemeClr val="tx1"/>
                </a:solidFill>
                <a:latin typeface="Arial" charset="0"/>
              </a:defRPr>
            </a:lvl9pPr>
          </a:lstStyle>
          <a:p>
            <a:pPr algn="r" fontAlgn="base">
              <a:spcBef>
                <a:spcPct val="0"/>
              </a:spcBef>
              <a:spcAft>
                <a:spcPct val="0"/>
              </a:spcAft>
              <a:defRPr/>
            </a:pPr>
            <a:r>
              <a:rPr lang="en-US" sz="980" dirty="0">
                <a:solidFill>
                  <a:srgbClr val="000000"/>
                </a:solidFill>
              </a:rPr>
              <a:t> Management Tool</a:t>
            </a:r>
          </a:p>
        </p:txBody>
      </p:sp>
      <p:sp>
        <p:nvSpPr>
          <p:cNvPr id="8" name="McK 1. On-page tracker" hidden="1"/>
          <p:cNvSpPr>
            <a:spLocks noChangeArrowheads="1"/>
          </p:cNvSpPr>
          <p:nvPr>
            <p:custDataLst>
              <p:tags r:id="rId5"/>
            </p:custDataLst>
          </p:nvPr>
        </p:nvSpPr>
        <p:spPr bwMode="auto">
          <a:xfrm>
            <a:off x="119063" y="26989"/>
            <a:ext cx="838371" cy="2111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1846" fontAlgn="base">
              <a:spcBef>
                <a:spcPct val="0"/>
              </a:spcBef>
              <a:spcAft>
                <a:spcPct val="0"/>
              </a:spcAft>
              <a:defRPr/>
            </a:pPr>
            <a:r>
              <a:rPr lang="en-US" sz="1372" dirty="0">
                <a:solidFill>
                  <a:srgbClr val="808080"/>
                </a:solidFill>
              </a:rPr>
              <a:t>TRACKER</a:t>
            </a:r>
          </a:p>
        </p:txBody>
      </p:sp>
      <p:sp>
        <p:nvSpPr>
          <p:cNvPr id="9" name="McK 3. Unit of measure" hidden="1"/>
          <p:cNvSpPr txBox="1">
            <a:spLocks noChangeArrowheads="1"/>
          </p:cNvSpPr>
          <p:nvPr>
            <p:custDataLst>
              <p:tags r:id="rId6"/>
            </p:custDataLst>
          </p:nvPr>
        </p:nvSpPr>
        <p:spPr bwMode="auto">
          <a:xfrm>
            <a:off x="119063" y="531813"/>
            <a:ext cx="3656012" cy="2111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372" dirty="0">
                <a:solidFill>
                  <a:srgbClr val="808080"/>
                </a:solidFill>
              </a:rPr>
              <a:t>Unit of measure</a:t>
            </a:r>
          </a:p>
        </p:txBody>
      </p:sp>
      <p:grpSp>
        <p:nvGrpSpPr>
          <p:cNvPr id="10" name="McK Slide Elements"/>
          <p:cNvGrpSpPr>
            <a:grpSpLocks/>
          </p:cNvGrpSpPr>
          <p:nvPr userDrawn="1"/>
        </p:nvGrpSpPr>
        <p:grpSpPr bwMode="auto">
          <a:xfrm>
            <a:off x="119063" y="6080125"/>
            <a:ext cx="8548687" cy="508000"/>
            <a:chOff x="75" y="3830"/>
            <a:chExt cx="5385" cy="320"/>
          </a:xfrm>
        </p:grpSpPr>
        <p:sp>
          <p:nvSpPr>
            <p:cNvPr id="11" name="McK 4. Footnote" hidden="1"/>
            <p:cNvSpPr txBox="1">
              <a:spLocks noChangeArrowheads="1"/>
            </p:cNvSpPr>
            <p:nvPr userDrawn="1"/>
          </p:nvSpPr>
          <p:spPr bwMode="auto">
            <a:xfrm>
              <a:off x="75" y="3830"/>
              <a:ext cx="5385" cy="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980" dirty="0">
                  <a:solidFill>
                    <a:srgbClr val="000000"/>
                  </a:solidFill>
                </a:rPr>
                <a:t>1 Footnote</a:t>
              </a:r>
            </a:p>
          </p:txBody>
        </p:sp>
        <p:sp>
          <p:nvSpPr>
            <p:cNvPr id="12" name="McK 5. Source" hidden="1"/>
            <p:cNvSpPr>
              <a:spLocks noChangeArrowheads="1"/>
            </p:cNvSpPr>
            <p:nvPr userDrawn="1"/>
          </p:nvSpPr>
          <p:spPr bwMode="auto">
            <a:xfrm>
              <a:off x="75" y="4054"/>
              <a:ext cx="4323" cy="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marL="609600" indent="-609600" defTabSz="895350">
                <a:tabLst>
                  <a:tab pos="612775" algn="l"/>
                </a:tabLst>
                <a:defRPr sz="1600">
                  <a:solidFill>
                    <a:schemeClr val="tx1"/>
                  </a:solidFill>
                  <a:latin typeface="Arial" charset="0"/>
                </a:defRPr>
              </a:lvl1pPr>
              <a:lvl2pPr marL="742950" indent="-285750" defTabSz="895350">
                <a:tabLst>
                  <a:tab pos="612775" algn="l"/>
                </a:tabLst>
                <a:defRPr sz="1600">
                  <a:solidFill>
                    <a:schemeClr val="tx1"/>
                  </a:solidFill>
                  <a:latin typeface="Arial" charset="0"/>
                </a:defRPr>
              </a:lvl2pPr>
              <a:lvl3pPr marL="1143000" indent="-228600" defTabSz="895350">
                <a:tabLst>
                  <a:tab pos="612775" algn="l"/>
                </a:tabLst>
                <a:defRPr sz="1600">
                  <a:solidFill>
                    <a:schemeClr val="tx1"/>
                  </a:solidFill>
                  <a:latin typeface="Arial" charset="0"/>
                </a:defRPr>
              </a:lvl3pPr>
              <a:lvl4pPr marL="1600200" indent="-228600" defTabSz="895350">
                <a:tabLst>
                  <a:tab pos="612775" algn="l"/>
                </a:tabLst>
                <a:defRPr sz="1600">
                  <a:solidFill>
                    <a:schemeClr val="tx1"/>
                  </a:solidFill>
                  <a:latin typeface="Arial" charset="0"/>
                </a:defRPr>
              </a:lvl4pPr>
              <a:lvl5pPr marL="2057400" indent="-228600" defTabSz="895350">
                <a:tabLst>
                  <a:tab pos="612775" algn="l"/>
                </a:tabLst>
                <a:defRPr sz="1600">
                  <a:solidFill>
                    <a:schemeClr val="tx1"/>
                  </a:solidFill>
                  <a:latin typeface="Arial" charset="0"/>
                </a:defRPr>
              </a:lvl5pPr>
              <a:lvl6pPr marL="2514600" indent="-228600" defTabSz="895350" eaLnBrk="0" fontAlgn="base" hangingPunct="0">
                <a:spcBef>
                  <a:spcPct val="0"/>
                </a:spcBef>
                <a:spcAft>
                  <a:spcPct val="0"/>
                </a:spcAft>
                <a:tabLst>
                  <a:tab pos="612775" algn="l"/>
                </a:tabLst>
                <a:defRPr sz="1600">
                  <a:solidFill>
                    <a:schemeClr val="tx1"/>
                  </a:solidFill>
                  <a:latin typeface="Arial" charset="0"/>
                </a:defRPr>
              </a:lvl6pPr>
              <a:lvl7pPr marL="2971800" indent="-228600" defTabSz="895350" eaLnBrk="0" fontAlgn="base" hangingPunct="0">
                <a:spcBef>
                  <a:spcPct val="0"/>
                </a:spcBef>
                <a:spcAft>
                  <a:spcPct val="0"/>
                </a:spcAft>
                <a:tabLst>
                  <a:tab pos="612775" algn="l"/>
                </a:tabLst>
                <a:defRPr sz="1600">
                  <a:solidFill>
                    <a:schemeClr val="tx1"/>
                  </a:solidFill>
                  <a:latin typeface="Arial" charset="0"/>
                </a:defRPr>
              </a:lvl7pPr>
              <a:lvl8pPr marL="3429000" indent="-228600" defTabSz="895350" eaLnBrk="0" fontAlgn="base" hangingPunct="0">
                <a:spcBef>
                  <a:spcPct val="0"/>
                </a:spcBef>
                <a:spcAft>
                  <a:spcPct val="0"/>
                </a:spcAft>
                <a:tabLst>
                  <a:tab pos="612775" algn="l"/>
                </a:tabLst>
                <a:defRPr sz="1600">
                  <a:solidFill>
                    <a:schemeClr val="tx1"/>
                  </a:solidFill>
                  <a:latin typeface="Arial" charset="0"/>
                </a:defRPr>
              </a:lvl8pPr>
              <a:lvl9pPr marL="3886200" indent="-228600" defTabSz="895350" eaLnBrk="0" fontAlgn="base" hangingPunct="0">
                <a:spcBef>
                  <a:spcPct val="0"/>
                </a:spcBef>
                <a:spcAft>
                  <a:spcPct val="0"/>
                </a:spcAft>
                <a:tabLst>
                  <a:tab pos="612775" algn="l"/>
                </a:tabLst>
                <a:defRPr sz="1600">
                  <a:solidFill>
                    <a:schemeClr val="tx1"/>
                  </a:solidFill>
                  <a:latin typeface="Arial" charset="0"/>
                </a:defRPr>
              </a:lvl9pPr>
            </a:lstStyle>
            <a:p>
              <a:pPr fontAlgn="base">
                <a:spcBef>
                  <a:spcPct val="0"/>
                </a:spcBef>
                <a:spcAft>
                  <a:spcPct val="0"/>
                </a:spcAft>
                <a:defRPr/>
              </a:pPr>
              <a:r>
                <a:rPr lang="en-US" sz="980" dirty="0">
                  <a:solidFill>
                    <a:srgbClr val="000000"/>
                  </a:solidFill>
                </a:rPr>
                <a:t>SOURCE: Source</a:t>
              </a:r>
            </a:p>
          </p:txBody>
        </p:sp>
      </p:grpSp>
      <p:grpSp>
        <p:nvGrpSpPr>
          <p:cNvPr id="13" name="ACET" hidden="1"/>
          <p:cNvGrpSpPr>
            <a:grpSpLocks/>
          </p:cNvGrpSpPr>
          <p:nvPr>
            <p:custDataLst>
              <p:tags r:id="rId7"/>
            </p:custDataLst>
          </p:nvPr>
        </p:nvGrpSpPr>
        <p:grpSpPr bwMode="auto">
          <a:xfrm>
            <a:off x="1452573" y="1127125"/>
            <a:ext cx="4264025" cy="508000"/>
            <a:chOff x="915" y="710"/>
            <a:chExt cx="2686" cy="320"/>
          </a:xfrm>
        </p:grpSpPr>
        <p:cxnSp>
          <p:nvCxnSpPr>
            <p:cNvPr id="14" name="AutoShape 249" hidden="1"/>
            <p:cNvCxnSpPr>
              <a:cxnSpLocks noChangeShapeType="1"/>
            </p:cNvCxnSpPr>
            <p:nvPr/>
          </p:nvCxnSpPr>
          <p:spPr bwMode="auto">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5" name="AutoShape 250" hidden="1"/>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1846" fontAlgn="base">
                <a:spcBef>
                  <a:spcPct val="0"/>
                </a:spcBef>
                <a:spcAft>
                  <a:spcPct val="0"/>
                </a:spcAft>
                <a:defRPr/>
              </a:pPr>
              <a:r>
                <a:rPr lang="en-US" sz="1568" dirty="0">
                  <a:solidFill>
                    <a:srgbClr val="000000"/>
                  </a:solidFill>
                </a:rPr>
                <a:t>Title</a:t>
              </a:r>
            </a:p>
            <a:p>
              <a:pPr defTabSz="891846" fontAlgn="base">
                <a:spcBef>
                  <a:spcPct val="0"/>
                </a:spcBef>
                <a:spcAft>
                  <a:spcPct val="0"/>
                </a:spcAft>
                <a:defRPr/>
              </a:pPr>
              <a:r>
                <a:rPr lang="en-US" sz="1568" dirty="0">
                  <a:solidFill>
                    <a:srgbClr val="808080"/>
                  </a:solidFill>
                </a:rPr>
                <a:t>Unit of measure</a:t>
              </a:r>
            </a:p>
          </p:txBody>
        </p:sp>
      </p:grpSp>
      <p:sp>
        <p:nvSpPr>
          <p:cNvPr id="16" name="Working Draft" hidden="1"/>
          <p:cNvSpPr txBox="1">
            <a:spLocks noChangeArrowheads="1"/>
          </p:cNvSpPr>
          <p:nvPr>
            <p:custDataLst>
              <p:tags r:id="rId8"/>
            </p:custDataLst>
          </p:nvPr>
        </p:nvSpPr>
        <p:spPr bwMode="auto">
          <a:xfrm rot="5400000">
            <a:off x="7964276" y="1934377"/>
            <a:ext cx="1854675" cy="904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1846" fontAlgn="base">
              <a:spcBef>
                <a:spcPct val="0"/>
              </a:spcBef>
              <a:spcAft>
                <a:spcPct val="0"/>
              </a:spcAft>
              <a:defRPr/>
            </a:pPr>
            <a:r>
              <a:rPr lang="en-US" sz="588">
                <a:solidFill>
                  <a:srgbClr val="000000"/>
                </a:solidFill>
              </a:rPr>
              <a:t>Last Modified 1/2/2017 12:32 PM Pacific Standard Time</a:t>
            </a:r>
            <a:endParaRPr lang="en-US" sz="1568" dirty="0">
              <a:solidFill>
                <a:srgbClr val="000000"/>
              </a:solidFill>
            </a:endParaRPr>
          </a:p>
        </p:txBody>
      </p:sp>
      <p:sp>
        <p:nvSpPr>
          <p:cNvPr id="17" name="Printed" hidden="1"/>
          <p:cNvSpPr txBox="1">
            <a:spLocks noChangeArrowheads="1"/>
          </p:cNvSpPr>
          <p:nvPr>
            <p:custDataLst>
              <p:tags r:id="rId9"/>
            </p:custDataLst>
          </p:nvPr>
        </p:nvSpPr>
        <p:spPr bwMode="auto">
          <a:xfrm rot="5400000">
            <a:off x="8049211" y="3852871"/>
            <a:ext cx="1684757" cy="904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1846" fontAlgn="base">
              <a:spcBef>
                <a:spcPct val="0"/>
              </a:spcBef>
              <a:spcAft>
                <a:spcPct val="0"/>
              </a:spcAft>
              <a:defRPr/>
            </a:pPr>
            <a:r>
              <a:rPr lang="en-US" sz="588">
                <a:solidFill>
                  <a:srgbClr val="000000"/>
                </a:solidFill>
              </a:rPr>
              <a:t>Printed 10/7/2016 9:44 AM Eastern Standard Time</a:t>
            </a:r>
            <a:endParaRPr lang="en-US" sz="1568" dirty="0">
              <a:solidFill>
                <a:srgbClr val="000000"/>
              </a:solidFill>
            </a:endParaRPr>
          </a:p>
        </p:txBody>
      </p:sp>
      <p:sp>
        <p:nvSpPr>
          <p:cNvPr id="18" name="SlideLogoSeparator"/>
          <p:cNvSpPr>
            <a:spLocks noChangeArrowheads="1"/>
          </p:cNvSpPr>
          <p:nvPr>
            <p:custDataLst>
              <p:tags r:id="rId10"/>
            </p:custDataLst>
          </p:nvPr>
        </p:nvSpPr>
        <p:spPr bwMode="auto">
          <a:xfrm>
            <a:off x="8248277" y="6447647"/>
            <a:ext cx="38473" cy="1809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spAutoFit/>
          </a:bodyPr>
          <a:lstStyle>
            <a:lvl1pPr defTabSz="895350">
              <a:defRPr sz="1600">
                <a:solidFill>
                  <a:schemeClr val="tx1"/>
                </a:solidFill>
                <a:latin typeface="Arial" charset="0"/>
              </a:defRPr>
            </a:lvl1pPr>
            <a:lvl2pPr marL="742950" indent="-285750" defTabSz="895350">
              <a:defRPr sz="1600">
                <a:solidFill>
                  <a:schemeClr val="tx1"/>
                </a:solidFill>
                <a:latin typeface="Arial" charset="0"/>
              </a:defRPr>
            </a:lvl2pPr>
            <a:lvl3pPr marL="1143000" indent="-228600" defTabSz="895350">
              <a:defRPr sz="1600">
                <a:solidFill>
                  <a:schemeClr val="tx1"/>
                </a:solidFill>
                <a:latin typeface="Arial" charset="0"/>
              </a:defRPr>
            </a:lvl3pPr>
            <a:lvl4pPr marL="1600200" indent="-228600" defTabSz="895350">
              <a:defRPr sz="1600">
                <a:solidFill>
                  <a:schemeClr val="tx1"/>
                </a:solidFill>
                <a:latin typeface="Arial" charset="0"/>
              </a:defRPr>
            </a:lvl4pPr>
            <a:lvl5pPr marL="2057400" indent="-228600" defTabSz="895350">
              <a:defRPr sz="1600">
                <a:solidFill>
                  <a:schemeClr val="tx1"/>
                </a:solidFill>
                <a:latin typeface="Arial" charset="0"/>
              </a:defRPr>
            </a:lvl5pPr>
            <a:lvl6pPr marL="2514600" indent="-228600" defTabSz="895350" eaLnBrk="0" fontAlgn="base" hangingPunct="0">
              <a:spcBef>
                <a:spcPct val="0"/>
              </a:spcBef>
              <a:spcAft>
                <a:spcPct val="0"/>
              </a:spcAft>
              <a:defRPr sz="1600">
                <a:solidFill>
                  <a:schemeClr val="tx1"/>
                </a:solidFill>
                <a:latin typeface="Arial" charset="0"/>
              </a:defRPr>
            </a:lvl6pPr>
            <a:lvl7pPr marL="2971800" indent="-228600" defTabSz="895350" eaLnBrk="0" fontAlgn="base" hangingPunct="0">
              <a:spcBef>
                <a:spcPct val="0"/>
              </a:spcBef>
              <a:spcAft>
                <a:spcPct val="0"/>
              </a:spcAft>
              <a:defRPr sz="1600">
                <a:solidFill>
                  <a:schemeClr val="tx1"/>
                </a:solidFill>
                <a:latin typeface="Arial" charset="0"/>
              </a:defRPr>
            </a:lvl7pPr>
            <a:lvl8pPr marL="3429000" indent="-228600" defTabSz="895350" eaLnBrk="0" fontAlgn="base" hangingPunct="0">
              <a:spcBef>
                <a:spcPct val="0"/>
              </a:spcBef>
              <a:spcAft>
                <a:spcPct val="0"/>
              </a:spcAft>
              <a:defRPr sz="1600">
                <a:solidFill>
                  <a:schemeClr val="tx1"/>
                </a:solidFill>
                <a:latin typeface="Arial" charset="0"/>
              </a:defRPr>
            </a:lvl8pPr>
            <a:lvl9pPr marL="3886200" indent="-228600" defTabSz="895350" eaLnBrk="0" fontAlgn="base" hangingPunct="0">
              <a:spcBef>
                <a:spcPct val="0"/>
              </a:spcBef>
              <a:spcAft>
                <a:spcPct val="0"/>
              </a:spcAft>
              <a:defRPr sz="1600">
                <a:solidFill>
                  <a:schemeClr val="tx1"/>
                </a:solidFill>
                <a:latin typeface="Arial" charset="0"/>
              </a:defRPr>
            </a:lvl9pPr>
          </a:lstStyle>
          <a:p>
            <a:pPr algn="r" fontAlgn="base">
              <a:spcBef>
                <a:spcPct val="0"/>
              </a:spcBef>
              <a:spcAft>
                <a:spcPct val="0"/>
              </a:spcAft>
              <a:defRPr/>
            </a:pPr>
            <a:r>
              <a:rPr lang="en-US" sz="1176" dirty="0">
                <a:solidFill>
                  <a:srgbClr val="000000"/>
                </a:solidFill>
              </a:rPr>
              <a:t>|</a:t>
            </a:r>
          </a:p>
        </p:txBody>
      </p:sp>
      <p:sp>
        <p:nvSpPr>
          <p:cNvPr id="19" name="doc id"/>
          <p:cNvSpPr>
            <a:spLocks noChangeArrowheads="1"/>
          </p:cNvSpPr>
          <p:nvPr>
            <p:custDataLst>
              <p:tags r:id="rId11"/>
            </p:custDataLst>
          </p:nvPr>
        </p:nvSpPr>
        <p:spPr bwMode="auto">
          <a:xfrm>
            <a:off x="8081970" y="36513"/>
            <a:ext cx="657225" cy="122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charset="0"/>
              </a:defRPr>
            </a:lvl1pPr>
            <a:lvl2pPr marL="742950" indent="-285750" defTabSz="895350">
              <a:defRPr sz="1600">
                <a:solidFill>
                  <a:schemeClr val="tx1"/>
                </a:solidFill>
                <a:latin typeface="Arial" charset="0"/>
              </a:defRPr>
            </a:lvl2pPr>
            <a:lvl3pPr marL="1143000" indent="-228600" defTabSz="895350">
              <a:defRPr sz="1600">
                <a:solidFill>
                  <a:schemeClr val="tx1"/>
                </a:solidFill>
                <a:latin typeface="Arial" charset="0"/>
              </a:defRPr>
            </a:lvl3pPr>
            <a:lvl4pPr marL="1600200" indent="-228600" defTabSz="895350">
              <a:defRPr sz="1600">
                <a:solidFill>
                  <a:schemeClr val="tx1"/>
                </a:solidFill>
                <a:latin typeface="Arial" charset="0"/>
              </a:defRPr>
            </a:lvl4pPr>
            <a:lvl5pPr marL="2057400" indent="-228600" defTabSz="895350">
              <a:defRPr sz="1600">
                <a:solidFill>
                  <a:schemeClr val="tx1"/>
                </a:solidFill>
                <a:latin typeface="Arial" charset="0"/>
              </a:defRPr>
            </a:lvl5pPr>
            <a:lvl6pPr marL="2514600" indent="-228600" defTabSz="895350" eaLnBrk="0" fontAlgn="base" hangingPunct="0">
              <a:spcBef>
                <a:spcPct val="0"/>
              </a:spcBef>
              <a:spcAft>
                <a:spcPct val="0"/>
              </a:spcAft>
              <a:defRPr sz="1600">
                <a:solidFill>
                  <a:schemeClr val="tx1"/>
                </a:solidFill>
                <a:latin typeface="Arial" charset="0"/>
              </a:defRPr>
            </a:lvl6pPr>
            <a:lvl7pPr marL="2971800" indent="-228600" defTabSz="895350" eaLnBrk="0" fontAlgn="base" hangingPunct="0">
              <a:spcBef>
                <a:spcPct val="0"/>
              </a:spcBef>
              <a:spcAft>
                <a:spcPct val="0"/>
              </a:spcAft>
              <a:defRPr sz="1600">
                <a:solidFill>
                  <a:schemeClr val="tx1"/>
                </a:solidFill>
                <a:latin typeface="Arial" charset="0"/>
              </a:defRPr>
            </a:lvl7pPr>
            <a:lvl8pPr marL="3429000" indent="-228600" defTabSz="895350" eaLnBrk="0" fontAlgn="base" hangingPunct="0">
              <a:spcBef>
                <a:spcPct val="0"/>
              </a:spcBef>
              <a:spcAft>
                <a:spcPct val="0"/>
              </a:spcAft>
              <a:defRPr sz="1600">
                <a:solidFill>
                  <a:schemeClr val="tx1"/>
                </a:solidFill>
                <a:latin typeface="Arial" charset="0"/>
              </a:defRPr>
            </a:lvl8pPr>
            <a:lvl9pPr marL="3886200" indent="-228600" defTabSz="895350" eaLnBrk="0" fontAlgn="base" hangingPunct="0">
              <a:spcBef>
                <a:spcPct val="0"/>
              </a:spcBef>
              <a:spcAft>
                <a:spcPct val="0"/>
              </a:spcAft>
              <a:defRPr sz="1600">
                <a:solidFill>
                  <a:schemeClr val="tx1"/>
                </a:solidFill>
                <a:latin typeface="Arial" charset="0"/>
              </a:defRPr>
            </a:lvl9pPr>
          </a:lstStyle>
          <a:p>
            <a:pPr algn="r" fontAlgn="base">
              <a:spcBef>
                <a:spcPct val="0"/>
              </a:spcBef>
              <a:spcAft>
                <a:spcPct val="0"/>
              </a:spcAft>
              <a:defRPr/>
            </a:pPr>
            <a:endParaRPr lang="en-US" sz="784" dirty="0">
              <a:solidFill>
                <a:srgbClr val="000000"/>
              </a:solidFill>
            </a:endParaRPr>
          </a:p>
        </p:txBody>
      </p:sp>
      <p:sp>
        <p:nvSpPr>
          <p:cNvPr id="20" name="Line 55"/>
          <p:cNvSpPr>
            <a:spLocks noChangeShapeType="1"/>
          </p:cNvSpPr>
          <p:nvPr userDrawn="1">
            <p:custDataLst>
              <p:tags r:id="rId12"/>
            </p:custDataLst>
          </p:nvPr>
        </p:nvSpPr>
        <p:spPr bwMode="auto">
          <a:xfrm>
            <a:off x="-1588" y="6300788"/>
            <a:ext cx="8961438" cy="0"/>
          </a:xfrm>
          <a:prstGeom prst="line">
            <a:avLst/>
          </a:prstGeom>
          <a:noFill/>
          <a:ln w="9525">
            <a:solidFill>
              <a:srgbClr val="C0C0C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996" tIns="45502" rIns="90996" bIns="45502"/>
          <a:lstStyle/>
          <a:p>
            <a:pPr defTabSz="891846" fontAlgn="base">
              <a:spcBef>
                <a:spcPct val="0"/>
              </a:spcBef>
              <a:spcAft>
                <a:spcPct val="0"/>
              </a:spcAft>
            </a:pPr>
            <a:endParaRPr lang="en-US" sz="1568">
              <a:solidFill>
                <a:srgbClr val="000000"/>
              </a:solidFill>
            </a:endParaRPr>
          </a:p>
        </p:txBody>
      </p:sp>
      <p:sp>
        <p:nvSpPr>
          <p:cNvPr id="21" name="TextBox 21"/>
          <p:cNvSpPr txBox="1">
            <a:spLocks noChangeArrowheads="1"/>
          </p:cNvSpPr>
          <p:nvPr userDrawn="1"/>
        </p:nvSpPr>
        <p:spPr bwMode="auto">
          <a:xfrm>
            <a:off x="8545524" y="6435725"/>
            <a:ext cx="2095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1100" b="1">
                <a:solidFill>
                  <a:schemeClr val="tx1"/>
                </a:solidFill>
                <a:latin typeface="Arial" charset="0"/>
              </a:defRPr>
            </a:lvl1pPr>
            <a:lvl2pPr marL="742950" indent="-285750">
              <a:defRPr sz="1100" b="1">
                <a:solidFill>
                  <a:schemeClr val="tx1"/>
                </a:solidFill>
                <a:latin typeface="Arial" charset="0"/>
              </a:defRPr>
            </a:lvl2pPr>
            <a:lvl3pPr marL="1143000" indent="-228600">
              <a:defRPr sz="1100" b="1">
                <a:solidFill>
                  <a:schemeClr val="tx1"/>
                </a:solidFill>
                <a:latin typeface="Arial" charset="0"/>
              </a:defRPr>
            </a:lvl3pPr>
            <a:lvl4pPr marL="1600200" indent="-228600">
              <a:defRPr sz="1100" b="1">
                <a:solidFill>
                  <a:schemeClr val="tx1"/>
                </a:solidFill>
                <a:latin typeface="Arial" charset="0"/>
              </a:defRPr>
            </a:lvl4pPr>
            <a:lvl5pPr marL="2057400" indent="-228600">
              <a:defRPr sz="1100" b="1">
                <a:solidFill>
                  <a:schemeClr val="tx1"/>
                </a:solidFill>
                <a:latin typeface="Arial" charset="0"/>
              </a:defRPr>
            </a:lvl5pPr>
            <a:lvl6pPr marL="2514600" indent="-228600" eaLnBrk="0" fontAlgn="base" hangingPunct="0">
              <a:spcBef>
                <a:spcPct val="0"/>
              </a:spcBef>
              <a:spcAft>
                <a:spcPct val="0"/>
              </a:spcAft>
              <a:buClr>
                <a:schemeClr val="tx2"/>
              </a:buClr>
              <a:buSzPct val="125000"/>
              <a:buFont typeface="Arial" charset="0"/>
              <a:buChar char="▪"/>
              <a:defRPr sz="1100" b="1">
                <a:solidFill>
                  <a:schemeClr val="tx1"/>
                </a:solidFill>
                <a:latin typeface="Arial" charset="0"/>
              </a:defRPr>
            </a:lvl6pPr>
            <a:lvl7pPr marL="2971800" indent="-228600" eaLnBrk="0" fontAlgn="base" hangingPunct="0">
              <a:spcBef>
                <a:spcPct val="0"/>
              </a:spcBef>
              <a:spcAft>
                <a:spcPct val="0"/>
              </a:spcAft>
              <a:buClr>
                <a:schemeClr val="tx2"/>
              </a:buClr>
              <a:buSzPct val="125000"/>
              <a:buFont typeface="Arial" charset="0"/>
              <a:buChar char="▪"/>
              <a:defRPr sz="1100" b="1">
                <a:solidFill>
                  <a:schemeClr val="tx1"/>
                </a:solidFill>
                <a:latin typeface="Arial" charset="0"/>
              </a:defRPr>
            </a:lvl7pPr>
            <a:lvl8pPr marL="3429000" indent="-228600" eaLnBrk="0" fontAlgn="base" hangingPunct="0">
              <a:spcBef>
                <a:spcPct val="0"/>
              </a:spcBef>
              <a:spcAft>
                <a:spcPct val="0"/>
              </a:spcAft>
              <a:buClr>
                <a:schemeClr val="tx2"/>
              </a:buClr>
              <a:buSzPct val="125000"/>
              <a:buFont typeface="Arial" charset="0"/>
              <a:buChar char="▪"/>
              <a:defRPr sz="1100" b="1">
                <a:solidFill>
                  <a:schemeClr val="tx1"/>
                </a:solidFill>
                <a:latin typeface="Arial" charset="0"/>
              </a:defRPr>
            </a:lvl8pPr>
            <a:lvl9pPr marL="3886200" indent="-228600" eaLnBrk="0" fontAlgn="base" hangingPunct="0">
              <a:spcBef>
                <a:spcPct val="0"/>
              </a:spcBef>
              <a:spcAft>
                <a:spcPct val="0"/>
              </a:spcAft>
              <a:buClr>
                <a:schemeClr val="tx2"/>
              </a:buClr>
              <a:buSzPct val="125000"/>
              <a:buFont typeface="Arial" charset="0"/>
              <a:buChar char="▪"/>
              <a:defRPr sz="1100" b="1">
                <a:solidFill>
                  <a:schemeClr val="tx1"/>
                </a:solidFill>
                <a:latin typeface="Arial" charset="0"/>
              </a:defRPr>
            </a:lvl9pPr>
          </a:lstStyle>
          <a:p>
            <a:pPr defTabSz="891846" fontAlgn="base">
              <a:spcBef>
                <a:spcPct val="0"/>
              </a:spcBef>
              <a:spcAft>
                <a:spcPct val="0"/>
              </a:spcAft>
              <a:buClr>
                <a:srgbClr val="002960"/>
              </a:buClr>
            </a:pPr>
            <a:fld id="{E4B8F564-A5AC-4E92-B5C6-057A642C76E5}" type="slidenum">
              <a:rPr lang="en-US" sz="980" b="0">
                <a:solidFill>
                  <a:srgbClr val="000000"/>
                </a:solidFill>
              </a:rPr>
              <a:pPr defTabSz="891846" fontAlgn="base">
                <a:spcBef>
                  <a:spcPct val="0"/>
                </a:spcBef>
                <a:spcAft>
                  <a:spcPct val="0"/>
                </a:spcAft>
                <a:buClr>
                  <a:srgbClr val="002960"/>
                </a:buClr>
              </a:pPr>
              <a:t>‹#›</a:t>
            </a:fld>
            <a:endParaRPr lang="en-US" sz="980" b="0">
              <a:solidFill>
                <a:srgbClr val="000000"/>
              </a:solidFill>
            </a:endParaRPr>
          </a:p>
        </p:txBody>
      </p:sp>
      <p:sp>
        <p:nvSpPr>
          <p:cNvPr id="22" name="doc id"/>
          <p:cNvSpPr txBox="1">
            <a:spLocks noChangeArrowheads="1"/>
          </p:cNvSpPr>
          <p:nvPr userDrawn="1">
            <p:custDataLst>
              <p:tags r:id="rId13"/>
            </p:custDataLst>
          </p:nvPr>
        </p:nvSpPr>
        <p:spPr bwMode="auto">
          <a:xfrm>
            <a:off x="8442325" y="36513"/>
            <a:ext cx="29527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endParaRPr lang="en-US" sz="800" dirty="0">
              <a:solidFill>
                <a:srgbClr val="000000"/>
              </a:solidFill>
            </a:endParaRPr>
          </a:p>
        </p:txBody>
      </p:sp>
      <p:sp>
        <p:nvSpPr>
          <p:cNvPr id="32" name="doc id"/>
          <p:cNvSpPr>
            <a:spLocks noChangeArrowheads="1"/>
          </p:cNvSpPr>
          <p:nvPr>
            <p:custDataLst>
              <p:tags r:id="rId14"/>
            </p:custDataLst>
          </p:nvPr>
        </p:nvSpPr>
        <p:spPr bwMode="auto">
          <a:xfrm>
            <a:off x="8502884" y="0"/>
            <a:ext cx="385693" cy="86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charset="0"/>
              </a:defRPr>
            </a:lvl1pPr>
            <a:lvl2pPr marL="742950" indent="-285750" defTabSz="895350">
              <a:defRPr sz="1600">
                <a:solidFill>
                  <a:schemeClr val="tx1"/>
                </a:solidFill>
                <a:latin typeface="Arial" charset="0"/>
              </a:defRPr>
            </a:lvl2pPr>
            <a:lvl3pPr marL="1143000" indent="-228600" defTabSz="895350">
              <a:defRPr sz="1600">
                <a:solidFill>
                  <a:schemeClr val="tx1"/>
                </a:solidFill>
                <a:latin typeface="Arial" charset="0"/>
              </a:defRPr>
            </a:lvl3pPr>
            <a:lvl4pPr marL="1600200" indent="-228600" defTabSz="895350">
              <a:defRPr sz="1600">
                <a:solidFill>
                  <a:schemeClr val="tx1"/>
                </a:solidFill>
                <a:latin typeface="Arial" charset="0"/>
              </a:defRPr>
            </a:lvl4pPr>
            <a:lvl5pPr marL="2057400" indent="-228600" defTabSz="895350">
              <a:defRPr sz="1600">
                <a:solidFill>
                  <a:schemeClr val="tx1"/>
                </a:solidFill>
                <a:latin typeface="Arial" charset="0"/>
              </a:defRPr>
            </a:lvl5pPr>
            <a:lvl6pPr marL="2514600" indent="-228600" defTabSz="895350" eaLnBrk="0" fontAlgn="base" hangingPunct="0">
              <a:spcBef>
                <a:spcPct val="0"/>
              </a:spcBef>
              <a:spcAft>
                <a:spcPct val="0"/>
              </a:spcAft>
              <a:defRPr sz="1600">
                <a:solidFill>
                  <a:schemeClr val="tx1"/>
                </a:solidFill>
                <a:latin typeface="Arial" charset="0"/>
              </a:defRPr>
            </a:lvl6pPr>
            <a:lvl7pPr marL="2971800" indent="-228600" defTabSz="895350" eaLnBrk="0" fontAlgn="base" hangingPunct="0">
              <a:spcBef>
                <a:spcPct val="0"/>
              </a:spcBef>
              <a:spcAft>
                <a:spcPct val="0"/>
              </a:spcAft>
              <a:defRPr sz="1600">
                <a:solidFill>
                  <a:schemeClr val="tx1"/>
                </a:solidFill>
                <a:latin typeface="Arial" charset="0"/>
              </a:defRPr>
            </a:lvl7pPr>
            <a:lvl8pPr marL="3429000" indent="-228600" defTabSz="895350" eaLnBrk="0" fontAlgn="base" hangingPunct="0">
              <a:spcBef>
                <a:spcPct val="0"/>
              </a:spcBef>
              <a:spcAft>
                <a:spcPct val="0"/>
              </a:spcAft>
              <a:defRPr sz="1600">
                <a:solidFill>
                  <a:schemeClr val="tx1"/>
                </a:solidFill>
                <a:latin typeface="Arial" charset="0"/>
              </a:defRPr>
            </a:lvl8pPr>
            <a:lvl9pPr marL="3886200" indent="-228600" defTabSz="895350" eaLnBrk="0" fontAlgn="base" hangingPunct="0">
              <a:spcBef>
                <a:spcPct val="0"/>
              </a:spcBef>
              <a:spcAft>
                <a:spcPct val="0"/>
              </a:spcAft>
              <a:defRPr sz="1600">
                <a:solidFill>
                  <a:schemeClr val="tx1"/>
                </a:solidFill>
                <a:latin typeface="Arial" charset="0"/>
              </a:defRPr>
            </a:lvl9pPr>
          </a:lstStyle>
          <a:p>
            <a:pPr algn="r" fontAlgn="base">
              <a:spcBef>
                <a:spcPct val="0"/>
              </a:spcBef>
              <a:spcAft>
                <a:spcPct val="0"/>
              </a:spcAft>
              <a:defRPr/>
            </a:pPr>
            <a:endParaRPr lang="en-US" sz="784" dirty="0">
              <a:solidFill>
                <a:srgbClr val="000000"/>
              </a:solidFill>
            </a:endParaRPr>
          </a:p>
        </p:txBody>
      </p:sp>
      <p:sp>
        <p:nvSpPr>
          <p:cNvPr id="33" name="doc id"/>
          <p:cNvSpPr txBox="1">
            <a:spLocks noChangeArrowheads="1"/>
          </p:cNvSpPr>
          <p:nvPr userDrawn="1">
            <p:custDataLst>
              <p:tags r:id="rId15"/>
            </p:custDataLst>
          </p:nvPr>
        </p:nvSpPr>
        <p:spPr bwMode="auto">
          <a:xfrm>
            <a:off x="8714359" y="0"/>
            <a:ext cx="173282" cy="8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endParaRPr lang="en-US" sz="800" dirty="0">
              <a:solidFill>
                <a:srgbClr val="000000"/>
              </a:solidFill>
            </a:endParaRPr>
          </a:p>
        </p:txBody>
      </p:sp>
      <p:grpSp>
        <p:nvGrpSpPr>
          <p:cNvPr id="35" name="Group 34"/>
          <p:cNvGrpSpPr/>
          <p:nvPr userDrawn="1"/>
        </p:nvGrpSpPr>
        <p:grpSpPr>
          <a:xfrm>
            <a:off x="8530052" y="100745"/>
            <a:ext cx="402308" cy="387401"/>
            <a:chOff x="4546451" y="36513"/>
            <a:chExt cx="4281734" cy="3212617"/>
          </a:xfrm>
        </p:grpSpPr>
        <p:grpSp>
          <p:nvGrpSpPr>
            <p:cNvPr id="36" name="Group 35"/>
            <p:cNvGrpSpPr/>
            <p:nvPr userDrawn="1"/>
          </p:nvGrpSpPr>
          <p:grpSpPr>
            <a:xfrm>
              <a:off x="4546451" y="36513"/>
              <a:ext cx="4281734" cy="3212617"/>
              <a:chOff x="5092995" y="4741712"/>
              <a:chExt cx="1364293" cy="1023639"/>
            </a:xfrm>
          </p:grpSpPr>
          <p:sp>
            <p:nvSpPr>
              <p:cNvPr id="38" name="Oval 37"/>
              <p:cNvSpPr/>
              <p:nvPr userDrawn="1"/>
            </p:nvSpPr>
            <p:spPr>
              <a:xfrm flipH="1">
                <a:off x="5121276" y="4741712"/>
                <a:ext cx="1336012" cy="1023639"/>
              </a:xfrm>
              <a:prstGeom prst="ellipse">
                <a:avLst/>
              </a:prstGeom>
              <a:solidFill>
                <a:srgbClr val="6F0710"/>
              </a:solidFill>
              <a:ln w="9525" cap="flat" cmpd="sng" algn="ctr">
                <a:noFill/>
                <a:prstDash val="solid"/>
              </a:ln>
              <a:effectLst/>
            </p:spPr>
            <p:txBody>
              <a:bodyPr rtlCol="0" anchor="ctr"/>
              <a:lstStyle/>
              <a:p>
                <a:pPr marL="0" marR="0" lvl="0" indent="0" algn="ctr" defTabSz="448045" eaLnBrk="1" fontAlgn="base" latinLnBrk="0" hangingPunct="1">
                  <a:lnSpc>
                    <a:spcPct val="100000"/>
                  </a:lnSpc>
                  <a:spcBef>
                    <a:spcPct val="0"/>
                  </a:spcBef>
                  <a:spcAft>
                    <a:spcPct val="0"/>
                  </a:spcAft>
                  <a:buClrTx/>
                  <a:buSzTx/>
                  <a:buFontTx/>
                  <a:buNone/>
                  <a:tabLst/>
                  <a:defRPr/>
                </a:pPr>
                <a:endParaRPr kumimoji="0" lang="en-US" sz="1599" b="0" i="0" u="none" strike="noStrike" kern="0" cap="none" spc="0" normalizeH="0" baseline="0" noProof="0" dirty="0">
                  <a:ln>
                    <a:noFill/>
                  </a:ln>
                  <a:solidFill>
                    <a:prstClr val="black"/>
                  </a:solidFill>
                  <a:effectLst/>
                  <a:uLnTx/>
                  <a:uFillTx/>
                  <a:latin typeface="Arial"/>
                  <a:ea typeface=""/>
                  <a:cs typeface=""/>
                </a:endParaRPr>
              </a:p>
            </p:txBody>
          </p:sp>
          <p:sp>
            <p:nvSpPr>
              <p:cNvPr id="39" name="Oval 38"/>
              <p:cNvSpPr/>
              <p:nvPr userDrawn="1"/>
            </p:nvSpPr>
            <p:spPr>
              <a:xfrm flipH="1">
                <a:off x="5121276" y="4830540"/>
                <a:ext cx="1104142" cy="845983"/>
              </a:xfrm>
              <a:prstGeom prst="ellipse">
                <a:avLst/>
              </a:prstGeom>
              <a:solidFill>
                <a:srgbClr val="E06020"/>
              </a:solidFill>
              <a:ln w="9525" cap="flat" cmpd="sng" algn="ctr">
                <a:noFill/>
                <a:prstDash val="solid"/>
              </a:ln>
              <a:effectLst/>
            </p:spPr>
            <p:txBody>
              <a:bodyPr rtlCol="0" anchor="ctr"/>
              <a:lstStyle/>
              <a:p>
                <a:pPr marL="0" marR="0" lvl="0" indent="0" algn="ctr" defTabSz="448045" eaLnBrk="1" fontAlgn="base" latinLnBrk="0" hangingPunct="1">
                  <a:lnSpc>
                    <a:spcPct val="100000"/>
                  </a:lnSpc>
                  <a:spcBef>
                    <a:spcPct val="0"/>
                  </a:spcBef>
                  <a:spcAft>
                    <a:spcPct val="0"/>
                  </a:spcAft>
                  <a:buClrTx/>
                  <a:buSzTx/>
                  <a:buFontTx/>
                  <a:buNone/>
                  <a:tabLst/>
                  <a:defRPr/>
                </a:pPr>
                <a:endParaRPr kumimoji="0" lang="en-US" sz="1599" b="0" i="0" u="none" strike="noStrike" kern="0" cap="none" spc="0" normalizeH="0" baseline="0" noProof="0" dirty="0">
                  <a:ln>
                    <a:noFill/>
                  </a:ln>
                  <a:solidFill>
                    <a:prstClr val="black"/>
                  </a:solidFill>
                  <a:effectLst/>
                  <a:uLnTx/>
                  <a:uFillTx/>
                  <a:latin typeface="Arial"/>
                  <a:ea typeface=""/>
                  <a:cs typeface=""/>
                </a:endParaRPr>
              </a:p>
            </p:txBody>
          </p:sp>
          <p:sp>
            <p:nvSpPr>
              <p:cNvPr id="40" name="Oval 39"/>
              <p:cNvSpPr/>
              <p:nvPr userDrawn="1"/>
            </p:nvSpPr>
            <p:spPr>
              <a:xfrm flipH="1">
                <a:off x="5121276" y="4903952"/>
                <a:ext cx="912514" cy="699159"/>
              </a:xfrm>
              <a:prstGeom prst="ellipse">
                <a:avLst/>
              </a:prstGeom>
              <a:solidFill>
                <a:srgbClr val="FFCA08"/>
              </a:solidFill>
              <a:ln w="9525" cap="flat" cmpd="sng" algn="ctr">
                <a:noFill/>
                <a:prstDash val="solid"/>
              </a:ln>
              <a:effectLst/>
            </p:spPr>
            <p:txBody>
              <a:bodyPr rtlCol="0" anchor="ctr"/>
              <a:lstStyle/>
              <a:p>
                <a:pPr marL="0" marR="0" lvl="0" indent="0" algn="ctr" defTabSz="448045" eaLnBrk="1" fontAlgn="base" latinLnBrk="0" hangingPunct="1">
                  <a:lnSpc>
                    <a:spcPct val="100000"/>
                  </a:lnSpc>
                  <a:spcBef>
                    <a:spcPct val="0"/>
                  </a:spcBef>
                  <a:spcAft>
                    <a:spcPct val="0"/>
                  </a:spcAft>
                  <a:buClrTx/>
                  <a:buSzTx/>
                  <a:buFontTx/>
                  <a:buNone/>
                  <a:tabLst/>
                  <a:defRPr/>
                </a:pPr>
                <a:endParaRPr kumimoji="0" lang="en-US" sz="1599" b="0" i="0" u="none" strike="noStrike" kern="0" cap="none" spc="0" normalizeH="0" baseline="0" noProof="0" dirty="0">
                  <a:ln>
                    <a:noFill/>
                  </a:ln>
                  <a:solidFill>
                    <a:prstClr val="black"/>
                  </a:solidFill>
                  <a:effectLst/>
                  <a:uLnTx/>
                  <a:uFillTx/>
                  <a:latin typeface="Arial"/>
                  <a:ea typeface=""/>
                  <a:cs typeface=""/>
                </a:endParaRPr>
              </a:p>
            </p:txBody>
          </p:sp>
          <p:sp>
            <p:nvSpPr>
              <p:cNvPr id="41" name="Oval 40"/>
              <p:cNvSpPr/>
              <p:nvPr userDrawn="1"/>
            </p:nvSpPr>
            <p:spPr>
              <a:xfrm flipH="1">
                <a:off x="5092995" y="4949886"/>
                <a:ext cx="754144" cy="607291"/>
              </a:xfrm>
              <a:prstGeom prst="ellipse">
                <a:avLst/>
              </a:prstGeom>
              <a:solidFill>
                <a:sysClr val="window" lastClr="FFFFFF"/>
              </a:solidFill>
              <a:ln w="9525" cap="flat" cmpd="sng" algn="ctr">
                <a:noFill/>
                <a:prstDash val="solid"/>
              </a:ln>
              <a:effectLst/>
            </p:spPr>
            <p:txBody>
              <a:bodyPr rtlCol="0" anchor="ctr"/>
              <a:lstStyle/>
              <a:p>
                <a:pPr marL="0" marR="0" lvl="0" indent="0" algn="ctr" defTabSz="448045" eaLnBrk="1" fontAlgn="base" latinLnBrk="0" hangingPunct="1">
                  <a:lnSpc>
                    <a:spcPct val="100000"/>
                  </a:lnSpc>
                  <a:spcBef>
                    <a:spcPct val="0"/>
                  </a:spcBef>
                  <a:spcAft>
                    <a:spcPct val="0"/>
                  </a:spcAft>
                  <a:buClrTx/>
                  <a:buSzTx/>
                  <a:buFontTx/>
                  <a:buNone/>
                  <a:tabLst/>
                  <a:defRPr/>
                </a:pPr>
                <a:endParaRPr kumimoji="0" lang="en-US" sz="1599" b="0" i="0" u="none" strike="noStrike" kern="0" cap="none" spc="0" normalizeH="0" baseline="0" noProof="0" dirty="0">
                  <a:ln>
                    <a:noFill/>
                  </a:ln>
                  <a:solidFill>
                    <a:prstClr val="black"/>
                  </a:solidFill>
                  <a:effectLst/>
                  <a:uLnTx/>
                  <a:uFillTx/>
                  <a:latin typeface="Arial"/>
                  <a:ea typeface=""/>
                  <a:cs typeface=""/>
                </a:endParaRPr>
              </a:p>
            </p:txBody>
          </p:sp>
        </p:grpSp>
        <p:sp>
          <p:nvSpPr>
            <p:cNvPr id="37" name="Freeform 41"/>
            <p:cNvSpPr>
              <a:spLocks/>
            </p:cNvSpPr>
            <p:nvPr userDrawn="1"/>
          </p:nvSpPr>
          <p:spPr bwMode="gray">
            <a:xfrm>
              <a:off x="4970507" y="953526"/>
              <a:ext cx="1278348" cy="1418128"/>
            </a:xfrm>
            <a:custGeom>
              <a:avLst/>
              <a:gdLst/>
              <a:ahLst/>
              <a:cxnLst/>
              <a:rect l="l" t="t" r="r" b="b"/>
              <a:pathLst>
                <a:path w="4758872" h="5279224">
                  <a:moveTo>
                    <a:pt x="4623602" y="3613775"/>
                  </a:moveTo>
                  <a:cubicBezTo>
                    <a:pt x="4628404" y="3617119"/>
                    <a:pt x="4638009" y="3642198"/>
                    <a:pt x="4644412" y="3653901"/>
                  </a:cubicBezTo>
                  <a:cubicBezTo>
                    <a:pt x="4647614" y="3665605"/>
                    <a:pt x="4647614" y="3675636"/>
                    <a:pt x="4658820" y="3683996"/>
                  </a:cubicBezTo>
                  <a:cubicBezTo>
                    <a:pt x="4665223" y="3699043"/>
                    <a:pt x="4665223" y="3702387"/>
                    <a:pt x="4673228" y="3717434"/>
                  </a:cubicBezTo>
                  <a:cubicBezTo>
                    <a:pt x="4674828" y="3732482"/>
                    <a:pt x="4674828" y="3727466"/>
                    <a:pt x="4676429" y="3744185"/>
                  </a:cubicBezTo>
                  <a:cubicBezTo>
                    <a:pt x="4678030" y="3760904"/>
                    <a:pt x="4678030" y="3799359"/>
                    <a:pt x="4681232" y="3814406"/>
                  </a:cubicBezTo>
                  <a:cubicBezTo>
                    <a:pt x="4682833" y="3831125"/>
                    <a:pt x="4690837" y="3827781"/>
                    <a:pt x="4692438" y="3837813"/>
                  </a:cubicBezTo>
                  <a:cubicBezTo>
                    <a:pt x="4694038" y="3847845"/>
                    <a:pt x="4695639" y="3866236"/>
                    <a:pt x="4692438" y="3874595"/>
                  </a:cubicBezTo>
                  <a:cubicBezTo>
                    <a:pt x="4689236" y="3882955"/>
                    <a:pt x="4681232" y="3892986"/>
                    <a:pt x="4676429" y="3892986"/>
                  </a:cubicBezTo>
                  <a:cubicBezTo>
                    <a:pt x="4671627" y="3894658"/>
                    <a:pt x="4666824" y="3877939"/>
                    <a:pt x="4662022" y="3874595"/>
                  </a:cubicBezTo>
                  <a:cubicBezTo>
                    <a:pt x="4657219" y="3871251"/>
                    <a:pt x="4647614" y="3864564"/>
                    <a:pt x="4644412" y="3869580"/>
                  </a:cubicBezTo>
                  <a:cubicBezTo>
                    <a:pt x="4631606" y="3847845"/>
                    <a:pt x="4639610" y="3899674"/>
                    <a:pt x="4639610" y="3904690"/>
                  </a:cubicBezTo>
                  <a:cubicBezTo>
                    <a:pt x="4639610" y="3916393"/>
                    <a:pt x="4647614" y="3909706"/>
                    <a:pt x="4649215" y="3919737"/>
                  </a:cubicBezTo>
                  <a:cubicBezTo>
                    <a:pt x="4650816" y="3924753"/>
                    <a:pt x="4649215" y="3934785"/>
                    <a:pt x="4647614" y="3939800"/>
                  </a:cubicBezTo>
                  <a:cubicBezTo>
                    <a:pt x="4646013" y="3946488"/>
                    <a:pt x="4642812" y="3946488"/>
                    <a:pt x="4639610" y="3953176"/>
                  </a:cubicBezTo>
                  <a:cubicBezTo>
                    <a:pt x="4642812" y="3954848"/>
                    <a:pt x="4662022" y="3951504"/>
                    <a:pt x="4663623" y="3954848"/>
                  </a:cubicBezTo>
                  <a:cubicBezTo>
                    <a:pt x="4665223" y="3958192"/>
                    <a:pt x="4657219" y="3968223"/>
                    <a:pt x="4654017" y="3973239"/>
                  </a:cubicBezTo>
                  <a:cubicBezTo>
                    <a:pt x="4650816" y="3978255"/>
                    <a:pt x="4652417" y="3984942"/>
                    <a:pt x="4647614" y="3984942"/>
                  </a:cubicBezTo>
                  <a:cubicBezTo>
                    <a:pt x="4642812" y="3984942"/>
                    <a:pt x="4633207" y="3964879"/>
                    <a:pt x="4628404" y="3969895"/>
                  </a:cubicBezTo>
                  <a:cubicBezTo>
                    <a:pt x="4625202" y="3974911"/>
                    <a:pt x="4623602" y="3999990"/>
                    <a:pt x="4620400" y="4018381"/>
                  </a:cubicBezTo>
                  <a:cubicBezTo>
                    <a:pt x="4620400" y="4030084"/>
                    <a:pt x="4626803" y="4038444"/>
                    <a:pt x="4625202" y="4043460"/>
                  </a:cubicBezTo>
                  <a:cubicBezTo>
                    <a:pt x="4623602" y="4048475"/>
                    <a:pt x="4615597" y="4041788"/>
                    <a:pt x="4613997" y="4048475"/>
                  </a:cubicBezTo>
                  <a:cubicBezTo>
                    <a:pt x="4612396" y="4055163"/>
                    <a:pt x="4613997" y="4075226"/>
                    <a:pt x="4610795" y="4085258"/>
                  </a:cubicBezTo>
                  <a:cubicBezTo>
                    <a:pt x="4609194" y="4096961"/>
                    <a:pt x="4601190" y="4098633"/>
                    <a:pt x="4596387" y="4108665"/>
                  </a:cubicBezTo>
                  <a:cubicBezTo>
                    <a:pt x="4593186" y="4117024"/>
                    <a:pt x="4589984" y="4125384"/>
                    <a:pt x="4586782" y="4133744"/>
                  </a:cubicBezTo>
                  <a:cubicBezTo>
                    <a:pt x="4583581" y="4142103"/>
                    <a:pt x="4583581" y="4145447"/>
                    <a:pt x="4580379" y="4155479"/>
                  </a:cubicBezTo>
                  <a:cubicBezTo>
                    <a:pt x="4570774" y="4172198"/>
                    <a:pt x="4573976" y="4172198"/>
                    <a:pt x="4570774" y="4193933"/>
                  </a:cubicBezTo>
                  <a:cubicBezTo>
                    <a:pt x="4569173" y="4203964"/>
                    <a:pt x="4557967" y="4215668"/>
                    <a:pt x="4553165" y="4224027"/>
                  </a:cubicBezTo>
                  <a:cubicBezTo>
                    <a:pt x="4551564" y="4234059"/>
                    <a:pt x="4546761" y="4239075"/>
                    <a:pt x="4543560" y="4249106"/>
                  </a:cubicBezTo>
                  <a:cubicBezTo>
                    <a:pt x="4541959" y="4259138"/>
                    <a:pt x="4538757" y="4270841"/>
                    <a:pt x="4533955" y="4280873"/>
                  </a:cubicBezTo>
                  <a:cubicBezTo>
                    <a:pt x="4532354" y="4295920"/>
                    <a:pt x="4530753" y="4297592"/>
                    <a:pt x="4522749" y="4309296"/>
                  </a:cubicBezTo>
                  <a:cubicBezTo>
                    <a:pt x="4517946" y="4326015"/>
                    <a:pt x="4511543" y="4339390"/>
                    <a:pt x="4505140" y="4354438"/>
                  </a:cubicBezTo>
                  <a:cubicBezTo>
                    <a:pt x="4503539" y="4364469"/>
                    <a:pt x="4500337" y="4369485"/>
                    <a:pt x="4495535" y="4379516"/>
                  </a:cubicBezTo>
                  <a:cubicBezTo>
                    <a:pt x="4493934" y="4399580"/>
                    <a:pt x="4493934" y="4401251"/>
                    <a:pt x="4485930" y="4416299"/>
                  </a:cubicBezTo>
                  <a:cubicBezTo>
                    <a:pt x="4484329" y="4431346"/>
                    <a:pt x="4479526" y="4443050"/>
                    <a:pt x="4466720" y="4449737"/>
                  </a:cubicBezTo>
                  <a:cubicBezTo>
                    <a:pt x="4461917" y="4461441"/>
                    <a:pt x="4473123" y="4469800"/>
                    <a:pt x="4469921" y="4481504"/>
                  </a:cubicBezTo>
                  <a:cubicBezTo>
                    <a:pt x="4466720" y="4493207"/>
                    <a:pt x="4453913" y="4504911"/>
                    <a:pt x="4447510" y="4516614"/>
                  </a:cubicBezTo>
                  <a:cubicBezTo>
                    <a:pt x="4445909" y="4528318"/>
                    <a:pt x="4429900" y="4546709"/>
                    <a:pt x="4433102" y="4555069"/>
                  </a:cubicBezTo>
                  <a:lnTo>
                    <a:pt x="4426624" y="4560346"/>
                  </a:lnTo>
                  <a:cubicBezTo>
                    <a:pt x="4426999" y="4559875"/>
                    <a:pt x="4441106" y="4546709"/>
                    <a:pt x="4407489" y="4561756"/>
                  </a:cubicBezTo>
                  <a:lnTo>
                    <a:pt x="4404287" y="4570116"/>
                  </a:lnTo>
                  <a:cubicBezTo>
                    <a:pt x="4394682" y="4581819"/>
                    <a:pt x="4367468" y="4576804"/>
                    <a:pt x="4361064" y="4576804"/>
                  </a:cubicBezTo>
                  <a:cubicBezTo>
                    <a:pt x="4359464" y="4590179"/>
                    <a:pt x="4354661" y="4588507"/>
                    <a:pt x="4341854" y="4591851"/>
                  </a:cubicBezTo>
                  <a:cubicBezTo>
                    <a:pt x="4333850" y="4595195"/>
                    <a:pt x="4327447" y="4600210"/>
                    <a:pt x="4321044" y="4605226"/>
                  </a:cubicBezTo>
                  <a:cubicBezTo>
                    <a:pt x="4313039" y="4606898"/>
                    <a:pt x="4303434" y="4598539"/>
                    <a:pt x="4293829" y="4596867"/>
                  </a:cubicBezTo>
                  <a:cubicBezTo>
                    <a:pt x="4284224" y="4595195"/>
                    <a:pt x="4273018" y="4598539"/>
                    <a:pt x="4263413" y="4595195"/>
                  </a:cubicBezTo>
                  <a:cubicBezTo>
                    <a:pt x="4257010" y="4583491"/>
                    <a:pt x="4249006" y="4588507"/>
                    <a:pt x="4239401" y="4580147"/>
                  </a:cubicBezTo>
                  <a:cubicBezTo>
                    <a:pt x="4234598" y="4571788"/>
                    <a:pt x="4228195" y="4568444"/>
                    <a:pt x="4221792" y="4560084"/>
                  </a:cubicBezTo>
                  <a:cubicBezTo>
                    <a:pt x="4220191" y="4546709"/>
                    <a:pt x="4213787" y="4538349"/>
                    <a:pt x="4207384" y="4526646"/>
                  </a:cubicBezTo>
                  <a:cubicBezTo>
                    <a:pt x="4204182" y="4516614"/>
                    <a:pt x="4202582" y="4509927"/>
                    <a:pt x="4200981" y="4499895"/>
                  </a:cubicBezTo>
                  <a:cubicBezTo>
                    <a:pt x="4199380" y="4489863"/>
                    <a:pt x="4197779" y="4479832"/>
                    <a:pt x="4197779" y="4469800"/>
                  </a:cubicBezTo>
                  <a:cubicBezTo>
                    <a:pt x="4215388" y="4463113"/>
                    <a:pt x="4207384" y="4449737"/>
                    <a:pt x="4197779" y="4434690"/>
                  </a:cubicBezTo>
                  <a:cubicBezTo>
                    <a:pt x="4196178" y="4417971"/>
                    <a:pt x="4191376" y="4417971"/>
                    <a:pt x="4181771" y="4404595"/>
                  </a:cubicBezTo>
                  <a:cubicBezTo>
                    <a:pt x="4178569" y="4391220"/>
                    <a:pt x="4176968" y="4374501"/>
                    <a:pt x="4178569" y="4359453"/>
                  </a:cubicBezTo>
                  <a:cubicBezTo>
                    <a:pt x="4180170" y="4344406"/>
                    <a:pt x="4188174" y="4326015"/>
                    <a:pt x="4191376" y="4314311"/>
                  </a:cubicBezTo>
                  <a:cubicBezTo>
                    <a:pt x="4199380" y="4304280"/>
                    <a:pt x="4186573" y="4295920"/>
                    <a:pt x="4197779" y="4294248"/>
                  </a:cubicBezTo>
                  <a:cubicBezTo>
                    <a:pt x="4202582" y="4289233"/>
                    <a:pt x="4215388" y="4289233"/>
                    <a:pt x="4220191" y="4284217"/>
                  </a:cubicBezTo>
                  <a:cubicBezTo>
                    <a:pt x="4224993" y="4279201"/>
                    <a:pt x="4221792" y="4270841"/>
                    <a:pt x="4224993" y="4264154"/>
                  </a:cubicBezTo>
                  <a:cubicBezTo>
                    <a:pt x="4226594" y="4244091"/>
                    <a:pt x="4226594" y="4242419"/>
                    <a:pt x="4244203" y="4239075"/>
                  </a:cubicBezTo>
                  <a:cubicBezTo>
                    <a:pt x="4252208" y="4224027"/>
                    <a:pt x="4244203" y="4207308"/>
                    <a:pt x="4263413" y="4203964"/>
                  </a:cubicBezTo>
                  <a:cubicBezTo>
                    <a:pt x="4266615" y="4187245"/>
                    <a:pt x="4263413" y="4163838"/>
                    <a:pt x="4263413" y="4148791"/>
                  </a:cubicBezTo>
                  <a:cubicBezTo>
                    <a:pt x="4263413" y="4133744"/>
                    <a:pt x="4261813" y="4115352"/>
                    <a:pt x="4260212" y="4108665"/>
                  </a:cubicBezTo>
                  <a:cubicBezTo>
                    <a:pt x="4260212" y="4106993"/>
                    <a:pt x="4255409" y="4106993"/>
                    <a:pt x="4253808" y="4105321"/>
                  </a:cubicBezTo>
                  <a:cubicBezTo>
                    <a:pt x="4252208" y="4103649"/>
                    <a:pt x="4250607" y="4100305"/>
                    <a:pt x="4249006" y="4098633"/>
                  </a:cubicBezTo>
                  <a:cubicBezTo>
                    <a:pt x="4245804" y="4085258"/>
                    <a:pt x="4242603" y="4026740"/>
                    <a:pt x="4244203" y="4008349"/>
                  </a:cubicBezTo>
                  <a:cubicBezTo>
                    <a:pt x="4245804" y="3989958"/>
                    <a:pt x="4253808" y="3994974"/>
                    <a:pt x="4258611" y="3988286"/>
                  </a:cubicBezTo>
                  <a:cubicBezTo>
                    <a:pt x="4263413" y="3981598"/>
                    <a:pt x="4269817" y="3971567"/>
                    <a:pt x="4274619" y="3963207"/>
                  </a:cubicBezTo>
                  <a:cubicBezTo>
                    <a:pt x="4277821" y="3951504"/>
                    <a:pt x="4274619" y="3924753"/>
                    <a:pt x="4282623" y="3918065"/>
                  </a:cubicBezTo>
                  <a:cubicBezTo>
                    <a:pt x="4285825" y="3904690"/>
                    <a:pt x="4309838" y="3919737"/>
                    <a:pt x="4322644" y="3918065"/>
                  </a:cubicBezTo>
                  <a:cubicBezTo>
                    <a:pt x="4327447" y="3909706"/>
                    <a:pt x="4329048" y="3904690"/>
                    <a:pt x="4337052" y="3898002"/>
                  </a:cubicBezTo>
                  <a:cubicBezTo>
                    <a:pt x="4343455" y="3894658"/>
                    <a:pt x="4345056" y="3903018"/>
                    <a:pt x="4354661" y="3903018"/>
                  </a:cubicBezTo>
                  <a:cubicBezTo>
                    <a:pt x="4359464" y="3901346"/>
                    <a:pt x="4362665" y="3891315"/>
                    <a:pt x="4369069" y="3889643"/>
                  </a:cubicBezTo>
                  <a:cubicBezTo>
                    <a:pt x="4375472" y="3886299"/>
                    <a:pt x="4391480" y="3887971"/>
                    <a:pt x="4397884" y="3889643"/>
                  </a:cubicBezTo>
                  <a:cubicBezTo>
                    <a:pt x="4404287" y="3891315"/>
                    <a:pt x="4404287" y="3901346"/>
                    <a:pt x="4409090" y="3904690"/>
                  </a:cubicBezTo>
                  <a:cubicBezTo>
                    <a:pt x="4413892" y="3908034"/>
                    <a:pt x="4426699" y="3916393"/>
                    <a:pt x="4428300" y="3913050"/>
                  </a:cubicBezTo>
                  <a:cubicBezTo>
                    <a:pt x="4429900" y="3909706"/>
                    <a:pt x="4425098" y="3894658"/>
                    <a:pt x="4421896" y="3887971"/>
                  </a:cubicBezTo>
                  <a:cubicBezTo>
                    <a:pt x="4418695" y="3881283"/>
                    <a:pt x="4407489" y="3877939"/>
                    <a:pt x="4409090" y="3874595"/>
                  </a:cubicBezTo>
                  <a:cubicBezTo>
                    <a:pt x="4415493" y="3867908"/>
                    <a:pt x="4420295" y="3871251"/>
                    <a:pt x="4428300" y="3867908"/>
                  </a:cubicBezTo>
                  <a:cubicBezTo>
                    <a:pt x="4434703" y="3867908"/>
                    <a:pt x="4441106" y="3849516"/>
                    <a:pt x="4447510" y="3849516"/>
                  </a:cubicBezTo>
                  <a:cubicBezTo>
                    <a:pt x="4450711" y="3852860"/>
                    <a:pt x="4463518" y="3871251"/>
                    <a:pt x="4465119" y="3867908"/>
                  </a:cubicBezTo>
                  <a:cubicBezTo>
                    <a:pt x="4477925" y="3841157"/>
                    <a:pt x="4450711" y="3832797"/>
                    <a:pt x="4479526" y="3827781"/>
                  </a:cubicBezTo>
                  <a:cubicBezTo>
                    <a:pt x="4484329" y="3817750"/>
                    <a:pt x="4489131" y="3842829"/>
                    <a:pt x="4493934" y="3837813"/>
                  </a:cubicBezTo>
                  <a:cubicBezTo>
                    <a:pt x="4495535" y="3836141"/>
                    <a:pt x="4489131" y="3819422"/>
                    <a:pt x="4490732" y="3812734"/>
                  </a:cubicBezTo>
                  <a:cubicBezTo>
                    <a:pt x="4492333" y="3806046"/>
                    <a:pt x="4500337" y="3797687"/>
                    <a:pt x="4505140" y="3797687"/>
                  </a:cubicBezTo>
                  <a:cubicBezTo>
                    <a:pt x="4513144" y="3790999"/>
                    <a:pt x="4519547" y="3817750"/>
                    <a:pt x="4522749" y="3812734"/>
                  </a:cubicBezTo>
                  <a:cubicBezTo>
                    <a:pt x="4525951" y="3811062"/>
                    <a:pt x="4522749" y="3799359"/>
                    <a:pt x="4524350" y="3792671"/>
                  </a:cubicBezTo>
                  <a:cubicBezTo>
                    <a:pt x="4525951" y="3785983"/>
                    <a:pt x="4529152" y="3780968"/>
                    <a:pt x="4529152" y="3772608"/>
                  </a:cubicBezTo>
                  <a:cubicBezTo>
                    <a:pt x="4529152" y="3760904"/>
                    <a:pt x="4521148" y="3745857"/>
                    <a:pt x="4522749" y="3739169"/>
                  </a:cubicBezTo>
                  <a:cubicBezTo>
                    <a:pt x="4524350" y="3732482"/>
                    <a:pt x="4533955" y="3732482"/>
                    <a:pt x="4538757" y="3727466"/>
                  </a:cubicBezTo>
                  <a:lnTo>
                    <a:pt x="4547237" y="3731228"/>
                  </a:lnTo>
                  <a:cubicBezTo>
                    <a:pt x="4552565" y="3730601"/>
                    <a:pt x="4549563" y="3718688"/>
                    <a:pt x="4548362" y="3712419"/>
                  </a:cubicBezTo>
                  <a:lnTo>
                    <a:pt x="4551964" y="3706724"/>
                  </a:lnTo>
                  <a:cubicBezTo>
                    <a:pt x="4554666" y="3705940"/>
                    <a:pt x="4555566" y="3717852"/>
                    <a:pt x="4562770" y="3724122"/>
                  </a:cubicBezTo>
                  <a:cubicBezTo>
                    <a:pt x="4586782" y="3720778"/>
                    <a:pt x="4570774" y="3710747"/>
                    <a:pt x="4589984" y="3704059"/>
                  </a:cubicBezTo>
                  <a:cubicBezTo>
                    <a:pt x="4594787" y="3692356"/>
                    <a:pt x="4593186" y="3655573"/>
                    <a:pt x="4596387" y="3643870"/>
                  </a:cubicBezTo>
                  <a:cubicBezTo>
                    <a:pt x="4599589" y="3632166"/>
                    <a:pt x="4609194" y="3642198"/>
                    <a:pt x="4613997" y="3637182"/>
                  </a:cubicBezTo>
                  <a:cubicBezTo>
                    <a:pt x="4620400" y="3637182"/>
                    <a:pt x="4618799" y="3610431"/>
                    <a:pt x="4623602" y="3613775"/>
                  </a:cubicBezTo>
                  <a:close/>
                  <a:moveTo>
                    <a:pt x="4104187" y="2849912"/>
                  </a:moveTo>
                  <a:cubicBezTo>
                    <a:pt x="4103903" y="2852453"/>
                    <a:pt x="4101393" y="2855194"/>
                    <a:pt x="4104187" y="2849912"/>
                  </a:cubicBezTo>
                  <a:close/>
                  <a:moveTo>
                    <a:pt x="1459768" y="2256567"/>
                  </a:moveTo>
                  <a:cubicBezTo>
                    <a:pt x="1461366" y="2258228"/>
                    <a:pt x="1459589" y="2259201"/>
                    <a:pt x="1458749" y="2259515"/>
                  </a:cubicBezTo>
                  <a:cubicBezTo>
                    <a:pt x="1459538" y="2259103"/>
                    <a:pt x="1460036" y="2258080"/>
                    <a:pt x="1459768" y="2256567"/>
                  </a:cubicBezTo>
                  <a:close/>
                  <a:moveTo>
                    <a:pt x="1849353" y="744"/>
                  </a:moveTo>
                  <a:cubicBezTo>
                    <a:pt x="1857357" y="-928"/>
                    <a:pt x="1868563" y="744"/>
                    <a:pt x="1878168" y="744"/>
                  </a:cubicBezTo>
                  <a:cubicBezTo>
                    <a:pt x="1886172" y="4088"/>
                    <a:pt x="1889373" y="-928"/>
                    <a:pt x="1905382" y="5760"/>
                  </a:cubicBezTo>
                  <a:cubicBezTo>
                    <a:pt x="1910184" y="10776"/>
                    <a:pt x="1903781" y="24151"/>
                    <a:pt x="1906983" y="30839"/>
                  </a:cubicBezTo>
                  <a:cubicBezTo>
                    <a:pt x="1910184" y="37526"/>
                    <a:pt x="1918188" y="45886"/>
                    <a:pt x="1924592" y="45886"/>
                  </a:cubicBezTo>
                  <a:cubicBezTo>
                    <a:pt x="1930995" y="45886"/>
                    <a:pt x="1943802" y="30839"/>
                    <a:pt x="1950205" y="25823"/>
                  </a:cubicBezTo>
                  <a:cubicBezTo>
                    <a:pt x="1956609" y="20807"/>
                    <a:pt x="1966214" y="15791"/>
                    <a:pt x="1967814" y="17463"/>
                  </a:cubicBezTo>
                  <a:cubicBezTo>
                    <a:pt x="1966214" y="20807"/>
                    <a:pt x="1961411" y="22479"/>
                    <a:pt x="1959810" y="35854"/>
                  </a:cubicBezTo>
                  <a:cubicBezTo>
                    <a:pt x="1956609" y="42542"/>
                    <a:pt x="1953407" y="54246"/>
                    <a:pt x="1948604" y="60933"/>
                  </a:cubicBezTo>
                  <a:cubicBezTo>
                    <a:pt x="1943802" y="67621"/>
                    <a:pt x="1929394" y="69293"/>
                    <a:pt x="1926193" y="75981"/>
                  </a:cubicBezTo>
                  <a:cubicBezTo>
                    <a:pt x="1922991" y="82668"/>
                    <a:pt x="1926193" y="99388"/>
                    <a:pt x="1930995" y="106075"/>
                  </a:cubicBezTo>
                  <a:cubicBezTo>
                    <a:pt x="1935798" y="112763"/>
                    <a:pt x="1948604" y="112763"/>
                    <a:pt x="1953407" y="116107"/>
                  </a:cubicBezTo>
                  <a:cubicBezTo>
                    <a:pt x="1956609" y="121123"/>
                    <a:pt x="1972617" y="104403"/>
                    <a:pt x="1964613" y="122795"/>
                  </a:cubicBezTo>
                  <a:cubicBezTo>
                    <a:pt x="1966214" y="127810"/>
                    <a:pt x="1967814" y="144530"/>
                    <a:pt x="1967814" y="151217"/>
                  </a:cubicBezTo>
                  <a:cubicBezTo>
                    <a:pt x="1967814" y="157905"/>
                    <a:pt x="1966214" y="161249"/>
                    <a:pt x="1963012" y="167937"/>
                  </a:cubicBezTo>
                  <a:cubicBezTo>
                    <a:pt x="1959810" y="174624"/>
                    <a:pt x="1950205" y="186328"/>
                    <a:pt x="1943802" y="191343"/>
                  </a:cubicBezTo>
                  <a:cubicBezTo>
                    <a:pt x="1937398" y="196359"/>
                    <a:pt x="1927793" y="198031"/>
                    <a:pt x="1921390" y="203047"/>
                  </a:cubicBezTo>
                  <a:cubicBezTo>
                    <a:pt x="1914987" y="208063"/>
                    <a:pt x="1905382" y="214750"/>
                    <a:pt x="1905382" y="223110"/>
                  </a:cubicBezTo>
                  <a:cubicBezTo>
                    <a:pt x="1897378" y="246517"/>
                    <a:pt x="1890974" y="244845"/>
                    <a:pt x="1918188" y="256549"/>
                  </a:cubicBezTo>
                  <a:cubicBezTo>
                    <a:pt x="1922991" y="263236"/>
                    <a:pt x="1929394" y="266580"/>
                    <a:pt x="1935798" y="268252"/>
                  </a:cubicBezTo>
                  <a:cubicBezTo>
                    <a:pt x="1943802" y="271596"/>
                    <a:pt x="1956609" y="271596"/>
                    <a:pt x="1963012" y="276612"/>
                  </a:cubicBezTo>
                  <a:cubicBezTo>
                    <a:pt x="1972617" y="283299"/>
                    <a:pt x="1938999" y="291659"/>
                    <a:pt x="1979020" y="303362"/>
                  </a:cubicBezTo>
                  <a:cubicBezTo>
                    <a:pt x="1988625" y="308378"/>
                    <a:pt x="2004634" y="303362"/>
                    <a:pt x="2017440" y="306706"/>
                  </a:cubicBezTo>
                  <a:cubicBezTo>
                    <a:pt x="2030247" y="310050"/>
                    <a:pt x="2043054" y="325098"/>
                    <a:pt x="2054260" y="328441"/>
                  </a:cubicBezTo>
                  <a:cubicBezTo>
                    <a:pt x="2065465" y="331785"/>
                    <a:pt x="2081474" y="330113"/>
                    <a:pt x="2089478" y="328441"/>
                  </a:cubicBezTo>
                  <a:cubicBezTo>
                    <a:pt x="2097482" y="326769"/>
                    <a:pt x="2100684" y="320082"/>
                    <a:pt x="2107087" y="318410"/>
                  </a:cubicBezTo>
                  <a:lnTo>
                    <a:pt x="2127898" y="318410"/>
                  </a:lnTo>
                  <a:cubicBezTo>
                    <a:pt x="2132700" y="320082"/>
                    <a:pt x="2127898" y="330113"/>
                    <a:pt x="2132700" y="331785"/>
                  </a:cubicBezTo>
                  <a:cubicBezTo>
                    <a:pt x="2137503" y="333457"/>
                    <a:pt x="2151910" y="330113"/>
                    <a:pt x="2159915" y="331785"/>
                  </a:cubicBezTo>
                  <a:cubicBezTo>
                    <a:pt x="2167919" y="333457"/>
                    <a:pt x="2177524" y="338473"/>
                    <a:pt x="2183927" y="341817"/>
                  </a:cubicBezTo>
                  <a:cubicBezTo>
                    <a:pt x="2190331" y="345161"/>
                    <a:pt x="2195133" y="351848"/>
                    <a:pt x="2204738" y="353520"/>
                  </a:cubicBezTo>
                  <a:cubicBezTo>
                    <a:pt x="2214343" y="360208"/>
                    <a:pt x="2227150" y="343489"/>
                    <a:pt x="2238356" y="356864"/>
                  </a:cubicBezTo>
                  <a:cubicBezTo>
                    <a:pt x="2246360" y="360208"/>
                    <a:pt x="2252763" y="368568"/>
                    <a:pt x="2255965" y="376927"/>
                  </a:cubicBezTo>
                  <a:cubicBezTo>
                    <a:pt x="2259166" y="385287"/>
                    <a:pt x="2259166" y="395318"/>
                    <a:pt x="2260767" y="403678"/>
                  </a:cubicBezTo>
                  <a:cubicBezTo>
                    <a:pt x="2262368" y="412038"/>
                    <a:pt x="2265570" y="425413"/>
                    <a:pt x="2270372" y="430429"/>
                  </a:cubicBezTo>
                  <a:cubicBezTo>
                    <a:pt x="2273574" y="437117"/>
                    <a:pt x="2283179" y="435445"/>
                    <a:pt x="2289582" y="437117"/>
                  </a:cubicBezTo>
                  <a:cubicBezTo>
                    <a:pt x="2295986" y="438788"/>
                    <a:pt x="2299187" y="445476"/>
                    <a:pt x="2313595" y="447148"/>
                  </a:cubicBezTo>
                  <a:cubicBezTo>
                    <a:pt x="2328002" y="448820"/>
                    <a:pt x="2358418" y="442132"/>
                    <a:pt x="2372826" y="443804"/>
                  </a:cubicBezTo>
                  <a:cubicBezTo>
                    <a:pt x="2388834" y="445476"/>
                    <a:pt x="2384032" y="455508"/>
                    <a:pt x="2400040" y="462195"/>
                  </a:cubicBezTo>
                  <a:cubicBezTo>
                    <a:pt x="2409645" y="465539"/>
                    <a:pt x="2420851" y="460523"/>
                    <a:pt x="2428855" y="463867"/>
                  </a:cubicBezTo>
                  <a:cubicBezTo>
                    <a:pt x="2436859" y="467211"/>
                    <a:pt x="2438460" y="477243"/>
                    <a:pt x="2444863" y="482258"/>
                  </a:cubicBezTo>
                  <a:cubicBezTo>
                    <a:pt x="2451267" y="487274"/>
                    <a:pt x="2464073" y="488946"/>
                    <a:pt x="2472078" y="492290"/>
                  </a:cubicBezTo>
                  <a:cubicBezTo>
                    <a:pt x="2484884" y="497306"/>
                    <a:pt x="2478481" y="502322"/>
                    <a:pt x="2491288" y="507337"/>
                  </a:cubicBezTo>
                  <a:cubicBezTo>
                    <a:pt x="2497691" y="509009"/>
                    <a:pt x="2529708" y="512353"/>
                    <a:pt x="2529708" y="512353"/>
                  </a:cubicBezTo>
                  <a:cubicBezTo>
                    <a:pt x="2540914" y="509009"/>
                    <a:pt x="2550519" y="502322"/>
                    <a:pt x="2558523" y="483930"/>
                  </a:cubicBezTo>
                  <a:cubicBezTo>
                    <a:pt x="2566527" y="477243"/>
                    <a:pt x="2574531" y="482258"/>
                    <a:pt x="2577733" y="473899"/>
                  </a:cubicBezTo>
                  <a:cubicBezTo>
                    <a:pt x="2580935" y="465539"/>
                    <a:pt x="2579334" y="445476"/>
                    <a:pt x="2577733" y="432101"/>
                  </a:cubicBezTo>
                  <a:cubicBezTo>
                    <a:pt x="2576132" y="418725"/>
                    <a:pt x="2563325" y="407022"/>
                    <a:pt x="2563325" y="396990"/>
                  </a:cubicBezTo>
                  <a:cubicBezTo>
                    <a:pt x="2566527" y="390303"/>
                    <a:pt x="2577733" y="370239"/>
                    <a:pt x="2582535" y="366896"/>
                  </a:cubicBezTo>
                  <a:cubicBezTo>
                    <a:pt x="2590540" y="360208"/>
                    <a:pt x="2595342" y="348504"/>
                    <a:pt x="2611350" y="343489"/>
                  </a:cubicBezTo>
                  <a:cubicBezTo>
                    <a:pt x="2620955" y="338473"/>
                    <a:pt x="2630560" y="336801"/>
                    <a:pt x="2641766" y="333457"/>
                  </a:cubicBezTo>
                  <a:cubicBezTo>
                    <a:pt x="2652972" y="330113"/>
                    <a:pt x="2668981" y="325098"/>
                    <a:pt x="2683388" y="323426"/>
                  </a:cubicBezTo>
                  <a:cubicBezTo>
                    <a:pt x="2697796" y="323426"/>
                    <a:pt x="2705800" y="315066"/>
                    <a:pt x="2728211" y="323426"/>
                  </a:cubicBezTo>
                  <a:cubicBezTo>
                    <a:pt x="2739417" y="325098"/>
                    <a:pt x="2747421" y="333457"/>
                    <a:pt x="2755426" y="336801"/>
                  </a:cubicBezTo>
                  <a:cubicBezTo>
                    <a:pt x="2763430" y="340145"/>
                    <a:pt x="2776237" y="336801"/>
                    <a:pt x="2779438" y="341817"/>
                  </a:cubicBezTo>
                  <a:cubicBezTo>
                    <a:pt x="2782640" y="346833"/>
                    <a:pt x="2773035" y="366896"/>
                    <a:pt x="2779438" y="371911"/>
                  </a:cubicBezTo>
                  <a:cubicBezTo>
                    <a:pt x="2785842" y="376927"/>
                    <a:pt x="2808253" y="373583"/>
                    <a:pt x="2821060" y="376927"/>
                  </a:cubicBezTo>
                  <a:cubicBezTo>
                    <a:pt x="2833867" y="381943"/>
                    <a:pt x="2846673" y="385287"/>
                    <a:pt x="2859480" y="390303"/>
                  </a:cubicBezTo>
                  <a:cubicBezTo>
                    <a:pt x="2865883" y="391975"/>
                    <a:pt x="2885093" y="386959"/>
                    <a:pt x="2885093" y="386959"/>
                  </a:cubicBezTo>
                  <a:cubicBezTo>
                    <a:pt x="2893098" y="388631"/>
                    <a:pt x="2899501" y="390303"/>
                    <a:pt x="2909106" y="396990"/>
                  </a:cubicBezTo>
                  <a:cubicBezTo>
                    <a:pt x="2915509" y="403678"/>
                    <a:pt x="2913908" y="422069"/>
                    <a:pt x="2920312" y="427085"/>
                  </a:cubicBezTo>
                  <a:cubicBezTo>
                    <a:pt x="2926715" y="432101"/>
                    <a:pt x="2931518" y="425413"/>
                    <a:pt x="2942723" y="423741"/>
                  </a:cubicBezTo>
                  <a:cubicBezTo>
                    <a:pt x="2952328" y="423741"/>
                    <a:pt x="2971539" y="417053"/>
                    <a:pt x="2992349" y="418725"/>
                  </a:cubicBezTo>
                  <a:cubicBezTo>
                    <a:pt x="3003555" y="420397"/>
                    <a:pt x="2998753" y="427085"/>
                    <a:pt x="3006757" y="428757"/>
                  </a:cubicBezTo>
                  <a:cubicBezTo>
                    <a:pt x="3014761" y="430429"/>
                    <a:pt x="3030769" y="425413"/>
                    <a:pt x="3040374" y="427085"/>
                  </a:cubicBezTo>
                  <a:cubicBezTo>
                    <a:pt x="3049979" y="428757"/>
                    <a:pt x="3057984" y="440460"/>
                    <a:pt x="3067589" y="442132"/>
                  </a:cubicBezTo>
                  <a:cubicBezTo>
                    <a:pt x="3075593" y="448820"/>
                    <a:pt x="3080395" y="438788"/>
                    <a:pt x="3096404" y="442132"/>
                  </a:cubicBezTo>
                  <a:cubicBezTo>
                    <a:pt x="3102807" y="443804"/>
                    <a:pt x="3102807" y="452164"/>
                    <a:pt x="3110811" y="453836"/>
                  </a:cubicBezTo>
                  <a:cubicBezTo>
                    <a:pt x="3118815" y="455508"/>
                    <a:pt x="3133223" y="450492"/>
                    <a:pt x="3141227" y="452164"/>
                  </a:cubicBezTo>
                  <a:cubicBezTo>
                    <a:pt x="3149231" y="453836"/>
                    <a:pt x="3150832" y="460523"/>
                    <a:pt x="3160437" y="463867"/>
                  </a:cubicBezTo>
                  <a:cubicBezTo>
                    <a:pt x="3168441" y="465539"/>
                    <a:pt x="3182849" y="473899"/>
                    <a:pt x="3197256" y="472227"/>
                  </a:cubicBezTo>
                  <a:cubicBezTo>
                    <a:pt x="3210063" y="470555"/>
                    <a:pt x="3227672" y="457180"/>
                    <a:pt x="3235676" y="452164"/>
                  </a:cubicBezTo>
                  <a:cubicBezTo>
                    <a:pt x="3242080" y="450492"/>
                    <a:pt x="3243681" y="437117"/>
                    <a:pt x="3250084" y="437117"/>
                  </a:cubicBezTo>
                  <a:cubicBezTo>
                    <a:pt x="3259689" y="433773"/>
                    <a:pt x="3245281" y="427085"/>
                    <a:pt x="3290105" y="428757"/>
                  </a:cubicBezTo>
                  <a:cubicBezTo>
                    <a:pt x="3299710" y="427085"/>
                    <a:pt x="3302912" y="422069"/>
                    <a:pt x="3309315" y="422069"/>
                  </a:cubicBezTo>
                  <a:cubicBezTo>
                    <a:pt x="3315718" y="422069"/>
                    <a:pt x="3323722" y="423741"/>
                    <a:pt x="3333327" y="423741"/>
                  </a:cubicBezTo>
                  <a:cubicBezTo>
                    <a:pt x="3342932" y="423741"/>
                    <a:pt x="3360542" y="423741"/>
                    <a:pt x="3366945" y="427085"/>
                  </a:cubicBezTo>
                  <a:cubicBezTo>
                    <a:pt x="3373348" y="430429"/>
                    <a:pt x="3366945" y="438788"/>
                    <a:pt x="3370147" y="442132"/>
                  </a:cubicBezTo>
                  <a:cubicBezTo>
                    <a:pt x="3373348" y="445476"/>
                    <a:pt x="3384554" y="442132"/>
                    <a:pt x="3390958" y="443804"/>
                  </a:cubicBezTo>
                  <a:cubicBezTo>
                    <a:pt x="3397361" y="445476"/>
                    <a:pt x="3405365" y="450492"/>
                    <a:pt x="3413369" y="452164"/>
                  </a:cubicBezTo>
                  <a:cubicBezTo>
                    <a:pt x="3421373" y="453836"/>
                    <a:pt x="3430978" y="457180"/>
                    <a:pt x="3437382" y="457180"/>
                  </a:cubicBezTo>
                  <a:cubicBezTo>
                    <a:pt x="3443785" y="457180"/>
                    <a:pt x="3448588" y="450492"/>
                    <a:pt x="3456592" y="448820"/>
                  </a:cubicBezTo>
                  <a:cubicBezTo>
                    <a:pt x="3464596" y="447148"/>
                    <a:pt x="3475802" y="452164"/>
                    <a:pt x="3485407" y="452164"/>
                  </a:cubicBezTo>
                  <a:cubicBezTo>
                    <a:pt x="3495012" y="452164"/>
                    <a:pt x="3512621" y="453836"/>
                    <a:pt x="3519024" y="450492"/>
                  </a:cubicBezTo>
                  <a:cubicBezTo>
                    <a:pt x="3528629" y="453836"/>
                    <a:pt x="3522226" y="427085"/>
                    <a:pt x="3528629" y="433773"/>
                  </a:cubicBezTo>
                  <a:cubicBezTo>
                    <a:pt x="3531831" y="437117"/>
                    <a:pt x="3539835" y="458852"/>
                    <a:pt x="3543037" y="467211"/>
                  </a:cubicBezTo>
                  <a:cubicBezTo>
                    <a:pt x="3546239" y="475571"/>
                    <a:pt x="3549440" y="480587"/>
                    <a:pt x="3552642" y="488946"/>
                  </a:cubicBezTo>
                  <a:cubicBezTo>
                    <a:pt x="3555844" y="497306"/>
                    <a:pt x="3560646" y="507337"/>
                    <a:pt x="3563848" y="517369"/>
                  </a:cubicBezTo>
                  <a:cubicBezTo>
                    <a:pt x="3565449" y="525729"/>
                    <a:pt x="3573453" y="527400"/>
                    <a:pt x="3571852" y="547464"/>
                  </a:cubicBezTo>
                  <a:cubicBezTo>
                    <a:pt x="3573453" y="555823"/>
                    <a:pt x="3578255" y="562511"/>
                    <a:pt x="3578255" y="569199"/>
                  </a:cubicBezTo>
                  <a:cubicBezTo>
                    <a:pt x="3578255" y="575886"/>
                    <a:pt x="3571852" y="584246"/>
                    <a:pt x="3571852" y="592606"/>
                  </a:cubicBezTo>
                  <a:cubicBezTo>
                    <a:pt x="3571852" y="600965"/>
                    <a:pt x="3578255" y="610997"/>
                    <a:pt x="3576655" y="617684"/>
                  </a:cubicBezTo>
                  <a:cubicBezTo>
                    <a:pt x="3575054" y="624372"/>
                    <a:pt x="3563848" y="624372"/>
                    <a:pt x="3557445" y="637748"/>
                  </a:cubicBezTo>
                  <a:cubicBezTo>
                    <a:pt x="3555844" y="657811"/>
                    <a:pt x="3549440" y="686233"/>
                    <a:pt x="3539835" y="702953"/>
                  </a:cubicBezTo>
                  <a:cubicBezTo>
                    <a:pt x="3538234" y="704625"/>
                    <a:pt x="3512621" y="679546"/>
                    <a:pt x="3509419" y="677874"/>
                  </a:cubicBezTo>
                  <a:cubicBezTo>
                    <a:pt x="3498214" y="666170"/>
                    <a:pt x="3480604" y="646107"/>
                    <a:pt x="3472600" y="634404"/>
                  </a:cubicBezTo>
                  <a:cubicBezTo>
                    <a:pt x="3466197" y="622700"/>
                    <a:pt x="3472600" y="617684"/>
                    <a:pt x="3467798" y="607653"/>
                  </a:cubicBezTo>
                  <a:cubicBezTo>
                    <a:pt x="3462995" y="597621"/>
                    <a:pt x="3450189" y="587590"/>
                    <a:pt x="3442184" y="577558"/>
                  </a:cubicBezTo>
                  <a:cubicBezTo>
                    <a:pt x="3435781" y="569199"/>
                    <a:pt x="3435781" y="564183"/>
                    <a:pt x="3432579" y="557495"/>
                  </a:cubicBezTo>
                  <a:cubicBezTo>
                    <a:pt x="3429378" y="550807"/>
                    <a:pt x="3421373" y="537432"/>
                    <a:pt x="3418172" y="539104"/>
                  </a:cubicBezTo>
                  <a:cubicBezTo>
                    <a:pt x="3416571" y="539104"/>
                    <a:pt x="3411768" y="557495"/>
                    <a:pt x="3413369" y="564183"/>
                  </a:cubicBezTo>
                  <a:cubicBezTo>
                    <a:pt x="3414970" y="570871"/>
                    <a:pt x="3424575" y="574214"/>
                    <a:pt x="3429378" y="584246"/>
                  </a:cubicBezTo>
                  <a:cubicBezTo>
                    <a:pt x="3434180" y="594277"/>
                    <a:pt x="3434180" y="610997"/>
                    <a:pt x="3438983" y="622700"/>
                  </a:cubicBezTo>
                  <a:cubicBezTo>
                    <a:pt x="3443785" y="634404"/>
                    <a:pt x="3454991" y="649451"/>
                    <a:pt x="3462995" y="659483"/>
                  </a:cubicBezTo>
                  <a:cubicBezTo>
                    <a:pt x="3470999" y="669514"/>
                    <a:pt x="3480604" y="674530"/>
                    <a:pt x="3490209" y="682890"/>
                  </a:cubicBezTo>
                  <a:cubicBezTo>
                    <a:pt x="3501415" y="692921"/>
                    <a:pt x="3512621" y="704625"/>
                    <a:pt x="3523827" y="712984"/>
                  </a:cubicBezTo>
                  <a:cubicBezTo>
                    <a:pt x="3516123" y="713298"/>
                    <a:pt x="3500214" y="704207"/>
                    <a:pt x="3501415" y="712984"/>
                  </a:cubicBezTo>
                  <a:cubicBezTo>
                    <a:pt x="3501415" y="718000"/>
                    <a:pt x="3520625" y="733047"/>
                    <a:pt x="3525428" y="744751"/>
                  </a:cubicBezTo>
                  <a:cubicBezTo>
                    <a:pt x="3530230" y="756454"/>
                    <a:pt x="3527029" y="773174"/>
                    <a:pt x="3531831" y="784877"/>
                  </a:cubicBezTo>
                  <a:cubicBezTo>
                    <a:pt x="3535033" y="799924"/>
                    <a:pt x="3547840" y="806612"/>
                    <a:pt x="3552642" y="819987"/>
                  </a:cubicBezTo>
                  <a:cubicBezTo>
                    <a:pt x="3559045" y="833363"/>
                    <a:pt x="3567050" y="853426"/>
                    <a:pt x="3573453" y="865129"/>
                  </a:cubicBezTo>
                  <a:cubicBezTo>
                    <a:pt x="3584659" y="871817"/>
                    <a:pt x="3595865" y="890208"/>
                    <a:pt x="3595865" y="890208"/>
                  </a:cubicBezTo>
                  <a:cubicBezTo>
                    <a:pt x="3603869" y="905256"/>
                    <a:pt x="3626280" y="942038"/>
                    <a:pt x="3634285" y="958757"/>
                  </a:cubicBezTo>
                  <a:cubicBezTo>
                    <a:pt x="3643890" y="973805"/>
                    <a:pt x="3651894" y="972133"/>
                    <a:pt x="3653495" y="980492"/>
                  </a:cubicBezTo>
                  <a:cubicBezTo>
                    <a:pt x="3656696" y="988852"/>
                    <a:pt x="3639087" y="988852"/>
                    <a:pt x="3645491" y="1005571"/>
                  </a:cubicBezTo>
                  <a:cubicBezTo>
                    <a:pt x="3645491" y="1015603"/>
                    <a:pt x="3651894" y="1030650"/>
                    <a:pt x="3655096" y="1040682"/>
                  </a:cubicBezTo>
                  <a:cubicBezTo>
                    <a:pt x="3658297" y="1050713"/>
                    <a:pt x="3663100" y="1059073"/>
                    <a:pt x="3669503" y="1064088"/>
                  </a:cubicBezTo>
                  <a:cubicBezTo>
                    <a:pt x="3675906" y="1069104"/>
                    <a:pt x="3691915" y="1060745"/>
                    <a:pt x="3696717" y="1065760"/>
                  </a:cubicBezTo>
                  <a:cubicBezTo>
                    <a:pt x="3703121" y="1069104"/>
                    <a:pt x="3698318" y="1082480"/>
                    <a:pt x="3703121" y="1090839"/>
                  </a:cubicBezTo>
                  <a:cubicBezTo>
                    <a:pt x="3707923" y="1094183"/>
                    <a:pt x="3715927" y="1087495"/>
                    <a:pt x="3722331" y="1090839"/>
                  </a:cubicBezTo>
                  <a:cubicBezTo>
                    <a:pt x="3727133" y="1095855"/>
                    <a:pt x="3735137" y="1104215"/>
                    <a:pt x="3736738" y="1114246"/>
                  </a:cubicBezTo>
                  <a:cubicBezTo>
                    <a:pt x="3739940" y="1124278"/>
                    <a:pt x="3743142" y="1139325"/>
                    <a:pt x="3746343" y="1151029"/>
                  </a:cubicBezTo>
                  <a:cubicBezTo>
                    <a:pt x="3747944" y="1166076"/>
                    <a:pt x="3752747" y="1167748"/>
                    <a:pt x="3759150" y="1181123"/>
                  </a:cubicBezTo>
                  <a:cubicBezTo>
                    <a:pt x="3762352" y="1187811"/>
                    <a:pt x="3759150" y="1199514"/>
                    <a:pt x="3762352" y="1206202"/>
                  </a:cubicBezTo>
                  <a:cubicBezTo>
                    <a:pt x="3763952" y="1216234"/>
                    <a:pt x="3763952" y="1224593"/>
                    <a:pt x="3765553" y="1246328"/>
                  </a:cubicBezTo>
                  <a:cubicBezTo>
                    <a:pt x="3767154" y="1261376"/>
                    <a:pt x="3771957" y="1279767"/>
                    <a:pt x="3775158" y="1294814"/>
                  </a:cubicBezTo>
                  <a:cubicBezTo>
                    <a:pt x="3778360" y="1309862"/>
                    <a:pt x="3776759" y="1326581"/>
                    <a:pt x="3784763" y="1339956"/>
                  </a:cubicBezTo>
                  <a:cubicBezTo>
                    <a:pt x="3786364" y="1358347"/>
                    <a:pt x="3819982" y="1373395"/>
                    <a:pt x="3819982" y="1373395"/>
                  </a:cubicBezTo>
                  <a:cubicBezTo>
                    <a:pt x="3827986" y="1383426"/>
                    <a:pt x="3839192" y="1386770"/>
                    <a:pt x="3847196" y="1395130"/>
                  </a:cubicBezTo>
                  <a:cubicBezTo>
                    <a:pt x="3855200" y="1403489"/>
                    <a:pt x="3858402" y="1413521"/>
                    <a:pt x="3864805" y="1420209"/>
                  </a:cubicBezTo>
                  <a:cubicBezTo>
                    <a:pt x="3871208" y="1425224"/>
                    <a:pt x="3884015" y="1433584"/>
                    <a:pt x="3884015" y="1433584"/>
                  </a:cubicBezTo>
                  <a:cubicBezTo>
                    <a:pt x="3888818" y="1441944"/>
                    <a:pt x="3892019" y="1450303"/>
                    <a:pt x="3898423" y="1470366"/>
                  </a:cubicBezTo>
                  <a:cubicBezTo>
                    <a:pt x="3901624" y="1483742"/>
                    <a:pt x="3903225" y="1502133"/>
                    <a:pt x="3908028" y="1515508"/>
                  </a:cubicBezTo>
                  <a:cubicBezTo>
                    <a:pt x="3912830" y="1528884"/>
                    <a:pt x="3917633" y="1542259"/>
                    <a:pt x="3922435" y="1553963"/>
                  </a:cubicBezTo>
                  <a:cubicBezTo>
                    <a:pt x="3927238" y="1565666"/>
                    <a:pt x="3922435" y="1572354"/>
                    <a:pt x="3938444" y="1587401"/>
                  </a:cubicBezTo>
                  <a:cubicBezTo>
                    <a:pt x="3944847" y="1594089"/>
                    <a:pt x="3954452" y="1592417"/>
                    <a:pt x="3957654" y="1597433"/>
                  </a:cubicBezTo>
                  <a:cubicBezTo>
                    <a:pt x="3960855" y="1602449"/>
                    <a:pt x="3952851" y="1617496"/>
                    <a:pt x="3957654" y="1620840"/>
                  </a:cubicBezTo>
                  <a:cubicBezTo>
                    <a:pt x="3962456" y="1624184"/>
                    <a:pt x="3975263" y="1614152"/>
                    <a:pt x="3981666" y="1617496"/>
                  </a:cubicBezTo>
                  <a:cubicBezTo>
                    <a:pt x="3988069" y="1620840"/>
                    <a:pt x="3988069" y="1632543"/>
                    <a:pt x="3994473" y="1635887"/>
                  </a:cubicBezTo>
                  <a:cubicBezTo>
                    <a:pt x="4000876" y="1639231"/>
                    <a:pt x="4010481" y="1637559"/>
                    <a:pt x="4018485" y="1640903"/>
                  </a:cubicBezTo>
                  <a:cubicBezTo>
                    <a:pt x="4026489" y="1645919"/>
                    <a:pt x="4037695" y="1642575"/>
                    <a:pt x="4042498" y="1652606"/>
                  </a:cubicBezTo>
                  <a:cubicBezTo>
                    <a:pt x="4053704" y="1660966"/>
                    <a:pt x="4072914" y="1677685"/>
                    <a:pt x="4080918" y="1687717"/>
                  </a:cubicBezTo>
                  <a:cubicBezTo>
                    <a:pt x="4090523" y="1696076"/>
                    <a:pt x="4087321" y="1707780"/>
                    <a:pt x="4095325" y="1716139"/>
                  </a:cubicBezTo>
                  <a:cubicBezTo>
                    <a:pt x="4101729" y="1721155"/>
                    <a:pt x="4114535" y="1714468"/>
                    <a:pt x="4119338" y="1717811"/>
                  </a:cubicBezTo>
                  <a:cubicBezTo>
                    <a:pt x="4124140" y="1721155"/>
                    <a:pt x="4122540" y="1726171"/>
                    <a:pt x="4127342" y="1734531"/>
                  </a:cubicBezTo>
                  <a:cubicBezTo>
                    <a:pt x="4132145" y="1741218"/>
                    <a:pt x="4138548" y="1761281"/>
                    <a:pt x="4144951" y="1766297"/>
                  </a:cubicBezTo>
                  <a:cubicBezTo>
                    <a:pt x="4149754" y="1771313"/>
                    <a:pt x="4167363" y="1772985"/>
                    <a:pt x="4172166" y="1778001"/>
                  </a:cubicBezTo>
                  <a:cubicBezTo>
                    <a:pt x="4180170" y="1783016"/>
                    <a:pt x="4180170" y="1778001"/>
                    <a:pt x="4186573" y="1783016"/>
                  </a:cubicBezTo>
                  <a:cubicBezTo>
                    <a:pt x="4191376" y="1788032"/>
                    <a:pt x="4196178" y="1801408"/>
                    <a:pt x="4200981" y="1808095"/>
                  </a:cubicBezTo>
                  <a:cubicBezTo>
                    <a:pt x="4202582" y="1814783"/>
                    <a:pt x="4220191" y="1823143"/>
                    <a:pt x="4216989" y="1828158"/>
                  </a:cubicBezTo>
                  <a:cubicBezTo>
                    <a:pt x="4216989" y="1833174"/>
                    <a:pt x="4221792" y="1851565"/>
                    <a:pt x="4215388" y="1856581"/>
                  </a:cubicBezTo>
                  <a:cubicBezTo>
                    <a:pt x="4208985" y="1863269"/>
                    <a:pt x="4188174" y="1864941"/>
                    <a:pt x="4178569" y="1868285"/>
                  </a:cubicBezTo>
                  <a:cubicBezTo>
                    <a:pt x="4172166" y="1871629"/>
                    <a:pt x="4156157" y="1876644"/>
                    <a:pt x="4159359" y="1881660"/>
                  </a:cubicBezTo>
                  <a:cubicBezTo>
                    <a:pt x="4165762" y="1885004"/>
                    <a:pt x="4212187" y="1886676"/>
                    <a:pt x="4221792" y="1891692"/>
                  </a:cubicBezTo>
                  <a:cubicBezTo>
                    <a:pt x="4231397" y="1898379"/>
                    <a:pt x="4207384" y="1903395"/>
                    <a:pt x="4221792" y="1916770"/>
                  </a:cubicBezTo>
                  <a:cubicBezTo>
                    <a:pt x="4228195" y="1926802"/>
                    <a:pt x="4249006" y="1941849"/>
                    <a:pt x="4263413" y="1951881"/>
                  </a:cubicBezTo>
                  <a:cubicBezTo>
                    <a:pt x="4277821" y="1961912"/>
                    <a:pt x="4295430" y="1970272"/>
                    <a:pt x="4308237" y="1971944"/>
                  </a:cubicBezTo>
                  <a:cubicBezTo>
                    <a:pt x="4322644" y="1973616"/>
                    <a:pt x="4316241" y="1963584"/>
                    <a:pt x="4340253" y="1958569"/>
                  </a:cubicBezTo>
                  <a:cubicBezTo>
                    <a:pt x="4349858" y="1955225"/>
                    <a:pt x="4356262" y="1950209"/>
                    <a:pt x="4364266" y="1946865"/>
                  </a:cubicBezTo>
                  <a:cubicBezTo>
                    <a:pt x="4372270" y="1943521"/>
                    <a:pt x="4375472" y="1941849"/>
                    <a:pt x="4389879" y="1941849"/>
                  </a:cubicBezTo>
                  <a:cubicBezTo>
                    <a:pt x="4404287" y="1941849"/>
                    <a:pt x="4433102" y="1943521"/>
                    <a:pt x="4447509" y="1941849"/>
                  </a:cubicBezTo>
                  <a:cubicBezTo>
                    <a:pt x="4463518" y="1938506"/>
                    <a:pt x="4450711" y="1931818"/>
                    <a:pt x="4476325" y="1926802"/>
                  </a:cubicBezTo>
                  <a:cubicBezTo>
                    <a:pt x="4485930" y="1921786"/>
                    <a:pt x="4493934" y="1915099"/>
                    <a:pt x="4505140" y="1913427"/>
                  </a:cubicBezTo>
                  <a:cubicBezTo>
                    <a:pt x="4516345" y="1911755"/>
                    <a:pt x="4532354" y="1918442"/>
                    <a:pt x="4541959" y="1916770"/>
                  </a:cubicBezTo>
                  <a:cubicBezTo>
                    <a:pt x="4551564" y="1915099"/>
                    <a:pt x="4556366" y="1910083"/>
                    <a:pt x="4565971" y="1908411"/>
                  </a:cubicBezTo>
                  <a:cubicBezTo>
                    <a:pt x="4575576" y="1906739"/>
                    <a:pt x="4594786" y="1903395"/>
                    <a:pt x="4601190" y="1903395"/>
                  </a:cubicBezTo>
                  <a:cubicBezTo>
                    <a:pt x="4603791" y="1905903"/>
                    <a:pt x="4598388" y="1910919"/>
                    <a:pt x="4609194" y="1908411"/>
                  </a:cubicBezTo>
                  <a:cubicBezTo>
                    <a:pt x="4615597" y="1906739"/>
                    <a:pt x="4630005" y="1900051"/>
                    <a:pt x="4642811" y="1896707"/>
                  </a:cubicBezTo>
                  <a:cubicBezTo>
                    <a:pt x="4655618" y="1893364"/>
                    <a:pt x="4671627" y="1895035"/>
                    <a:pt x="4684433" y="1888348"/>
                  </a:cubicBezTo>
                  <a:cubicBezTo>
                    <a:pt x="4697240" y="1885004"/>
                    <a:pt x="4708446" y="1859925"/>
                    <a:pt x="4719652" y="1861597"/>
                  </a:cubicBezTo>
                  <a:cubicBezTo>
                    <a:pt x="4730857" y="1856581"/>
                    <a:pt x="4748467" y="1858253"/>
                    <a:pt x="4754870" y="1861597"/>
                  </a:cubicBezTo>
                  <a:cubicBezTo>
                    <a:pt x="4761273" y="1864941"/>
                    <a:pt x="4758072" y="1871629"/>
                    <a:pt x="4758072" y="1878316"/>
                  </a:cubicBezTo>
                  <a:cubicBezTo>
                    <a:pt x="4758072" y="1885004"/>
                    <a:pt x="4753269" y="1891692"/>
                    <a:pt x="4753269" y="1901723"/>
                  </a:cubicBezTo>
                  <a:cubicBezTo>
                    <a:pt x="4753269" y="1913427"/>
                    <a:pt x="4754870" y="1926802"/>
                    <a:pt x="4754870" y="1936834"/>
                  </a:cubicBezTo>
                  <a:cubicBezTo>
                    <a:pt x="4754870" y="1946865"/>
                    <a:pt x="4754870" y="1956897"/>
                    <a:pt x="4753269" y="1963584"/>
                  </a:cubicBezTo>
                  <a:cubicBezTo>
                    <a:pt x="4751668" y="1970272"/>
                    <a:pt x="4746866" y="1966928"/>
                    <a:pt x="4743664" y="1978632"/>
                  </a:cubicBezTo>
                  <a:cubicBezTo>
                    <a:pt x="4740462" y="1990335"/>
                    <a:pt x="4740462" y="2020430"/>
                    <a:pt x="4735660" y="2033805"/>
                  </a:cubicBezTo>
                  <a:cubicBezTo>
                    <a:pt x="4730857" y="2047181"/>
                    <a:pt x="4721252" y="2050525"/>
                    <a:pt x="4716450" y="2058884"/>
                  </a:cubicBezTo>
                  <a:cubicBezTo>
                    <a:pt x="4711647" y="2067244"/>
                    <a:pt x="4711647" y="2075603"/>
                    <a:pt x="4706845" y="2087307"/>
                  </a:cubicBezTo>
                  <a:cubicBezTo>
                    <a:pt x="4702042" y="2099010"/>
                    <a:pt x="4692437" y="2115730"/>
                    <a:pt x="4687635" y="2127433"/>
                  </a:cubicBezTo>
                  <a:cubicBezTo>
                    <a:pt x="4682832" y="2139137"/>
                    <a:pt x="4681232" y="2142480"/>
                    <a:pt x="4673227" y="2157528"/>
                  </a:cubicBezTo>
                  <a:cubicBezTo>
                    <a:pt x="4658820" y="2179263"/>
                    <a:pt x="4657219" y="2190966"/>
                    <a:pt x="4642811" y="2212701"/>
                  </a:cubicBezTo>
                  <a:cubicBezTo>
                    <a:pt x="4636408" y="2229420"/>
                    <a:pt x="4623601" y="2241124"/>
                    <a:pt x="4620400" y="2252827"/>
                  </a:cubicBezTo>
                  <a:cubicBezTo>
                    <a:pt x="4617198" y="2264531"/>
                    <a:pt x="4622001" y="2272891"/>
                    <a:pt x="4620400" y="2279578"/>
                  </a:cubicBezTo>
                  <a:cubicBezTo>
                    <a:pt x="4618799" y="2287938"/>
                    <a:pt x="4612396" y="2289610"/>
                    <a:pt x="4607593" y="2296297"/>
                  </a:cubicBezTo>
                  <a:cubicBezTo>
                    <a:pt x="4602791" y="2302985"/>
                    <a:pt x="4605992" y="2302985"/>
                    <a:pt x="4594786" y="2323048"/>
                  </a:cubicBezTo>
                  <a:cubicBezTo>
                    <a:pt x="4586782" y="2334752"/>
                    <a:pt x="4572375" y="2349799"/>
                    <a:pt x="4562770" y="2364846"/>
                  </a:cubicBezTo>
                  <a:cubicBezTo>
                    <a:pt x="4553165" y="2379894"/>
                    <a:pt x="4548362" y="2401629"/>
                    <a:pt x="4537156" y="2416676"/>
                  </a:cubicBezTo>
                  <a:cubicBezTo>
                    <a:pt x="4527551" y="2431723"/>
                    <a:pt x="4508341" y="2440083"/>
                    <a:pt x="4498736" y="2455130"/>
                  </a:cubicBezTo>
                  <a:cubicBezTo>
                    <a:pt x="4484329" y="2478537"/>
                    <a:pt x="4482728" y="2483553"/>
                    <a:pt x="4457115" y="2500272"/>
                  </a:cubicBezTo>
                  <a:cubicBezTo>
                    <a:pt x="4426699" y="2547086"/>
                    <a:pt x="4477925" y="2503616"/>
                    <a:pt x="4421896" y="2537055"/>
                  </a:cubicBezTo>
                  <a:cubicBezTo>
                    <a:pt x="4409089" y="2545414"/>
                    <a:pt x="4402686" y="2562134"/>
                    <a:pt x="4389879" y="2570493"/>
                  </a:cubicBezTo>
                  <a:cubicBezTo>
                    <a:pt x="4380274" y="2580525"/>
                    <a:pt x="4383476" y="2567149"/>
                    <a:pt x="4361064" y="2580525"/>
                  </a:cubicBezTo>
                  <a:cubicBezTo>
                    <a:pt x="4353060" y="2585541"/>
                    <a:pt x="4345056" y="2592228"/>
                    <a:pt x="4337052" y="2598916"/>
                  </a:cubicBezTo>
                  <a:cubicBezTo>
                    <a:pt x="4329048" y="2605604"/>
                    <a:pt x="4325846" y="2610619"/>
                    <a:pt x="4313039" y="2618979"/>
                  </a:cubicBezTo>
                  <a:cubicBezTo>
                    <a:pt x="4300233" y="2627339"/>
                    <a:pt x="4273018" y="2639042"/>
                    <a:pt x="4260212" y="2649074"/>
                  </a:cubicBezTo>
                  <a:cubicBezTo>
                    <a:pt x="4249006" y="2660777"/>
                    <a:pt x="4253808" y="2665793"/>
                    <a:pt x="4239401" y="2679168"/>
                  </a:cubicBezTo>
                  <a:cubicBezTo>
                    <a:pt x="4229796" y="2690872"/>
                    <a:pt x="4213787" y="2704247"/>
                    <a:pt x="4202582" y="2714279"/>
                  </a:cubicBezTo>
                  <a:cubicBezTo>
                    <a:pt x="4191376" y="2724310"/>
                    <a:pt x="4180170" y="2729326"/>
                    <a:pt x="4172166" y="2741030"/>
                  </a:cubicBezTo>
                  <a:cubicBezTo>
                    <a:pt x="4162561" y="2749389"/>
                    <a:pt x="4156157" y="2776140"/>
                    <a:pt x="4149754" y="2784500"/>
                  </a:cubicBezTo>
                  <a:cubicBezTo>
                    <a:pt x="4143351" y="2792859"/>
                    <a:pt x="4133746" y="2786172"/>
                    <a:pt x="4128943" y="2789515"/>
                  </a:cubicBezTo>
                  <a:cubicBezTo>
                    <a:pt x="4124140" y="2792859"/>
                    <a:pt x="4125741" y="2802891"/>
                    <a:pt x="4124140" y="2809579"/>
                  </a:cubicBezTo>
                  <a:cubicBezTo>
                    <a:pt x="4122540" y="2816266"/>
                    <a:pt x="4122540" y="2819610"/>
                    <a:pt x="4116136" y="2829642"/>
                  </a:cubicBezTo>
                  <a:cubicBezTo>
                    <a:pt x="4109275" y="2840561"/>
                    <a:pt x="4105748" y="2846675"/>
                    <a:pt x="4104187" y="2849912"/>
                  </a:cubicBezTo>
                  <a:cubicBezTo>
                    <a:pt x="4101729" y="2850541"/>
                    <a:pt x="4096526" y="2855139"/>
                    <a:pt x="4085720" y="2866424"/>
                  </a:cubicBezTo>
                  <a:cubicBezTo>
                    <a:pt x="4077716" y="2876456"/>
                    <a:pt x="4068111" y="2871440"/>
                    <a:pt x="4061708" y="2879799"/>
                  </a:cubicBezTo>
                  <a:cubicBezTo>
                    <a:pt x="4055305" y="2888159"/>
                    <a:pt x="4055305" y="2904878"/>
                    <a:pt x="4047300" y="2911566"/>
                  </a:cubicBezTo>
                  <a:cubicBezTo>
                    <a:pt x="4040897" y="2918254"/>
                    <a:pt x="4024889" y="2914910"/>
                    <a:pt x="4018485" y="2919926"/>
                  </a:cubicBezTo>
                  <a:cubicBezTo>
                    <a:pt x="4012082" y="2924941"/>
                    <a:pt x="4007279" y="2933301"/>
                    <a:pt x="4004078" y="2941661"/>
                  </a:cubicBezTo>
                  <a:cubicBezTo>
                    <a:pt x="3999275" y="2950020"/>
                    <a:pt x="4002477" y="2968411"/>
                    <a:pt x="3994473" y="2975099"/>
                  </a:cubicBezTo>
                  <a:cubicBezTo>
                    <a:pt x="3989670" y="2983459"/>
                    <a:pt x="3980065" y="2986803"/>
                    <a:pt x="3975263" y="2995162"/>
                  </a:cubicBezTo>
                  <a:cubicBezTo>
                    <a:pt x="3970460" y="3005194"/>
                    <a:pt x="3973662" y="2995162"/>
                    <a:pt x="3962456" y="3025257"/>
                  </a:cubicBezTo>
                  <a:cubicBezTo>
                    <a:pt x="3957654" y="3035288"/>
                    <a:pt x="3952851" y="3052008"/>
                    <a:pt x="3948049" y="3060367"/>
                  </a:cubicBezTo>
                  <a:cubicBezTo>
                    <a:pt x="3943246" y="3068727"/>
                    <a:pt x="3936843" y="3065383"/>
                    <a:pt x="3933641" y="3072071"/>
                  </a:cubicBezTo>
                  <a:cubicBezTo>
                    <a:pt x="3930439" y="3078759"/>
                    <a:pt x="3935242" y="3092134"/>
                    <a:pt x="3932040" y="3102165"/>
                  </a:cubicBezTo>
                  <a:cubicBezTo>
                    <a:pt x="3928838" y="3112197"/>
                    <a:pt x="3917633" y="3125572"/>
                    <a:pt x="3914431" y="3137276"/>
                  </a:cubicBezTo>
                  <a:cubicBezTo>
                    <a:pt x="3911229" y="3148979"/>
                    <a:pt x="3908028" y="3160683"/>
                    <a:pt x="3909628" y="3172386"/>
                  </a:cubicBezTo>
                  <a:cubicBezTo>
                    <a:pt x="3909628" y="3185762"/>
                    <a:pt x="3919233" y="3200809"/>
                    <a:pt x="3924036" y="3212513"/>
                  </a:cubicBezTo>
                  <a:cubicBezTo>
                    <a:pt x="3928838" y="3224216"/>
                    <a:pt x="3938444" y="3234248"/>
                    <a:pt x="3941645" y="3240935"/>
                  </a:cubicBezTo>
                  <a:cubicBezTo>
                    <a:pt x="3942046" y="3236024"/>
                    <a:pt x="3939644" y="3221290"/>
                    <a:pt x="3948049" y="3252639"/>
                  </a:cubicBezTo>
                  <a:cubicBezTo>
                    <a:pt x="3948049" y="3259326"/>
                    <a:pt x="3941645" y="3274374"/>
                    <a:pt x="3941645" y="3286077"/>
                  </a:cubicBezTo>
                  <a:cubicBezTo>
                    <a:pt x="3941645" y="3297781"/>
                    <a:pt x="3943246" y="3311156"/>
                    <a:pt x="3943246" y="3322860"/>
                  </a:cubicBezTo>
                  <a:cubicBezTo>
                    <a:pt x="3943246" y="3334563"/>
                    <a:pt x="3940044" y="3347938"/>
                    <a:pt x="3941645" y="3357970"/>
                  </a:cubicBezTo>
                  <a:cubicBezTo>
                    <a:pt x="3943246" y="3368002"/>
                    <a:pt x="3949649" y="3378033"/>
                    <a:pt x="3952851" y="3388065"/>
                  </a:cubicBezTo>
                  <a:cubicBezTo>
                    <a:pt x="3956053" y="3398096"/>
                    <a:pt x="3956053" y="3409800"/>
                    <a:pt x="3957654" y="3421503"/>
                  </a:cubicBezTo>
                  <a:cubicBezTo>
                    <a:pt x="3959254" y="3433207"/>
                    <a:pt x="3962456" y="3453270"/>
                    <a:pt x="3967259" y="3463301"/>
                  </a:cubicBezTo>
                  <a:cubicBezTo>
                    <a:pt x="3972061" y="3473333"/>
                    <a:pt x="3981666" y="3478349"/>
                    <a:pt x="3989670" y="3483364"/>
                  </a:cubicBezTo>
                  <a:cubicBezTo>
                    <a:pt x="3997674" y="3488380"/>
                    <a:pt x="4007279" y="3483364"/>
                    <a:pt x="4012082" y="3493396"/>
                  </a:cubicBezTo>
                  <a:cubicBezTo>
                    <a:pt x="4024889" y="3535194"/>
                    <a:pt x="4026489" y="3480021"/>
                    <a:pt x="4023288" y="3543554"/>
                  </a:cubicBezTo>
                  <a:cubicBezTo>
                    <a:pt x="4024889" y="3560273"/>
                    <a:pt x="4015284" y="3538538"/>
                    <a:pt x="4010481" y="3592040"/>
                  </a:cubicBezTo>
                  <a:cubicBezTo>
                    <a:pt x="4008880" y="3608759"/>
                    <a:pt x="4015284" y="3625478"/>
                    <a:pt x="4015284" y="3643869"/>
                  </a:cubicBezTo>
                  <a:cubicBezTo>
                    <a:pt x="4015284" y="3662260"/>
                    <a:pt x="4015284" y="3680652"/>
                    <a:pt x="4015284" y="3699043"/>
                  </a:cubicBezTo>
                  <a:cubicBezTo>
                    <a:pt x="4015284" y="3717434"/>
                    <a:pt x="4013683" y="3735825"/>
                    <a:pt x="4015284" y="3752544"/>
                  </a:cubicBezTo>
                  <a:cubicBezTo>
                    <a:pt x="4016884" y="3769264"/>
                    <a:pt x="4028090" y="3785983"/>
                    <a:pt x="4028090" y="3797686"/>
                  </a:cubicBezTo>
                  <a:cubicBezTo>
                    <a:pt x="4028090" y="3809390"/>
                    <a:pt x="4021687" y="3817749"/>
                    <a:pt x="4018485" y="3827781"/>
                  </a:cubicBezTo>
                  <a:cubicBezTo>
                    <a:pt x="4015284" y="3837813"/>
                    <a:pt x="4015284" y="3854532"/>
                    <a:pt x="4010481" y="3862891"/>
                  </a:cubicBezTo>
                  <a:cubicBezTo>
                    <a:pt x="4005679" y="3871251"/>
                    <a:pt x="3996074" y="3869579"/>
                    <a:pt x="3989670" y="3877939"/>
                  </a:cubicBezTo>
                  <a:cubicBezTo>
                    <a:pt x="3984868" y="3887970"/>
                    <a:pt x="3984868" y="3894658"/>
                    <a:pt x="3970460" y="3909705"/>
                  </a:cubicBezTo>
                  <a:cubicBezTo>
                    <a:pt x="3964057" y="3919737"/>
                    <a:pt x="3964057" y="3928097"/>
                    <a:pt x="3952851" y="3938128"/>
                  </a:cubicBezTo>
                  <a:cubicBezTo>
                    <a:pt x="3941645" y="3948160"/>
                    <a:pt x="3917633" y="3959863"/>
                    <a:pt x="3903225" y="3968223"/>
                  </a:cubicBezTo>
                  <a:cubicBezTo>
                    <a:pt x="3888818" y="3976582"/>
                    <a:pt x="3880813" y="3979926"/>
                    <a:pt x="3866406" y="3984942"/>
                  </a:cubicBezTo>
                  <a:cubicBezTo>
                    <a:pt x="3855200" y="3988286"/>
                    <a:pt x="3848797" y="3983270"/>
                    <a:pt x="3837591" y="3988286"/>
                  </a:cubicBezTo>
                  <a:cubicBezTo>
                    <a:pt x="3826385" y="3993302"/>
                    <a:pt x="3808776" y="4011693"/>
                    <a:pt x="3794368" y="4020052"/>
                  </a:cubicBezTo>
                  <a:cubicBezTo>
                    <a:pt x="3779961" y="4030084"/>
                    <a:pt x="3768755" y="4033428"/>
                    <a:pt x="3754347" y="4048475"/>
                  </a:cubicBezTo>
                  <a:cubicBezTo>
                    <a:pt x="3738339" y="4073554"/>
                    <a:pt x="3725532" y="4090273"/>
                    <a:pt x="3703121" y="4110336"/>
                  </a:cubicBezTo>
                  <a:cubicBezTo>
                    <a:pt x="3691915" y="4120368"/>
                    <a:pt x="3683911" y="4130400"/>
                    <a:pt x="3669503" y="4135415"/>
                  </a:cubicBezTo>
                  <a:cubicBezTo>
                    <a:pt x="3656696" y="4140431"/>
                    <a:pt x="3639087" y="4165510"/>
                    <a:pt x="3639087" y="4165510"/>
                  </a:cubicBezTo>
                  <a:cubicBezTo>
                    <a:pt x="3629482" y="4173870"/>
                    <a:pt x="3607070" y="4170526"/>
                    <a:pt x="3602268" y="4178885"/>
                  </a:cubicBezTo>
                  <a:cubicBezTo>
                    <a:pt x="3594264" y="4187245"/>
                    <a:pt x="3592663" y="4203964"/>
                    <a:pt x="3592663" y="4213996"/>
                  </a:cubicBezTo>
                  <a:cubicBezTo>
                    <a:pt x="3591062" y="4220684"/>
                    <a:pt x="3602268" y="4239075"/>
                    <a:pt x="3602268" y="4239075"/>
                  </a:cubicBezTo>
                  <a:cubicBezTo>
                    <a:pt x="3603869" y="4247434"/>
                    <a:pt x="3610272" y="4240747"/>
                    <a:pt x="3615075" y="4255794"/>
                  </a:cubicBezTo>
                  <a:cubicBezTo>
                    <a:pt x="3616675" y="4264154"/>
                    <a:pt x="3613474" y="4279201"/>
                    <a:pt x="3616675" y="4290904"/>
                  </a:cubicBezTo>
                  <a:cubicBezTo>
                    <a:pt x="3619877" y="4302608"/>
                    <a:pt x="3629482" y="4314311"/>
                    <a:pt x="3634285" y="4329359"/>
                  </a:cubicBezTo>
                  <a:cubicBezTo>
                    <a:pt x="3639087" y="4347750"/>
                    <a:pt x="3645491" y="4354438"/>
                    <a:pt x="3643890" y="4386204"/>
                  </a:cubicBezTo>
                  <a:cubicBezTo>
                    <a:pt x="3645491" y="4402923"/>
                    <a:pt x="3647091" y="4417971"/>
                    <a:pt x="3645491" y="4429674"/>
                  </a:cubicBezTo>
                  <a:cubicBezTo>
                    <a:pt x="3643890" y="4441378"/>
                    <a:pt x="3635885" y="4448065"/>
                    <a:pt x="3634285" y="4456425"/>
                  </a:cubicBezTo>
                  <a:cubicBezTo>
                    <a:pt x="3632684" y="4464785"/>
                    <a:pt x="3635885" y="4474816"/>
                    <a:pt x="3634285" y="4484848"/>
                  </a:cubicBezTo>
                  <a:cubicBezTo>
                    <a:pt x="3632684" y="4494879"/>
                    <a:pt x="3634285" y="4506583"/>
                    <a:pt x="3627881" y="4516614"/>
                  </a:cubicBezTo>
                  <a:cubicBezTo>
                    <a:pt x="3618276" y="4526646"/>
                    <a:pt x="3607070" y="4531662"/>
                    <a:pt x="3595865" y="4541693"/>
                  </a:cubicBezTo>
                  <a:cubicBezTo>
                    <a:pt x="3583058" y="4553397"/>
                    <a:pt x="3576655" y="4545037"/>
                    <a:pt x="3562247" y="4555069"/>
                  </a:cubicBezTo>
                  <a:cubicBezTo>
                    <a:pt x="3551041" y="4560084"/>
                    <a:pt x="3533432" y="4566772"/>
                    <a:pt x="3519024" y="4575132"/>
                  </a:cubicBezTo>
                  <a:cubicBezTo>
                    <a:pt x="3506218" y="4580148"/>
                    <a:pt x="3496613" y="4576804"/>
                    <a:pt x="3485407" y="4581819"/>
                  </a:cubicBezTo>
                  <a:cubicBezTo>
                    <a:pt x="3472600" y="4586835"/>
                    <a:pt x="3451789" y="4610242"/>
                    <a:pt x="3451789" y="4610242"/>
                  </a:cubicBezTo>
                  <a:cubicBezTo>
                    <a:pt x="3446987" y="4616930"/>
                    <a:pt x="3434180" y="4628633"/>
                    <a:pt x="3434180" y="4636993"/>
                  </a:cubicBezTo>
                  <a:cubicBezTo>
                    <a:pt x="3434180" y="4650368"/>
                    <a:pt x="3446987" y="4655384"/>
                    <a:pt x="3446987" y="4655384"/>
                  </a:cubicBezTo>
                  <a:cubicBezTo>
                    <a:pt x="3448588" y="4662072"/>
                    <a:pt x="3469399" y="4608570"/>
                    <a:pt x="3462995" y="4631977"/>
                  </a:cubicBezTo>
                  <a:cubicBezTo>
                    <a:pt x="3464596" y="4633649"/>
                    <a:pt x="3461394" y="4647025"/>
                    <a:pt x="3458193" y="4662072"/>
                  </a:cubicBezTo>
                  <a:cubicBezTo>
                    <a:pt x="3454991" y="4677119"/>
                    <a:pt x="3451789" y="4700526"/>
                    <a:pt x="3448588" y="4717245"/>
                  </a:cubicBezTo>
                  <a:cubicBezTo>
                    <a:pt x="3445386" y="4733965"/>
                    <a:pt x="3442184" y="4747340"/>
                    <a:pt x="3437382" y="4760715"/>
                  </a:cubicBezTo>
                  <a:cubicBezTo>
                    <a:pt x="3432579" y="4774091"/>
                    <a:pt x="3430978" y="4784122"/>
                    <a:pt x="3422974" y="4797498"/>
                  </a:cubicBezTo>
                  <a:cubicBezTo>
                    <a:pt x="3418172" y="4817561"/>
                    <a:pt x="3402163" y="4834280"/>
                    <a:pt x="3386155" y="4845984"/>
                  </a:cubicBezTo>
                  <a:cubicBezTo>
                    <a:pt x="3371748" y="4856015"/>
                    <a:pt x="3362143" y="4866047"/>
                    <a:pt x="3346134" y="4871063"/>
                  </a:cubicBezTo>
                  <a:cubicBezTo>
                    <a:pt x="3334928" y="4882766"/>
                    <a:pt x="3325323" y="4894470"/>
                    <a:pt x="3317319" y="4911189"/>
                  </a:cubicBezTo>
                  <a:cubicBezTo>
                    <a:pt x="3307714" y="4926236"/>
                    <a:pt x="3298109" y="4951315"/>
                    <a:pt x="3290105" y="4966362"/>
                  </a:cubicBezTo>
                  <a:cubicBezTo>
                    <a:pt x="3280500" y="4979738"/>
                    <a:pt x="3275697" y="4998129"/>
                    <a:pt x="3264492" y="5006489"/>
                  </a:cubicBezTo>
                  <a:cubicBezTo>
                    <a:pt x="3254887" y="5016520"/>
                    <a:pt x="3240479" y="5016520"/>
                    <a:pt x="3227672" y="5028224"/>
                  </a:cubicBezTo>
                  <a:cubicBezTo>
                    <a:pt x="3213265" y="5049959"/>
                    <a:pt x="3206861" y="5054974"/>
                    <a:pt x="3192454" y="5076709"/>
                  </a:cubicBezTo>
                  <a:cubicBezTo>
                    <a:pt x="3181248" y="5093429"/>
                    <a:pt x="3173244" y="5091757"/>
                    <a:pt x="3155635" y="5103460"/>
                  </a:cubicBezTo>
                  <a:cubicBezTo>
                    <a:pt x="3144429" y="5113492"/>
                    <a:pt x="3134824" y="5123523"/>
                    <a:pt x="3122017" y="5133555"/>
                  </a:cubicBezTo>
                  <a:cubicBezTo>
                    <a:pt x="3109210" y="5143586"/>
                    <a:pt x="3094803" y="5155290"/>
                    <a:pt x="3081996" y="5163649"/>
                  </a:cubicBezTo>
                  <a:cubicBezTo>
                    <a:pt x="3069190" y="5166993"/>
                    <a:pt x="3061185" y="5178697"/>
                    <a:pt x="3048379" y="5183713"/>
                  </a:cubicBezTo>
                  <a:cubicBezTo>
                    <a:pt x="3041975" y="5185385"/>
                    <a:pt x="3014761" y="5192072"/>
                    <a:pt x="3014761" y="5192072"/>
                  </a:cubicBezTo>
                  <a:cubicBezTo>
                    <a:pt x="3001954" y="5197088"/>
                    <a:pt x="2989148" y="5203776"/>
                    <a:pt x="2977942" y="5207120"/>
                  </a:cubicBezTo>
                  <a:cubicBezTo>
                    <a:pt x="2969938" y="5208791"/>
                    <a:pt x="2966736" y="5198760"/>
                    <a:pt x="2961934" y="5198760"/>
                  </a:cubicBezTo>
                  <a:cubicBezTo>
                    <a:pt x="2957131" y="5198760"/>
                    <a:pt x="2955530" y="5207120"/>
                    <a:pt x="2949127" y="5212135"/>
                  </a:cubicBezTo>
                  <a:cubicBezTo>
                    <a:pt x="2942723" y="5215479"/>
                    <a:pt x="2933118" y="5218823"/>
                    <a:pt x="2920312" y="5223839"/>
                  </a:cubicBezTo>
                  <a:cubicBezTo>
                    <a:pt x="2913908" y="5223839"/>
                    <a:pt x="2913908" y="5212135"/>
                    <a:pt x="2909106" y="5212135"/>
                  </a:cubicBezTo>
                  <a:cubicBezTo>
                    <a:pt x="2904303" y="5212135"/>
                    <a:pt x="2901102" y="5222167"/>
                    <a:pt x="2894698" y="5227183"/>
                  </a:cubicBezTo>
                  <a:cubicBezTo>
                    <a:pt x="2888295" y="5232198"/>
                    <a:pt x="2880291" y="5238886"/>
                    <a:pt x="2872287" y="5238886"/>
                  </a:cubicBezTo>
                  <a:cubicBezTo>
                    <a:pt x="2864283" y="5240558"/>
                    <a:pt x="2861081" y="5225511"/>
                    <a:pt x="2846673" y="5223839"/>
                  </a:cubicBezTo>
                  <a:cubicBezTo>
                    <a:pt x="2832266" y="5222167"/>
                    <a:pt x="2808253" y="5228855"/>
                    <a:pt x="2785842" y="5228855"/>
                  </a:cubicBezTo>
                  <a:cubicBezTo>
                    <a:pt x="2763430" y="5228855"/>
                    <a:pt x="2731413" y="5220495"/>
                    <a:pt x="2713804" y="5223839"/>
                  </a:cubicBezTo>
                  <a:cubicBezTo>
                    <a:pt x="2696195" y="5227183"/>
                    <a:pt x="2697796" y="5247246"/>
                    <a:pt x="2680186" y="5252262"/>
                  </a:cubicBezTo>
                  <a:cubicBezTo>
                    <a:pt x="2662577" y="5257277"/>
                    <a:pt x="2624157" y="5250590"/>
                    <a:pt x="2608149" y="5252262"/>
                  </a:cubicBezTo>
                  <a:cubicBezTo>
                    <a:pt x="2592140" y="5253933"/>
                    <a:pt x="2592140" y="5253933"/>
                    <a:pt x="2584136" y="5258949"/>
                  </a:cubicBezTo>
                  <a:cubicBezTo>
                    <a:pt x="2576132" y="5272325"/>
                    <a:pt x="2574531" y="5280684"/>
                    <a:pt x="2555321" y="5279012"/>
                  </a:cubicBezTo>
                  <a:cubicBezTo>
                    <a:pt x="2542514" y="5277340"/>
                    <a:pt x="2524905" y="5273997"/>
                    <a:pt x="2524905" y="5273997"/>
                  </a:cubicBezTo>
                  <a:cubicBezTo>
                    <a:pt x="2515300" y="5268981"/>
                    <a:pt x="2526506" y="5260621"/>
                    <a:pt x="2516901" y="5253933"/>
                  </a:cubicBezTo>
                  <a:cubicBezTo>
                    <a:pt x="2512099" y="5250590"/>
                    <a:pt x="2497691" y="5257277"/>
                    <a:pt x="2492889" y="5252262"/>
                  </a:cubicBezTo>
                  <a:cubicBezTo>
                    <a:pt x="2488086" y="5247246"/>
                    <a:pt x="2492889" y="5227183"/>
                    <a:pt x="2488086" y="5223839"/>
                  </a:cubicBezTo>
                  <a:cubicBezTo>
                    <a:pt x="2483284" y="5220495"/>
                    <a:pt x="2467275" y="5228855"/>
                    <a:pt x="2462473" y="5232198"/>
                  </a:cubicBezTo>
                  <a:cubicBezTo>
                    <a:pt x="2454468" y="5228855"/>
                    <a:pt x="2467275" y="5258949"/>
                    <a:pt x="2459271" y="5248918"/>
                  </a:cubicBezTo>
                  <a:cubicBezTo>
                    <a:pt x="2457670" y="5247246"/>
                    <a:pt x="2452868" y="5227183"/>
                    <a:pt x="2452868" y="5218823"/>
                  </a:cubicBezTo>
                  <a:cubicBezTo>
                    <a:pt x="2452868" y="5210463"/>
                    <a:pt x="2465674" y="5208791"/>
                    <a:pt x="2462473" y="5198760"/>
                  </a:cubicBezTo>
                  <a:cubicBezTo>
                    <a:pt x="2459271" y="5188728"/>
                    <a:pt x="2433658" y="5168665"/>
                    <a:pt x="2428855" y="5158634"/>
                  </a:cubicBezTo>
                  <a:cubicBezTo>
                    <a:pt x="2425653" y="5146930"/>
                    <a:pt x="2425653" y="5141914"/>
                    <a:pt x="2428855" y="5133555"/>
                  </a:cubicBezTo>
                  <a:cubicBezTo>
                    <a:pt x="2433658" y="5126867"/>
                    <a:pt x="2449666" y="5130211"/>
                    <a:pt x="2452868" y="5118507"/>
                  </a:cubicBezTo>
                  <a:cubicBezTo>
                    <a:pt x="2454468" y="5108476"/>
                    <a:pt x="2457670" y="5081725"/>
                    <a:pt x="2449666" y="5058318"/>
                  </a:cubicBezTo>
                  <a:cubicBezTo>
                    <a:pt x="2443263" y="5039927"/>
                    <a:pt x="2422452" y="5024880"/>
                    <a:pt x="2414448" y="5011504"/>
                  </a:cubicBezTo>
                  <a:cubicBezTo>
                    <a:pt x="2406443" y="4998129"/>
                    <a:pt x="2401641" y="4986425"/>
                    <a:pt x="2396838" y="4976394"/>
                  </a:cubicBezTo>
                  <a:cubicBezTo>
                    <a:pt x="2392036" y="4963018"/>
                    <a:pt x="2388834" y="4958003"/>
                    <a:pt x="2385633" y="4947971"/>
                  </a:cubicBezTo>
                  <a:cubicBezTo>
                    <a:pt x="2382431" y="4937940"/>
                    <a:pt x="2376028" y="4929580"/>
                    <a:pt x="2372826" y="4917876"/>
                  </a:cubicBezTo>
                  <a:cubicBezTo>
                    <a:pt x="2368023" y="4906173"/>
                    <a:pt x="2368023" y="4891126"/>
                    <a:pt x="2363221" y="4881094"/>
                  </a:cubicBezTo>
                  <a:cubicBezTo>
                    <a:pt x="2358418" y="4869391"/>
                    <a:pt x="2353616" y="4861031"/>
                    <a:pt x="2342410" y="4845984"/>
                  </a:cubicBezTo>
                  <a:cubicBezTo>
                    <a:pt x="2331204" y="4829264"/>
                    <a:pt x="2303990" y="4804186"/>
                    <a:pt x="2291183" y="4787466"/>
                  </a:cubicBezTo>
                  <a:cubicBezTo>
                    <a:pt x="2278377" y="4770747"/>
                    <a:pt x="2271973" y="4760715"/>
                    <a:pt x="2263969" y="4743996"/>
                  </a:cubicBezTo>
                  <a:cubicBezTo>
                    <a:pt x="2257566" y="4723933"/>
                    <a:pt x="2251162" y="4703870"/>
                    <a:pt x="2244759" y="4683807"/>
                  </a:cubicBezTo>
                  <a:cubicBezTo>
                    <a:pt x="2243158" y="4677119"/>
                    <a:pt x="2238356" y="4663744"/>
                    <a:pt x="2238356" y="4663744"/>
                  </a:cubicBezTo>
                  <a:cubicBezTo>
                    <a:pt x="2236755" y="4653712"/>
                    <a:pt x="2233553" y="4655384"/>
                    <a:pt x="2227150" y="4625290"/>
                  </a:cubicBezTo>
                  <a:cubicBezTo>
                    <a:pt x="2223948" y="4605226"/>
                    <a:pt x="2225549" y="4565100"/>
                    <a:pt x="2222347" y="4546709"/>
                  </a:cubicBezTo>
                  <a:cubicBezTo>
                    <a:pt x="2219146" y="4528318"/>
                    <a:pt x="2212742" y="4524974"/>
                    <a:pt x="2209541" y="4514942"/>
                  </a:cubicBezTo>
                  <a:cubicBezTo>
                    <a:pt x="2206339" y="4504911"/>
                    <a:pt x="2201536" y="4494879"/>
                    <a:pt x="2199936" y="4483176"/>
                  </a:cubicBezTo>
                  <a:cubicBezTo>
                    <a:pt x="2196734" y="4471472"/>
                    <a:pt x="2209541" y="4476488"/>
                    <a:pt x="2203137" y="4444722"/>
                  </a:cubicBezTo>
                  <a:cubicBezTo>
                    <a:pt x="2203137" y="4434690"/>
                    <a:pt x="2196734" y="4428002"/>
                    <a:pt x="2198335" y="4419643"/>
                  </a:cubicBezTo>
                  <a:cubicBezTo>
                    <a:pt x="2199936" y="4411283"/>
                    <a:pt x="2212742" y="4404595"/>
                    <a:pt x="2207940" y="4391220"/>
                  </a:cubicBezTo>
                  <a:cubicBezTo>
                    <a:pt x="2203137" y="4377845"/>
                    <a:pt x="2182326" y="4351094"/>
                    <a:pt x="2174322" y="4336046"/>
                  </a:cubicBezTo>
                  <a:cubicBezTo>
                    <a:pt x="2166318" y="4320999"/>
                    <a:pt x="2163116" y="4310968"/>
                    <a:pt x="2155112" y="4295920"/>
                  </a:cubicBezTo>
                  <a:cubicBezTo>
                    <a:pt x="2147108" y="4279201"/>
                    <a:pt x="2132700" y="4260810"/>
                    <a:pt x="2126297" y="4244091"/>
                  </a:cubicBezTo>
                  <a:cubicBezTo>
                    <a:pt x="2118293" y="4227371"/>
                    <a:pt x="2108688" y="4213996"/>
                    <a:pt x="2102285" y="4198949"/>
                  </a:cubicBezTo>
                  <a:cubicBezTo>
                    <a:pt x="2097482" y="4183901"/>
                    <a:pt x="2095881" y="4170526"/>
                    <a:pt x="2091079" y="4155478"/>
                  </a:cubicBezTo>
                  <a:cubicBezTo>
                    <a:pt x="2086276" y="4140431"/>
                    <a:pt x="2078272" y="4130400"/>
                    <a:pt x="2070268" y="4118696"/>
                  </a:cubicBezTo>
                  <a:cubicBezTo>
                    <a:pt x="2062264" y="4106993"/>
                    <a:pt x="2054260" y="4101977"/>
                    <a:pt x="2046255" y="4088601"/>
                  </a:cubicBezTo>
                  <a:cubicBezTo>
                    <a:pt x="2036650" y="4071882"/>
                    <a:pt x="2020642" y="4071882"/>
                    <a:pt x="2017440" y="4035100"/>
                  </a:cubicBezTo>
                  <a:cubicBezTo>
                    <a:pt x="2012638" y="4016709"/>
                    <a:pt x="2014239" y="3994974"/>
                    <a:pt x="2015839" y="3979926"/>
                  </a:cubicBezTo>
                  <a:cubicBezTo>
                    <a:pt x="2017440" y="3964879"/>
                    <a:pt x="2022243" y="3961535"/>
                    <a:pt x="2022243" y="3948160"/>
                  </a:cubicBezTo>
                  <a:cubicBezTo>
                    <a:pt x="2022243" y="3934784"/>
                    <a:pt x="2017440" y="3908033"/>
                    <a:pt x="2020642" y="3894658"/>
                  </a:cubicBezTo>
                  <a:cubicBezTo>
                    <a:pt x="2023844" y="3881283"/>
                    <a:pt x="2039852" y="3877939"/>
                    <a:pt x="2044655" y="3867907"/>
                  </a:cubicBezTo>
                  <a:cubicBezTo>
                    <a:pt x="2047856" y="3857876"/>
                    <a:pt x="2046255" y="3841156"/>
                    <a:pt x="2046255" y="3829453"/>
                  </a:cubicBezTo>
                  <a:cubicBezTo>
                    <a:pt x="2047856" y="3816078"/>
                    <a:pt x="2054260" y="3799358"/>
                    <a:pt x="2055860" y="3787655"/>
                  </a:cubicBezTo>
                  <a:cubicBezTo>
                    <a:pt x="2059062" y="3774279"/>
                    <a:pt x="2059062" y="3754216"/>
                    <a:pt x="2059062" y="3754216"/>
                  </a:cubicBezTo>
                  <a:cubicBezTo>
                    <a:pt x="2060863" y="3748887"/>
                    <a:pt x="2062664" y="3755470"/>
                    <a:pt x="2073470" y="3744185"/>
                  </a:cubicBezTo>
                  <a:cubicBezTo>
                    <a:pt x="2076671" y="3735825"/>
                    <a:pt x="2076671" y="3710746"/>
                    <a:pt x="2083075" y="3702387"/>
                  </a:cubicBezTo>
                  <a:cubicBezTo>
                    <a:pt x="2089478" y="3694027"/>
                    <a:pt x="2105486" y="3697371"/>
                    <a:pt x="2111890" y="3689011"/>
                  </a:cubicBezTo>
                  <a:cubicBezTo>
                    <a:pt x="2118293" y="3680652"/>
                    <a:pt x="2111890" y="3660589"/>
                    <a:pt x="2118293" y="3652229"/>
                  </a:cubicBezTo>
                  <a:cubicBezTo>
                    <a:pt x="2124696" y="3643869"/>
                    <a:pt x="2143906" y="3650557"/>
                    <a:pt x="2150310" y="3637182"/>
                  </a:cubicBezTo>
                  <a:cubicBezTo>
                    <a:pt x="2156713" y="3627150"/>
                    <a:pt x="2166318" y="3605415"/>
                    <a:pt x="2159915" y="3566961"/>
                  </a:cubicBezTo>
                  <a:cubicBezTo>
                    <a:pt x="2161515" y="3550241"/>
                    <a:pt x="2166318" y="3543554"/>
                    <a:pt x="2164717" y="3531850"/>
                  </a:cubicBezTo>
                  <a:cubicBezTo>
                    <a:pt x="2163116" y="3520147"/>
                    <a:pt x="2151910" y="3510115"/>
                    <a:pt x="2145507" y="3498412"/>
                  </a:cubicBezTo>
                  <a:cubicBezTo>
                    <a:pt x="2139104" y="3486708"/>
                    <a:pt x="2134301" y="3476677"/>
                    <a:pt x="2127898" y="3461629"/>
                  </a:cubicBezTo>
                  <a:cubicBezTo>
                    <a:pt x="2121495" y="3446582"/>
                    <a:pt x="2111890" y="3418159"/>
                    <a:pt x="2110289" y="3406456"/>
                  </a:cubicBezTo>
                  <a:cubicBezTo>
                    <a:pt x="2113190" y="3402381"/>
                    <a:pt x="2118293" y="3412726"/>
                    <a:pt x="2113490" y="3386393"/>
                  </a:cubicBezTo>
                  <a:cubicBezTo>
                    <a:pt x="2116692" y="3379705"/>
                    <a:pt x="2123095" y="3374689"/>
                    <a:pt x="2126297" y="3368002"/>
                  </a:cubicBezTo>
                  <a:cubicBezTo>
                    <a:pt x="2129499" y="3361314"/>
                    <a:pt x="2139104" y="3361314"/>
                    <a:pt x="2135902" y="3346267"/>
                  </a:cubicBezTo>
                  <a:cubicBezTo>
                    <a:pt x="2132700" y="3331219"/>
                    <a:pt x="2110289" y="3297781"/>
                    <a:pt x="2103885" y="3281061"/>
                  </a:cubicBezTo>
                  <a:cubicBezTo>
                    <a:pt x="2097482" y="3264342"/>
                    <a:pt x="2100684" y="3255983"/>
                    <a:pt x="2094280" y="3240935"/>
                  </a:cubicBezTo>
                  <a:cubicBezTo>
                    <a:pt x="2087877" y="3225888"/>
                    <a:pt x="2076671" y="3219200"/>
                    <a:pt x="2065465" y="3192449"/>
                  </a:cubicBezTo>
                  <a:cubicBezTo>
                    <a:pt x="2054260" y="3152323"/>
                    <a:pt x="2060663" y="3102165"/>
                    <a:pt x="2027045" y="3078759"/>
                  </a:cubicBezTo>
                  <a:cubicBezTo>
                    <a:pt x="2017440" y="3055352"/>
                    <a:pt x="2014239" y="3052008"/>
                    <a:pt x="2003033" y="3040304"/>
                  </a:cubicBezTo>
                  <a:cubicBezTo>
                    <a:pt x="1995029" y="3030273"/>
                    <a:pt x="1985424" y="3031945"/>
                    <a:pt x="1974218" y="3021913"/>
                  </a:cubicBezTo>
                  <a:cubicBezTo>
                    <a:pt x="1961411" y="2983459"/>
                    <a:pt x="1967814" y="3005194"/>
                    <a:pt x="1938999" y="2975099"/>
                  </a:cubicBezTo>
                  <a:cubicBezTo>
                    <a:pt x="1929394" y="2965068"/>
                    <a:pt x="1910184" y="2941661"/>
                    <a:pt x="1900579" y="2931629"/>
                  </a:cubicBezTo>
                  <a:cubicBezTo>
                    <a:pt x="1878168" y="2908222"/>
                    <a:pt x="1890974" y="2903206"/>
                    <a:pt x="1866962" y="2894847"/>
                  </a:cubicBezTo>
                  <a:cubicBezTo>
                    <a:pt x="1857357" y="2881471"/>
                    <a:pt x="1854155" y="2861408"/>
                    <a:pt x="1847752" y="2849705"/>
                  </a:cubicBezTo>
                  <a:cubicBezTo>
                    <a:pt x="1841348" y="2838001"/>
                    <a:pt x="1833344" y="2831314"/>
                    <a:pt x="1828542" y="2824626"/>
                  </a:cubicBezTo>
                  <a:cubicBezTo>
                    <a:pt x="1826941" y="2817938"/>
                    <a:pt x="1822138" y="2804563"/>
                    <a:pt x="1822138" y="2804563"/>
                  </a:cubicBezTo>
                  <a:cubicBezTo>
                    <a:pt x="1822138" y="2796203"/>
                    <a:pt x="1809332" y="2789515"/>
                    <a:pt x="1814134" y="2781156"/>
                  </a:cubicBezTo>
                  <a:cubicBezTo>
                    <a:pt x="1817336" y="2777812"/>
                    <a:pt x="1831743" y="2786172"/>
                    <a:pt x="1838147" y="2781156"/>
                  </a:cubicBezTo>
                  <a:cubicBezTo>
                    <a:pt x="1844550" y="2776140"/>
                    <a:pt x="1850953" y="2761093"/>
                    <a:pt x="1854155" y="2751061"/>
                  </a:cubicBezTo>
                  <a:cubicBezTo>
                    <a:pt x="1858958" y="2739358"/>
                    <a:pt x="1858958" y="2730998"/>
                    <a:pt x="1862159" y="2719295"/>
                  </a:cubicBezTo>
                  <a:cubicBezTo>
                    <a:pt x="1862159" y="2709263"/>
                    <a:pt x="1854155" y="2702575"/>
                    <a:pt x="1854155" y="2694216"/>
                  </a:cubicBezTo>
                  <a:cubicBezTo>
                    <a:pt x="1852554" y="2687528"/>
                    <a:pt x="1862159" y="2679168"/>
                    <a:pt x="1866962" y="2664121"/>
                  </a:cubicBezTo>
                  <a:cubicBezTo>
                    <a:pt x="1866962" y="2655761"/>
                    <a:pt x="1857357" y="2649074"/>
                    <a:pt x="1858958" y="2639042"/>
                  </a:cubicBezTo>
                  <a:cubicBezTo>
                    <a:pt x="1860558" y="2629011"/>
                    <a:pt x="1874966" y="2615635"/>
                    <a:pt x="1879768" y="2603932"/>
                  </a:cubicBezTo>
                  <a:cubicBezTo>
                    <a:pt x="1886172" y="2588884"/>
                    <a:pt x="1890974" y="2590556"/>
                    <a:pt x="1886172" y="2565477"/>
                  </a:cubicBezTo>
                  <a:cubicBezTo>
                    <a:pt x="1887773" y="2550430"/>
                    <a:pt x="1889373" y="2525351"/>
                    <a:pt x="1887773" y="2510304"/>
                  </a:cubicBezTo>
                  <a:cubicBezTo>
                    <a:pt x="1886172" y="2495257"/>
                    <a:pt x="1878168" y="2483553"/>
                    <a:pt x="1876567" y="2473522"/>
                  </a:cubicBezTo>
                  <a:cubicBezTo>
                    <a:pt x="1874966" y="2463490"/>
                    <a:pt x="1878168" y="2448443"/>
                    <a:pt x="1873365" y="2445099"/>
                  </a:cubicBezTo>
                  <a:cubicBezTo>
                    <a:pt x="1868563" y="2441755"/>
                    <a:pt x="1855756" y="2455130"/>
                    <a:pt x="1847752" y="2450115"/>
                  </a:cubicBezTo>
                  <a:cubicBezTo>
                    <a:pt x="1839747" y="2436739"/>
                    <a:pt x="1830142" y="2423364"/>
                    <a:pt x="1822138" y="2409988"/>
                  </a:cubicBezTo>
                  <a:cubicBezTo>
                    <a:pt x="1817336" y="2403301"/>
                    <a:pt x="1809332" y="2389925"/>
                    <a:pt x="1809332" y="2389925"/>
                  </a:cubicBezTo>
                  <a:cubicBezTo>
                    <a:pt x="1804529" y="2386581"/>
                    <a:pt x="1815735" y="2381566"/>
                    <a:pt x="1782117" y="2383238"/>
                  </a:cubicBezTo>
                  <a:cubicBezTo>
                    <a:pt x="1777315" y="2383238"/>
                    <a:pt x="1786920" y="2391597"/>
                    <a:pt x="1777315" y="2394941"/>
                  </a:cubicBezTo>
                  <a:cubicBezTo>
                    <a:pt x="1767710" y="2398285"/>
                    <a:pt x="1740496" y="2398285"/>
                    <a:pt x="1727689" y="2399957"/>
                  </a:cubicBezTo>
                  <a:cubicBezTo>
                    <a:pt x="1714882" y="2401629"/>
                    <a:pt x="1705277" y="2403301"/>
                    <a:pt x="1695672" y="2403301"/>
                  </a:cubicBezTo>
                  <a:cubicBezTo>
                    <a:pt x="1686067" y="2403301"/>
                    <a:pt x="1682866" y="2403301"/>
                    <a:pt x="1671660" y="2404973"/>
                  </a:cubicBezTo>
                  <a:cubicBezTo>
                    <a:pt x="1660454" y="2406645"/>
                    <a:pt x="1638042" y="2416676"/>
                    <a:pt x="1626836" y="2415004"/>
                  </a:cubicBezTo>
                  <a:cubicBezTo>
                    <a:pt x="1615630" y="2413332"/>
                    <a:pt x="1610828" y="2403301"/>
                    <a:pt x="1604425" y="2396613"/>
                  </a:cubicBezTo>
                  <a:cubicBezTo>
                    <a:pt x="1598021" y="2388253"/>
                    <a:pt x="1596420" y="2384910"/>
                    <a:pt x="1588416" y="2373206"/>
                  </a:cubicBezTo>
                  <a:cubicBezTo>
                    <a:pt x="1585215" y="2363174"/>
                    <a:pt x="1586815" y="2349799"/>
                    <a:pt x="1583614" y="2339768"/>
                  </a:cubicBezTo>
                  <a:cubicBezTo>
                    <a:pt x="1580412" y="2329736"/>
                    <a:pt x="1575610" y="2326392"/>
                    <a:pt x="1566005" y="2314689"/>
                  </a:cubicBezTo>
                  <a:cubicBezTo>
                    <a:pt x="1556400" y="2304657"/>
                    <a:pt x="1535589" y="2277906"/>
                    <a:pt x="1522782" y="2269547"/>
                  </a:cubicBezTo>
                  <a:cubicBezTo>
                    <a:pt x="1509975" y="2261187"/>
                    <a:pt x="1497169" y="2267875"/>
                    <a:pt x="1492366" y="2264531"/>
                  </a:cubicBezTo>
                  <a:cubicBezTo>
                    <a:pt x="1487564" y="2261187"/>
                    <a:pt x="1497169" y="2252827"/>
                    <a:pt x="1492366" y="2249484"/>
                  </a:cubicBezTo>
                  <a:cubicBezTo>
                    <a:pt x="1487564" y="2246140"/>
                    <a:pt x="1469954" y="2242796"/>
                    <a:pt x="1465152" y="2244468"/>
                  </a:cubicBezTo>
                  <a:cubicBezTo>
                    <a:pt x="1461534" y="2245727"/>
                    <a:pt x="1461550" y="2252679"/>
                    <a:pt x="1459768" y="2256567"/>
                  </a:cubicBezTo>
                  <a:cubicBezTo>
                    <a:pt x="1457472" y="2256084"/>
                    <a:pt x="1452847" y="2256440"/>
                    <a:pt x="1444341" y="2257843"/>
                  </a:cubicBezTo>
                  <a:cubicBezTo>
                    <a:pt x="1429933" y="2257843"/>
                    <a:pt x="1388312" y="2262859"/>
                    <a:pt x="1367501" y="2264531"/>
                  </a:cubicBezTo>
                  <a:cubicBezTo>
                    <a:pt x="1346690" y="2266203"/>
                    <a:pt x="1332282" y="2269547"/>
                    <a:pt x="1319476" y="2272891"/>
                  </a:cubicBezTo>
                  <a:cubicBezTo>
                    <a:pt x="1306669" y="2276234"/>
                    <a:pt x="1300266" y="2279578"/>
                    <a:pt x="1290661" y="2284594"/>
                  </a:cubicBezTo>
                  <a:cubicBezTo>
                    <a:pt x="1281056" y="2289610"/>
                    <a:pt x="1277854" y="2302985"/>
                    <a:pt x="1263447" y="2308001"/>
                  </a:cubicBezTo>
                  <a:cubicBezTo>
                    <a:pt x="1249039" y="2313017"/>
                    <a:pt x="1217022" y="2306329"/>
                    <a:pt x="1207417" y="2309673"/>
                  </a:cubicBezTo>
                  <a:cubicBezTo>
                    <a:pt x="1194611" y="2313017"/>
                    <a:pt x="1213821" y="2319704"/>
                    <a:pt x="1201014" y="2324720"/>
                  </a:cubicBezTo>
                  <a:cubicBezTo>
                    <a:pt x="1194611" y="2326392"/>
                    <a:pt x="1175401" y="2328064"/>
                    <a:pt x="1175401" y="2328064"/>
                  </a:cubicBezTo>
                  <a:cubicBezTo>
                    <a:pt x="1165796" y="2333080"/>
                    <a:pt x="1160993" y="2341439"/>
                    <a:pt x="1146585" y="2349799"/>
                  </a:cubicBezTo>
                  <a:cubicBezTo>
                    <a:pt x="1136980" y="2354815"/>
                    <a:pt x="1127375" y="2351471"/>
                    <a:pt x="1117770" y="2354815"/>
                  </a:cubicBezTo>
                  <a:cubicBezTo>
                    <a:pt x="1108165" y="2358159"/>
                    <a:pt x="1093758" y="2364846"/>
                    <a:pt x="1084153" y="2369862"/>
                  </a:cubicBezTo>
                  <a:cubicBezTo>
                    <a:pt x="1071346" y="2371534"/>
                    <a:pt x="1068145" y="2384910"/>
                    <a:pt x="1055338" y="2383238"/>
                  </a:cubicBezTo>
                  <a:cubicBezTo>
                    <a:pt x="1047334" y="2383238"/>
                    <a:pt x="1039329" y="2376550"/>
                    <a:pt x="1031325" y="2373206"/>
                  </a:cubicBezTo>
                  <a:cubicBezTo>
                    <a:pt x="1023321" y="2369862"/>
                    <a:pt x="1018519" y="2366518"/>
                    <a:pt x="1008914" y="2364846"/>
                  </a:cubicBezTo>
                  <a:cubicBezTo>
                    <a:pt x="999309" y="2363174"/>
                    <a:pt x="988103" y="2361503"/>
                    <a:pt x="975296" y="2358159"/>
                  </a:cubicBezTo>
                  <a:cubicBezTo>
                    <a:pt x="962489" y="2354815"/>
                    <a:pt x="949683" y="2348127"/>
                    <a:pt x="927271" y="2348127"/>
                  </a:cubicBezTo>
                  <a:cubicBezTo>
                    <a:pt x="904859" y="2346455"/>
                    <a:pt x="882447" y="2346455"/>
                    <a:pt x="840826" y="2354815"/>
                  </a:cubicBezTo>
                  <a:cubicBezTo>
                    <a:pt x="816813" y="2358159"/>
                    <a:pt x="800805" y="2361503"/>
                    <a:pt x="786397" y="2364846"/>
                  </a:cubicBezTo>
                  <a:cubicBezTo>
                    <a:pt x="771990" y="2368190"/>
                    <a:pt x="768788" y="2373206"/>
                    <a:pt x="757582" y="2378222"/>
                  </a:cubicBezTo>
                  <a:cubicBezTo>
                    <a:pt x="746376" y="2383238"/>
                    <a:pt x="731969" y="2388253"/>
                    <a:pt x="719162" y="2393269"/>
                  </a:cubicBezTo>
                  <a:cubicBezTo>
                    <a:pt x="706356" y="2398285"/>
                    <a:pt x="688746" y="2408316"/>
                    <a:pt x="675940" y="2409988"/>
                  </a:cubicBezTo>
                  <a:cubicBezTo>
                    <a:pt x="661532" y="2409988"/>
                    <a:pt x="655129" y="2404973"/>
                    <a:pt x="643923" y="2399957"/>
                  </a:cubicBezTo>
                  <a:cubicBezTo>
                    <a:pt x="632717" y="2394941"/>
                    <a:pt x="623112" y="2389925"/>
                    <a:pt x="611906" y="2383238"/>
                  </a:cubicBezTo>
                  <a:cubicBezTo>
                    <a:pt x="599100" y="2374878"/>
                    <a:pt x="587894" y="2361503"/>
                    <a:pt x="573486" y="2356487"/>
                  </a:cubicBezTo>
                  <a:cubicBezTo>
                    <a:pt x="560679" y="2351471"/>
                    <a:pt x="543070" y="2339768"/>
                    <a:pt x="543070" y="2339768"/>
                  </a:cubicBezTo>
                  <a:cubicBezTo>
                    <a:pt x="531864" y="2331408"/>
                    <a:pt x="512654" y="2308001"/>
                    <a:pt x="499848" y="2299641"/>
                  </a:cubicBezTo>
                  <a:cubicBezTo>
                    <a:pt x="488642" y="2289610"/>
                    <a:pt x="480638" y="2284594"/>
                    <a:pt x="474234" y="2279578"/>
                  </a:cubicBezTo>
                  <a:cubicBezTo>
                    <a:pt x="467831" y="2274562"/>
                    <a:pt x="456625" y="2264531"/>
                    <a:pt x="456625" y="2264531"/>
                  </a:cubicBezTo>
                  <a:cubicBezTo>
                    <a:pt x="450222" y="2257843"/>
                    <a:pt x="434213" y="2249484"/>
                    <a:pt x="408600" y="2229420"/>
                  </a:cubicBezTo>
                  <a:cubicBezTo>
                    <a:pt x="392592" y="2219389"/>
                    <a:pt x="371781" y="2209357"/>
                    <a:pt x="360575" y="2202670"/>
                  </a:cubicBezTo>
                  <a:cubicBezTo>
                    <a:pt x="349369" y="2195982"/>
                    <a:pt x="346167" y="2192638"/>
                    <a:pt x="341365" y="2187622"/>
                  </a:cubicBezTo>
                  <a:cubicBezTo>
                    <a:pt x="336562" y="2182607"/>
                    <a:pt x="331760" y="2172575"/>
                    <a:pt x="326957" y="2169231"/>
                  </a:cubicBezTo>
                  <a:cubicBezTo>
                    <a:pt x="322155" y="2165887"/>
                    <a:pt x="309348" y="2172575"/>
                    <a:pt x="306147" y="2169231"/>
                  </a:cubicBezTo>
                  <a:cubicBezTo>
                    <a:pt x="302945" y="2165887"/>
                    <a:pt x="306147" y="2154184"/>
                    <a:pt x="304546" y="2149168"/>
                  </a:cubicBezTo>
                  <a:cubicBezTo>
                    <a:pt x="302945" y="2142480"/>
                    <a:pt x="298142" y="2154184"/>
                    <a:pt x="293340" y="2137465"/>
                  </a:cubicBezTo>
                  <a:cubicBezTo>
                    <a:pt x="290138" y="2130777"/>
                    <a:pt x="285336" y="2117401"/>
                    <a:pt x="283735" y="2109042"/>
                  </a:cubicBezTo>
                  <a:cubicBezTo>
                    <a:pt x="282134" y="2100682"/>
                    <a:pt x="286936" y="2093995"/>
                    <a:pt x="286936" y="2087307"/>
                  </a:cubicBezTo>
                  <a:cubicBezTo>
                    <a:pt x="286936" y="2080619"/>
                    <a:pt x="288537" y="2070588"/>
                    <a:pt x="286936" y="2063900"/>
                  </a:cubicBezTo>
                  <a:cubicBezTo>
                    <a:pt x="285336" y="2057212"/>
                    <a:pt x="277331" y="2052196"/>
                    <a:pt x="272529" y="2048853"/>
                  </a:cubicBezTo>
                  <a:cubicBezTo>
                    <a:pt x="269327" y="2043837"/>
                    <a:pt x="254920" y="2045509"/>
                    <a:pt x="253319" y="2038821"/>
                  </a:cubicBezTo>
                  <a:cubicBezTo>
                    <a:pt x="251718" y="2032133"/>
                    <a:pt x="261323" y="2015414"/>
                    <a:pt x="259722" y="2008726"/>
                  </a:cubicBezTo>
                  <a:cubicBezTo>
                    <a:pt x="253319" y="2007054"/>
                    <a:pt x="246916" y="2003711"/>
                    <a:pt x="240512" y="2002039"/>
                  </a:cubicBezTo>
                  <a:cubicBezTo>
                    <a:pt x="234109" y="1998695"/>
                    <a:pt x="238911" y="2002039"/>
                    <a:pt x="224504" y="1993679"/>
                  </a:cubicBezTo>
                  <a:cubicBezTo>
                    <a:pt x="216500" y="1986991"/>
                    <a:pt x="195689" y="1971944"/>
                    <a:pt x="187685" y="1963584"/>
                  </a:cubicBezTo>
                  <a:cubicBezTo>
                    <a:pt x="179680" y="1955225"/>
                    <a:pt x="182882" y="1945193"/>
                    <a:pt x="178080" y="1938506"/>
                  </a:cubicBezTo>
                  <a:cubicBezTo>
                    <a:pt x="173277" y="1931818"/>
                    <a:pt x="165273" y="1931818"/>
                    <a:pt x="162071" y="1928474"/>
                  </a:cubicBezTo>
                  <a:cubicBezTo>
                    <a:pt x="157269" y="1925130"/>
                    <a:pt x="170075" y="1923458"/>
                    <a:pt x="158870" y="1921786"/>
                  </a:cubicBezTo>
                  <a:cubicBezTo>
                    <a:pt x="154067" y="1918442"/>
                    <a:pt x="146063" y="1911755"/>
                    <a:pt x="134857" y="1911755"/>
                  </a:cubicBezTo>
                  <a:cubicBezTo>
                    <a:pt x="123651" y="1911755"/>
                    <a:pt x="99639" y="1921786"/>
                    <a:pt x="91634" y="1921786"/>
                  </a:cubicBezTo>
                  <a:cubicBezTo>
                    <a:pt x="83630" y="1921786"/>
                    <a:pt x="85231" y="1911755"/>
                    <a:pt x="82029" y="1906739"/>
                  </a:cubicBezTo>
                  <a:cubicBezTo>
                    <a:pt x="78828" y="1901723"/>
                    <a:pt x="72424" y="1890020"/>
                    <a:pt x="75626" y="1886676"/>
                  </a:cubicBezTo>
                  <a:cubicBezTo>
                    <a:pt x="78828" y="1883332"/>
                    <a:pt x="96437" y="1886676"/>
                    <a:pt x="104441" y="1886676"/>
                  </a:cubicBezTo>
                  <a:cubicBezTo>
                    <a:pt x="112445" y="1886676"/>
                    <a:pt x="118849" y="1883332"/>
                    <a:pt x="125252" y="1881660"/>
                  </a:cubicBezTo>
                  <a:cubicBezTo>
                    <a:pt x="131655" y="1879988"/>
                    <a:pt x="142861" y="1874972"/>
                    <a:pt x="144462" y="1871629"/>
                  </a:cubicBezTo>
                  <a:cubicBezTo>
                    <a:pt x="146063" y="1868285"/>
                    <a:pt x="139660" y="1863269"/>
                    <a:pt x="133256" y="1861597"/>
                  </a:cubicBezTo>
                  <a:cubicBezTo>
                    <a:pt x="126853" y="1859925"/>
                    <a:pt x="114046" y="1861597"/>
                    <a:pt x="106042" y="1861597"/>
                  </a:cubicBezTo>
                  <a:cubicBezTo>
                    <a:pt x="98038" y="1861597"/>
                    <a:pt x="94836" y="1859925"/>
                    <a:pt x="86832" y="1858253"/>
                  </a:cubicBezTo>
                  <a:cubicBezTo>
                    <a:pt x="78828" y="1856581"/>
                    <a:pt x="62819" y="1851565"/>
                    <a:pt x="61219" y="1848222"/>
                  </a:cubicBezTo>
                  <a:cubicBezTo>
                    <a:pt x="51613" y="1841534"/>
                    <a:pt x="78828" y="1843206"/>
                    <a:pt x="77227" y="1833174"/>
                  </a:cubicBezTo>
                  <a:cubicBezTo>
                    <a:pt x="75626" y="1829830"/>
                    <a:pt x="51613" y="1833174"/>
                    <a:pt x="46811" y="1828158"/>
                  </a:cubicBezTo>
                  <a:cubicBezTo>
                    <a:pt x="42008" y="1823143"/>
                    <a:pt x="46811" y="1813111"/>
                    <a:pt x="46811" y="1806423"/>
                  </a:cubicBezTo>
                  <a:cubicBezTo>
                    <a:pt x="46811" y="1799736"/>
                    <a:pt x="48412" y="1796392"/>
                    <a:pt x="48412" y="1788032"/>
                  </a:cubicBezTo>
                  <a:cubicBezTo>
                    <a:pt x="48412" y="1781345"/>
                    <a:pt x="48412" y="1769641"/>
                    <a:pt x="43609" y="1751250"/>
                  </a:cubicBezTo>
                  <a:cubicBezTo>
                    <a:pt x="43609" y="1739546"/>
                    <a:pt x="53214" y="1727843"/>
                    <a:pt x="51613" y="1717811"/>
                  </a:cubicBezTo>
                  <a:cubicBezTo>
                    <a:pt x="50013" y="1707780"/>
                    <a:pt x="37206" y="1696076"/>
                    <a:pt x="32403" y="1686045"/>
                  </a:cubicBezTo>
                  <a:cubicBezTo>
                    <a:pt x="27601" y="1674341"/>
                    <a:pt x="16395" y="1677685"/>
                    <a:pt x="19597" y="1657622"/>
                  </a:cubicBezTo>
                  <a:cubicBezTo>
                    <a:pt x="14794" y="1652606"/>
                    <a:pt x="-2815" y="1657622"/>
                    <a:pt x="387" y="1652606"/>
                  </a:cubicBezTo>
                  <a:cubicBezTo>
                    <a:pt x="3588" y="1647591"/>
                    <a:pt x="26000" y="1634215"/>
                    <a:pt x="37206" y="1620840"/>
                  </a:cubicBezTo>
                  <a:cubicBezTo>
                    <a:pt x="48412" y="1607464"/>
                    <a:pt x="58017" y="1587401"/>
                    <a:pt x="62819" y="1572354"/>
                  </a:cubicBezTo>
                  <a:cubicBezTo>
                    <a:pt x="67622" y="1557307"/>
                    <a:pt x="66021" y="1545603"/>
                    <a:pt x="67622" y="1530556"/>
                  </a:cubicBezTo>
                  <a:cubicBezTo>
                    <a:pt x="70824" y="1515508"/>
                    <a:pt x="77227" y="1493773"/>
                    <a:pt x="82029" y="1482070"/>
                  </a:cubicBezTo>
                  <a:cubicBezTo>
                    <a:pt x="83630" y="1467023"/>
                    <a:pt x="96437" y="1467023"/>
                    <a:pt x="99639" y="1456991"/>
                  </a:cubicBezTo>
                  <a:cubicBezTo>
                    <a:pt x="102840" y="1446959"/>
                    <a:pt x="99639" y="1436928"/>
                    <a:pt x="99639" y="1420209"/>
                  </a:cubicBezTo>
                  <a:cubicBezTo>
                    <a:pt x="99639" y="1405161"/>
                    <a:pt x="102840" y="1368379"/>
                    <a:pt x="101239" y="1356676"/>
                  </a:cubicBezTo>
                  <a:cubicBezTo>
                    <a:pt x="99639" y="1343300"/>
                    <a:pt x="93235" y="1346644"/>
                    <a:pt x="90034" y="1339956"/>
                  </a:cubicBezTo>
                  <a:cubicBezTo>
                    <a:pt x="86832" y="1329925"/>
                    <a:pt x="82029" y="1321565"/>
                    <a:pt x="80429" y="1309862"/>
                  </a:cubicBezTo>
                  <a:cubicBezTo>
                    <a:pt x="80429" y="1299830"/>
                    <a:pt x="83630" y="1286455"/>
                    <a:pt x="85231" y="1276423"/>
                  </a:cubicBezTo>
                  <a:cubicBezTo>
                    <a:pt x="83630" y="1264720"/>
                    <a:pt x="96437" y="1261376"/>
                    <a:pt x="90034" y="1244657"/>
                  </a:cubicBezTo>
                  <a:cubicBezTo>
                    <a:pt x="88433" y="1234625"/>
                    <a:pt x="82029" y="1226265"/>
                    <a:pt x="77227" y="1219578"/>
                  </a:cubicBezTo>
                  <a:cubicBezTo>
                    <a:pt x="72424" y="1212890"/>
                    <a:pt x="67622" y="1209546"/>
                    <a:pt x="61219" y="1206202"/>
                  </a:cubicBezTo>
                  <a:cubicBezTo>
                    <a:pt x="54815" y="1202858"/>
                    <a:pt x="40408" y="1206202"/>
                    <a:pt x="38807" y="1201186"/>
                  </a:cubicBezTo>
                  <a:cubicBezTo>
                    <a:pt x="37206" y="1196171"/>
                    <a:pt x="51613" y="1187811"/>
                    <a:pt x="53214" y="1179451"/>
                  </a:cubicBezTo>
                  <a:cubicBezTo>
                    <a:pt x="54815" y="1167748"/>
                    <a:pt x="43609" y="1162732"/>
                    <a:pt x="43609" y="1151029"/>
                  </a:cubicBezTo>
                  <a:cubicBezTo>
                    <a:pt x="43609" y="1144341"/>
                    <a:pt x="51613" y="1140997"/>
                    <a:pt x="53214" y="1134309"/>
                  </a:cubicBezTo>
                  <a:cubicBezTo>
                    <a:pt x="54815" y="1127622"/>
                    <a:pt x="50013" y="1112574"/>
                    <a:pt x="54815" y="1105887"/>
                  </a:cubicBezTo>
                  <a:cubicBezTo>
                    <a:pt x="61219" y="1095855"/>
                    <a:pt x="75626" y="1104215"/>
                    <a:pt x="82029" y="1099199"/>
                  </a:cubicBezTo>
                  <a:cubicBezTo>
                    <a:pt x="88433" y="1094183"/>
                    <a:pt x="90034" y="1089167"/>
                    <a:pt x="93235" y="1079136"/>
                  </a:cubicBezTo>
                  <a:cubicBezTo>
                    <a:pt x="94836" y="1067432"/>
                    <a:pt x="101239" y="1050713"/>
                    <a:pt x="104441" y="1035666"/>
                  </a:cubicBezTo>
                  <a:cubicBezTo>
                    <a:pt x="109244" y="1025634"/>
                    <a:pt x="115647" y="1025634"/>
                    <a:pt x="118849" y="1018947"/>
                  </a:cubicBezTo>
                  <a:cubicBezTo>
                    <a:pt x="122050" y="1012259"/>
                    <a:pt x="115647" y="1003899"/>
                    <a:pt x="120450" y="995540"/>
                  </a:cubicBezTo>
                  <a:cubicBezTo>
                    <a:pt x="131655" y="985508"/>
                    <a:pt x="150865" y="965445"/>
                    <a:pt x="150865" y="965445"/>
                  </a:cubicBezTo>
                  <a:cubicBezTo>
                    <a:pt x="158870" y="953741"/>
                    <a:pt x="165273" y="948726"/>
                    <a:pt x="173277" y="938694"/>
                  </a:cubicBezTo>
                  <a:cubicBezTo>
                    <a:pt x="181281" y="928663"/>
                    <a:pt x="197290" y="918631"/>
                    <a:pt x="202092" y="905256"/>
                  </a:cubicBezTo>
                  <a:cubicBezTo>
                    <a:pt x="208495" y="891880"/>
                    <a:pt x="192487" y="873489"/>
                    <a:pt x="205294" y="858442"/>
                  </a:cubicBezTo>
                  <a:cubicBezTo>
                    <a:pt x="208495" y="848410"/>
                    <a:pt x="219701" y="848410"/>
                    <a:pt x="224504" y="840051"/>
                  </a:cubicBezTo>
                  <a:cubicBezTo>
                    <a:pt x="229306" y="831691"/>
                    <a:pt x="227706" y="818315"/>
                    <a:pt x="235710" y="809956"/>
                  </a:cubicBezTo>
                  <a:cubicBezTo>
                    <a:pt x="243714" y="801596"/>
                    <a:pt x="259722" y="796580"/>
                    <a:pt x="269327" y="788221"/>
                  </a:cubicBezTo>
                  <a:cubicBezTo>
                    <a:pt x="277331" y="778189"/>
                    <a:pt x="293340" y="773174"/>
                    <a:pt x="298142" y="763142"/>
                  </a:cubicBezTo>
                  <a:cubicBezTo>
                    <a:pt x="304546" y="753110"/>
                    <a:pt x="302945" y="736391"/>
                    <a:pt x="306147" y="728032"/>
                  </a:cubicBezTo>
                  <a:cubicBezTo>
                    <a:pt x="317352" y="718000"/>
                    <a:pt x="307747" y="709640"/>
                    <a:pt x="322155" y="707968"/>
                  </a:cubicBezTo>
                  <a:cubicBezTo>
                    <a:pt x="328558" y="699609"/>
                    <a:pt x="320554" y="691249"/>
                    <a:pt x="339764" y="684561"/>
                  </a:cubicBezTo>
                  <a:cubicBezTo>
                    <a:pt x="349369" y="679546"/>
                    <a:pt x="366978" y="681218"/>
                    <a:pt x="379785" y="677874"/>
                  </a:cubicBezTo>
                  <a:cubicBezTo>
                    <a:pt x="392592" y="674530"/>
                    <a:pt x="410201" y="671186"/>
                    <a:pt x="421407" y="667842"/>
                  </a:cubicBezTo>
                  <a:cubicBezTo>
                    <a:pt x="437415" y="661155"/>
                    <a:pt x="431012" y="659483"/>
                    <a:pt x="447020" y="652795"/>
                  </a:cubicBezTo>
                  <a:cubicBezTo>
                    <a:pt x="456625" y="644435"/>
                    <a:pt x="464629" y="627716"/>
                    <a:pt x="475835" y="619356"/>
                  </a:cubicBezTo>
                  <a:cubicBezTo>
                    <a:pt x="487041" y="610997"/>
                    <a:pt x="501448" y="616013"/>
                    <a:pt x="512654" y="604309"/>
                  </a:cubicBezTo>
                  <a:cubicBezTo>
                    <a:pt x="528663" y="579230"/>
                    <a:pt x="531864" y="575886"/>
                    <a:pt x="547873" y="550807"/>
                  </a:cubicBezTo>
                  <a:cubicBezTo>
                    <a:pt x="554276" y="535760"/>
                    <a:pt x="557478" y="549136"/>
                    <a:pt x="562280" y="527400"/>
                  </a:cubicBezTo>
                  <a:cubicBezTo>
                    <a:pt x="565482" y="520713"/>
                    <a:pt x="567083" y="515697"/>
                    <a:pt x="567083" y="509009"/>
                  </a:cubicBezTo>
                  <a:cubicBezTo>
                    <a:pt x="567083" y="502322"/>
                    <a:pt x="559079" y="497306"/>
                    <a:pt x="557478" y="483930"/>
                  </a:cubicBezTo>
                  <a:cubicBezTo>
                    <a:pt x="555877" y="470555"/>
                    <a:pt x="554276" y="442132"/>
                    <a:pt x="557478" y="428757"/>
                  </a:cubicBezTo>
                  <a:cubicBezTo>
                    <a:pt x="560679" y="415381"/>
                    <a:pt x="570284" y="413710"/>
                    <a:pt x="576688" y="402006"/>
                  </a:cubicBezTo>
                  <a:cubicBezTo>
                    <a:pt x="595898" y="376927"/>
                    <a:pt x="584692" y="375255"/>
                    <a:pt x="592696" y="356864"/>
                  </a:cubicBezTo>
                  <a:cubicBezTo>
                    <a:pt x="600700" y="345161"/>
                    <a:pt x="611906" y="333457"/>
                    <a:pt x="623112" y="328441"/>
                  </a:cubicBezTo>
                  <a:cubicBezTo>
                    <a:pt x="634318" y="318410"/>
                    <a:pt x="650326" y="300019"/>
                    <a:pt x="663133" y="291659"/>
                  </a:cubicBezTo>
                  <a:cubicBezTo>
                    <a:pt x="675940" y="283299"/>
                    <a:pt x="690347" y="279956"/>
                    <a:pt x="704755" y="276612"/>
                  </a:cubicBezTo>
                  <a:cubicBezTo>
                    <a:pt x="715961" y="271596"/>
                    <a:pt x="720763" y="264908"/>
                    <a:pt x="733570" y="256549"/>
                  </a:cubicBezTo>
                  <a:cubicBezTo>
                    <a:pt x="755981" y="238157"/>
                    <a:pt x="755981" y="236485"/>
                    <a:pt x="783196" y="226454"/>
                  </a:cubicBezTo>
                  <a:cubicBezTo>
                    <a:pt x="792801" y="213079"/>
                    <a:pt x="792801" y="203047"/>
                    <a:pt x="796002" y="191343"/>
                  </a:cubicBezTo>
                  <a:cubicBezTo>
                    <a:pt x="799204" y="179640"/>
                    <a:pt x="799204" y="166265"/>
                    <a:pt x="804007" y="156233"/>
                  </a:cubicBezTo>
                  <a:cubicBezTo>
                    <a:pt x="805607" y="149545"/>
                    <a:pt x="816813" y="137842"/>
                    <a:pt x="821616" y="132826"/>
                  </a:cubicBezTo>
                  <a:cubicBezTo>
                    <a:pt x="826418" y="126138"/>
                    <a:pt x="828019" y="111091"/>
                    <a:pt x="834422" y="107747"/>
                  </a:cubicBezTo>
                  <a:cubicBezTo>
                    <a:pt x="840826" y="104403"/>
                    <a:pt x="853632" y="111091"/>
                    <a:pt x="858435" y="111091"/>
                  </a:cubicBezTo>
                  <a:cubicBezTo>
                    <a:pt x="866439" y="116107"/>
                    <a:pt x="880847" y="127810"/>
                    <a:pt x="888851" y="137842"/>
                  </a:cubicBezTo>
                  <a:cubicBezTo>
                    <a:pt x="896855" y="144530"/>
                    <a:pt x="898456" y="149545"/>
                    <a:pt x="906460" y="151217"/>
                  </a:cubicBezTo>
                  <a:cubicBezTo>
                    <a:pt x="919267" y="149545"/>
                    <a:pt x="924069" y="159577"/>
                    <a:pt x="935275" y="152889"/>
                  </a:cubicBezTo>
                  <a:cubicBezTo>
                    <a:pt x="941678" y="149545"/>
                    <a:pt x="948082" y="149545"/>
                    <a:pt x="954485" y="146201"/>
                  </a:cubicBezTo>
                  <a:cubicBezTo>
                    <a:pt x="960888" y="142858"/>
                    <a:pt x="964090" y="147873"/>
                    <a:pt x="970493" y="149545"/>
                  </a:cubicBezTo>
                  <a:cubicBezTo>
                    <a:pt x="978498" y="151217"/>
                    <a:pt x="991304" y="149545"/>
                    <a:pt x="999309" y="151217"/>
                  </a:cubicBezTo>
                  <a:cubicBezTo>
                    <a:pt x="1007313" y="149545"/>
                    <a:pt x="1015317" y="139514"/>
                    <a:pt x="1021720" y="141186"/>
                  </a:cubicBezTo>
                  <a:cubicBezTo>
                    <a:pt x="1029724" y="139514"/>
                    <a:pt x="1010514" y="159577"/>
                    <a:pt x="1037729" y="156233"/>
                  </a:cubicBezTo>
                  <a:cubicBezTo>
                    <a:pt x="1044132" y="159577"/>
                    <a:pt x="1050535" y="156233"/>
                    <a:pt x="1061741" y="157905"/>
                  </a:cubicBezTo>
                  <a:cubicBezTo>
                    <a:pt x="1072947" y="159577"/>
                    <a:pt x="1095359" y="164593"/>
                    <a:pt x="1103363" y="162921"/>
                  </a:cubicBezTo>
                  <a:cubicBezTo>
                    <a:pt x="1111367" y="161249"/>
                    <a:pt x="1108165" y="146201"/>
                    <a:pt x="1114569" y="142858"/>
                  </a:cubicBezTo>
                  <a:cubicBezTo>
                    <a:pt x="1120972" y="139514"/>
                    <a:pt x="1136980" y="146201"/>
                    <a:pt x="1141783" y="142858"/>
                  </a:cubicBezTo>
                  <a:cubicBezTo>
                    <a:pt x="1146585" y="139514"/>
                    <a:pt x="1141783" y="131154"/>
                    <a:pt x="1146585" y="126138"/>
                  </a:cubicBezTo>
                  <a:cubicBezTo>
                    <a:pt x="1151388" y="121123"/>
                    <a:pt x="1162594" y="114435"/>
                    <a:pt x="1170598" y="111091"/>
                  </a:cubicBezTo>
                  <a:cubicBezTo>
                    <a:pt x="1178602" y="107747"/>
                    <a:pt x="1186606" y="106075"/>
                    <a:pt x="1194611" y="106075"/>
                  </a:cubicBezTo>
                  <a:cubicBezTo>
                    <a:pt x="1202615" y="104403"/>
                    <a:pt x="1212220" y="109419"/>
                    <a:pt x="1220224" y="107747"/>
                  </a:cubicBezTo>
                  <a:cubicBezTo>
                    <a:pt x="1228228" y="104403"/>
                    <a:pt x="1236232" y="94372"/>
                    <a:pt x="1244236" y="87684"/>
                  </a:cubicBezTo>
                  <a:cubicBezTo>
                    <a:pt x="1250640" y="80996"/>
                    <a:pt x="1239434" y="77653"/>
                    <a:pt x="1268249" y="70965"/>
                  </a:cubicBezTo>
                  <a:cubicBezTo>
                    <a:pt x="1277854" y="65949"/>
                    <a:pt x="1287459" y="62605"/>
                    <a:pt x="1301867" y="60933"/>
                  </a:cubicBezTo>
                  <a:cubicBezTo>
                    <a:pt x="1316274" y="59261"/>
                    <a:pt x="1345089" y="59261"/>
                    <a:pt x="1357896" y="55917"/>
                  </a:cubicBezTo>
                  <a:cubicBezTo>
                    <a:pt x="1370703" y="52574"/>
                    <a:pt x="1372303" y="45886"/>
                    <a:pt x="1377106" y="45886"/>
                  </a:cubicBezTo>
                  <a:cubicBezTo>
                    <a:pt x="1381908" y="45886"/>
                    <a:pt x="1385110" y="52574"/>
                    <a:pt x="1391513" y="52574"/>
                  </a:cubicBezTo>
                  <a:cubicBezTo>
                    <a:pt x="1397917" y="52574"/>
                    <a:pt x="1409123" y="45886"/>
                    <a:pt x="1420328" y="42542"/>
                  </a:cubicBezTo>
                  <a:cubicBezTo>
                    <a:pt x="1431534" y="39198"/>
                    <a:pt x="1437938" y="35854"/>
                    <a:pt x="1460349" y="35854"/>
                  </a:cubicBezTo>
                  <a:cubicBezTo>
                    <a:pt x="1482761" y="32511"/>
                    <a:pt x="1538790" y="24151"/>
                    <a:pt x="1554799" y="25823"/>
                  </a:cubicBezTo>
                  <a:cubicBezTo>
                    <a:pt x="1570807" y="27495"/>
                    <a:pt x="1554799" y="39198"/>
                    <a:pt x="1559601" y="42542"/>
                  </a:cubicBezTo>
                  <a:cubicBezTo>
                    <a:pt x="1564404" y="44214"/>
                    <a:pt x="1564404" y="55917"/>
                    <a:pt x="1585215" y="50902"/>
                  </a:cubicBezTo>
                  <a:cubicBezTo>
                    <a:pt x="1591618" y="49230"/>
                    <a:pt x="1591618" y="37526"/>
                    <a:pt x="1598021" y="35854"/>
                  </a:cubicBezTo>
                  <a:cubicBezTo>
                    <a:pt x="1604425" y="34182"/>
                    <a:pt x="1617231" y="42542"/>
                    <a:pt x="1623635" y="40870"/>
                  </a:cubicBezTo>
                  <a:cubicBezTo>
                    <a:pt x="1630038" y="39198"/>
                    <a:pt x="1634840" y="24151"/>
                    <a:pt x="1641244" y="20807"/>
                  </a:cubicBezTo>
                  <a:cubicBezTo>
                    <a:pt x="1647647" y="17463"/>
                    <a:pt x="1655651" y="14119"/>
                    <a:pt x="1660454" y="15791"/>
                  </a:cubicBezTo>
                  <a:cubicBezTo>
                    <a:pt x="1665256" y="17463"/>
                    <a:pt x="1668458" y="25823"/>
                    <a:pt x="1674861" y="27495"/>
                  </a:cubicBezTo>
                  <a:cubicBezTo>
                    <a:pt x="1679664" y="31257"/>
                    <a:pt x="1677263" y="31257"/>
                    <a:pt x="1703676" y="27495"/>
                  </a:cubicBezTo>
                  <a:cubicBezTo>
                    <a:pt x="1710080" y="25823"/>
                    <a:pt x="1703676" y="14119"/>
                    <a:pt x="1710080" y="12447"/>
                  </a:cubicBezTo>
                  <a:cubicBezTo>
                    <a:pt x="1716483" y="10776"/>
                    <a:pt x="1737294" y="15791"/>
                    <a:pt x="1743697" y="17463"/>
                  </a:cubicBezTo>
                  <a:cubicBezTo>
                    <a:pt x="1750101" y="19135"/>
                    <a:pt x="1740496" y="25823"/>
                    <a:pt x="1751702" y="27495"/>
                  </a:cubicBezTo>
                  <a:cubicBezTo>
                    <a:pt x="1762907" y="29167"/>
                    <a:pt x="1801327" y="30839"/>
                    <a:pt x="1814134" y="27495"/>
                  </a:cubicBezTo>
                  <a:cubicBezTo>
                    <a:pt x="1826941" y="24151"/>
                    <a:pt x="1818937" y="15791"/>
                    <a:pt x="1825340" y="10776"/>
                  </a:cubicBezTo>
                  <a:cubicBezTo>
                    <a:pt x="1831743" y="5760"/>
                    <a:pt x="1841348" y="2416"/>
                    <a:pt x="1849353" y="744"/>
                  </a:cubicBezTo>
                  <a:close/>
                </a:path>
              </a:pathLst>
            </a:custGeom>
            <a:solidFill>
              <a:srgbClr val="8B971B"/>
            </a:solidFill>
            <a:ln w="9525" cap="flat" cmpd="sng">
              <a:noFill/>
              <a:prstDash val="solid"/>
              <a:round/>
              <a:headEnd type="none" w="med" len="med"/>
              <a:tailEnd type="none" w="med" len="med"/>
            </a:ln>
            <a:effectLst/>
          </p:spPr>
          <p:txBody>
            <a:bodyPr/>
            <a:lstStyle/>
            <a:p>
              <a:pPr marL="0" marR="0" lvl="0" indent="0" defTabSz="448045" eaLnBrk="1" fontAlgn="base" latinLnBrk="0" hangingPunct="1">
                <a:lnSpc>
                  <a:spcPct val="100000"/>
                </a:lnSpc>
                <a:spcBef>
                  <a:spcPct val="0"/>
                </a:spcBef>
                <a:spcAft>
                  <a:spcPct val="0"/>
                </a:spcAft>
                <a:buClrTx/>
                <a:buSzTx/>
                <a:buFontTx/>
                <a:buNone/>
                <a:tabLst/>
                <a:defRPr/>
              </a:pPr>
              <a:endParaRPr kumimoji="0" lang="en-CA" sz="1599"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2107800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8072" y="411582"/>
            <a:ext cx="8065294" cy="482568"/>
          </a:xfrm>
        </p:spPr>
        <p:txBody>
          <a:bodyPr wrap="square" lIns="0" tIns="0" rIns="0" bIns="0" anchor="t">
            <a:spAutoFit/>
          </a:bodyPr>
          <a:lstStyle>
            <a:lvl1pPr>
              <a:defRPr sz="3136" b="1" baseline="0">
                <a:solidFill>
                  <a:schemeClr val="tx2"/>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3" name="Text Placeholder 5">
            <a:extLst>
              <a:ext uri="{FF2B5EF4-FFF2-40B4-BE49-F238E27FC236}">
                <a16:creationId xmlns:a16="http://schemas.microsoft.com/office/drawing/2014/main" id="{CDED3805-C18B-4FE2-ACC3-CA5054A499CD}"/>
              </a:ext>
            </a:extLst>
          </p:cNvPr>
          <p:cNvSpPr>
            <a:spLocks noGrp="1"/>
          </p:cNvSpPr>
          <p:nvPr>
            <p:ph type="body" sz="quarter" idx="10"/>
          </p:nvPr>
        </p:nvSpPr>
        <p:spPr>
          <a:xfrm>
            <a:off x="448072" y="1352434"/>
            <a:ext cx="7865400" cy="1376967"/>
          </a:xfrm>
        </p:spPr>
        <p:txBody>
          <a:bodyPr wrap="square" lIns="0" tIns="0" rIns="0" bIns="0">
            <a:spAutoFit/>
          </a:bodyPr>
          <a:lstStyle>
            <a:lvl1pPr marL="0" indent="0">
              <a:lnSpc>
                <a:spcPct val="110000"/>
              </a:lnSpc>
              <a:spcBef>
                <a:spcPts val="0"/>
              </a:spcBef>
              <a:spcAft>
                <a:spcPts val="221"/>
              </a:spcAft>
              <a:buNone/>
              <a:defRPr sz="1960">
                <a:latin typeface="Arial" panose="020B0604020202020204" pitchFamily="34" charset="0"/>
                <a:cs typeface="Arial" panose="020B0604020202020204" pitchFamily="34" charset="0"/>
              </a:defRPr>
            </a:lvl1pPr>
            <a:lvl2pPr marL="168017" indent="-168017">
              <a:lnSpc>
                <a:spcPct val="110000"/>
              </a:lnSpc>
              <a:spcBef>
                <a:spcPts val="0"/>
              </a:spcBef>
              <a:spcAft>
                <a:spcPts val="221"/>
              </a:spcAft>
              <a:defRPr sz="1960">
                <a:latin typeface="Arial" panose="020B0604020202020204" pitchFamily="34" charset="0"/>
                <a:cs typeface="Arial" panose="020B0604020202020204" pitchFamily="34" charset="0"/>
              </a:defRPr>
            </a:lvl2pPr>
            <a:lvl3pPr marL="336034" indent="-168017">
              <a:lnSpc>
                <a:spcPct val="110000"/>
              </a:lnSpc>
              <a:spcBef>
                <a:spcPts val="0"/>
              </a:spcBef>
              <a:spcAft>
                <a:spcPts val="221"/>
              </a:spcAft>
              <a:defRPr sz="1960">
                <a:latin typeface="Arial" panose="020B0604020202020204" pitchFamily="34" charset="0"/>
                <a:cs typeface="Arial" panose="020B0604020202020204" pitchFamily="34" charset="0"/>
              </a:defRPr>
            </a:lvl3pPr>
            <a:lvl4pPr marL="504050" indent="-168017">
              <a:lnSpc>
                <a:spcPct val="110000"/>
              </a:lnSpc>
              <a:spcBef>
                <a:spcPts val="0"/>
              </a:spcBef>
              <a:spcAft>
                <a:spcPts val="221"/>
              </a:spcAft>
              <a:defRPr sz="1960">
                <a:latin typeface="Arial" panose="020B0604020202020204" pitchFamily="34" charset="0"/>
                <a:cs typeface="Arial" panose="020B0604020202020204" pitchFamily="34" charset="0"/>
              </a:defRPr>
            </a:lvl4pPr>
            <a:lvl5pPr>
              <a:defRPr sz="1029">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502017253"/>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2880">
          <p15:clr>
            <a:srgbClr val="FBAE40"/>
          </p15:clr>
        </p15:guide>
        <p15:guide id="3" pos="288">
          <p15:clr>
            <a:srgbClr val="FBAE40"/>
          </p15:clr>
        </p15:guide>
        <p15:guide id="4" pos="5472">
          <p15:clr>
            <a:srgbClr val="FBAE40"/>
          </p15:clr>
        </p15:guide>
        <p15:guide id="5" orient="horz" pos="288">
          <p15:clr>
            <a:srgbClr val="FBAE40"/>
          </p15:clr>
        </p15:guide>
        <p15:guide id="6" orient="horz" pos="403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8072" y="411582"/>
            <a:ext cx="8065294" cy="482568"/>
          </a:xfrm>
        </p:spPr>
        <p:txBody>
          <a:bodyPr wrap="square" lIns="0" tIns="0" rIns="0" bIns="0" anchor="t">
            <a:spAutoFit/>
          </a:bodyPr>
          <a:lstStyle>
            <a:lvl1pPr>
              <a:defRPr sz="3136" b="1" baseline="0">
                <a:solidFill>
                  <a:schemeClr val="tx2"/>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Rectangle 2"/>
          <p:cNvSpPr/>
          <p:nvPr userDrawn="1"/>
        </p:nvSpPr>
        <p:spPr>
          <a:xfrm>
            <a:off x="1098" y="6646792"/>
            <a:ext cx="4480719" cy="74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1" name="Rectangle 10"/>
          <p:cNvSpPr/>
          <p:nvPr userDrawn="1"/>
        </p:nvSpPr>
        <p:spPr>
          <a:xfrm>
            <a:off x="4482916" y="6646792"/>
            <a:ext cx="1492841" cy="746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4" name="Rectangle 13"/>
          <p:cNvSpPr/>
          <p:nvPr userDrawn="1"/>
        </p:nvSpPr>
        <p:spPr>
          <a:xfrm>
            <a:off x="5975757" y="6646792"/>
            <a:ext cx="1492841" cy="74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5" name="Rectangle 14"/>
          <p:cNvSpPr/>
          <p:nvPr userDrawn="1"/>
        </p:nvSpPr>
        <p:spPr>
          <a:xfrm>
            <a:off x="7468598" y="6646792"/>
            <a:ext cx="1492841" cy="746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6" name="Text Placeholder 6"/>
          <p:cNvSpPr>
            <a:spLocks noGrp="1"/>
          </p:cNvSpPr>
          <p:nvPr userDrawn="1">
            <p:ph type="body" sz="quarter" idx="17" hasCustomPrompt="1"/>
          </p:nvPr>
        </p:nvSpPr>
        <p:spPr>
          <a:xfrm>
            <a:off x="154261" y="6420848"/>
            <a:ext cx="6911276" cy="114775"/>
          </a:xfrm>
        </p:spPr>
        <p:txBody>
          <a:bodyPr vert="horz" wrap="square" lIns="0" tIns="0" rIns="0" bIns="0" rtlCol="0" anchor="b">
            <a:spAutoFit/>
          </a:bodyPr>
          <a:lstStyle>
            <a:lvl1pPr marL="0" indent="0">
              <a:buNone/>
              <a:defRPr lang="en-US" sz="735" dirty="0" smtClean="0">
                <a:latin typeface="Arial" panose="020B0604020202020204" pitchFamily="34" charset="0"/>
                <a:cs typeface="Arial" panose="020B0604020202020204" pitchFamily="34" charset="0"/>
              </a:defRPr>
            </a:lvl1pPr>
            <a:lvl2pPr>
              <a:defRPr lang="en-US" sz="1029" dirty="0" smtClean="0">
                <a:latin typeface="+mj-lt"/>
              </a:defRPr>
            </a:lvl2pPr>
            <a:lvl3pPr>
              <a:defRPr lang="en-US" sz="1029" dirty="0" smtClean="0">
                <a:latin typeface="+mj-lt"/>
              </a:defRPr>
            </a:lvl3pPr>
            <a:lvl4pPr>
              <a:defRPr lang="en-US" sz="1029" dirty="0" smtClean="0">
                <a:latin typeface="+mj-lt"/>
              </a:defRPr>
            </a:lvl4pPr>
            <a:lvl5pPr>
              <a:defRPr lang="en-GB" sz="1029" dirty="0">
                <a:latin typeface="+mj-lt"/>
              </a:defRPr>
            </a:lvl5pPr>
          </a:lstStyle>
          <a:p>
            <a:pPr marL="168017" lvl="0" indent="-168017">
              <a:lnSpc>
                <a:spcPct val="110000"/>
              </a:lnSpc>
              <a:spcBef>
                <a:spcPts val="0"/>
              </a:spcBef>
              <a:spcAft>
                <a:spcPts val="221"/>
              </a:spcAft>
            </a:pPr>
            <a:r>
              <a:rPr lang="en-US" dirty="0"/>
              <a:t>SOURCE:</a:t>
            </a:r>
          </a:p>
        </p:txBody>
      </p:sp>
      <p:pic>
        <p:nvPicPr>
          <p:cNvPr id="9" name="Picture 8" descr="ALMA">
            <a:extLst>
              <a:ext uri="{FF2B5EF4-FFF2-40B4-BE49-F238E27FC236}">
                <a16:creationId xmlns:a16="http://schemas.microsoft.com/office/drawing/2014/main" id="{616B0B35-4633-44DF-B913-A0E6E33EB1C8}"/>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139813" y="6241772"/>
            <a:ext cx="667364" cy="293851"/>
          </a:xfrm>
          <a:prstGeom prst="rect">
            <a:avLst/>
          </a:prstGeom>
        </p:spPr>
      </p:pic>
      <p:sp>
        <p:nvSpPr>
          <p:cNvPr id="13" name="Text Placeholder 5">
            <a:extLst>
              <a:ext uri="{FF2B5EF4-FFF2-40B4-BE49-F238E27FC236}">
                <a16:creationId xmlns:a16="http://schemas.microsoft.com/office/drawing/2014/main" id="{CDED3805-C18B-4FE2-ACC3-CA5054A499CD}"/>
              </a:ext>
            </a:extLst>
          </p:cNvPr>
          <p:cNvSpPr>
            <a:spLocks noGrp="1"/>
          </p:cNvSpPr>
          <p:nvPr>
            <p:ph type="body" sz="quarter" idx="10"/>
          </p:nvPr>
        </p:nvSpPr>
        <p:spPr>
          <a:xfrm>
            <a:off x="448072" y="1352434"/>
            <a:ext cx="7865400" cy="1376967"/>
          </a:xfrm>
        </p:spPr>
        <p:txBody>
          <a:bodyPr wrap="square" lIns="0" tIns="0" rIns="0" bIns="0">
            <a:spAutoFit/>
          </a:bodyPr>
          <a:lstStyle>
            <a:lvl1pPr marL="0" indent="0">
              <a:lnSpc>
                <a:spcPct val="110000"/>
              </a:lnSpc>
              <a:spcBef>
                <a:spcPts val="0"/>
              </a:spcBef>
              <a:spcAft>
                <a:spcPts val="221"/>
              </a:spcAft>
              <a:buNone/>
              <a:defRPr sz="1960">
                <a:latin typeface="Arial" panose="020B0604020202020204" pitchFamily="34" charset="0"/>
                <a:cs typeface="Arial" panose="020B0604020202020204" pitchFamily="34" charset="0"/>
              </a:defRPr>
            </a:lvl1pPr>
            <a:lvl2pPr marL="168017" indent="-168017">
              <a:lnSpc>
                <a:spcPct val="110000"/>
              </a:lnSpc>
              <a:spcBef>
                <a:spcPts val="0"/>
              </a:spcBef>
              <a:spcAft>
                <a:spcPts val="221"/>
              </a:spcAft>
              <a:defRPr sz="1960">
                <a:latin typeface="Arial" panose="020B0604020202020204" pitchFamily="34" charset="0"/>
                <a:cs typeface="Arial" panose="020B0604020202020204" pitchFamily="34" charset="0"/>
              </a:defRPr>
            </a:lvl2pPr>
            <a:lvl3pPr marL="336034" indent="-168017">
              <a:lnSpc>
                <a:spcPct val="110000"/>
              </a:lnSpc>
              <a:spcBef>
                <a:spcPts val="0"/>
              </a:spcBef>
              <a:spcAft>
                <a:spcPts val="221"/>
              </a:spcAft>
              <a:defRPr sz="1960">
                <a:latin typeface="Arial" panose="020B0604020202020204" pitchFamily="34" charset="0"/>
                <a:cs typeface="Arial" panose="020B0604020202020204" pitchFamily="34" charset="0"/>
              </a:defRPr>
            </a:lvl3pPr>
            <a:lvl4pPr marL="504050" indent="-168017">
              <a:lnSpc>
                <a:spcPct val="110000"/>
              </a:lnSpc>
              <a:spcBef>
                <a:spcPts val="0"/>
              </a:spcBef>
              <a:spcAft>
                <a:spcPts val="221"/>
              </a:spcAft>
              <a:defRPr sz="1960">
                <a:latin typeface="Arial" panose="020B0604020202020204" pitchFamily="34" charset="0"/>
                <a:cs typeface="Arial" panose="020B0604020202020204" pitchFamily="34" charset="0"/>
              </a:defRPr>
            </a:lvl4pPr>
            <a:lvl5pPr>
              <a:defRPr sz="1029">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91171653"/>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2880">
          <p15:clr>
            <a:srgbClr val="FBAE40"/>
          </p15:clr>
        </p15:guide>
        <p15:guide id="3" pos="288">
          <p15:clr>
            <a:srgbClr val="FBAE40"/>
          </p15:clr>
        </p15:guide>
        <p15:guide id="4" pos="5472">
          <p15:clr>
            <a:srgbClr val="FBAE40"/>
          </p15:clr>
        </p15:guide>
        <p15:guide id="5" orient="horz" pos="288">
          <p15:clr>
            <a:srgbClr val="FBAE40"/>
          </p15:clr>
        </p15:guide>
        <p15:guide id="6" orient="horz" pos="403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8072" y="411582"/>
            <a:ext cx="8065294" cy="482568"/>
          </a:xfrm>
        </p:spPr>
        <p:txBody>
          <a:bodyPr wrap="square" lIns="0" tIns="0" rIns="0" bIns="0" anchor="t">
            <a:spAutoFit/>
          </a:bodyPr>
          <a:lstStyle>
            <a:lvl1pPr>
              <a:defRPr sz="3136" b="1" baseline="0">
                <a:solidFill>
                  <a:schemeClr val="tx2"/>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Rectangle 2"/>
          <p:cNvSpPr/>
          <p:nvPr userDrawn="1"/>
        </p:nvSpPr>
        <p:spPr>
          <a:xfrm>
            <a:off x="1098" y="6646792"/>
            <a:ext cx="4480719" cy="74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1" name="Rectangle 10"/>
          <p:cNvSpPr/>
          <p:nvPr userDrawn="1"/>
        </p:nvSpPr>
        <p:spPr>
          <a:xfrm>
            <a:off x="4482916" y="6646792"/>
            <a:ext cx="1492841" cy="746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4" name="Rectangle 13"/>
          <p:cNvSpPr/>
          <p:nvPr userDrawn="1"/>
        </p:nvSpPr>
        <p:spPr>
          <a:xfrm>
            <a:off x="5975757" y="6646792"/>
            <a:ext cx="1492841" cy="74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5" name="Rectangle 14"/>
          <p:cNvSpPr/>
          <p:nvPr userDrawn="1"/>
        </p:nvSpPr>
        <p:spPr>
          <a:xfrm>
            <a:off x="7468598" y="6646792"/>
            <a:ext cx="1492841" cy="746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6" name="Text Placeholder 6"/>
          <p:cNvSpPr>
            <a:spLocks noGrp="1"/>
          </p:cNvSpPr>
          <p:nvPr userDrawn="1">
            <p:ph type="body" sz="quarter" idx="17" hasCustomPrompt="1"/>
          </p:nvPr>
        </p:nvSpPr>
        <p:spPr>
          <a:xfrm>
            <a:off x="154261" y="6420848"/>
            <a:ext cx="6911276" cy="114775"/>
          </a:xfrm>
        </p:spPr>
        <p:txBody>
          <a:bodyPr vert="horz" wrap="square" lIns="0" tIns="0" rIns="0" bIns="0" rtlCol="0" anchor="b">
            <a:spAutoFit/>
          </a:bodyPr>
          <a:lstStyle>
            <a:lvl1pPr marL="0" indent="0">
              <a:buNone/>
              <a:defRPr lang="en-US" sz="735" dirty="0" smtClean="0">
                <a:latin typeface="Arial" panose="020B0604020202020204" pitchFamily="34" charset="0"/>
                <a:cs typeface="Arial" panose="020B0604020202020204" pitchFamily="34" charset="0"/>
              </a:defRPr>
            </a:lvl1pPr>
            <a:lvl2pPr>
              <a:defRPr lang="en-US" sz="1029" dirty="0" smtClean="0">
                <a:latin typeface="+mj-lt"/>
              </a:defRPr>
            </a:lvl2pPr>
            <a:lvl3pPr>
              <a:defRPr lang="en-US" sz="1029" dirty="0" smtClean="0">
                <a:latin typeface="+mj-lt"/>
              </a:defRPr>
            </a:lvl3pPr>
            <a:lvl4pPr>
              <a:defRPr lang="en-US" sz="1029" dirty="0" smtClean="0">
                <a:latin typeface="+mj-lt"/>
              </a:defRPr>
            </a:lvl4pPr>
            <a:lvl5pPr>
              <a:defRPr lang="en-GB" sz="1029" dirty="0">
                <a:latin typeface="+mj-lt"/>
              </a:defRPr>
            </a:lvl5pPr>
          </a:lstStyle>
          <a:p>
            <a:pPr marL="168017" lvl="0" indent="-168017">
              <a:lnSpc>
                <a:spcPct val="110000"/>
              </a:lnSpc>
              <a:spcBef>
                <a:spcPts val="0"/>
              </a:spcBef>
              <a:spcAft>
                <a:spcPts val="221"/>
              </a:spcAft>
            </a:pPr>
            <a:r>
              <a:rPr lang="en-US" dirty="0"/>
              <a:t>SOURCE:</a:t>
            </a:r>
          </a:p>
        </p:txBody>
      </p:sp>
      <p:pic>
        <p:nvPicPr>
          <p:cNvPr id="9" name="Picture 8" descr="ALMA">
            <a:extLst>
              <a:ext uri="{FF2B5EF4-FFF2-40B4-BE49-F238E27FC236}">
                <a16:creationId xmlns:a16="http://schemas.microsoft.com/office/drawing/2014/main" id="{616B0B35-4633-44DF-B913-A0E6E33EB1C8}"/>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139813" y="6241772"/>
            <a:ext cx="667364" cy="293851"/>
          </a:xfrm>
          <a:prstGeom prst="rect">
            <a:avLst/>
          </a:prstGeom>
        </p:spPr>
      </p:pic>
      <p:sp>
        <p:nvSpPr>
          <p:cNvPr id="13" name="Text Placeholder 5">
            <a:extLst>
              <a:ext uri="{FF2B5EF4-FFF2-40B4-BE49-F238E27FC236}">
                <a16:creationId xmlns:a16="http://schemas.microsoft.com/office/drawing/2014/main" id="{CDED3805-C18B-4FE2-ACC3-CA5054A499CD}"/>
              </a:ext>
            </a:extLst>
          </p:cNvPr>
          <p:cNvSpPr>
            <a:spLocks noGrp="1"/>
          </p:cNvSpPr>
          <p:nvPr>
            <p:ph type="body" sz="quarter" idx="10"/>
          </p:nvPr>
        </p:nvSpPr>
        <p:spPr>
          <a:xfrm>
            <a:off x="448072" y="1352434"/>
            <a:ext cx="7865400" cy="1376967"/>
          </a:xfrm>
        </p:spPr>
        <p:txBody>
          <a:bodyPr wrap="square" lIns="0" tIns="0" rIns="0" bIns="0">
            <a:spAutoFit/>
          </a:bodyPr>
          <a:lstStyle>
            <a:lvl1pPr marL="0" indent="0">
              <a:lnSpc>
                <a:spcPct val="110000"/>
              </a:lnSpc>
              <a:spcBef>
                <a:spcPts val="0"/>
              </a:spcBef>
              <a:spcAft>
                <a:spcPts val="221"/>
              </a:spcAft>
              <a:buNone/>
              <a:defRPr sz="1960">
                <a:latin typeface="Arial" panose="020B0604020202020204" pitchFamily="34" charset="0"/>
                <a:cs typeface="Arial" panose="020B0604020202020204" pitchFamily="34" charset="0"/>
              </a:defRPr>
            </a:lvl1pPr>
            <a:lvl2pPr marL="168017" indent="-168017">
              <a:lnSpc>
                <a:spcPct val="110000"/>
              </a:lnSpc>
              <a:spcBef>
                <a:spcPts val="0"/>
              </a:spcBef>
              <a:spcAft>
                <a:spcPts val="221"/>
              </a:spcAft>
              <a:defRPr sz="1960">
                <a:latin typeface="Arial" panose="020B0604020202020204" pitchFamily="34" charset="0"/>
                <a:cs typeface="Arial" panose="020B0604020202020204" pitchFamily="34" charset="0"/>
              </a:defRPr>
            </a:lvl2pPr>
            <a:lvl3pPr marL="336034" indent="-168017">
              <a:lnSpc>
                <a:spcPct val="110000"/>
              </a:lnSpc>
              <a:spcBef>
                <a:spcPts val="0"/>
              </a:spcBef>
              <a:spcAft>
                <a:spcPts val="221"/>
              </a:spcAft>
              <a:defRPr sz="1960">
                <a:latin typeface="Arial" panose="020B0604020202020204" pitchFamily="34" charset="0"/>
                <a:cs typeface="Arial" panose="020B0604020202020204" pitchFamily="34" charset="0"/>
              </a:defRPr>
            </a:lvl3pPr>
            <a:lvl4pPr marL="504050" indent="-168017">
              <a:lnSpc>
                <a:spcPct val="110000"/>
              </a:lnSpc>
              <a:spcBef>
                <a:spcPts val="0"/>
              </a:spcBef>
              <a:spcAft>
                <a:spcPts val="221"/>
              </a:spcAft>
              <a:defRPr sz="1960">
                <a:latin typeface="Arial" panose="020B0604020202020204" pitchFamily="34" charset="0"/>
                <a:cs typeface="Arial" panose="020B0604020202020204" pitchFamily="34" charset="0"/>
              </a:defRPr>
            </a:lvl4pPr>
            <a:lvl5pPr>
              <a:defRPr sz="1029">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06421787"/>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2880">
          <p15:clr>
            <a:srgbClr val="FBAE40"/>
          </p15:clr>
        </p15:guide>
        <p15:guide id="3" pos="288">
          <p15:clr>
            <a:srgbClr val="FBAE40"/>
          </p15:clr>
        </p15:guide>
        <p15:guide id="4" pos="5472">
          <p15:clr>
            <a:srgbClr val="FBAE40"/>
          </p15:clr>
        </p15:guide>
        <p15:guide id="5" orient="horz" pos="288">
          <p15:clr>
            <a:srgbClr val="FBAE40"/>
          </p15:clr>
        </p15:guide>
        <p15:guide id="6" orient="horz" pos="403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Only">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072" y="411582"/>
            <a:ext cx="8065294" cy="482568"/>
          </a:xfrm>
        </p:spPr>
        <p:txBody>
          <a:bodyPr wrap="square" lIns="0" tIns="0" rIns="0" bIns="0" anchor="t">
            <a:spAutoFit/>
          </a:bodyPr>
          <a:lstStyle>
            <a:lvl1pPr>
              <a:defRPr sz="3136" b="1" baseline="0">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Rectangle 2"/>
          <p:cNvSpPr/>
          <p:nvPr userDrawn="1"/>
        </p:nvSpPr>
        <p:spPr>
          <a:xfrm>
            <a:off x="1098" y="6646792"/>
            <a:ext cx="4480719" cy="74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1" name="Rectangle 10"/>
          <p:cNvSpPr/>
          <p:nvPr userDrawn="1"/>
        </p:nvSpPr>
        <p:spPr>
          <a:xfrm>
            <a:off x="4482916" y="6646792"/>
            <a:ext cx="1492841" cy="746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4" name="Rectangle 13"/>
          <p:cNvSpPr/>
          <p:nvPr userDrawn="1"/>
        </p:nvSpPr>
        <p:spPr>
          <a:xfrm>
            <a:off x="5975757" y="6646792"/>
            <a:ext cx="1492841" cy="74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5" name="Rectangle 14"/>
          <p:cNvSpPr/>
          <p:nvPr userDrawn="1"/>
        </p:nvSpPr>
        <p:spPr>
          <a:xfrm>
            <a:off x="7468598" y="6646792"/>
            <a:ext cx="1492841" cy="746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6" name="Text Placeholder 6"/>
          <p:cNvSpPr>
            <a:spLocks noGrp="1"/>
          </p:cNvSpPr>
          <p:nvPr userDrawn="1">
            <p:ph type="body" sz="quarter" idx="17" hasCustomPrompt="1"/>
          </p:nvPr>
        </p:nvSpPr>
        <p:spPr>
          <a:xfrm>
            <a:off x="154261" y="6420848"/>
            <a:ext cx="6911276" cy="114775"/>
          </a:xfrm>
        </p:spPr>
        <p:txBody>
          <a:bodyPr vert="horz" wrap="square" lIns="0" tIns="0" rIns="0" bIns="0" rtlCol="0" anchor="b">
            <a:spAutoFit/>
          </a:bodyPr>
          <a:lstStyle>
            <a:lvl1pPr marL="0" indent="0">
              <a:buNone/>
              <a:defRPr lang="en-US" sz="735" dirty="0" smtClean="0">
                <a:latin typeface="Arial" panose="020B0604020202020204" pitchFamily="34" charset="0"/>
                <a:cs typeface="Arial" panose="020B0604020202020204" pitchFamily="34" charset="0"/>
              </a:defRPr>
            </a:lvl1pPr>
            <a:lvl2pPr>
              <a:defRPr lang="en-US" sz="1029" dirty="0" smtClean="0">
                <a:latin typeface="+mj-lt"/>
              </a:defRPr>
            </a:lvl2pPr>
            <a:lvl3pPr>
              <a:defRPr lang="en-US" sz="1029" dirty="0" smtClean="0">
                <a:latin typeface="+mj-lt"/>
              </a:defRPr>
            </a:lvl3pPr>
            <a:lvl4pPr>
              <a:defRPr lang="en-US" sz="1029" dirty="0" smtClean="0">
                <a:latin typeface="+mj-lt"/>
              </a:defRPr>
            </a:lvl4pPr>
            <a:lvl5pPr>
              <a:defRPr lang="en-GB" sz="1029" dirty="0">
                <a:latin typeface="+mj-lt"/>
              </a:defRPr>
            </a:lvl5pPr>
          </a:lstStyle>
          <a:p>
            <a:pPr marL="168017" lvl="0" indent="-168017">
              <a:lnSpc>
                <a:spcPct val="110000"/>
              </a:lnSpc>
              <a:spcBef>
                <a:spcPts val="0"/>
              </a:spcBef>
              <a:spcAft>
                <a:spcPts val="221"/>
              </a:spcAft>
            </a:pPr>
            <a:r>
              <a:rPr lang="en-US" dirty="0"/>
              <a:t>SOURCE:</a:t>
            </a:r>
          </a:p>
        </p:txBody>
      </p:sp>
      <p:pic>
        <p:nvPicPr>
          <p:cNvPr id="9" name="Picture 8" descr="ALMA">
            <a:extLst>
              <a:ext uri="{FF2B5EF4-FFF2-40B4-BE49-F238E27FC236}">
                <a16:creationId xmlns:a16="http://schemas.microsoft.com/office/drawing/2014/main" id="{616B0B35-4633-44DF-B913-A0E6E33EB1C8}"/>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139813" y="6241772"/>
            <a:ext cx="667364" cy="293851"/>
          </a:xfrm>
          <a:prstGeom prst="rect">
            <a:avLst/>
          </a:prstGeom>
        </p:spPr>
      </p:pic>
      <p:sp>
        <p:nvSpPr>
          <p:cNvPr id="28" name="Text Placeholder 5">
            <a:extLst>
              <a:ext uri="{FF2B5EF4-FFF2-40B4-BE49-F238E27FC236}">
                <a16:creationId xmlns:a16="http://schemas.microsoft.com/office/drawing/2014/main" id="{133FCFC5-B8A6-4EC0-BB9F-6221D2A95E41}"/>
              </a:ext>
            </a:extLst>
          </p:cNvPr>
          <p:cNvSpPr>
            <a:spLocks noGrp="1"/>
          </p:cNvSpPr>
          <p:nvPr>
            <p:ph type="body" sz="quarter" idx="10"/>
          </p:nvPr>
        </p:nvSpPr>
        <p:spPr>
          <a:xfrm>
            <a:off x="448072" y="1352434"/>
            <a:ext cx="7865400" cy="1376967"/>
          </a:xfrm>
        </p:spPr>
        <p:txBody>
          <a:bodyPr wrap="square" lIns="0" tIns="0" rIns="0" bIns="0">
            <a:spAutoFit/>
          </a:bodyPr>
          <a:lstStyle>
            <a:lvl1pPr marL="0" indent="0">
              <a:lnSpc>
                <a:spcPct val="110000"/>
              </a:lnSpc>
              <a:spcBef>
                <a:spcPts val="0"/>
              </a:spcBef>
              <a:spcAft>
                <a:spcPts val="221"/>
              </a:spcAft>
              <a:buNone/>
              <a:defRPr sz="1960">
                <a:latin typeface="Arial" panose="020B0604020202020204" pitchFamily="34" charset="0"/>
                <a:cs typeface="Arial" panose="020B0604020202020204" pitchFamily="34" charset="0"/>
              </a:defRPr>
            </a:lvl1pPr>
            <a:lvl2pPr marL="168017" indent="-168017">
              <a:lnSpc>
                <a:spcPct val="110000"/>
              </a:lnSpc>
              <a:spcBef>
                <a:spcPts val="0"/>
              </a:spcBef>
              <a:spcAft>
                <a:spcPts val="221"/>
              </a:spcAft>
              <a:defRPr sz="1960">
                <a:latin typeface="Arial" panose="020B0604020202020204" pitchFamily="34" charset="0"/>
                <a:cs typeface="Arial" panose="020B0604020202020204" pitchFamily="34" charset="0"/>
              </a:defRPr>
            </a:lvl2pPr>
            <a:lvl3pPr marL="336034" indent="-168017">
              <a:lnSpc>
                <a:spcPct val="110000"/>
              </a:lnSpc>
              <a:spcBef>
                <a:spcPts val="0"/>
              </a:spcBef>
              <a:spcAft>
                <a:spcPts val="221"/>
              </a:spcAft>
              <a:defRPr sz="1960">
                <a:latin typeface="Arial" panose="020B0604020202020204" pitchFamily="34" charset="0"/>
                <a:cs typeface="Arial" panose="020B0604020202020204" pitchFamily="34" charset="0"/>
              </a:defRPr>
            </a:lvl3pPr>
            <a:lvl4pPr marL="504050" indent="-168017">
              <a:lnSpc>
                <a:spcPct val="110000"/>
              </a:lnSpc>
              <a:spcBef>
                <a:spcPts val="0"/>
              </a:spcBef>
              <a:spcAft>
                <a:spcPts val="221"/>
              </a:spcAft>
              <a:defRPr sz="1960">
                <a:latin typeface="Arial" panose="020B0604020202020204" pitchFamily="34" charset="0"/>
                <a:cs typeface="Arial" panose="020B0604020202020204" pitchFamily="34" charset="0"/>
              </a:defRPr>
            </a:lvl4pPr>
            <a:lvl5pPr>
              <a:defRPr sz="1029">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39391170"/>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2880">
          <p15:clr>
            <a:srgbClr val="FBAE40"/>
          </p15:clr>
        </p15:guide>
        <p15:guide id="3" pos="288">
          <p15:clr>
            <a:srgbClr val="FBAE40"/>
          </p15:clr>
        </p15:guide>
        <p15:guide id="4" pos="5472">
          <p15:clr>
            <a:srgbClr val="FBAE40"/>
          </p15:clr>
        </p15:guide>
        <p15:guide id="5" orient="horz" pos="288">
          <p15:clr>
            <a:srgbClr val="FBAE40"/>
          </p15:clr>
        </p15:guide>
        <p15:guide id="6" orient="horz" pos="403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Only">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072" y="411582"/>
            <a:ext cx="8065294" cy="482568"/>
          </a:xfrm>
        </p:spPr>
        <p:txBody>
          <a:bodyPr wrap="square" lIns="0" tIns="0" rIns="0" bIns="0" anchor="t">
            <a:spAutoFit/>
          </a:bodyPr>
          <a:lstStyle>
            <a:lvl1pPr>
              <a:defRPr sz="3136" b="1" baseline="0">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Rectangle 2"/>
          <p:cNvSpPr/>
          <p:nvPr userDrawn="1"/>
        </p:nvSpPr>
        <p:spPr>
          <a:xfrm>
            <a:off x="1098" y="6646792"/>
            <a:ext cx="4480719" cy="74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1" name="Rectangle 10"/>
          <p:cNvSpPr/>
          <p:nvPr userDrawn="1"/>
        </p:nvSpPr>
        <p:spPr>
          <a:xfrm>
            <a:off x="4482916" y="6646792"/>
            <a:ext cx="1492841" cy="746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4" name="Rectangle 13"/>
          <p:cNvSpPr/>
          <p:nvPr userDrawn="1"/>
        </p:nvSpPr>
        <p:spPr>
          <a:xfrm>
            <a:off x="5975757" y="6646792"/>
            <a:ext cx="1492841" cy="74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5" name="Rectangle 14"/>
          <p:cNvSpPr/>
          <p:nvPr userDrawn="1"/>
        </p:nvSpPr>
        <p:spPr>
          <a:xfrm>
            <a:off x="7468598" y="6646792"/>
            <a:ext cx="1492841" cy="746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6" name="Text Placeholder 6"/>
          <p:cNvSpPr>
            <a:spLocks noGrp="1"/>
          </p:cNvSpPr>
          <p:nvPr userDrawn="1">
            <p:ph type="body" sz="quarter" idx="17" hasCustomPrompt="1"/>
          </p:nvPr>
        </p:nvSpPr>
        <p:spPr>
          <a:xfrm>
            <a:off x="154261" y="6420848"/>
            <a:ext cx="6911276" cy="114775"/>
          </a:xfrm>
        </p:spPr>
        <p:txBody>
          <a:bodyPr vert="horz" wrap="square" lIns="0" tIns="0" rIns="0" bIns="0" rtlCol="0" anchor="b">
            <a:spAutoFit/>
          </a:bodyPr>
          <a:lstStyle>
            <a:lvl1pPr marL="0" indent="0">
              <a:buNone/>
              <a:defRPr lang="en-US" sz="735" dirty="0" smtClean="0">
                <a:latin typeface="Arial" panose="020B0604020202020204" pitchFamily="34" charset="0"/>
                <a:cs typeface="Arial" panose="020B0604020202020204" pitchFamily="34" charset="0"/>
              </a:defRPr>
            </a:lvl1pPr>
            <a:lvl2pPr>
              <a:defRPr lang="en-US" sz="1029" dirty="0" smtClean="0">
                <a:latin typeface="+mj-lt"/>
              </a:defRPr>
            </a:lvl2pPr>
            <a:lvl3pPr>
              <a:defRPr lang="en-US" sz="1029" dirty="0" smtClean="0">
                <a:latin typeface="+mj-lt"/>
              </a:defRPr>
            </a:lvl3pPr>
            <a:lvl4pPr>
              <a:defRPr lang="en-US" sz="1029" dirty="0" smtClean="0">
                <a:latin typeface="+mj-lt"/>
              </a:defRPr>
            </a:lvl4pPr>
            <a:lvl5pPr>
              <a:defRPr lang="en-GB" sz="1029" dirty="0">
                <a:latin typeface="+mj-lt"/>
              </a:defRPr>
            </a:lvl5pPr>
          </a:lstStyle>
          <a:p>
            <a:pPr marL="168017" lvl="0" indent="-168017">
              <a:lnSpc>
                <a:spcPct val="110000"/>
              </a:lnSpc>
              <a:spcBef>
                <a:spcPts val="0"/>
              </a:spcBef>
              <a:spcAft>
                <a:spcPts val="221"/>
              </a:spcAft>
            </a:pPr>
            <a:r>
              <a:rPr lang="en-US" dirty="0"/>
              <a:t>SOURCE:</a:t>
            </a:r>
          </a:p>
        </p:txBody>
      </p:sp>
      <p:pic>
        <p:nvPicPr>
          <p:cNvPr id="9" name="Picture 8" descr="ALMA">
            <a:extLst>
              <a:ext uri="{FF2B5EF4-FFF2-40B4-BE49-F238E27FC236}">
                <a16:creationId xmlns:a16="http://schemas.microsoft.com/office/drawing/2014/main" id="{616B0B35-4633-44DF-B913-A0E6E33EB1C8}"/>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139813" y="6241772"/>
            <a:ext cx="667364" cy="293851"/>
          </a:xfrm>
          <a:prstGeom prst="rect">
            <a:avLst/>
          </a:prstGeom>
        </p:spPr>
      </p:pic>
      <p:sp>
        <p:nvSpPr>
          <p:cNvPr id="28" name="Text Placeholder 5">
            <a:extLst>
              <a:ext uri="{FF2B5EF4-FFF2-40B4-BE49-F238E27FC236}">
                <a16:creationId xmlns:a16="http://schemas.microsoft.com/office/drawing/2014/main" id="{133FCFC5-B8A6-4EC0-BB9F-6221D2A95E41}"/>
              </a:ext>
            </a:extLst>
          </p:cNvPr>
          <p:cNvSpPr>
            <a:spLocks noGrp="1"/>
          </p:cNvSpPr>
          <p:nvPr>
            <p:ph type="body" sz="quarter" idx="10"/>
          </p:nvPr>
        </p:nvSpPr>
        <p:spPr>
          <a:xfrm>
            <a:off x="448072" y="1352434"/>
            <a:ext cx="7865400" cy="1376967"/>
          </a:xfrm>
        </p:spPr>
        <p:txBody>
          <a:bodyPr wrap="square" lIns="0" tIns="0" rIns="0" bIns="0">
            <a:spAutoFit/>
          </a:bodyPr>
          <a:lstStyle>
            <a:lvl1pPr marL="0" indent="0">
              <a:lnSpc>
                <a:spcPct val="110000"/>
              </a:lnSpc>
              <a:spcBef>
                <a:spcPts val="0"/>
              </a:spcBef>
              <a:spcAft>
                <a:spcPts val="221"/>
              </a:spcAft>
              <a:buNone/>
              <a:defRPr sz="1960">
                <a:latin typeface="Arial" panose="020B0604020202020204" pitchFamily="34" charset="0"/>
                <a:cs typeface="Arial" panose="020B0604020202020204" pitchFamily="34" charset="0"/>
              </a:defRPr>
            </a:lvl1pPr>
            <a:lvl2pPr marL="168017" indent="-168017">
              <a:lnSpc>
                <a:spcPct val="110000"/>
              </a:lnSpc>
              <a:spcBef>
                <a:spcPts val="0"/>
              </a:spcBef>
              <a:spcAft>
                <a:spcPts val="221"/>
              </a:spcAft>
              <a:defRPr sz="1960">
                <a:latin typeface="Arial" panose="020B0604020202020204" pitchFamily="34" charset="0"/>
                <a:cs typeface="Arial" panose="020B0604020202020204" pitchFamily="34" charset="0"/>
              </a:defRPr>
            </a:lvl2pPr>
            <a:lvl3pPr marL="336034" indent="-168017">
              <a:lnSpc>
                <a:spcPct val="110000"/>
              </a:lnSpc>
              <a:spcBef>
                <a:spcPts val="0"/>
              </a:spcBef>
              <a:spcAft>
                <a:spcPts val="221"/>
              </a:spcAft>
              <a:defRPr sz="1960">
                <a:latin typeface="Arial" panose="020B0604020202020204" pitchFamily="34" charset="0"/>
                <a:cs typeface="Arial" panose="020B0604020202020204" pitchFamily="34" charset="0"/>
              </a:defRPr>
            </a:lvl3pPr>
            <a:lvl4pPr marL="504050" indent="-168017">
              <a:lnSpc>
                <a:spcPct val="110000"/>
              </a:lnSpc>
              <a:spcBef>
                <a:spcPts val="0"/>
              </a:spcBef>
              <a:spcAft>
                <a:spcPts val="221"/>
              </a:spcAft>
              <a:defRPr sz="1960">
                <a:latin typeface="Arial" panose="020B0604020202020204" pitchFamily="34" charset="0"/>
                <a:cs typeface="Arial" panose="020B0604020202020204" pitchFamily="34" charset="0"/>
              </a:defRPr>
            </a:lvl4pPr>
            <a:lvl5pPr>
              <a:defRPr sz="1029">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745925122"/>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2880">
          <p15:clr>
            <a:srgbClr val="FBAE40"/>
          </p15:clr>
        </p15:guide>
        <p15:guide id="3" pos="288">
          <p15:clr>
            <a:srgbClr val="FBAE40"/>
          </p15:clr>
        </p15:guide>
        <p15:guide id="4" pos="5472">
          <p15:clr>
            <a:srgbClr val="FBAE40"/>
          </p15:clr>
        </p15:guide>
        <p15:guide id="5" orient="horz" pos="288">
          <p15:clr>
            <a:srgbClr val="FBAE40"/>
          </p15:clr>
        </p15:guide>
        <p15:guide id="6" orient="horz" pos="403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Only">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072" y="411582"/>
            <a:ext cx="8065294" cy="482568"/>
          </a:xfrm>
        </p:spPr>
        <p:txBody>
          <a:bodyPr wrap="square" lIns="0" tIns="0" rIns="0" bIns="0" anchor="t">
            <a:spAutoFit/>
          </a:bodyPr>
          <a:lstStyle>
            <a:lvl1pPr>
              <a:defRPr sz="3136" b="1" baseline="0">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Rectangle 2"/>
          <p:cNvSpPr/>
          <p:nvPr userDrawn="1"/>
        </p:nvSpPr>
        <p:spPr>
          <a:xfrm>
            <a:off x="1098" y="6646792"/>
            <a:ext cx="4480719" cy="74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1" name="Rectangle 10"/>
          <p:cNvSpPr/>
          <p:nvPr userDrawn="1"/>
        </p:nvSpPr>
        <p:spPr>
          <a:xfrm>
            <a:off x="4482916" y="6646792"/>
            <a:ext cx="1492841" cy="746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4" name="Rectangle 13"/>
          <p:cNvSpPr/>
          <p:nvPr userDrawn="1"/>
        </p:nvSpPr>
        <p:spPr>
          <a:xfrm>
            <a:off x="5975757" y="6646792"/>
            <a:ext cx="1492841" cy="74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5" name="Rectangle 14"/>
          <p:cNvSpPr/>
          <p:nvPr userDrawn="1"/>
        </p:nvSpPr>
        <p:spPr>
          <a:xfrm>
            <a:off x="7468598" y="6646792"/>
            <a:ext cx="1492841" cy="746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6" name="Text Placeholder 6"/>
          <p:cNvSpPr>
            <a:spLocks noGrp="1"/>
          </p:cNvSpPr>
          <p:nvPr userDrawn="1">
            <p:ph type="body" sz="quarter" idx="17" hasCustomPrompt="1"/>
          </p:nvPr>
        </p:nvSpPr>
        <p:spPr>
          <a:xfrm>
            <a:off x="154261" y="6420848"/>
            <a:ext cx="6911276" cy="114775"/>
          </a:xfrm>
        </p:spPr>
        <p:txBody>
          <a:bodyPr vert="horz" wrap="square" lIns="0" tIns="0" rIns="0" bIns="0" rtlCol="0" anchor="b">
            <a:spAutoFit/>
          </a:bodyPr>
          <a:lstStyle>
            <a:lvl1pPr marL="0" indent="0">
              <a:buNone/>
              <a:defRPr lang="en-US" sz="735" dirty="0" smtClean="0">
                <a:latin typeface="Arial" panose="020B0604020202020204" pitchFamily="34" charset="0"/>
                <a:cs typeface="Arial" panose="020B0604020202020204" pitchFamily="34" charset="0"/>
              </a:defRPr>
            </a:lvl1pPr>
            <a:lvl2pPr>
              <a:defRPr lang="en-US" sz="1029" dirty="0" smtClean="0">
                <a:latin typeface="+mj-lt"/>
              </a:defRPr>
            </a:lvl2pPr>
            <a:lvl3pPr>
              <a:defRPr lang="en-US" sz="1029" dirty="0" smtClean="0">
                <a:latin typeface="+mj-lt"/>
              </a:defRPr>
            </a:lvl3pPr>
            <a:lvl4pPr>
              <a:defRPr lang="en-US" sz="1029" dirty="0" smtClean="0">
                <a:latin typeface="+mj-lt"/>
              </a:defRPr>
            </a:lvl4pPr>
            <a:lvl5pPr>
              <a:defRPr lang="en-GB" sz="1029" dirty="0">
                <a:latin typeface="+mj-lt"/>
              </a:defRPr>
            </a:lvl5pPr>
          </a:lstStyle>
          <a:p>
            <a:pPr marL="168017" lvl="0" indent="-168017">
              <a:lnSpc>
                <a:spcPct val="110000"/>
              </a:lnSpc>
              <a:spcBef>
                <a:spcPts val="0"/>
              </a:spcBef>
              <a:spcAft>
                <a:spcPts val="221"/>
              </a:spcAft>
            </a:pPr>
            <a:r>
              <a:rPr lang="en-US" dirty="0"/>
              <a:t>SOURCE:</a:t>
            </a:r>
          </a:p>
        </p:txBody>
      </p:sp>
      <p:pic>
        <p:nvPicPr>
          <p:cNvPr id="9" name="Picture 8" descr="ALMA">
            <a:extLst>
              <a:ext uri="{FF2B5EF4-FFF2-40B4-BE49-F238E27FC236}">
                <a16:creationId xmlns:a16="http://schemas.microsoft.com/office/drawing/2014/main" id="{616B0B35-4633-44DF-B913-A0E6E33EB1C8}"/>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139813" y="6241772"/>
            <a:ext cx="667364" cy="293851"/>
          </a:xfrm>
          <a:prstGeom prst="rect">
            <a:avLst/>
          </a:prstGeom>
        </p:spPr>
      </p:pic>
      <p:sp>
        <p:nvSpPr>
          <p:cNvPr id="28" name="Text Placeholder 5">
            <a:extLst>
              <a:ext uri="{FF2B5EF4-FFF2-40B4-BE49-F238E27FC236}">
                <a16:creationId xmlns:a16="http://schemas.microsoft.com/office/drawing/2014/main" id="{133FCFC5-B8A6-4EC0-BB9F-6221D2A95E41}"/>
              </a:ext>
            </a:extLst>
          </p:cNvPr>
          <p:cNvSpPr>
            <a:spLocks noGrp="1"/>
          </p:cNvSpPr>
          <p:nvPr>
            <p:ph type="body" sz="quarter" idx="10"/>
          </p:nvPr>
        </p:nvSpPr>
        <p:spPr>
          <a:xfrm>
            <a:off x="448072" y="1352434"/>
            <a:ext cx="7865400" cy="1376967"/>
          </a:xfrm>
        </p:spPr>
        <p:txBody>
          <a:bodyPr wrap="square" lIns="0" tIns="0" rIns="0" bIns="0">
            <a:spAutoFit/>
          </a:bodyPr>
          <a:lstStyle>
            <a:lvl1pPr marL="0" indent="0">
              <a:lnSpc>
                <a:spcPct val="110000"/>
              </a:lnSpc>
              <a:spcBef>
                <a:spcPts val="0"/>
              </a:spcBef>
              <a:spcAft>
                <a:spcPts val="221"/>
              </a:spcAft>
              <a:buNone/>
              <a:defRPr sz="1960">
                <a:latin typeface="Arial" panose="020B0604020202020204" pitchFamily="34" charset="0"/>
                <a:cs typeface="Arial" panose="020B0604020202020204" pitchFamily="34" charset="0"/>
              </a:defRPr>
            </a:lvl1pPr>
            <a:lvl2pPr marL="168017" indent="-168017">
              <a:lnSpc>
                <a:spcPct val="110000"/>
              </a:lnSpc>
              <a:spcBef>
                <a:spcPts val="0"/>
              </a:spcBef>
              <a:spcAft>
                <a:spcPts val="221"/>
              </a:spcAft>
              <a:defRPr sz="1960">
                <a:latin typeface="Arial" panose="020B0604020202020204" pitchFamily="34" charset="0"/>
                <a:cs typeface="Arial" panose="020B0604020202020204" pitchFamily="34" charset="0"/>
              </a:defRPr>
            </a:lvl2pPr>
            <a:lvl3pPr marL="336034" indent="-168017">
              <a:lnSpc>
                <a:spcPct val="110000"/>
              </a:lnSpc>
              <a:spcBef>
                <a:spcPts val="0"/>
              </a:spcBef>
              <a:spcAft>
                <a:spcPts val="221"/>
              </a:spcAft>
              <a:defRPr sz="1960">
                <a:latin typeface="Arial" panose="020B0604020202020204" pitchFamily="34" charset="0"/>
                <a:cs typeface="Arial" panose="020B0604020202020204" pitchFamily="34" charset="0"/>
              </a:defRPr>
            </a:lvl3pPr>
            <a:lvl4pPr marL="504050" indent="-168017">
              <a:lnSpc>
                <a:spcPct val="110000"/>
              </a:lnSpc>
              <a:spcBef>
                <a:spcPts val="0"/>
              </a:spcBef>
              <a:spcAft>
                <a:spcPts val="221"/>
              </a:spcAft>
              <a:defRPr sz="1960">
                <a:latin typeface="Arial" panose="020B0604020202020204" pitchFamily="34" charset="0"/>
                <a:cs typeface="Arial" panose="020B0604020202020204" pitchFamily="34" charset="0"/>
              </a:defRPr>
            </a:lvl4pPr>
            <a:lvl5pPr>
              <a:defRPr sz="1029">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82078903"/>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2880">
          <p15:clr>
            <a:srgbClr val="FBAE40"/>
          </p15:clr>
        </p15:guide>
        <p15:guide id="3" pos="288">
          <p15:clr>
            <a:srgbClr val="FBAE40"/>
          </p15:clr>
        </p15:guide>
        <p15:guide id="4" pos="5472">
          <p15:clr>
            <a:srgbClr val="FBAE40"/>
          </p15:clr>
        </p15:guide>
        <p15:guide id="5" orient="horz" pos="288">
          <p15:clr>
            <a:srgbClr val="FBAE40"/>
          </p15:clr>
        </p15:guide>
        <p15:guide id="6" orient="horz" pos="403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2085" y="436158"/>
            <a:ext cx="1820292" cy="950068"/>
          </a:xfrm>
        </p:spPr>
        <p:txBody>
          <a:bodyPr wrap="square" lIns="0" tIns="0" rIns="0" bIns="0" anchor="t">
            <a:spAutoFit/>
          </a:bodyPr>
          <a:lstStyle>
            <a:lvl1pPr>
              <a:defRPr sz="2058" b="1" baseline="0">
                <a:solidFill>
                  <a:schemeClr val="tx1">
                    <a:lumMod val="75000"/>
                    <a:lumOff val="25000"/>
                  </a:schemeClr>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10" name="Slide Number Placeholder 5"/>
          <p:cNvSpPr>
            <a:spLocks noGrp="1"/>
          </p:cNvSpPr>
          <p:nvPr>
            <p:ph type="sldNum" sz="quarter" idx="4"/>
          </p:nvPr>
        </p:nvSpPr>
        <p:spPr>
          <a:xfrm>
            <a:off x="8559477" y="572788"/>
            <a:ext cx="247697" cy="113108"/>
          </a:xfrm>
          <a:prstGeom prst="rect">
            <a:avLst/>
          </a:prstGeom>
        </p:spPr>
        <p:txBody>
          <a:bodyPr vert="horz" lIns="0" tIns="0" rIns="0" bIns="0" rtlCol="0" anchor="ctr">
            <a:spAutoFit/>
          </a:bodyPr>
          <a:lstStyle>
            <a:lvl1pPr>
              <a:defRPr lang="en-GB" sz="735" b="0" smtClean="0">
                <a:solidFill>
                  <a:schemeClr val="tx1">
                    <a:lumMod val="75000"/>
                    <a:lumOff val="25000"/>
                  </a:schemeClr>
                </a:solidFill>
              </a:defRPr>
            </a:lvl1pPr>
          </a:lstStyle>
          <a:p>
            <a:pPr algn="ctr"/>
            <a:fld id="{CDD7DD23-A34B-405D-8F36-5709C0D1BF0C}" type="slidenum">
              <a:rPr lang="en-ZA" smtClean="0"/>
              <a:pPr algn="ctr"/>
              <a:t>‹#›</a:t>
            </a:fld>
            <a:endParaRPr lang="en-ZA" dirty="0"/>
          </a:p>
        </p:txBody>
      </p:sp>
      <p:cxnSp>
        <p:nvCxnSpPr>
          <p:cNvPr id="12" name="Straight Connector 11"/>
          <p:cNvCxnSpPr/>
          <p:nvPr userDrawn="1"/>
        </p:nvCxnSpPr>
        <p:spPr>
          <a:xfrm>
            <a:off x="8683325" y="773467"/>
            <a:ext cx="0" cy="41694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316" descr="Image result for african leaders malaria alliance logo"/>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9263"/>
          <a:stretch/>
        </p:blipFill>
        <p:spPr bwMode="auto">
          <a:xfrm>
            <a:off x="8306652" y="6286257"/>
            <a:ext cx="500522" cy="305947"/>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6"/>
          <p:cNvSpPr>
            <a:spLocks noGrp="1"/>
          </p:cNvSpPr>
          <p:nvPr>
            <p:ph type="body" sz="quarter" idx="17" hasCustomPrompt="1"/>
          </p:nvPr>
        </p:nvSpPr>
        <p:spPr>
          <a:xfrm>
            <a:off x="224036" y="6392127"/>
            <a:ext cx="6911276" cy="114775"/>
          </a:xfrm>
        </p:spPr>
        <p:txBody>
          <a:bodyPr vert="horz" wrap="square" lIns="0" tIns="0" rIns="0" bIns="0" rtlCol="0" anchor="b">
            <a:spAutoFit/>
          </a:bodyPr>
          <a:lstStyle>
            <a:lvl1pPr marL="0" indent="0">
              <a:buNone/>
              <a:defRPr lang="en-US" sz="735" dirty="0" smtClean="0">
                <a:latin typeface="+mj-lt"/>
              </a:defRPr>
            </a:lvl1pPr>
            <a:lvl2pPr>
              <a:defRPr lang="en-US" sz="1029" dirty="0" smtClean="0">
                <a:latin typeface="+mj-lt"/>
              </a:defRPr>
            </a:lvl2pPr>
            <a:lvl3pPr>
              <a:defRPr lang="en-US" sz="1029" dirty="0" smtClean="0">
                <a:latin typeface="+mj-lt"/>
              </a:defRPr>
            </a:lvl3pPr>
            <a:lvl4pPr>
              <a:defRPr lang="en-US" sz="1029" dirty="0" smtClean="0">
                <a:latin typeface="+mj-lt"/>
              </a:defRPr>
            </a:lvl4pPr>
            <a:lvl5pPr>
              <a:defRPr lang="en-GB" sz="1029" dirty="0">
                <a:latin typeface="+mj-lt"/>
              </a:defRPr>
            </a:lvl5pPr>
          </a:lstStyle>
          <a:p>
            <a:pPr marL="168021" lvl="0" indent="-168021">
              <a:lnSpc>
                <a:spcPct val="110000"/>
              </a:lnSpc>
              <a:spcBef>
                <a:spcPts val="0"/>
              </a:spcBef>
              <a:spcAft>
                <a:spcPts val="221"/>
              </a:spcAft>
            </a:pPr>
            <a:r>
              <a:rPr lang="en-US" dirty="0"/>
              <a:t>SOURCE:</a:t>
            </a:r>
          </a:p>
        </p:txBody>
      </p:sp>
    </p:spTree>
    <p:extLst>
      <p:ext uri="{BB962C8B-B14F-4D97-AF65-F5344CB8AC3E}">
        <p14:creationId xmlns:p14="http://schemas.microsoft.com/office/powerpoint/2010/main" val="1417713605"/>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2085" y="436158"/>
            <a:ext cx="1820292" cy="950068"/>
          </a:xfrm>
        </p:spPr>
        <p:txBody>
          <a:bodyPr wrap="square" lIns="0" tIns="0" rIns="0" bIns="0" anchor="t">
            <a:spAutoFit/>
          </a:bodyPr>
          <a:lstStyle>
            <a:lvl1pPr>
              <a:defRPr sz="2058" b="1" baseline="0">
                <a:solidFill>
                  <a:schemeClr val="tx1">
                    <a:lumMod val="75000"/>
                    <a:lumOff val="25000"/>
                  </a:schemeClr>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10" name="Slide Number Placeholder 5"/>
          <p:cNvSpPr>
            <a:spLocks noGrp="1"/>
          </p:cNvSpPr>
          <p:nvPr>
            <p:ph type="sldNum" sz="quarter" idx="4"/>
          </p:nvPr>
        </p:nvSpPr>
        <p:spPr>
          <a:xfrm>
            <a:off x="8559477" y="572788"/>
            <a:ext cx="247697" cy="113108"/>
          </a:xfrm>
          <a:prstGeom prst="rect">
            <a:avLst/>
          </a:prstGeom>
        </p:spPr>
        <p:txBody>
          <a:bodyPr vert="horz" lIns="0" tIns="0" rIns="0" bIns="0" rtlCol="0" anchor="ctr">
            <a:spAutoFit/>
          </a:bodyPr>
          <a:lstStyle>
            <a:lvl1pPr>
              <a:defRPr lang="en-GB" sz="735" b="0" smtClean="0">
                <a:solidFill>
                  <a:schemeClr val="tx1">
                    <a:lumMod val="75000"/>
                    <a:lumOff val="25000"/>
                  </a:schemeClr>
                </a:solidFill>
              </a:defRPr>
            </a:lvl1pPr>
          </a:lstStyle>
          <a:p>
            <a:pPr algn="ctr"/>
            <a:fld id="{CDD7DD23-A34B-405D-8F36-5709C0D1BF0C}" type="slidenum">
              <a:rPr lang="en-ZA" smtClean="0"/>
              <a:pPr algn="ctr"/>
              <a:t>‹#›</a:t>
            </a:fld>
            <a:endParaRPr lang="en-ZA" dirty="0"/>
          </a:p>
        </p:txBody>
      </p:sp>
      <p:cxnSp>
        <p:nvCxnSpPr>
          <p:cNvPr id="12" name="Straight Connector 11"/>
          <p:cNvCxnSpPr/>
          <p:nvPr userDrawn="1"/>
        </p:nvCxnSpPr>
        <p:spPr>
          <a:xfrm>
            <a:off x="8683325" y="773467"/>
            <a:ext cx="0" cy="41694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316" descr="Image result for african leaders malaria alliance logo"/>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9263"/>
          <a:stretch/>
        </p:blipFill>
        <p:spPr bwMode="auto">
          <a:xfrm>
            <a:off x="8306652" y="6286257"/>
            <a:ext cx="500522" cy="305947"/>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6"/>
          <p:cNvSpPr>
            <a:spLocks noGrp="1"/>
          </p:cNvSpPr>
          <p:nvPr>
            <p:ph type="body" sz="quarter" idx="17" hasCustomPrompt="1"/>
          </p:nvPr>
        </p:nvSpPr>
        <p:spPr>
          <a:xfrm>
            <a:off x="224036" y="6392127"/>
            <a:ext cx="6911276" cy="114775"/>
          </a:xfrm>
        </p:spPr>
        <p:txBody>
          <a:bodyPr vert="horz" wrap="square" lIns="0" tIns="0" rIns="0" bIns="0" rtlCol="0" anchor="b">
            <a:spAutoFit/>
          </a:bodyPr>
          <a:lstStyle>
            <a:lvl1pPr marL="0" indent="0">
              <a:buNone/>
              <a:defRPr lang="en-US" sz="735" dirty="0" smtClean="0">
                <a:latin typeface="+mj-lt"/>
              </a:defRPr>
            </a:lvl1pPr>
            <a:lvl2pPr>
              <a:defRPr lang="en-US" sz="1029" dirty="0" smtClean="0">
                <a:latin typeface="+mj-lt"/>
              </a:defRPr>
            </a:lvl2pPr>
            <a:lvl3pPr>
              <a:defRPr lang="en-US" sz="1029" dirty="0" smtClean="0">
                <a:latin typeface="+mj-lt"/>
              </a:defRPr>
            </a:lvl3pPr>
            <a:lvl4pPr>
              <a:defRPr lang="en-US" sz="1029" dirty="0" smtClean="0">
                <a:latin typeface="+mj-lt"/>
              </a:defRPr>
            </a:lvl4pPr>
            <a:lvl5pPr>
              <a:defRPr lang="en-GB" sz="1029" dirty="0">
                <a:latin typeface="+mj-lt"/>
              </a:defRPr>
            </a:lvl5pPr>
          </a:lstStyle>
          <a:p>
            <a:pPr marL="168021" lvl="0" indent="-168021">
              <a:lnSpc>
                <a:spcPct val="110000"/>
              </a:lnSpc>
              <a:spcBef>
                <a:spcPts val="0"/>
              </a:spcBef>
              <a:spcAft>
                <a:spcPts val="221"/>
              </a:spcAft>
            </a:pPr>
            <a:r>
              <a:rPr lang="en-US" dirty="0"/>
              <a:t>SOURCE:</a:t>
            </a:r>
          </a:p>
        </p:txBody>
      </p:sp>
    </p:spTree>
    <p:extLst>
      <p:ext uri="{BB962C8B-B14F-4D97-AF65-F5344CB8AC3E}">
        <p14:creationId xmlns:p14="http://schemas.microsoft.com/office/powerpoint/2010/main" val="277541170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5" name="Picture 2">
            <a:extLst>
              <a:ext uri="{FF2B5EF4-FFF2-40B4-BE49-F238E27FC236}">
                <a16:creationId xmlns:a16="http://schemas.microsoft.com/office/drawing/2014/main" id="{7E77322F-CD0B-46F5-BE6C-8514C9E5287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33038" y="111579"/>
            <a:ext cx="474867" cy="48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776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2085" y="436158"/>
            <a:ext cx="1820292" cy="950068"/>
          </a:xfrm>
        </p:spPr>
        <p:txBody>
          <a:bodyPr wrap="square" lIns="0" tIns="0" rIns="0" bIns="0" anchor="t">
            <a:spAutoFit/>
          </a:bodyPr>
          <a:lstStyle>
            <a:lvl1pPr>
              <a:defRPr sz="2058" b="1" baseline="0">
                <a:solidFill>
                  <a:schemeClr val="tx1">
                    <a:lumMod val="75000"/>
                    <a:lumOff val="25000"/>
                  </a:schemeClr>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10" name="Slide Number Placeholder 5"/>
          <p:cNvSpPr>
            <a:spLocks noGrp="1"/>
          </p:cNvSpPr>
          <p:nvPr>
            <p:ph type="sldNum" sz="quarter" idx="4"/>
          </p:nvPr>
        </p:nvSpPr>
        <p:spPr>
          <a:xfrm>
            <a:off x="8559477" y="572788"/>
            <a:ext cx="247697" cy="113108"/>
          </a:xfrm>
          <a:prstGeom prst="rect">
            <a:avLst/>
          </a:prstGeom>
        </p:spPr>
        <p:txBody>
          <a:bodyPr vert="horz" lIns="0" tIns="0" rIns="0" bIns="0" rtlCol="0" anchor="ctr">
            <a:spAutoFit/>
          </a:bodyPr>
          <a:lstStyle>
            <a:lvl1pPr>
              <a:defRPr lang="en-GB" sz="735" b="0" smtClean="0">
                <a:solidFill>
                  <a:schemeClr val="tx1">
                    <a:lumMod val="75000"/>
                    <a:lumOff val="25000"/>
                  </a:schemeClr>
                </a:solidFill>
              </a:defRPr>
            </a:lvl1pPr>
          </a:lstStyle>
          <a:p>
            <a:pPr algn="ctr"/>
            <a:fld id="{CDD7DD23-A34B-405D-8F36-5709C0D1BF0C}" type="slidenum">
              <a:rPr lang="en-ZA" smtClean="0"/>
              <a:pPr algn="ctr"/>
              <a:t>‹#›</a:t>
            </a:fld>
            <a:endParaRPr lang="en-ZA" dirty="0"/>
          </a:p>
        </p:txBody>
      </p:sp>
      <p:cxnSp>
        <p:nvCxnSpPr>
          <p:cNvPr id="12" name="Straight Connector 11"/>
          <p:cNvCxnSpPr/>
          <p:nvPr userDrawn="1"/>
        </p:nvCxnSpPr>
        <p:spPr>
          <a:xfrm>
            <a:off x="8683325" y="773467"/>
            <a:ext cx="0" cy="41694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316" descr="Image result for african leaders malaria alliance logo"/>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9263"/>
          <a:stretch/>
        </p:blipFill>
        <p:spPr bwMode="auto">
          <a:xfrm>
            <a:off x="8306652" y="6286257"/>
            <a:ext cx="500522" cy="305947"/>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6"/>
          <p:cNvSpPr>
            <a:spLocks noGrp="1"/>
          </p:cNvSpPr>
          <p:nvPr>
            <p:ph type="body" sz="quarter" idx="17" hasCustomPrompt="1"/>
          </p:nvPr>
        </p:nvSpPr>
        <p:spPr>
          <a:xfrm>
            <a:off x="224036" y="6392127"/>
            <a:ext cx="6911276" cy="114775"/>
          </a:xfrm>
        </p:spPr>
        <p:txBody>
          <a:bodyPr vert="horz" wrap="square" lIns="0" tIns="0" rIns="0" bIns="0" rtlCol="0" anchor="b">
            <a:spAutoFit/>
          </a:bodyPr>
          <a:lstStyle>
            <a:lvl1pPr marL="0" indent="0">
              <a:buNone/>
              <a:defRPr lang="en-US" sz="735" dirty="0" smtClean="0">
                <a:latin typeface="+mj-lt"/>
              </a:defRPr>
            </a:lvl1pPr>
            <a:lvl2pPr>
              <a:defRPr lang="en-US" sz="1029" dirty="0" smtClean="0">
                <a:latin typeface="+mj-lt"/>
              </a:defRPr>
            </a:lvl2pPr>
            <a:lvl3pPr>
              <a:defRPr lang="en-US" sz="1029" dirty="0" smtClean="0">
                <a:latin typeface="+mj-lt"/>
              </a:defRPr>
            </a:lvl3pPr>
            <a:lvl4pPr>
              <a:defRPr lang="en-US" sz="1029" dirty="0" smtClean="0">
                <a:latin typeface="+mj-lt"/>
              </a:defRPr>
            </a:lvl4pPr>
            <a:lvl5pPr>
              <a:defRPr lang="en-GB" sz="1029" dirty="0">
                <a:latin typeface="+mj-lt"/>
              </a:defRPr>
            </a:lvl5pPr>
          </a:lstStyle>
          <a:p>
            <a:pPr marL="168021" lvl="0" indent="-168021">
              <a:lnSpc>
                <a:spcPct val="110000"/>
              </a:lnSpc>
              <a:spcBef>
                <a:spcPts val="0"/>
              </a:spcBef>
              <a:spcAft>
                <a:spcPts val="221"/>
              </a:spcAft>
            </a:pPr>
            <a:r>
              <a:rPr lang="en-US" dirty="0"/>
              <a:t>SOURCE:</a:t>
            </a:r>
          </a:p>
        </p:txBody>
      </p:sp>
    </p:spTree>
    <p:extLst>
      <p:ext uri="{BB962C8B-B14F-4D97-AF65-F5344CB8AC3E}">
        <p14:creationId xmlns:p14="http://schemas.microsoft.com/office/powerpoint/2010/main" val="401456731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2085" y="436158"/>
            <a:ext cx="1820292" cy="950068"/>
          </a:xfrm>
        </p:spPr>
        <p:txBody>
          <a:bodyPr wrap="square" lIns="0" tIns="0" rIns="0" bIns="0" anchor="t">
            <a:spAutoFit/>
          </a:bodyPr>
          <a:lstStyle>
            <a:lvl1pPr>
              <a:defRPr sz="2058" b="1" baseline="0">
                <a:solidFill>
                  <a:schemeClr val="tx1">
                    <a:lumMod val="75000"/>
                    <a:lumOff val="25000"/>
                  </a:schemeClr>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10" name="Slide Number Placeholder 5"/>
          <p:cNvSpPr>
            <a:spLocks noGrp="1"/>
          </p:cNvSpPr>
          <p:nvPr>
            <p:ph type="sldNum" sz="quarter" idx="4"/>
          </p:nvPr>
        </p:nvSpPr>
        <p:spPr>
          <a:xfrm>
            <a:off x="8559477" y="572788"/>
            <a:ext cx="247697" cy="113108"/>
          </a:xfrm>
          <a:prstGeom prst="rect">
            <a:avLst/>
          </a:prstGeom>
        </p:spPr>
        <p:txBody>
          <a:bodyPr vert="horz" lIns="0" tIns="0" rIns="0" bIns="0" rtlCol="0" anchor="ctr">
            <a:spAutoFit/>
          </a:bodyPr>
          <a:lstStyle>
            <a:lvl1pPr>
              <a:defRPr lang="en-GB" sz="735" b="0" smtClean="0">
                <a:solidFill>
                  <a:schemeClr val="tx1">
                    <a:lumMod val="75000"/>
                    <a:lumOff val="25000"/>
                  </a:schemeClr>
                </a:solidFill>
              </a:defRPr>
            </a:lvl1pPr>
          </a:lstStyle>
          <a:p>
            <a:pPr algn="ctr"/>
            <a:fld id="{CDD7DD23-A34B-405D-8F36-5709C0D1BF0C}" type="slidenum">
              <a:rPr lang="en-ZA" smtClean="0"/>
              <a:pPr algn="ctr"/>
              <a:t>‹#›</a:t>
            </a:fld>
            <a:endParaRPr lang="en-ZA" dirty="0"/>
          </a:p>
        </p:txBody>
      </p:sp>
      <p:cxnSp>
        <p:nvCxnSpPr>
          <p:cNvPr id="12" name="Straight Connector 11"/>
          <p:cNvCxnSpPr/>
          <p:nvPr userDrawn="1"/>
        </p:nvCxnSpPr>
        <p:spPr>
          <a:xfrm>
            <a:off x="8683325" y="773467"/>
            <a:ext cx="0" cy="41694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316" descr="Image result for african leaders malaria alliance logo"/>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9263"/>
          <a:stretch/>
        </p:blipFill>
        <p:spPr bwMode="auto">
          <a:xfrm>
            <a:off x="8306652" y="6286257"/>
            <a:ext cx="500522" cy="305947"/>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6"/>
          <p:cNvSpPr>
            <a:spLocks noGrp="1"/>
          </p:cNvSpPr>
          <p:nvPr>
            <p:ph type="body" sz="quarter" idx="17" hasCustomPrompt="1"/>
          </p:nvPr>
        </p:nvSpPr>
        <p:spPr>
          <a:xfrm>
            <a:off x="224036" y="6392127"/>
            <a:ext cx="6911276" cy="114775"/>
          </a:xfrm>
        </p:spPr>
        <p:txBody>
          <a:bodyPr vert="horz" wrap="square" lIns="0" tIns="0" rIns="0" bIns="0" rtlCol="0" anchor="b">
            <a:spAutoFit/>
          </a:bodyPr>
          <a:lstStyle>
            <a:lvl1pPr marL="0" indent="0">
              <a:buNone/>
              <a:defRPr lang="en-US" sz="735" dirty="0" smtClean="0">
                <a:latin typeface="+mj-lt"/>
              </a:defRPr>
            </a:lvl1pPr>
            <a:lvl2pPr>
              <a:defRPr lang="en-US" sz="1029" dirty="0" smtClean="0">
                <a:latin typeface="+mj-lt"/>
              </a:defRPr>
            </a:lvl2pPr>
            <a:lvl3pPr>
              <a:defRPr lang="en-US" sz="1029" dirty="0" smtClean="0">
                <a:latin typeface="+mj-lt"/>
              </a:defRPr>
            </a:lvl3pPr>
            <a:lvl4pPr>
              <a:defRPr lang="en-US" sz="1029" dirty="0" smtClean="0">
                <a:latin typeface="+mj-lt"/>
              </a:defRPr>
            </a:lvl4pPr>
            <a:lvl5pPr>
              <a:defRPr lang="en-GB" sz="1029" dirty="0">
                <a:latin typeface="+mj-lt"/>
              </a:defRPr>
            </a:lvl5pPr>
          </a:lstStyle>
          <a:p>
            <a:pPr marL="168021" lvl="0" indent="-168021">
              <a:lnSpc>
                <a:spcPct val="110000"/>
              </a:lnSpc>
              <a:spcBef>
                <a:spcPts val="0"/>
              </a:spcBef>
              <a:spcAft>
                <a:spcPts val="221"/>
              </a:spcAft>
            </a:pPr>
            <a:r>
              <a:rPr lang="en-US" dirty="0"/>
              <a:t>SOURCE:</a:t>
            </a:r>
          </a:p>
        </p:txBody>
      </p:sp>
    </p:spTree>
    <p:extLst>
      <p:ext uri="{BB962C8B-B14F-4D97-AF65-F5344CB8AC3E}">
        <p14:creationId xmlns:p14="http://schemas.microsoft.com/office/powerpoint/2010/main" val="174914879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2085" y="436158"/>
            <a:ext cx="1820292" cy="950068"/>
          </a:xfrm>
        </p:spPr>
        <p:txBody>
          <a:bodyPr wrap="square" lIns="0" tIns="0" rIns="0" bIns="0" anchor="t">
            <a:spAutoFit/>
          </a:bodyPr>
          <a:lstStyle>
            <a:lvl1pPr>
              <a:defRPr sz="2058" b="1" baseline="0">
                <a:solidFill>
                  <a:schemeClr val="tx1">
                    <a:lumMod val="75000"/>
                    <a:lumOff val="25000"/>
                  </a:schemeClr>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10" name="Slide Number Placeholder 5"/>
          <p:cNvSpPr>
            <a:spLocks noGrp="1"/>
          </p:cNvSpPr>
          <p:nvPr>
            <p:ph type="sldNum" sz="quarter" idx="4"/>
          </p:nvPr>
        </p:nvSpPr>
        <p:spPr>
          <a:xfrm>
            <a:off x="8559477" y="572788"/>
            <a:ext cx="247697" cy="113108"/>
          </a:xfrm>
          <a:prstGeom prst="rect">
            <a:avLst/>
          </a:prstGeom>
        </p:spPr>
        <p:txBody>
          <a:bodyPr vert="horz" lIns="0" tIns="0" rIns="0" bIns="0" rtlCol="0" anchor="ctr">
            <a:spAutoFit/>
          </a:bodyPr>
          <a:lstStyle>
            <a:lvl1pPr>
              <a:defRPr lang="en-GB" sz="735" b="0" smtClean="0">
                <a:solidFill>
                  <a:schemeClr val="tx1">
                    <a:lumMod val="75000"/>
                    <a:lumOff val="25000"/>
                  </a:schemeClr>
                </a:solidFill>
              </a:defRPr>
            </a:lvl1pPr>
          </a:lstStyle>
          <a:p>
            <a:pPr algn="ctr"/>
            <a:fld id="{CDD7DD23-A34B-405D-8F36-5709C0D1BF0C}" type="slidenum">
              <a:rPr lang="en-ZA" smtClean="0"/>
              <a:pPr algn="ctr"/>
              <a:t>‹#›</a:t>
            </a:fld>
            <a:endParaRPr lang="en-ZA" dirty="0"/>
          </a:p>
        </p:txBody>
      </p:sp>
      <p:cxnSp>
        <p:nvCxnSpPr>
          <p:cNvPr id="12" name="Straight Connector 11"/>
          <p:cNvCxnSpPr/>
          <p:nvPr userDrawn="1"/>
        </p:nvCxnSpPr>
        <p:spPr>
          <a:xfrm>
            <a:off x="8683325" y="773467"/>
            <a:ext cx="0" cy="41694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316" descr="Image result for african leaders malaria alliance logo"/>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9263"/>
          <a:stretch/>
        </p:blipFill>
        <p:spPr bwMode="auto">
          <a:xfrm>
            <a:off x="8306652" y="6286257"/>
            <a:ext cx="500522" cy="305947"/>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6"/>
          <p:cNvSpPr>
            <a:spLocks noGrp="1"/>
          </p:cNvSpPr>
          <p:nvPr>
            <p:ph type="body" sz="quarter" idx="17" hasCustomPrompt="1"/>
          </p:nvPr>
        </p:nvSpPr>
        <p:spPr>
          <a:xfrm>
            <a:off x="224036" y="6392127"/>
            <a:ext cx="6911276" cy="114775"/>
          </a:xfrm>
        </p:spPr>
        <p:txBody>
          <a:bodyPr vert="horz" wrap="square" lIns="0" tIns="0" rIns="0" bIns="0" rtlCol="0" anchor="b">
            <a:spAutoFit/>
          </a:bodyPr>
          <a:lstStyle>
            <a:lvl1pPr marL="0" indent="0">
              <a:buNone/>
              <a:defRPr lang="en-US" sz="735" dirty="0" smtClean="0">
                <a:latin typeface="+mj-lt"/>
              </a:defRPr>
            </a:lvl1pPr>
            <a:lvl2pPr>
              <a:defRPr lang="en-US" sz="1029" dirty="0" smtClean="0">
                <a:latin typeface="+mj-lt"/>
              </a:defRPr>
            </a:lvl2pPr>
            <a:lvl3pPr>
              <a:defRPr lang="en-US" sz="1029" dirty="0" smtClean="0">
                <a:latin typeface="+mj-lt"/>
              </a:defRPr>
            </a:lvl3pPr>
            <a:lvl4pPr>
              <a:defRPr lang="en-US" sz="1029" dirty="0" smtClean="0">
                <a:latin typeface="+mj-lt"/>
              </a:defRPr>
            </a:lvl4pPr>
            <a:lvl5pPr>
              <a:defRPr lang="en-GB" sz="1029" dirty="0">
                <a:latin typeface="+mj-lt"/>
              </a:defRPr>
            </a:lvl5pPr>
          </a:lstStyle>
          <a:p>
            <a:pPr marL="168021" lvl="0" indent="-168021">
              <a:lnSpc>
                <a:spcPct val="110000"/>
              </a:lnSpc>
              <a:spcBef>
                <a:spcPts val="0"/>
              </a:spcBef>
              <a:spcAft>
                <a:spcPts val="221"/>
              </a:spcAft>
            </a:pPr>
            <a:r>
              <a:rPr lang="en-US" dirty="0"/>
              <a:t>SOURCE:</a:t>
            </a:r>
          </a:p>
        </p:txBody>
      </p:sp>
    </p:spTree>
    <p:extLst>
      <p:ext uri="{BB962C8B-B14F-4D97-AF65-F5344CB8AC3E}">
        <p14:creationId xmlns:p14="http://schemas.microsoft.com/office/powerpoint/2010/main" val="1370650050"/>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Title Only">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072" y="411582"/>
            <a:ext cx="8065294" cy="361959"/>
          </a:xfrm>
        </p:spPr>
        <p:txBody>
          <a:bodyPr wrap="square" lIns="0" tIns="0" rIns="0" bIns="0" anchor="t">
            <a:spAutoFit/>
          </a:bodyPr>
          <a:lstStyle>
            <a:lvl1pPr>
              <a:defRPr sz="2352" b="1" baseline="0">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Rectangle 2"/>
          <p:cNvSpPr/>
          <p:nvPr userDrawn="1"/>
        </p:nvSpPr>
        <p:spPr>
          <a:xfrm>
            <a:off x="1097" y="6646792"/>
            <a:ext cx="4480719" cy="74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92"/>
          </a:p>
        </p:txBody>
      </p:sp>
      <p:sp>
        <p:nvSpPr>
          <p:cNvPr id="11" name="Rectangle 10"/>
          <p:cNvSpPr/>
          <p:nvPr userDrawn="1"/>
        </p:nvSpPr>
        <p:spPr>
          <a:xfrm>
            <a:off x="4482916" y="6646792"/>
            <a:ext cx="1492841" cy="746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92"/>
          </a:p>
        </p:txBody>
      </p:sp>
      <p:sp>
        <p:nvSpPr>
          <p:cNvPr id="14" name="Rectangle 13"/>
          <p:cNvSpPr/>
          <p:nvPr userDrawn="1"/>
        </p:nvSpPr>
        <p:spPr>
          <a:xfrm>
            <a:off x="5975757" y="6646792"/>
            <a:ext cx="1492841" cy="74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92"/>
          </a:p>
        </p:txBody>
      </p:sp>
      <p:sp>
        <p:nvSpPr>
          <p:cNvPr id="15" name="Rectangle 14"/>
          <p:cNvSpPr/>
          <p:nvPr userDrawn="1"/>
        </p:nvSpPr>
        <p:spPr>
          <a:xfrm>
            <a:off x="7468598" y="6646792"/>
            <a:ext cx="1492841" cy="746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92"/>
          </a:p>
        </p:txBody>
      </p:sp>
      <p:sp>
        <p:nvSpPr>
          <p:cNvPr id="16" name="Text Placeholder 6"/>
          <p:cNvSpPr>
            <a:spLocks noGrp="1"/>
          </p:cNvSpPr>
          <p:nvPr userDrawn="1">
            <p:ph type="body" sz="quarter" idx="17" hasCustomPrompt="1"/>
          </p:nvPr>
        </p:nvSpPr>
        <p:spPr>
          <a:xfrm>
            <a:off x="154262" y="6449574"/>
            <a:ext cx="6911276" cy="86049"/>
          </a:xfrm>
        </p:spPr>
        <p:txBody>
          <a:bodyPr vert="horz" wrap="square" lIns="0" tIns="0" rIns="0" bIns="0" rtlCol="0" anchor="b">
            <a:spAutoFit/>
          </a:bodyPr>
          <a:lstStyle>
            <a:lvl1pPr marL="0" indent="0">
              <a:buNone/>
              <a:defRPr lang="en-US" sz="551" dirty="0" smtClean="0">
                <a:latin typeface="Arial" panose="020B0604020202020204" pitchFamily="34" charset="0"/>
                <a:cs typeface="Arial" panose="020B0604020202020204" pitchFamily="34" charset="0"/>
              </a:defRPr>
            </a:lvl1pPr>
            <a:lvl2pPr>
              <a:defRPr lang="en-US" sz="772" dirty="0" smtClean="0">
                <a:latin typeface="+mj-lt"/>
              </a:defRPr>
            </a:lvl2pPr>
            <a:lvl3pPr>
              <a:defRPr lang="en-US" sz="772" dirty="0" smtClean="0">
                <a:latin typeface="+mj-lt"/>
              </a:defRPr>
            </a:lvl3pPr>
            <a:lvl4pPr>
              <a:defRPr lang="en-US" sz="772" dirty="0" smtClean="0">
                <a:latin typeface="+mj-lt"/>
              </a:defRPr>
            </a:lvl4pPr>
            <a:lvl5pPr>
              <a:defRPr lang="en-GB" sz="772" dirty="0">
                <a:latin typeface="+mj-lt"/>
              </a:defRPr>
            </a:lvl5pPr>
          </a:lstStyle>
          <a:p>
            <a:pPr marL="126013" lvl="0" indent="-126013">
              <a:lnSpc>
                <a:spcPct val="110000"/>
              </a:lnSpc>
              <a:spcBef>
                <a:spcPts val="0"/>
              </a:spcBef>
              <a:spcAft>
                <a:spcPts val="165"/>
              </a:spcAft>
            </a:pPr>
            <a:r>
              <a:rPr lang="en-US" dirty="0"/>
              <a:t>SOURCE:</a:t>
            </a:r>
          </a:p>
        </p:txBody>
      </p:sp>
      <p:pic>
        <p:nvPicPr>
          <p:cNvPr id="9" name="Picture 8" descr="ALMA">
            <a:extLst>
              <a:ext uri="{FF2B5EF4-FFF2-40B4-BE49-F238E27FC236}">
                <a16:creationId xmlns:a16="http://schemas.microsoft.com/office/drawing/2014/main" id="{616B0B35-4633-44DF-B913-A0E6E33EB1C8}"/>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139815" y="6241772"/>
            <a:ext cx="529006" cy="293851"/>
          </a:xfrm>
          <a:prstGeom prst="rect">
            <a:avLst/>
          </a:prstGeom>
        </p:spPr>
      </p:pic>
      <p:sp>
        <p:nvSpPr>
          <p:cNvPr id="28" name="Text Placeholder 5">
            <a:extLst>
              <a:ext uri="{FF2B5EF4-FFF2-40B4-BE49-F238E27FC236}">
                <a16:creationId xmlns:a16="http://schemas.microsoft.com/office/drawing/2014/main" id="{133FCFC5-B8A6-4EC0-BB9F-6221D2A95E41}"/>
              </a:ext>
            </a:extLst>
          </p:cNvPr>
          <p:cNvSpPr>
            <a:spLocks noGrp="1"/>
          </p:cNvSpPr>
          <p:nvPr>
            <p:ph type="body" sz="quarter" idx="10"/>
          </p:nvPr>
        </p:nvSpPr>
        <p:spPr>
          <a:xfrm>
            <a:off x="448072" y="1352434"/>
            <a:ext cx="7865400" cy="1053045"/>
          </a:xfrm>
        </p:spPr>
        <p:txBody>
          <a:bodyPr wrap="square" lIns="0" tIns="0" rIns="0" bIns="0">
            <a:spAutoFit/>
          </a:bodyPr>
          <a:lstStyle>
            <a:lvl1pPr marL="0" indent="0">
              <a:lnSpc>
                <a:spcPct val="110000"/>
              </a:lnSpc>
              <a:spcBef>
                <a:spcPts val="0"/>
              </a:spcBef>
              <a:spcAft>
                <a:spcPts val="165"/>
              </a:spcAft>
              <a:buNone/>
              <a:defRPr sz="1470">
                <a:latin typeface="Arial" panose="020B0604020202020204" pitchFamily="34" charset="0"/>
                <a:cs typeface="Arial" panose="020B0604020202020204" pitchFamily="34" charset="0"/>
              </a:defRPr>
            </a:lvl1pPr>
            <a:lvl2pPr marL="126013" indent="-126013">
              <a:lnSpc>
                <a:spcPct val="110000"/>
              </a:lnSpc>
              <a:spcBef>
                <a:spcPts val="0"/>
              </a:spcBef>
              <a:spcAft>
                <a:spcPts val="165"/>
              </a:spcAft>
              <a:defRPr sz="1470">
                <a:latin typeface="Arial" panose="020B0604020202020204" pitchFamily="34" charset="0"/>
                <a:cs typeface="Arial" panose="020B0604020202020204" pitchFamily="34" charset="0"/>
              </a:defRPr>
            </a:lvl2pPr>
            <a:lvl3pPr marL="252026" indent="-126013">
              <a:lnSpc>
                <a:spcPct val="110000"/>
              </a:lnSpc>
              <a:spcBef>
                <a:spcPts val="0"/>
              </a:spcBef>
              <a:spcAft>
                <a:spcPts val="165"/>
              </a:spcAft>
              <a:defRPr sz="1470">
                <a:latin typeface="Arial" panose="020B0604020202020204" pitchFamily="34" charset="0"/>
                <a:cs typeface="Arial" panose="020B0604020202020204" pitchFamily="34" charset="0"/>
              </a:defRPr>
            </a:lvl3pPr>
            <a:lvl4pPr marL="378038" indent="-126013">
              <a:lnSpc>
                <a:spcPct val="110000"/>
              </a:lnSpc>
              <a:spcBef>
                <a:spcPts val="0"/>
              </a:spcBef>
              <a:spcAft>
                <a:spcPts val="165"/>
              </a:spcAft>
              <a:defRPr sz="1470">
                <a:latin typeface="Arial" panose="020B0604020202020204" pitchFamily="34" charset="0"/>
                <a:cs typeface="Arial" panose="020B0604020202020204" pitchFamily="34" charset="0"/>
              </a:defRPr>
            </a:lvl4pPr>
            <a:lvl5pPr>
              <a:defRPr sz="772">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89906448"/>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2880">
          <p15:clr>
            <a:srgbClr val="FBAE40"/>
          </p15:clr>
        </p15:guide>
        <p15:guide id="3" pos="288">
          <p15:clr>
            <a:srgbClr val="FBAE40"/>
          </p15:clr>
        </p15:guide>
        <p15:guide id="4" pos="5472">
          <p15:clr>
            <a:srgbClr val="FBAE40"/>
          </p15:clr>
        </p15:guide>
        <p15:guide id="5" orient="horz" pos="288">
          <p15:clr>
            <a:srgbClr val="FBAE40"/>
          </p15:clr>
        </p15:guide>
        <p15:guide id="6" orient="horz" pos="403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26" name="think-cell Slide" r:id="rId4" imgW="360" imgH="360" progId="">
                  <p:embed/>
                </p:oleObj>
              </mc:Choice>
              <mc:Fallback>
                <p:oleObj name="think-cell Slide" r:id="rId4" imgW="360" imgH="360" progId="">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doc id"/>
          <p:cNvSpPr txBox="1">
            <a:spLocks noChangeArrowheads="1"/>
          </p:cNvSpPr>
          <p:nvPr/>
        </p:nvSpPr>
        <p:spPr bwMode="auto">
          <a:xfrm>
            <a:off x="8442325" y="36513"/>
            <a:ext cx="29527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dirty="0">
              <a:solidFill>
                <a:prstClr val="black"/>
              </a:solidFill>
              <a:latin typeface="Arial"/>
            </a:endParaRPr>
          </a:p>
        </p:txBody>
      </p:sp>
      <p:grpSp>
        <p:nvGrpSpPr>
          <p:cNvPr id="2" name="Title Elements"/>
          <p:cNvGrpSpPr/>
          <p:nvPr userDrawn="1"/>
        </p:nvGrpSpPr>
        <p:grpSpPr>
          <a:xfrm>
            <a:off x="0" y="0"/>
            <a:ext cx="8958264" cy="6723063"/>
            <a:chOff x="0" y="0"/>
            <a:chExt cx="8958264" cy="6723063"/>
          </a:xfrm>
        </p:grpSpPr>
        <p:sp>
          <p:nvSpPr>
            <p:cNvPr id="9" name="Document type" hidden="1"/>
            <p:cNvSpPr txBox="1">
              <a:spLocks noChangeArrowheads="1"/>
            </p:cNvSpPr>
            <p:nvPr/>
          </p:nvSpPr>
          <p:spPr bwMode="auto">
            <a:xfrm>
              <a:off x="2640013" y="4930775"/>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prstClr val="black"/>
                  </a:solidFill>
                  <a:latin typeface="Arial"/>
                </a:rPr>
                <a:t>Document type</a:t>
              </a:r>
            </a:p>
          </p:txBody>
        </p:sp>
        <p:sp>
          <p:nvSpPr>
            <p:cNvPr id="10" name="Date" hidden="1"/>
            <p:cNvSpPr txBox="1">
              <a:spLocks noChangeArrowheads="1"/>
            </p:cNvSpPr>
            <p:nvPr/>
          </p:nvSpPr>
          <p:spPr bwMode="auto">
            <a:xfrm>
              <a:off x="2640013" y="5199063"/>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prstClr val="black"/>
                  </a:solidFill>
                  <a:latin typeface="Arial"/>
                </a:rPr>
                <a:t>Date</a:t>
              </a:r>
            </a:p>
          </p:txBody>
        </p:sp>
        <p:sp>
          <p:nvSpPr>
            <p:cNvPr id="11" name="Disclaimer" hidden="1"/>
            <p:cNvSpPr>
              <a:spLocks noChangeArrowheads="1"/>
            </p:cNvSpPr>
            <p:nvPr/>
          </p:nvSpPr>
          <p:spPr bwMode="auto">
            <a:xfrm>
              <a:off x="2640013" y="5895975"/>
              <a:ext cx="5121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4863" eaLnBrk="0" hangingPunct="0"/>
              <a:r>
                <a:rPr lang="en-US" sz="800" dirty="0">
                  <a:solidFill>
                    <a:prstClr val="black"/>
                  </a:solidFill>
                  <a:latin typeface="Arial"/>
                </a:rPr>
                <a:t>CONFIDENTIAL AND PROPRIETARY</a:t>
              </a:r>
            </a:p>
            <a:p>
              <a:pPr defTabSz="804863" eaLnBrk="0" hangingPunct="0"/>
              <a:r>
                <a:rPr lang="en-US" sz="800" dirty="0">
                  <a:solidFill>
                    <a:prstClr val="black"/>
                  </a:solidFill>
                  <a:latin typeface="Arial"/>
                </a:rPr>
                <a:t>Any use of this material without specific permission of McKinsey &amp; Company is strictly prohibited</a:t>
              </a:r>
            </a:p>
          </p:txBody>
        </p:sp>
        <p:sp>
          <p:nvSpPr>
            <p:cNvPr id="12" name="TitleBottomPlaceholder" hidden="1"/>
            <p:cNvSpPr>
              <a:spLocks noChangeArrowheads="1"/>
            </p:cNvSpPr>
            <p:nvPr/>
          </p:nvSpPr>
          <p:spPr bwMode="auto">
            <a:xfrm>
              <a:off x="0" y="2238375"/>
              <a:ext cx="2193925" cy="4484688"/>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latin typeface="Arial"/>
              </a:endParaRPr>
            </a:p>
          </p:txBody>
        </p:sp>
        <p:sp>
          <p:nvSpPr>
            <p:cNvPr id="13" name="TitleTopPlaceholder" hidden="1"/>
            <p:cNvSpPr>
              <a:spLocks noChangeArrowheads="1"/>
            </p:cNvSpPr>
            <p:nvPr/>
          </p:nvSpPr>
          <p:spPr bwMode="auto">
            <a:xfrm>
              <a:off x="0" y="0"/>
              <a:ext cx="2193925" cy="2238375"/>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latin typeface="Arial"/>
              </a:endParaRPr>
            </a:p>
          </p:txBody>
        </p:sp>
        <p:sp>
          <p:nvSpPr>
            <p:cNvPr id="19" name="Rectangle 18" hidden="1"/>
            <p:cNvSpPr/>
            <p:nvPr/>
          </p:nvSpPr>
          <p:spPr>
            <a:xfrm>
              <a:off x="0" y="0"/>
              <a:ext cx="8958264" cy="6721475"/>
            </a:xfrm>
            <a:prstGeom prst="rect">
              <a:avLst/>
            </a:prstGeom>
            <a:noFill/>
            <a:ln w="3175">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grpSp>
      <p:pic>
        <p:nvPicPr>
          <p:cNvPr id="18" name="TitleBottomBarBW" hidden="1"/>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173913" y="6443663"/>
            <a:ext cx="1636712" cy="19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4" name="Rectangle 1026"/>
          <p:cNvSpPr>
            <a:spLocks noGrp="1" noChangeArrowheads="1"/>
          </p:cNvSpPr>
          <p:nvPr>
            <p:ph type="ctrTitle"/>
          </p:nvPr>
        </p:nvSpPr>
        <p:spPr>
          <a:xfrm>
            <a:off x="562672" y="3052054"/>
            <a:ext cx="7879488" cy="646331"/>
          </a:xfrm>
          <a:prstGeom prst="rect">
            <a:avLst/>
          </a:prstGeom>
        </p:spPr>
        <p:txBody>
          <a:bodyPr/>
          <a:lstStyle>
            <a:lvl1pPr>
              <a:defRPr sz="4200" b="0" baseline="0">
                <a:solidFill>
                  <a:srgbClr val="375199"/>
                </a:solidFill>
                <a:latin typeface="Arial" panose="020B0604020202020204" pitchFamily="34" charset="0"/>
                <a:ea typeface="+mj-ea"/>
                <a:cs typeface="Arial" panose="020B0604020202020204" pitchFamily="34" charset="0"/>
              </a:defRPr>
            </a:lvl1pPr>
          </a:lstStyle>
          <a:p>
            <a:pPr lvl="0"/>
            <a:r>
              <a:rPr lang="en-US" noProof="0" dirty="0"/>
              <a:t>Click to edit Master title style</a:t>
            </a:r>
          </a:p>
        </p:txBody>
      </p:sp>
      <p:sp>
        <p:nvSpPr>
          <p:cNvPr id="13315" name="Rectangle 1027"/>
          <p:cNvSpPr>
            <a:spLocks noGrp="1" noChangeArrowheads="1"/>
          </p:cNvSpPr>
          <p:nvPr>
            <p:ph type="subTitle" idx="1"/>
          </p:nvPr>
        </p:nvSpPr>
        <p:spPr>
          <a:xfrm>
            <a:off x="562672" y="4598902"/>
            <a:ext cx="4935537" cy="338554"/>
          </a:xfrm>
          <a:prstGeom prst="rect">
            <a:avLst/>
          </a:prstGeom>
        </p:spPr>
        <p:txBody>
          <a:bodyPr>
            <a:spAutoFit/>
          </a:bodyPr>
          <a:lstStyle>
            <a:lvl1pPr>
              <a:defRPr sz="2200" baseline="0">
                <a:solidFill>
                  <a:schemeClr val="tx2"/>
                </a:solidFill>
                <a:latin typeface="+mn-lt"/>
                <a:ea typeface="+mn-ea"/>
              </a:defRPr>
            </a:lvl1pPr>
          </a:lstStyle>
          <a:p>
            <a:pPr lvl="0"/>
            <a:r>
              <a:rPr lang="en-US" noProof="0" dirty="0"/>
              <a:t>Click to edit Master subtitle style</a:t>
            </a:r>
          </a:p>
        </p:txBody>
      </p:sp>
    </p:spTree>
    <p:extLst>
      <p:ext uri="{BB962C8B-B14F-4D97-AF65-F5344CB8AC3E}">
        <p14:creationId xmlns:p14="http://schemas.microsoft.com/office/powerpoint/2010/main" val="20265501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7" name="Picture 4">
            <a:extLst>
              <a:ext uri="{FF2B5EF4-FFF2-40B4-BE49-F238E27FC236}">
                <a16:creationId xmlns:a16="http://schemas.microsoft.com/office/drawing/2014/main" id="{49957759-473A-4B0F-817A-33DD3F8C57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832" t="36741"/>
          <a:stretch/>
        </p:blipFill>
        <p:spPr bwMode="auto">
          <a:xfrm>
            <a:off x="2584496" y="6539459"/>
            <a:ext cx="6376942" cy="182016"/>
          </a:xfrm>
          <a:prstGeom prst="rect">
            <a:avLst/>
          </a:prstGeom>
          <a:noFill/>
          <a:ln>
            <a:solidFill>
              <a:srgbClr val="503D6A"/>
            </a:solidFill>
          </a:ln>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B55ABA2-4BC5-47C3-A144-6D989A47724F}"/>
              </a:ext>
            </a:extLst>
          </p:cNvPr>
          <p:cNvSpPr/>
          <p:nvPr userDrawn="1"/>
        </p:nvSpPr>
        <p:spPr>
          <a:xfrm>
            <a:off x="1" y="6535483"/>
            <a:ext cx="2584496" cy="188072"/>
          </a:xfrm>
          <a:prstGeom prst="rect">
            <a:avLst/>
          </a:prstGeom>
          <a:solidFill>
            <a:srgbClr val="198A00"/>
          </a:solidFill>
          <a:ln w="9525">
            <a:solidFill>
              <a:srgbClr val="503D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pic>
        <p:nvPicPr>
          <p:cNvPr id="6" name="Picture 2">
            <a:extLst>
              <a:ext uri="{FF2B5EF4-FFF2-40B4-BE49-F238E27FC236}">
                <a16:creationId xmlns:a16="http://schemas.microsoft.com/office/drawing/2014/main" id="{1EECA68A-B14B-4997-BD73-B5348E9D67A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33038" y="111579"/>
            <a:ext cx="474867" cy="48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611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721465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MS PGothic" panose="020B0600070205080204" pitchFamily="34" charset="-128"/>
              </a:defRPr>
            </a:lvl1pPr>
          </a:lstStyle>
          <a:p>
            <a:pPr>
              <a:defRPr/>
            </a:pPr>
            <a:fld id="{390C57AB-764E-458C-B1A5-5787A8CEE192}" type="datetime1">
              <a:rPr lang="en-US"/>
              <a:pPr>
                <a:defRPr/>
              </a:pPr>
              <a:t>6/2/2021</a:t>
            </a:fld>
            <a:endParaRPr lang="en-US"/>
          </a:p>
        </p:txBody>
      </p:sp>
      <p:sp>
        <p:nvSpPr>
          <p:cNvPr id="3" name="Footer Placeholder 4"/>
          <p:cNvSpPr>
            <a:spLocks noGrp="1"/>
          </p:cNvSpPr>
          <p:nvPr>
            <p:ph type="ftr" sz="quarter" idx="11"/>
          </p:nvPr>
        </p:nvSpPr>
        <p:spPr/>
        <p:txBody>
          <a:bodyPr/>
          <a:lstStyle>
            <a:lvl1pPr>
              <a:defRPr>
                <a:ea typeface="MS PGothic" panose="020B0600070205080204" pitchFamily="34" charset="-128"/>
              </a:defRPr>
            </a:lvl1pPr>
          </a:lstStyle>
          <a:p>
            <a:pPr>
              <a:defRPr/>
            </a:pPr>
            <a:endParaRPr lang="en-US"/>
          </a:p>
        </p:txBody>
      </p:sp>
      <p:sp>
        <p:nvSpPr>
          <p:cNvPr id="4" name="Slide Number Placeholder 5"/>
          <p:cNvSpPr>
            <a:spLocks noGrp="1"/>
          </p:cNvSpPr>
          <p:nvPr>
            <p:ph type="sldNum" sz="quarter" idx="12"/>
          </p:nvPr>
        </p:nvSpPr>
        <p:spPr/>
        <p:txBody>
          <a:bodyPr/>
          <a:lstStyle>
            <a:lvl1pPr>
              <a:defRPr>
                <a:latin typeface="Tahoma" panose="020B0604030504040204" pitchFamily="34" charset="0"/>
                <a:ea typeface="MS PGothic" panose="020B0600070205080204" pitchFamily="34" charset="-128"/>
              </a:defRPr>
            </a:lvl1pPr>
          </a:lstStyle>
          <a:p>
            <a:pPr>
              <a:defRPr/>
            </a:pPr>
            <a:fld id="{80533F63-1CFA-412D-B712-E583B36004FA}" type="slidenum">
              <a:rPr lang="en-US" altLang="en-US"/>
              <a:pPr>
                <a:defRPr/>
              </a:pPr>
              <a:t>‹#›</a:t>
            </a:fld>
            <a:endParaRPr lang="en-US" altLang="en-US"/>
          </a:p>
        </p:txBody>
      </p:sp>
    </p:spTree>
    <p:extLst>
      <p:ext uri="{BB962C8B-B14F-4D97-AF65-F5344CB8AC3E}">
        <p14:creationId xmlns:p14="http://schemas.microsoft.com/office/powerpoint/2010/main" val="2989679860"/>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0250"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39926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graphicFrame>
        <p:nvGraphicFramePr>
          <p:cNvPr id="3" name="Object 300" hidden="1"/>
          <p:cNvGraphicFramePr>
            <a:graphicFrameLocks noChangeAspect="1"/>
          </p:cNvGraphicFramePr>
          <p:nvPr userDrawn="1">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274" name="think-cell Slide" r:id="rId19" imgW="360" imgH="360" progId="">
                  <p:embed/>
                </p:oleObj>
              </mc:Choice>
              <mc:Fallback>
                <p:oleObj name="think-cell Slide" r:id="rId19" imgW="360" imgH="360" progId="">
                  <p:embed/>
                  <p:pic>
                    <p:nvPicPr>
                      <p:cNvPr id="3" name="Object 300" hidden="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27"/>
          <p:cNvGrpSpPr>
            <a:grpSpLocks/>
          </p:cNvGrpSpPr>
          <p:nvPr userDrawn="1">
            <p:custDataLst>
              <p:tags r:id="rId3"/>
            </p:custDataLst>
          </p:nvPr>
        </p:nvGrpSpPr>
        <p:grpSpPr bwMode="auto">
          <a:xfrm flipH="1">
            <a:off x="8089907" y="6300810"/>
            <a:ext cx="869950" cy="420687"/>
            <a:chOff x="0" y="647"/>
            <a:chExt cx="2278" cy="3325"/>
          </a:xfrm>
        </p:grpSpPr>
        <p:sp>
          <p:nvSpPr>
            <p:cNvPr id="5" name="Freeform 28"/>
            <p:cNvSpPr>
              <a:spLocks/>
            </p:cNvSpPr>
            <p:nvPr>
              <p:custDataLst>
                <p:tags r:id="rId16"/>
              </p:custDataLst>
            </p:nvPr>
          </p:nvSpPr>
          <p:spPr bwMode="auto">
            <a:xfrm>
              <a:off x="0" y="648"/>
              <a:ext cx="1650" cy="3324"/>
            </a:xfrm>
            <a:custGeom>
              <a:avLst/>
              <a:gdLst>
                <a:gd name="T0" fmla="*/ 343 w 1778"/>
                <a:gd name="T1" fmla="*/ 0 h 3324"/>
                <a:gd name="T2" fmla="*/ 308 w 1778"/>
                <a:gd name="T3" fmla="*/ 204 h 3324"/>
                <a:gd name="T4" fmla="*/ 210 w 1778"/>
                <a:gd name="T5" fmla="*/ 318 h 3324"/>
                <a:gd name="T6" fmla="*/ 396 w 1778"/>
                <a:gd name="T7" fmla="*/ 456 h 3324"/>
                <a:gd name="T8" fmla="*/ 760 w 1778"/>
                <a:gd name="T9" fmla="*/ 888 h 3324"/>
                <a:gd name="T10" fmla="*/ 990 w 1778"/>
                <a:gd name="T11" fmla="*/ 1446 h 3324"/>
                <a:gd name="T12" fmla="*/ 1054 w 1778"/>
                <a:gd name="T13" fmla="*/ 2028 h 3324"/>
                <a:gd name="T14" fmla="*/ 1023 w 1778"/>
                <a:gd name="T15" fmla="*/ 2496 h 3324"/>
                <a:gd name="T16" fmla="*/ 902 w 1778"/>
                <a:gd name="T17" fmla="*/ 2850 h 3324"/>
                <a:gd name="T18" fmla="*/ 748 w 1778"/>
                <a:gd name="T19" fmla="*/ 3162 h 3324"/>
                <a:gd name="T20" fmla="*/ 571 w 1778"/>
                <a:gd name="T21" fmla="*/ 3324 h 3324"/>
                <a:gd name="T22" fmla="*/ 2 w 1778"/>
                <a:gd name="T23" fmla="*/ 3324 h 3324"/>
                <a:gd name="T24" fmla="*/ 0 w 1778"/>
                <a:gd name="T25" fmla="*/ 0 h 3324"/>
                <a:gd name="T26" fmla="*/ 343 w 1778"/>
                <a:gd name="T27" fmla="*/ 0 h 33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8" h="3324">
                  <a:moveTo>
                    <a:pt x="580" y="0"/>
                  </a:moveTo>
                  <a:lnTo>
                    <a:pt x="520" y="204"/>
                  </a:lnTo>
                  <a:lnTo>
                    <a:pt x="354" y="318"/>
                  </a:lnTo>
                  <a:lnTo>
                    <a:pt x="669" y="456"/>
                  </a:lnTo>
                  <a:lnTo>
                    <a:pt x="1283" y="888"/>
                  </a:lnTo>
                  <a:lnTo>
                    <a:pt x="1671" y="1446"/>
                  </a:lnTo>
                  <a:lnTo>
                    <a:pt x="1778" y="2028"/>
                  </a:lnTo>
                  <a:lnTo>
                    <a:pt x="1724" y="2496"/>
                  </a:lnTo>
                  <a:lnTo>
                    <a:pt x="1522" y="2850"/>
                  </a:lnTo>
                  <a:lnTo>
                    <a:pt x="1260" y="3162"/>
                  </a:lnTo>
                  <a:lnTo>
                    <a:pt x="962" y="3324"/>
                  </a:lnTo>
                  <a:lnTo>
                    <a:pt x="2" y="3324"/>
                  </a:lnTo>
                  <a:lnTo>
                    <a:pt x="0" y="0"/>
                  </a:lnTo>
                  <a:lnTo>
                    <a:pt x="580" y="0"/>
                  </a:lnTo>
                  <a:close/>
                </a:path>
              </a:pathLst>
            </a:custGeom>
            <a:solidFill>
              <a:srgbClr val="EAEAEA"/>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891846" fontAlgn="base">
                <a:spcBef>
                  <a:spcPct val="0"/>
                </a:spcBef>
                <a:spcAft>
                  <a:spcPct val="0"/>
                </a:spcAft>
              </a:pPr>
              <a:endParaRPr lang="en-US" sz="1568">
                <a:solidFill>
                  <a:srgbClr val="000000"/>
                </a:solidFill>
              </a:endParaRPr>
            </a:p>
          </p:txBody>
        </p:sp>
        <p:pic>
          <p:nvPicPr>
            <p:cNvPr id="6" name="Picture 29"/>
            <p:cNvPicPr>
              <a:picLocks noChangeAspect="1" noChangeArrowheads="1"/>
            </p:cNvPicPr>
            <p:nvPr>
              <p:custDataLst>
                <p:tags r:id="rId17"/>
              </p:custDataLst>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a:ext>
              </a:extLst>
            </a:blip>
            <a:srcRect l="44395" t="8026" b="26535"/>
            <a:stretch>
              <a:fillRect/>
            </a:stretch>
          </p:blipFill>
          <p:spPr bwMode="auto">
            <a:xfrm>
              <a:off x="72" y="647"/>
              <a:ext cx="2206" cy="3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7" name="SlideLogoText"/>
          <p:cNvSpPr>
            <a:spLocks noChangeArrowheads="1"/>
          </p:cNvSpPr>
          <p:nvPr>
            <p:custDataLst>
              <p:tags r:id="rId4"/>
            </p:custDataLst>
          </p:nvPr>
        </p:nvSpPr>
        <p:spPr bwMode="auto">
          <a:xfrm>
            <a:off x="7108180" y="6479382"/>
            <a:ext cx="1053173" cy="1508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spAutoFit/>
          </a:bodyPr>
          <a:lstStyle>
            <a:lvl1pPr defTabSz="895350">
              <a:defRPr sz="1600">
                <a:solidFill>
                  <a:schemeClr val="tx1"/>
                </a:solidFill>
                <a:latin typeface="Arial" charset="0"/>
              </a:defRPr>
            </a:lvl1pPr>
            <a:lvl2pPr marL="742950" indent="-285750" defTabSz="895350">
              <a:defRPr sz="1600">
                <a:solidFill>
                  <a:schemeClr val="tx1"/>
                </a:solidFill>
                <a:latin typeface="Arial" charset="0"/>
              </a:defRPr>
            </a:lvl2pPr>
            <a:lvl3pPr marL="1143000" indent="-228600" defTabSz="895350">
              <a:defRPr sz="1600">
                <a:solidFill>
                  <a:schemeClr val="tx1"/>
                </a:solidFill>
                <a:latin typeface="Arial" charset="0"/>
              </a:defRPr>
            </a:lvl3pPr>
            <a:lvl4pPr marL="1600200" indent="-228600" defTabSz="895350">
              <a:defRPr sz="1600">
                <a:solidFill>
                  <a:schemeClr val="tx1"/>
                </a:solidFill>
                <a:latin typeface="Arial" charset="0"/>
              </a:defRPr>
            </a:lvl4pPr>
            <a:lvl5pPr marL="2057400" indent="-228600" defTabSz="895350">
              <a:defRPr sz="1600">
                <a:solidFill>
                  <a:schemeClr val="tx1"/>
                </a:solidFill>
                <a:latin typeface="Arial" charset="0"/>
              </a:defRPr>
            </a:lvl5pPr>
            <a:lvl6pPr marL="2514600" indent="-228600" defTabSz="895350" eaLnBrk="0" fontAlgn="base" hangingPunct="0">
              <a:spcBef>
                <a:spcPct val="0"/>
              </a:spcBef>
              <a:spcAft>
                <a:spcPct val="0"/>
              </a:spcAft>
              <a:defRPr sz="1600">
                <a:solidFill>
                  <a:schemeClr val="tx1"/>
                </a:solidFill>
                <a:latin typeface="Arial" charset="0"/>
              </a:defRPr>
            </a:lvl6pPr>
            <a:lvl7pPr marL="2971800" indent="-228600" defTabSz="895350" eaLnBrk="0" fontAlgn="base" hangingPunct="0">
              <a:spcBef>
                <a:spcPct val="0"/>
              </a:spcBef>
              <a:spcAft>
                <a:spcPct val="0"/>
              </a:spcAft>
              <a:defRPr sz="1600">
                <a:solidFill>
                  <a:schemeClr val="tx1"/>
                </a:solidFill>
                <a:latin typeface="Arial" charset="0"/>
              </a:defRPr>
            </a:lvl7pPr>
            <a:lvl8pPr marL="3429000" indent="-228600" defTabSz="895350" eaLnBrk="0" fontAlgn="base" hangingPunct="0">
              <a:spcBef>
                <a:spcPct val="0"/>
              </a:spcBef>
              <a:spcAft>
                <a:spcPct val="0"/>
              </a:spcAft>
              <a:defRPr sz="1600">
                <a:solidFill>
                  <a:schemeClr val="tx1"/>
                </a:solidFill>
                <a:latin typeface="Arial" charset="0"/>
              </a:defRPr>
            </a:lvl8pPr>
            <a:lvl9pPr marL="3886200" indent="-228600" defTabSz="895350" eaLnBrk="0" fontAlgn="base" hangingPunct="0">
              <a:spcBef>
                <a:spcPct val="0"/>
              </a:spcBef>
              <a:spcAft>
                <a:spcPct val="0"/>
              </a:spcAft>
              <a:defRPr sz="1600">
                <a:solidFill>
                  <a:schemeClr val="tx1"/>
                </a:solidFill>
                <a:latin typeface="Arial" charset="0"/>
              </a:defRPr>
            </a:lvl9pPr>
          </a:lstStyle>
          <a:p>
            <a:pPr algn="r" fontAlgn="base">
              <a:spcBef>
                <a:spcPct val="0"/>
              </a:spcBef>
              <a:spcAft>
                <a:spcPct val="0"/>
              </a:spcAft>
              <a:defRPr/>
            </a:pPr>
            <a:r>
              <a:rPr lang="en-US" sz="980" dirty="0">
                <a:solidFill>
                  <a:srgbClr val="000000"/>
                </a:solidFill>
              </a:rPr>
              <a:t> Management Tool</a:t>
            </a:r>
          </a:p>
        </p:txBody>
      </p:sp>
      <p:sp>
        <p:nvSpPr>
          <p:cNvPr id="8" name="McK 1. On-page tracker" hidden="1"/>
          <p:cNvSpPr>
            <a:spLocks noChangeArrowheads="1"/>
          </p:cNvSpPr>
          <p:nvPr>
            <p:custDataLst>
              <p:tags r:id="rId5"/>
            </p:custDataLst>
          </p:nvPr>
        </p:nvSpPr>
        <p:spPr bwMode="auto">
          <a:xfrm>
            <a:off x="119063" y="26989"/>
            <a:ext cx="838371" cy="2111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1846" fontAlgn="base">
              <a:spcBef>
                <a:spcPct val="0"/>
              </a:spcBef>
              <a:spcAft>
                <a:spcPct val="0"/>
              </a:spcAft>
              <a:defRPr/>
            </a:pPr>
            <a:r>
              <a:rPr lang="en-US" sz="1372" dirty="0">
                <a:solidFill>
                  <a:srgbClr val="808080"/>
                </a:solidFill>
              </a:rPr>
              <a:t>TRACKER</a:t>
            </a:r>
          </a:p>
        </p:txBody>
      </p:sp>
      <p:sp>
        <p:nvSpPr>
          <p:cNvPr id="9" name="McK 3. Unit of measure" hidden="1"/>
          <p:cNvSpPr txBox="1">
            <a:spLocks noChangeArrowheads="1"/>
          </p:cNvSpPr>
          <p:nvPr>
            <p:custDataLst>
              <p:tags r:id="rId6"/>
            </p:custDataLst>
          </p:nvPr>
        </p:nvSpPr>
        <p:spPr bwMode="auto">
          <a:xfrm>
            <a:off x="119063" y="531813"/>
            <a:ext cx="3656012" cy="2111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372" dirty="0">
                <a:solidFill>
                  <a:srgbClr val="808080"/>
                </a:solidFill>
              </a:rPr>
              <a:t>Unit of measure</a:t>
            </a:r>
          </a:p>
        </p:txBody>
      </p:sp>
      <p:grpSp>
        <p:nvGrpSpPr>
          <p:cNvPr id="10" name="McK Slide Elements"/>
          <p:cNvGrpSpPr>
            <a:grpSpLocks/>
          </p:cNvGrpSpPr>
          <p:nvPr userDrawn="1"/>
        </p:nvGrpSpPr>
        <p:grpSpPr bwMode="auto">
          <a:xfrm>
            <a:off x="119063" y="6080125"/>
            <a:ext cx="8548687" cy="508000"/>
            <a:chOff x="75" y="3830"/>
            <a:chExt cx="5385" cy="320"/>
          </a:xfrm>
        </p:grpSpPr>
        <p:sp>
          <p:nvSpPr>
            <p:cNvPr id="11" name="McK 4. Footnote" hidden="1"/>
            <p:cNvSpPr txBox="1">
              <a:spLocks noChangeArrowheads="1"/>
            </p:cNvSpPr>
            <p:nvPr userDrawn="1"/>
          </p:nvSpPr>
          <p:spPr bwMode="auto">
            <a:xfrm>
              <a:off x="75" y="3830"/>
              <a:ext cx="5385" cy="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980" dirty="0">
                  <a:solidFill>
                    <a:srgbClr val="000000"/>
                  </a:solidFill>
                </a:rPr>
                <a:t>1 Footnote</a:t>
              </a:r>
            </a:p>
          </p:txBody>
        </p:sp>
        <p:sp>
          <p:nvSpPr>
            <p:cNvPr id="12" name="McK 5. Source" hidden="1"/>
            <p:cNvSpPr>
              <a:spLocks noChangeArrowheads="1"/>
            </p:cNvSpPr>
            <p:nvPr userDrawn="1"/>
          </p:nvSpPr>
          <p:spPr bwMode="auto">
            <a:xfrm>
              <a:off x="75" y="4054"/>
              <a:ext cx="4323" cy="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marL="609600" indent="-609600" defTabSz="895350">
                <a:tabLst>
                  <a:tab pos="612775" algn="l"/>
                </a:tabLst>
                <a:defRPr sz="1600">
                  <a:solidFill>
                    <a:schemeClr val="tx1"/>
                  </a:solidFill>
                  <a:latin typeface="Arial" charset="0"/>
                </a:defRPr>
              </a:lvl1pPr>
              <a:lvl2pPr marL="742950" indent="-285750" defTabSz="895350">
                <a:tabLst>
                  <a:tab pos="612775" algn="l"/>
                </a:tabLst>
                <a:defRPr sz="1600">
                  <a:solidFill>
                    <a:schemeClr val="tx1"/>
                  </a:solidFill>
                  <a:latin typeface="Arial" charset="0"/>
                </a:defRPr>
              </a:lvl2pPr>
              <a:lvl3pPr marL="1143000" indent="-228600" defTabSz="895350">
                <a:tabLst>
                  <a:tab pos="612775" algn="l"/>
                </a:tabLst>
                <a:defRPr sz="1600">
                  <a:solidFill>
                    <a:schemeClr val="tx1"/>
                  </a:solidFill>
                  <a:latin typeface="Arial" charset="0"/>
                </a:defRPr>
              </a:lvl3pPr>
              <a:lvl4pPr marL="1600200" indent="-228600" defTabSz="895350">
                <a:tabLst>
                  <a:tab pos="612775" algn="l"/>
                </a:tabLst>
                <a:defRPr sz="1600">
                  <a:solidFill>
                    <a:schemeClr val="tx1"/>
                  </a:solidFill>
                  <a:latin typeface="Arial" charset="0"/>
                </a:defRPr>
              </a:lvl4pPr>
              <a:lvl5pPr marL="2057400" indent="-228600" defTabSz="895350">
                <a:tabLst>
                  <a:tab pos="612775" algn="l"/>
                </a:tabLst>
                <a:defRPr sz="1600">
                  <a:solidFill>
                    <a:schemeClr val="tx1"/>
                  </a:solidFill>
                  <a:latin typeface="Arial" charset="0"/>
                </a:defRPr>
              </a:lvl5pPr>
              <a:lvl6pPr marL="2514600" indent="-228600" defTabSz="895350" eaLnBrk="0" fontAlgn="base" hangingPunct="0">
                <a:spcBef>
                  <a:spcPct val="0"/>
                </a:spcBef>
                <a:spcAft>
                  <a:spcPct val="0"/>
                </a:spcAft>
                <a:tabLst>
                  <a:tab pos="612775" algn="l"/>
                </a:tabLst>
                <a:defRPr sz="1600">
                  <a:solidFill>
                    <a:schemeClr val="tx1"/>
                  </a:solidFill>
                  <a:latin typeface="Arial" charset="0"/>
                </a:defRPr>
              </a:lvl6pPr>
              <a:lvl7pPr marL="2971800" indent="-228600" defTabSz="895350" eaLnBrk="0" fontAlgn="base" hangingPunct="0">
                <a:spcBef>
                  <a:spcPct val="0"/>
                </a:spcBef>
                <a:spcAft>
                  <a:spcPct val="0"/>
                </a:spcAft>
                <a:tabLst>
                  <a:tab pos="612775" algn="l"/>
                </a:tabLst>
                <a:defRPr sz="1600">
                  <a:solidFill>
                    <a:schemeClr val="tx1"/>
                  </a:solidFill>
                  <a:latin typeface="Arial" charset="0"/>
                </a:defRPr>
              </a:lvl7pPr>
              <a:lvl8pPr marL="3429000" indent="-228600" defTabSz="895350" eaLnBrk="0" fontAlgn="base" hangingPunct="0">
                <a:spcBef>
                  <a:spcPct val="0"/>
                </a:spcBef>
                <a:spcAft>
                  <a:spcPct val="0"/>
                </a:spcAft>
                <a:tabLst>
                  <a:tab pos="612775" algn="l"/>
                </a:tabLst>
                <a:defRPr sz="1600">
                  <a:solidFill>
                    <a:schemeClr val="tx1"/>
                  </a:solidFill>
                  <a:latin typeface="Arial" charset="0"/>
                </a:defRPr>
              </a:lvl8pPr>
              <a:lvl9pPr marL="3886200" indent="-228600" defTabSz="895350" eaLnBrk="0" fontAlgn="base" hangingPunct="0">
                <a:spcBef>
                  <a:spcPct val="0"/>
                </a:spcBef>
                <a:spcAft>
                  <a:spcPct val="0"/>
                </a:spcAft>
                <a:tabLst>
                  <a:tab pos="612775" algn="l"/>
                </a:tabLst>
                <a:defRPr sz="1600">
                  <a:solidFill>
                    <a:schemeClr val="tx1"/>
                  </a:solidFill>
                  <a:latin typeface="Arial" charset="0"/>
                </a:defRPr>
              </a:lvl9pPr>
            </a:lstStyle>
            <a:p>
              <a:pPr fontAlgn="base">
                <a:spcBef>
                  <a:spcPct val="0"/>
                </a:spcBef>
                <a:spcAft>
                  <a:spcPct val="0"/>
                </a:spcAft>
                <a:defRPr/>
              </a:pPr>
              <a:r>
                <a:rPr lang="en-US" sz="980" dirty="0">
                  <a:solidFill>
                    <a:srgbClr val="000000"/>
                  </a:solidFill>
                </a:rPr>
                <a:t>SOURCE: Source</a:t>
              </a:r>
            </a:p>
          </p:txBody>
        </p:sp>
      </p:grpSp>
      <p:grpSp>
        <p:nvGrpSpPr>
          <p:cNvPr id="13" name="ACET" hidden="1"/>
          <p:cNvGrpSpPr>
            <a:grpSpLocks/>
          </p:cNvGrpSpPr>
          <p:nvPr>
            <p:custDataLst>
              <p:tags r:id="rId7"/>
            </p:custDataLst>
          </p:nvPr>
        </p:nvGrpSpPr>
        <p:grpSpPr bwMode="auto">
          <a:xfrm>
            <a:off x="1452573" y="1127125"/>
            <a:ext cx="4264025" cy="508000"/>
            <a:chOff x="915" y="710"/>
            <a:chExt cx="2686" cy="320"/>
          </a:xfrm>
        </p:grpSpPr>
        <p:cxnSp>
          <p:nvCxnSpPr>
            <p:cNvPr id="14" name="AutoShape 249" hidden="1"/>
            <p:cNvCxnSpPr>
              <a:cxnSpLocks noChangeShapeType="1"/>
            </p:cNvCxnSpPr>
            <p:nvPr/>
          </p:nvCxnSpPr>
          <p:spPr bwMode="auto">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5" name="AutoShape 250" hidden="1"/>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1846" fontAlgn="base">
                <a:spcBef>
                  <a:spcPct val="0"/>
                </a:spcBef>
                <a:spcAft>
                  <a:spcPct val="0"/>
                </a:spcAft>
                <a:defRPr/>
              </a:pPr>
              <a:r>
                <a:rPr lang="en-US" sz="1568" dirty="0">
                  <a:solidFill>
                    <a:srgbClr val="000000"/>
                  </a:solidFill>
                </a:rPr>
                <a:t>Title</a:t>
              </a:r>
            </a:p>
            <a:p>
              <a:pPr defTabSz="891846" fontAlgn="base">
                <a:spcBef>
                  <a:spcPct val="0"/>
                </a:spcBef>
                <a:spcAft>
                  <a:spcPct val="0"/>
                </a:spcAft>
                <a:defRPr/>
              </a:pPr>
              <a:r>
                <a:rPr lang="en-US" sz="1568" dirty="0">
                  <a:solidFill>
                    <a:srgbClr val="808080"/>
                  </a:solidFill>
                </a:rPr>
                <a:t>Unit of measure</a:t>
              </a:r>
            </a:p>
          </p:txBody>
        </p:sp>
      </p:grpSp>
      <p:sp>
        <p:nvSpPr>
          <p:cNvPr id="16" name="Working Draft" hidden="1"/>
          <p:cNvSpPr txBox="1">
            <a:spLocks noChangeArrowheads="1"/>
          </p:cNvSpPr>
          <p:nvPr>
            <p:custDataLst>
              <p:tags r:id="rId8"/>
            </p:custDataLst>
          </p:nvPr>
        </p:nvSpPr>
        <p:spPr bwMode="auto">
          <a:xfrm rot="5400000">
            <a:off x="7964276" y="1934377"/>
            <a:ext cx="1854675" cy="904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1846" fontAlgn="base">
              <a:spcBef>
                <a:spcPct val="0"/>
              </a:spcBef>
              <a:spcAft>
                <a:spcPct val="0"/>
              </a:spcAft>
              <a:defRPr/>
            </a:pPr>
            <a:r>
              <a:rPr lang="en-US" sz="588">
                <a:solidFill>
                  <a:srgbClr val="000000"/>
                </a:solidFill>
              </a:rPr>
              <a:t>Last Modified 1/2/2017 12:32 PM Pacific Standard Time</a:t>
            </a:r>
            <a:endParaRPr lang="en-US" sz="1568" dirty="0">
              <a:solidFill>
                <a:srgbClr val="000000"/>
              </a:solidFill>
            </a:endParaRPr>
          </a:p>
        </p:txBody>
      </p:sp>
      <p:sp>
        <p:nvSpPr>
          <p:cNvPr id="17" name="Printed" hidden="1"/>
          <p:cNvSpPr txBox="1">
            <a:spLocks noChangeArrowheads="1"/>
          </p:cNvSpPr>
          <p:nvPr>
            <p:custDataLst>
              <p:tags r:id="rId9"/>
            </p:custDataLst>
          </p:nvPr>
        </p:nvSpPr>
        <p:spPr bwMode="auto">
          <a:xfrm rot="5400000">
            <a:off x="8049211" y="3852871"/>
            <a:ext cx="1684757" cy="904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1846" fontAlgn="base">
              <a:spcBef>
                <a:spcPct val="0"/>
              </a:spcBef>
              <a:spcAft>
                <a:spcPct val="0"/>
              </a:spcAft>
              <a:defRPr/>
            </a:pPr>
            <a:r>
              <a:rPr lang="en-US" sz="588">
                <a:solidFill>
                  <a:srgbClr val="000000"/>
                </a:solidFill>
              </a:rPr>
              <a:t>Printed 10/7/2016 9:44 AM Eastern Standard Time</a:t>
            </a:r>
            <a:endParaRPr lang="en-US" sz="1568" dirty="0">
              <a:solidFill>
                <a:srgbClr val="000000"/>
              </a:solidFill>
            </a:endParaRPr>
          </a:p>
        </p:txBody>
      </p:sp>
      <p:sp>
        <p:nvSpPr>
          <p:cNvPr id="18" name="SlideLogoSeparator"/>
          <p:cNvSpPr>
            <a:spLocks noChangeArrowheads="1"/>
          </p:cNvSpPr>
          <p:nvPr>
            <p:custDataLst>
              <p:tags r:id="rId10"/>
            </p:custDataLst>
          </p:nvPr>
        </p:nvSpPr>
        <p:spPr bwMode="auto">
          <a:xfrm>
            <a:off x="8248277" y="6447647"/>
            <a:ext cx="38473" cy="1809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spAutoFit/>
          </a:bodyPr>
          <a:lstStyle>
            <a:lvl1pPr defTabSz="895350">
              <a:defRPr sz="1600">
                <a:solidFill>
                  <a:schemeClr val="tx1"/>
                </a:solidFill>
                <a:latin typeface="Arial" charset="0"/>
              </a:defRPr>
            </a:lvl1pPr>
            <a:lvl2pPr marL="742950" indent="-285750" defTabSz="895350">
              <a:defRPr sz="1600">
                <a:solidFill>
                  <a:schemeClr val="tx1"/>
                </a:solidFill>
                <a:latin typeface="Arial" charset="0"/>
              </a:defRPr>
            </a:lvl2pPr>
            <a:lvl3pPr marL="1143000" indent="-228600" defTabSz="895350">
              <a:defRPr sz="1600">
                <a:solidFill>
                  <a:schemeClr val="tx1"/>
                </a:solidFill>
                <a:latin typeface="Arial" charset="0"/>
              </a:defRPr>
            </a:lvl3pPr>
            <a:lvl4pPr marL="1600200" indent="-228600" defTabSz="895350">
              <a:defRPr sz="1600">
                <a:solidFill>
                  <a:schemeClr val="tx1"/>
                </a:solidFill>
                <a:latin typeface="Arial" charset="0"/>
              </a:defRPr>
            </a:lvl4pPr>
            <a:lvl5pPr marL="2057400" indent="-228600" defTabSz="895350">
              <a:defRPr sz="1600">
                <a:solidFill>
                  <a:schemeClr val="tx1"/>
                </a:solidFill>
                <a:latin typeface="Arial" charset="0"/>
              </a:defRPr>
            </a:lvl5pPr>
            <a:lvl6pPr marL="2514600" indent="-228600" defTabSz="895350" eaLnBrk="0" fontAlgn="base" hangingPunct="0">
              <a:spcBef>
                <a:spcPct val="0"/>
              </a:spcBef>
              <a:spcAft>
                <a:spcPct val="0"/>
              </a:spcAft>
              <a:defRPr sz="1600">
                <a:solidFill>
                  <a:schemeClr val="tx1"/>
                </a:solidFill>
                <a:latin typeface="Arial" charset="0"/>
              </a:defRPr>
            </a:lvl6pPr>
            <a:lvl7pPr marL="2971800" indent="-228600" defTabSz="895350" eaLnBrk="0" fontAlgn="base" hangingPunct="0">
              <a:spcBef>
                <a:spcPct val="0"/>
              </a:spcBef>
              <a:spcAft>
                <a:spcPct val="0"/>
              </a:spcAft>
              <a:defRPr sz="1600">
                <a:solidFill>
                  <a:schemeClr val="tx1"/>
                </a:solidFill>
                <a:latin typeface="Arial" charset="0"/>
              </a:defRPr>
            </a:lvl7pPr>
            <a:lvl8pPr marL="3429000" indent="-228600" defTabSz="895350" eaLnBrk="0" fontAlgn="base" hangingPunct="0">
              <a:spcBef>
                <a:spcPct val="0"/>
              </a:spcBef>
              <a:spcAft>
                <a:spcPct val="0"/>
              </a:spcAft>
              <a:defRPr sz="1600">
                <a:solidFill>
                  <a:schemeClr val="tx1"/>
                </a:solidFill>
                <a:latin typeface="Arial" charset="0"/>
              </a:defRPr>
            </a:lvl8pPr>
            <a:lvl9pPr marL="3886200" indent="-228600" defTabSz="895350" eaLnBrk="0" fontAlgn="base" hangingPunct="0">
              <a:spcBef>
                <a:spcPct val="0"/>
              </a:spcBef>
              <a:spcAft>
                <a:spcPct val="0"/>
              </a:spcAft>
              <a:defRPr sz="1600">
                <a:solidFill>
                  <a:schemeClr val="tx1"/>
                </a:solidFill>
                <a:latin typeface="Arial" charset="0"/>
              </a:defRPr>
            </a:lvl9pPr>
          </a:lstStyle>
          <a:p>
            <a:pPr algn="r" fontAlgn="base">
              <a:spcBef>
                <a:spcPct val="0"/>
              </a:spcBef>
              <a:spcAft>
                <a:spcPct val="0"/>
              </a:spcAft>
              <a:defRPr/>
            </a:pPr>
            <a:r>
              <a:rPr lang="en-US" sz="1176" dirty="0">
                <a:solidFill>
                  <a:srgbClr val="000000"/>
                </a:solidFill>
              </a:rPr>
              <a:t>|</a:t>
            </a:r>
          </a:p>
        </p:txBody>
      </p:sp>
      <p:sp>
        <p:nvSpPr>
          <p:cNvPr id="19" name="doc id"/>
          <p:cNvSpPr>
            <a:spLocks noChangeArrowheads="1"/>
          </p:cNvSpPr>
          <p:nvPr>
            <p:custDataLst>
              <p:tags r:id="rId11"/>
            </p:custDataLst>
          </p:nvPr>
        </p:nvSpPr>
        <p:spPr bwMode="auto">
          <a:xfrm>
            <a:off x="8081970" y="36513"/>
            <a:ext cx="657225" cy="122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charset="0"/>
              </a:defRPr>
            </a:lvl1pPr>
            <a:lvl2pPr marL="742950" indent="-285750" defTabSz="895350">
              <a:defRPr sz="1600">
                <a:solidFill>
                  <a:schemeClr val="tx1"/>
                </a:solidFill>
                <a:latin typeface="Arial" charset="0"/>
              </a:defRPr>
            </a:lvl2pPr>
            <a:lvl3pPr marL="1143000" indent="-228600" defTabSz="895350">
              <a:defRPr sz="1600">
                <a:solidFill>
                  <a:schemeClr val="tx1"/>
                </a:solidFill>
                <a:latin typeface="Arial" charset="0"/>
              </a:defRPr>
            </a:lvl3pPr>
            <a:lvl4pPr marL="1600200" indent="-228600" defTabSz="895350">
              <a:defRPr sz="1600">
                <a:solidFill>
                  <a:schemeClr val="tx1"/>
                </a:solidFill>
                <a:latin typeface="Arial" charset="0"/>
              </a:defRPr>
            </a:lvl4pPr>
            <a:lvl5pPr marL="2057400" indent="-228600" defTabSz="895350">
              <a:defRPr sz="1600">
                <a:solidFill>
                  <a:schemeClr val="tx1"/>
                </a:solidFill>
                <a:latin typeface="Arial" charset="0"/>
              </a:defRPr>
            </a:lvl5pPr>
            <a:lvl6pPr marL="2514600" indent="-228600" defTabSz="895350" eaLnBrk="0" fontAlgn="base" hangingPunct="0">
              <a:spcBef>
                <a:spcPct val="0"/>
              </a:spcBef>
              <a:spcAft>
                <a:spcPct val="0"/>
              </a:spcAft>
              <a:defRPr sz="1600">
                <a:solidFill>
                  <a:schemeClr val="tx1"/>
                </a:solidFill>
                <a:latin typeface="Arial" charset="0"/>
              </a:defRPr>
            </a:lvl6pPr>
            <a:lvl7pPr marL="2971800" indent="-228600" defTabSz="895350" eaLnBrk="0" fontAlgn="base" hangingPunct="0">
              <a:spcBef>
                <a:spcPct val="0"/>
              </a:spcBef>
              <a:spcAft>
                <a:spcPct val="0"/>
              </a:spcAft>
              <a:defRPr sz="1600">
                <a:solidFill>
                  <a:schemeClr val="tx1"/>
                </a:solidFill>
                <a:latin typeface="Arial" charset="0"/>
              </a:defRPr>
            </a:lvl7pPr>
            <a:lvl8pPr marL="3429000" indent="-228600" defTabSz="895350" eaLnBrk="0" fontAlgn="base" hangingPunct="0">
              <a:spcBef>
                <a:spcPct val="0"/>
              </a:spcBef>
              <a:spcAft>
                <a:spcPct val="0"/>
              </a:spcAft>
              <a:defRPr sz="1600">
                <a:solidFill>
                  <a:schemeClr val="tx1"/>
                </a:solidFill>
                <a:latin typeface="Arial" charset="0"/>
              </a:defRPr>
            </a:lvl8pPr>
            <a:lvl9pPr marL="3886200" indent="-228600" defTabSz="895350" eaLnBrk="0" fontAlgn="base" hangingPunct="0">
              <a:spcBef>
                <a:spcPct val="0"/>
              </a:spcBef>
              <a:spcAft>
                <a:spcPct val="0"/>
              </a:spcAft>
              <a:defRPr sz="1600">
                <a:solidFill>
                  <a:schemeClr val="tx1"/>
                </a:solidFill>
                <a:latin typeface="Arial" charset="0"/>
              </a:defRPr>
            </a:lvl9pPr>
          </a:lstStyle>
          <a:p>
            <a:pPr algn="r" fontAlgn="base">
              <a:spcBef>
                <a:spcPct val="0"/>
              </a:spcBef>
              <a:spcAft>
                <a:spcPct val="0"/>
              </a:spcAft>
              <a:defRPr/>
            </a:pPr>
            <a:endParaRPr lang="en-US" sz="784" dirty="0">
              <a:solidFill>
                <a:srgbClr val="000000"/>
              </a:solidFill>
            </a:endParaRPr>
          </a:p>
        </p:txBody>
      </p:sp>
      <p:sp>
        <p:nvSpPr>
          <p:cNvPr id="20" name="Line 55"/>
          <p:cNvSpPr>
            <a:spLocks noChangeShapeType="1"/>
          </p:cNvSpPr>
          <p:nvPr userDrawn="1">
            <p:custDataLst>
              <p:tags r:id="rId12"/>
            </p:custDataLst>
          </p:nvPr>
        </p:nvSpPr>
        <p:spPr bwMode="auto">
          <a:xfrm>
            <a:off x="-1588" y="6300788"/>
            <a:ext cx="8961438" cy="0"/>
          </a:xfrm>
          <a:prstGeom prst="line">
            <a:avLst/>
          </a:prstGeom>
          <a:noFill/>
          <a:ln w="9525">
            <a:solidFill>
              <a:srgbClr val="C0C0C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996" tIns="45502" rIns="90996" bIns="45502"/>
          <a:lstStyle/>
          <a:p>
            <a:pPr defTabSz="891846" fontAlgn="base">
              <a:spcBef>
                <a:spcPct val="0"/>
              </a:spcBef>
              <a:spcAft>
                <a:spcPct val="0"/>
              </a:spcAft>
            </a:pPr>
            <a:endParaRPr lang="en-US" sz="1568">
              <a:solidFill>
                <a:srgbClr val="000000"/>
              </a:solidFill>
            </a:endParaRPr>
          </a:p>
        </p:txBody>
      </p:sp>
      <p:sp>
        <p:nvSpPr>
          <p:cNvPr id="21" name="TextBox 21"/>
          <p:cNvSpPr txBox="1">
            <a:spLocks noChangeArrowheads="1"/>
          </p:cNvSpPr>
          <p:nvPr userDrawn="1"/>
        </p:nvSpPr>
        <p:spPr bwMode="auto">
          <a:xfrm>
            <a:off x="8545524" y="6435725"/>
            <a:ext cx="2095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1100" b="1">
                <a:solidFill>
                  <a:schemeClr val="tx1"/>
                </a:solidFill>
                <a:latin typeface="Arial" charset="0"/>
              </a:defRPr>
            </a:lvl1pPr>
            <a:lvl2pPr marL="742950" indent="-285750">
              <a:defRPr sz="1100" b="1">
                <a:solidFill>
                  <a:schemeClr val="tx1"/>
                </a:solidFill>
                <a:latin typeface="Arial" charset="0"/>
              </a:defRPr>
            </a:lvl2pPr>
            <a:lvl3pPr marL="1143000" indent="-228600">
              <a:defRPr sz="1100" b="1">
                <a:solidFill>
                  <a:schemeClr val="tx1"/>
                </a:solidFill>
                <a:latin typeface="Arial" charset="0"/>
              </a:defRPr>
            </a:lvl3pPr>
            <a:lvl4pPr marL="1600200" indent="-228600">
              <a:defRPr sz="1100" b="1">
                <a:solidFill>
                  <a:schemeClr val="tx1"/>
                </a:solidFill>
                <a:latin typeface="Arial" charset="0"/>
              </a:defRPr>
            </a:lvl4pPr>
            <a:lvl5pPr marL="2057400" indent="-228600">
              <a:defRPr sz="1100" b="1">
                <a:solidFill>
                  <a:schemeClr val="tx1"/>
                </a:solidFill>
                <a:latin typeface="Arial" charset="0"/>
              </a:defRPr>
            </a:lvl5pPr>
            <a:lvl6pPr marL="2514600" indent="-228600" eaLnBrk="0" fontAlgn="base" hangingPunct="0">
              <a:spcBef>
                <a:spcPct val="0"/>
              </a:spcBef>
              <a:spcAft>
                <a:spcPct val="0"/>
              </a:spcAft>
              <a:buClr>
                <a:schemeClr val="tx2"/>
              </a:buClr>
              <a:buSzPct val="125000"/>
              <a:buFont typeface="Arial" charset="0"/>
              <a:buChar char="▪"/>
              <a:defRPr sz="1100" b="1">
                <a:solidFill>
                  <a:schemeClr val="tx1"/>
                </a:solidFill>
                <a:latin typeface="Arial" charset="0"/>
              </a:defRPr>
            </a:lvl6pPr>
            <a:lvl7pPr marL="2971800" indent="-228600" eaLnBrk="0" fontAlgn="base" hangingPunct="0">
              <a:spcBef>
                <a:spcPct val="0"/>
              </a:spcBef>
              <a:spcAft>
                <a:spcPct val="0"/>
              </a:spcAft>
              <a:buClr>
                <a:schemeClr val="tx2"/>
              </a:buClr>
              <a:buSzPct val="125000"/>
              <a:buFont typeface="Arial" charset="0"/>
              <a:buChar char="▪"/>
              <a:defRPr sz="1100" b="1">
                <a:solidFill>
                  <a:schemeClr val="tx1"/>
                </a:solidFill>
                <a:latin typeface="Arial" charset="0"/>
              </a:defRPr>
            </a:lvl7pPr>
            <a:lvl8pPr marL="3429000" indent="-228600" eaLnBrk="0" fontAlgn="base" hangingPunct="0">
              <a:spcBef>
                <a:spcPct val="0"/>
              </a:spcBef>
              <a:spcAft>
                <a:spcPct val="0"/>
              </a:spcAft>
              <a:buClr>
                <a:schemeClr val="tx2"/>
              </a:buClr>
              <a:buSzPct val="125000"/>
              <a:buFont typeface="Arial" charset="0"/>
              <a:buChar char="▪"/>
              <a:defRPr sz="1100" b="1">
                <a:solidFill>
                  <a:schemeClr val="tx1"/>
                </a:solidFill>
                <a:latin typeface="Arial" charset="0"/>
              </a:defRPr>
            </a:lvl8pPr>
            <a:lvl9pPr marL="3886200" indent="-228600" eaLnBrk="0" fontAlgn="base" hangingPunct="0">
              <a:spcBef>
                <a:spcPct val="0"/>
              </a:spcBef>
              <a:spcAft>
                <a:spcPct val="0"/>
              </a:spcAft>
              <a:buClr>
                <a:schemeClr val="tx2"/>
              </a:buClr>
              <a:buSzPct val="125000"/>
              <a:buFont typeface="Arial" charset="0"/>
              <a:buChar char="▪"/>
              <a:defRPr sz="1100" b="1">
                <a:solidFill>
                  <a:schemeClr val="tx1"/>
                </a:solidFill>
                <a:latin typeface="Arial" charset="0"/>
              </a:defRPr>
            </a:lvl9pPr>
          </a:lstStyle>
          <a:p>
            <a:pPr defTabSz="891846" fontAlgn="base">
              <a:spcBef>
                <a:spcPct val="0"/>
              </a:spcBef>
              <a:spcAft>
                <a:spcPct val="0"/>
              </a:spcAft>
              <a:buClr>
                <a:srgbClr val="002960"/>
              </a:buClr>
            </a:pPr>
            <a:fld id="{E4B8F564-A5AC-4E92-B5C6-057A642C76E5}" type="slidenum">
              <a:rPr lang="en-US" sz="980" b="0">
                <a:solidFill>
                  <a:srgbClr val="000000"/>
                </a:solidFill>
              </a:rPr>
              <a:pPr defTabSz="891846" fontAlgn="base">
                <a:spcBef>
                  <a:spcPct val="0"/>
                </a:spcBef>
                <a:spcAft>
                  <a:spcPct val="0"/>
                </a:spcAft>
                <a:buClr>
                  <a:srgbClr val="002960"/>
                </a:buClr>
              </a:pPr>
              <a:t>‹#›</a:t>
            </a:fld>
            <a:endParaRPr lang="en-US" sz="980" b="0">
              <a:solidFill>
                <a:srgbClr val="000000"/>
              </a:solidFill>
            </a:endParaRPr>
          </a:p>
        </p:txBody>
      </p:sp>
      <p:sp>
        <p:nvSpPr>
          <p:cNvPr id="22" name="doc id"/>
          <p:cNvSpPr txBox="1">
            <a:spLocks noChangeArrowheads="1"/>
          </p:cNvSpPr>
          <p:nvPr userDrawn="1">
            <p:custDataLst>
              <p:tags r:id="rId13"/>
            </p:custDataLst>
          </p:nvPr>
        </p:nvSpPr>
        <p:spPr bwMode="auto">
          <a:xfrm>
            <a:off x="8442325" y="36513"/>
            <a:ext cx="29527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endParaRPr lang="en-US" sz="800" dirty="0">
              <a:solidFill>
                <a:srgbClr val="000000"/>
              </a:solidFill>
            </a:endParaRPr>
          </a:p>
        </p:txBody>
      </p:sp>
      <p:sp>
        <p:nvSpPr>
          <p:cNvPr id="32" name="doc id"/>
          <p:cNvSpPr>
            <a:spLocks noChangeArrowheads="1"/>
          </p:cNvSpPr>
          <p:nvPr>
            <p:custDataLst>
              <p:tags r:id="rId14"/>
            </p:custDataLst>
          </p:nvPr>
        </p:nvSpPr>
        <p:spPr bwMode="auto">
          <a:xfrm>
            <a:off x="8502884" y="0"/>
            <a:ext cx="385693" cy="86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charset="0"/>
              </a:defRPr>
            </a:lvl1pPr>
            <a:lvl2pPr marL="742950" indent="-285750" defTabSz="895350">
              <a:defRPr sz="1600">
                <a:solidFill>
                  <a:schemeClr val="tx1"/>
                </a:solidFill>
                <a:latin typeface="Arial" charset="0"/>
              </a:defRPr>
            </a:lvl2pPr>
            <a:lvl3pPr marL="1143000" indent="-228600" defTabSz="895350">
              <a:defRPr sz="1600">
                <a:solidFill>
                  <a:schemeClr val="tx1"/>
                </a:solidFill>
                <a:latin typeface="Arial" charset="0"/>
              </a:defRPr>
            </a:lvl3pPr>
            <a:lvl4pPr marL="1600200" indent="-228600" defTabSz="895350">
              <a:defRPr sz="1600">
                <a:solidFill>
                  <a:schemeClr val="tx1"/>
                </a:solidFill>
                <a:latin typeface="Arial" charset="0"/>
              </a:defRPr>
            </a:lvl4pPr>
            <a:lvl5pPr marL="2057400" indent="-228600" defTabSz="895350">
              <a:defRPr sz="1600">
                <a:solidFill>
                  <a:schemeClr val="tx1"/>
                </a:solidFill>
                <a:latin typeface="Arial" charset="0"/>
              </a:defRPr>
            </a:lvl5pPr>
            <a:lvl6pPr marL="2514600" indent="-228600" defTabSz="895350" eaLnBrk="0" fontAlgn="base" hangingPunct="0">
              <a:spcBef>
                <a:spcPct val="0"/>
              </a:spcBef>
              <a:spcAft>
                <a:spcPct val="0"/>
              </a:spcAft>
              <a:defRPr sz="1600">
                <a:solidFill>
                  <a:schemeClr val="tx1"/>
                </a:solidFill>
                <a:latin typeface="Arial" charset="0"/>
              </a:defRPr>
            </a:lvl6pPr>
            <a:lvl7pPr marL="2971800" indent="-228600" defTabSz="895350" eaLnBrk="0" fontAlgn="base" hangingPunct="0">
              <a:spcBef>
                <a:spcPct val="0"/>
              </a:spcBef>
              <a:spcAft>
                <a:spcPct val="0"/>
              </a:spcAft>
              <a:defRPr sz="1600">
                <a:solidFill>
                  <a:schemeClr val="tx1"/>
                </a:solidFill>
                <a:latin typeface="Arial" charset="0"/>
              </a:defRPr>
            </a:lvl7pPr>
            <a:lvl8pPr marL="3429000" indent="-228600" defTabSz="895350" eaLnBrk="0" fontAlgn="base" hangingPunct="0">
              <a:spcBef>
                <a:spcPct val="0"/>
              </a:spcBef>
              <a:spcAft>
                <a:spcPct val="0"/>
              </a:spcAft>
              <a:defRPr sz="1600">
                <a:solidFill>
                  <a:schemeClr val="tx1"/>
                </a:solidFill>
                <a:latin typeface="Arial" charset="0"/>
              </a:defRPr>
            </a:lvl8pPr>
            <a:lvl9pPr marL="3886200" indent="-228600" defTabSz="895350" eaLnBrk="0" fontAlgn="base" hangingPunct="0">
              <a:spcBef>
                <a:spcPct val="0"/>
              </a:spcBef>
              <a:spcAft>
                <a:spcPct val="0"/>
              </a:spcAft>
              <a:defRPr sz="1600">
                <a:solidFill>
                  <a:schemeClr val="tx1"/>
                </a:solidFill>
                <a:latin typeface="Arial" charset="0"/>
              </a:defRPr>
            </a:lvl9pPr>
          </a:lstStyle>
          <a:p>
            <a:pPr algn="r" fontAlgn="base">
              <a:spcBef>
                <a:spcPct val="0"/>
              </a:spcBef>
              <a:spcAft>
                <a:spcPct val="0"/>
              </a:spcAft>
              <a:defRPr/>
            </a:pPr>
            <a:endParaRPr lang="en-US" sz="784" dirty="0">
              <a:solidFill>
                <a:srgbClr val="000000"/>
              </a:solidFill>
            </a:endParaRPr>
          </a:p>
        </p:txBody>
      </p:sp>
      <p:sp>
        <p:nvSpPr>
          <p:cNvPr id="33" name="doc id"/>
          <p:cNvSpPr txBox="1">
            <a:spLocks noChangeArrowheads="1"/>
          </p:cNvSpPr>
          <p:nvPr userDrawn="1">
            <p:custDataLst>
              <p:tags r:id="rId15"/>
            </p:custDataLst>
          </p:nvPr>
        </p:nvSpPr>
        <p:spPr bwMode="auto">
          <a:xfrm>
            <a:off x="8714359" y="0"/>
            <a:ext cx="173282" cy="8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endParaRPr lang="en-US" sz="800" dirty="0">
              <a:solidFill>
                <a:srgbClr val="000000"/>
              </a:solidFill>
            </a:endParaRPr>
          </a:p>
        </p:txBody>
      </p:sp>
      <p:grpSp>
        <p:nvGrpSpPr>
          <p:cNvPr id="35" name="Group 34"/>
          <p:cNvGrpSpPr/>
          <p:nvPr userDrawn="1"/>
        </p:nvGrpSpPr>
        <p:grpSpPr>
          <a:xfrm>
            <a:off x="8530052" y="100745"/>
            <a:ext cx="402308" cy="387401"/>
            <a:chOff x="4546451" y="36513"/>
            <a:chExt cx="4281734" cy="3212617"/>
          </a:xfrm>
        </p:grpSpPr>
        <p:grpSp>
          <p:nvGrpSpPr>
            <p:cNvPr id="36" name="Group 35"/>
            <p:cNvGrpSpPr/>
            <p:nvPr userDrawn="1"/>
          </p:nvGrpSpPr>
          <p:grpSpPr>
            <a:xfrm>
              <a:off x="4546451" y="36513"/>
              <a:ext cx="4281734" cy="3212617"/>
              <a:chOff x="5092995" y="4741712"/>
              <a:chExt cx="1364293" cy="1023639"/>
            </a:xfrm>
          </p:grpSpPr>
          <p:sp>
            <p:nvSpPr>
              <p:cNvPr id="38" name="Oval 37"/>
              <p:cNvSpPr/>
              <p:nvPr userDrawn="1"/>
            </p:nvSpPr>
            <p:spPr>
              <a:xfrm flipH="1">
                <a:off x="5121276" y="4741712"/>
                <a:ext cx="1336012" cy="1023639"/>
              </a:xfrm>
              <a:prstGeom prst="ellipse">
                <a:avLst/>
              </a:prstGeom>
              <a:solidFill>
                <a:srgbClr val="6F0710"/>
              </a:solidFill>
              <a:ln w="9525" cap="flat" cmpd="sng" algn="ctr">
                <a:noFill/>
                <a:prstDash val="solid"/>
              </a:ln>
              <a:effectLst/>
            </p:spPr>
            <p:txBody>
              <a:bodyPr rtlCol="0" anchor="ctr"/>
              <a:lstStyle/>
              <a:p>
                <a:pPr marL="0" marR="0" lvl="0" indent="0" algn="ctr" defTabSz="448045" eaLnBrk="1" fontAlgn="base" latinLnBrk="0" hangingPunct="1">
                  <a:lnSpc>
                    <a:spcPct val="100000"/>
                  </a:lnSpc>
                  <a:spcBef>
                    <a:spcPct val="0"/>
                  </a:spcBef>
                  <a:spcAft>
                    <a:spcPct val="0"/>
                  </a:spcAft>
                  <a:buClrTx/>
                  <a:buSzTx/>
                  <a:buFontTx/>
                  <a:buNone/>
                  <a:tabLst/>
                  <a:defRPr/>
                </a:pPr>
                <a:endParaRPr kumimoji="0" lang="en-US" sz="1599" b="0" i="0" u="none" strike="noStrike" kern="0" cap="none" spc="0" normalizeH="0" baseline="0" noProof="0" dirty="0">
                  <a:ln>
                    <a:noFill/>
                  </a:ln>
                  <a:solidFill>
                    <a:prstClr val="black"/>
                  </a:solidFill>
                  <a:effectLst/>
                  <a:uLnTx/>
                  <a:uFillTx/>
                  <a:latin typeface="Arial"/>
                  <a:ea typeface=""/>
                  <a:cs typeface=""/>
                </a:endParaRPr>
              </a:p>
            </p:txBody>
          </p:sp>
          <p:sp>
            <p:nvSpPr>
              <p:cNvPr id="39" name="Oval 38"/>
              <p:cNvSpPr/>
              <p:nvPr userDrawn="1"/>
            </p:nvSpPr>
            <p:spPr>
              <a:xfrm flipH="1">
                <a:off x="5121276" y="4830540"/>
                <a:ext cx="1104142" cy="845983"/>
              </a:xfrm>
              <a:prstGeom prst="ellipse">
                <a:avLst/>
              </a:prstGeom>
              <a:solidFill>
                <a:srgbClr val="E06020"/>
              </a:solidFill>
              <a:ln w="9525" cap="flat" cmpd="sng" algn="ctr">
                <a:noFill/>
                <a:prstDash val="solid"/>
              </a:ln>
              <a:effectLst/>
            </p:spPr>
            <p:txBody>
              <a:bodyPr rtlCol="0" anchor="ctr"/>
              <a:lstStyle/>
              <a:p>
                <a:pPr marL="0" marR="0" lvl="0" indent="0" algn="ctr" defTabSz="448045" eaLnBrk="1" fontAlgn="base" latinLnBrk="0" hangingPunct="1">
                  <a:lnSpc>
                    <a:spcPct val="100000"/>
                  </a:lnSpc>
                  <a:spcBef>
                    <a:spcPct val="0"/>
                  </a:spcBef>
                  <a:spcAft>
                    <a:spcPct val="0"/>
                  </a:spcAft>
                  <a:buClrTx/>
                  <a:buSzTx/>
                  <a:buFontTx/>
                  <a:buNone/>
                  <a:tabLst/>
                  <a:defRPr/>
                </a:pPr>
                <a:endParaRPr kumimoji="0" lang="en-US" sz="1599" b="0" i="0" u="none" strike="noStrike" kern="0" cap="none" spc="0" normalizeH="0" baseline="0" noProof="0" dirty="0">
                  <a:ln>
                    <a:noFill/>
                  </a:ln>
                  <a:solidFill>
                    <a:prstClr val="black"/>
                  </a:solidFill>
                  <a:effectLst/>
                  <a:uLnTx/>
                  <a:uFillTx/>
                  <a:latin typeface="Arial"/>
                  <a:ea typeface=""/>
                  <a:cs typeface=""/>
                </a:endParaRPr>
              </a:p>
            </p:txBody>
          </p:sp>
          <p:sp>
            <p:nvSpPr>
              <p:cNvPr id="40" name="Oval 39"/>
              <p:cNvSpPr/>
              <p:nvPr userDrawn="1"/>
            </p:nvSpPr>
            <p:spPr>
              <a:xfrm flipH="1">
                <a:off x="5121276" y="4903952"/>
                <a:ext cx="912514" cy="699159"/>
              </a:xfrm>
              <a:prstGeom prst="ellipse">
                <a:avLst/>
              </a:prstGeom>
              <a:solidFill>
                <a:srgbClr val="FFCA08"/>
              </a:solidFill>
              <a:ln w="9525" cap="flat" cmpd="sng" algn="ctr">
                <a:noFill/>
                <a:prstDash val="solid"/>
              </a:ln>
              <a:effectLst/>
            </p:spPr>
            <p:txBody>
              <a:bodyPr rtlCol="0" anchor="ctr"/>
              <a:lstStyle/>
              <a:p>
                <a:pPr marL="0" marR="0" lvl="0" indent="0" algn="ctr" defTabSz="448045" eaLnBrk="1" fontAlgn="base" latinLnBrk="0" hangingPunct="1">
                  <a:lnSpc>
                    <a:spcPct val="100000"/>
                  </a:lnSpc>
                  <a:spcBef>
                    <a:spcPct val="0"/>
                  </a:spcBef>
                  <a:spcAft>
                    <a:spcPct val="0"/>
                  </a:spcAft>
                  <a:buClrTx/>
                  <a:buSzTx/>
                  <a:buFontTx/>
                  <a:buNone/>
                  <a:tabLst/>
                  <a:defRPr/>
                </a:pPr>
                <a:endParaRPr kumimoji="0" lang="en-US" sz="1599" b="0" i="0" u="none" strike="noStrike" kern="0" cap="none" spc="0" normalizeH="0" baseline="0" noProof="0" dirty="0">
                  <a:ln>
                    <a:noFill/>
                  </a:ln>
                  <a:solidFill>
                    <a:prstClr val="black"/>
                  </a:solidFill>
                  <a:effectLst/>
                  <a:uLnTx/>
                  <a:uFillTx/>
                  <a:latin typeface="Arial"/>
                  <a:ea typeface=""/>
                  <a:cs typeface=""/>
                </a:endParaRPr>
              </a:p>
            </p:txBody>
          </p:sp>
          <p:sp>
            <p:nvSpPr>
              <p:cNvPr id="41" name="Oval 40"/>
              <p:cNvSpPr/>
              <p:nvPr userDrawn="1"/>
            </p:nvSpPr>
            <p:spPr>
              <a:xfrm flipH="1">
                <a:off x="5092995" y="4949886"/>
                <a:ext cx="754144" cy="607291"/>
              </a:xfrm>
              <a:prstGeom prst="ellipse">
                <a:avLst/>
              </a:prstGeom>
              <a:solidFill>
                <a:sysClr val="window" lastClr="FFFFFF"/>
              </a:solidFill>
              <a:ln w="9525" cap="flat" cmpd="sng" algn="ctr">
                <a:noFill/>
                <a:prstDash val="solid"/>
              </a:ln>
              <a:effectLst/>
            </p:spPr>
            <p:txBody>
              <a:bodyPr rtlCol="0" anchor="ctr"/>
              <a:lstStyle/>
              <a:p>
                <a:pPr marL="0" marR="0" lvl="0" indent="0" algn="ctr" defTabSz="448045" eaLnBrk="1" fontAlgn="base" latinLnBrk="0" hangingPunct="1">
                  <a:lnSpc>
                    <a:spcPct val="100000"/>
                  </a:lnSpc>
                  <a:spcBef>
                    <a:spcPct val="0"/>
                  </a:spcBef>
                  <a:spcAft>
                    <a:spcPct val="0"/>
                  </a:spcAft>
                  <a:buClrTx/>
                  <a:buSzTx/>
                  <a:buFontTx/>
                  <a:buNone/>
                  <a:tabLst/>
                  <a:defRPr/>
                </a:pPr>
                <a:endParaRPr kumimoji="0" lang="en-US" sz="1599" b="0" i="0" u="none" strike="noStrike" kern="0" cap="none" spc="0" normalizeH="0" baseline="0" noProof="0" dirty="0">
                  <a:ln>
                    <a:noFill/>
                  </a:ln>
                  <a:solidFill>
                    <a:prstClr val="black"/>
                  </a:solidFill>
                  <a:effectLst/>
                  <a:uLnTx/>
                  <a:uFillTx/>
                  <a:latin typeface="Arial"/>
                  <a:ea typeface=""/>
                  <a:cs typeface=""/>
                </a:endParaRPr>
              </a:p>
            </p:txBody>
          </p:sp>
        </p:grpSp>
        <p:sp>
          <p:nvSpPr>
            <p:cNvPr id="37" name="Freeform 41"/>
            <p:cNvSpPr>
              <a:spLocks/>
            </p:cNvSpPr>
            <p:nvPr userDrawn="1"/>
          </p:nvSpPr>
          <p:spPr bwMode="gray">
            <a:xfrm>
              <a:off x="4970507" y="953526"/>
              <a:ext cx="1278348" cy="1418128"/>
            </a:xfrm>
            <a:custGeom>
              <a:avLst/>
              <a:gdLst/>
              <a:ahLst/>
              <a:cxnLst/>
              <a:rect l="l" t="t" r="r" b="b"/>
              <a:pathLst>
                <a:path w="4758872" h="5279224">
                  <a:moveTo>
                    <a:pt x="4623602" y="3613775"/>
                  </a:moveTo>
                  <a:cubicBezTo>
                    <a:pt x="4628404" y="3617119"/>
                    <a:pt x="4638009" y="3642198"/>
                    <a:pt x="4644412" y="3653901"/>
                  </a:cubicBezTo>
                  <a:cubicBezTo>
                    <a:pt x="4647614" y="3665605"/>
                    <a:pt x="4647614" y="3675636"/>
                    <a:pt x="4658820" y="3683996"/>
                  </a:cubicBezTo>
                  <a:cubicBezTo>
                    <a:pt x="4665223" y="3699043"/>
                    <a:pt x="4665223" y="3702387"/>
                    <a:pt x="4673228" y="3717434"/>
                  </a:cubicBezTo>
                  <a:cubicBezTo>
                    <a:pt x="4674828" y="3732482"/>
                    <a:pt x="4674828" y="3727466"/>
                    <a:pt x="4676429" y="3744185"/>
                  </a:cubicBezTo>
                  <a:cubicBezTo>
                    <a:pt x="4678030" y="3760904"/>
                    <a:pt x="4678030" y="3799359"/>
                    <a:pt x="4681232" y="3814406"/>
                  </a:cubicBezTo>
                  <a:cubicBezTo>
                    <a:pt x="4682833" y="3831125"/>
                    <a:pt x="4690837" y="3827781"/>
                    <a:pt x="4692438" y="3837813"/>
                  </a:cubicBezTo>
                  <a:cubicBezTo>
                    <a:pt x="4694038" y="3847845"/>
                    <a:pt x="4695639" y="3866236"/>
                    <a:pt x="4692438" y="3874595"/>
                  </a:cubicBezTo>
                  <a:cubicBezTo>
                    <a:pt x="4689236" y="3882955"/>
                    <a:pt x="4681232" y="3892986"/>
                    <a:pt x="4676429" y="3892986"/>
                  </a:cubicBezTo>
                  <a:cubicBezTo>
                    <a:pt x="4671627" y="3894658"/>
                    <a:pt x="4666824" y="3877939"/>
                    <a:pt x="4662022" y="3874595"/>
                  </a:cubicBezTo>
                  <a:cubicBezTo>
                    <a:pt x="4657219" y="3871251"/>
                    <a:pt x="4647614" y="3864564"/>
                    <a:pt x="4644412" y="3869580"/>
                  </a:cubicBezTo>
                  <a:cubicBezTo>
                    <a:pt x="4631606" y="3847845"/>
                    <a:pt x="4639610" y="3899674"/>
                    <a:pt x="4639610" y="3904690"/>
                  </a:cubicBezTo>
                  <a:cubicBezTo>
                    <a:pt x="4639610" y="3916393"/>
                    <a:pt x="4647614" y="3909706"/>
                    <a:pt x="4649215" y="3919737"/>
                  </a:cubicBezTo>
                  <a:cubicBezTo>
                    <a:pt x="4650816" y="3924753"/>
                    <a:pt x="4649215" y="3934785"/>
                    <a:pt x="4647614" y="3939800"/>
                  </a:cubicBezTo>
                  <a:cubicBezTo>
                    <a:pt x="4646013" y="3946488"/>
                    <a:pt x="4642812" y="3946488"/>
                    <a:pt x="4639610" y="3953176"/>
                  </a:cubicBezTo>
                  <a:cubicBezTo>
                    <a:pt x="4642812" y="3954848"/>
                    <a:pt x="4662022" y="3951504"/>
                    <a:pt x="4663623" y="3954848"/>
                  </a:cubicBezTo>
                  <a:cubicBezTo>
                    <a:pt x="4665223" y="3958192"/>
                    <a:pt x="4657219" y="3968223"/>
                    <a:pt x="4654017" y="3973239"/>
                  </a:cubicBezTo>
                  <a:cubicBezTo>
                    <a:pt x="4650816" y="3978255"/>
                    <a:pt x="4652417" y="3984942"/>
                    <a:pt x="4647614" y="3984942"/>
                  </a:cubicBezTo>
                  <a:cubicBezTo>
                    <a:pt x="4642812" y="3984942"/>
                    <a:pt x="4633207" y="3964879"/>
                    <a:pt x="4628404" y="3969895"/>
                  </a:cubicBezTo>
                  <a:cubicBezTo>
                    <a:pt x="4625202" y="3974911"/>
                    <a:pt x="4623602" y="3999990"/>
                    <a:pt x="4620400" y="4018381"/>
                  </a:cubicBezTo>
                  <a:cubicBezTo>
                    <a:pt x="4620400" y="4030084"/>
                    <a:pt x="4626803" y="4038444"/>
                    <a:pt x="4625202" y="4043460"/>
                  </a:cubicBezTo>
                  <a:cubicBezTo>
                    <a:pt x="4623602" y="4048475"/>
                    <a:pt x="4615597" y="4041788"/>
                    <a:pt x="4613997" y="4048475"/>
                  </a:cubicBezTo>
                  <a:cubicBezTo>
                    <a:pt x="4612396" y="4055163"/>
                    <a:pt x="4613997" y="4075226"/>
                    <a:pt x="4610795" y="4085258"/>
                  </a:cubicBezTo>
                  <a:cubicBezTo>
                    <a:pt x="4609194" y="4096961"/>
                    <a:pt x="4601190" y="4098633"/>
                    <a:pt x="4596387" y="4108665"/>
                  </a:cubicBezTo>
                  <a:cubicBezTo>
                    <a:pt x="4593186" y="4117024"/>
                    <a:pt x="4589984" y="4125384"/>
                    <a:pt x="4586782" y="4133744"/>
                  </a:cubicBezTo>
                  <a:cubicBezTo>
                    <a:pt x="4583581" y="4142103"/>
                    <a:pt x="4583581" y="4145447"/>
                    <a:pt x="4580379" y="4155479"/>
                  </a:cubicBezTo>
                  <a:cubicBezTo>
                    <a:pt x="4570774" y="4172198"/>
                    <a:pt x="4573976" y="4172198"/>
                    <a:pt x="4570774" y="4193933"/>
                  </a:cubicBezTo>
                  <a:cubicBezTo>
                    <a:pt x="4569173" y="4203964"/>
                    <a:pt x="4557967" y="4215668"/>
                    <a:pt x="4553165" y="4224027"/>
                  </a:cubicBezTo>
                  <a:cubicBezTo>
                    <a:pt x="4551564" y="4234059"/>
                    <a:pt x="4546761" y="4239075"/>
                    <a:pt x="4543560" y="4249106"/>
                  </a:cubicBezTo>
                  <a:cubicBezTo>
                    <a:pt x="4541959" y="4259138"/>
                    <a:pt x="4538757" y="4270841"/>
                    <a:pt x="4533955" y="4280873"/>
                  </a:cubicBezTo>
                  <a:cubicBezTo>
                    <a:pt x="4532354" y="4295920"/>
                    <a:pt x="4530753" y="4297592"/>
                    <a:pt x="4522749" y="4309296"/>
                  </a:cubicBezTo>
                  <a:cubicBezTo>
                    <a:pt x="4517946" y="4326015"/>
                    <a:pt x="4511543" y="4339390"/>
                    <a:pt x="4505140" y="4354438"/>
                  </a:cubicBezTo>
                  <a:cubicBezTo>
                    <a:pt x="4503539" y="4364469"/>
                    <a:pt x="4500337" y="4369485"/>
                    <a:pt x="4495535" y="4379516"/>
                  </a:cubicBezTo>
                  <a:cubicBezTo>
                    <a:pt x="4493934" y="4399580"/>
                    <a:pt x="4493934" y="4401251"/>
                    <a:pt x="4485930" y="4416299"/>
                  </a:cubicBezTo>
                  <a:cubicBezTo>
                    <a:pt x="4484329" y="4431346"/>
                    <a:pt x="4479526" y="4443050"/>
                    <a:pt x="4466720" y="4449737"/>
                  </a:cubicBezTo>
                  <a:cubicBezTo>
                    <a:pt x="4461917" y="4461441"/>
                    <a:pt x="4473123" y="4469800"/>
                    <a:pt x="4469921" y="4481504"/>
                  </a:cubicBezTo>
                  <a:cubicBezTo>
                    <a:pt x="4466720" y="4493207"/>
                    <a:pt x="4453913" y="4504911"/>
                    <a:pt x="4447510" y="4516614"/>
                  </a:cubicBezTo>
                  <a:cubicBezTo>
                    <a:pt x="4445909" y="4528318"/>
                    <a:pt x="4429900" y="4546709"/>
                    <a:pt x="4433102" y="4555069"/>
                  </a:cubicBezTo>
                  <a:lnTo>
                    <a:pt x="4426624" y="4560346"/>
                  </a:lnTo>
                  <a:cubicBezTo>
                    <a:pt x="4426999" y="4559875"/>
                    <a:pt x="4441106" y="4546709"/>
                    <a:pt x="4407489" y="4561756"/>
                  </a:cubicBezTo>
                  <a:lnTo>
                    <a:pt x="4404287" y="4570116"/>
                  </a:lnTo>
                  <a:cubicBezTo>
                    <a:pt x="4394682" y="4581819"/>
                    <a:pt x="4367468" y="4576804"/>
                    <a:pt x="4361064" y="4576804"/>
                  </a:cubicBezTo>
                  <a:cubicBezTo>
                    <a:pt x="4359464" y="4590179"/>
                    <a:pt x="4354661" y="4588507"/>
                    <a:pt x="4341854" y="4591851"/>
                  </a:cubicBezTo>
                  <a:cubicBezTo>
                    <a:pt x="4333850" y="4595195"/>
                    <a:pt x="4327447" y="4600210"/>
                    <a:pt x="4321044" y="4605226"/>
                  </a:cubicBezTo>
                  <a:cubicBezTo>
                    <a:pt x="4313039" y="4606898"/>
                    <a:pt x="4303434" y="4598539"/>
                    <a:pt x="4293829" y="4596867"/>
                  </a:cubicBezTo>
                  <a:cubicBezTo>
                    <a:pt x="4284224" y="4595195"/>
                    <a:pt x="4273018" y="4598539"/>
                    <a:pt x="4263413" y="4595195"/>
                  </a:cubicBezTo>
                  <a:cubicBezTo>
                    <a:pt x="4257010" y="4583491"/>
                    <a:pt x="4249006" y="4588507"/>
                    <a:pt x="4239401" y="4580147"/>
                  </a:cubicBezTo>
                  <a:cubicBezTo>
                    <a:pt x="4234598" y="4571788"/>
                    <a:pt x="4228195" y="4568444"/>
                    <a:pt x="4221792" y="4560084"/>
                  </a:cubicBezTo>
                  <a:cubicBezTo>
                    <a:pt x="4220191" y="4546709"/>
                    <a:pt x="4213787" y="4538349"/>
                    <a:pt x="4207384" y="4526646"/>
                  </a:cubicBezTo>
                  <a:cubicBezTo>
                    <a:pt x="4204182" y="4516614"/>
                    <a:pt x="4202582" y="4509927"/>
                    <a:pt x="4200981" y="4499895"/>
                  </a:cubicBezTo>
                  <a:cubicBezTo>
                    <a:pt x="4199380" y="4489863"/>
                    <a:pt x="4197779" y="4479832"/>
                    <a:pt x="4197779" y="4469800"/>
                  </a:cubicBezTo>
                  <a:cubicBezTo>
                    <a:pt x="4215388" y="4463113"/>
                    <a:pt x="4207384" y="4449737"/>
                    <a:pt x="4197779" y="4434690"/>
                  </a:cubicBezTo>
                  <a:cubicBezTo>
                    <a:pt x="4196178" y="4417971"/>
                    <a:pt x="4191376" y="4417971"/>
                    <a:pt x="4181771" y="4404595"/>
                  </a:cubicBezTo>
                  <a:cubicBezTo>
                    <a:pt x="4178569" y="4391220"/>
                    <a:pt x="4176968" y="4374501"/>
                    <a:pt x="4178569" y="4359453"/>
                  </a:cubicBezTo>
                  <a:cubicBezTo>
                    <a:pt x="4180170" y="4344406"/>
                    <a:pt x="4188174" y="4326015"/>
                    <a:pt x="4191376" y="4314311"/>
                  </a:cubicBezTo>
                  <a:cubicBezTo>
                    <a:pt x="4199380" y="4304280"/>
                    <a:pt x="4186573" y="4295920"/>
                    <a:pt x="4197779" y="4294248"/>
                  </a:cubicBezTo>
                  <a:cubicBezTo>
                    <a:pt x="4202582" y="4289233"/>
                    <a:pt x="4215388" y="4289233"/>
                    <a:pt x="4220191" y="4284217"/>
                  </a:cubicBezTo>
                  <a:cubicBezTo>
                    <a:pt x="4224993" y="4279201"/>
                    <a:pt x="4221792" y="4270841"/>
                    <a:pt x="4224993" y="4264154"/>
                  </a:cubicBezTo>
                  <a:cubicBezTo>
                    <a:pt x="4226594" y="4244091"/>
                    <a:pt x="4226594" y="4242419"/>
                    <a:pt x="4244203" y="4239075"/>
                  </a:cubicBezTo>
                  <a:cubicBezTo>
                    <a:pt x="4252208" y="4224027"/>
                    <a:pt x="4244203" y="4207308"/>
                    <a:pt x="4263413" y="4203964"/>
                  </a:cubicBezTo>
                  <a:cubicBezTo>
                    <a:pt x="4266615" y="4187245"/>
                    <a:pt x="4263413" y="4163838"/>
                    <a:pt x="4263413" y="4148791"/>
                  </a:cubicBezTo>
                  <a:cubicBezTo>
                    <a:pt x="4263413" y="4133744"/>
                    <a:pt x="4261813" y="4115352"/>
                    <a:pt x="4260212" y="4108665"/>
                  </a:cubicBezTo>
                  <a:cubicBezTo>
                    <a:pt x="4260212" y="4106993"/>
                    <a:pt x="4255409" y="4106993"/>
                    <a:pt x="4253808" y="4105321"/>
                  </a:cubicBezTo>
                  <a:cubicBezTo>
                    <a:pt x="4252208" y="4103649"/>
                    <a:pt x="4250607" y="4100305"/>
                    <a:pt x="4249006" y="4098633"/>
                  </a:cubicBezTo>
                  <a:cubicBezTo>
                    <a:pt x="4245804" y="4085258"/>
                    <a:pt x="4242603" y="4026740"/>
                    <a:pt x="4244203" y="4008349"/>
                  </a:cubicBezTo>
                  <a:cubicBezTo>
                    <a:pt x="4245804" y="3989958"/>
                    <a:pt x="4253808" y="3994974"/>
                    <a:pt x="4258611" y="3988286"/>
                  </a:cubicBezTo>
                  <a:cubicBezTo>
                    <a:pt x="4263413" y="3981598"/>
                    <a:pt x="4269817" y="3971567"/>
                    <a:pt x="4274619" y="3963207"/>
                  </a:cubicBezTo>
                  <a:cubicBezTo>
                    <a:pt x="4277821" y="3951504"/>
                    <a:pt x="4274619" y="3924753"/>
                    <a:pt x="4282623" y="3918065"/>
                  </a:cubicBezTo>
                  <a:cubicBezTo>
                    <a:pt x="4285825" y="3904690"/>
                    <a:pt x="4309838" y="3919737"/>
                    <a:pt x="4322644" y="3918065"/>
                  </a:cubicBezTo>
                  <a:cubicBezTo>
                    <a:pt x="4327447" y="3909706"/>
                    <a:pt x="4329048" y="3904690"/>
                    <a:pt x="4337052" y="3898002"/>
                  </a:cubicBezTo>
                  <a:cubicBezTo>
                    <a:pt x="4343455" y="3894658"/>
                    <a:pt x="4345056" y="3903018"/>
                    <a:pt x="4354661" y="3903018"/>
                  </a:cubicBezTo>
                  <a:cubicBezTo>
                    <a:pt x="4359464" y="3901346"/>
                    <a:pt x="4362665" y="3891315"/>
                    <a:pt x="4369069" y="3889643"/>
                  </a:cubicBezTo>
                  <a:cubicBezTo>
                    <a:pt x="4375472" y="3886299"/>
                    <a:pt x="4391480" y="3887971"/>
                    <a:pt x="4397884" y="3889643"/>
                  </a:cubicBezTo>
                  <a:cubicBezTo>
                    <a:pt x="4404287" y="3891315"/>
                    <a:pt x="4404287" y="3901346"/>
                    <a:pt x="4409090" y="3904690"/>
                  </a:cubicBezTo>
                  <a:cubicBezTo>
                    <a:pt x="4413892" y="3908034"/>
                    <a:pt x="4426699" y="3916393"/>
                    <a:pt x="4428300" y="3913050"/>
                  </a:cubicBezTo>
                  <a:cubicBezTo>
                    <a:pt x="4429900" y="3909706"/>
                    <a:pt x="4425098" y="3894658"/>
                    <a:pt x="4421896" y="3887971"/>
                  </a:cubicBezTo>
                  <a:cubicBezTo>
                    <a:pt x="4418695" y="3881283"/>
                    <a:pt x="4407489" y="3877939"/>
                    <a:pt x="4409090" y="3874595"/>
                  </a:cubicBezTo>
                  <a:cubicBezTo>
                    <a:pt x="4415493" y="3867908"/>
                    <a:pt x="4420295" y="3871251"/>
                    <a:pt x="4428300" y="3867908"/>
                  </a:cubicBezTo>
                  <a:cubicBezTo>
                    <a:pt x="4434703" y="3867908"/>
                    <a:pt x="4441106" y="3849516"/>
                    <a:pt x="4447510" y="3849516"/>
                  </a:cubicBezTo>
                  <a:cubicBezTo>
                    <a:pt x="4450711" y="3852860"/>
                    <a:pt x="4463518" y="3871251"/>
                    <a:pt x="4465119" y="3867908"/>
                  </a:cubicBezTo>
                  <a:cubicBezTo>
                    <a:pt x="4477925" y="3841157"/>
                    <a:pt x="4450711" y="3832797"/>
                    <a:pt x="4479526" y="3827781"/>
                  </a:cubicBezTo>
                  <a:cubicBezTo>
                    <a:pt x="4484329" y="3817750"/>
                    <a:pt x="4489131" y="3842829"/>
                    <a:pt x="4493934" y="3837813"/>
                  </a:cubicBezTo>
                  <a:cubicBezTo>
                    <a:pt x="4495535" y="3836141"/>
                    <a:pt x="4489131" y="3819422"/>
                    <a:pt x="4490732" y="3812734"/>
                  </a:cubicBezTo>
                  <a:cubicBezTo>
                    <a:pt x="4492333" y="3806046"/>
                    <a:pt x="4500337" y="3797687"/>
                    <a:pt x="4505140" y="3797687"/>
                  </a:cubicBezTo>
                  <a:cubicBezTo>
                    <a:pt x="4513144" y="3790999"/>
                    <a:pt x="4519547" y="3817750"/>
                    <a:pt x="4522749" y="3812734"/>
                  </a:cubicBezTo>
                  <a:cubicBezTo>
                    <a:pt x="4525951" y="3811062"/>
                    <a:pt x="4522749" y="3799359"/>
                    <a:pt x="4524350" y="3792671"/>
                  </a:cubicBezTo>
                  <a:cubicBezTo>
                    <a:pt x="4525951" y="3785983"/>
                    <a:pt x="4529152" y="3780968"/>
                    <a:pt x="4529152" y="3772608"/>
                  </a:cubicBezTo>
                  <a:cubicBezTo>
                    <a:pt x="4529152" y="3760904"/>
                    <a:pt x="4521148" y="3745857"/>
                    <a:pt x="4522749" y="3739169"/>
                  </a:cubicBezTo>
                  <a:cubicBezTo>
                    <a:pt x="4524350" y="3732482"/>
                    <a:pt x="4533955" y="3732482"/>
                    <a:pt x="4538757" y="3727466"/>
                  </a:cubicBezTo>
                  <a:lnTo>
                    <a:pt x="4547237" y="3731228"/>
                  </a:lnTo>
                  <a:cubicBezTo>
                    <a:pt x="4552565" y="3730601"/>
                    <a:pt x="4549563" y="3718688"/>
                    <a:pt x="4548362" y="3712419"/>
                  </a:cubicBezTo>
                  <a:lnTo>
                    <a:pt x="4551964" y="3706724"/>
                  </a:lnTo>
                  <a:cubicBezTo>
                    <a:pt x="4554666" y="3705940"/>
                    <a:pt x="4555566" y="3717852"/>
                    <a:pt x="4562770" y="3724122"/>
                  </a:cubicBezTo>
                  <a:cubicBezTo>
                    <a:pt x="4586782" y="3720778"/>
                    <a:pt x="4570774" y="3710747"/>
                    <a:pt x="4589984" y="3704059"/>
                  </a:cubicBezTo>
                  <a:cubicBezTo>
                    <a:pt x="4594787" y="3692356"/>
                    <a:pt x="4593186" y="3655573"/>
                    <a:pt x="4596387" y="3643870"/>
                  </a:cubicBezTo>
                  <a:cubicBezTo>
                    <a:pt x="4599589" y="3632166"/>
                    <a:pt x="4609194" y="3642198"/>
                    <a:pt x="4613997" y="3637182"/>
                  </a:cubicBezTo>
                  <a:cubicBezTo>
                    <a:pt x="4620400" y="3637182"/>
                    <a:pt x="4618799" y="3610431"/>
                    <a:pt x="4623602" y="3613775"/>
                  </a:cubicBezTo>
                  <a:close/>
                  <a:moveTo>
                    <a:pt x="4104187" y="2849912"/>
                  </a:moveTo>
                  <a:cubicBezTo>
                    <a:pt x="4103903" y="2852453"/>
                    <a:pt x="4101393" y="2855194"/>
                    <a:pt x="4104187" y="2849912"/>
                  </a:cubicBezTo>
                  <a:close/>
                  <a:moveTo>
                    <a:pt x="1459768" y="2256567"/>
                  </a:moveTo>
                  <a:cubicBezTo>
                    <a:pt x="1461366" y="2258228"/>
                    <a:pt x="1459589" y="2259201"/>
                    <a:pt x="1458749" y="2259515"/>
                  </a:cubicBezTo>
                  <a:cubicBezTo>
                    <a:pt x="1459538" y="2259103"/>
                    <a:pt x="1460036" y="2258080"/>
                    <a:pt x="1459768" y="2256567"/>
                  </a:cubicBezTo>
                  <a:close/>
                  <a:moveTo>
                    <a:pt x="1849353" y="744"/>
                  </a:moveTo>
                  <a:cubicBezTo>
                    <a:pt x="1857357" y="-928"/>
                    <a:pt x="1868563" y="744"/>
                    <a:pt x="1878168" y="744"/>
                  </a:cubicBezTo>
                  <a:cubicBezTo>
                    <a:pt x="1886172" y="4088"/>
                    <a:pt x="1889373" y="-928"/>
                    <a:pt x="1905382" y="5760"/>
                  </a:cubicBezTo>
                  <a:cubicBezTo>
                    <a:pt x="1910184" y="10776"/>
                    <a:pt x="1903781" y="24151"/>
                    <a:pt x="1906983" y="30839"/>
                  </a:cubicBezTo>
                  <a:cubicBezTo>
                    <a:pt x="1910184" y="37526"/>
                    <a:pt x="1918188" y="45886"/>
                    <a:pt x="1924592" y="45886"/>
                  </a:cubicBezTo>
                  <a:cubicBezTo>
                    <a:pt x="1930995" y="45886"/>
                    <a:pt x="1943802" y="30839"/>
                    <a:pt x="1950205" y="25823"/>
                  </a:cubicBezTo>
                  <a:cubicBezTo>
                    <a:pt x="1956609" y="20807"/>
                    <a:pt x="1966214" y="15791"/>
                    <a:pt x="1967814" y="17463"/>
                  </a:cubicBezTo>
                  <a:cubicBezTo>
                    <a:pt x="1966214" y="20807"/>
                    <a:pt x="1961411" y="22479"/>
                    <a:pt x="1959810" y="35854"/>
                  </a:cubicBezTo>
                  <a:cubicBezTo>
                    <a:pt x="1956609" y="42542"/>
                    <a:pt x="1953407" y="54246"/>
                    <a:pt x="1948604" y="60933"/>
                  </a:cubicBezTo>
                  <a:cubicBezTo>
                    <a:pt x="1943802" y="67621"/>
                    <a:pt x="1929394" y="69293"/>
                    <a:pt x="1926193" y="75981"/>
                  </a:cubicBezTo>
                  <a:cubicBezTo>
                    <a:pt x="1922991" y="82668"/>
                    <a:pt x="1926193" y="99388"/>
                    <a:pt x="1930995" y="106075"/>
                  </a:cubicBezTo>
                  <a:cubicBezTo>
                    <a:pt x="1935798" y="112763"/>
                    <a:pt x="1948604" y="112763"/>
                    <a:pt x="1953407" y="116107"/>
                  </a:cubicBezTo>
                  <a:cubicBezTo>
                    <a:pt x="1956609" y="121123"/>
                    <a:pt x="1972617" y="104403"/>
                    <a:pt x="1964613" y="122795"/>
                  </a:cubicBezTo>
                  <a:cubicBezTo>
                    <a:pt x="1966214" y="127810"/>
                    <a:pt x="1967814" y="144530"/>
                    <a:pt x="1967814" y="151217"/>
                  </a:cubicBezTo>
                  <a:cubicBezTo>
                    <a:pt x="1967814" y="157905"/>
                    <a:pt x="1966214" y="161249"/>
                    <a:pt x="1963012" y="167937"/>
                  </a:cubicBezTo>
                  <a:cubicBezTo>
                    <a:pt x="1959810" y="174624"/>
                    <a:pt x="1950205" y="186328"/>
                    <a:pt x="1943802" y="191343"/>
                  </a:cubicBezTo>
                  <a:cubicBezTo>
                    <a:pt x="1937398" y="196359"/>
                    <a:pt x="1927793" y="198031"/>
                    <a:pt x="1921390" y="203047"/>
                  </a:cubicBezTo>
                  <a:cubicBezTo>
                    <a:pt x="1914987" y="208063"/>
                    <a:pt x="1905382" y="214750"/>
                    <a:pt x="1905382" y="223110"/>
                  </a:cubicBezTo>
                  <a:cubicBezTo>
                    <a:pt x="1897378" y="246517"/>
                    <a:pt x="1890974" y="244845"/>
                    <a:pt x="1918188" y="256549"/>
                  </a:cubicBezTo>
                  <a:cubicBezTo>
                    <a:pt x="1922991" y="263236"/>
                    <a:pt x="1929394" y="266580"/>
                    <a:pt x="1935798" y="268252"/>
                  </a:cubicBezTo>
                  <a:cubicBezTo>
                    <a:pt x="1943802" y="271596"/>
                    <a:pt x="1956609" y="271596"/>
                    <a:pt x="1963012" y="276612"/>
                  </a:cubicBezTo>
                  <a:cubicBezTo>
                    <a:pt x="1972617" y="283299"/>
                    <a:pt x="1938999" y="291659"/>
                    <a:pt x="1979020" y="303362"/>
                  </a:cubicBezTo>
                  <a:cubicBezTo>
                    <a:pt x="1988625" y="308378"/>
                    <a:pt x="2004634" y="303362"/>
                    <a:pt x="2017440" y="306706"/>
                  </a:cubicBezTo>
                  <a:cubicBezTo>
                    <a:pt x="2030247" y="310050"/>
                    <a:pt x="2043054" y="325098"/>
                    <a:pt x="2054260" y="328441"/>
                  </a:cubicBezTo>
                  <a:cubicBezTo>
                    <a:pt x="2065465" y="331785"/>
                    <a:pt x="2081474" y="330113"/>
                    <a:pt x="2089478" y="328441"/>
                  </a:cubicBezTo>
                  <a:cubicBezTo>
                    <a:pt x="2097482" y="326769"/>
                    <a:pt x="2100684" y="320082"/>
                    <a:pt x="2107087" y="318410"/>
                  </a:cubicBezTo>
                  <a:lnTo>
                    <a:pt x="2127898" y="318410"/>
                  </a:lnTo>
                  <a:cubicBezTo>
                    <a:pt x="2132700" y="320082"/>
                    <a:pt x="2127898" y="330113"/>
                    <a:pt x="2132700" y="331785"/>
                  </a:cubicBezTo>
                  <a:cubicBezTo>
                    <a:pt x="2137503" y="333457"/>
                    <a:pt x="2151910" y="330113"/>
                    <a:pt x="2159915" y="331785"/>
                  </a:cubicBezTo>
                  <a:cubicBezTo>
                    <a:pt x="2167919" y="333457"/>
                    <a:pt x="2177524" y="338473"/>
                    <a:pt x="2183927" y="341817"/>
                  </a:cubicBezTo>
                  <a:cubicBezTo>
                    <a:pt x="2190331" y="345161"/>
                    <a:pt x="2195133" y="351848"/>
                    <a:pt x="2204738" y="353520"/>
                  </a:cubicBezTo>
                  <a:cubicBezTo>
                    <a:pt x="2214343" y="360208"/>
                    <a:pt x="2227150" y="343489"/>
                    <a:pt x="2238356" y="356864"/>
                  </a:cubicBezTo>
                  <a:cubicBezTo>
                    <a:pt x="2246360" y="360208"/>
                    <a:pt x="2252763" y="368568"/>
                    <a:pt x="2255965" y="376927"/>
                  </a:cubicBezTo>
                  <a:cubicBezTo>
                    <a:pt x="2259166" y="385287"/>
                    <a:pt x="2259166" y="395318"/>
                    <a:pt x="2260767" y="403678"/>
                  </a:cubicBezTo>
                  <a:cubicBezTo>
                    <a:pt x="2262368" y="412038"/>
                    <a:pt x="2265570" y="425413"/>
                    <a:pt x="2270372" y="430429"/>
                  </a:cubicBezTo>
                  <a:cubicBezTo>
                    <a:pt x="2273574" y="437117"/>
                    <a:pt x="2283179" y="435445"/>
                    <a:pt x="2289582" y="437117"/>
                  </a:cubicBezTo>
                  <a:cubicBezTo>
                    <a:pt x="2295986" y="438788"/>
                    <a:pt x="2299187" y="445476"/>
                    <a:pt x="2313595" y="447148"/>
                  </a:cubicBezTo>
                  <a:cubicBezTo>
                    <a:pt x="2328002" y="448820"/>
                    <a:pt x="2358418" y="442132"/>
                    <a:pt x="2372826" y="443804"/>
                  </a:cubicBezTo>
                  <a:cubicBezTo>
                    <a:pt x="2388834" y="445476"/>
                    <a:pt x="2384032" y="455508"/>
                    <a:pt x="2400040" y="462195"/>
                  </a:cubicBezTo>
                  <a:cubicBezTo>
                    <a:pt x="2409645" y="465539"/>
                    <a:pt x="2420851" y="460523"/>
                    <a:pt x="2428855" y="463867"/>
                  </a:cubicBezTo>
                  <a:cubicBezTo>
                    <a:pt x="2436859" y="467211"/>
                    <a:pt x="2438460" y="477243"/>
                    <a:pt x="2444863" y="482258"/>
                  </a:cubicBezTo>
                  <a:cubicBezTo>
                    <a:pt x="2451267" y="487274"/>
                    <a:pt x="2464073" y="488946"/>
                    <a:pt x="2472078" y="492290"/>
                  </a:cubicBezTo>
                  <a:cubicBezTo>
                    <a:pt x="2484884" y="497306"/>
                    <a:pt x="2478481" y="502322"/>
                    <a:pt x="2491288" y="507337"/>
                  </a:cubicBezTo>
                  <a:cubicBezTo>
                    <a:pt x="2497691" y="509009"/>
                    <a:pt x="2529708" y="512353"/>
                    <a:pt x="2529708" y="512353"/>
                  </a:cubicBezTo>
                  <a:cubicBezTo>
                    <a:pt x="2540914" y="509009"/>
                    <a:pt x="2550519" y="502322"/>
                    <a:pt x="2558523" y="483930"/>
                  </a:cubicBezTo>
                  <a:cubicBezTo>
                    <a:pt x="2566527" y="477243"/>
                    <a:pt x="2574531" y="482258"/>
                    <a:pt x="2577733" y="473899"/>
                  </a:cubicBezTo>
                  <a:cubicBezTo>
                    <a:pt x="2580935" y="465539"/>
                    <a:pt x="2579334" y="445476"/>
                    <a:pt x="2577733" y="432101"/>
                  </a:cubicBezTo>
                  <a:cubicBezTo>
                    <a:pt x="2576132" y="418725"/>
                    <a:pt x="2563325" y="407022"/>
                    <a:pt x="2563325" y="396990"/>
                  </a:cubicBezTo>
                  <a:cubicBezTo>
                    <a:pt x="2566527" y="390303"/>
                    <a:pt x="2577733" y="370239"/>
                    <a:pt x="2582535" y="366896"/>
                  </a:cubicBezTo>
                  <a:cubicBezTo>
                    <a:pt x="2590540" y="360208"/>
                    <a:pt x="2595342" y="348504"/>
                    <a:pt x="2611350" y="343489"/>
                  </a:cubicBezTo>
                  <a:cubicBezTo>
                    <a:pt x="2620955" y="338473"/>
                    <a:pt x="2630560" y="336801"/>
                    <a:pt x="2641766" y="333457"/>
                  </a:cubicBezTo>
                  <a:cubicBezTo>
                    <a:pt x="2652972" y="330113"/>
                    <a:pt x="2668981" y="325098"/>
                    <a:pt x="2683388" y="323426"/>
                  </a:cubicBezTo>
                  <a:cubicBezTo>
                    <a:pt x="2697796" y="323426"/>
                    <a:pt x="2705800" y="315066"/>
                    <a:pt x="2728211" y="323426"/>
                  </a:cubicBezTo>
                  <a:cubicBezTo>
                    <a:pt x="2739417" y="325098"/>
                    <a:pt x="2747421" y="333457"/>
                    <a:pt x="2755426" y="336801"/>
                  </a:cubicBezTo>
                  <a:cubicBezTo>
                    <a:pt x="2763430" y="340145"/>
                    <a:pt x="2776237" y="336801"/>
                    <a:pt x="2779438" y="341817"/>
                  </a:cubicBezTo>
                  <a:cubicBezTo>
                    <a:pt x="2782640" y="346833"/>
                    <a:pt x="2773035" y="366896"/>
                    <a:pt x="2779438" y="371911"/>
                  </a:cubicBezTo>
                  <a:cubicBezTo>
                    <a:pt x="2785842" y="376927"/>
                    <a:pt x="2808253" y="373583"/>
                    <a:pt x="2821060" y="376927"/>
                  </a:cubicBezTo>
                  <a:cubicBezTo>
                    <a:pt x="2833867" y="381943"/>
                    <a:pt x="2846673" y="385287"/>
                    <a:pt x="2859480" y="390303"/>
                  </a:cubicBezTo>
                  <a:cubicBezTo>
                    <a:pt x="2865883" y="391975"/>
                    <a:pt x="2885093" y="386959"/>
                    <a:pt x="2885093" y="386959"/>
                  </a:cubicBezTo>
                  <a:cubicBezTo>
                    <a:pt x="2893098" y="388631"/>
                    <a:pt x="2899501" y="390303"/>
                    <a:pt x="2909106" y="396990"/>
                  </a:cubicBezTo>
                  <a:cubicBezTo>
                    <a:pt x="2915509" y="403678"/>
                    <a:pt x="2913908" y="422069"/>
                    <a:pt x="2920312" y="427085"/>
                  </a:cubicBezTo>
                  <a:cubicBezTo>
                    <a:pt x="2926715" y="432101"/>
                    <a:pt x="2931518" y="425413"/>
                    <a:pt x="2942723" y="423741"/>
                  </a:cubicBezTo>
                  <a:cubicBezTo>
                    <a:pt x="2952328" y="423741"/>
                    <a:pt x="2971539" y="417053"/>
                    <a:pt x="2992349" y="418725"/>
                  </a:cubicBezTo>
                  <a:cubicBezTo>
                    <a:pt x="3003555" y="420397"/>
                    <a:pt x="2998753" y="427085"/>
                    <a:pt x="3006757" y="428757"/>
                  </a:cubicBezTo>
                  <a:cubicBezTo>
                    <a:pt x="3014761" y="430429"/>
                    <a:pt x="3030769" y="425413"/>
                    <a:pt x="3040374" y="427085"/>
                  </a:cubicBezTo>
                  <a:cubicBezTo>
                    <a:pt x="3049979" y="428757"/>
                    <a:pt x="3057984" y="440460"/>
                    <a:pt x="3067589" y="442132"/>
                  </a:cubicBezTo>
                  <a:cubicBezTo>
                    <a:pt x="3075593" y="448820"/>
                    <a:pt x="3080395" y="438788"/>
                    <a:pt x="3096404" y="442132"/>
                  </a:cubicBezTo>
                  <a:cubicBezTo>
                    <a:pt x="3102807" y="443804"/>
                    <a:pt x="3102807" y="452164"/>
                    <a:pt x="3110811" y="453836"/>
                  </a:cubicBezTo>
                  <a:cubicBezTo>
                    <a:pt x="3118815" y="455508"/>
                    <a:pt x="3133223" y="450492"/>
                    <a:pt x="3141227" y="452164"/>
                  </a:cubicBezTo>
                  <a:cubicBezTo>
                    <a:pt x="3149231" y="453836"/>
                    <a:pt x="3150832" y="460523"/>
                    <a:pt x="3160437" y="463867"/>
                  </a:cubicBezTo>
                  <a:cubicBezTo>
                    <a:pt x="3168441" y="465539"/>
                    <a:pt x="3182849" y="473899"/>
                    <a:pt x="3197256" y="472227"/>
                  </a:cubicBezTo>
                  <a:cubicBezTo>
                    <a:pt x="3210063" y="470555"/>
                    <a:pt x="3227672" y="457180"/>
                    <a:pt x="3235676" y="452164"/>
                  </a:cubicBezTo>
                  <a:cubicBezTo>
                    <a:pt x="3242080" y="450492"/>
                    <a:pt x="3243681" y="437117"/>
                    <a:pt x="3250084" y="437117"/>
                  </a:cubicBezTo>
                  <a:cubicBezTo>
                    <a:pt x="3259689" y="433773"/>
                    <a:pt x="3245281" y="427085"/>
                    <a:pt x="3290105" y="428757"/>
                  </a:cubicBezTo>
                  <a:cubicBezTo>
                    <a:pt x="3299710" y="427085"/>
                    <a:pt x="3302912" y="422069"/>
                    <a:pt x="3309315" y="422069"/>
                  </a:cubicBezTo>
                  <a:cubicBezTo>
                    <a:pt x="3315718" y="422069"/>
                    <a:pt x="3323722" y="423741"/>
                    <a:pt x="3333327" y="423741"/>
                  </a:cubicBezTo>
                  <a:cubicBezTo>
                    <a:pt x="3342932" y="423741"/>
                    <a:pt x="3360542" y="423741"/>
                    <a:pt x="3366945" y="427085"/>
                  </a:cubicBezTo>
                  <a:cubicBezTo>
                    <a:pt x="3373348" y="430429"/>
                    <a:pt x="3366945" y="438788"/>
                    <a:pt x="3370147" y="442132"/>
                  </a:cubicBezTo>
                  <a:cubicBezTo>
                    <a:pt x="3373348" y="445476"/>
                    <a:pt x="3384554" y="442132"/>
                    <a:pt x="3390958" y="443804"/>
                  </a:cubicBezTo>
                  <a:cubicBezTo>
                    <a:pt x="3397361" y="445476"/>
                    <a:pt x="3405365" y="450492"/>
                    <a:pt x="3413369" y="452164"/>
                  </a:cubicBezTo>
                  <a:cubicBezTo>
                    <a:pt x="3421373" y="453836"/>
                    <a:pt x="3430978" y="457180"/>
                    <a:pt x="3437382" y="457180"/>
                  </a:cubicBezTo>
                  <a:cubicBezTo>
                    <a:pt x="3443785" y="457180"/>
                    <a:pt x="3448588" y="450492"/>
                    <a:pt x="3456592" y="448820"/>
                  </a:cubicBezTo>
                  <a:cubicBezTo>
                    <a:pt x="3464596" y="447148"/>
                    <a:pt x="3475802" y="452164"/>
                    <a:pt x="3485407" y="452164"/>
                  </a:cubicBezTo>
                  <a:cubicBezTo>
                    <a:pt x="3495012" y="452164"/>
                    <a:pt x="3512621" y="453836"/>
                    <a:pt x="3519024" y="450492"/>
                  </a:cubicBezTo>
                  <a:cubicBezTo>
                    <a:pt x="3528629" y="453836"/>
                    <a:pt x="3522226" y="427085"/>
                    <a:pt x="3528629" y="433773"/>
                  </a:cubicBezTo>
                  <a:cubicBezTo>
                    <a:pt x="3531831" y="437117"/>
                    <a:pt x="3539835" y="458852"/>
                    <a:pt x="3543037" y="467211"/>
                  </a:cubicBezTo>
                  <a:cubicBezTo>
                    <a:pt x="3546239" y="475571"/>
                    <a:pt x="3549440" y="480587"/>
                    <a:pt x="3552642" y="488946"/>
                  </a:cubicBezTo>
                  <a:cubicBezTo>
                    <a:pt x="3555844" y="497306"/>
                    <a:pt x="3560646" y="507337"/>
                    <a:pt x="3563848" y="517369"/>
                  </a:cubicBezTo>
                  <a:cubicBezTo>
                    <a:pt x="3565449" y="525729"/>
                    <a:pt x="3573453" y="527400"/>
                    <a:pt x="3571852" y="547464"/>
                  </a:cubicBezTo>
                  <a:cubicBezTo>
                    <a:pt x="3573453" y="555823"/>
                    <a:pt x="3578255" y="562511"/>
                    <a:pt x="3578255" y="569199"/>
                  </a:cubicBezTo>
                  <a:cubicBezTo>
                    <a:pt x="3578255" y="575886"/>
                    <a:pt x="3571852" y="584246"/>
                    <a:pt x="3571852" y="592606"/>
                  </a:cubicBezTo>
                  <a:cubicBezTo>
                    <a:pt x="3571852" y="600965"/>
                    <a:pt x="3578255" y="610997"/>
                    <a:pt x="3576655" y="617684"/>
                  </a:cubicBezTo>
                  <a:cubicBezTo>
                    <a:pt x="3575054" y="624372"/>
                    <a:pt x="3563848" y="624372"/>
                    <a:pt x="3557445" y="637748"/>
                  </a:cubicBezTo>
                  <a:cubicBezTo>
                    <a:pt x="3555844" y="657811"/>
                    <a:pt x="3549440" y="686233"/>
                    <a:pt x="3539835" y="702953"/>
                  </a:cubicBezTo>
                  <a:cubicBezTo>
                    <a:pt x="3538234" y="704625"/>
                    <a:pt x="3512621" y="679546"/>
                    <a:pt x="3509419" y="677874"/>
                  </a:cubicBezTo>
                  <a:cubicBezTo>
                    <a:pt x="3498214" y="666170"/>
                    <a:pt x="3480604" y="646107"/>
                    <a:pt x="3472600" y="634404"/>
                  </a:cubicBezTo>
                  <a:cubicBezTo>
                    <a:pt x="3466197" y="622700"/>
                    <a:pt x="3472600" y="617684"/>
                    <a:pt x="3467798" y="607653"/>
                  </a:cubicBezTo>
                  <a:cubicBezTo>
                    <a:pt x="3462995" y="597621"/>
                    <a:pt x="3450189" y="587590"/>
                    <a:pt x="3442184" y="577558"/>
                  </a:cubicBezTo>
                  <a:cubicBezTo>
                    <a:pt x="3435781" y="569199"/>
                    <a:pt x="3435781" y="564183"/>
                    <a:pt x="3432579" y="557495"/>
                  </a:cubicBezTo>
                  <a:cubicBezTo>
                    <a:pt x="3429378" y="550807"/>
                    <a:pt x="3421373" y="537432"/>
                    <a:pt x="3418172" y="539104"/>
                  </a:cubicBezTo>
                  <a:cubicBezTo>
                    <a:pt x="3416571" y="539104"/>
                    <a:pt x="3411768" y="557495"/>
                    <a:pt x="3413369" y="564183"/>
                  </a:cubicBezTo>
                  <a:cubicBezTo>
                    <a:pt x="3414970" y="570871"/>
                    <a:pt x="3424575" y="574214"/>
                    <a:pt x="3429378" y="584246"/>
                  </a:cubicBezTo>
                  <a:cubicBezTo>
                    <a:pt x="3434180" y="594277"/>
                    <a:pt x="3434180" y="610997"/>
                    <a:pt x="3438983" y="622700"/>
                  </a:cubicBezTo>
                  <a:cubicBezTo>
                    <a:pt x="3443785" y="634404"/>
                    <a:pt x="3454991" y="649451"/>
                    <a:pt x="3462995" y="659483"/>
                  </a:cubicBezTo>
                  <a:cubicBezTo>
                    <a:pt x="3470999" y="669514"/>
                    <a:pt x="3480604" y="674530"/>
                    <a:pt x="3490209" y="682890"/>
                  </a:cubicBezTo>
                  <a:cubicBezTo>
                    <a:pt x="3501415" y="692921"/>
                    <a:pt x="3512621" y="704625"/>
                    <a:pt x="3523827" y="712984"/>
                  </a:cubicBezTo>
                  <a:cubicBezTo>
                    <a:pt x="3516123" y="713298"/>
                    <a:pt x="3500214" y="704207"/>
                    <a:pt x="3501415" y="712984"/>
                  </a:cubicBezTo>
                  <a:cubicBezTo>
                    <a:pt x="3501415" y="718000"/>
                    <a:pt x="3520625" y="733047"/>
                    <a:pt x="3525428" y="744751"/>
                  </a:cubicBezTo>
                  <a:cubicBezTo>
                    <a:pt x="3530230" y="756454"/>
                    <a:pt x="3527029" y="773174"/>
                    <a:pt x="3531831" y="784877"/>
                  </a:cubicBezTo>
                  <a:cubicBezTo>
                    <a:pt x="3535033" y="799924"/>
                    <a:pt x="3547840" y="806612"/>
                    <a:pt x="3552642" y="819987"/>
                  </a:cubicBezTo>
                  <a:cubicBezTo>
                    <a:pt x="3559045" y="833363"/>
                    <a:pt x="3567050" y="853426"/>
                    <a:pt x="3573453" y="865129"/>
                  </a:cubicBezTo>
                  <a:cubicBezTo>
                    <a:pt x="3584659" y="871817"/>
                    <a:pt x="3595865" y="890208"/>
                    <a:pt x="3595865" y="890208"/>
                  </a:cubicBezTo>
                  <a:cubicBezTo>
                    <a:pt x="3603869" y="905256"/>
                    <a:pt x="3626280" y="942038"/>
                    <a:pt x="3634285" y="958757"/>
                  </a:cubicBezTo>
                  <a:cubicBezTo>
                    <a:pt x="3643890" y="973805"/>
                    <a:pt x="3651894" y="972133"/>
                    <a:pt x="3653495" y="980492"/>
                  </a:cubicBezTo>
                  <a:cubicBezTo>
                    <a:pt x="3656696" y="988852"/>
                    <a:pt x="3639087" y="988852"/>
                    <a:pt x="3645491" y="1005571"/>
                  </a:cubicBezTo>
                  <a:cubicBezTo>
                    <a:pt x="3645491" y="1015603"/>
                    <a:pt x="3651894" y="1030650"/>
                    <a:pt x="3655096" y="1040682"/>
                  </a:cubicBezTo>
                  <a:cubicBezTo>
                    <a:pt x="3658297" y="1050713"/>
                    <a:pt x="3663100" y="1059073"/>
                    <a:pt x="3669503" y="1064088"/>
                  </a:cubicBezTo>
                  <a:cubicBezTo>
                    <a:pt x="3675906" y="1069104"/>
                    <a:pt x="3691915" y="1060745"/>
                    <a:pt x="3696717" y="1065760"/>
                  </a:cubicBezTo>
                  <a:cubicBezTo>
                    <a:pt x="3703121" y="1069104"/>
                    <a:pt x="3698318" y="1082480"/>
                    <a:pt x="3703121" y="1090839"/>
                  </a:cubicBezTo>
                  <a:cubicBezTo>
                    <a:pt x="3707923" y="1094183"/>
                    <a:pt x="3715927" y="1087495"/>
                    <a:pt x="3722331" y="1090839"/>
                  </a:cubicBezTo>
                  <a:cubicBezTo>
                    <a:pt x="3727133" y="1095855"/>
                    <a:pt x="3735137" y="1104215"/>
                    <a:pt x="3736738" y="1114246"/>
                  </a:cubicBezTo>
                  <a:cubicBezTo>
                    <a:pt x="3739940" y="1124278"/>
                    <a:pt x="3743142" y="1139325"/>
                    <a:pt x="3746343" y="1151029"/>
                  </a:cubicBezTo>
                  <a:cubicBezTo>
                    <a:pt x="3747944" y="1166076"/>
                    <a:pt x="3752747" y="1167748"/>
                    <a:pt x="3759150" y="1181123"/>
                  </a:cubicBezTo>
                  <a:cubicBezTo>
                    <a:pt x="3762352" y="1187811"/>
                    <a:pt x="3759150" y="1199514"/>
                    <a:pt x="3762352" y="1206202"/>
                  </a:cubicBezTo>
                  <a:cubicBezTo>
                    <a:pt x="3763952" y="1216234"/>
                    <a:pt x="3763952" y="1224593"/>
                    <a:pt x="3765553" y="1246328"/>
                  </a:cubicBezTo>
                  <a:cubicBezTo>
                    <a:pt x="3767154" y="1261376"/>
                    <a:pt x="3771957" y="1279767"/>
                    <a:pt x="3775158" y="1294814"/>
                  </a:cubicBezTo>
                  <a:cubicBezTo>
                    <a:pt x="3778360" y="1309862"/>
                    <a:pt x="3776759" y="1326581"/>
                    <a:pt x="3784763" y="1339956"/>
                  </a:cubicBezTo>
                  <a:cubicBezTo>
                    <a:pt x="3786364" y="1358347"/>
                    <a:pt x="3819982" y="1373395"/>
                    <a:pt x="3819982" y="1373395"/>
                  </a:cubicBezTo>
                  <a:cubicBezTo>
                    <a:pt x="3827986" y="1383426"/>
                    <a:pt x="3839192" y="1386770"/>
                    <a:pt x="3847196" y="1395130"/>
                  </a:cubicBezTo>
                  <a:cubicBezTo>
                    <a:pt x="3855200" y="1403489"/>
                    <a:pt x="3858402" y="1413521"/>
                    <a:pt x="3864805" y="1420209"/>
                  </a:cubicBezTo>
                  <a:cubicBezTo>
                    <a:pt x="3871208" y="1425224"/>
                    <a:pt x="3884015" y="1433584"/>
                    <a:pt x="3884015" y="1433584"/>
                  </a:cubicBezTo>
                  <a:cubicBezTo>
                    <a:pt x="3888818" y="1441944"/>
                    <a:pt x="3892019" y="1450303"/>
                    <a:pt x="3898423" y="1470366"/>
                  </a:cubicBezTo>
                  <a:cubicBezTo>
                    <a:pt x="3901624" y="1483742"/>
                    <a:pt x="3903225" y="1502133"/>
                    <a:pt x="3908028" y="1515508"/>
                  </a:cubicBezTo>
                  <a:cubicBezTo>
                    <a:pt x="3912830" y="1528884"/>
                    <a:pt x="3917633" y="1542259"/>
                    <a:pt x="3922435" y="1553963"/>
                  </a:cubicBezTo>
                  <a:cubicBezTo>
                    <a:pt x="3927238" y="1565666"/>
                    <a:pt x="3922435" y="1572354"/>
                    <a:pt x="3938444" y="1587401"/>
                  </a:cubicBezTo>
                  <a:cubicBezTo>
                    <a:pt x="3944847" y="1594089"/>
                    <a:pt x="3954452" y="1592417"/>
                    <a:pt x="3957654" y="1597433"/>
                  </a:cubicBezTo>
                  <a:cubicBezTo>
                    <a:pt x="3960855" y="1602449"/>
                    <a:pt x="3952851" y="1617496"/>
                    <a:pt x="3957654" y="1620840"/>
                  </a:cubicBezTo>
                  <a:cubicBezTo>
                    <a:pt x="3962456" y="1624184"/>
                    <a:pt x="3975263" y="1614152"/>
                    <a:pt x="3981666" y="1617496"/>
                  </a:cubicBezTo>
                  <a:cubicBezTo>
                    <a:pt x="3988069" y="1620840"/>
                    <a:pt x="3988069" y="1632543"/>
                    <a:pt x="3994473" y="1635887"/>
                  </a:cubicBezTo>
                  <a:cubicBezTo>
                    <a:pt x="4000876" y="1639231"/>
                    <a:pt x="4010481" y="1637559"/>
                    <a:pt x="4018485" y="1640903"/>
                  </a:cubicBezTo>
                  <a:cubicBezTo>
                    <a:pt x="4026489" y="1645919"/>
                    <a:pt x="4037695" y="1642575"/>
                    <a:pt x="4042498" y="1652606"/>
                  </a:cubicBezTo>
                  <a:cubicBezTo>
                    <a:pt x="4053704" y="1660966"/>
                    <a:pt x="4072914" y="1677685"/>
                    <a:pt x="4080918" y="1687717"/>
                  </a:cubicBezTo>
                  <a:cubicBezTo>
                    <a:pt x="4090523" y="1696076"/>
                    <a:pt x="4087321" y="1707780"/>
                    <a:pt x="4095325" y="1716139"/>
                  </a:cubicBezTo>
                  <a:cubicBezTo>
                    <a:pt x="4101729" y="1721155"/>
                    <a:pt x="4114535" y="1714468"/>
                    <a:pt x="4119338" y="1717811"/>
                  </a:cubicBezTo>
                  <a:cubicBezTo>
                    <a:pt x="4124140" y="1721155"/>
                    <a:pt x="4122540" y="1726171"/>
                    <a:pt x="4127342" y="1734531"/>
                  </a:cubicBezTo>
                  <a:cubicBezTo>
                    <a:pt x="4132145" y="1741218"/>
                    <a:pt x="4138548" y="1761281"/>
                    <a:pt x="4144951" y="1766297"/>
                  </a:cubicBezTo>
                  <a:cubicBezTo>
                    <a:pt x="4149754" y="1771313"/>
                    <a:pt x="4167363" y="1772985"/>
                    <a:pt x="4172166" y="1778001"/>
                  </a:cubicBezTo>
                  <a:cubicBezTo>
                    <a:pt x="4180170" y="1783016"/>
                    <a:pt x="4180170" y="1778001"/>
                    <a:pt x="4186573" y="1783016"/>
                  </a:cubicBezTo>
                  <a:cubicBezTo>
                    <a:pt x="4191376" y="1788032"/>
                    <a:pt x="4196178" y="1801408"/>
                    <a:pt x="4200981" y="1808095"/>
                  </a:cubicBezTo>
                  <a:cubicBezTo>
                    <a:pt x="4202582" y="1814783"/>
                    <a:pt x="4220191" y="1823143"/>
                    <a:pt x="4216989" y="1828158"/>
                  </a:cubicBezTo>
                  <a:cubicBezTo>
                    <a:pt x="4216989" y="1833174"/>
                    <a:pt x="4221792" y="1851565"/>
                    <a:pt x="4215388" y="1856581"/>
                  </a:cubicBezTo>
                  <a:cubicBezTo>
                    <a:pt x="4208985" y="1863269"/>
                    <a:pt x="4188174" y="1864941"/>
                    <a:pt x="4178569" y="1868285"/>
                  </a:cubicBezTo>
                  <a:cubicBezTo>
                    <a:pt x="4172166" y="1871629"/>
                    <a:pt x="4156157" y="1876644"/>
                    <a:pt x="4159359" y="1881660"/>
                  </a:cubicBezTo>
                  <a:cubicBezTo>
                    <a:pt x="4165762" y="1885004"/>
                    <a:pt x="4212187" y="1886676"/>
                    <a:pt x="4221792" y="1891692"/>
                  </a:cubicBezTo>
                  <a:cubicBezTo>
                    <a:pt x="4231397" y="1898379"/>
                    <a:pt x="4207384" y="1903395"/>
                    <a:pt x="4221792" y="1916770"/>
                  </a:cubicBezTo>
                  <a:cubicBezTo>
                    <a:pt x="4228195" y="1926802"/>
                    <a:pt x="4249006" y="1941849"/>
                    <a:pt x="4263413" y="1951881"/>
                  </a:cubicBezTo>
                  <a:cubicBezTo>
                    <a:pt x="4277821" y="1961912"/>
                    <a:pt x="4295430" y="1970272"/>
                    <a:pt x="4308237" y="1971944"/>
                  </a:cubicBezTo>
                  <a:cubicBezTo>
                    <a:pt x="4322644" y="1973616"/>
                    <a:pt x="4316241" y="1963584"/>
                    <a:pt x="4340253" y="1958569"/>
                  </a:cubicBezTo>
                  <a:cubicBezTo>
                    <a:pt x="4349858" y="1955225"/>
                    <a:pt x="4356262" y="1950209"/>
                    <a:pt x="4364266" y="1946865"/>
                  </a:cubicBezTo>
                  <a:cubicBezTo>
                    <a:pt x="4372270" y="1943521"/>
                    <a:pt x="4375472" y="1941849"/>
                    <a:pt x="4389879" y="1941849"/>
                  </a:cubicBezTo>
                  <a:cubicBezTo>
                    <a:pt x="4404287" y="1941849"/>
                    <a:pt x="4433102" y="1943521"/>
                    <a:pt x="4447509" y="1941849"/>
                  </a:cubicBezTo>
                  <a:cubicBezTo>
                    <a:pt x="4463518" y="1938506"/>
                    <a:pt x="4450711" y="1931818"/>
                    <a:pt x="4476325" y="1926802"/>
                  </a:cubicBezTo>
                  <a:cubicBezTo>
                    <a:pt x="4485930" y="1921786"/>
                    <a:pt x="4493934" y="1915099"/>
                    <a:pt x="4505140" y="1913427"/>
                  </a:cubicBezTo>
                  <a:cubicBezTo>
                    <a:pt x="4516345" y="1911755"/>
                    <a:pt x="4532354" y="1918442"/>
                    <a:pt x="4541959" y="1916770"/>
                  </a:cubicBezTo>
                  <a:cubicBezTo>
                    <a:pt x="4551564" y="1915099"/>
                    <a:pt x="4556366" y="1910083"/>
                    <a:pt x="4565971" y="1908411"/>
                  </a:cubicBezTo>
                  <a:cubicBezTo>
                    <a:pt x="4575576" y="1906739"/>
                    <a:pt x="4594786" y="1903395"/>
                    <a:pt x="4601190" y="1903395"/>
                  </a:cubicBezTo>
                  <a:cubicBezTo>
                    <a:pt x="4603791" y="1905903"/>
                    <a:pt x="4598388" y="1910919"/>
                    <a:pt x="4609194" y="1908411"/>
                  </a:cubicBezTo>
                  <a:cubicBezTo>
                    <a:pt x="4615597" y="1906739"/>
                    <a:pt x="4630005" y="1900051"/>
                    <a:pt x="4642811" y="1896707"/>
                  </a:cubicBezTo>
                  <a:cubicBezTo>
                    <a:pt x="4655618" y="1893364"/>
                    <a:pt x="4671627" y="1895035"/>
                    <a:pt x="4684433" y="1888348"/>
                  </a:cubicBezTo>
                  <a:cubicBezTo>
                    <a:pt x="4697240" y="1885004"/>
                    <a:pt x="4708446" y="1859925"/>
                    <a:pt x="4719652" y="1861597"/>
                  </a:cubicBezTo>
                  <a:cubicBezTo>
                    <a:pt x="4730857" y="1856581"/>
                    <a:pt x="4748467" y="1858253"/>
                    <a:pt x="4754870" y="1861597"/>
                  </a:cubicBezTo>
                  <a:cubicBezTo>
                    <a:pt x="4761273" y="1864941"/>
                    <a:pt x="4758072" y="1871629"/>
                    <a:pt x="4758072" y="1878316"/>
                  </a:cubicBezTo>
                  <a:cubicBezTo>
                    <a:pt x="4758072" y="1885004"/>
                    <a:pt x="4753269" y="1891692"/>
                    <a:pt x="4753269" y="1901723"/>
                  </a:cubicBezTo>
                  <a:cubicBezTo>
                    <a:pt x="4753269" y="1913427"/>
                    <a:pt x="4754870" y="1926802"/>
                    <a:pt x="4754870" y="1936834"/>
                  </a:cubicBezTo>
                  <a:cubicBezTo>
                    <a:pt x="4754870" y="1946865"/>
                    <a:pt x="4754870" y="1956897"/>
                    <a:pt x="4753269" y="1963584"/>
                  </a:cubicBezTo>
                  <a:cubicBezTo>
                    <a:pt x="4751668" y="1970272"/>
                    <a:pt x="4746866" y="1966928"/>
                    <a:pt x="4743664" y="1978632"/>
                  </a:cubicBezTo>
                  <a:cubicBezTo>
                    <a:pt x="4740462" y="1990335"/>
                    <a:pt x="4740462" y="2020430"/>
                    <a:pt x="4735660" y="2033805"/>
                  </a:cubicBezTo>
                  <a:cubicBezTo>
                    <a:pt x="4730857" y="2047181"/>
                    <a:pt x="4721252" y="2050525"/>
                    <a:pt x="4716450" y="2058884"/>
                  </a:cubicBezTo>
                  <a:cubicBezTo>
                    <a:pt x="4711647" y="2067244"/>
                    <a:pt x="4711647" y="2075603"/>
                    <a:pt x="4706845" y="2087307"/>
                  </a:cubicBezTo>
                  <a:cubicBezTo>
                    <a:pt x="4702042" y="2099010"/>
                    <a:pt x="4692437" y="2115730"/>
                    <a:pt x="4687635" y="2127433"/>
                  </a:cubicBezTo>
                  <a:cubicBezTo>
                    <a:pt x="4682832" y="2139137"/>
                    <a:pt x="4681232" y="2142480"/>
                    <a:pt x="4673227" y="2157528"/>
                  </a:cubicBezTo>
                  <a:cubicBezTo>
                    <a:pt x="4658820" y="2179263"/>
                    <a:pt x="4657219" y="2190966"/>
                    <a:pt x="4642811" y="2212701"/>
                  </a:cubicBezTo>
                  <a:cubicBezTo>
                    <a:pt x="4636408" y="2229420"/>
                    <a:pt x="4623601" y="2241124"/>
                    <a:pt x="4620400" y="2252827"/>
                  </a:cubicBezTo>
                  <a:cubicBezTo>
                    <a:pt x="4617198" y="2264531"/>
                    <a:pt x="4622001" y="2272891"/>
                    <a:pt x="4620400" y="2279578"/>
                  </a:cubicBezTo>
                  <a:cubicBezTo>
                    <a:pt x="4618799" y="2287938"/>
                    <a:pt x="4612396" y="2289610"/>
                    <a:pt x="4607593" y="2296297"/>
                  </a:cubicBezTo>
                  <a:cubicBezTo>
                    <a:pt x="4602791" y="2302985"/>
                    <a:pt x="4605992" y="2302985"/>
                    <a:pt x="4594786" y="2323048"/>
                  </a:cubicBezTo>
                  <a:cubicBezTo>
                    <a:pt x="4586782" y="2334752"/>
                    <a:pt x="4572375" y="2349799"/>
                    <a:pt x="4562770" y="2364846"/>
                  </a:cubicBezTo>
                  <a:cubicBezTo>
                    <a:pt x="4553165" y="2379894"/>
                    <a:pt x="4548362" y="2401629"/>
                    <a:pt x="4537156" y="2416676"/>
                  </a:cubicBezTo>
                  <a:cubicBezTo>
                    <a:pt x="4527551" y="2431723"/>
                    <a:pt x="4508341" y="2440083"/>
                    <a:pt x="4498736" y="2455130"/>
                  </a:cubicBezTo>
                  <a:cubicBezTo>
                    <a:pt x="4484329" y="2478537"/>
                    <a:pt x="4482728" y="2483553"/>
                    <a:pt x="4457115" y="2500272"/>
                  </a:cubicBezTo>
                  <a:cubicBezTo>
                    <a:pt x="4426699" y="2547086"/>
                    <a:pt x="4477925" y="2503616"/>
                    <a:pt x="4421896" y="2537055"/>
                  </a:cubicBezTo>
                  <a:cubicBezTo>
                    <a:pt x="4409089" y="2545414"/>
                    <a:pt x="4402686" y="2562134"/>
                    <a:pt x="4389879" y="2570493"/>
                  </a:cubicBezTo>
                  <a:cubicBezTo>
                    <a:pt x="4380274" y="2580525"/>
                    <a:pt x="4383476" y="2567149"/>
                    <a:pt x="4361064" y="2580525"/>
                  </a:cubicBezTo>
                  <a:cubicBezTo>
                    <a:pt x="4353060" y="2585541"/>
                    <a:pt x="4345056" y="2592228"/>
                    <a:pt x="4337052" y="2598916"/>
                  </a:cubicBezTo>
                  <a:cubicBezTo>
                    <a:pt x="4329048" y="2605604"/>
                    <a:pt x="4325846" y="2610619"/>
                    <a:pt x="4313039" y="2618979"/>
                  </a:cubicBezTo>
                  <a:cubicBezTo>
                    <a:pt x="4300233" y="2627339"/>
                    <a:pt x="4273018" y="2639042"/>
                    <a:pt x="4260212" y="2649074"/>
                  </a:cubicBezTo>
                  <a:cubicBezTo>
                    <a:pt x="4249006" y="2660777"/>
                    <a:pt x="4253808" y="2665793"/>
                    <a:pt x="4239401" y="2679168"/>
                  </a:cubicBezTo>
                  <a:cubicBezTo>
                    <a:pt x="4229796" y="2690872"/>
                    <a:pt x="4213787" y="2704247"/>
                    <a:pt x="4202582" y="2714279"/>
                  </a:cubicBezTo>
                  <a:cubicBezTo>
                    <a:pt x="4191376" y="2724310"/>
                    <a:pt x="4180170" y="2729326"/>
                    <a:pt x="4172166" y="2741030"/>
                  </a:cubicBezTo>
                  <a:cubicBezTo>
                    <a:pt x="4162561" y="2749389"/>
                    <a:pt x="4156157" y="2776140"/>
                    <a:pt x="4149754" y="2784500"/>
                  </a:cubicBezTo>
                  <a:cubicBezTo>
                    <a:pt x="4143351" y="2792859"/>
                    <a:pt x="4133746" y="2786172"/>
                    <a:pt x="4128943" y="2789515"/>
                  </a:cubicBezTo>
                  <a:cubicBezTo>
                    <a:pt x="4124140" y="2792859"/>
                    <a:pt x="4125741" y="2802891"/>
                    <a:pt x="4124140" y="2809579"/>
                  </a:cubicBezTo>
                  <a:cubicBezTo>
                    <a:pt x="4122540" y="2816266"/>
                    <a:pt x="4122540" y="2819610"/>
                    <a:pt x="4116136" y="2829642"/>
                  </a:cubicBezTo>
                  <a:cubicBezTo>
                    <a:pt x="4109275" y="2840561"/>
                    <a:pt x="4105748" y="2846675"/>
                    <a:pt x="4104187" y="2849912"/>
                  </a:cubicBezTo>
                  <a:cubicBezTo>
                    <a:pt x="4101729" y="2850541"/>
                    <a:pt x="4096526" y="2855139"/>
                    <a:pt x="4085720" y="2866424"/>
                  </a:cubicBezTo>
                  <a:cubicBezTo>
                    <a:pt x="4077716" y="2876456"/>
                    <a:pt x="4068111" y="2871440"/>
                    <a:pt x="4061708" y="2879799"/>
                  </a:cubicBezTo>
                  <a:cubicBezTo>
                    <a:pt x="4055305" y="2888159"/>
                    <a:pt x="4055305" y="2904878"/>
                    <a:pt x="4047300" y="2911566"/>
                  </a:cubicBezTo>
                  <a:cubicBezTo>
                    <a:pt x="4040897" y="2918254"/>
                    <a:pt x="4024889" y="2914910"/>
                    <a:pt x="4018485" y="2919926"/>
                  </a:cubicBezTo>
                  <a:cubicBezTo>
                    <a:pt x="4012082" y="2924941"/>
                    <a:pt x="4007279" y="2933301"/>
                    <a:pt x="4004078" y="2941661"/>
                  </a:cubicBezTo>
                  <a:cubicBezTo>
                    <a:pt x="3999275" y="2950020"/>
                    <a:pt x="4002477" y="2968411"/>
                    <a:pt x="3994473" y="2975099"/>
                  </a:cubicBezTo>
                  <a:cubicBezTo>
                    <a:pt x="3989670" y="2983459"/>
                    <a:pt x="3980065" y="2986803"/>
                    <a:pt x="3975263" y="2995162"/>
                  </a:cubicBezTo>
                  <a:cubicBezTo>
                    <a:pt x="3970460" y="3005194"/>
                    <a:pt x="3973662" y="2995162"/>
                    <a:pt x="3962456" y="3025257"/>
                  </a:cubicBezTo>
                  <a:cubicBezTo>
                    <a:pt x="3957654" y="3035288"/>
                    <a:pt x="3952851" y="3052008"/>
                    <a:pt x="3948049" y="3060367"/>
                  </a:cubicBezTo>
                  <a:cubicBezTo>
                    <a:pt x="3943246" y="3068727"/>
                    <a:pt x="3936843" y="3065383"/>
                    <a:pt x="3933641" y="3072071"/>
                  </a:cubicBezTo>
                  <a:cubicBezTo>
                    <a:pt x="3930439" y="3078759"/>
                    <a:pt x="3935242" y="3092134"/>
                    <a:pt x="3932040" y="3102165"/>
                  </a:cubicBezTo>
                  <a:cubicBezTo>
                    <a:pt x="3928838" y="3112197"/>
                    <a:pt x="3917633" y="3125572"/>
                    <a:pt x="3914431" y="3137276"/>
                  </a:cubicBezTo>
                  <a:cubicBezTo>
                    <a:pt x="3911229" y="3148979"/>
                    <a:pt x="3908028" y="3160683"/>
                    <a:pt x="3909628" y="3172386"/>
                  </a:cubicBezTo>
                  <a:cubicBezTo>
                    <a:pt x="3909628" y="3185762"/>
                    <a:pt x="3919233" y="3200809"/>
                    <a:pt x="3924036" y="3212513"/>
                  </a:cubicBezTo>
                  <a:cubicBezTo>
                    <a:pt x="3928838" y="3224216"/>
                    <a:pt x="3938444" y="3234248"/>
                    <a:pt x="3941645" y="3240935"/>
                  </a:cubicBezTo>
                  <a:cubicBezTo>
                    <a:pt x="3942046" y="3236024"/>
                    <a:pt x="3939644" y="3221290"/>
                    <a:pt x="3948049" y="3252639"/>
                  </a:cubicBezTo>
                  <a:cubicBezTo>
                    <a:pt x="3948049" y="3259326"/>
                    <a:pt x="3941645" y="3274374"/>
                    <a:pt x="3941645" y="3286077"/>
                  </a:cubicBezTo>
                  <a:cubicBezTo>
                    <a:pt x="3941645" y="3297781"/>
                    <a:pt x="3943246" y="3311156"/>
                    <a:pt x="3943246" y="3322860"/>
                  </a:cubicBezTo>
                  <a:cubicBezTo>
                    <a:pt x="3943246" y="3334563"/>
                    <a:pt x="3940044" y="3347938"/>
                    <a:pt x="3941645" y="3357970"/>
                  </a:cubicBezTo>
                  <a:cubicBezTo>
                    <a:pt x="3943246" y="3368002"/>
                    <a:pt x="3949649" y="3378033"/>
                    <a:pt x="3952851" y="3388065"/>
                  </a:cubicBezTo>
                  <a:cubicBezTo>
                    <a:pt x="3956053" y="3398096"/>
                    <a:pt x="3956053" y="3409800"/>
                    <a:pt x="3957654" y="3421503"/>
                  </a:cubicBezTo>
                  <a:cubicBezTo>
                    <a:pt x="3959254" y="3433207"/>
                    <a:pt x="3962456" y="3453270"/>
                    <a:pt x="3967259" y="3463301"/>
                  </a:cubicBezTo>
                  <a:cubicBezTo>
                    <a:pt x="3972061" y="3473333"/>
                    <a:pt x="3981666" y="3478349"/>
                    <a:pt x="3989670" y="3483364"/>
                  </a:cubicBezTo>
                  <a:cubicBezTo>
                    <a:pt x="3997674" y="3488380"/>
                    <a:pt x="4007279" y="3483364"/>
                    <a:pt x="4012082" y="3493396"/>
                  </a:cubicBezTo>
                  <a:cubicBezTo>
                    <a:pt x="4024889" y="3535194"/>
                    <a:pt x="4026489" y="3480021"/>
                    <a:pt x="4023288" y="3543554"/>
                  </a:cubicBezTo>
                  <a:cubicBezTo>
                    <a:pt x="4024889" y="3560273"/>
                    <a:pt x="4015284" y="3538538"/>
                    <a:pt x="4010481" y="3592040"/>
                  </a:cubicBezTo>
                  <a:cubicBezTo>
                    <a:pt x="4008880" y="3608759"/>
                    <a:pt x="4015284" y="3625478"/>
                    <a:pt x="4015284" y="3643869"/>
                  </a:cubicBezTo>
                  <a:cubicBezTo>
                    <a:pt x="4015284" y="3662260"/>
                    <a:pt x="4015284" y="3680652"/>
                    <a:pt x="4015284" y="3699043"/>
                  </a:cubicBezTo>
                  <a:cubicBezTo>
                    <a:pt x="4015284" y="3717434"/>
                    <a:pt x="4013683" y="3735825"/>
                    <a:pt x="4015284" y="3752544"/>
                  </a:cubicBezTo>
                  <a:cubicBezTo>
                    <a:pt x="4016884" y="3769264"/>
                    <a:pt x="4028090" y="3785983"/>
                    <a:pt x="4028090" y="3797686"/>
                  </a:cubicBezTo>
                  <a:cubicBezTo>
                    <a:pt x="4028090" y="3809390"/>
                    <a:pt x="4021687" y="3817749"/>
                    <a:pt x="4018485" y="3827781"/>
                  </a:cubicBezTo>
                  <a:cubicBezTo>
                    <a:pt x="4015284" y="3837813"/>
                    <a:pt x="4015284" y="3854532"/>
                    <a:pt x="4010481" y="3862891"/>
                  </a:cubicBezTo>
                  <a:cubicBezTo>
                    <a:pt x="4005679" y="3871251"/>
                    <a:pt x="3996074" y="3869579"/>
                    <a:pt x="3989670" y="3877939"/>
                  </a:cubicBezTo>
                  <a:cubicBezTo>
                    <a:pt x="3984868" y="3887970"/>
                    <a:pt x="3984868" y="3894658"/>
                    <a:pt x="3970460" y="3909705"/>
                  </a:cubicBezTo>
                  <a:cubicBezTo>
                    <a:pt x="3964057" y="3919737"/>
                    <a:pt x="3964057" y="3928097"/>
                    <a:pt x="3952851" y="3938128"/>
                  </a:cubicBezTo>
                  <a:cubicBezTo>
                    <a:pt x="3941645" y="3948160"/>
                    <a:pt x="3917633" y="3959863"/>
                    <a:pt x="3903225" y="3968223"/>
                  </a:cubicBezTo>
                  <a:cubicBezTo>
                    <a:pt x="3888818" y="3976582"/>
                    <a:pt x="3880813" y="3979926"/>
                    <a:pt x="3866406" y="3984942"/>
                  </a:cubicBezTo>
                  <a:cubicBezTo>
                    <a:pt x="3855200" y="3988286"/>
                    <a:pt x="3848797" y="3983270"/>
                    <a:pt x="3837591" y="3988286"/>
                  </a:cubicBezTo>
                  <a:cubicBezTo>
                    <a:pt x="3826385" y="3993302"/>
                    <a:pt x="3808776" y="4011693"/>
                    <a:pt x="3794368" y="4020052"/>
                  </a:cubicBezTo>
                  <a:cubicBezTo>
                    <a:pt x="3779961" y="4030084"/>
                    <a:pt x="3768755" y="4033428"/>
                    <a:pt x="3754347" y="4048475"/>
                  </a:cubicBezTo>
                  <a:cubicBezTo>
                    <a:pt x="3738339" y="4073554"/>
                    <a:pt x="3725532" y="4090273"/>
                    <a:pt x="3703121" y="4110336"/>
                  </a:cubicBezTo>
                  <a:cubicBezTo>
                    <a:pt x="3691915" y="4120368"/>
                    <a:pt x="3683911" y="4130400"/>
                    <a:pt x="3669503" y="4135415"/>
                  </a:cubicBezTo>
                  <a:cubicBezTo>
                    <a:pt x="3656696" y="4140431"/>
                    <a:pt x="3639087" y="4165510"/>
                    <a:pt x="3639087" y="4165510"/>
                  </a:cubicBezTo>
                  <a:cubicBezTo>
                    <a:pt x="3629482" y="4173870"/>
                    <a:pt x="3607070" y="4170526"/>
                    <a:pt x="3602268" y="4178885"/>
                  </a:cubicBezTo>
                  <a:cubicBezTo>
                    <a:pt x="3594264" y="4187245"/>
                    <a:pt x="3592663" y="4203964"/>
                    <a:pt x="3592663" y="4213996"/>
                  </a:cubicBezTo>
                  <a:cubicBezTo>
                    <a:pt x="3591062" y="4220684"/>
                    <a:pt x="3602268" y="4239075"/>
                    <a:pt x="3602268" y="4239075"/>
                  </a:cubicBezTo>
                  <a:cubicBezTo>
                    <a:pt x="3603869" y="4247434"/>
                    <a:pt x="3610272" y="4240747"/>
                    <a:pt x="3615075" y="4255794"/>
                  </a:cubicBezTo>
                  <a:cubicBezTo>
                    <a:pt x="3616675" y="4264154"/>
                    <a:pt x="3613474" y="4279201"/>
                    <a:pt x="3616675" y="4290904"/>
                  </a:cubicBezTo>
                  <a:cubicBezTo>
                    <a:pt x="3619877" y="4302608"/>
                    <a:pt x="3629482" y="4314311"/>
                    <a:pt x="3634285" y="4329359"/>
                  </a:cubicBezTo>
                  <a:cubicBezTo>
                    <a:pt x="3639087" y="4347750"/>
                    <a:pt x="3645491" y="4354438"/>
                    <a:pt x="3643890" y="4386204"/>
                  </a:cubicBezTo>
                  <a:cubicBezTo>
                    <a:pt x="3645491" y="4402923"/>
                    <a:pt x="3647091" y="4417971"/>
                    <a:pt x="3645491" y="4429674"/>
                  </a:cubicBezTo>
                  <a:cubicBezTo>
                    <a:pt x="3643890" y="4441378"/>
                    <a:pt x="3635885" y="4448065"/>
                    <a:pt x="3634285" y="4456425"/>
                  </a:cubicBezTo>
                  <a:cubicBezTo>
                    <a:pt x="3632684" y="4464785"/>
                    <a:pt x="3635885" y="4474816"/>
                    <a:pt x="3634285" y="4484848"/>
                  </a:cubicBezTo>
                  <a:cubicBezTo>
                    <a:pt x="3632684" y="4494879"/>
                    <a:pt x="3634285" y="4506583"/>
                    <a:pt x="3627881" y="4516614"/>
                  </a:cubicBezTo>
                  <a:cubicBezTo>
                    <a:pt x="3618276" y="4526646"/>
                    <a:pt x="3607070" y="4531662"/>
                    <a:pt x="3595865" y="4541693"/>
                  </a:cubicBezTo>
                  <a:cubicBezTo>
                    <a:pt x="3583058" y="4553397"/>
                    <a:pt x="3576655" y="4545037"/>
                    <a:pt x="3562247" y="4555069"/>
                  </a:cubicBezTo>
                  <a:cubicBezTo>
                    <a:pt x="3551041" y="4560084"/>
                    <a:pt x="3533432" y="4566772"/>
                    <a:pt x="3519024" y="4575132"/>
                  </a:cubicBezTo>
                  <a:cubicBezTo>
                    <a:pt x="3506218" y="4580148"/>
                    <a:pt x="3496613" y="4576804"/>
                    <a:pt x="3485407" y="4581819"/>
                  </a:cubicBezTo>
                  <a:cubicBezTo>
                    <a:pt x="3472600" y="4586835"/>
                    <a:pt x="3451789" y="4610242"/>
                    <a:pt x="3451789" y="4610242"/>
                  </a:cubicBezTo>
                  <a:cubicBezTo>
                    <a:pt x="3446987" y="4616930"/>
                    <a:pt x="3434180" y="4628633"/>
                    <a:pt x="3434180" y="4636993"/>
                  </a:cubicBezTo>
                  <a:cubicBezTo>
                    <a:pt x="3434180" y="4650368"/>
                    <a:pt x="3446987" y="4655384"/>
                    <a:pt x="3446987" y="4655384"/>
                  </a:cubicBezTo>
                  <a:cubicBezTo>
                    <a:pt x="3448588" y="4662072"/>
                    <a:pt x="3469399" y="4608570"/>
                    <a:pt x="3462995" y="4631977"/>
                  </a:cubicBezTo>
                  <a:cubicBezTo>
                    <a:pt x="3464596" y="4633649"/>
                    <a:pt x="3461394" y="4647025"/>
                    <a:pt x="3458193" y="4662072"/>
                  </a:cubicBezTo>
                  <a:cubicBezTo>
                    <a:pt x="3454991" y="4677119"/>
                    <a:pt x="3451789" y="4700526"/>
                    <a:pt x="3448588" y="4717245"/>
                  </a:cubicBezTo>
                  <a:cubicBezTo>
                    <a:pt x="3445386" y="4733965"/>
                    <a:pt x="3442184" y="4747340"/>
                    <a:pt x="3437382" y="4760715"/>
                  </a:cubicBezTo>
                  <a:cubicBezTo>
                    <a:pt x="3432579" y="4774091"/>
                    <a:pt x="3430978" y="4784122"/>
                    <a:pt x="3422974" y="4797498"/>
                  </a:cubicBezTo>
                  <a:cubicBezTo>
                    <a:pt x="3418172" y="4817561"/>
                    <a:pt x="3402163" y="4834280"/>
                    <a:pt x="3386155" y="4845984"/>
                  </a:cubicBezTo>
                  <a:cubicBezTo>
                    <a:pt x="3371748" y="4856015"/>
                    <a:pt x="3362143" y="4866047"/>
                    <a:pt x="3346134" y="4871063"/>
                  </a:cubicBezTo>
                  <a:cubicBezTo>
                    <a:pt x="3334928" y="4882766"/>
                    <a:pt x="3325323" y="4894470"/>
                    <a:pt x="3317319" y="4911189"/>
                  </a:cubicBezTo>
                  <a:cubicBezTo>
                    <a:pt x="3307714" y="4926236"/>
                    <a:pt x="3298109" y="4951315"/>
                    <a:pt x="3290105" y="4966362"/>
                  </a:cubicBezTo>
                  <a:cubicBezTo>
                    <a:pt x="3280500" y="4979738"/>
                    <a:pt x="3275697" y="4998129"/>
                    <a:pt x="3264492" y="5006489"/>
                  </a:cubicBezTo>
                  <a:cubicBezTo>
                    <a:pt x="3254887" y="5016520"/>
                    <a:pt x="3240479" y="5016520"/>
                    <a:pt x="3227672" y="5028224"/>
                  </a:cubicBezTo>
                  <a:cubicBezTo>
                    <a:pt x="3213265" y="5049959"/>
                    <a:pt x="3206861" y="5054974"/>
                    <a:pt x="3192454" y="5076709"/>
                  </a:cubicBezTo>
                  <a:cubicBezTo>
                    <a:pt x="3181248" y="5093429"/>
                    <a:pt x="3173244" y="5091757"/>
                    <a:pt x="3155635" y="5103460"/>
                  </a:cubicBezTo>
                  <a:cubicBezTo>
                    <a:pt x="3144429" y="5113492"/>
                    <a:pt x="3134824" y="5123523"/>
                    <a:pt x="3122017" y="5133555"/>
                  </a:cubicBezTo>
                  <a:cubicBezTo>
                    <a:pt x="3109210" y="5143586"/>
                    <a:pt x="3094803" y="5155290"/>
                    <a:pt x="3081996" y="5163649"/>
                  </a:cubicBezTo>
                  <a:cubicBezTo>
                    <a:pt x="3069190" y="5166993"/>
                    <a:pt x="3061185" y="5178697"/>
                    <a:pt x="3048379" y="5183713"/>
                  </a:cubicBezTo>
                  <a:cubicBezTo>
                    <a:pt x="3041975" y="5185385"/>
                    <a:pt x="3014761" y="5192072"/>
                    <a:pt x="3014761" y="5192072"/>
                  </a:cubicBezTo>
                  <a:cubicBezTo>
                    <a:pt x="3001954" y="5197088"/>
                    <a:pt x="2989148" y="5203776"/>
                    <a:pt x="2977942" y="5207120"/>
                  </a:cubicBezTo>
                  <a:cubicBezTo>
                    <a:pt x="2969938" y="5208791"/>
                    <a:pt x="2966736" y="5198760"/>
                    <a:pt x="2961934" y="5198760"/>
                  </a:cubicBezTo>
                  <a:cubicBezTo>
                    <a:pt x="2957131" y="5198760"/>
                    <a:pt x="2955530" y="5207120"/>
                    <a:pt x="2949127" y="5212135"/>
                  </a:cubicBezTo>
                  <a:cubicBezTo>
                    <a:pt x="2942723" y="5215479"/>
                    <a:pt x="2933118" y="5218823"/>
                    <a:pt x="2920312" y="5223839"/>
                  </a:cubicBezTo>
                  <a:cubicBezTo>
                    <a:pt x="2913908" y="5223839"/>
                    <a:pt x="2913908" y="5212135"/>
                    <a:pt x="2909106" y="5212135"/>
                  </a:cubicBezTo>
                  <a:cubicBezTo>
                    <a:pt x="2904303" y="5212135"/>
                    <a:pt x="2901102" y="5222167"/>
                    <a:pt x="2894698" y="5227183"/>
                  </a:cubicBezTo>
                  <a:cubicBezTo>
                    <a:pt x="2888295" y="5232198"/>
                    <a:pt x="2880291" y="5238886"/>
                    <a:pt x="2872287" y="5238886"/>
                  </a:cubicBezTo>
                  <a:cubicBezTo>
                    <a:pt x="2864283" y="5240558"/>
                    <a:pt x="2861081" y="5225511"/>
                    <a:pt x="2846673" y="5223839"/>
                  </a:cubicBezTo>
                  <a:cubicBezTo>
                    <a:pt x="2832266" y="5222167"/>
                    <a:pt x="2808253" y="5228855"/>
                    <a:pt x="2785842" y="5228855"/>
                  </a:cubicBezTo>
                  <a:cubicBezTo>
                    <a:pt x="2763430" y="5228855"/>
                    <a:pt x="2731413" y="5220495"/>
                    <a:pt x="2713804" y="5223839"/>
                  </a:cubicBezTo>
                  <a:cubicBezTo>
                    <a:pt x="2696195" y="5227183"/>
                    <a:pt x="2697796" y="5247246"/>
                    <a:pt x="2680186" y="5252262"/>
                  </a:cubicBezTo>
                  <a:cubicBezTo>
                    <a:pt x="2662577" y="5257277"/>
                    <a:pt x="2624157" y="5250590"/>
                    <a:pt x="2608149" y="5252262"/>
                  </a:cubicBezTo>
                  <a:cubicBezTo>
                    <a:pt x="2592140" y="5253933"/>
                    <a:pt x="2592140" y="5253933"/>
                    <a:pt x="2584136" y="5258949"/>
                  </a:cubicBezTo>
                  <a:cubicBezTo>
                    <a:pt x="2576132" y="5272325"/>
                    <a:pt x="2574531" y="5280684"/>
                    <a:pt x="2555321" y="5279012"/>
                  </a:cubicBezTo>
                  <a:cubicBezTo>
                    <a:pt x="2542514" y="5277340"/>
                    <a:pt x="2524905" y="5273997"/>
                    <a:pt x="2524905" y="5273997"/>
                  </a:cubicBezTo>
                  <a:cubicBezTo>
                    <a:pt x="2515300" y="5268981"/>
                    <a:pt x="2526506" y="5260621"/>
                    <a:pt x="2516901" y="5253933"/>
                  </a:cubicBezTo>
                  <a:cubicBezTo>
                    <a:pt x="2512099" y="5250590"/>
                    <a:pt x="2497691" y="5257277"/>
                    <a:pt x="2492889" y="5252262"/>
                  </a:cubicBezTo>
                  <a:cubicBezTo>
                    <a:pt x="2488086" y="5247246"/>
                    <a:pt x="2492889" y="5227183"/>
                    <a:pt x="2488086" y="5223839"/>
                  </a:cubicBezTo>
                  <a:cubicBezTo>
                    <a:pt x="2483284" y="5220495"/>
                    <a:pt x="2467275" y="5228855"/>
                    <a:pt x="2462473" y="5232198"/>
                  </a:cubicBezTo>
                  <a:cubicBezTo>
                    <a:pt x="2454468" y="5228855"/>
                    <a:pt x="2467275" y="5258949"/>
                    <a:pt x="2459271" y="5248918"/>
                  </a:cubicBezTo>
                  <a:cubicBezTo>
                    <a:pt x="2457670" y="5247246"/>
                    <a:pt x="2452868" y="5227183"/>
                    <a:pt x="2452868" y="5218823"/>
                  </a:cubicBezTo>
                  <a:cubicBezTo>
                    <a:pt x="2452868" y="5210463"/>
                    <a:pt x="2465674" y="5208791"/>
                    <a:pt x="2462473" y="5198760"/>
                  </a:cubicBezTo>
                  <a:cubicBezTo>
                    <a:pt x="2459271" y="5188728"/>
                    <a:pt x="2433658" y="5168665"/>
                    <a:pt x="2428855" y="5158634"/>
                  </a:cubicBezTo>
                  <a:cubicBezTo>
                    <a:pt x="2425653" y="5146930"/>
                    <a:pt x="2425653" y="5141914"/>
                    <a:pt x="2428855" y="5133555"/>
                  </a:cubicBezTo>
                  <a:cubicBezTo>
                    <a:pt x="2433658" y="5126867"/>
                    <a:pt x="2449666" y="5130211"/>
                    <a:pt x="2452868" y="5118507"/>
                  </a:cubicBezTo>
                  <a:cubicBezTo>
                    <a:pt x="2454468" y="5108476"/>
                    <a:pt x="2457670" y="5081725"/>
                    <a:pt x="2449666" y="5058318"/>
                  </a:cubicBezTo>
                  <a:cubicBezTo>
                    <a:pt x="2443263" y="5039927"/>
                    <a:pt x="2422452" y="5024880"/>
                    <a:pt x="2414448" y="5011504"/>
                  </a:cubicBezTo>
                  <a:cubicBezTo>
                    <a:pt x="2406443" y="4998129"/>
                    <a:pt x="2401641" y="4986425"/>
                    <a:pt x="2396838" y="4976394"/>
                  </a:cubicBezTo>
                  <a:cubicBezTo>
                    <a:pt x="2392036" y="4963018"/>
                    <a:pt x="2388834" y="4958003"/>
                    <a:pt x="2385633" y="4947971"/>
                  </a:cubicBezTo>
                  <a:cubicBezTo>
                    <a:pt x="2382431" y="4937940"/>
                    <a:pt x="2376028" y="4929580"/>
                    <a:pt x="2372826" y="4917876"/>
                  </a:cubicBezTo>
                  <a:cubicBezTo>
                    <a:pt x="2368023" y="4906173"/>
                    <a:pt x="2368023" y="4891126"/>
                    <a:pt x="2363221" y="4881094"/>
                  </a:cubicBezTo>
                  <a:cubicBezTo>
                    <a:pt x="2358418" y="4869391"/>
                    <a:pt x="2353616" y="4861031"/>
                    <a:pt x="2342410" y="4845984"/>
                  </a:cubicBezTo>
                  <a:cubicBezTo>
                    <a:pt x="2331204" y="4829264"/>
                    <a:pt x="2303990" y="4804186"/>
                    <a:pt x="2291183" y="4787466"/>
                  </a:cubicBezTo>
                  <a:cubicBezTo>
                    <a:pt x="2278377" y="4770747"/>
                    <a:pt x="2271973" y="4760715"/>
                    <a:pt x="2263969" y="4743996"/>
                  </a:cubicBezTo>
                  <a:cubicBezTo>
                    <a:pt x="2257566" y="4723933"/>
                    <a:pt x="2251162" y="4703870"/>
                    <a:pt x="2244759" y="4683807"/>
                  </a:cubicBezTo>
                  <a:cubicBezTo>
                    <a:pt x="2243158" y="4677119"/>
                    <a:pt x="2238356" y="4663744"/>
                    <a:pt x="2238356" y="4663744"/>
                  </a:cubicBezTo>
                  <a:cubicBezTo>
                    <a:pt x="2236755" y="4653712"/>
                    <a:pt x="2233553" y="4655384"/>
                    <a:pt x="2227150" y="4625290"/>
                  </a:cubicBezTo>
                  <a:cubicBezTo>
                    <a:pt x="2223948" y="4605226"/>
                    <a:pt x="2225549" y="4565100"/>
                    <a:pt x="2222347" y="4546709"/>
                  </a:cubicBezTo>
                  <a:cubicBezTo>
                    <a:pt x="2219146" y="4528318"/>
                    <a:pt x="2212742" y="4524974"/>
                    <a:pt x="2209541" y="4514942"/>
                  </a:cubicBezTo>
                  <a:cubicBezTo>
                    <a:pt x="2206339" y="4504911"/>
                    <a:pt x="2201536" y="4494879"/>
                    <a:pt x="2199936" y="4483176"/>
                  </a:cubicBezTo>
                  <a:cubicBezTo>
                    <a:pt x="2196734" y="4471472"/>
                    <a:pt x="2209541" y="4476488"/>
                    <a:pt x="2203137" y="4444722"/>
                  </a:cubicBezTo>
                  <a:cubicBezTo>
                    <a:pt x="2203137" y="4434690"/>
                    <a:pt x="2196734" y="4428002"/>
                    <a:pt x="2198335" y="4419643"/>
                  </a:cubicBezTo>
                  <a:cubicBezTo>
                    <a:pt x="2199936" y="4411283"/>
                    <a:pt x="2212742" y="4404595"/>
                    <a:pt x="2207940" y="4391220"/>
                  </a:cubicBezTo>
                  <a:cubicBezTo>
                    <a:pt x="2203137" y="4377845"/>
                    <a:pt x="2182326" y="4351094"/>
                    <a:pt x="2174322" y="4336046"/>
                  </a:cubicBezTo>
                  <a:cubicBezTo>
                    <a:pt x="2166318" y="4320999"/>
                    <a:pt x="2163116" y="4310968"/>
                    <a:pt x="2155112" y="4295920"/>
                  </a:cubicBezTo>
                  <a:cubicBezTo>
                    <a:pt x="2147108" y="4279201"/>
                    <a:pt x="2132700" y="4260810"/>
                    <a:pt x="2126297" y="4244091"/>
                  </a:cubicBezTo>
                  <a:cubicBezTo>
                    <a:pt x="2118293" y="4227371"/>
                    <a:pt x="2108688" y="4213996"/>
                    <a:pt x="2102285" y="4198949"/>
                  </a:cubicBezTo>
                  <a:cubicBezTo>
                    <a:pt x="2097482" y="4183901"/>
                    <a:pt x="2095881" y="4170526"/>
                    <a:pt x="2091079" y="4155478"/>
                  </a:cubicBezTo>
                  <a:cubicBezTo>
                    <a:pt x="2086276" y="4140431"/>
                    <a:pt x="2078272" y="4130400"/>
                    <a:pt x="2070268" y="4118696"/>
                  </a:cubicBezTo>
                  <a:cubicBezTo>
                    <a:pt x="2062264" y="4106993"/>
                    <a:pt x="2054260" y="4101977"/>
                    <a:pt x="2046255" y="4088601"/>
                  </a:cubicBezTo>
                  <a:cubicBezTo>
                    <a:pt x="2036650" y="4071882"/>
                    <a:pt x="2020642" y="4071882"/>
                    <a:pt x="2017440" y="4035100"/>
                  </a:cubicBezTo>
                  <a:cubicBezTo>
                    <a:pt x="2012638" y="4016709"/>
                    <a:pt x="2014239" y="3994974"/>
                    <a:pt x="2015839" y="3979926"/>
                  </a:cubicBezTo>
                  <a:cubicBezTo>
                    <a:pt x="2017440" y="3964879"/>
                    <a:pt x="2022243" y="3961535"/>
                    <a:pt x="2022243" y="3948160"/>
                  </a:cubicBezTo>
                  <a:cubicBezTo>
                    <a:pt x="2022243" y="3934784"/>
                    <a:pt x="2017440" y="3908033"/>
                    <a:pt x="2020642" y="3894658"/>
                  </a:cubicBezTo>
                  <a:cubicBezTo>
                    <a:pt x="2023844" y="3881283"/>
                    <a:pt x="2039852" y="3877939"/>
                    <a:pt x="2044655" y="3867907"/>
                  </a:cubicBezTo>
                  <a:cubicBezTo>
                    <a:pt x="2047856" y="3857876"/>
                    <a:pt x="2046255" y="3841156"/>
                    <a:pt x="2046255" y="3829453"/>
                  </a:cubicBezTo>
                  <a:cubicBezTo>
                    <a:pt x="2047856" y="3816078"/>
                    <a:pt x="2054260" y="3799358"/>
                    <a:pt x="2055860" y="3787655"/>
                  </a:cubicBezTo>
                  <a:cubicBezTo>
                    <a:pt x="2059062" y="3774279"/>
                    <a:pt x="2059062" y="3754216"/>
                    <a:pt x="2059062" y="3754216"/>
                  </a:cubicBezTo>
                  <a:cubicBezTo>
                    <a:pt x="2060863" y="3748887"/>
                    <a:pt x="2062664" y="3755470"/>
                    <a:pt x="2073470" y="3744185"/>
                  </a:cubicBezTo>
                  <a:cubicBezTo>
                    <a:pt x="2076671" y="3735825"/>
                    <a:pt x="2076671" y="3710746"/>
                    <a:pt x="2083075" y="3702387"/>
                  </a:cubicBezTo>
                  <a:cubicBezTo>
                    <a:pt x="2089478" y="3694027"/>
                    <a:pt x="2105486" y="3697371"/>
                    <a:pt x="2111890" y="3689011"/>
                  </a:cubicBezTo>
                  <a:cubicBezTo>
                    <a:pt x="2118293" y="3680652"/>
                    <a:pt x="2111890" y="3660589"/>
                    <a:pt x="2118293" y="3652229"/>
                  </a:cubicBezTo>
                  <a:cubicBezTo>
                    <a:pt x="2124696" y="3643869"/>
                    <a:pt x="2143906" y="3650557"/>
                    <a:pt x="2150310" y="3637182"/>
                  </a:cubicBezTo>
                  <a:cubicBezTo>
                    <a:pt x="2156713" y="3627150"/>
                    <a:pt x="2166318" y="3605415"/>
                    <a:pt x="2159915" y="3566961"/>
                  </a:cubicBezTo>
                  <a:cubicBezTo>
                    <a:pt x="2161515" y="3550241"/>
                    <a:pt x="2166318" y="3543554"/>
                    <a:pt x="2164717" y="3531850"/>
                  </a:cubicBezTo>
                  <a:cubicBezTo>
                    <a:pt x="2163116" y="3520147"/>
                    <a:pt x="2151910" y="3510115"/>
                    <a:pt x="2145507" y="3498412"/>
                  </a:cubicBezTo>
                  <a:cubicBezTo>
                    <a:pt x="2139104" y="3486708"/>
                    <a:pt x="2134301" y="3476677"/>
                    <a:pt x="2127898" y="3461629"/>
                  </a:cubicBezTo>
                  <a:cubicBezTo>
                    <a:pt x="2121495" y="3446582"/>
                    <a:pt x="2111890" y="3418159"/>
                    <a:pt x="2110289" y="3406456"/>
                  </a:cubicBezTo>
                  <a:cubicBezTo>
                    <a:pt x="2113190" y="3402381"/>
                    <a:pt x="2118293" y="3412726"/>
                    <a:pt x="2113490" y="3386393"/>
                  </a:cubicBezTo>
                  <a:cubicBezTo>
                    <a:pt x="2116692" y="3379705"/>
                    <a:pt x="2123095" y="3374689"/>
                    <a:pt x="2126297" y="3368002"/>
                  </a:cubicBezTo>
                  <a:cubicBezTo>
                    <a:pt x="2129499" y="3361314"/>
                    <a:pt x="2139104" y="3361314"/>
                    <a:pt x="2135902" y="3346267"/>
                  </a:cubicBezTo>
                  <a:cubicBezTo>
                    <a:pt x="2132700" y="3331219"/>
                    <a:pt x="2110289" y="3297781"/>
                    <a:pt x="2103885" y="3281061"/>
                  </a:cubicBezTo>
                  <a:cubicBezTo>
                    <a:pt x="2097482" y="3264342"/>
                    <a:pt x="2100684" y="3255983"/>
                    <a:pt x="2094280" y="3240935"/>
                  </a:cubicBezTo>
                  <a:cubicBezTo>
                    <a:pt x="2087877" y="3225888"/>
                    <a:pt x="2076671" y="3219200"/>
                    <a:pt x="2065465" y="3192449"/>
                  </a:cubicBezTo>
                  <a:cubicBezTo>
                    <a:pt x="2054260" y="3152323"/>
                    <a:pt x="2060663" y="3102165"/>
                    <a:pt x="2027045" y="3078759"/>
                  </a:cubicBezTo>
                  <a:cubicBezTo>
                    <a:pt x="2017440" y="3055352"/>
                    <a:pt x="2014239" y="3052008"/>
                    <a:pt x="2003033" y="3040304"/>
                  </a:cubicBezTo>
                  <a:cubicBezTo>
                    <a:pt x="1995029" y="3030273"/>
                    <a:pt x="1985424" y="3031945"/>
                    <a:pt x="1974218" y="3021913"/>
                  </a:cubicBezTo>
                  <a:cubicBezTo>
                    <a:pt x="1961411" y="2983459"/>
                    <a:pt x="1967814" y="3005194"/>
                    <a:pt x="1938999" y="2975099"/>
                  </a:cubicBezTo>
                  <a:cubicBezTo>
                    <a:pt x="1929394" y="2965068"/>
                    <a:pt x="1910184" y="2941661"/>
                    <a:pt x="1900579" y="2931629"/>
                  </a:cubicBezTo>
                  <a:cubicBezTo>
                    <a:pt x="1878168" y="2908222"/>
                    <a:pt x="1890974" y="2903206"/>
                    <a:pt x="1866962" y="2894847"/>
                  </a:cubicBezTo>
                  <a:cubicBezTo>
                    <a:pt x="1857357" y="2881471"/>
                    <a:pt x="1854155" y="2861408"/>
                    <a:pt x="1847752" y="2849705"/>
                  </a:cubicBezTo>
                  <a:cubicBezTo>
                    <a:pt x="1841348" y="2838001"/>
                    <a:pt x="1833344" y="2831314"/>
                    <a:pt x="1828542" y="2824626"/>
                  </a:cubicBezTo>
                  <a:cubicBezTo>
                    <a:pt x="1826941" y="2817938"/>
                    <a:pt x="1822138" y="2804563"/>
                    <a:pt x="1822138" y="2804563"/>
                  </a:cubicBezTo>
                  <a:cubicBezTo>
                    <a:pt x="1822138" y="2796203"/>
                    <a:pt x="1809332" y="2789515"/>
                    <a:pt x="1814134" y="2781156"/>
                  </a:cubicBezTo>
                  <a:cubicBezTo>
                    <a:pt x="1817336" y="2777812"/>
                    <a:pt x="1831743" y="2786172"/>
                    <a:pt x="1838147" y="2781156"/>
                  </a:cubicBezTo>
                  <a:cubicBezTo>
                    <a:pt x="1844550" y="2776140"/>
                    <a:pt x="1850953" y="2761093"/>
                    <a:pt x="1854155" y="2751061"/>
                  </a:cubicBezTo>
                  <a:cubicBezTo>
                    <a:pt x="1858958" y="2739358"/>
                    <a:pt x="1858958" y="2730998"/>
                    <a:pt x="1862159" y="2719295"/>
                  </a:cubicBezTo>
                  <a:cubicBezTo>
                    <a:pt x="1862159" y="2709263"/>
                    <a:pt x="1854155" y="2702575"/>
                    <a:pt x="1854155" y="2694216"/>
                  </a:cubicBezTo>
                  <a:cubicBezTo>
                    <a:pt x="1852554" y="2687528"/>
                    <a:pt x="1862159" y="2679168"/>
                    <a:pt x="1866962" y="2664121"/>
                  </a:cubicBezTo>
                  <a:cubicBezTo>
                    <a:pt x="1866962" y="2655761"/>
                    <a:pt x="1857357" y="2649074"/>
                    <a:pt x="1858958" y="2639042"/>
                  </a:cubicBezTo>
                  <a:cubicBezTo>
                    <a:pt x="1860558" y="2629011"/>
                    <a:pt x="1874966" y="2615635"/>
                    <a:pt x="1879768" y="2603932"/>
                  </a:cubicBezTo>
                  <a:cubicBezTo>
                    <a:pt x="1886172" y="2588884"/>
                    <a:pt x="1890974" y="2590556"/>
                    <a:pt x="1886172" y="2565477"/>
                  </a:cubicBezTo>
                  <a:cubicBezTo>
                    <a:pt x="1887773" y="2550430"/>
                    <a:pt x="1889373" y="2525351"/>
                    <a:pt x="1887773" y="2510304"/>
                  </a:cubicBezTo>
                  <a:cubicBezTo>
                    <a:pt x="1886172" y="2495257"/>
                    <a:pt x="1878168" y="2483553"/>
                    <a:pt x="1876567" y="2473522"/>
                  </a:cubicBezTo>
                  <a:cubicBezTo>
                    <a:pt x="1874966" y="2463490"/>
                    <a:pt x="1878168" y="2448443"/>
                    <a:pt x="1873365" y="2445099"/>
                  </a:cubicBezTo>
                  <a:cubicBezTo>
                    <a:pt x="1868563" y="2441755"/>
                    <a:pt x="1855756" y="2455130"/>
                    <a:pt x="1847752" y="2450115"/>
                  </a:cubicBezTo>
                  <a:cubicBezTo>
                    <a:pt x="1839747" y="2436739"/>
                    <a:pt x="1830142" y="2423364"/>
                    <a:pt x="1822138" y="2409988"/>
                  </a:cubicBezTo>
                  <a:cubicBezTo>
                    <a:pt x="1817336" y="2403301"/>
                    <a:pt x="1809332" y="2389925"/>
                    <a:pt x="1809332" y="2389925"/>
                  </a:cubicBezTo>
                  <a:cubicBezTo>
                    <a:pt x="1804529" y="2386581"/>
                    <a:pt x="1815735" y="2381566"/>
                    <a:pt x="1782117" y="2383238"/>
                  </a:cubicBezTo>
                  <a:cubicBezTo>
                    <a:pt x="1777315" y="2383238"/>
                    <a:pt x="1786920" y="2391597"/>
                    <a:pt x="1777315" y="2394941"/>
                  </a:cubicBezTo>
                  <a:cubicBezTo>
                    <a:pt x="1767710" y="2398285"/>
                    <a:pt x="1740496" y="2398285"/>
                    <a:pt x="1727689" y="2399957"/>
                  </a:cubicBezTo>
                  <a:cubicBezTo>
                    <a:pt x="1714882" y="2401629"/>
                    <a:pt x="1705277" y="2403301"/>
                    <a:pt x="1695672" y="2403301"/>
                  </a:cubicBezTo>
                  <a:cubicBezTo>
                    <a:pt x="1686067" y="2403301"/>
                    <a:pt x="1682866" y="2403301"/>
                    <a:pt x="1671660" y="2404973"/>
                  </a:cubicBezTo>
                  <a:cubicBezTo>
                    <a:pt x="1660454" y="2406645"/>
                    <a:pt x="1638042" y="2416676"/>
                    <a:pt x="1626836" y="2415004"/>
                  </a:cubicBezTo>
                  <a:cubicBezTo>
                    <a:pt x="1615630" y="2413332"/>
                    <a:pt x="1610828" y="2403301"/>
                    <a:pt x="1604425" y="2396613"/>
                  </a:cubicBezTo>
                  <a:cubicBezTo>
                    <a:pt x="1598021" y="2388253"/>
                    <a:pt x="1596420" y="2384910"/>
                    <a:pt x="1588416" y="2373206"/>
                  </a:cubicBezTo>
                  <a:cubicBezTo>
                    <a:pt x="1585215" y="2363174"/>
                    <a:pt x="1586815" y="2349799"/>
                    <a:pt x="1583614" y="2339768"/>
                  </a:cubicBezTo>
                  <a:cubicBezTo>
                    <a:pt x="1580412" y="2329736"/>
                    <a:pt x="1575610" y="2326392"/>
                    <a:pt x="1566005" y="2314689"/>
                  </a:cubicBezTo>
                  <a:cubicBezTo>
                    <a:pt x="1556400" y="2304657"/>
                    <a:pt x="1535589" y="2277906"/>
                    <a:pt x="1522782" y="2269547"/>
                  </a:cubicBezTo>
                  <a:cubicBezTo>
                    <a:pt x="1509975" y="2261187"/>
                    <a:pt x="1497169" y="2267875"/>
                    <a:pt x="1492366" y="2264531"/>
                  </a:cubicBezTo>
                  <a:cubicBezTo>
                    <a:pt x="1487564" y="2261187"/>
                    <a:pt x="1497169" y="2252827"/>
                    <a:pt x="1492366" y="2249484"/>
                  </a:cubicBezTo>
                  <a:cubicBezTo>
                    <a:pt x="1487564" y="2246140"/>
                    <a:pt x="1469954" y="2242796"/>
                    <a:pt x="1465152" y="2244468"/>
                  </a:cubicBezTo>
                  <a:cubicBezTo>
                    <a:pt x="1461534" y="2245727"/>
                    <a:pt x="1461550" y="2252679"/>
                    <a:pt x="1459768" y="2256567"/>
                  </a:cubicBezTo>
                  <a:cubicBezTo>
                    <a:pt x="1457472" y="2256084"/>
                    <a:pt x="1452847" y="2256440"/>
                    <a:pt x="1444341" y="2257843"/>
                  </a:cubicBezTo>
                  <a:cubicBezTo>
                    <a:pt x="1429933" y="2257843"/>
                    <a:pt x="1388312" y="2262859"/>
                    <a:pt x="1367501" y="2264531"/>
                  </a:cubicBezTo>
                  <a:cubicBezTo>
                    <a:pt x="1346690" y="2266203"/>
                    <a:pt x="1332282" y="2269547"/>
                    <a:pt x="1319476" y="2272891"/>
                  </a:cubicBezTo>
                  <a:cubicBezTo>
                    <a:pt x="1306669" y="2276234"/>
                    <a:pt x="1300266" y="2279578"/>
                    <a:pt x="1290661" y="2284594"/>
                  </a:cubicBezTo>
                  <a:cubicBezTo>
                    <a:pt x="1281056" y="2289610"/>
                    <a:pt x="1277854" y="2302985"/>
                    <a:pt x="1263447" y="2308001"/>
                  </a:cubicBezTo>
                  <a:cubicBezTo>
                    <a:pt x="1249039" y="2313017"/>
                    <a:pt x="1217022" y="2306329"/>
                    <a:pt x="1207417" y="2309673"/>
                  </a:cubicBezTo>
                  <a:cubicBezTo>
                    <a:pt x="1194611" y="2313017"/>
                    <a:pt x="1213821" y="2319704"/>
                    <a:pt x="1201014" y="2324720"/>
                  </a:cubicBezTo>
                  <a:cubicBezTo>
                    <a:pt x="1194611" y="2326392"/>
                    <a:pt x="1175401" y="2328064"/>
                    <a:pt x="1175401" y="2328064"/>
                  </a:cubicBezTo>
                  <a:cubicBezTo>
                    <a:pt x="1165796" y="2333080"/>
                    <a:pt x="1160993" y="2341439"/>
                    <a:pt x="1146585" y="2349799"/>
                  </a:cubicBezTo>
                  <a:cubicBezTo>
                    <a:pt x="1136980" y="2354815"/>
                    <a:pt x="1127375" y="2351471"/>
                    <a:pt x="1117770" y="2354815"/>
                  </a:cubicBezTo>
                  <a:cubicBezTo>
                    <a:pt x="1108165" y="2358159"/>
                    <a:pt x="1093758" y="2364846"/>
                    <a:pt x="1084153" y="2369862"/>
                  </a:cubicBezTo>
                  <a:cubicBezTo>
                    <a:pt x="1071346" y="2371534"/>
                    <a:pt x="1068145" y="2384910"/>
                    <a:pt x="1055338" y="2383238"/>
                  </a:cubicBezTo>
                  <a:cubicBezTo>
                    <a:pt x="1047334" y="2383238"/>
                    <a:pt x="1039329" y="2376550"/>
                    <a:pt x="1031325" y="2373206"/>
                  </a:cubicBezTo>
                  <a:cubicBezTo>
                    <a:pt x="1023321" y="2369862"/>
                    <a:pt x="1018519" y="2366518"/>
                    <a:pt x="1008914" y="2364846"/>
                  </a:cubicBezTo>
                  <a:cubicBezTo>
                    <a:pt x="999309" y="2363174"/>
                    <a:pt x="988103" y="2361503"/>
                    <a:pt x="975296" y="2358159"/>
                  </a:cubicBezTo>
                  <a:cubicBezTo>
                    <a:pt x="962489" y="2354815"/>
                    <a:pt x="949683" y="2348127"/>
                    <a:pt x="927271" y="2348127"/>
                  </a:cubicBezTo>
                  <a:cubicBezTo>
                    <a:pt x="904859" y="2346455"/>
                    <a:pt x="882447" y="2346455"/>
                    <a:pt x="840826" y="2354815"/>
                  </a:cubicBezTo>
                  <a:cubicBezTo>
                    <a:pt x="816813" y="2358159"/>
                    <a:pt x="800805" y="2361503"/>
                    <a:pt x="786397" y="2364846"/>
                  </a:cubicBezTo>
                  <a:cubicBezTo>
                    <a:pt x="771990" y="2368190"/>
                    <a:pt x="768788" y="2373206"/>
                    <a:pt x="757582" y="2378222"/>
                  </a:cubicBezTo>
                  <a:cubicBezTo>
                    <a:pt x="746376" y="2383238"/>
                    <a:pt x="731969" y="2388253"/>
                    <a:pt x="719162" y="2393269"/>
                  </a:cubicBezTo>
                  <a:cubicBezTo>
                    <a:pt x="706356" y="2398285"/>
                    <a:pt x="688746" y="2408316"/>
                    <a:pt x="675940" y="2409988"/>
                  </a:cubicBezTo>
                  <a:cubicBezTo>
                    <a:pt x="661532" y="2409988"/>
                    <a:pt x="655129" y="2404973"/>
                    <a:pt x="643923" y="2399957"/>
                  </a:cubicBezTo>
                  <a:cubicBezTo>
                    <a:pt x="632717" y="2394941"/>
                    <a:pt x="623112" y="2389925"/>
                    <a:pt x="611906" y="2383238"/>
                  </a:cubicBezTo>
                  <a:cubicBezTo>
                    <a:pt x="599100" y="2374878"/>
                    <a:pt x="587894" y="2361503"/>
                    <a:pt x="573486" y="2356487"/>
                  </a:cubicBezTo>
                  <a:cubicBezTo>
                    <a:pt x="560679" y="2351471"/>
                    <a:pt x="543070" y="2339768"/>
                    <a:pt x="543070" y="2339768"/>
                  </a:cubicBezTo>
                  <a:cubicBezTo>
                    <a:pt x="531864" y="2331408"/>
                    <a:pt x="512654" y="2308001"/>
                    <a:pt x="499848" y="2299641"/>
                  </a:cubicBezTo>
                  <a:cubicBezTo>
                    <a:pt x="488642" y="2289610"/>
                    <a:pt x="480638" y="2284594"/>
                    <a:pt x="474234" y="2279578"/>
                  </a:cubicBezTo>
                  <a:cubicBezTo>
                    <a:pt x="467831" y="2274562"/>
                    <a:pt x="456625" y="2264531"/>
                    <a:pt x="456625" y="2264531"/>
                  </a:cubicBezTo>
                  <a:cubicBezTo>
                    <a:pt x="450222" y="2257843"/>
                    <a:pt x="434213" y="2249484"/>
                    <a:pt x="408600" y="2229420"/>
                  </a:cubicBezTo>
                  <a:cubicBezTo>
                    <a:pt x="392592" y="2219389"/>
                    <a:pt x="371781" y="2209357"/>
                    <a:pt x="360575" y="2202670"/>
                  </a:cubicBezTo>
                  <a:cubicBezTo>
                    <a:pt x="349369" y="2195982"/>
                    <a:pt x="346167" y="2192638"/>
                    <a:pt x="341365" y="2187622"/>
                  </a:cubicBezTo>
                  <a:cubicBezTo>
                    <a:pt x="336562" y="2182607"/>
                    <a:pt x="331760" y="2172575"/>
                    <a:pt x="326957" y="2169231"/>
                  </a:cubicBezTo>
                  <a:cubicBezTo>
                    <a:pt x="322155" y="2165887"/>
                    <a:pt x="309348" y="2172575"/>
                    <a:pt x="306147" y="2169231"/>
                  </a:cubicBezTo>
                  <a:cubicBezTo>
                    <a:pt x="302945" y="2165887"/>
                    <a:pt x="306147" y="2154184"/>
                    <a:pt x="304546" y="2149168"/>
                  </a:cubicBezTo>
                  <a:cubicBezTo>
                    <a:pt x="302945" y="2142480"/>
                    <a:pt x="298142" y="2154184"/>
                    <a:pt x="293340" y="2137465"/>
                  </a:cubicBezTo>
                  <a:cubicBezTo>
                    <a:pt x="290138" y="2130777"/>
                    <a:pt x="285336" y="2117401"/>
                    <a:pt x="283735" y="2109042"/>
                  </a:cubicBezTo>
                  <a:cubicBezTo>
                    <a:pt x="282134" y="2100682"/>
                    <a:pt x="286936" y="2093995"/>
                    <a:pt x="286936" y="2087307"/>
                  </a:cubicBezTo>
                  <a:cubicBezTo>
                    <a:pt x="286936" y="2080619"/>
                    <a:pt x="288537" y="2070588"/>
                    <a:pt x="286936" y="2063900"/>
                  </a:cubicBezTo>
                  <a:cubicBezTo>
                    <a:pt x="285336" y="2057212"/>
                    <a:pt x="277331" y="2052196"/>
                    <a:pt x="272529" y="2048853"/>
                  </a:cubicBezTo>
                  <a:cubicBezTo>
                    <a:pt x="269327" y="2043837"/>
                    <a:pt x="254920" y="2045509"/>
                    <a:pt x="253319" y="2038821"/>
                  </a:cubicBezTo>
                  <a:cubicBezTo>
                    <a:pt x="251718" y="2032133"/>
                    <a:pt x="261323" y="2015414"/>
                    <a:pt x="259722" y="2008726"/>
                  </a:cubicBezTo>
                  <a:cubicBezTo>
                    <a:pt x="253319" y="2007054"/>
                    <a:pt x="246916" y="2003711"/>
                    <a:pt x="240512" y="2002039"/>
                  </a:cubicBezTo>
                  <a:cubicBezTo>
                    <a:pt x="234109" y="1998695"/>
                    <a:pt x="238911" y="2002039"/>
                    <a:pt x="224504" y="1993679"/>
                  </a:cubicBezTo>
                  <a:cubicBezTo>
                    <a:pt x="216500" y="1986991"/>
                    <a:pt x="195689" y="1971944"/>
                    <a:pt x="187685" y="1963584"/>
                  </a:cubicBezTo>
                  <a:cubicBezTo>
                    <a:pt x="179680" y="1955225"/>
                    <a:pt x="182882" y="1945193"/>
                    <a:pt x="178080" y="1938506"/>
                  </a:cubicBezTo>
                  <a:cubicBezTo>
                    <a:pt x="173277" y="1931818"/>
                    <a:pt x="165273" y="1931818"/>
                    <a:pt x="162071" y="1928474"/>
                  </a:cubicBezTo>
                  <a:cubicBezTo>
                    <a:pt x="157269" y="1925130"/>
                    <a:pt x="170075" y="1923458"/>
                    <a:pt x="158870" y="1921786"/>
                  </a:cubicBezTo>
                  <a:cubicBezTo>
                    <a:pt x="154067" y="1918442"/>
                    <a:pt x="146063" y="1911755"/>
                    <a:pt x="134857" y="1911755"/>
                  </a:cubicBezTo>
                  <a:cubicBezTo>
                    <a:pt x="123651" y="1911755"/>
                    <a:pt x="99639" y="1921786"/>
                    <a:pt x="91634" y="1921786"/>
                  </a:cubicBezTo>
                  <a:cubicBezTo>
                    <a:pt x="83630" y="1921786"/>
                    <a:pt x="85231" y="1911755"/>
                    <a:pt x="82029" y="1906739"/>
                  </a:cubicBezTo>
                  <a:cubicBezTo>
                    <a:pt x="78828" y="1901723"/>
                    <a:pt x="72424" y="1890020"/>
                    <a:pt x="75626" y="1886676"/>
                  </a:cubicBezTo>
                  <a:cubicBezTo>
                    <a:pt x="78828" y="1883332"/>
                    <a:pt x="96437" y="1886676"/>
                    <a:pt x="104441" y="1886676"/>
                  </a:cubicBezTo>
                  <a:cubicBezTo>
                    <a:pt x="112445" y="1886676"/>
                    <a:pt x="118849" y="1883332"/>
                    <a:pt x="125252" y="1881660"/>
                  </a:cubicBezTo>
                  <a:cubicBezTo>
                    <a:pt x="131655" y="1879988"/>
                    <a:pt x="142861" y="1874972"/>
                    <a:pt x="144462" y="1871629"/>
                  </a:cubicBezTo>
                  <a:cubicBezTo>
                    <a:pt x="146063" y="1868285"/>
                    <a:pt x="139660" y="1863269"/>
                    <a:pt x="133256" y="1861597"/>
                  </a:cubicBezTo>
                  <a:cubicBezTo>
                    <a:pt x="126853" y="1859925"/>
                    <a:pt x="114046" y="1861597"/>
                    <a:pt x="106042" y="1861597"/>
                  </a:cubicBezTo>
                  <a:cubicBezTo>
                    <a:pt x="98038" y="1861597"/>
                    <a:pt x="94836" y="1859925"/>
                    <a:pt x="86832" y="1858253"/>
                  </a:cubicBezTo>
                  <a:cubicBezTo>
                    <a:pt x="78828" y="1856581"/>
                    <a:pt x="62819" y="1851565"/>
                    <a:pt x="61219" y="1848222"/>
                  </a:cubicBezTo>
                  <a:cubicBezTo>
                    <a:pt x="51613" y="1841534"/>
                    <a:pt x="78828" y="1843206"/>
                    <a:pt x="77227" y="1833174"/>
                  </a:cubicBezTo>
                  <a:cubicBezTo>
                    <a:pt x="75626" y="1829830"/>
                    <a:pt x="51613" y="1833174"/>
                    <a:pt x="46811" y="1828158"/>
                  </a:cubicBezTo>
                  <a:cubicBezTo>
                    <a:pt x="42008" y="1823143"/>
                    <a:pt x="46811" y="1813111"/>
                    <a:pt x="46811" y="1806423"/>
                  </a:cubicBezTo>
                  <a:cubicBezTo>
                    <a:pt x="46811" y="1799736"/>
                    <a:pt x="48412" y="1796392"/>
                    <a:pt x="48412" y="1788032"/>
                  </a:cubicBezTo>
                  <a:cubicBezTo>
                    <a:pt x="48412" y="1781345"/>
                    <a:pt x="48412" y="1769641"/>
                    <a:pt x="43609" y="1751250"/>
                  </a:cubicBezTo>
                  <a:cubicBezTo>
                    <a:pt x="43609" y="1739546"/>
                    <a:pt x="53214" y="1727843"/>
                    <a:pt x="51613" y="1717811"/>
                  </a:cubicBezTo>
                  <a:cubicBezTo>
                    <a:pt x="50013" y="1707780"/>
                    <a:pt x="37206" y="1696076"/>
                    <a:pt x="32403" y="1686045"/>
                  </a:cubicBezTo>
                  <a:cubicBezTo>
                    <a:pt x="27601" y="1674341"/>
                    <a:pt x="16395" y="1677685"/>
                    <a:pt x="19597" y="1657622"/>
                  </a:cubicBezTo>
                  <a:cubicBezTo>
                    <a:pt x="14794" y="1652606"/>
                    <a:pt x="-2815" y="1657622"/>
                    <a:pt x="387" y="1652606"/>
                  </a:cubicBezTo>
                  <a:cubicBezTo>
                    <a:pt x="3588" y="1647591"/>
                    <a:pt x="26000" y="1634215"/>
                    <a:pt x="37206" y="1620840"/>
                  </a:cubicBezTo>
                  <a:cubicBezTo>
                    <a:pt x="48412" y="1607464"/>
                    <a:pt x="58017" y="1587401"/>
                    <a:pt x="62819" y="1572354"/>
                  </a:cubicBezTo>
                  <a:cubicBezTo>
                    <a:pt x="67622" y="1557307"/>
                    <a:pt x="66021" y="1545603"/>
                    <a:pt x="67622" y="1530556"/>
                  </a:cubicBezTo>
                  <a:cubicBezTo>
                    <a:pt x="70824" y="1515508"/>
                    <a:pt x="77227" y="1493773"/>
                    <a:pt x="82029" y="1482070"/>
                  </a:cubicBezTo>
                  <a:cubicBezTo>
                    <a:pt x="83630" y="1467023"/>
                    <a:pt x="96437" y="1467023"/>
                    <a:pt x="99639" y="1456991"/>
                  </a:cubicBezTo>
                  <a:cubicBezTo>
                    <a:pt x="102840" y="1446959"/>
                    <a:pt x="99639" y="1436928"/>
                    <a:pt x="99639" y="1420209"/>
                  </a:cubicBezTo>
                  <a:cubicBezTo>
                    <a:pt x="99639" y="1405161"/>
                    <a:pt x="102840" y="1368379"/>
                    <a:pt x="101239" y="1356676"/>
                  </a:cubicBezTo>
                  <a:cubicBezTo>
                    <a:pt x="99639" y="1343300"/>
                    <a:pt x="93235" y="1346644"/>
                    <a:pt x="90034" y="1339956"/>
                  </a:cubicBezTo>
                  <a:cubicBezTo>
                    <a:pt x="86832" y="1329925"/>
                    <a:pt x="82029" y="1321565"/>
                    <a:pt x="80429" y="1309862"/>
                  </a:cubicBezTo>
                  <a:cubicBezTo>
                    <a:pt x="80429" y="1299830"/>
                    <a:pt x="83630" y="1286455"/>
                    <a:pt x="85231" y="1276423"/>
                  </a:cubicBezTo>
                  <a:cubicBezTo>
                    <a:pt x="83630" y="1264720"/>
                    <a:pt x="96437" y="1261376"/>
                    <a:pt x="90034" y="1244657"/>
                  </a:cubicBezTo>
                  <a:cubicBezTo>
                    <a:pt x="88433" y="1234625"/>
                    <a:pt x="82029" y="1226265"/>
                    <a:pt x="77227" y="1219578"/>
                  </a:cubicBezTo>
                  <a:cubicBezTo>
                    <a:pt x="72424" y="1212890"/>
                    <a:pt x="67622" y="1209546"/>
                    <a:pt x="61219" y="1206202"/>
                  </a:cubicBezTo>
                  <a:cubicBezTo>
                    <a:pt x="54815" y="1202858"/>
                    <a:pt x="40408" y="1206202"/>
                    <a:pt x="38807" y="1201186"/>
                  </a:cubicBezTo>
                  <a:cubicBezTo>
                    <a:pt x="37206" y="1196171"/>
                    <a:pt x="51613" y="1187811"/>
                    <a:pt x="53214" y="1179451"/>
                  </a:cubicBezTo>
                  <a:cubicBezTo>
                    <a:pt x="54815" y="1167748"/>
                    <a:pt x="43609" y="1162732"/>
                    <a:pt x="43609" y="1151029"/>
                  </a:cubicBezTo>
                  <a:cubicBezTo>
                    <a:pt x="43609" y="1144341"/>
                    <a:pt x="51613" y="1140997"/>
                    <a:pt x="53214" y="1134309"/>
                  </a:cubicBezTo>
                  <a:cubicBezTo>
                    <a:pt x="54815" y="1127622"/>
                    <a:pt x="50013" y="1112574"/>
                    <a:pt x="54815" y="1105887"/>
                  </a:cubicBezTo>
                  <a:cubicBezTo>
                    <a:pt x="61219" y="1095855"/>
                    <a:pt x="75626" y="1104215"/>
                    <a:pt x="82029" y="1099199"/>
                  </a:cubicBezTo>
                  <a:cubicBezTo>
                    <a:pt x="88433" y="1094183"/>
                    <a:pt x="90034" y="1089167"/>
                    <a:pt x="93235" y="1079136"/>
                  </a:cubicBezTo>
                  <a:cubicBezTo>
                    <a:pt x="94836" y="1067432"/>
                    <a:pt x="101239" y="1050713"/>
                    <a:pt x="104441" y="1035666"/>
                  </a:cubicBezTo>
                  <a:cubicBezTo>
                    <a:pt x="109244" y="1025634"/>
                    <a:pt x="115647" y="1025634"/>
                    <a:pt x="118849" y="1018947"/>
                  </a:cubicBezTo>
                  <a:cubicBezTo>
                    <a:pt x="122050" y="1012259"/>
                    <a:pt x="115647" y="1003899"/>
                    <a:pt x="120450" y="995540"/>
                  </a:cubicBezTo>
                  <a:cubicBezTo>
                    <a:pt x="131655" y="985508"/>
                    <a:pt x="150865" y="965445"/>
                    <a:pt x="150865" y="965445"/>
                  </a:cubicBezTo>
                  <a:cubicBezTo>
                    <a:pt x="158870" y="953741"/>
                    <a:pt x="165273" y="948726"/>
                    <a:pt x="173277" y="938694"/>
                  </a:cubicBezTo>
                  <a:cubicBezTo>
                    <a:pt x="181281" y="928663"/>
                    <a:pt x="197290" y="918631"/>
                    <a:pt x="202092" y="905256"/>
                  </a:cubicBezTo>
                  <a:cubicBezTo>
                    <a:pt x="208495" y="891880"/>
                    <a:pt x="192487" y="873489"/>
                    <a:pt x="205294" y="858442"/>
                  </a:cubicBezTo>
                  <a:cubicBezTo>
                    <a:pt x="208495" y="848410"/>
                    <a:pt x="219701" y="848410"/>
                    <a:pt x="224504" y="840051"/>
                  </a:cubicBezTo>
                  <a:cubicBezTo>
                    <a:pt x="229306" y="831691"/>
                    <a:pt x="227706" y="818315"/>
                    <a:pt x="235710" y="809956"/>
                  </a:cubicBezTo>
                  <a:cubicBezTo>
                    <a:pt x="243714" y="801596"/>
                    <a:pt x="259722" y="796580"/>
                    <a:pt x="269327" y="788221"/>
                  </a:cubicBezTo>
                  <a:cubicBezTo>
                    <a:pt x="277331" y="778189"/>
                    <a:pt x="293340" y="773174"/>
                    <a:pt x="298142" y="763142"/>
                  </a:cubicBezTo>
                  <a:cubicBezTo>
                    <a:pt x="304546" y="753110"/>
                    <a:pt x="302945" y="736391"/>
                    <a:pt x="306147" y="728032"/>
                  </a:cubicBezTo>
                  <a:cubicBezTo>
                    <a:pt x="317352" y="718000"/>
                    <a:pt x="307747" y="709640"/>
                    <a:pt x="322155" y="707968"/>
                  </a:cubicBezTo>
                  <a:cubicBezTo>
                    <a:pt x="328558" y="699609"/>
                    <a:pt x="320554" y="691249"/>
                    <a:pt x="339764" y="684561"/>
                  </a:cubicBezTo>
                  <a:cubicBezTo>
                    <a:pt x="349369" y="679546"/>
                    <a:pt x="366978" y="681218"/>
                    <a:pt x="379785" y="677874"/>
                  </a:cubicBezTo>
                  <a:cubicBezTo>
                    <a:pt x="392592" y="674530"/>
                    <a:pt x="410201" y="671186"/>
                    <a:pt x="421407" y="667842"/>
                  </a:cubicBezTo>
                  <a:cubicBezTo>
                    <a:pt x="437415" y="661155"/>
                    <a:pt x="431012" y="659483"/>
                    <a:pt x="447020" y="652795"/>
                  </a:cubicBezTo>
                  <a:cubicBezTo>
                    <a:pt x="456625" y="644435"/>
                    <a:pt x="464629" y="627716"/>
                    <a:pt x="475835" y="619356"/>
                  </a:cubicBezTo>
                  <a:cubicBezTo>
                    <a:pt x="487041" y="610997"/>
                    <a:pt x="501448" y="616013"/>
                    <a:pt x="512654" y="604309"/>
                  </a:cubicBezTo>
                  <a:cubicBezTo>
                    <a:pt x="528663" y="579230"/>
                    <a:pt x="531864" y="575886"/>
                    <a:pt x="547873" y="550807"/>
                  </a:cubicBezTo>
                  <a:cubicBezTo>
                    <a:pt x="554276" y="535760"/>
                    <a:pt x="557478" y="549136"/>
                    <a:pt x="562280" y="527400"/>
                  </a:cubicBezTo>
                  <a:cubicBezTo>
                    <a:pt x="565482" y="520713"/>
                    <a:pt x="567083" y="515697"/>
                    <a:pt x="567083" y="509009"/>
                  </a:cubicBezTo>
                  <a:cubicBezTo>
                    <a:pt x="567083" y="502322"/>
                    <a:pt x="559079" y="497306"/>
                    <a:pt x="557478" y="483930"/>
                  </a:cubicBezTo>
                  <a:cubicBezTo>
                    <a:pt x="555877" y="470555"/>
                    <a:pt x="554276" y="442132"/>
                    <a:pt x="557478" y="428757"/>
                  </a:cubicBezTo>
                  <a:cubicBezTo>
                    <a:pt x="560679" y="415381"/>
                    <a:pt x="570284" y="413710"/>
                    <a:pt x="576688" y="402006"/>
                  </a:cubicBezTo>
                  <a:cubicBezTo>
                    <a:pt x="595898" y="376927"/>
                    <a:pt x="584692" y="375255"/>
                    <a:pt x="592696" y="356864"/>
                  </a:cubicBezTo>
                  <a:cubicBezTo>
                    <a:pt x="600700" y="345161"/>
                    <a:pt x="611906" y="333457"/>
                    <a:pt x="623112" y="328441"/>
                  </a:cubicBezTo>
                  <a:cubicBezTo>
                    <a:pt x="634318" y="318410"/>
                    <a:pt x="650326" y="300019"/>
                    <a:pt x="663133" y="291659"/>
                  </a:cubicBezTo>
                  <a:cubicBezTo>
                    <a:pt x="675940" y="283299"/>
                    <a:pt x="690347" y="279956"/>
                    <a:pt x="704755" y="276612"/>
                  </a:cubicBezTo>
                  <a:cubicBezTo>
                    <a:pt x="715961" y="271596"/>
                    <a:pt x="720763" y="264908"/>
                    <a:pt x="733570" y="256549"/>
                  </a:cubicBezTo>
                  <a:cubicBezTo>
                    <a:pt x="755981" y="238157"/>
                    <a:pt x="755981" y="236485"/>
                    <a:pt x="783196" y="226454"/>
                  </a:cubicBezTo>
                  <a:cubicBezTo>
                    <a:pt x="792801" y="213079"/>
                    <a:pt x="792801" y="203047"/>
                    <a:pt x="796002" y="191343"/>
                  </a:cubicBezTo>
                  <a:cubicBezTo>
                    <a:pt x="799204" y="179640"/>
                    <a:pt x="799204" y="166265"/>
                    <a:pt x="804007" y="156233"/>
                  </a:cubicBezTo>
                  <a:cubicBezTo>
                    <a:pt x="805607" y="149545"/>
                    <a:pt x="816813" y="137842"/>
                    <a:pt x="821616" y="132826"/>
                  </a:cubicBezTo>
                  <a:cubicBezTo>
                    <a:pt x="826418" y="126138"/>
                    <a:pt x="828019" y="111091"/>
                    <a:pt x="834422" y="107747"/>
                  </a:cubicBezTo>
                  <a:cubicBezTo>
                    <a:pt x="840826" y="104403"/>
                    <a:pt x="853632" y="111091"/>
                    <a:pt x="858435" y="111091"/>
                  </a:cubicBezTo>
                  <a:cubicBezTo>
                    <a:pt x="866439" y="116107"/>
                    <a:pt x="880847" y="127810"/>
                    <a:pt x="888851" y="137842"/>
                  </a:cubicBezTo>
                  <a:cubicBezTo>
                    <a:pt x="896855" y="144530"/>
                    <a:pt x="898456" y="149545"/>
                    <a:pt x="906460" y="151217"/>
                  </a:cubicBezTo>
                  <a:cubicBezTo>
                    <a:pt x="919267" y="149545"/>
                    <a:pt x="924069" y="159577"/>
                    <a:pt x="935275" y="152889"/>
                  </a:cubicBezTo>
                  <a:cubicBezTo>
                    <a:pt x="941678" y="149545"/>
                    <a:pt x="948082" y="149545"/>
                    <a:pt x="954485" y="146201"/>
                  </a:cubicBezTo>
                  <a:cubicBezTo>
                    <a:pt x="960888" y="142858"/>
                    <a:pt x="964090" y="147873"/>
                    <a:pt x="970493" y="149545"/>
                  </a:cubicBezTo>
                  <a:cubicBezTo>
                    <a:pt x="978498" y="151217"/>
                    <a:pt x="991304" y="149545"/>
                    <a:pt x="999309" y="151217"/>
                  </a:cubicBezTo>
                  <a:cubicBezTo>
                    <a:pt x="1007313" y="149545"/>
                    <a:pt x="1015317" y="139514"/>
                    <a:pt x="1021720" y="141186"/>
                  </a:cubicBezTo>
                  <a:cubicBezTo>
                    <a:pt x="1029724" y="139514"/>
                    <a:pt x="1010514" y="159577"/>
                    <a:pt x="1037729" y="156233"/>
                  </a:cubicBezTo>
                  <a:cubicBezTo>
                    <a:pt x="1044132" y="159577"/>
                    <a:pt x="1050535" y="156233"/>
                    <a:pt x="1061741" y="157905"/>
                  </a:cubicBezTo>
                  <a:cubicBezTo>
                    <a:pt x="1072947" y="159577"/>
                    <a:pt x="1095359" y="164593"/>
                    <a:pt x="1103363" y="162921"/>
                  </a:cubicBezTo>
                  <a:cubicBezTo>
                    <a:pt x="1111367" y="161249"/>
                    <a:pt x="1108165" y="146201"/>
                    <a:pt x="1114569" y="142858"/>
                  </a:cubicBezTo>
                  <a:cubicBezTo>
                    <a:pt x="1120972" y="139514"/>
                    <a:pt x="1136980" y="146201"/>
                    <a:pt x="1141783" y="142858"/>
                  </a:cubicBezTo>
                  <a:cubicBezTo>
                    <a:pt x="1146585" y="139514"/>
                    <a:pt x="1141783" y="131154"/>
                    <a:pt x="1146585" y="126138"/>
                  </a:cubicBezTo>
                  <a:cubicBezTo>
                    <a:pt x="1151388" y="121123"/>
                    <a:pt x="1162594" y="114435"/>
                    <a:pt x="1170598" y="111091"/>
                  </a:cubicBezTo>
                  <a:cubicBezTo>
                    <a:pt x="1178602" y="107747"/>
                    <a:pt x="1186606" y="106075"/>
                    <a:pt x="1194611" y="106075"/>
                  </a:cubicBezTo>
                  <a:cubicBezTo>
                    <a:pt x="1202615" y="104403"/>
                    <a:pt x="1212220" y="109419"/>
                    <a:pt x="1220224" y="107747"/>
                  </a:cubicBezTo>
                  <a:cubicBezTo>
                    <a:pt x="1228228" y="104403"/>
                    <a:pt x="1236232" y="94372"/>
                    <a:pt x="1244236" y="87684"/>
                  </a:cubicBezTo>
                  <a:cubicBezTo>
                    <a:pt x="1250640" y="80996"/>
                    <a:pt x="1239434" y="77653"/>
                    <a:pt x="1268249" y="70965"/>
                  </a:cubicBezTo>
                  <a:cubicBezTo>
                    <a:pt x="1277854" y="65949"/>
                    <a:pt x="1287459" y="62605"/>
                    <a:pt x="1301867" y="60933"/>
                  </a:cubicBezTo>
                  <a:cubicBezTo>
                    <a:pt x="1316274" y="59261"/>
                    <a:pt x="1345089" y="59261"/>
                    <a:pt x="1357896" y="55917"/>
                  </a:cubicBezTo>
                  <a:cubicBezTo>
                    <a:pt x="1370703" y="52574"/>
                    <a:pt x="1372303" y="45886"/>
                    <a:pt x="1377106" y="45886"/>
                  </a:cubicBezTo>
                  <a:cubicBezTo>
                    <a:pt x="1381908" y="45886"/>
                    <a:pt x="1385110" y="52574"/>
                    <a:pt x="1391513" y="52574"/>
                  </a:cubicBezTo>
                  <a:cubicBezTo>
                    <a:pt x="1397917" y="52574"/>
                    <a:pt x="1409123" y="45886"/>
                    <a:pt x="1420328" y="42542"/>
                  </a:cubicBezTo>
                  <a:cubicBezTo>
                    <a:pt x="1431534" y="39198"/>
                    <a:pt x="1437938" y="35854"/>
                    <a:pt x="1460349" y="35854"/>
                  </a:cubicBezTo>
                  <a:cubicBezTo>
                    <a:pt x="1482761" y="32511"/>
                    <a:pt x="1538790" y="24151"/>
                    <a:pt x="1554799" y="25823"/>
                  </a:cubicBezTo>
                  <a:cubicBezTo>
                    <a:pt x="1570807" y="27495"/>
                    <a:pt x="1554799" y="39198"/>
                    <a:pt x="1559601" y="42542"/>
                  </a:cubicBezTo>
                  <a:cubicBezTo>
                    <a:pt x="1564404" y="44214"/>
                    <a:pt x="1564404" y="55917"/>
                    <a:pt x="1585215" y="50902"/>
                  </a:cubicBezTo>
                  <a:cubicBezTo>
                    <a:pt x="1591618" y="49230"/>
                    <a:pt x="1591618" y="37526"/>
                    <a:pt x="1598021" y="35854"/>
                  </a:cubicBezTo>
                  <a:cubicBezTo>
                    <a:pt x="1604425" y="34182"/>
                    <a:pt x="1617231" y="42542"/>
                    <a:pt x="1623635" y="40870"/>
                  </a:cubicBezTo>
                  <a:cubicBezTo>
                    <a:pt x="1630038" y="39198"/>
                    <a:pt x="1634840" y="24151"/>
                    <a:pt x="1641244" y="20807"/>
                  </a:cubicBezTo>
                  <a:cubicBezTo>
                    <a:pt x="1647647" y="17463"/>
                    <a:pt x="1655651" y="14119"/>
                    <a:pt x="1660454" y="15791"/>
                  </a:cubicBezTo>
                  <a:cubicBezTo>
                    <a:pt x="1665256" y="17463"/>
                    <a:pt x="1668458" y="25823"/>
                    <a:pt x="1674861" y="27495"/>
                  </a:cubicBezTo>
                  <a:cubicBezTo>
                    <a:pt x="1679664" y="31257"/>
                    <a:pt x="1677263" y="31257"/>
                    <a:pt x="1703676" y="27495"/>
                  </a:cubicBezTo>
                  <a:cubicBezTo>
                    <a:pt x="1710080" y="25823"/>
                    <a:pt x="1703676" y="14119"/>
                    <a:pt x="1710080" y="12447"/>
                  </a:cubicBezTo>
                  <a:cubicBezTo>
                    <a:pt x="1716483" y="10776"/>
                    <a:pt x="1737294" y="15791"/>
                    <a:pt x="1743697" y="17463"/>
                  </a:cubicBezTo>
                  <a:cubicBezTo>
                    <a:pt x="1750101" y="19135"/>
                    <a:pt x="1740496" y="25823"/>
                    <a:pt x="1751702" y="27495"/>
                  </a:cubicBezTo>
                  <a:cubicBezTo>
                    <a:pt x="1762907" y="29167"/>
                    <a:pt x="1801327" y="30839"/>
                    <a:pt x="1814134" y="27495"/>
                  </a:cubicBezTo>
                  <a:cubicBezTo>
                    <a:pt x="1826941" y="24151"/>
                    <a:pt x="1818937" y="15791"/>
                    <a:pt x="1825340" y="10776"/>
                  </a:cubicBezTo>
                  <a:cubicBezTo>
                    <a:pt x="1831743" y="5760"/>
                    <a:pt x="1841348" y="2416"/>
                    <a:pt x="1849353" y="744"/>
                  </a:cubicBezTo>
                  <a:close/>
                </a:path>
              </a:pathLst>
            </a:custGeom>
            <a:solidFill>
              <a:srgbClr val="8B971B"/>
            </a:solidFill>
            <a:ln w="9525" cap="flat" cmpd="sng">
              <a:noFill/>
              <a:prstDash val="solid"/>
              <a:round/>
              <a:headEnd type="none" w="med" len="med"/>
              <a:tailEnd type="none" w="med" len="med"/>
            </a:ln>
            <a:effectLst/>
          </p:spPr>
          <p:txBody>
            <a:bodyPr/>
            <a:lstStyle/>
            <a:p>
              <a:pPr marL="0" marR="0" lvl="0" indent="0" defTabSz="448045" eaLnBrk="1" fontAlgn="base" latinLnBrk="0" hangingPunct="1">
                <a:lnSpc>
                  <a:spcPct val="100000"/>
                </a:lnSpc>
                <a:spcBef>
                  <a:spcPct val="0"/>
                </a:spcBef>
                <a:spcAft>
                  <a:spcPct val="0"/>
                </a:spcAft>
                <a:buClrTx/>
                <a:buSzTx/>
                <a:buFontTx/>
                <a:buNone/>
                <a:tabLst/>
                <a:defRPr/>
              </a:pPr>
              <a:endParaRPr kumimoji="0" lang="en-CA" sz="1599"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2551794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2. Slide Title"/>
          <p:cNvSpPr>
            <a:spLocks noGrp="1"/>
          </p:cNvSpPr>
          <p:nvPr>
            <p:ph type="title"/>
          </p:nvPr>
        </p:nvSpPr>
        <p:spPr>
          <a:xfrm>
            <a:off x="120508" y="230188"/>
            <a:ext cx="6654067" cy="292388"/>
          </a:xfrm>
        </p:spPr>
        <p:txBody>
          <a:bodyPr/>
          <a:lstStyle/>
          <a:p>
            <a:r>
              <a:rPr lang="en-US" dirty="0"/>
              <a:t>Click to edit Master title style</a:t>
            </a:r>
          </a:p>
        </p:txBody>
      </p:sp>
      <p:pic>
        <p:nvPicPr>
          <p:cNvPr id="5" name="Picture 2">
            <a:extLst>
              <a:ext uri="{FF2B5EF4-FFF2-40B4-BE49-F238E27FC236}">
                <a16:creationId xmlns:a16="http://schemas.microsoft.com/office/drawing/2014/main" id="{DC93BD0E-B25C-4832-92E8-C47C1D72ABB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33038" y="111579"/>
            <a:ext cx="474867" cy="48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1682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8072" y="411582"/>
            <a:ext cx="8065294" cy="482568"/>
          </a:xfrm>
        </p:spPr>
        <p:txBody>
          <a:bodyPr wrap="square" lIns="0" tIns="0" rIns="0" bIns="0" anchor="t">
            <a:spAutoFit/>
          </a:bodyPr>
          <a:lstStyle>
            <a:lvl1pPr>
              <a:defRPr sz="3136" b="1" baseline="0">
                <a:solidFill>
                  <a:schemeClr val="tx2"/>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3" name="Text Placeholder 5">
            <a:extLst>
              <a:ext uri="{FF2B5EF4-FFF2-40B4-BE49-F238E27FC236}">
                <a16:creationId xmlns:a16="http://schemas.microsoft.com/office/drawing/2014/main" id="{CDED3805-C18B-4FE2-ACC3-CA5054A499CD}"/>
              </a:ext>
            </a:extLst>
          </p:cNvPr>
          <p:cNvSpPr>
            <a:spLocks noGrp="1"/>
          </p:cNvSpPr>
          <p:nvPr>
            <p:ph type="body" sz="quarter" idx="10"/>
          </p:nvPr>
        </p:nvSpPr>
        <p:spPr>
          <a:xfrm>
            <a:off x="448072" y="1352434"/>
            <a:ext cx="7865400" cy="1376967"/>
          </a:xfrm>
        </p:spPr>
        <p:txBody>
          <a:bodyPr wrap="square" lIns="0" tIns="0" rIns="0" bIns="0">
            <a:spAutoFit/>
          </a:bodyPr>
          <a:lstStyle>
            <a:lvl1pPr marL="0" indent="0">
              <a:lnSpc>
                <a:spcPct val="110000"/>
              </a:lnSpc>
              <a:spcBef>
                <a:spcPts val="0"/>
              </a:spcBef>
              <a:spcAft>
                <a:spcPts val="221"/>
              </a:spcAft>
              <a:buNone/>
              <a:defRPr sz="1960">
                <a:latin typeface="Arial" panose="020B0604020202020204" pitchFamily="34" charset="0"/>
                <a:cs typeface="Arial" panose="020B0604020202020204" pitchFamily="34" charset="0"/>
              </a:defRPr>
            </a:lvl1pPr>
            <a:lvl2pPr marL="168017" indent="-168017">
              <a:lnSpc>
                <a:spcPct val="110000"/>
              </a:lnSpc>
              <a:spcBef>
                <a:spcPts val="0"/>
              </a:spcBef>
              <a:spcAft>
                <a:spcPts val="221"/>
              </a:spcAft>
              <a:defRPr sz="1960">
                <a:latin typeface="Arial" panose="020B0604020202020204" pitchFamily="34" charset="0"/>
                <a:cs typeface="Arial" panose="020B0604020202020204" pitchFamily="34" charset="0"/>
              </a:defRPr>
            </a:lvl2pPr>
            <a:lvl3pPr marL="336034" indent="-168017">
              <a:lnSpc>
                <a:spcPct val="110000"/>
              </a:lnSpc>
              <a:spcBef>
                <a:spcPts val="0"/>
              </a:spcBef>
              <a:spcAft>
                <a:spcPts val="221"/>
              </a:spcAft>
              <a:defRPr sz="1960">
                <a:latin typeface="Arial" panose="020B0604020202020204" pitchFamily="34" charset="0"/>
                <a:cs typeface="Arial" panose="020B0604020202020204" pitchFamily="34" charset="0"/>
              </a:defRPr>
            </a:lvl3pPr>
            <a:lvl4pPr marL="504050" indent="-168017">
              <a:lnSpc>
                <a:spcPct val="110000"/>
              </a:lnSpc>
              <a:spcBef>
                <a:spcPts val="0"/>
              </a:spcBef>
              <a:spcAft>
                <a:spcPts val="221"/>
              </a:spcAft>
              <a:defRPr sz="1960">
                <a:latin typeface="Arial" panose="020B0604020202020204" pitchFamily="34" charset="0"/>
                <a:cs typeface="Arial" panose="020B0604020202020204" pitchFamily="34" charset="0"/>
              </a:defRPr>
            </a:lvl4pPr>
            <a:lvl5pPr>
              <a:defRPr sz="1029">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87317208"/>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2880">
          <p15:clr>
            <a:srgbClr val="FBAE40"/>
          </p15:clr>
        </p15:guide>
        <p15:guide id="3" pos="288">
          <p15:clr>
            <a:srgbClr val="FBAE40"/>
          </p15:clr>
        </p15:guide>
        <p15:guide id="4" pos="5472">
          <p15:clr>
            <a:srgbClr val="FBAE40"/>
          </p15:clr>
        </p15:guide>
        <p15:guide id="5" orient="horz" pos="288">
          <p15:clr>
            <a:srgbClr val="FBAE40"/>
          </p15:clr>
        </p15:guide>
        <p15:guide id="6" orient="horz" pos="403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8072" y="411582"/>
            <a:ext cx="8065294" cy="482568"/>
          </a:xfrm>
        </p:spPr>
        <p:txBody>
          <a:bodyPr wrap="square" lIns="0" tIns="0" rIns="0" bIns="0" anchor="t">
            <a:spAutoFit/>
          </a:bodyPr>
          <a:lstStyle>
            <a:lvl1pPr>
              <a:defRPr sz="3136" b="1" baseline="0">
                <a:solidFill>
                  <a:schemeClr val="tx2"/>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Rectangle 2"/>
          <p:cNvSpPr/>
          <p:nvPr userDrawn="1"/>
        </p:nvSpPr>
        <p:spPr>
          <a:xfrm>
            <a:off x="1098" y="6646792"/>
            <a:ext cx="4480719" cy="74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1" name="Rectangle 10"/>
          <p:cNvSpPr/>
          <p:nvPr userDrawn="1"/>
        </p:nvSpPr>
        <p:spPr>
          <a:xfrm>
            <a:off x="4482916" y="6646792"/>
            <a:ext cx="1492841" cy="746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4" name="Rectangle 13"/>
          <p:cNvSpPr/>
          <p:nvPr userDrawn="1"/>
        </p:nvSpPr>
        <p:spPr>
          <a:xfrm>
            <a:off x="5975757" y="6646792"/>
            <a:ext cx="1492841" cy="74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5" name="Rectangle 14"/>
          <p:cNvSpPr/>
          <p:nvPr userDrawn="1"/>
        </p:nvSpPr>
        <p:spPr>
          <a:xfrm>
            <a:off x="7468598" y="6646792"/>
            <a:ext cx="1492841" cy="746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6" name="Text Placeholder 6"/>
          <p:cNvSpPr>
            <a:spLocks noGrp="1"/>
          </p:cNvSpPr>
          <p:nvPr userDrawn="1">
            <p:ph type="body" sz="quarter" idx="17" hasCustomPrompt="1"/>
          </p:nvPr>
        </p:nvSpPr>
        <p:spPr>
          <a:xfrm>
            <a:off x="154261" y="6420848"/>
            <a:ext cx="6911276" cy="114775"/>
          </a:xfrm>
        </p:spPr>
        <p:txBody>
          <a:bodyPr vert="horz" wrap="square" lIns="0" tIns="0" rIns="0" bIns="0" rtlCol="0" anchor="b">
            <a:spAutoFit/>
          </a:bodyPr>
          <a:lstStyle>
            <a:lvl1pPr marL="0" indent="0">
              <a:buNone/>
              <a:defRPr lang="en-US" sz="735" dirty="0" smtClean="0">
                <a:latin typeface="Arial" panose="020B0604020202020204" pitchFamily="34" charset="0"/>
                <a:cs typeface="Arial" panose="020B0604020202020204" pitchFamily="34" charset="0"/>
              </a:defRPr>
            </a:lvl1pPr>
            <a:lvl2pPr>
              <a:defRPr lang="en-US" sz="1029" dirty="0" smtClean="0">
                <a:latin typeface="+mj-lt"/>
              </a:defRPr>
            </a:lvl2pPr>
            <a:lvl3pPr>
              <a:defRPr lang="en-US" sz="1029" dirty="0" smtClean="0">
                <a:latin typeface="+mj-lt"/>
              </a:defRPr>
            </a:lvl3pPr>
            <a:lvl4pPr>
              <a:defRPr lang="en-US" sz="1029" dirty="0" smtClean="0">
                <a:latin typeface="+mj-lt"/>
              </a:defRPr>
            </a:lvl4pPr>
            <a:lvl5pPr>
              <a:defRPr lang="en-GB" sz="1029" dirty="0">
                <a:latin typeface="+mj-lt"/>
              </a:defRPr>
            </a:lvl5pPr>
          </a:lstStyle>
          <a:p>
            <a:pPr marL="168017" lvl="0" indent="-168017">
              <a:lnSpc>
                <a:spcPct val="110000"/>
              </a:lnSpc>
              <a:spcBef>
                <a:spcPts val="0"/>
              </a:spcBef>
              <a:spcAft>
                <a:spcPts val="221"/>
              </a:spcAft>
            </a:pPr>
            <a:r>
              <a:rPr lang="en-US" dirty="0"/>
              <a:t>SOURCE:</a:t>
            </a:r>
          </a:p>
        </p:txBody>
      </p:sp>
      <p:pic>
        <p:nvPicPr>
          <p:cNvPr id="9" name="Picture 8" descr="ALMA">
            <a:extLst>
              <a:ext uri="{FF2B5EF4-FFF2-40B4-BE49-F238E27FC236}">
                <a16:creationId xmlns:a16="http://schemas.microsoft.com/office/drawing/2014/main" id="{616B0B35-4633-44DF-B913-A0E6E33EB1C8}"/>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139813" y="6241772"/>
            <a:ext cx="667364" cy="293851"/>
          </a:xfrm>
          <a:prstGeom prst="rect">
            <a:avLst/>
          </a:prstGeom>
        </p:spPr>
      </p:pic>
      <p:sp>
        <p:nvSpPr>
          <p:cNvPr id="13" name="Text Placeholder 5">
            <a:extLst>
              <a:ext uri="{FF2B5EF4-FFF2-40B4-BE49-F238E27FC236}">
                <a16:creationId xmlns:a16="http://schemas.microsoft.com/office/drawing/2014/main" id="{CDED3805-C18B-4FE2-ACC3-CA5054A499CD}"/>
              </a:ext>
            </a:extLst>
          </p:cNvPr>
          <p:cNvSpPr>
            <a:spLocks noGrp="1"/>
          </p:cNvSpPr>
          <p:nvPr>
            <p:ph type="body" sz="quarter" idx="10"/>
          </p:nvPr>
        </p:nvSpPr>
        <p:spPr>
          <a:xfrm>
            <a:off x="448072" y="1352434"/>
            <a:ext cx="7865400" cy="1376967"/>
          </a:xfrm>
        </p:spPr>
        <p:txBody>
          <a:bodyPr wrap="square" lIns="0" tIns="0" rIns="0" bIns="0">
            <a:spAutoFit/>
          </a:bodyPr>
          <a:lstStyle>
            <a:lvl1pPr marL="0" indent="0">
              <a:lnSpc>
                <a:spcPct val="110000"/>
              </a:lnSpc>
              <a:spcBef>
                <a:spcPts val="0"/>
              </a:spcBef>
              <a:spcAft>
                <a:spcPts val="221"/>
              </a:spcAft>
              <a:buNone/>
              <a:defRPr sz="1960">
                <a:latin typeface="Arial" panose="020B0604020202020204" pitchFamily="34" charset="0"/>
                <a:cs typeface="Arial" panose="020B0604020202020204" pitchFamily="34" charset="0"/>
              </a:defRPr>
            </a:lvl1pPr>
            <a:lvl2pPr marL="168017" indent="-168017">
              <a:lnSpc>
                <a:spcPct val="110000"/>
              </a:lnSpc>
              <a:spcBef>
                <a:spcPts val="0"/>
              </a:spcBef>
              <a:spcAft>
                <a:spcPts val="221"/>
              </a:spcAft>
              <a:defRPr sz="1960">
                <a:latin typeface="Arial" panose="020B0604020202020204" pitchFamily="34" charset="0"/>
                <a:cs typeface="Arial" panose="020B0604020202020204" pitchFamily="34" charset="0"/>
              </a:defRPr>
            </a:lvl2pPr>
            <a:lvl3pPr marL="336034" indent="-168017">
              <a:lnSpc>
                <a:spcPct val="110000"/>
              </a:lnSpc>
              <a:spcBef>
                <a:spcPts val="0"/>
              </a:spcBef>
              <a:spcAft>
                <a:spcPts val="221"/>
              </a:spcAft>
              <a:defRPr sz="1960">
                <a:latin typeface="Arial" panose="020B0604020202020204" pitchFamily="34" charset="0"/>
                <a:cs typeface="Arial" panose="020B0604020202020204" pitchFamily="34" charset="0"/>
              </a:defRPr>
            </a:lvl3pPr>
            <a:lvl4pPr marL="504050" indent="-168017">
              <a:lnSpc>
                <a:spcPct val="110000"/>
              </a:lnSpc>
              <a:spcBef>
                <a:spcPts val="0"/>
              </a:spcBef>
              <a:spcAft>
                <a:spcPts val="221"/>
              </a:spcAft>
              <a:defRPr sz="1960">
                <a:latin typeface="Arial" panose="020B0604020202020204" pitchFamily="34" charset="0"/>
                <a:cs typeface="Arial" panose="020B0604020202020204" pitchFamily="34" charset="0"/>
              </a:defRPr>
            </a:lvl4pPr>
            <a:lvl5pPr>
              <a:defRPr sz="1029">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660555818"/>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2880">
          <p15:clr>
            <a:srgbClr val="FBAE40"/>
          </p15:clr>
        </p15:guide>
        <p15:guide id="3" pos="288">
          <p15:clr>
            <a:srgbClr val="FBAE40"/>
          </p15:clr>
        </p15:guide>
        <p15:guide id="4" pos="5472">
          <p15:clr>
            <a:srgbClr val="FBAE40"/>
          </p15:clr>
        </p15:guide>
        <p15:guide id="5" orient="horz" pos="288">
          <p15:clr>
            <a:srgbClr val="FBAE40"/>
          </p15:clr>
        </p15:guide>
        <p15:guide id="6" orient="horz" pos="403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8072" y="411582"/>
            <a:ext cx="8065294" cy="482568"/>
          </a:xfrm>
        </p:spPr>
        <p:txBody>
          <a:bodyPr wrap="square" lIns="0" tIns="0" rIns="0" bIns="0" anchor="t">
            <a:spAutoFit/>
          </a:bodyPr>
          <a:lstStyle>
            <a:lvl1pPr>
              <a:defRPr sz="3136" b="1" baseline="0">
                <a:solidFill>
                  <a:schemeClr val="tx2"/>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Rectangle 2"/>
          <p:cNvSpPr/>
          <p:nvPr userDrawn="1"/>
        </p:nvSpPr>
        <p:spPr>
          <a:xfrm>
            <a:off x="1098" y="6646792"/>
            <a:ext cx="4480719" cy="74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1" name="Rectangle 10"/>
          <p:cNvSpPr/>
          <p:nvPr userDrawn="1"/>
        </p:nvSpPr>
        <p:spPr>
          <a:xfrm>
            <a:off x="4482916" y="6646792"/>
            <a:ext cx="1492841" cy="746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4" name="Rectangle 13"/>
          <p:cNvSpPr/>
          <p:nvPr userDrawn="1"/>
        </p:nvSpPr>
        <p:spPr>
          <a:xfrm>
            <a:off x="5975757" y="6646792"/>
            <a:ext cx="1492841" cy="74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5" name="Rectangle 14"/>
          <p:cNvSpPr/>
          <p:nvPr userDrawn="1"/>
        </p:nvSpPr>
        <p:spPr>
          <a:xfrm>
            <a:off x="7468598" y="6646792"/>
            <a:ext cx="1492841" cy="746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6" name="Text Placeholder 6"/>
          <p:cNvSpPr>
            <a:spLocks noGrp="1"/>
          </p:cNvSpPr>
          <p:nvPr userDrawn="1">
            <p:ph type="body" sz="quarter" idx="17" hasCustomPrompt="1"/>
          </p:nvPr>
        </p:nvSpPr>
        <p:spPr>
          <a:xfrm>
            <a:off x="154261" y="6420848"/>
            <a:ext cx="6911276" cy="114775"/>
          </a:xfrm>
        </p:spPr>
        <p:txBody>
          <a:bodyPr vert="horz" wrap="square" lIns="0" tIns="0" rIns="0" bIns="0" rtlCol="0" anchor="b">
            <a:spAutoFit/>
          </a:bodyPr>
          <a:lstStyle>
            <a:lvl1pPr marL="0" indent="0">
              <a:buNone/>
              <a:defRPr lang="en-US" sz="735" dirty="0" smtClean="0">
                <a:latin typeface="Arial" panose="020B0604020202020204" pitchFamily="34" charset="0"/>
                <a:cs typeface="Arial" panose="020B0604020202020204" pitchFamily="34" charset="0"/>
              </a:defRPr>
            </a:lvl1pPr>
            <a:lvl2pPr>
              <a:defRPr lang="en-US" sz="1029" dirty="0" smtClean="0">
                <a:latin typeface="+mj-lt"/>
              </a:defRPr>
            </a:lvl2pPr>
            <a:lvl3pPr>
              <a:defRPr lang="en-US" sz="1029" dirty="0" smtClean="0">
                <a:latin typeface="+mj-lt"/>
              </a:defRPr>
            </a:lvl3pPr>
            <a:lvl4pPr>
              <a:defRPr lang="en-US" sz="1029" dirty="0" smtClean="0">
                <a:latin typeface="+mj-lt"/>
              </a:defRPr>
            </a:lvl4pPr>
            <a:lvl5pPr>
              <a:defRPr lang="en-GB" sz="1029" dirty="0">
                <a:latin typeface="+mj-lt"/>
              </a:defRPr>
            </a:lvl5pPr>
          </a:lstStyle>
          <a:p>
            <a:pPr marL="168017" lvl="0" indent="-168017">
              <a:lnSpc>
                <a:spcPct val="110000"/>
              </a:lnSpc>
              <a:spcBef>
                <a:spcPts val="0"/>
              </a:spcBef>
              <a:spcAft>
                <a:spcPts val="221"/>
              </a:spcAft>
            </a:pPr>
            <a:r>
              <a:rPr lang="en-US" dirty="0"/>
              <a:t>SOURCE:</a:t>
            </a:r>
          </a:p>
        </p:txBody>
      </p:sp>
      <p:pic>
        <p:nvPicPr>
          <p:cNvPr id="9" name="Picture 8" descr="ALMA">
            <a:extLst>
              <a:ext uri="{FF2B5EF4-FFF2-40B4-BE49-F238E27FC236}">
                <a16:creationId xmlns:a16="http://schemas.microsoft.com/office/drawing/2014/main" id="{616B0B35-4633-44DF-B913-A0E6E33EB1C8}"/>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139813" y="6241772"/>
            <a:ext cx="667364" cy="293851"/>
          </a:xfrm>
          <a:prstGeom prst="rect">
            <a:avLst/>
          </a:prstGeom>
        </p:spPr>
      </p:pic>
      <p:sp>
        <p:nvSpPr>
          <p:cNvPr id="13" name="Text Placeholder 5">
            <a:extLst>
              <a:ext uri="{FF2B5EF4-FFF2-40B4-BE49-F238E27FC236}">
                <a16:creationId xmlns:a16="http://schemas.microsoft.com/office/drawing/2014/main" id="{CDED3805-C18B-4FE2-ACC3-CA5054A499CD}"/>
              </a:ext>
            </a:extLst>
          </p:cNvPr>
          <p:cNvSpPr>
            <a:spLocks noGrp="1"/>
          </p:cNvSpPr>
          <p:nvPr>
            <p:ph type="body" sz="quarter" idx="10"/>
          </p:nvPr>
        </p:nvSpPr>
        <p:spPr>
          <a:xfrm>
            <a:off x="448072" y="1352434"/>
            <a:ext cx="7865400" cy="1376967"/>
          </a:xfrm>
        </p:spPr>
        <p:txBody>
          <a:bodyPr wrap="square" lIns="0" tIns="0" rIns="0" bIns="0">
            <a:spAutoFit/>
          </a:bodyPr>
          <a:lstStyle>
            <a:lvl1pPr marL="0" indent="0">
              <a:lnSpc>
                <a:spcPct val="110000"/>
              </a:lnSpc>
              <a:spcBef>
                <a:spcPts val="0"/>
              </a:spcBef>
              <a:spcAft>
                <a:spcPts val="221"/>
              </a:spcAft>
              <a:buNone/>
              <a:defRPr sz="1960">
                <a:latin typeface="Arial" panose="020B0604020202020204" pitchFamily="34" charset="0"/>
                <a:cs typeface="Arial" panose="020B0604020202020204" pitchFamily="34" charset="0"/>
              </a:defRPr>
            </a:lvl1pPr>
            <a:lvl2pPr marL="168017" indent="-168017">
              <a:lnSpc>
                <a:spcPct val="110000"/>
              </a:lnSpc>
              <a:spcBef>
                <a:spcPts val="0"/>
              </a:spcBef>
              <a:spcAft>
                <a:spcPts val="221"/>
              </a:spcAft>
              <a:defRPr sz="1960">
                <a:latin typeface="Arial" panose="020B0604020202020204" pitchFamily="34" charset="0"/>
                <a:cs typeface="Arial" panose="020B0604020202020204" pitchFamily="34" charset="0"/>
              </a:defRPr>
            </a:lvl2pPr>
            <a:lvl3pPr marL="336034" indent="-168017">
              <a:lnSpc>
                <a:spcPct val="110000"/>
              </a:lnSpc>
              <a:spcBef>
                <a:spcPts val="0"/>
              </a:spcBef>
              <a:spcAft>
                <a:spcPts val="221"/>
              </a:spcAft>
              <a:defRPr sz="1960">
                <a:latin typeface="Arial" panose="020B0604020202020204" pitchFamily="34" charset="0"/>
                <a:cs typeface="Arial" panose="020B0604020202020204" pitchFamily="34" charset="0"/>
              </a:defRPr>
            </a:lvl3pPr>
            <a:lvl4pPr marL="504050" indent="-168017">
              <a:lnSpc>
                <a:spcPct val="110000"/>
              </a:lnSpc>
              <a:spcBef>
                <a:spcPts val="0"/>
              </a:spcBef>
              <a:spcAft>
                <a:spcPts val="221"/>
              </a:spcAft>
              <a:defRPr sz="1960">
                <a:latin typeface="Arial" panose="020B0604020202020204" pitchFamily="34" charset="0"/>
                <a:cs typeface="Arial" panose="020B0604020202020204" pitchFamily="34" charset="0"/>
              </a:defRPr>
            </a:lvl4pPr>
            <a:lvl5pPr>
              <a:defRPr sz="1029">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17575965"/>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2880">
          <p15:clr>
            <a:srgbClr val="FBAE40"/>
          </p15:clr>
        </p15:guide>
        <p15:guide id="3" pos="288">
          <p15:clr>
            <a:srgbClr val="FBAE40"/>
          </p15:clr>
        </p15:guide>
        <p15:guide id="4" pos="5472">
          <p15:clr>
            <a:srgbClr val="FBAE40"/>
          </p15:clr>
        </p15:guide>
        <p15:guide id="5" orient="horz" pos="288">
          <p15:clr>
            <a:srgbClr val="FBAE40"/>
          </p15:clr>
        </p15:guide>
        <p15:guide id="6" orient="horz" pos="403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itle Only">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072" y="411582"/>
            <a:ext cx="8065294" cy="482568"/>
          </a:xfrm>
        </p:spPr>
        <p:txBody>
          <a:bodyPr wrap="square" lIns="0" tIns="0" rIns="0" bIns="0" anchor="t">
            <a:spAutoFit/>
          </a:bodyPr>
          <a:lstStyle>
            <a:lvl1pPr>
              <a:defRPr sz="3136" b="1" baseline="0">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Rectangle 2"/>
          <p:cNvSpPr/>
          <p:nvPr userDrawn="1"/>
        </p:nvSpPr>
        <p:spPr>
          <a:xfrm>
            <a:off x="1098" y="6646792"/>
            <a:ext cx="4480719" cy="74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1" name="Rectangle 10"/>
          <p:cNvSpPr/>
          <p:nvPr userDrawn="1"/>
        </p:nvSpPr>
        <p:spPr>
          <a:xfrm>
            <a:off x="4482916" y="6646792"/>
            <a:ext cx="1492841" cy="746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4" name="Rectangle 13"/>
          <p:cNvSpPr/>
          <p:nvPr userDrawn="1"/>
        </p:nvSpPr>
        <p:spPr>
          <a:xfrm>
            <a:off x="5975757" y="6646792"/>
            <a:ext cx="1492841" cy="74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5" name="Rectangle 14"/>
          <p:cNvSpPr/>
          <p:nvPr userDrawn="1"/>
        </p:nvSpPr>
        <p:spPr>
          <a:xfrm>
            <a:off x="7468598" y="6646792"/>
            <a:ext cx="1492841" cy="746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6" name="Text Placeholder 6"/>
          <p:cNvSpPr>
            <a:spLocks noGrp="1"/>
          </p:cNvSpPr>
          <p:nvPr userDrawn="1">
            <p:ph type="body" sz="quarter" idx="17" hasCustomPrompt="1"/>
          </p:nvPr>
        </p:nvSpPr>
        <p:spPr>
          <a:xfrm>
            <a:off x="154261" y="6420848"/>
            <a:ext cx="6911276" cy="114775"/>
          </a:xfrm>
        </p:spPr>
        <p:txBody>
          <a:bodyPr vert="horz" wrap="square" lIns="0" tIns="0" rIns="0" bIns="0" rtlCol="0" anchor="b">
            <a:spAutoFit/>
          </a:bodyPr>
          <a:lstStyle>
            <a:lvl1pPr marL="0" indent="0">
              <a:buNone/>
              <a:defRPr lang="en-US" sz="735" dirty="0" smtClean="0">
                <a:latin typeface="Arial" panose="020B0604020202020204" pitchFamily="34" charset="0"/>
                <a:cs typeface="Arial" panose="020B0604020202020204" pitchFamily="34" charset="0"/>
              </a:defRPr>
            </a:lvl1pPr>
            <a:lvl2pPr>
              <a:defRPr lang="en-US" sz="1029" dirty="0" smtClean="0">
                <a:latin typeface="+mj-lt"/>
              </a:defRPr>
            </a:lvl2pPr>
            <a:lvl3pPr>
              <a:defRPr lang="en-US" sz="1029" dirty="0" smtClean="0">
                <a:latin typeface="+mj-lt"/>
              </a:defRPr>
            </a:lvl3pPr>
            <a:lvl4pPr>
              <a:defRPr lang="en-US" sz="1029" dirty="0" smtClean="0">
                <a:latin typeface="+mj-lt"/>
              </a:defRPr>
            </a:lvl4pPr>
            <a:lvl5pPr>
              <a:defRPr lang="en-GB" sz="1029" dirty="0">
                <a:latin typeface="+mj-lt"/>
              </a:defRPr>
            </a:lvl5pPr>
          </a:lstStyle>
          <a:p>
            <a:pPr marL="168017" lvl="0" indent="-168017">
              <a:lnSpc>
                <a:spcPct val="110000"/>
              </a:lnSpc>
              <a:spcBef>
                <a:spcPts val="0"/>
              </a:spcBef>
              <a:spcAft>
                <a:spcPts val="221"/>
              </a:spcAft>
            </a:pPr>
            <a:r>
              <a:rPr lang="en-US" dirty="0"/>
              <a:t>SOURCE:</a:t>
            </a:r>
          </a:p>
        </p:txBody>
      </p:sp>
      <p:pic>
        <p:nvPicPr>
          <p:cNvPr id="9" name="Picture 8" descr="ALMA">
            <a:extLst>
              <a:ext uri="{FF2B5EF4-FFF2-40B4-BE49-F238E27FC236}">
                <a16:creationId xmlns:a16="http://schemas.microsoft.com/office/drawing/2014/main" id="{616B0B35-4633-44DF-B913-A0E6E33EB1C8}"/>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139813" y="6241772"/>
            <a:ext cx="667364" cy="293851"/>
          </a:xfrm>
          <a:prstGeom prst="rect">
            <a:avLst/>
          </a:prstGeom>
        </p:spPr>
      </p:pic>
      <p:sp>
        <p:nvSpPr>
          <p:cNvPr id="28" name="Text Placeholder 5">
            <a:extLst>
              <a:ext uri="{FF2B5EF4-FFF2-40B4-BE49-F238E27FC236}">
                <a16:creationId xmlns:a16="http://schemas.microsoft.com/office/drawing/2014/main" id="{133FCFC5-B8A6-4EC0-BB9F-6221D2A95E41}"/>
              </a:ext>
            </a:extLst>
          </p:cNvPr>
          <p:cNvSpPr>
            <a:spLocks noGrp="1"/>
          </p:cNvSpPr>
          <p:nvPr>
            <p:ph type="body" sz="quarter" idx="10"/>
          </p:nvPr>
        </p:nvSpPr>
        <p:spPr>
          <a:xfrm>
            <a:off x="448072" y="1352434"/>
            <a:ext cx="7865400" cy="1376967"/>
          </a:xfrm>
        </p:spPr>
        <p:txBody>
          <a:bodyPr wrap="square" lIns="0" tIns="0" rIns="0" bIns="0">
            <a:spAutoFit/>
          </a:bodyPr>
          <a:lstStyle>
            <a:lvl1pPr marL="0" indent="0">
              <a:lnSpc>
                <a:spcPct val="110000"/>
              </a:lnSpc>
              <a:spcBef>
                <a:spcPts val="0"/>
              </a:spcBef>
              <a:spcAft>
                <a:spcPts val="221"/>
              </a:spcAft>
              <a:buNone/>
              <a:defRPr sz="1960">
                <a:latin typeface="Arial" panose="020B0604020202020204" pitchFamily="34" charset="0"/>
                <a:cs typeface="Arial" panose="020B0604020202020204" pitchFamily="34" charset="0"/>
              </a:defRPr>
            </a:lvl1pPr>
            <a:lvl2pPr marL="168017" indent="-168017">
              <a:lnSpc>
                <a:spcPct val="110000"/>
              </a:lnSpc>
              <a:spcBef>
                <a:spcPts val="0"/>
              </a:spcBef>
              <a:spcAft>
                <a:spcPts val="221"/>
              </a:spcAft>
              <a:defRPr sz="1960">
                <a:latin typeface="Arial" panose="020B0604020202020204" pitchFamily="34" charset="0"/>
                <a:cs typeface="Arial" panose="020B0604020202020204" pitchFamily="34" charset="0"/>
              </a:defRPr>
            </a:lvl2pPr>
            <a:lvl3pPr marL="336034" indent="-168017">
              <a:lnSpc>
                <a:spcPct val="110000"/>
              </a:lnSpc>
              <a:spcBef>
                <a:spcPts val="0"/>
              </a:spcBef>
              <a:spcAft>
                <a:spcPts val="221"/>
              </a:spcAft>
              <a:defRPr sz="1960">
                <a:latin typeface="Arial" panose="020B0604020202020204" pitchFamily="34" charset="0"/>
                <a:cs typeface="Arial" panose="020B0604020202020204" pitchFamily="34" charset="0"/>
              </a:defRPr>
            </a:lvl3pPr>
            <a:lvl4pPr marL="504050" indent="-168017">
              <a:lnSpc>
                <a:spcPct val="110000"/>
              </a:lnSpc>
              <a:spcBef>
                <a:spcPts val="0"/>
              </a:spcBef>
              <a:spcAft>
                <a:spcPts val="221"/>
              </a:spcAft>
              <a:defRPr sz="1960">
                <a:latin typeface="Arial" panose="020B0604020202020204" pitchFamily="34" charset="0"/>
                <a:cs typeface="Arial" panose="020B0604020202020204" pitchFamily="34" charset="0"/>
              </a:defRPr>
            </a:lvl4pPr>
            <a:lvl5pPr>
              <a:defRPr sz="1029">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574877252"/>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2880">
          <p15:clr>
            <a:srgbClr val="FBAE40"/>
          </p15:clr>
        </p15:guide>
        <p15:guide id="3" pos="288">
          <p15:clr>
            <a:srgbClr val="FBAE40"/>
          </p15:clr>
        </p15:guide>
        <p15:guide id="4" pos="5472">
          <p15:clr>
            <a:srgbClr val="FBAE40"/>
          </p15:clr>
        </p15:guide>
        <p15:guide id="5" orient="horz" pos="288">
          <p15:clr>
            <a:srgbClr val="FBAE40"/>
          </p15:clr>
        </p15:guide>
        <p15:guide id="6" orient="horz" pos="403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Title Only">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072" y="411582"/>
            <a:ext cx="8065294" cy="482568"/>
          </a:xfrm>
        </p:spPr>
        <p:txBody>
          <a:bodyPr wrap="square" lIns="0" tIns="0" rIns="0" bIns="0" anchor="t">
            <a:spAutoFit/>
          </a:bodyPr>
          <a:lstStyle>
            <a:lvl1pPr>
              <a:defRPr sz="3136" b="1" baseline="0">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Rectangle 2"/>
          <p:cNvSpPr/>
          <p:nvPr userDrawn="1"/>
        </p:nvSpPr>
        <p:spPr>
          <a:xfrm>
            <a:off x="1098" y="6646792"/>
            <a:ext cx="4480719" cy="74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1" name="Rectangle 10"/>
          <p:cNvSpPr/>
          <p:nvPr userDrawn="1"/>
        </p:nvSpPr>
        <p:spPr>
          <a:xfrm>
            <a:off x="4482916" y="6646792"/>
            <a:ext cx="1492841" cy="746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4" name="Rectangle 13"/>
          <p:cNvSpPr/>
          <p:nvPr userDrawn="1"/>
        </p:nvSpPr>
        <p:spPr>
          <a:xfrm>
            <a:off x="5975757" y="6646792"/>
            <a:ext cx="1492841" cy="74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5" name="Rectangle 14"/>
          <p:cNvSpPr/>
          <p:nvPr userDrawn="1"/>
        </p:nvSpPr>
        <p:spPr>
          <a:xfrm>
            <a:off x="7468598" y="6646792"/>
            <a:ext cx="1492841" cy="746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6" name="Text Placeholder 6"/>
          <p:cNvSpPr>
            <a:spLocks noGrp="1"/>
          </p:cNvSpPr>
          <p:nvPr userDrawn="1">
            <p:ph type="body" sz="quarter" idx="17" hasCustomPrompt="1"/>
          </p:nvPr>
        </p:nvSpPr>
        <p:spPr>
          <a:xfrm>
            <a:off x="154261" y="6420848"/>
            <a:ext cx="6911276" cy="114775"/>
          </a:xfrm>
        </p:spPr>
        <p:txBody>
          <a:bodyPr vert="horz" wrap="square" lIns="0" tIns="0" rIns="0" bIns="0" rtlCol="0" anchor="b">
            <a:spAutoFit/>
          </a:bodyPr>
          <a:lstStyle>
            <a:lvl1pPr marL="0" indent="0">
              <a:buNone/>
              <a:defRPr lang="en-US" sz="735" dirty="0" smtClean="0">
                <a:latin typeface="Arial" panose="020B0604020202020204" pitchFamily="34" charset="0"/>
                <a:cs typeface="Arial" panose="020B0604020202020204" pitchFamily="34" charset="0"/>
              </a:defRPr>
            </a:lvl1pPr>
            <a:lvl2pPr>
              <a:defRPr lang="en-US" sz="1029" dirty="0" smtClean="0">
                <a:latin typeface="+mj-lt"/>
              </a:defRPr>
            </a:lvl2pPr>
            <a:lvl3pPr>
              <a:defRPr lang="en-US" sz="1029" dirty="0" smtClean="0">
                <a:latin typeface="+mj-lt"/>
              </a:defRPr>
            </a:lvl3pPr>
            <a:lvl4pPr>
              <a:defRPr lang="en-US" sz="1029" dirty="0" smtClean="0">
                <a:latin typeface="+mj-lt"/>
              </a:defRPr>
            </a:lvl4pPr>
            <a:lvl5pPr>
              <a:defRPr lang="en-GB" sz="1029" dirty="0">
                <a:latin typeface="+mj-lt"/>
              </a:defRPr>
            </a:lvl5pPr>
          </a:lstStyle>
          <a:p>
            <a:pPr marL="168017" lvl="0" indent="-168017">
              <a:lnSpc>
                <a:spcPct val="110000"/>
              </a:lnSpc>
              <a:spcBef>
                <a:spcPts val="0"/>
              </a:spcBef>
              <a:spcAft>
                <a:spcPts val="221"/>
              </a:spcAft>
            </a:pPr>
            <a:r>
              <a:rPr lang="en-US" dirty="0"/>
              <a:t>SOURCE:</a:t>
            </a:r>
          </a:p>
        </p:txBody>
      </p:sp>
      <p:pic>
        <p:nvPicPr>
          <p:cNvPr id="9" name="Picture 8" descr="ALMA">
            <a:extLst>
              <a:ext uri="{FF2B5EF4-FFF2-40B4-BE49-F238E27FC236}">
                <a16:creationId xmlns:a16="http://schemas.microsoft.com/office/drawing/2014/main" id="{616B0B35-4633-44DF-B913-A0E6E33EB1C8}"/>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139813" y="6241772"/>
            <a:ext cx="667364" cy="293851"/>
          </a:xfrm>
          <a:prstGeom prst="rect">
            <a:avLst/>
          </a:prstGeom>
        </p:spPr>
      </p:pic>
      <p:sp>
        <p:nvSpPr>
          <p:cNvPr id="28" name="Text Placeholder 5">
            <a:extLst>
              <a:ext uri="{FF2B5EF4-FFF2-40B4-BE49-F238E27FC236}">
                <a16:creationId xmlns:a16="http://schemas.microsoft.com/office/drawing/2014/main" id="{133FCFC5-B8A6-4EC0-BB9F-6221D2A95E41}"/>
              </a:ext>
            </a:extLst>
          </p:cNvPr>
          <p:cNvSpPr>
            <a:spLocks noGrp="1"/>
          </p:cNvSpPr>
          <p:nvPr>
            <p:ph type="body" sz="quarter" idx="10"/>
          </p:nvPr>
        </p:nvSpPr>
        <p:spPr>
          <a:xfrm>
            <a:off x="448072" y="1352434"/>
            <a:ext cx="7865400" cy="1376967"/>
          </a:xfrm>
        </p:spPr>
        <p:txBody>
          <a:bodyPr wrap="square" lIns="0" tIns="0" rIns="0" bIns="0">
            <a:spAutoFit/>
          </a:bodyPr>
          <a:lstStyle>
            <a:lvl1pPr marL="0" indent="0">
              <a:lnSpc>
                <a:spcPct val="110000"/>
              </a:lnSpc>
              <a:spcBef>
                <a:spcPts val="0"/>
              </a:spcBef>
              <a:spcAft>
                <a:spcPts val="221"/>
              </a:spcAft>
              <a:buNone/>
              <a:defRPr sz="1960">
                <a:latin typeface="Arial" panose="020B0604020202020204" pitchFamily="34" charset="0"/>
                <a:cs typeface="Arial" panose="020B0604020202020204" pitchFamily="34" charset="0"/>
              </a:defRPr>
            </a:lvl1pPr>
            <a:lvl2pPr marL="168017" indent="-168017">
              <a:lnSpc>
                <a:spcPct val="110000"/>
              </a:lnSpc>
              <a:spcBef>
                <a:spcPts val="0"/>
              </a:spcBef>
              <a:spcAft>
                <a:spcPts val="221"/>
              </a:spcAft>
              <a:defRPr sz="1960">
                <a:latin typeface="Arial" panose="020B0604020202020204" pitchFamily="34" charset="0"/>
                <a:cs typeface="Arial" panose="020B0604020202020204" pitchFamily="34" charset="0"/>
              </a:defRPr>
            </a:lvl2pPr>
            <a:lvl3pPr marL="336034" indent="-168017">
              <a:lnSpc>
                <a:spcPct val="110000"/>
              </a:lnSpc>
              <a:spcBef>
                <a:spcPts val="0"/>
              </a:spcBef>
              <a:spcAft>
                <a:spcPts val="221"/>
              </a:spcAft>
              <a:defRPr sz="1960">
                <a:latin typeface="Arial" panose="020B0604020202020204" pitchFamily="34" charset="0"/>
                <a:cs typeface="Arial" panose="020B0604020202020204" pitchFamily="34" charset="0"/>
              </a:defRPr>
            </a:lvl3pPr>
            <a:lvl4pPr marL="504050" indent="-168017">
              <a:lnSpc>
                <a:spcPct val="110000"/>
              </a:lnSpc>
              <a:spcBef>
                <a:spcPts val="0"/>
              </a:spcBef>
              <a:spcAft>
                <a:spcPts val="221"/>
              </a:spcAft>
              <a:defRPr sz="1960">
                <a:latin typeface="Arial" panose="020B0604020202020204" pitchFamily="34" charset="0"/>
                <a:cs typeface="Arial" panose="020B0604020202020204" pitchFamily="34" charset="0"/>
              </a:defRPr>
            </a:lvl4pPr>
            <a:lvl5pPr>
              <a:defRPr sz="1029">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572056452"/>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2880">
          <p15:clr>
            <a:srgbClr val="FBAE40"/>
          </p15:clr>
        </p15:guide>
        <p15:guide id="3" pos="288">
          <p15:clr>
            <a:srgbClr val="FBAE40"/>
          </p15:clr>
        </p15:guide>
        <p15:guide id="4" pos="5472">
          <p15:clr>
            <a:srgbClr val="FBAE40"/>
          </p15:clr>
        </p15:guide>
        <p15:guide id="5" orient="horz" pos="288">
          <p15:clr>
            <a:srgbClr val="FBAE40"/>
          </p15:clr>
        </p15:guide>
        <p15:guide id="6" orient="horz" pos="403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Title Only">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072" y="411582"/>
            <a:ext cx="8065294" cy="482568"/>
          </a:xfrm>
        </p:spPr>
        <p:txBody>
          <a:bodyPr wrap="square" lIns="0" tIns="0" rIns="0" bIns="0" anchor="t">
            <a:spAutoFit/>
          </a:bodyPr>
          <a:lstStyle>
            <a:lvl1pPr>
              <a:defRPr sz="3136" b="1" baseline="0">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Rectangle 2"/>
          <p:cNvSpPr/>
          <p:nvPr userDrawn="1"/>
        </p:nvSpPr>
        <p:spPr>
          <a:xfrm>
            <a:off x="1098" y="6646792"/>
            <a:ext cx="4480719" cy="74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1" name="Rectangle 10"/>
          <p:cNvSpPr/>
          <p:nvPr userDrawn="1"/>
        </p:nvSpPr>
        <p:spPr>
          <a:xfrm>
            <a:off x="4482916" y="6646792"/>
            <a:ext cx="1492841" cy="746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4" name="Rectangle 13"/>
          <p:cNvSpPr/>
          <p:nvPr userDrawn="1"/>
        </p:nvSpPr>
        <p:spPr>
          <a:xfrm>
            <a:off x="5975757" y="6646792"/>
            <a:ext cx="1492841" cy="74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5" name="Rectangle 14"/>
          <p:cNvSpPr/>
          <p:nvPr userDrawn="1"/>
        </p:nvSpPr>
        <p:spPr>
          <a:xfrm>
            <a:off x="7468598" y="6646792"/>
            <a:ext cx="1492841" cy="746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6" name="Text Placeholder 6"/>
          <p:cNvSpPr>
            <a:spLocks noGrp="1"/>
          </p:cNvSpPr>
          <p:nvPr userDrawn="1">
            <p:ph type="body" sz="quarter" idx="17" hasCustomPrompt="1"/>
          </p:nvPr>
        </p:nvSpPr>
        <p:spPr>
          <a:xfrm>
            <a:off x="154261" y="6420848"/>
            <a:ext cx="6911276" cy="114775"/>
          </a:xfrm>
        </p:spPr>
        <p:txBody>
          <a:bodyPr vert="horz" wrap="square" lIns="0" tIns="0" rIns="0" bIns="0" rtlCol="0" anchor="b">
            <a:spAutoFit/>
          </a:bodyPr>
          <a:lstStyle>
            <a:lvl1pPr marL="0" indent="0">
              <a:buNone/>
              <a:defRPr lang="en-US" sz="735" dirty="0" smtClean="0">
                <a:latin typeface="Arial" panose="020B0604020202020204" pitchFamily="34" charset="0"/>
                <a:cs typeface="Arial" panose="020B0604020202020204" pitchFamily="34" charset="0"/>
              </a:defRPr>
            </a:lvl1pPr>
            <a:lvl2pPr>
              <a:defRPr lang="en-US" sz="1029" dirty="0" smtClean="0">
                <a:latin typeface="+mj-lt"/>
              </a:defRPr>
            </a:lvl2pPr>
            <a:lvl3pPr>
              <a:defRPr lang="en-US" sz="1029" dirty="0" smtClean="0">
                <a:latin typeface="+mj-lt"/>
              </a:defRPr>
            </a:lvl3pPr>
            <a:lvl4pPr>
              <a:defRPr lang="en-US" sz="1029" dirty="0" smtClean="0">
                <a:latin typeface="+mj-lt"/>
              </a:defRPr>
            </a:lvl4pPr>
            <a:lvl5pPr>
              <a:defRPr lang="en-GB" sz="1029" dirty="0">
                <a:latin typeface="+mj-lt"/>
              </a:defRPr>
            </a:lvl5pPr>
          </a:lstStyle>
          <a:p>
            <a:pPr marL="168017" lvl="0" indent="-168017">
              <a:lnSpc>
                <a:spcPct val="110000"/>
              </a:lnSpc>
              <a:spcBef>
                <a:spcPts val="0"/>
              </a:spcBef>
              <a:spcAft>
                <a:spcPts val="221"/>
              </a:spcAft>
            </a:pPr>
            <a:r>
              <a:rPr lang="en-US" dirty="0"/>
              <a:t>SOURCE:</a:t>
            </a:r>
          </a:p>
        </p:txBody>
      </p:sp>
      <p:pic>
        <p:nvPicPr>
          <p:cNvPr id="9" name="Picture 8" descr="ALMA">
            <a:extLst>
              <a:ext uri="{FF2B5EF4-FFF2-40B4-BE49-F238E27FC236}">
                <a16:creationId xmlns:a16="http://schemas.microsoft.com/office/drawing/2014/main" id="{616B0B35-4633-44DF-B913-A0E6E33EB1C8}"/>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139813" y="6241772"/>
            <a:ext cx="667364" cy="293851"/>
          </a:xfrm>
          <a:prstGeom prst="rect">
            <a:avLst/>
          </a:prstGeom>
        </p:spPr>
      </p:pic>
      <p:sp>
        <p:nvSpPr>
          <p:cNvPr id="28" name="Text Placeholder 5">
            <a:extLst>
              <a:ext uri="{FF2B5EF4-FFF2-40B4-BE49-F238E27FC236}">
                <a16:creationId xmlns:a16="http://schemas.microsoft.com/office/drawing/2014/main" id="{133FCFC5-B8A6-4EC0-BB9F-6221D2A95E41}"/>
              </a:ext>
            </a:extLst>
          </p:cNvPr>
          <p:cNvSpPr>
            <a:spLocks noGrp="1"/>
          </p:cNvSpPr>
          <p:nvPr>
            <p:ph type="body" sz="quarter" idx="10"/>
          </p:nvPr>
        </p:nvSpPr>
        <p:spPr>
          <a:xfrm>
            <a:off x="448072" y="1352434"/>
            <a:ext cx="7865400" cy="1376967"/>
          </a:xfrm>
        </p:spPr>
        <p:txBody>
          <a:bodyPr wrap="square" lIns="0" tIns="0" rIns="0" bIns="0">
            <a:spAutoFit/>
          </a:bodyPr>
          <a:lstStyle>
            <a:lvl1pPr marL="0" indent="0">
              <a:lnSpc>
                <a:spcPct val="110000"/>
              </a:lnSpc>
              <a:spcBef>
                <a:spcPts val="0"/>
              </a:spcBef>
              <a:spcAft>
                <a:spcPts val="221"/>
              </a:spcAft>
              <a:buNone/>
              <a:defRPr sz="1960">
                <a:latin typeface="Arial" panose="020B0604020202020204" pitchFamily="34" charset="0"/>
                <a:cs typeface="Arial" panose="020B0604020202020204" pitchFamily="34" charset="0"/>
              </a:defRPr>
            </a:lvl1pPr>
            <a:lvl2pPr marL="168017" indent="-168017">
              <a:lnSpc>
                <a:spcPct val="110000"/>
              </a:lnSpc>
              <a:spcBef>
                <a:spcPts val="0"/>
              </a:spcBef>
              <a:spcAft>
                <a:spcPts val="221"/>
              </a:spcAft>
              <a:defRPr sz="1960">
                <a:latin typeface="Arial" panose="020B0604020202020204" pitchFamily="34" charset="0"/>
                <a:cs typeface="Arial" panose="020B0604020202020204" pitchFamily="34" charset="0"/>
              </a:defRPr>
            </a:lvl2pPr>
            <a:lvl3pPr marL="336034" indent="-168017">
              <a:lnSpc>
                <a:spcPct val="110000"/>
              </a:lnSpc>
              <a:spcBef>
                <a:spcPts val="0"/>
              </a:spcBef>
              <a:spcAft>
                <a:spcPts val="221"/>
              </a:spcAft>
              <a:defRPr sz="1960">
                <a:latin typeface="Arial" panose="020B0604020202020204" pitchFamily="34" charset="0"/>
                <a:cs typeface="Arial" panose="020B0604020202020204" pitchFamily="34" charset="0"/>
              </a:defRPr>
            </a:lvl3pPr>
            <a:lvl4pPr marL="504050" indent="-168017">
              <a:lnSpc>
                <a:spcPct val="110000"/>
              </a:lnSpc>
              <a:spcBef>
                <a:spcPts val="0"/>
              </a:spcBef>
              <a:spcAft>
                <a:spcPts val="221"/>
              </a:spcAft>
              <a:defRPr sz="1960">
                <a:latin typeface="Arial" panose="020B0604020202020204" pitchFamily="34" charset="0"/>
                <a:cs typeface="Arial" panose="020B0604020202020204" pitchFamily="34" charset="0"/>
              </a:defRPr>
            </a:lvl4pPr>
            <a:lvl5pPr>
              <a:defRPr sz="1029">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73622666"/>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2880">
          <p15:clr>
            <a:srgbClr val="FBAE40"/>
          </p15:clr>
        </p15:guide>
        <p15:guide id="3" pos="288">
          <p15:clr>
            <a:srgbClr val="FBAE40"/>
          </p15:clr>
        </p15:guide>
        <p15:guide id="4" pos="5472">
          <p15:clr>
            <a:srgbClr val="FBAE40"/>
          </p15:clr>
        </p15:guide>
        <p15:guide id="5" orient="horz" pos="288">
          <p15:clr>
            <a:srgbClr val="FBAE40"/>
          </p15:clr>
        </p15:guide>
        <p15:guide id="6" orient="horz" pos="403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2085" y="436158"/>
            <a:ext cx="1820292" cy="950068"/>
          </a:xfrm>
        </p:spPr>
        <p:txBody>
          <a:bodyPr wrap="square" lIns="0" tIns="0" rIns="0" bIns="0" anchor="t">
            <a:spAutoFit/>
          </a:bodyPr>
          <a:lstStyle>
            <a:lvl1pPr>
              <a:defRPr sz="2058" b="1" baseline="0">
                <a:solidFill>
                  <a:schemeClr val="tx1">
                    <a:lumMod val="75000"/>
                    <a:lumOff val="25000"/>
                  </a:schemeClr>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10" name="Slide Number Placeholder 5"/>
          <p:cNvSpPr>
            <a:spLocks noGrp="1"/>
          </p:cNvSpPr>
          <p:nvPr>
            <p:ph type="sldNum" sz="quarter" idx="4"/>
          </p:nvPr>
        </p:nvSpPr>
        <p:spPr>
          <a:xfrm>
            <a:off x="8559477" y="572788"/>
            <a:ext cx="247697" cy="113108"/>
          </a:xfrm>
          <a:prstGeom prst="rect">
            <a:avLst/>
          </a:prstGeom>
        </p:spPr>
        <p:txBody>
          <a:bodyPr vert="horz" lIns="0" tIns="0" rIns="0" bIns="0" rtlCol="0" anchor="ctr">
            <a:spAutoFit/>
          </a:bodyPr>
          <a:lstStyle>
            <a:lvl1pPr>
              <a:defRPr lang="en-GB" sz="735" b="0" smtClean="0">
                <a:solidFill>
                  <a:schemeClr val="tx1">
                    <a:lumMod val="75000"/>
                    <a:lumOff val="25000"/>
                  </a:schemeClr>
                </a:solidFill>
              </a:defRPr>
            </a:lvl1pPr>
          </a:lstStyle>
          <a:p>
            <a:pPr algn="ctr"/>
            <a:fld id="{CDD7DD23-A34B-405D-8F36-5709C0D1BF0C}" type="slidenum">
              <a:rPr lang="en-ZA" smtClean="0"/>
              <a:pPr algn="ctr"/>
              <a:t>‹#›</a:t>
            </a:fld>
            <a:endParaRPr lang="en-ZA" dirty="0"/>
          </a:p>
        </p:txBody>
      </p:sp>
      <p:cxnSp>
        <p:nvCxnSpPr>
          <p:cNvPr id="12" name="Straight Connector 11"/>
          <p:cNvCxnSpPr/>
          <p:nvPr userDrawn="1"/>
        </p:nvCxnSpPr>
        <p:spPr>
          <a:xfrm>
            <a:off x="8683325" y="773467"/>
            <a:ext cx="0" cy="41694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316" descr="Image result for african leaders malaria alliance logo"/>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9263"/>
          <a:stretch/>
        </p:blipFill>
        <p:spPr bwMode="auto">
          <a:xfrm>
            <a:off x="8306652" y="6286257"/>
            <a:ext cx="500522" cy="305947"/>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6"/>
          <p:cNvSpPr>
            <a:spLocks noGrp="1"/>
          </p:cNvSpPr>
          <p:nvPr>
            <p:ph type="body" sz="quarter" idx="17" hasCustomPrompt="1"/>
          </p:nvPr>
        </p:nvSpPr>
        <p:spPr>
          <a:xfrm>
            <a:off x="224036" y="6392127"/>
            <a:ext cx="6911276" cy="114775"/>
          </a:xfrm>
        </p:spPr>
        <p:txBody>
          <a:bodyPr vert="horz" wrap="square" lIns="0" tIns="0" rIns="0" bIns="0" rtlCol="0" anchor="b">
            <a:spAutoFit/>
          </a:bodyPr>
          <a:lstStyle>
            <a:lvl1pPr marL="0" indent="0">
              <a:buNone/>
              <a:defRPr lang="en-US" sz="735" dirty="0" smtClean="0">
                <a:latin typeface="+mj-lt"/>
              </a:defRPr>
            </a:lvl1pPr>
            <a:lvl2pPr>
              <a:defRPr lang="en-US" sz="1029" dirty="0" smtClean="0">
                <a:latin typeface="+mj-lt"/>
              </a:defRPr>
            </a:lvl2pPr>
            <a:lvl3pPr>
              <a:defRPr lang="en-US" sz="1029" dirty="0" smtClean="0">
                <a:latin typeface="+mj-lt"/>
              </a:defRPr>
            </a:lvl3pPr>
            <a:lvl4pPr>
              <a:defRPr lang="en-US" sz="1029" dirty="0" smtClean="0">
                <a:latin typeface="+mj-lt"/>
              </a:defRPr>
            </a:lvl4pPr>
            <a:lvl5pPr>
              <a:defRPr lang="en-GB" sz="1029" dirty="0">
                <a:latin typeface="+mj-lt"/>
              </a:defRPr>
            </a:lvl5pPr>
          </a:lstStyle>
          <a:p>
            <a:pPr marL="168021" lvl="0" indent="-168021">
              <a:lnSpc>
                <a:spcPct val="110000"/>
              </a:lnSpc>
              <a:spcBef>
                <a:spcPts val="0"/>
              </a:spcBef>
              <a:spcAft>
                <a:spcPts val="221"/>
              </a:spcAft>
            </a:pPr>
            <a:r>
              <a:rPr lang="en-US" dirty="0"/>
              <a:t>SOURCE:</a:t>
            </a:r>
          </a:p>
        </p:txBody>
      </p:sp>
    </p:spTree>
    <p:extLst>
      <p:ext uri="{BB962C8B-B14F-4D97-AF65-F5344CB8AC3E}">
        <p14:creationId xmlns:p14="http://schemas.microsoft.com/office/powerpoint/2010/main" val="889097568"/>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2085" y="436158"/>
            <a:ext cx="1820292" cy="950068"/>
          </a:xfrm>
        </p:spPr>
        <p:txBody>
          <a:bodyPr wrap="square" lIns="0" tIns="0" rIns="0" bIns="0" anchor="t">
            <a:spAutoFit/>
          </a:bodyPr>
          <a:lstStyle>
            <a:lvl1pPr>
              <a:defRPr sz="2058" b="1" baseline="0">
                <a:solidFill>
                  <a:schemeClr val="tx1">
                    <a:lumMod val="75000"/>
                    <a:lumOff val="25000"/>
                  </a:schemeClr>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10" name="Slide Number Placeholder 5"/>
          <p:cNvSpPr>
            <a:spLocks noGrp="1"/>
          </p:cNvSpPr>
          <p:nvPr>
            <p:ph type="sldNum" sz="quarter" idx="4"/>
          </p:nvPr>
        </p:nvSpPr>
        <p:spPr>
          <a:xfrm>
            <a:off x="8559477" y="572788"/>
            <a:ext cx="247697" cy="113108"/>
          </a:xfrm>
          <a:prstGeom prst="rect">
            <a:avLst/>
          </a:prstGeom>
        </p:spPr>
        <p:txBody>
          <a:bodyPr vert="horz" lIns="0" tIns="0" rIns="0" bIns="0" rtlCol="0" anchor="ctr">
            <a:spAutoFit/>
          </a:bodyPr>
          <a:lstStyle>
            <a:lvl1pPr>
              <a:defRPr lang="en-GB" sz="735" b="0" smtClean="0">
                <a:solidFill>
                  <a:schemeClr val="tx1">
                    <a:lumMod val="75000"/>
                    <a:lumOff val="25000"/>
                  </a:schemeClr>
                </a:solidFill>
              </a:defRPr>
            </a:lvl1pPr>
          </a:lstStyle>
          <a:p>
            <a:pPr algn="ctr"/>
            <a:fld id="{CDD7DD23-A34B-405D-8F36-5709C0D1BF0C}" type="slidenum">
              <a:rPr lang="en-ZA" smtClean="0"/>
              <a:pPr algn="ctr"/>
              <a:t>‹#›</a:t>
            </a:fld>
            <a:endParaRPr lang="en-ZA" dirty="0"/>
          </a:p>
        </p:txBody>
      </p:sp>
      <p:cxnSp>
        <p:nvCxnSpPr>
          <p:cNvPr id="12" name="Straight Connector 11"/>
          <p:cNvCxnSpPr/>
          <p:nvPr userDrawn="1"/>
        </p:nvCxnSpPr>
        <p:spPr>
          <a:xfrm>
            <a:off x="8683325" y="773467"/>
            <a:ext cx="0" cy="41694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316" descr="Image result for african leaders malaria alliance logo"/>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9263"/>
          <a:stretch/>
        </p:blipFill>
        <p:spPr bwMode="auto">
          <a:xfrm>
            <a:off x="8306652" y="6286257"/>
            <a:ext cx="500522" cy="305947"/>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6"/>
          <p:cNvSpPr>
            <a:spLocks noGrp="1"/>
          </p:cNvSpPr>
          <p:nvPr>
            <p:ph type="body" sz="quarter" idx="17" hasCustomPrompt="1"/>
          </p:nvPr>
        </p:nvSpPr>
        <p:spPr>
          <a:xfrm>
            <a:off x="224036" y="6392127"/>
            <a:ext cx="6911276" cy="114775"/>
          </a:xfrm>
        </p:spPr>
        <p:txBody>
          <a:bodyPr vert="horz" wrap="square" lIns="0" tIns="0" rIns="0" bIns="0" rtlCol="0" anchor="b">
            <a:spAutoFit/>
          </a:bodyPr>
          <a:lstStyle>
            <a:lvl1pPr marL="0" indent="0">
              <a:buNone/>
              <a:defRPr lang="en-US" sz="735" dirty="0" smtClean="0">
                <a:latin typeface="+mj-lt"/>
              </a:defRPr>
            </a:lvl1pPr>
            <a:lvl2pPr>
              <a:defRPr lang="en-US" sz="1029" dirty="0" smtClean="0">
                <a:latin typeface="+mj-lt"/>
              </a:defRPr>
            </a:lvl2pPr>
            <a:lvl3pPr>
              <a:defRPr lang="en-US" sz="1029" dirty="0" smtClean="0">
                <a:latin typeface="+mj-lt"/>
              </a:defRPr>
            </a:lvl3pPr>
            <a:lvl4pPr>
              <a:defRPr lang="en-US" sz="1029" dirty="0" smtClean="0">
                <a:latin typeface="+mj-lt"/>
              </a:defRPr>
            </a:lvl4pPr>
            <a:lvl5pPr>
              <a:defRPr lang="en-GB" sz="1029" dirty="0">
                <a:latin typeface="+mj-lt"/>
              </a:defRPr>
            </a:lvl5pPr>
          </a:lstStyle>
          <a:p>
            <a:pPr marL="168021" lvl="0" indent="-168021">
              <a:lnSpc>
                <a:spcPct val="110000"/>
              </a:lnSpc>
              <a:spcBef>
                <a:spcPts val="0"/>
              </a:spcBef>
              <a:spcAft>
                <a:spcPts val="221"/>
              </a:spcAft>
            </a:pPr>
            <a:r>
              <a:rPr lang="en-US" dirty="0"/>
              <a:t>SOURCE:</a:t>
            </a:r>
          </a:p>
        </p:txBody>
      </p:sp>
    </p:spTree>
    <p:extLst>
      <p:ext uri="{BB962C8B-B14F-4D97-AF65-F5344CB8AC3E}">
        <p14:creationId xmlns:p14="http://schemas.microsoft.com/office/powerpoint/2010/main" val="3746752920"/>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2085" y="436158"/>
            <a:ext cx="1820292" cy="950068"/>
          </a:xfrm>
        </p:spPr>
        <p:txBody>
          <a:bodyPr wrap="square" lIns="0" tIns="0" rIns="0" bIns="0" anchor="t">
            <a:spAutoFit/>
          </a:bodyPr>
          <a:lstStyle>
            <a:lvl1pPr>
              <a:defRPr sz="2058" b="1" baseline="0">
                <a:solidFill>
                  <a:schemeClr val="tx1">
                    <a:lumMod val="75000"/>
                    <a:lumOff val="25000"/>
                  </a:schemeClr>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10" name="Slide Number Placeholder 5"/>
          <p:cNvSpPr>
            <a:spLocks noGrp="1"/>
          </p:cNvSpPr>
          <p:nvPr>
            <p:ph type="sldNum" sz="quarter" idx="4"/>
          </p:nvPr>
        </p:nvSpPr>
        <p:spPr>
          <a:xfrm>
            <a:off x="8559477" y="572788"/>
            <a:ext cx="247697" cy="113108"/>
          </a:xfrm>
          <a:prstGeom prst="rect">
            <a:avLst/>
          </a:prstGeom>
        </p:spPr>
        <p:txBody>
          <a:bodyPr vert="horz" lIns="0" tIns="0" rIns="0" bIns="0" rtlCol="0" anchor="ctr">
            <a:spAutoFit/>
          </a:bodyPr>
          <a:lstStyle>
            <a:lvl1pPr>
              <a:defRPr lang="en-GB" sz="735" b="0" smtClean="0">
                <a:solidFill>
                  <a:schemeClr val="tx1">
                    <a:lumMod val="75000"/>
                    <a:lumOff val="25000"/>
                  </a:schemeClr>
                </a:solidFill>
              </a:defRPr>
            </a:lvl1pPr>
          </a:lstStyle>
          <a:p>
            <a:pPr algn="ctr"/>
            <a:fld id="{CDD7DD23-A34B-405D-8F36-5709C0D1BF0C}" type="slidenum">
              <a:rPr lang="en-ZA" smtClean="0"/>
              <a:pPr algn="ctr"/>
              <a:t>‹#›</a:t>
            </a:fld>
            <a:endParaRPr lang="en-ZA" dirty="0"/>
          </a:p>
        </p:txBody>
      </p:sp>
      <p:cxnSp>
        <p:nvCxnSpPr>
          <p:cNvPr id="12" name="Straight Connector 11"/>
          <p:cNvCxnSpPr/>
          <p:nvPr userDrawn="1"/>
        </p:nvCxnSpPr>
        <p:spPr>
          <a:xfrm>
            <a:off x="8683325" y="773467"/>
            <a:ext cx="0" cy="41694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316" descr="Image result for african leaders malaria alliance logo"/>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9263"/>
          <a:stretch/>
        </p:blipFill>
        <p:spPr bwMode="auto">
          <a:xfrm>
            <a:off x="8306652" y="6286257"/>
            <a:ext cx="500522" cy="305947"/>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6"/>
          <p:cNvSpPr>
            <a:spLocks noGrp="1"/>
          </p:cNvSpPr>
          <p:nvPr>
            <p:ph type="body" sz="quarter" idx="17" hasCustomPrompt="1"/>
          </p:nvPr>
        </p:nvSpPr>
        <p:spPr>
          <a:xfrm>
            <a:off x="224036" y="6392127"/>
            <a:ext cx="6911276" cy="114775"/>
          </a:xfrm>
        </p:spPr>
        <p:txBody>
          <a:bodyPr vert="horz" wrap="square" lIns="0" tIns="0" rIns="0" bIns="0" rtlCol="0" anchor="b">
            <a:spAutoFit/>
          </a:bodyPr>
          <a:lstStyle>
            <a:lvl1pPr marL="0" indent="0">
              <a:buNone/>
              <a:defRPr lang="en-US" sz="735" dirty="0" smtClean="0">
                <a:latin typeface="+mj-lt"/>
              </a:defRPr>
            </a:lvl1pPr>
            <a:lvl2pPr>
              <a:defRPr lang="en-US" sz="1029" dirty="0" smtClean="0">
                <a:latin typeface="+mj-lt"/>
              </a:defRPr>
            </a:lvl2pPr>
            <a:lvl3pPr>
              <a:defRPr lang="en-US" sz="1029" dirty="0" smtClean="0">
                <a:latin typeface="+mj-lt"/>
              </a:defRPr>
            </a:lvl3pPr>
            <a:lvl4pPr>
              <a:defRPr lang="en-US" sz="1029" dirty="0" smtClean="0">
                <a:latin typeface="+mj-lt"/>
              </a:defRPr>
            </a:lvl4pPr>
            <a:lvl5pPr>
              <a:defRPr lang="en-GB" sz="1029" dirty="0">
                <a:latin typeface="+mj-lt"/>
              </a:defRPr>
            </a:lvl5pPr>
          </a:lstStyle>
          <a:p>
            <a:pPr marL="168021" lvl="0" indent="-168021">
              <a:lnSpc>
                <a:spcPct val="110000"/>
              </a:lnSpc>
              <a:spcBef>
                <a:spcPts val="0"/>
              </a:spcBef>
              <a:spcAft>
                <a:spcPts val="221"/>
              </a:spcAft>
            </a:pPr>
            <a:r>
              <a:rPr lang="en-US" dirty="0"/>
              <a:t>SOURCE:</a:t>
            </a:r>
          </a:p>
        </p:txBody>
      </p:sp>
    </p:spTree>
    <p:extLst>
      <p:ext uri="{BB962C8B-B14F-4D97-AF65-F5344CB8AC3E}">
        <p14:creationId xmlns:p14="http://schemas.microsoft.com/office/powerpoint/2010/main" val="538867957"/>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2085" y="436158"/>
            <a:ext cx="1820292" cy="950068"/>
          </a:xfrm>
        </p:spPr>
        <p:txBody>
          <a:bodyPr wrap="square" lIns="0" tIns="0" rIns="0" bIns="0" anchor="t">
            <a:spAutoFit/>
          </a:bodyPr>
          <a:lstStyle>
            <a:lvl1pPr>
              <a:defRPr sz="2058" b="1" baseline="0">
                <a:solidFill>
                  <a:schemeClr val="tx1">
                    <a:lumMod val="75000"/>
                    <a:lumOff val="25000"/>
                  </a:schemeClr>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10" name="Slide Number Placeholder 5"/>
          <p:cNvSpPr>
            <a:spLocks noGrp="1"/>
          </p:cNvSpPr>
          <p:nvPr>
            <p:ph type="sldNum" sz="quarter" idx="4"/>
          </p:nvPr>
        </p:nvSpPr>
        <p:spPr>
          <a:xfrm>
            <a:off x="8559477" y="572788"/>
            <a:ext cx="247697" cy="113108"/>
          </a:xfrm>
          <a:prstGeom prst="rect">
            <a:avLst/>
          </a:prstGeom>
        </p:spPr>
        <p:txBody>
          <a:bodyPr vert="horz" lIns="0" tIns="0" rIns="0" bIns="0" rtlCol="0" anchor="ctr">
            <a:spAutoFit/>
          </a:bodyPr>
          <a:lstStyle>
            <a:lvl1pPr>
              <a:defRPr lang="en-GB" sz="735" b="0" smtClean="0">
                <a:solidFill>
                  <a:schemeClr val="tx1">
                    <a:lumMod val="75000"/>
                    <a:lumOff val="25000"/>
                  </a:schemeClr>
                </a:solidFill>
              </a:defRPr>
            </a:lvl1pPr>
          </a:lstStyle>
          <a:p>
            <a:pPr algn="ctr"/>
            <a:fld id="{CDD7DD23-A34B-405D-8F36-5709C0D1BF0C}" type="slidenum">
              <a:rPr lang="en-ZA" smtClean="0"/>
              <a:pPr algn="ctr"/>
              <a:t>‹#›</a:t>
            </a:fld>
            <a:endParaRPr lang="en-ZA" dirty="0"/>
          </a:p>
        </p:txBody>
      </p:sp>
      <p:cxnSp>
        <p:nvCxnSpPr>
          <p:cNvPr id="12" name="Straight Connector 11"/>
          <p:cNvCxnSpPr/>
          <p:nvPr userDrawn="1"/>
        </p:nvCxnSpPr>
        <p:spPr>
          <a:xfrm>
            <a:off x="8683325" y="773467"/>
            <a:ext cx="0" cy="41694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316" descr="Image result for african leaders malaria alliance logo"/>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9263"/>
          <a:stretch/>
        </p:blipFill>
        <p:spPr bwMode="auto">
          <a:xfrm>
            <a:off x="8306652" y="6286257"/>
            <a:ext cx="500522" cy="305947"/>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6"/>
          <p:cNvSpPr>
            <a:spLocks noGrp="1"/>
          </p:cNvSpPr>
          <p:nvPr>
            <p:ph type="body" sz="quarter" idx="17" hasCustomPrompt="1"/>
          </p:nvPr>
        </p:nvSpPr>
        <p:spPr>
          <a:xfrm>
            <a:off x="224036" y="6392127"/>
            <a:ext cx="6911276" cy="114775"/>
          </a:xfrm>
        </p:spPr>
        <p:txBody>
          <a:bodyPr vert="horz" wrap="square" lIns="0" tIns="0" rIns="0" bIns="0" rtlCol="0" anchor="b">
            <a:spAutoFit/>
          </a:bodyPr>
          <a:lstStyle>
            <a:lvl1pPr marL="0" indent="0">
              <a:buNone/>
              <a:defRPr lang="en-US" sz="735" dirty="0" smtClean="0">
                <a:latin typeface="+mj-lt"/>
              </a:defRPr>
            </a:lvl1pPr>
            <a:lvl2pPr>
              <a:defRPr lang="en-US" sz="1029" dirty="0" smtClean="0">
                <a:latin typeface="+mj-lt"/>
              </a:defRPr>
            </a:lvl2pPr>
            <a:lvl3pPr>
              <a:defRPr lang="en-US" sz="1029" dirty="0" smtClean="0">
                <a:latin typeface="+mj-lt"/>
              </a:defRPr>
            </a:lvl3pPr>
            <a:lvl4pPr>
              <a:defRPr lang="en-US" sz="1029" dirty="0" smtClean="0">
                <a:latin typeface="+mj-lt"/>
              </a:defRPr>
            </a:lvl4pPr>
            <a:lvl5pPr>
              <a:defRPr lang="en-GB" sz="1029" dirty="0">
                <a:latin typeface="+mj-lt"/>
              </a:defRPr>
            </a:lvl5pPr>
          </a:lstStyle>
          <a:p>
            <a:pPr marL="168021" lvl="0" indent="-168021">
              <a:lnSpc>
                <a:spcPct val="110000"/>
              </a:lnSpc>
              <a:spcBef>
                <a:spcPts val="0"/>
              </a:spcBef>
              <a:spcAft>
                <a:spcPts val="221"/>
              </a:spcAft>
            </a:pPr>
            <a:r>
              <a:rPr lang="en-US" dirty="0"/>
              <a:t>SOURCE:</a:t>
            </a:r>
          </a:p>
        </p:txBody>
      </p:sp>
    </p:spTree>
    <p:extLst>
      <p:ext uri="{BB962C8B-B14F-4D97-AF65-F5344CB8AC3E}">
        <p14:creationId xmlns:p14="http://schemas.microsoft.com/office/powerpoint/2010/main" val="131553451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graphicFrame>
        <p:nvGraphicFramePr>
          <p:cNvPr id="3" name="Object 300" hidden="1"/>
          <p:cNvGraphicFramePr>
            <a:graphicFrameLocks noChangeAspect="1"/>
          </p:cNvGraphicFramePr>
          <p:nvPr userDrawn="1">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82" name="think-cell Slide" r:id="rId19" imgW="360" imgH="360" progId="">
                  <p:embed/>
                </p:oleObj>
              </mc:Choice>
              <mc:Fallback>
                <p:oleObj name="think-cell Slide" r:id="rId19" imgW="360" imgH="360" progId="">
                  <p:embed/>
                  <p:pic>
                    <p:nvPicPr>
                      <p:cNvPr id="3" name="Object 300" hidden="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27"/>
          <p:cNvGrpSpPr>
            <a:grpSpLocks/>
          </p:cNvGrpSpPr>
          <p:nvPr userDrawn="1">
            <p:custDataLst>
              <p:tags r:id="rId3"/>
            </p:custDataLst>
          </p:nvPr>
        </p:nvGrpSpPr>
        <p:grpSpPr bwMode="auto">
          <a:xfrm flipH="1">
            <a:off x="8089907" y="6300810"/>
            <a:ext cx="869950" cy="420687"/>
            <a:chOff x="0" y="647"/>
            <a:chExt cx="2278" cy="3325"/>
          </a:xfrm>
        </p:grpSpPr>
        <p:sp>
          <p:nvSpPr>
            <p:cNvPr id="5" name="Freeform 28"/>
            <p:cNvSpPr>
              <a:spLocks/>
            </p:cNvSpPr>
            <p:nvPr>
              <p:custDataLst>
                <p:tags r:id="rId16"/>
              </p:custDataLst>
            </p:nvPr>
          </p:nvSpPr>
          <p:spPr bwMode="auto">
            <a:xfrm>
              <a:off x="0" y="648"/>
              <a:ext cx="1650" cy="3324"/>
            </a:xfrm>
            <a:custGeom>
              <a:avLst/>
              <a:gdLst>
                <a:gd name="T0" fmla="*/ 343 w 1778"/>
                <a:gd name="T1" fmla="*/ 0 h 3324"/>
                <a:gd name="T2" fmla="*/ 308 w 1778"/>
                <a:gd name="T3" fmla="*/ 204 h 3324"/>
                <a:gd name="T4" fmla="*/ 210 w 1778"/>
                <a:gd name="T5" fmla="*/ 318 h 3324"/>
                <a:gd name="T6" fmla="*/ 396 w 1778"/>
                <a:gd name="T7" fmla="*/ 456 h 3324"/>
                <a:gd name="T8" fmla="*/ 760 w 1778"/>
                <a:gd name="T9" fmla="*/ 888 h 3324"/>
                <a:gd name="T10" fmla="*/ 990 w 1778"/>
                <a:gd name="T11" fmla="*/ 1446 h 3324"/>
                <a:gd name="T12" fmla="*/ 1054 w 1778"/>
                <a:gd name="T13" fmla="*/ 2028 h 3324"/>
                <a:gd name="T14" fmla="*/ 1023 w 1778"/>
                <a:gd name="T15" fmla="*/ 2496 h 3324"/>
                <a:gd name="T16" fmla="*/ 902 w 1778"/>
                <a:gd name="T17" fmla="*/ 2850 h 3324"/>
                <a:gd name="T18" fmla="*/ 748 w 1778"/>
                <a:gd name="T19" fmla="*/ 3162 h 3324"/>
                <a:gd name="T20" fmla="*/ 571 w 1778"/>
                <a:gd name="T21" fmla="*/ 3324 h 3324"/>
                <a:gd name="T22" fmla="*/ 2 w 1778"/>
                <a:gd name="T23" fmla="*/ 3324 h 3324"/>
                <a:gd name="T24" fmla="*/ 0 w 1778"/>
                <a:gd name="T25" fmla="*/ 0 h 3324"/>
                <a:gd name="T26" fmla="*/ 343 w 1778"/>
                <a:gd name="T27" fmla="*/ 0 h 33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8" h="3324">
                  <a:moveTo>
                    <a:pt x="580" y="0"/>
                  </a:moveTo>
                  <a:lnTo>
                    <a:pt x="520" y="204"/>
                  </a:lnTo>
                  <a:lnTo>
                    <a:pt x="354" y="318"/>
                  </a:lnTo>
                  <a:lnTo>
                    <a:pt x="669" y="456"/>
                  </a:lnTo>
                  <a:lnTo>
                    <a:pt x="1283" y="888"/>
                  </a:lnTo>
                  <a:lnTo>
                    <a:pt x="1671" y="1446"/>
                  </a:lnTo>
                  <a:lnTo>
                    <a:pt x="1778" y="2028"/>
                  </a:lnTo>
                  <a:lnTo>
                    <a:pt x="1724" y="2496"/>
                  </a:lnTo>
                  <a:lnTo>
                    <a:pt x="1522" y="2850"/>
                  </a:lnTo>
                  <a:lnTo>
                    <a:pt x="1260" y="3162"/>
                  </a:lnTo>
                  <a:lnTo>
                    <a:pt x="962" y="3324"/>
                  </a:lnTo>
                  <a:lnTo>
                    <a:pt x="2" y="3324"/>
                  </a:lnTo>
                  <a:lnTo>
                    <a:pt x="0" y="0"/>
                  </a:lnTo>
                  <a:lnTo>
                    <a:pt x="580" y="0"/>
                  </a:lnTo>
                  <a:close/>
                </a:path>
              </a:pathLst>
            </a:custGeom>
            <a:solidFill>
              <a:srgbClr val="EAEAEA"/>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891846" fontAlgn="base">
                <a:spcBef>
                  <a:spcPct val="0"/>
                </a:spcBef>
                <a:spcAft>
                  <a:spcPct val="0"/>
                </a:spcAft>
              </a:pPr>
              <a:endParaRPr lang="en-US" sz="1568">
                <a:solidFill>
                  <a:srgbClr val="000000"/>
                </a:solidFill>
              </a:endParaRPr>
            </a:p>
          </p:txBody>
        </p:sp>
        <p:pic>
          <p:nvPicPr>
            <p:cNvPr id="6" name="Picture 29"/>
            <p:cNvPicPr>
              <a:picLocks noChangeAspect="1" noChangeArrowheads="1"/>
            </p:cNvPicPr>
            <p:nvPr>
              <p:custDataLst>
                <p:tags r:id="rId17"/>
              </p:custDataLst>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a:ext>
              </a:extLst>
            </a:blip>
            <a:srcRect l="44395" t="8026" b="26535"/>
            <a:stretch>
              <a:fillRect/>
            </a:stretch>
          </p:blipFill>
          <p:spPr bwMode="auto">
            <a:xfrm>
              <a:off x="72" y="647"/>
              <a:ext cx="2206" cy="3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7" name="SlideLogoText"/>
          <p:cNvSpPr>
            <a:spLocks noChangeArrowheads="1"/>
          </p:cNvSpPr>
          <p:nvPr>
            <p:custDataLst>
              <p:tags r:id="rId4"/>
            </p:custDataLst>
          </p:nvPr>
        </p:nvSpPr>
        <p:spPr bwMode="auto">
          <a:xfrm>
            <a:off x="7108180" y="6479382"/>
            <a:ext cx="1053173" cy="1508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spAutoFit/>
          </a:bodyPr>
          <a:lstStyle>
            <a:lvl1pPr defTabSz="895350">
              <a:defRPr sz="1600">
                <a:solidFill>
                  <a:schemeClr val="tx1"/>
                </a:solidFill>
                <a:latin typeface="Arial" charset="0"/>
              </a:defRPr>
            </a:lvl1pPr>
            <a:lvl2pPr marL="742950" indent="-285750" defTabSz="895350">
              <a:defRPr sz="1600">
                <a:solidFill>
                  <a:schemeClr val="tx1"/>
                </a:solidFill>
                <a:latin typeface="Arial" charset="0"/>
              </a:defRPr>
            </a:lvl2pPr>
            <a:lvl3pPr marL="1143000" indent="-228600" defTabSz="895350">
              <a:defRPr sz="1600">
                <a:solidFill>
                  <a:schemeClr val="tx1"/>
                </a:solidFill>
                <a:latin typeface="Arial" charset="0"/>
              </a:defRPr>
            </a:lvl3pPr>
            <a:lvl4pPr marL="1600200" indent="-228600" defTabSz="895350">
              <a:defRPr sz="1600">
                <a:solidFill>
                  <a:schemeClr val="tx1"/>
                </a:solidFill>
                <a:latin typeface="Arial" charset="0"/>
              </a:defRPr>
            </a:lvl4pPr>
            <a:lvl5pPr marL="2057400" indent="-228600" defTabSz="895350">
              <a:defRPr sz="1600">
                <a:solidFill>
                  <a:schemeClr val="tx1"/>
                </a:solidFill>
                <a:latin typeface="Arial" charset="0"/>
              </a:defRPr>
            </a:lvl5pPr>
            <a:lvl6pPr marL="2514600" indent="-228600" defTabSz="895350" eaLnBrk="0" fontAlgn="base" hangingPunct="0">
              <a:spcBef>
                <a:spcPct val="0"/>
              </a:spcBef>
              <a:spcAft>
                <a:spcPct val="0"/>
              </a:spcAft>
              <a:defRPr sz="1600">
                <a:solidFill>
                  <a:schemeClr val="tx1"/>
                </a:solidFill>
                <a:latin typeface="Arial" charset="0"/>
              </a:defRPr>
            </a:lvl6pPr>
            <a:lvl7pPr marL="2971800" indent="-228600" defTabSz="895350" eaLnBrk="0" fontAlgn="base" hangingPunct="0">
              <a:spcBef>
                <a:spcPct val="0"/>
              </a:spcBef>
              <a:spcAft>
                <a:spcPct val="0"/>
              </a:spcAft>
              <a:defRPr sz="1600">
                <a:solidFill>
                  <a:schemeClr val="tx1"/>
                </a:solidFill>
                <a:latin typeface="Arial" charset="0"/>
              </a:defRPr>
            </a:lvl7pPr>
            <a:lvl8pPr marL="3429000" indent="-228600" defTabSz="895350" eaLnBrk="0" fontAlgn="base" hangingPunct="0">
              <a:spcBef>
                <a:spcPct val="0"/>
              </a:spcBef>
              <a:spcAft>
                <a:spcPct val="0"/>
              </a:spcAft>
              <a:defRPr sz="1600">
                <a:solidFill>
                  <a:schemeClr val="tx1"/>
                </a:solidFill>
                <a:latin typeface="Arial" charset="0"/>
              </a:defRPr>
            </a:lvl8pPr>
            <a:lvl9pPr marL="3886200" indent="-228600" defTabSz="895350" eaLnBrk="0" fontAlgn="base" hangingPunct="0">
              <a:spcBef>
                <a:spcPct val="0"/>
              </a:spcBef>
              <a:spcAft>
                <a:spcPct val="0"/>
              </a:spcAft>
              <a:defRPr sz="1600">
                <a:solidFill>
                  <a:schemeClr val="tx1"/>
                </a:solidFill>
                <a:latin typeface="Arial" charset="0"/>
              </a:defRPr>
            </a:lvl9pPr>
          </a:lstStyle>
          <a:p>
            <a:pPr algn="r" fontAlgn="base">
              <a:spcBef>
                <a:spcPct val="0"/>
              </a:spcBef>
              <a:spcAft>
                <a:spcPct val="0"/>
              </a:spcAft>
              <a:defRPr/>
            </a:pPr>
            <a:r>
              <a:rPr lang="en-US" sz="980" dirty="0">
                <a:solidFill>
                  <a:srgbClr val="000000"/>
                </a:solidFill>
              </a:rPr>
              <a:t> Management Tool</a:t>
            </a:r>
          </a:p>
        </p:txBody>
      </p:sp>
      <p:sp>
        <p:nvSpPr>
          <p:cNvPr id="8" name="McK 1. On-page tracker" hidden="1"/>
          <p:cNvSpPr>
            <a:spLocks noChangeArrowheads="1"/>
          </p:cNvSpPr>
          <p:nvPr>
            <p:custDataLst>
              <p:tags r:id="rId5"/>
            </p:custDataLst>
          </p:nvPr>
        </p:nvSpPr>
        <p:spPr bwMode="auto">
          <a:xfrm>
            <a:off x="119063" y="26989"/>
            <a:ext cx="838371" cy="2111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1846" fontAlgn="base">
              <a:spcBef>
                <a:spcPct val="0"/>
              </a:spcBef>
              <a:spcAft>
                <a:spcPct val="0"/>
              </a:spcAft>
              <a:defRPr/>
            </a:pPr>
            <a:r>
              <a:rPr lang="en-US" sz="1372" dirty="0">
                <a:solidFill>
                  <a:srgbClr val="808080"/>
                </a:solidFill>
              </a:rPr>
              <a:t>TRACKER</a:t>
            </a:r>
          </a:p>
        </p:txBody>
      </p:sp>
      <p:sp>
        <p:nvSpPr>
          <p:cNvPr id="9" name="McK 3. Unit of measure" hidden="1"/>
          <p:cNvSpPr txBox="1">
            <a:spLocks noChangeArrowheads="1"/>
          </p:cNvSpPr>
          <p:nvPr>
            <p:custDataLst>
              <p:tags r:id="rId6"/>
            </p:custDataLst>
          </p:nvPr>
        </p:nvSpPr>
        <p:spPr bwMode="auto">
          <a:xfrm>
            <a:off x="119063" y="531813"/>
            <a:ext cx="3656012" cy="2111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372" dirty="0">
                <a:solidFill>
                  <a:srgbClr val="808080"/>
                </a:solidFill>
              </a:rPr>
              <a:t>Unit of measure</a:t>
            </a:r>
          </a:p>
        </p:txBody>
      </p:sp>
      <p:grpSp>
        <p:nvGrpSpPr>
          <p:cNvPr id="10" name="McK Slide Elements"/>
          <p:cNvGrpSpPr>
            <a:grpSpLocks/>
          </p:cNvGrpSpPr>
          <p:nvPr userDrawn="1"/>
        </p:nvGrpSpPr>
        <p:grpSpPr bwMode="auto">
          <a:xfrm>
            <a:off x="119063" y="6080125"/>
            <a:ext cx="8548687" cy="508000"/>
            <a:chOff x="75" y="3830"/>
            <a:chExt cx="5385" cy="320"/>
          </a:xfrm>
        </p:grpSpPr>
        <p:sp>
          <p:nvSpPr>
            <p:cNvPr id="11" name="McK 4. Footnote" hidden="1"/>
            <p:cNvSpPr txBox="1">
              <a:spLocks noChangeArrowheads="1"/>
            </p:cNvSpPr>
            <p:nvPr userDrawn="1"/>
          </p:nvSpPr>
          <p:spPr bwMode="auto">
            <a:xfrm>
              <a:off x="75" y="3830"/>
              <a:ext cx="5385" cy="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980" dirty="0">
                  <a:solidFill>
                    <a:srgbClr val="000000"/>
                  </a:solidFill>
                </a:rPr>
                <a:t>1 Footnote</a:t>
              </a:r>
            </a:p>
          </p:txBody>
        </p:sp>
        <p:sp>
          <p:nvSpPr>
            <p:cNvPr id="12" name="McK 5. Source" hidden="1"/>
            <p:cNvSpPr>
              <a:spLocks noChangeArrowheads="1"/>
            </p:cNvSpPr>
            <p:nvPr userDrawn="1"/>
          </p:nvSpPr>
          <p:spPr bwMode="auto">
            <a:xfrm>
              <a:off x="75" y="4054"/>
              <a:ext cx="4323" cy="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marL="609600" indent="-609600" defTabSz="895350">
                <a:tabLst>
                  <a:tab pos="612775" algn="l"/>
                </a:tabLst>
                <a:defRPr sz="1600">
                  <a:solidFill>
                    <a:schemeClr val="tx1"/>
                  </a:solidFill>
                  <a:latin typeface="Arial" charset="0"/>
                </a:defRPr>
              </a:lvl1pPr>
              <a:lvl2pPr marL="742950" indent="-285750" defTabSz="895350">
                <a:tabLst>
                  <a:tab pos="612775" algn="l"/>
                </a:tabLst>
                <a:defRPr sz="1600">
                  <a:solidFill>
                    <a:schemeClr val="tx1"/>
                  </a:solidFill>
                  <a:latin typeface="Arial" charset="0"/>
                </a:defRPr>
              </a:lvl2pPr>
              <a:lvl3pPr marL="1143000" indent="-228600" defTabSz="895350">
                <a:tabLst>
                  <a:tab pos="612775" algn="l"/>
                </a:tabLst>
                <a:defRPr sz="1600">
                  <a:solidFill>
                    <a:schemeClr val="tx1"/>
                  </a:solidFill>
                  <a:latin typeface="Arial" charset="0"/>
                </a:defRPr>
              </a:lvl3pPr>
              <a:lvl4pPr marL="1600200" indent="-228600" defTabSz="895350">
                <a:tabLst>
                  <a:tab pos="612775" algn="l"/>
                </a:tabLst>
                <a:defRPr sz="1600">
                  <a:solidFill>
                    <a:schemeClr val="tx1"/>
                  </a:solidFill>
                  <a:latin typeface="Arial" charset="0"/>
                </a:defRPr>
              </a:lvl4pPr>
              <a:lvl5pPr marL="2057400" indent="-228600" defTabSz="895350">
                <a:tabLst>
                  <a:tab pos="612775" algn="l"/>
                </a:tabLst>
                <a:defRPr sz="1600">
                  <a:solidFill>
                    <a:schemeClr val="tx1"/>
                  </a:solidFill>
                  <a:latin typeface="Arial" charset="0"/>
                </a:defRPr>
              </a:lvl5pPr>
              <a:lvl6pPr marL="2514600" indent="-228600" defTabSz="895350" eaLnBrk="0" fontAlgn="base" hangingPunct="0">
                <a:spcBef>
                  <a:spcPct val="0"/>
                </a:spcBef>
                <a:spcAft>
                  <a:spcPct val="0"/>
                </a:spcAft>
                <a:tabLst>
                  <a:tab pos="612775" algn="l"/>
                </a:tabLst>
                <a:defRPr sz="1600">
                  <a:solidFill>
                    <a:schemeClr val="tx1"/>
                  </a:solidFill>
                  <a:latin typeface="Arial" charset="0"/>
                </a:defRPr>
              </a:lvl6pPr>
              <a:lvl7pPr marL="2971800" indent="-228600" defTabSz="895350" eaLnBrk="0" fontAlgn="base" hangingPunct="0">
                <a:spcBef>
                  <a:spcPct val="0"/>
                </a:spcBef>
                <a:spcAft>
                  <a:spcPct val="0"/>
                </a:spcAft>
                <a:tabLst>
                  <a:tab pos="612775" algn="l"/>
                </a:tabLst>
                <a:defRPr sz="1600">
                  <a:solidFill>
                    <a:schemeClr val="tx1"/>
                  </a:solidFill>
                  <a:latin typeface="Arial" charset="0"/>
                </a:defRPr>
              </a:lvl7pPr>
              <a:lvl8pPr marL="3429000" indent="-228600" defTabSz="895350" eaLnBrk="0" fontAlgn="base" hangingPunct="0">
                <a:spcBef>
                  <a:spcPct val="0"/>
                </a:spcBef>
                <a:spcAft>
                  <a:spcPct val="0"/>
                </a:spcAft>
                <a:tabLst>
                  <a:tab pos="612775" algn="l"/>
                </a:tabLst>
                <a:defRPr sz="1600">
                  <a:solidFill>
                    <a:schemeClr val="tx1"/>
                  </a:solidFill>
                  <a:latin typeface="Arial" charset="0"/>
                </a:defRPr>
              </a:lvl8pPr>
              <a:lvl9pPr marL="3886200" indent="-228600" defTabSz="895350" eaLnBrk="0" fontAlgn="base" hangingPunct="0">
                <a:spcBef>
                  <a:spcPct val="0"/>
                </a:spcBef>
                <a:spcAft>
                  <a:spcPct val="0"/>
                </a:spcAft>
                <a:tabLst>
                  <a:tab pos="612775" algn="l"/>
                </a:tabLst>
                <a:defRPr sz="1600">
                  <a:solidFill>
                    <a:schemeClr val="tx1"/>
                  </a:solidFill>
                  <a:latin typeface="Arial" charset="0"/>
                </a:defRPr>
              </a:lvl9pPr>
            </a:lstStyle>
            <a:p>
              <a:pPr fontAlgn="base">
                <a:spcBef>
                  <a:spcPct val="0"/>
                </a:spcBef>
                <a:spcAft>
                  <a:spcPct val="0"/>
                </a:spcAft>
                <a:defRPr/>
              </a:pPr>
              <a:r>
                <a:rPr lang="en-US" sz="980" dirty="0">
                  <a:solidFill>
                    <a:srgbClr val="000000"/>
                  </a:solidFill>
                </a:rPr>
                <a:t>SOURCE: Source</a:t>
              </a:r>
            </a:p>
          </p:txBody>
        </p:sp>
      </p:grpSp>
      <p:grpSp>
        <p:nvGrpSpPr>
          <p:cNvPr id="13" name="ACET" hidden="1"/>
          <p:cNvGrpSpPr>
            <a:grpSpLocks/>
          </p:cNvGrpSpPr>
          <p:nvPr>
            <p:custDataLst>
              <p:tags r:id="rId7"/>
            </p:custDataLst>
          </p:nvPr>
        </p:nvGrpSpPr>
        <p:grpSpPr bwMode="auto">
          <a:xfrm>
            <a:off x="1452573" y="1127125"/>
            <a:ext cx="4264025" cy="508000"/>
            <a:chOff x="915" y="710"/>
            <a:chExt cx="2686" cy="320"/>
          </a:xfrm>
        </p:grpSpPr>
        <p:cxnSp>
          <p:nvCxnSpPr>
            <p:cNvPr id="14" name="AutoShape 249" hidden="1"/>
            <p:cNvCxnSpPr>
              <a:cxnSpLocks noChangeShapeType="1"/>
            </p:cNvCxnSpPr>
            <p:nvPr/>
          </p:nvCxnSpPr>
          <p:spPr bwMode="auto">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5" name="AutoShape 250" hidden="1"/>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1846" fontAlgn="base">
                <a:spcBef>
                  <a:spcPct val="0"/>
                </a:spcBef>
                <a:spcAft>
                  <a:spcPct val="0"/>
                </a:spcAft>
                <a:defRPr/>
              </a:pPr>
              <a:r>
                <a:rPr lang="en-US" sz="1568" dirty="0">
                  <a:solidFill>
                    <a:srgbClr val="000000"/>
                  </a:solidFill>
                </a:rPr>
                <a:t>Title</a:t>
              </a:r>
            </a:p>
            <a:p>
              <a:pPr defTabSz="891846" fontAlgn="base">
                <a:spcBef>
                  <a:spcPct val="0"/>
                </a:spcBef>
                <a:spcAft>
                  <a:spcPct val="0"/>
                </a:spcAft>
                <a:defRPr/>
              </a:pPr>
              <a:r>
                <a:rPr lang="en-US" sz="1568" dirty="0">
                  <a:solidFill>
                    <a:srgbClr val="808080"/>
                  </a:solidFill>
                </a:rPr>
                <a:t>Unit of measure</a:t>
              </a:r>
            </a:p>
          </p:txBody>
        </p:sp>
      </p:grpSp>
      <p:sp>
        <p:nvSpPr>
          <p:cNvPr id="16" name="Working Draft" hidden="1"/>
          <p:cNvSpPr txBox="1">
            <a:spLocks noChangeArrowheads="1"/>
          </p:cNvSpPr>
          <p:nvPr>
            <p:custDataLst>
              <p:tags r:id="rId8"/>
            </p:custDataLst>
          </p:nvPr>
        </p:nvSpPr>
        <p:spPr bwMode="auto">
          <a:xfrm rot="5400000">
            <a:off x="7964276" y="1934377"/>
            <a:ext cx="1854675" cy="904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1846" fontAlgn="base">
              <a:spcBef>
                <a:spcPct val="0"/>
              </a:spcBef>
              <a:spcAft>
                <a:spcPct val="0"/>
              </a:spcAft>
              <a:defRPr/>
            </a:pPr>
            <a:r>
              <a:rPr lang="en-US" sz="588">
                <a:solidFill>
                  <a:srgbClr val="000000"/>
                </a:solidFill>
              </a:rPr>
              <a:t>Last Modified 1/2/2017 12:32 PM Pacific Standard Time</a:t>
            </a:r>
            <a:endParaRPr lang="en-US" sz="1568" dirty="0">
              <a:solidFill>
                <a:srgbClr val="000000"/>
              </a:solidFill>
            </a:endParaRPr>
          </a:p>
        </p:txBody>
      </p:sp>
      <p:sp>
        <p:nvSpPr>
          <p:cNvPr id="17" name="Printed" hidden="1"/>
          <p:cNvSpPr txBox="1">
            <a:spLocks noChangeArrowheads="1"/>
          </p:cNvSpPr>
          <p:nvPr>
            <p:custDataLst>
              <p:tags r:id="rId9"/>
            </p:custDataLst>
          </p:nvPr>
        </p:nvSpPr>
        <p:spPr bwMode="auto">
          <a:xfrm rot="5400000">
            <a:off x="8049211" y="3852871"/>
            <a:ext cx="1684757" cy="904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1846" fontAlgn="base">
              <a:spcBef>
                <a:spcPct val="0"/>
              </a:spcBef>
              <a:spcAft>
                <a:spcPct val="0"/>
              </a:spcAft>
              <a:defRPr/>
            </a:pPr>
            <a:r>
              <a:rPr lang="en-US" sz="588">
                <a:solidFill>
                  <a:srgbClr val="000000"/>
                </a:solidFill>
              </a:rPr>
              <a:t>Printed 10/7/2016 9:44 AM Eastern Standard Time</a:t>
            </a:r>
            <a:endParaRPr lang="en-US" sz="1568" dirty="0">
              <a:solidFill>
                <a:srgbClr val="000000"/>
              </a:solidFill>
            </a:endParaRPr>
          </a:p>
        </p:txBody>
      </p:sp>
      <p:sp>
        <p:nvSpPr>
          <p:cNvPr id="18" name="SlideLogoSeparator"/>
          <p:cNvSpPr>
            <a:spLocks noChangeArrowheads="1"/>
          </p:cNvSpPr>
          <p:nvPr>
            <p:custDataLst>
              <p:tags r:id="rId10"/>
            </p:custDataLst>
          </p:nvPr>
        </p:nvSpPr>
        <p:spPr bwMode="auto">
          <a:xfrm>
            <a:off x="8248277" y="6447647"/>
            <a:ext cx="38473" cy="1809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spAutoFit/>
          </a:bodyPr>
          <a:lstStyle>
            <a:lvl1pPr defTabSz="895350">
              <a:defRPr sz="1600">
                <a:solidFill>
                  <a:schemeClr val="tx1"/>
                </a:solidFill>
                <a:latin typeface="Arial" charset="0"/>
              </a:defRPr>
            </a:lvl1pPr>
            <a:lvl2pPr marL="742950" indent="-285750" defTabSz="895350">
              <a:defRPr sz="1600">
                <a:solidFill>
                  <a:schemeClr val="tx1"/>
                </a:solidFill>
                <a:latin typeface="Arial" charset="0"/>
              </a:defRPr>
            </a:lvl2pPr>
            <a:lvl3pPr marL="1143000" indent="-228600" defTabSz="895350">
              <a:defRPr sz="1600">
                <a:solidFill>
                  <a:schemeClr val="tx1"/>
                </a:solidFill>
                <a:latin typeface="Arial" charset="0"/>
              </a:defRPr>
            </a:lvl3pPr>
            <a:lvl4pPr marL="1600200" indent="-228600" defTabSz="895350">
              <a:defRPr sz="1600">
                <a:solidFill>
                  <a:schemeClr val="tx1"/>
                </a:solidFill>
                <a:latin typeface="Arial" charset="0"/>
              </a:defRPr>
            </a:lvl4pPr>
            <a:lvl5pPr marL="2057400" indent="-228600" defTabSz="895350">
              <a:defRPr sz="1600">
                <a:solidFill>
                  <a:schemeClr val="tx1"/>
                </a:solidFill>
                <a:latin typeface="Arial" charset="0"/>
              </a:defRPr>
            </a:lvl5pPr>
            <a:lvl6pPr marL="2514600" indent="-228600" defTabSz="895350" eaLnBrk="0" fontAlgn="base" hangingPunct="0">
              <a:spcBef>
                <a:spcPct val="0"/>
              </a:spcBef>
              <a:spcAft>
                <a:spcPct val="0"/>
              </a:spcAft>
              <a:defRPr sz="1600">
                <a:solidFill>
                  <a:schemeClr val="tx1"/>
                </a:solidFill>
                <a:latin typeface="Arial" charset="0"/>
              </a:defRPr>
            </a:lvl6pPr>
            <a:lvl7pPr marL="2971800" indent="-228600" defTabSz="895350" eaLnBrk="0" fontAlgn="base" hangingPunct="0">
              <a:spcBef>
                <a:spcPct val="0"/>
              </a:spcBef>
              <a:spcAft>
                <a:spcPct val="0"/>
              </a:spcAft>
              <a:defRPr sz="1600">
                <a:solidFill>
                  <a:schemeClr val="tx1"/>
                </a:solidFill>
                <a:latin typeface="Arial" charset="0"/>
              </a:defRPr>
            </a:lvl7pPr>
            <a:lvl8pPr marL="3429000" indent="-228600" defTabSz="895350" eaLnBrk="0" fontAlgn="base" hangingPunct="0">
              <a:spcBef>
                <a:spcPct val="0"/>
              </a:spcBef>
              <a:spcAft>
                <a:spcPct val="0"/>
              </a:spcAft>
              <a:defRPr sz="1600">
                <a:solidFill>
                  <a:schemeClr val="tx1"/>
                </a:solidFill>
                <a:latin typeface="Arial" charset="0"/>
              </a:defRPr>
            </a:lvl8pPr>
            <a:lvl9pPr marL="3886200" indent="-228600" defTabSz="895350" eaLnBrk="0" fontAlgn="base" hangingPunct="0">
              <a:spcBef>
                <a:spcPct val="0"/>
              </a:spcBef>
              <a:spcAft>
                <a:spcPct val="0"/>
              </a:spcAft>
              <a:defRPr sz="1600">
                <a:solidFill>
                  <a:schemeClr val="tx1"/>
                </a:solidFill>
                <a:latin typeface="Arial" charset="0"/>
              </a:defRPr>
            </a:lvl9pPr>
          </a:lstStyle>
          <a:p>
            <a:pPr algn="r" fontAlgn="base">
              <a:spcBef>
                <a:spcPct val="0"/>
              </a:spcBef>
              <a:spcAft>
                <a:spcPct val="0"/>
              </a:spcAft>
              <a:defRPr/>
            </a:pPr>
            <a:r>
              <a:rPr lang="en-US" sz="1176" dirty="0">
                <a:solidFill>
                  <a:srgbClr val="000000"/>
                </a:solidFill>
              </a:rPr>
              <a:t>|</a:t>
            </a:r>
          </a:p>
        </p:txBody>
      </p:sp>
      <p:sp>
        <p:nvSpPr>
          <p:cNvPr id="19" name="doc id"/>
          <p:cNvSpPr>
            <a:spLocks noChangeArrowheads="1"/>
          </p:cNvSpPr>
          <p:nvPr>
            <p:custDataLst>
              <p:tags r:id="rId11"/>
            </p:custDataLst>
          </p:nvPr>
        </p:nvSpPr>
        <p:spPr bwMode="auto">
          <a:xfrm>
            <a:off x="8081970" y="36513"/>
            <a:ext cx="657225" cy="122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charset="0"/>
              </a:defRPr>
            </a:lvl1pPr>
            <a:lvl2pPr marL="742950" indent="-285750" defTabSz="895350">
              <a:defRPr sz="1600">
                <a:solidFill>
                  <a:schemeClr val="tx1"/>
                </a:solidFill>
                <a:latin typeface="Arial" charset="0"/>
              </a:defRPr>
            </a:lvl2pPr>
            <a:lvl3pPr marL="1143000" indent="-228600" defTabSz="895350">
              <a:defRPr sz="1600">
                <a:solidFill>
                  <a:schemeClr val="tx1"/>
                </a:solidFill>
                <a:latin typeface="Arial" charset="0"/>
              </a:defRPr>
            </a:lvl3pPr>
            <a:lvl4pPr marL="1600200" indent="-228600" defTabSz="895350">
              <a:defRPr sz="1600">
                <a:solidFill>
                  <a:schemeClr val="tx1"/>
                </a:solidFill>
                <a:latin typeface="Arial" charset="0"/>
              </a:defRPr>
            </a:lvl4pPr>
            <a:lvl5pPr marL="2057400" indent="-228600" defTabSz="895350">
              <a:defRPr sz="1600">
                <a:solidFill>
                  <a:schemeClr val="tx1"/>
                </a:solidFill>
                <a:latin typeface="Arial" charset="0"/>
              </a:defRPr>
            </a:lvl5pPr>
            <a:lvl6pPr marL="2514600" indent="-228600" defTabSz="895350" eaLnBrk="0" fontAlgn="base" hangingPunct="0">
              <a:spcBef>
                <a:spcPct val="0"/>
              </a:spcBef>
              <a:spcAft>
                <a:spcPct val="0"/>
              </a:spcAft>
              <a:defRPr sz="1600">
                <a:solidFill>
                  <a:schemeClr val="tx1"/>
                </a:solidFill>
                <a:latin typeface="Arial" charset="0"/>
              </a:defRPr>
            </a:lvl6pPr>
            <a:lvl7pPr marL="2971800" indent="-228600" defTabSz="895350" eaLnBrk="0" fontAlgn="base" hangingPunct="0">
              <a:spcBef>
                <a:spcPct val="0"/>
              </a:spcBef>
              <a:spcAft>
                <a:spcPct val="0"/>
              </a:spcAft>
              <a:defRPr sz="1600">
                <a:solidFill>
                  <a:schemeClr val="tx1"/>
                </a:solidFill>
                <a:latin typeface="Arial" charset="0"/>
              </a:defRPr>
            </a:lvl7pPr>
            <a:lvl8pPr marL="3429000" indent="-228600" defTabSz="895350" eaLnBrk="0" fontAlgn="base" hangingPunct="0">
              <a:spcBef>
                <a:spcPct val="0"/>
              </a:spcBef>
              <a:spcAft>
                <a:spcPct val="0"/>
              </a:spcAft>
              <a:defRPr sz="1600">
                <a:solidFill>
                  <a:schemeClr val="tx1"/>
                </a:solidFill>
                <a:latin typeface="Arial" charset="0"/>
              </a:defRPr>
            </a:lvl8pPr>
            <a:lvl9pPr marL="3886200" indent="-228600" defTabSz="895350" eaLnBrk="0" fontAlgn="base" hangingPunct="0">
              <a:spcBef>
                <a:spcPct val="0"/>
              </a:spcBef>
              <a:spcAft>
                <a:spcPct val="0"/>
              </a:spcAft>
              <a:defRPr sz="1600">
                <a:solidFill>
                  <a:schemeClr val="tx1"/>
                </a:solidFill>
                <a:latin typeface="Arial" charset="0"/>
              </a:defRPr>
            </a:lvl9pPr>
          </a:lstStyle>
          <a:p>
            <a:pPr algn="r" fontAlgn="base">
              <a:spcBef>
                <a:spcPct val="0"/>
              </a:spcBef>
              <a:spcAft>
                <a:spcPct val="0"/>
              </a:spcAft>
              <a:defRPr/>
            </a:pPr>
            <a:endParaRPr lang="en-US" sz="784" dirty="0">
              <a:solidFill>
                <a:srgbClr val="000000"/>
              </a:solidFill>
            </a:endParaRPr>
          </a:p>
        </p:txBody>
      </p:sp>
      <p:sp>
        <p:nvSpPr>
          <p:cNvPr id="20" name="Line 55"/>
          <p:cNvSpPr>
            <a:spLocks noChangeShapeType="1"/>
          </p:cNvSpPr>
          <p:nvPr userDrawn="1">
            <p:custDataLst>
              <p:tags r:id="rId12"/>
            </p:custDataLst>
          </p:nvPr>
        </p:nvSpPr>
        <p:spPr bwMode="auto">
          <a:xfrm>
            <a:off x="-1588" y="6300788"/>
            <a:ext cx="8961438" cy="0"/>
          </a:xfrm>
          <a:prstGeom prst="line">
            <a:avLst/>
          </a:prstGeom>
          <a:noFill/>
          <a:ln w="9525">
            <a:solidFill>
              <a:srgbClr val="C0C0C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996" tIns="45502" rIns="90996" bIns="45502"/>
          <a:lstStyle/>
          <a:p>
            <a:pPr defTabSz="891846" fontAlgn="base">
              <a:spcBef>
                <a:spcPct val="0"/>
              </a:spcBef>
              <a:spcAft>
                <a:spcPct val="0"/>
              </a:spcAft>
            </a:pPr>
            <a:endParaRPr lang="en-US" sz="1568">
              <a:solidFill>
                <a:srgbClr val="000000"/>
              </a:solidFill>
            </a:endParaRPr>
          </a:p>
        </p:txBody>
      </p:sp>
      <p:sp>
        <p:nvSpPr>
          <p:cNvPr id="21" name="TextBox 21"/>
          <p:cNvSpPr txBox="1">
            <a:spLocks noChangeArrowheads="1"/>
          </p:cNvSpPr>
          <p:nvPr userDrawn="1"/>
        </p:nvSpPr>
        <p:spPr bwMode="auto">
          <a:xfrm>
            <a:off x="8545524" y="6435725"/>
            <a:ext cx="20955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1100" b="1">
                <a:solidFill>
                  <a:schemeClr val="tx1"/>
                </a:solidFill>
                <a:latin typeface="Arial" charset="0"/>
              </a:defRPr>
            </a:lvl1pPr>
            <a:lvl2pPr marL="742950" indent="-285750">
              <a:defRPr sz="1100" b="1">
                <a:solidFill>
                  <a:schemeClr val="tx1"/>
                </a:solidFill>
                <a:latin typeface="Arial" charset="0"/>
              </a:defRPr>
            </a:lvl2pPr>
            <a:lvl3pPr marL="1143000" indent="-228600">
              <a:defRPr sz="1100" b="1">
                <a:solidFill>
                  <a:schemeClr val="tx1"/>
                </a:solidFill>
                <a:latin typeface="Arial" charset="0"/>
              </a:defRPr>
            </a:lvl3pPr>
            <a:lvl4pPr marL="1600200" indent="-228600">
              <a:defRPr sz="1100" b="1">
                <a:solidFill>
                  <a:schemeClr val="tx1"/>
                </a:solidFill>
                <a:latin typeface="Arial" charset="0"/>
              </a:defRPr>
            </a:lvl4pPr>
            <a:lvl5pPr marL="2057400" indent="-228600">
              <a:defRPr sz="1100" b="1">
                <a:solidFill>
                  <a:schemeClr val="tx1"/>
                </a:solidFill>
                <a:latin typeface="Arial" charset="0"/>
              </a:defRPr>
            </a:lvl5pPr>
            <a:lvl6pPr marL="2514600" indent="-228600" eaLnBrk="0" fontAlgn="base" hangingPunct="0">
              <a:spcBef>
                <a:spcPct val="0"/>
              </a:spcBef>
              <a:spcAft>
                <a:spcPct val="0"/>
              </a:spcAft>
              <a:buClr>
                <a:schemeClr val="tx2"/>
              </a:buClr>
              <a:buSzPct val="125000"/>
              <a:buFont typeface="Arial" charset="0"/>
              <a:buChar char="▪"/>
              <a:defRPr sz="1100" b="1">
                <a:solidFill>
                  <a:schemeClr val="tx1"/>
                </a:solidFill>
                <a:latin typeface="Arial" charset="0"/>
              </a:defRPr>
            </a:lvl6pPr>
            <a:lvl7pPr marL="2971800" indent="-228600" eaLnBrk="0" fontAlgn="base" hangingPunct="0">
              <a:spcBef>
                <a:spcPct val="0"/>
              </a:spcBef>
              <a:spcAft>
                <a:spcPct val="0"/>
              </a:spcAft>
              <a:buClr>
                <a:schemeClr val="tx2"/>
              </a:buClr>
              <a:buSzPct val="125000"/>
              <a:buFont typeface="Arial" charset="0"/>
              <a:buChar char="▪"/>
              <a:defRPr sz="1100" b="1">
                <a:solidFill>
                  <a:schemeClr val="tx1"/>
                </a:solidFill>
                <a:latin typeface="Arial" charset="0"/>
              </a:defRPr>
            </a:lvl7pPr>
            <a:lvl8pPr marL="3429000" indent="-228600" eaLnBrk="0" fontAlgn="base" hangingPunct="0">
              <a:spcBef>
                <a:spcPct val="0"/>
              </a:spcBef>
              <a:spcAft>
                <a:spcPct val="0"/>
              </a:spcAft>
              <a:buClr>
                <a:schemeClr val="tx2"/>
              </a:buClr>
              <a:buSzPct val="125000"/>
              <a:buFont typeface="Arial" charset="0"/>
              <a:buChar char="▪"/>
              <a:defRPr sz="1100" b="1">
                <a:solidFill>
                  <a:schemeClr val="tx1"/>
                </a:solidFill>
                <a:latin typeface="Arial" charset="0"/>
              </a:defRPr>
            </a:lvl8pPr>
            <a:lvl9pPr marL="3886200" indent="-228600" eaLnBrk="0" fontAlgn="base" hangingPunct="0">
              <a:spcBef>
                <a:spcPct val="0"/>
              </a:spcBef>
              <a:spcAft>
                <a:spcPct val="0"/>
              </a:spcAft>
              <a:buClr>
                <a:schemeClr val="tx2"/>
              </a:buClr>
              <a:buSzPct val="125000"/>
              <a:buFont typeface="Arial" charset="0"/>
              <a:buChar char="▪"/>
              <a:defRPr sz="1100" b="1">
                <a:solidFill>
                  <a:schemeClr val="tx1"/>
                </a:solidFill>
                <a:latin typeface="Arial" charset="0"/>
              </a:defRPr>
            </a:lvl9pPr>
          </a:lstStyle>
          <a:p>
            <a:pPr defTabSz="891846" fontAlgn="base">
              <a:spcBef>
                <a:spcPct val="0"/>
              </a:spcBef>
              <a:spcAft>
                <a:spcPct val="0"/>
              </a:spcAft>
              <a:buClr>
                <a:srgbClr val="002960"/>
              </a:buClr>
            </a:pPr>
            <a:fld id="{E4B8F564-A5AC-4E92-B5C6-057A642C76E5}" type="slidenum">
              <a:rPr lang="en-US" sz="980" b="0">
                <a:solidFill>
                  <a:srgbClr val="000000"/>
                </a:solidFill>
              </a:rPr>
              <a:pPr defTabSz="891846" fontAlgn="base">
                <a:spcBef>
                  <a:spcPct val="0"/>
                </a:spcBef>
                <a:spcAft>
                  <a:spcPct val="0"/>
                </a:spcAft>
                <a:buClr>
                  <a:srgbClr val="002960"/>
                </a:buClr>
              </a:pPr>
              <a:t>‹#›</a:t>
            </a:fld>
            <a:endParaRPr lang="en-US" sz="980" b="0">
              <a:solidFill>
                <a:srgbClr val="000000"/>
              </a:solidFill>
            </a:endParaRPr>
          </a:p>
        </p:txBody>
      </p:sp>
      <p:sp>
        <p:nvSpPr>
          <p:cNvPr id="22" name="doc id"/>
          <p:cNvSpPr txBox="1">
            <a:spLocks noChangeArrowheads="1"/>
          </p:cNvSpPr>
          <p:nvPr userDrawn="1">
            <p:custDataLst>
              <p:tags r:id="rId13"/>
            </p:custDataLst>
          </p:nvPr>
        </p:nvSpPr>
        <p:spPr bwMode="auto">
          <a:xfrm>
            <a:off x="8442325" y="36513"/>
            <a:ext cx="29527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endParaRPr lang="en-US" sz="800" dirty="0">
              <a:solidFill>
                <a:srgbClr val="000000"/>
              </a:solidFill>
            </a:endParaRPr>
          </a:p>
        </p:txBody>
      </p:sp>
      <p:sp>
        <p:nvSpPr>
          <p:cNvPr id="32" name="doc id"/>
          <p:cNvSpPr>
            <a:spLocks noChangeArrowheads="1"/>
          </p:cNvSpPr>
          <p:nvPr>
            <p:custDataLst>
              <p:tags r:id="rId14"/>
            </p:custDataLst>
          </p:nvPr>
        </p:nvSpPr>
        <p:spPr bwMode="auto">
          <a:xfrm>
            <a:off x="8502884" y="0"/>
            <a:ext cx="385693" cy="86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lvl1pPr defTabSz="895350">
              <a:defRPr sz="1600">
                <a:solidFill>
                  <a:schemeClr val="tx1"/>
                </a:solidFill>
                <a:latin typeface="Arial" charset="0"/>
              </a:defRPr>
            </a:lvl1pPr>
            <a:lvl2pPr marL="742950" indent="-285750" defTabSz="895350">
              <a:defRPr sz="1600">
                <a:solidFill>
                  <a:schemeClr val="tx1"/>
                </a:solidFill>
                <a:latin typeface="Arial" charset="0"/>
              </a:defRPr>
            </a:lvl2pPr>
            <a:lvl3pPr marL="1143000" indent="-228600" defTabSz="895350">
              <a:defRPr sz="1600">
                <a:solidFill>
                  <a:schemeClr val="tx1"/>
                </a:solidFill>
                <a:latin typeface="Arial" charset="0"/>
              </a:defRPr>
            </a:lvl3pPr>
            <a:lvl4pPr marL="1600200" indent="-228600" defTabSz="895350">
              <a:defRPr sz="1600">
                <a:solidFill>
                  <a:schemeClr val="tx1"/>
                </a:solidFill>
                <a:latin typeface="Arial" charset="0"/>
              </a:defRPr>
            </a:lvl4pPr>
            <a:lvl5pPr marL="2057400" indent="-228600" defTabSz="895350">
              <a:defRPr sz="1600">
                <a:solidFill>
                  <a:schemeClr val="tx1"/>
                </a:solidFill>
                <a:latin typeface="Arial" charset="0"/>
              </a:defRPr>
            </a:lvl5pPr>
            <a:lvl6pPr marL="2514600" indent="-228600" defTabSz="895350" eaLnBrk="0" fontAlgn="base" hangingPunct="0">
              <a:spcBef>
                <a:spcPct val="0"/>
              </a:spcBef>
              <a:spcAft>
                <a:spcPct val="0"/>
              </a:spcAft>
              <a:defRPr sz="1600">
                <a:solidFill>
                  <a:schemeClr val="tx1"/>
                </a:solidFill>
                <a:latin typeface="Arial" charset="0"/>
              </a:defRPr>
            </a:lvl6pPr>
            <a:lvl7pPr marL="2971800" indent="-228600" defTabSz="895350" eaLnBrk="0" fontAlgn="base" hangingPunct="0">
              <a:spcBef>
                <a:spcPct val="0"/>
              </a:spcBef>
              <a:spcAft>
                <a:spcPct val="0"/>
              </a:spcAft>
              <a:defRPr sz="1600">
                <a:solidFill>
                  <a:schemeClr val="tx1"/>
                </a:solidFill>
                <a:latin typeface="Arial" charset="0"/>
              </a:defRPr>
            </a:lvl7pPr>
            <a:lvl8pPr marL="3429000" indent="-228600" defTabSz="895350" eaLnBrk="0" fontAlgn="base" hangingPunct="0">
              <a:spcBef>
                <a:spcPct val="0"/>
              </a:spcBef>
              <a:spcAft>
                <a:spcPct val="0"/>
              </a:spcAft>
              <a:defRPr sz="1600">
                <a:solidFill>
                  <a:schemeClr val="tx1"/>
                </a:solidFill>
                <a:latin typeface="Arial" charset="0"/>
              </a:defRPr>
            </a:lvl8pPr>
            <a:lvl9pPr marL="3886200" indent="-228600" defTabSz="895350" eaLnBrk="0" fontAlgn="base" hangingPunct="0">
              <a:spcBef>
                <a:spcPct val="0"/>
              </a:spcBef>
              <a:spcAft>
                <a:spcPct val="0"/>
              </a:spcAft>
              <a:defRPr sz="1600">
                <a:solidFill>
                  <a:schemeClr val="tx1"/>
                </a:solidFill>
                <a:latin typeface="Arial" charset="0"/>
              </a:defRPr>
            </a:lvl9pPr>
          </a:lstStyle>
          <a:p>
            <a:pPr algn="r" fontAlgn="base">
              <a:spcBef>
                <a:spcPct val="0"/>
              </a:spcBef>
              <a:spcAft>
                <a:spcPct val="0"/>
              </a:spcAft>
              <a:defRPr/>
            </a:pPr>
            <a:endParaRPr lang="en-US" sz="784" dirty="0">
              <a:solidFill>
                <a:srgbClr val="000000"/>
              </a:solidFill>
            </a:endParaRPr>
          </a:p>
        </p:txBody>
      </p:sp>
      <p:sp>
        <p:nvSpPr>
          <p:cNvPr id="33" name="doc id"/>
          <p:cNvSpPr txBox="1">
            <a:spLocks noChangeArrowheads="1"/>
          </p:cNvSpPr>
          <p:nvPr userDrawn="1">
            <p:custDataLst>
              <p:tags r:id="rId15"/>
            </p:custDataLst>
          </p:nvPr>
        </p:nvSpPr>
        <p:spPr bwMode="auto">
          <a:xfrm>
            <a:off x="8714359" y="0"/>
            <a:ext cx="173282" cy="8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endParaRPr lang="en-US" sz="800" dirty="0">
              <a:solidFill>
                <a:srgbClr val="000000"/>
              </a:solidFill>
            </a:endParaRPr>
          </a:p>
        </p:txBody>
      </p:sp>
      <p:grpSp>
        <p:nvGrpSpPr>
          <p:cNvPr id="35" name="Group 34"/>
          <p:cNvGrpSpPr/>
          <p:nvPr userDrawn="1"/>
        </p:nvGrpSpPr>
        <p:grpSpPr>
          <a:xfrm>
            <a:off x="8530052" y="100745"/>
            <a:ext cx="402308" cy="387401"/>
            <a:chOff x="4546451" y="36513"/>
            <a:chExt cx="4281734" cy="3212617"/>
          </a:xfrm>
        </p:grpSpPr>
        <p:grpSp>
          <p:nvGrpSpPr>
            <p:cNvPr id="36" name="Group 35"/>
            <p:cNvGrpSpPr/>
            <p:nvPr userDrawn="1"/>
          </p:nvGrpSpPr>
          <p:grpSpPr>
            <a:xfrm>
              <a:off x="4546451" y="36513"/>
              <a:ext cx="4281734" cy="3212617"/>
              <a:chOff x="5092995" y="4741712"/>
              <a:chExt cx="1364293" cy="1023639"/>
            </a:xfrm>
          </p:grpSpPr>
          <p:sp>
            <p:nvSpPr>
              <p:cNvPr id="38" name="Oval 37"/>
              <p:cNvSpPr/>
              <p:nvPr userDrawn="1"/>
            </p:nvSpPr>
            <p:spPr>
              <a:xfrm flipH="1">
                <a:off x="5121276" y="4741712"/>
                <a:ext cx="1336012" cy="1023639"/>
              </a:xfrm>
              <a:prstGeom prst="ellipse">
                <a:avLst/>
              </a:prstGeom>
              <a:solidFill>
                <a:srgbClr val="6F0710"/>
              </a:solidFill>
              <a:ln w="9525" cap="flat" cmpd="sng" algn="ctr">
                <a:noFill/>
                <a:prstDash val="solid"/>
              </a:ln>
              <a:effectLst/>
            </p:spPr>
            <p:txBody>
              <a:bodyPr rtlCol="0" anchor="ctr"/>
              <a:lstStyle/>
              <a:p>
                <a:pPr marL="0" marR="0" lvl="0" indent="0" algn="ctr" defTabSz="448045" eaLnBrk="1" fontAlgn="base" latinLnBrk="0" hangingPunct="1">
                  <a:lnSpc>
                    <a:spcPct val="100000"/>
                  </a:lnSpc>
                  <a:spcBef>
                    <a:spcPct val="0"/>
                  </a:spcBef>
                  <a:spcAft>
                    <a:spcPct val="0"/>
                  </a:spcAft>
                  <a:buClrTx/>
                  <a:buSzTx/>
                  <a:buFontTx/>
                  <a:buNone/>
                  <a:tabLst/>
                  <a:defRPr/>
                </a:pPr>
                <a:endParaRPr kumimoji="0" lang="en-US" sz="1599" b="0" i="0" u="none" strike="noStrike" kern="0" cap="none" spc="0" normalizeH="0" baseline="0" noProof="0" dirty="0">
                  <a:ln>
                    <a:noFill/>
                  </a:ln>
                  <a:solidFill>
                    <a:prstClr val="black"/>
                  </a:solidFill>
                  <a:effectLst/>
                  <a:uLnTx/>
                  <a:uFillTx/>
                  <a:latin typeface="Arial"/>
                  <a:ea typeface=""/>
                  <a:cs typeface=""/>
                </a:endParaRPr>
              </a:p>
            </p:txBody>
          </p:sp>
          <p:sp>
            <p:nvSpPr>
              <p:cNvPr id="39" name="Oval 38"/>
              <p:cNvSpPr/>
              <p:nvPr userDrawn="1"/>
            </p:nvSpPr>
            <p:spPr>
              <a:xfrm flipH="1">
                <a:off x="5121276" y="4830540"/>
                <a:ext cx="1104142" cy="845983"/>
              </a:xfrm>
              <a:prstGeom prst="ellipse">
                <a:avLst/>
              </a:prstGeom>
              <a:solidFill>
                <a:srgbClr val="E06020"/>
              </a:solidFill>
              <a:ln w="9525" cap="flat" cmpd="sng" algn="ctr">
                <a:noFill/>
                <a:prstDash val="solid"/>
              </a:ln>
              <a:effectLst/>
            </p:spPr>
            <p:txBody>
              <a:bodyPr rtlCol="0" anchor="ctr"/>
              <a:lstStyle/>
              <a:p>
                <a:pPr marL="0" marR="0" lvl="0" indent="0" algn="ctr" defTabSz="448045" eaLnBrk="1" fontAlgn="base" latinLnBrk="0" hangingPunct="1">
                  <a:lnSpc>
                    <a:spcPct val="100000"/>
                  </a:lnSpc>
                  <a:spcBef>
                    <a:spcPct val="0"/>
                  </a:spcBef>
                  <a:spcAft>
                    <a:spcPct val="0"/>
                  </a:spcAft>
                  <a:buClrTx/>
                  <a:buSzTx/>
                  <a:buFontTx/>
                  <a:buNone/>
                  <a:tabLst/>
                  <a:defRPr/>
                </a:pPr>
                <a:endParaRPr kumimoji="0" lang="en-US" sz="1599" b="0" i="0" u="none" strike="noStrike" kern="0" cap="none" spc="0" normalizeH="0" baseline="0" noProof="0" dirty="0">
                  <a:ln>
                    <a:noFill/>
                  </a:ln>
                  <a:solidFill>
                    <a:prstClr val="black"/>
                  </a:solidFill>
                  <a:effectLst/>
                  <a:uLnTx/>
                  <a:uFillTx/>
                  <a:latin typeface="Arial"/>
                  <a:ea typeface=""/>
                  <a:cs typeface=""/>
                </a:endParaRPr>
              </a:p>
            </p:txBody>
          </p:sp>
          <p:sp>
            <p:nvSpPr>
              <p:cNvPr id="40" name="Oval 39"/>
              <p:cNvSpPr/>
              <p:nvPr userDrawn="1"/>
            </p:nvSpPr>
            <p:spPr>
              <a:xfrm flipH="1">
                <a:off x="5121276" y="4903952"/>
                <a:ext cx="912514" cy="699159"/>
              </a:xfrm>
              <a:prstGeom prst="ellipse">
                <a:avLst/>
              </a:prstGeom>
              <a:solidFill>
                <a:srgbClr val="FFCA08"/>
              </a:solidFill>
              <a:ln w="9525" cap="flat" cmpd="sng" algn="ctr">
                <a:noFill/>
                <a:prstDash val="solid"/>
              </a:ln>
              <a:effectLst/>
            </p:spPr>
            <p:txBody>
              <a:bodyPr rtlCol="0" anchor="ctr"/>
              <a:lstStyle/>
              <a:p>
                <a:pPr marL="0" marR="0" lvl="0" indent="0" algn="ctr" defTabSz="448045" eaLnBrk="1" fontAlgn="base" latinLnBrk="0" hangingPunct="1">
                  <a:lnSpc>
                    <a:spcPct val="100000"/>
                  </a:lnSpc>
                  <a:spcBef>
                    <a:spcPct val="0"/>
                  </a:spcBef>
                  <a:spcAft>
                    <a:spcPct val="0"/>
                  </a:spcAft>
                  <a:buClrTx/>
                  <a:buSzTx/>
                  <a:buFontTx/>
                  <a:buNone/>
                  <a:tabLst/>
                  <a:defRPr/>
                </a:pPr>
                <a:endParaRPr kumimoji="0" lang="en-US" sz="1599" b="0" i="0" u="none" strike="noStrike" kern="0" cap="none" spc="0" normalizeH="0" baseline="0" noProof="0" dirty="0">
                  <a:ln>
                    <a:noFill/>
                  </a:ln>
                  <a:solidFill>
                    <a:prstClr val="black"/>
                  </a:solidFill>
                  <a:effectLst/>
                  <a:uLnTx/>
                  <a:uFillTx/>
                  <a:latin typeface="Arial"/>
                  <a:ea typeface=""/>
                  <a:cs typeface=""/>
                </a:endParaRPr>
              </a:p>
            </p:txBody>
          </p:sp>
          <p:sp>
            <p:nvSpPr>
              <p:cNvPr id="41" name="Oval 40"/>
              <p:cNvSpPr/>
              <p:nvPr userDrawn="1"/>
            </p:nvSpPr>
            <p:spPr>
              <a:xfrm flipH="1">
                <a:off x="5092995" y="4949886"/>
                <a:ext cx="754144" cy="607291"/>
              </a:xfrm>
              <a:prstGeom prst="ellipse">
                <a:avLst/>
              </a:prstGeom>
              <a:solidFill>
                <a:sysClr val="window" lastClr="FFFFFF"/>
              </a:solidFill>
              <a:ln w="9525" cap="flat" cmpd="sng" algn="ctr">
                <a:noFill/>
                <a:prstDash val="solid"/>
              </a:ln>
              <a:effectLst/>
            </p:spPr>
            <p:txBody>
              <a:bodyPr rtlCol="0" anchor="ctr"/>
              <a:lstStyle/>
              <a:p>
                <a:pPr marL="0" marR="0" lvl="0" indent="0" algn="ctr" defTabSz="448045" eaLnBrk="1" fontAlgn="base" latinLnBrk="0" hangingPunct="1">
                  <a:lnSpc>
                    <a:spcPct val="100000"/>
                  </a:lnSpc>
                  <a:spcBef>
                    <a:spcPct val="0"/>
                  </a:spcBef>
                  <a:spcAft>
                    <a:spcPct val="0"/>
                  </a:spcAft>
                  <a:buClrTx/>
                  <a:buSzTx/>
                  <a:buFontTx/>
                  <a:buNone/>
                  <a:tabLst/>
                  <a:defRPr/>
                </a:pPr>
                <a:endParaRPr kumimoji="0" lang="en-US" sz="1599" b="0" i="0" u="none" strike="noStrike" kern="0" cap="none" spc="0" normalizeH="0" baseline="0" noProof="0" dirty="0">
                  <a:ln>
                    <a:noFill/>
                  </a:ln>
                  <a:solidFill>
                    <a:prstClr val="black"/>
                  </a:solidFill>
                  <a:effectLst/>
                  <a:uLnTx/>
                  <a:uFillTx/>
                  <a:latin typeface="Arial"/>
                  <a:ea typeface=""/>
                  <a:cs typeface=""/>
                </a:endParaRPr>
              </a:p>
            </p:txBody>
          </p:sp>
        </p:grpSp>
        <p:sp>
          <p:nvSpPr>
            <p:cNvPr id="37" name="Freeform 41"/>
            <p:cNvSpPr>
              <a:spLocks/>
            </p:cNvSpPr>
            <p:nvPr userDrawn="1"/>
          </p:nvSpPr>
          <p:spPr bwMode="gray">
            <a:xfrm>
              <a:off x="4970507" y="953526"/>
              <a:ext cx="1278348" cy="1418128"/>
            </a:xfrm>
            <a:custGeom>
              <a:avLst/>
              <a:gdLst/>
              <a:ahLst/>
              <a:cxnLst/>
              <a:rect l="l" t="t" r="r" b="b"/>
              <a:pathLst>
                <a:path w="4758872" h="5279224">
                  <a:moveTo>
                    <a:pt x="4623602" y="3613775"/>
                  </a:moveTo>
                  <a:cubicBezTo>
                    <a:pt x="4628404" y="3617119"/>
                    <a:pt x="4638009" y="3642198"/>
                    <a:pt x="4644412" y="3653901"/>
                  </a:cubicBezTo>
                  <a:cubicBezTo>
                    <a:pt x="4647614" y="3665605"/>
                    <a:pt x="4647614" y="3675636"/>
                    <a:pt x="4658820" y="3683996"/>
                  </a:cubicBezTo>
                  <a:cubicBezTo>
                    <a:pt x="4665223" y="3699043"/>
                    <a:pt x="4665223" y="3702387"/>
                    <a:pt x="4673228" y="3717434"/>
                  </a:cubicBezTo>
                  <a:cubicBezTo>
                    <a:pt x="4674828" y="3732482"/>
                    <a:pt x="4674828" y="3727466"/>
                    <a:pt x="4676429" y="3744185"/>
                  </a:cubicBezTo>
                  <a:cubicBezTo>
                    <a:pt x="4678030" y="3760904"/>
                    <a:pt x="4678030" y="3799359"/>
                    <a:pt x="4681232" y="3814406"/>
                  </a:cubicBezTo>
                  <a:cubicBezTo>
                    <a:pt x="4682833" y="3831125"/>
                    <a:pt x="4690837" y="3827781"/>
                    <a:pt x="4692438" y="3837813"/>
                  </a:cubicBezTo>
                  <a:cubicBezTo>
                    <a:pt x="4694038" y="3847845"/>
                    <a:pt x="4695639" y="3866236"/>
                    <a:pt x="4692438" y="3874595"/>
                  </a:cubicBezTo>
                  <a:cubicBezTo>
                    <a:pt x="4689236" y="3882955"/>
                    <a:pt x="4681232" y="3892986"/>
                    <a:pt x="4676429" y="3892986"/>
                  </a:cubicBezTo>
                  <a:cubicBezTo>
                    <a:pt x="4671627" y="3894658"/>
                    <a:pt x="4666824" y="3877939"/>
                    <a:pt x="4662022" y="3874595"/>
                  </a:cubicBezTo>
                  <a:cubicBezTo>
                    <a:pt x="4657219" y="3871251"/>
                    <a:pt x="4647614" y="3864564"/>
                    <a:pt x="4644412" y="3869580"/>
                  </a:cubicBezTo>
                  <a:cubicBezTo>
                    <a:pt x="4631606" y="3847845"/>
                    <a:pt x="4639610" y="3899674"/>
                    <a:pt x="4639610" y="3904690"/>
                  </a:cubicBezTo>
                  <a:cubicBezTo>
                    <a:pt x="4639610" y="3916393"/>
                    <a:pt x="4647614" y="3909706"/>
                    <a:pt x="4649215" y="3919737"/>
                  </a:cubicBezTo>
                  <a:cubicBezTo>
                    <a:pt x="4650816" y="3924753"/>
                    <a:pt x="4649215" y="3934785"/>
                    <a:pt x="4647614" y="3939800"/>
                  </a:cubicBezTo>
                  <a:cubicBezTo>
                    <a:pt x="4646013" y="3946488"/>
                    <a:pt x="4642812" y="3946488"/>
                    <a:pt x="4639610" y="3953176"/>
                  </a:cubicBezTo>
                  <a:cubicBezTo>
                    <a:pt x="4642812" y="3954848"/>
                    <a:pt x="4662022" y="3951504"/>
                    <a:pt x="4663623" y="3954848"/>
                  </a:cubicBezTo>
                  <a:cubicBezTo>
                    <a:pt x="4665223" y="3958192"/>
                    <a:pt x="4657219" y="3968223"/>
                    <a:pt x="4654017" y="3973239"/>
                  </a:cubicBezTo>
                  <a:cubicBezTo>
                    <a:pt x="4650816" y="3978255"/>
                    <a:pt x="4652417" y="3984942"/>
                    <a:pt x="4647614" y="3984942"/>
                  </a:cubicBezTo>
                  <a:cubicBezTo>
                    <a:pt x="4642812" y="3984942"/>
                    <a:pt x="4633207" y="3964879"/>
                    <a:pt x="4628404" y="3969895"/>
                  </a:cubicBezTo>
                  <a:cubicBezTo>
                    <a:pt x="4625202" y="3974911"/>
                    <a:pt x="4623602" y="3999990"/>
                    <a:pt x="4620400" y="4018381"/>
                  </a:cubicBezTo>
                  <a:cubicBezTo>
                    <a:pt x="4620400" y="4030084"/>
                    <a:pt x="4626803" y="4038444"/>
                    <a:pt x="4625202" y="4043460"/>
                  </a:cubicBezTo>
                  <a:cubicBezTo>
                    <a:pt x="4623602" y="4048475"/>
                    <a:pt x="4615597" y="4041788"/>
                    <a:pt x="4613997" y="4048475"/>
                  </a:cubicBezTo>
                  <a:cubicBezTo>
                    <a:pt x="4612396" y="4055163"/>
                    <a:pt x="4613997" y="4075226"/>
                    <a:pt x="4610795" y="4085258"/>
                  </a:cubicBezTo>
                  <a:cubicBezTo>
                    <a:pt x="4609194" y="4096961"/>
                    <a:pt x="4601190" y="4098633"/>
                    <a:pt x="4596387" y="4108665"/>
                  </a:cubicBezTo>
                  <a:cubicBezTo>
                    <a:pt x="4593186" y="4117024"/>
                    <a:pt x="4589984" y="4125384"/>
                    <a:pt x="4586782" y="4133744"/>
                  </a:cubicBezTo>
                  <a:cubicBezTo>
                    <a:pt x="4583581" y="4142103"/>
                    <a:pt x="4583581" y="4145447"/>
                    <a:pt x="4580379" y="4155479"/>
                  </a:cubicBezTo>
                  <a:cubicBezTo>
                    <a:pt x="4570774" y="4172198"/>
                    <a:pt x="4573976" y="4172198"/>
                    <a:pt x="4570774" y="4193933"/>
                  </a:cubicBezTo>
                  <a:cubicBezTo>
                    <a:pt x="4569173" y="4203964"/>
                    <a:pt x="4557967" y="4215668"/>
                    <a:pt x="4553165" y="4224027"/>
                  </a:cubicBezTo>
                  <a:cubicBezTo>
                    <a:pt x="4551564" y="4234059"/>
                    <a:pt x="4546761" y="4239075"/>
                    <a:pt x="4543560" y="4249106"/>
                  </a:cubicBezTo>
                  <a:cubicBezTo>
                    <a:pt x="4541959" y="4259138"/>
                    <a:pt x="4538757" y="4270841"/>
                    <a:pt x="4533955" y="4280873"/>
                  </a:cubicBezTo>
                  <a:cubicBezTo>
                    <a:pt x="4532354" y="4295920"/>
                    <a:pt x="4530753" y="4297592"/>
                    <a:pt x="4522749" y="4309296"/>
                  </a:cubicBezTo>
                  <a:cubicBezTo>
                    <a:pt x="4517946" y="4326015"/>
                    <a:pt x="4511543" y="4339390"/>
                    <a:pt x="4505140" y="4354438"/>
                  </a:cubicBezTo>
                  <a:cubicBezTo>
                    <a:pt x="4503539" y="4364469"/>
                    <a:pt x="4500337" y="4369485"/>
                    <a:pt x="4495535" y="4379516"/>
                  </a:cubicBezTo>
                  <a:cubicBezTo>
                    <a:pt x="4493934" y="4399580"/>
                    <a:pt x="4493934" y="4401251"/>
                    <a:pt x="4485930" y="4416299"/>
                  </a:cubicBezTo>
                  <a:cubicBezTo>
                    <a:pt x="4484329" y="4431346"/>
                    <a:pt x="4479526" y="4443050"/>
                    <a:pt x="4466720" y="4449737"/>
                  </a:cubicBezTo>
                  <a:cubicBezTo>
                    <a:pt x="4461917" y="4461441"/>
                    <a:pt x="4473123" y="4469800"/>
                    <a:pt x="4469921" y="4481504"/>
                  </a:cubicBezTo>
                  <a:cubicBezTo>
                    <a:pt x="4466720" y="4493207"/>
                    <a:pt x="4453913" y="4504911"/>
                    <a:pt x="4447510" y="4516614"/>
                  </a:cubicBezTo>
                  <a:cubicBezTo>
                    <a:pt x="4445909" y="4528318"/>
                    <a:pt x="4429900" y="4546709"/>
                    <a:pt x="4433102" y="4555069"/>
                  </a:cubicBezTo>
                  <a:lnTo>
                    <a:pt x="4426624" y="4560346"/>
                  </a:lnTo>
                  <a:cubicBezTo>
                    <a:pt x="4426999" y="4559875"/>
                    <a:pt x="4441106" y="4546709"/>
                    <a:pt x="4407489" y="4561756"/>
                  </a:cubicBezTo>
                  <a:lnTo>
                    <a:pt x="4404287" y="4570116"/>
                  </a:lnTo>
                  <a:cubicBezTo>
                    <a:pt x="4394682" y="4581819"/>
                    <a:pt x="4367468" y="4576804"/>
                    <a:pt x="4361064" y="4576804"/>
                  </a:cubicBezTo>
                  <a:cubicBezTo>
                    <a:pt x="4359464" y="4590179"/>
                    <a:pt x="4354661" y="4588507"/>
                    <a:pt x="4341854" y="4591851"/>
                  </a:cubicBezTo>
                  <a:cubicBezTo>
                    <a:pt x="4333850" y="4595195"/>
                    <a:pt x="4327447" y="4600210"/>
                    <a:pt x="4321044" y="4605226"/>
                  </a:cubicBezTo>
                  <a:cubicBezTo>
                    <a:pt x="4313039" y="4606898"/>
                    <a:pt x="4303434" y="4598539"/>
                    <a:pt x="4293829" y="4596867"/>
                  </a:cubicBezTo>
                  <a:cubicBezTo>
                    <a:pt x="4284224" y="4595195"/>
                    <a:pt x="4273018" y="4598539"/>
                    <a:pt x="4263413" y="4595195"/>
                  </a:cubicBezTo>
                  <a:cubicBezTo>
                    <a:pt x="4257010" y="4583491"/>
                    <a:pt x="4249006" y="4588507"/>
                    <a:pt x="4239401" y="4580147"/>
                  </a:cubicBezTo>
                  <a:cubicBezTo>
                    <a:pt x="4234598" y="4571788"/>
                    <a:pt x="4228195" y="4568444"/>
                    <a:pt x="4221792" y="4560084"/>
                  </a:cubicBezTo>
                  <a:cubicBezTo>
                    <a:pt x="4220191" y="4546709"/>
                    <a:pt x="4213787" y="4538349"/>
                    <a:pt x="4207384" y="4526646"/>
                  </a:cubicBezTo>
                  <a:cubicBezTo>
                    <a:pt x="4204182" y="4516614"/>
                    <a:pt x="4202582" y="4509927"/>
                    <a:pt x="4200981" y="4499895"/>
                  </a:cubicBezTo>
                  <a:cubicBezTo>
                    <a:pt x="4199380" y="4489863"/>
                    <a:pt x="4197779" y="4479832"/>
                    <a:pt x="4197779" y="4469800"/>
                  </a:cubicBezTo>
                  <a:cubicBezTo>
                    <a:pt x="4215388" y="4463113"/>
                    <a:pt x="4207384" y="4449737"/>
                    <a:pt x="4197779" y="4434690"/>
                  </a:cubicBezTo>
                  <a:cubicBezTo>
                    <a:pt x="4196178" y="4417971"/>
                    <a:pt x="4191376" y="4417971"/>
                    <a:pt x="4181771" y="4404595"/>
                  </a:cubicBezTo>
                  <a:cubicBezTo>
                    <a:pt x="4178569" y="4391220"/>
                    <a:pt x="4176968" y="4374501"/>
                    <a:pt x="4178569" y="4359453"/>
                  </a:cubicBezTo>
                  <a:cubicBezTo>
                    <a:pt x="4180170" y="4344406"/>
                    <a:pt x="4188174" y="4326015"/>
                    <a:pt x="4191376" y="4314311"/>
                  </a:cubicBezTo>
                  <a:cubicBezTo>
                    <a:pt x="4199380" y="4304280"/>
                    <a:pt x="4186573" y="4295920"/>
                    <a:pt x="4197779" y="4294248"/>
                  </a:cubicBezTo>
                  <a:cubicBezTo>
                    <a:pt x="4202582" y="4289233"/>
                    <a:pt x="4215388" y="4289233"/>
                    <a:pt x="4220191" y="4284217"/>
                  </a:cubicBezTo>
                  <a:cubicBezTo>
                    <a:pt x="4224993" y="4279201"/>
                    <a:pt x="4221792" y="4270841"/>
                    <a:pt x="4224993" y="4264154"/>
                  </a:cubicBezTo>
                  <a:cubicBezTo>
                    <a:pt x="4226594" y="4244091"/>
                    <a:pt x="4226594" y="4242419"/>
                    <a:pt x="4244203" y="4239075"/>
                  </a:cubicBezTo>
                  <a:cubicBezTo>
                    <a:pt x="4252208" y="4224027"/>
                    <a:pt x="4244203" y="4207308"/>
                    <a:pt x="4263413" y="4203964"/>
                  </a:cubicBezTo>
                  <a:cubicBezTo>
                    <a:pt x="4266615" y="4187245"/>
                    <a:pt x="4263413" y="4163838"/>
                    <a:pt x="4263413" y="4148791"/>
                  </a:cubicBezTo>
                  <a:cubicBezTo>
                    <a:pt x="4263413" y="4133744"/>
                    <a:pt x="4261813" y="4115352"/>
                    <a:pt x="4260212" y="4108665"/>
                  </a:cubicBezTo>
                  <a:cubicBezTo>
                    <a:pt x="4260212" y="4106993"/>
                    <a:pt x="4255409" y="4106993"/>
                    <a:pt x="4253808" y="4105321"/>
                  </a:cubicBezTo>
                  <a:cubicBezTo>
                    <a:pt x="4252208" y="4103649"/>
                    <a:pt x="4250607" y="4100305"/>
                    <a:pt x="4249006" y="4098633"/>
                  </a:cubicBezTo>
                  <a:cubicBezTo>
                    <a:pt x="4245804" y="4085258"/>
                    <a:pt x="4242603" y="4026740"/>
                    <a:pt x="4244203" y="4008349"/>
                  </a:cubicBezTo>
                  <a:cubicBezTo>
                    <a:pt x="4245804" y="3989958"/>
                    <a:pt x="4253808" y="3994974"/>
                    <a:pt x="4258611" y="3988286"/>
                  </a:cubicBezTo>
                  <a:cubicBezTo>
                    <a:pt x="4263413" y="3981598"/>
                    <a:pt x="4269817" y="3971567"/>
                    <a:pt x="4274619" y="3963207"/>
                  </a:cubicBezTo>
                  <a:cubicBezTo>
                    <a:pt x="4277821" y="3951504"/>
                    <a:pt x="4274619" y="3924753"/>
                    <a:pt x="4282623" y="3918065"/>
                  </a:cubicBezTo>
                  <a:cubicBezTo>
                    <a:pt x="4285825" y="3904690"/>
                    <a:pt x="4309838" y="3919737"/>
                    <a:pt x="4322644" y="3918065"/>
                  </a:cubicBezTo>
                  <a:cubicBezTo>
                    <a:pt x="4327447" y="3909706"/>
                    <a:pt x="4329048" y="3904690"/>
                    <a:pt x="4337052" y="3898002"/>
                  </a:cubicBezTo>
                  <a:cubicBezTo>
                    <a:pt x="4343455" y="3894658"/>
                    <a:pt x="4345056" y="3903018"/>
                    <a:pt x="4354661" y="3903018"/>
                  </a:cubicBezTo>
                  <a:cubicBezTo>
                    <a:pt x="4359464" y="3901346"/>
                    <a:pt x="4362665" y="3891315"/>
                    <a:pt x="4369069" y="3889643"/>
                  </a:cubicBezTo>
                  <a:cubicBezTo>
                    <a:pt x="4375472" y="3886299"/>
                    <a:pt x="4391480" y="3887971"/>
                    <a:pt x="4397884" y="3889643"/>
                  </a:cubicBezTo>
                  <a:cubicBezTo>
                    <a:pt x="4404287" y="3891315"/>
                    <a:pt x="4404287" y="3901346"/>
                    <a:pt x="4409090" y="3904690"/>
                  </a:cubicBezTo>
                  <a:cubicBezTo>
                    <a:pt x="4413892" y="3908034"/>
                    <a:pt x="4426699" y="3916393"/>
                    <a:pt x="4428300" y="3913050"/>
                  </a:cubicBezTo>
                  <a:cubicBezTo>
                    <a:pt x="4429900" y="3909706"/>
                    <a:pt x="4425098" y="3894658"/>
                    <a:pt x="4421896" y="3887971"/>
                  </a:cubicBezTo>
                  <a:cubicBezTo>
                    <a:pt x="4418695" y="3881283"/>
                    <a:pt x="4407489" y="3877939"/>
                    <a:pt x="4409090" y="3874595"/>
                  </a:cubicBezTo>
                  <a:cubicBezTo>
                    <a:pt x="4415493" y="3867908"/>
                    <a:pt x="4420295" y="3871251"/>
                    <a:pt x="4428300" y="3867908"/>
                  </a:cubicBezTo>
                  <a:cubicBezTo>
                    <a:pt x="4434703" y="3867908"/>
                    <a:pt x="4441106" y="3849516"/>
                    <a:pt x="4447510" y="3849516"/>
                  </a:cubicBezTo>
                  <a:cubicBezTo>
                    <a:pt x="4450711" y="3852860"/>
                    <a:pt x="4463518" y="3871251"/>
                    <a:pt x="4465119" y="3867908"/>
                  </a:cubicBezTo>
                  <a:cubicBezTo>
                    <a:pt x="4477925" y="3841157"/>
                    <a:pt x="4450711" y="3832797"/>
                    <a:pt x="4479526" y="3827781"/>
                  </a:cubicBezTo>
                  <a:cubicBezTo>
                    <a:pt x="4484329" y="3817750"/>
                    <a:pt x="4489131" y="3842829"/>
                    <a:pt x="4493934" y="3837813"/>
                  </a:cubicBezTo>
                  <a:cubicBezTo>
                    <a:pt x="4495535" y="3836141"/>
                    <a:pt x="4489131" y="3819422"/>
                    <a:pt x="4490732" y="3812734"/>
                  </a:cubicBezTo>
                  <a:cubicBezTo>
                    <a:pt x="4492333" y="3806046"/>
                    <a:pt x="4500337" y="3797687"/>
                    <a:pt x="4505140" y="3797687"/>
                  </a:cubicBezTo>
                  <a:cubicBezTo>
                    <a:pt x="4513144" y="3790999"/>
                    <a:pt x="4519547" y="3817750"/>
                    <a:pt x="4522749" y="3812734"/>
                  </a:cubicBezTo>
                  <a:cubicBezTo>
                    <a:pt x="4525951" y="3811062"/>
                    <a:pt x="4522749" y="3799359"/>
                    <a:pt x="4524350" y="3792671"/>
                  </a:cubicBezTo>
                  <a:cubicBezTo>
                    <a:pt x="4525951" y="3785983"/>
                    <a:pt x="4529152" y="3780968"/>
                    <a:pt x="4529152" y="3772608"/>
                  </a:cubicBezTo>
                  <a:cubicBezTo>
                    <a:pt x="4529152" y="3760904"/>
                    <a:pt x="4521148" y="3745857"/>
                    <a:pt x="4522749" y="3739169"/>
                  </a:cubicBezTo>
                  <a:cubicBezTo>
                    <a:pt x="4524350" y="3732482"/>
                    <a:pt x="4533955" y="3732482"/>
                    <a:pt x="4538757" y="3727466"/>
                  </a:cubicBezTo>
                  <a:lnTo>
                    <a:pt x="4547237" y="3731228"/>
                  </a:lnTo>
                  <a:cubicBezTo>
                    <a:pt x="4552565" y="3730601"/>
                    <a:pt x="4549563" y="3718688"/>
                    <a:pt x="4548362" y="3712419"/>
                  </a:cubicBezTo>
                  <a:lnTo>
                    <a:pt x="4551964" y="3706724"/>
                  </a:lnTo>
                  <a:cubicBezTo>
                    <a:pt x="4554666" y="3705940"/>
                    <a:pt x="4555566" y="3717852"/>
                    <a:pt x="4562770" y="3724122"/>
                  </a:cubicBezTo>
                  <a:cubicBezTo>
                    <a:pt x="4586782" y="3720778"/>
                    <a:pt x="4570774" y="3710747"/>
                    <a:pt x="4589984" y="3704059"/>
                  </a:cubicBezTo>
                  <a:cubicBezTo>
                    <a:pt x="4594787" y="3692356"/>
                    <a:pt x="4593186" y="3655573"/>
                    <a:pt x="4596387" y="3643870"/>
                  </a:cubicBezTo>
                  <a:cubicBezTo>
                    <a:pt x="4599589" y="3632166"/>
                    <a:pt x="4609194" y="3642198"/>
                    <a:pt x="4613997" y="3637182"/>
                  </a:cubicBezTo>
                  <a:cubicBezTo>
                    <a:pt x="4620400" y="3637182"/>
                    <a:pt x="4618799" y="3610431"/>
                    <a:pt x="4623602" y="3613775"/>
                  </a:cubicBezTo>
                  <a:close/>
                  <a:moveTo>
                    <a:pt x="4104187" y="2849912"/>
                  </a:moveTo>
                  <a:cubicBezTo>
                    <a:pt x="4103903" y="2852453"/>
                    <a:pt x="4101393" y="2855194"/>
                    <a:pt x="4104187" y="2849912"/>
                  </a:cubicBezTo>
                  <a:close/>
                  <a:moveTo>
                    <a:pt x="1459768" y="2256567"/>
                  </a:moveTo>
                  <a:cubicBezTo>
                    <a:pt x="1461366" y="2258228"/>
                    <a:pt x="1459589" y="2259201"/>
                    <a:pt x="1458749" y="2259515"/>
                  </a:cubicBezTo>
                  <a:cubicBezTo>
                    <a:pt x="1459538" y="2259103"/>
                    <a:pt x="1460036" y="2258080"/>
                    <a:pt x="1459768" y="2256567"/>
                  </a:cubicBezTo>
                  <a:close/>
                  <a:moveTo>
                    <a:pt x="1849353" y="744"/>
                  </a:moveTo>
                  <a:cubicBezTo>
                    <a:pt x="1857357" y="-928"/>
                    <a:pt x="1868563" y="744"/>
                    <a:pt x="1878168" y="744"/>
                  </a:cubicBezTo>
                  <a:cubicBezTo>
                    <a:pt x="1886172" y="4088"/>
                    <a:pt x="1889373" y="-928"/>
                    <a:pt x="1905382" y="5760"/>
                  </a:cubicBezTo>
                  <a:cubicBezTo>
                    <a:pt x="1910184" y="10776"/>
                    <a:pt x="1903781" y="24151"/>
                    <a:pt x="1906983" y="30839"/>
                  </a:cubicBezTo>
                  <a:cubicBezTo>
                    <a:pt x="1910184" y="37526"/>
                    <a:pt x="1918188" y="45886"/>
                    <a:pt x="1924592" y="45886"/>
                  </a:cubicBezTo>
                  <a:cubicBezTo>
                    <a:pt x="1930995" y="45886"/>
                    <a:pt x="1943802" y="30839"/>
                    <a:pt x="1950205" y="25823"/>
                  </a:cubicBezTo>
                  <a:cubicBezTo>
                    <a:pt x="1956609" y="20807"/>
                    <a:pt x="1966214" y="15791"/>
                    <a:pt x="1967814" y="17463"/>
                  </a:cubicBezTo>
                  <a:cubicBezTo>
                    <a:pt x="1966214" y="20807"/>
                    <a:pt x="1961411" y="22479"/>
                    <a:pt x="1959810" y="35854"/>
                  </a:cubicBezTo>
                  <a:cubicBezTo>
                    <a:pt x="1956609" y="42542"/>
                    <a:pt x="1953407" y="54246"/>
                    <a:pt x="1948604" y="60933"/>
                  </a:cubicBezTo>
                  <a:cubicBezTo>
                    <a:pt x="1943802" y="67621"/>
                    <a:pt x="1929394" y="69293"/>
                    <a:pt x="1926193" y="75981"/>
                  </a:cubicBezTo>
                  <a:cubicBezTo>
                    <a:pt x="1922991" y="82668"/>
                    <a:pt x="1926193" y="99388"/>
                    <a:pt x="1930995" y="106075"/>
                  </a:cubicBezTo>
                  <a:cubicBezTo>
                    <a:pt x="1935798" y="112763"/>
                    <a:pt x="1948604" y="112763"/>
                    <a:pt x="1953407" y="116107"/>
                  </a:cubicBezTo>
                  <a:cubicBezTo>
                    <a:pt x="1956609" y="121123"/>
                    <a:pt x="1972617" y="104403"/>
                    <a:pt x="1964613" y="122795"/>
                  </a:cubicBezTo>
                  <a:cubicBezTo>
                    <a:pt x="1966214" y="127810"/>
                    <a:pt x="1967814" y="144530"/>
                    <a:pt x="1967814" y="151217"/>
                  </a:cubicBezTo>
                  <a:cubicBezTo>
                    <a:pt x="1967814" y="157905"/>
                    <a:pt x="1966214" y="161249"/>
                    <a:pt x="1963012" y="167937"/>
                  </a:cubicBezTo>
                  <a:cubicBezTo>
                    <a:pt x="1959810" y="174624"/>
                    <a:pt x="1950205" y="186328"/>
                    <a:pt x="1943802" y="191343"/>
                  </a:cubicBezTo>
                  <a:cubicBezTo>
                    <a:pt x="1937398" y="196359"/>
                    <a:pt x="1927793" y="198031"/>
                    <a:pt x="1921390" y="203047"/>
                  </a:cubicBezTo>
                  <a:cubicBezTo>
                    <a:pt x="1914987" y="208063"/>
                    <a:pt x="1905382" y="214750"/>
                    <a:pt x="1905382" y="223110"/>
                  </a:cubicBezTo>
                  <a:cubicBezTo>
                    <a:pt x="1897378" y="246517"/>
                    <a:pt x="1890974" y="244845"/>
                    <a:pt x="1918188" y="256549"/>
                  </a:cubicBezTo>
                  <a:cubicBezTo>
                    <a:pt x="1922991" y="263236"/>
                    <a:pt x="1929394" y="266580"/>
                    <a:pt x="1935798" y="268252"/>
                  </a:cubicBezTo>
                  <a:cubicBezTo>
                    <a:pt x="1943802" y="271596"/>
                    <a:pt x="1956609" y="271596"/>
                    <a:pt x="1963012" y="276612"/>
                  </a:cubicBezTo>
                  <a:cubicBezTo>
                    <a:pt x="1972617" y="283299"/>
                    <a:pt x="1938999" y="291659"/>
                    <a:pt x="1979020" y="303362"/>
                  </a:cubicBezTo>
                  <a:cubicBezTo>
                    <a:pt x="1988625" y="308378"/>
                    <a:pt x="2004634" y="303362"/>
                    <a:pt x="2017440" y="306706"/>
                  </a:cubicBezTo>
                  <a:cubicBezTo>
                    <a:pt x="2030247" y="310050"/>
                    <a:pt x="2043054" y="325098"/>
                    <a:pt x="2054260" y="328441"/>
                  </a:cubicBezTo>
                  <a:cubicBezTo>
                    <a:pt x="2065465" y="331785"/>
                    <a:pt x="2081474" y="330113"/>
                    <a:pt x="2089478" y="328441"/>
                  </a:cubicBezTo>
                  <a:cubicBezTo>
                    <a:pt x="2097482" y="326769"/>
                    <a:pt x="2100684" y="320082"/>
                    <a:pt x="2107087" y="318410"/>
                  </a:cubicBezTo>
                  <a:lnTo>
                    <a:pt x="2127898" y="318410"/>
                  </a:lnTo>
                  <a:cubicBezTo>
                    <a:pt x="2132700" y="320082"/>
                    <a:pt x="2127898" y="330113"/>
                    <a:pt x="2132700" y="331785"/>
                  </a:cubicBezTo>
                  <a:cubicBezTo>
                    <a:pt x="2137503" y="333457"/>
                    <a:pt x="2151910" y="330113"/>
                    <a:pt x="2159915" y="331785"/>
                  </a:cubicBezTo>
                  <a:cubicBezTo>
                    <a:pt x="2167919" y="333457"/>
                    <a:pt x="2177524" y="338473"/>
                    <a:pt x="2183927" y="341817"/>
                  </a:cubicBezTo>
                  <a:cubicBezTo>
                    <a:pt x="2190331" y="345161"/>
                    <a:pt x="2195133" y="351848"/>
                    <a:pt x="2204738" y="353520"/>
                  </a:cubicBezTo>
                  <a:cubicBezTo>
                    <a:pt x="2214343" y="360208"/>
                    <a:pt x="2227150" y="343489"/>
                    <a:pt x="2238356" y="356864"/>
                  </a:cubicBezTo>
                  <a:cubicBezTo>
                    <a:pt x="2246360" y="360208"/>
                    <a:pt x="2252763" y="368568"/>
                    <a:pt x="2255965" y="376927"/>
                  </a:cubicBezTo>
                  <a:cubicBezTo>
                    <a:pt x="2259166" y="385287"/>
                    <a:pt x="2259166" y="395318"/>
                    <a:pt x="2260767" y="403678"/>
                  </a:cubicBezTo>
                  <a:cubicBezTo>
                    <a:pt x="2262368" y="412038"/>
                    <a:pt x="2265570" y="425413"/>
                    <a:pt x="2270372" y="430429"/>
                  </a:cubicBezTo>
                  <a:cubicBezTo>
                    <a:pt x="2273574" y="437117"/>
                    <a:pt x="2283179" y="435445"/>
                    <a:pt x="2289582" y="437117"/>
                  </a:cubicBezTo>
                  <a:cubicBezTo>
                    <a:pt x="2295986" y="438788"/>
                    <a:pt x="2299187" y="445476"/>
                    <a:pt x="2313595" y="447148"/>
                  </a:cubicBezTo>
                  <a:cubicBezTo>
                    <a:pt x="2328002" y="448820"/>
                    <a:pt x="2358418" y="442132"/>
                    <a:pt x="2372826" y="443804"/>
                  </a:cubicBezTo>
                  <a:cubicBezTo>
                    <a:pt x="2388834" y="445476"/>
                    <a:pt x="2384032" y="455508"/>
                    <a:pt x="2400040" y="462195"/>
                  </a:cubicBezTo>
                  <a:cubicBezTo>
                    <a:pt x="2409645" y="465539"/>
                    <a:pt x="2420851" y="460523"/>
                    <a:pt x="2428855" y="463867"/>
                  </a:cubicBezTo>
                  <a:cubicBezTo>
                    <a:pt x="2436859" y="467211"/>
                    <a:pt x="2438460" y="477243"/>
                    <a:pt x="2444863" y="482258"/>
                  </a:cubicBezTo>
                  <a:cubicBezTo>
                    <a:pt x="2451267" y="487274"/>
                    <a:pt x="2464073" y="488946"/>
                    <a:pt x="2472078" y="492290"/>
                  </a:cubicBezTo>
                  <a:cubicBezTo>
                    <a:pt x="2484884" y="497306"/>
                    <a:pt x="2478481" y="502322"/>
                    <a:pt x="2491288" y="507337"/>
                  </a:cubicBezTo>
                  <a:cubicBezTo>
                    <a:pt x="2497691" y="509009"/>
                    <a:pt x="2529708" y="512353"/>
                    <a:pt x="2529708" y="512353"/>
                  </a:cubicBezTo>
                  <a:cubicBezTo>
                    <a:pt x="2540914" y="509009"/>
                    <a:pt x="2550519" y="502322"/>
                    <a:pt x="2558523" y="483930"/>
                  </a:cubicBezTo>
                  <a:cubicBezTo>
                    <a:pt x="2566527" y="477243"/>
                    <a:pt x="2574531" y="482258"/>
                    <a:pt x="2577733" y="473899"/>
                  </a:cubicBezTo>
                  <a:cubicBezTo>
                    <a:pt x="2580935" y="465539"/>
                    <a:pt x="2579334" y="445476"/>
                    <a:pt x="2577733" y="432101"/>
                  </a:cubicBezTo>
                  <a:cubicBezTo>
                    <a:pt x="2576132" y="418725"/>
                    <a:pt x="2563325" y="407022"/>
                    <a:pt x="2563325" y="396990"/>
                  </a:cubicBezTo>
                  <a:cubicBezTo>
                    <a:pt x="2566527" y="390303"/>
                    <a:pt x="2577733" y="370239"/>
                    <a:pt x="2582535" y="366896"/>
                  </a:cubicBezTo>
                  <a:cubicBezTo>
                    <a:pt x="2590540" y="360208"/>
                    <a:pt x="2595342" y="348504"/>
                    <a:pt x="2611350" y="343489"/>
                  </a:cubicBezTo>
                  <a:cubicBezTo>
                    <a:pt x="2620955" y="338473"/>
                    <a:pt x="2630560" y="336801"/>
                    <a:pt x="2641766" y="333457"/>
                  </a:cubicBezTo>
                  <a:cubicBezTo>
                    <a:pt x="2652972" y="330113"/>
                    <a:pt x="2668981" y="325098"/>
                    <a:pt x="2683388" y="323426"/>
                  </a:cubicBezTo>
                  <a:cubicBezTo>
                    <a:pt x="2697796" y="323426"/>
                    <a:pt x="2705800" y="315066"/>
                    <a:pt x="2728211" y="323426"/>
                  </a:cubicBezTo>
                  <a:cubicBezTo>
                    <a:pt x="2739417" y="325098"/>
                    <a:pt x="2747421" y="333457"/>
                    <a:pt x="2755426" y="336801"/>
                  </a:cubicBezTo>
                  <a:cubicBezTo>
                    <a:pt x="2763430" y="340145"/>
                    <a:pt x="2776237" y="336801"/>
                    <a:pt x="2779438" y="341817"/>
                  </a:cubicBezTo>
                  <a:cubicBezTo>
                    <a:pt x="2782640" y="346833"/>
                    <a:pt x="2773035" y="366896"/>
                    <a:pt x="2779438" y="371911"/>
                  </a:cubicBezTo>
                  <a:cubicBezTo>
                    <a:pt x="2785842" y="376927"/>
                    <a:pt x="2808253" y="373583"/>
                    <a:pt x="2821060" y="376927"/>
                  </a:cubicBezTo>
                  <a:cubicBezTo>
                    <a:pt x="2833867" y="381943"/>
                    <a:pt x="2846673" y="385287"/>
                    <a:pt x="2859480" y="390303"/>
                  </a:cubicBezTo>
                  <a:cubicBezTo>
                    <a:pt x="2865883" y="391975"/>
                    <a:pt x="2885093" y="386959"/>
                    <a:pt x="2885093" y="386959"/>
                  </a:cubicBezTo>
                  <a:cubicBezTo>
                    <a:pt x="2893098" y="388631"/>
                    <a:pt x="2899501" y="390303"/>
                    <a:pt x="2909106" y="396990"/>
                  </a:cubicBezTo>
                  <a:cubicBezTo>
                    <a:pt x="2915509" y="403678"/>
                    <a:pt x="2913908" y="422069"/>
                    <a:pt x="2920312" y="427085"/>
                  </a:cubicBezTo>
                  <a:cubicBezTo>
                    <a:pt x="2926715" y="432101"/>
                    <a:pt x="2931518" y="425413"/>
                    <a:pt x="2942723" y="423741"/>
                  </a:cubicBezTo>
                  <a:cubicBezTo>
                    <a:pt x="2952328" y="423741"/>
                    <a:pt x="2971539" y="417053"/>
                    <a:pt x="2992349" y="418725"/>
                  </a:cubicBezTo>
                  <a:cubicBezTo>
                    <a:pt x="3003555" y="420397"/>
                    <a:pt x="2998753" y="427085"/>
                    <a:pt x="3006757" y="428757"/>
                  </a:cubicBezTo>
                  <a:cubicBezTo>
                    <a:pt x="3014761" y="430429"/>
                    <a:pt x="3030769" y="425413"/>
                    <a:pt x="3040374" y="427085"/>
                  </a:cubicBezTo>
                  <a:cubicBezTo>
                    <a:pt x="3049979" y="428757"/>
                    <a:pt x="3057984" y="440460"/>
                    <a:pt x="3067589" y="442132"/>
                  </a:cubicBezTo>
                  <a:cubicBezTo>
                    <a:pt x="3075593" y="448820"/>
                    <a:pt x="3080395" y="438788"/>
                    <a:pt x="3096404" y="442132"/>
                  </a:cubicBezTo>
                  <a:cubicBezTo>
                    <a:pt x="3102807" y="443804"/>
                    <a:pt x="3102807" y="452164"/>
                    <a:pt x="3110811" y="453836"/>
                  </a:cubicBezTo>
                  <a:cubicBezTo>
                    <a:pt x="3118815" y="455508"/>
                    <a:pt x="3133223" y="450492"/>
                    <a:pt x="3141227" y="452164"/>
                  </a:cubicBezTo>
                  <a:cubicBezTo>
                    <a:pt x="3149231" y="453836"/>
                    <a:pt x="3150832" y="460523"/>
                    <a:pt x="3160437" y="463867"/>
                  </a:cubicBezTo>
                  <a:cubicBezTo>
                    <a:pt x="3168441" y="465539"/>
                    <a:pt x="3182849" y="473899"/>
                    <a:pt x="3197256" y="472227"/>
                  </a:cubicBezTo>
                  <a:cubicBezTo>
                    <a:pt x="3210063" y="470555"/>
                    <a:pt x="3227672" y="457180"/>
                    <a:pt x="3235676" y="452164"/>
                  </a:cubicBezTo>
                  <a:cubicBezTo>
                    <a:pt x="3242080" y="450492"/>
                    <a:pt x="3243681" y="437117"/>
                    <a:pt x="3250084" y="437117"/>
                  </a:cubicBezTo>
                  <a:cubicBezTo>
                    <a:pt x="3259689" y="433773"/>
                    <a:pt x="3245281" y="427085"/>
                    <a:pt x="3290105" y="428757"/>
                  </a:cubicBezTo>
                  <a:cubicBezTo>
                    <a:pt x="3299710" y="427085"/>
                    <a:pt x="3302912" y="422069"/>
                    <a:pt x="3309315" y="422069"/>
                  </a:cubicBezTo>
                  <a:cubicBezTo>
                    <a:pt x="3315718" y="422069"/>
                    <a:pt x="3323722" y="423741"/>
                    <a:pt x="3333327" y="423741"/>
                  </a:cubicBezTo>
                  <a:cubicBezTo>
                    <a:pt x="3342932" y="423741"/>
                    <a:pt x="3360542" y="423741"/>
                    <a:pt x="3366945" y="427085"/>
                  </a:cubicBezTo>
                  <a:cubicBezTo>
                    <a:pt x="3373348" y="430429"/>
                    <a:pt x="3366945" y="438788"/>
                    <a:pt x="3370147" y="442132"/>
                  </a:cubicBezTo>
                  <a:cubicBezTo>
                    <a:pt x="3373348" y="445476"/>
                    <a:pt x="3384554" y="442132"/>
                    <a:pt x="3390958" y="443804"/>
                  </a:cubicBezTo>
                  <a:cubicBezTo>
                    <a:pt x="3397361" y="445476"/>
                    <a:pt x="3405365" y="450492"/>
                    <a:pt x="3413369" y="452164"/>
                  </a:cubicBezTo>
                  <a:cubicBezTo>
                    <a:pt x="3421373" y="453836"/>
                    <a:pt x="3430978" y="457180"/>
                    <a:pt x="3437382" y="457180"/>
                  </a:cubicBezTo>
                  <a:cubicBezTo>
                    <a:pt x="3443785" y="457180"/>
                    <a:pt x="3448588" y="450492"/>
                    <a:pt x="3456592" y="448820"/>
                  </a:cubicBezTo>
                  <a:cubicBezTo>
                    <a:pt x="3464596" y="447148"/>
                    <a:pt x="3475802" y="452164"/>
                    <a:pt x="3485407" y="452164"/>
                  </a:cubicBezTo>
                  <a:cubicBezTo>
                    <a:pt x="3495012" y="452164"/>
                    <a:pt x="3512621" y="453836"/>
                    <a:pt x="3519024" y="450492"/>
                  </a:cubicBezTo>
                  <a:cubicBezTo>
                    <a:pt x="3528629" y="453836"/>
                    <a:pt x="3522226" y="427085"/>
                    <a:pt x="3528629" y="433773"/>
                  </a:cubicBezTo>
                  <a:cubicBezTo>
                    <a:pt x="3531831" y="437117"/>
                    <a:pt x="3539835" y="458852"/>
                    <a:pt x="3543037" y="467211"/>
                  </a:cubicBezTo>
                  <a:cubicBezTo>
                    <a:pt x="3546239" y="475571"/>
                    <a:pt x="3549440" y="480587"/>
                    <a:pt x="3552642" y="488946"/>
                  </a:cubicBezTo>
                  <a:cubicBezTo>
                    <a:pt x="3555844" y="497306"/>
                    <a:pt x="3560646" y="507337"/>
                    <a:pt x="3563848" y="517369"/>
                  </a:cubicBezTo>
                  <a:cubicBezTo>
                    <a:pt x="3565449" y="525729"/>
                    <a:pt x="3573453" y="527400"/>
                    <a:pt x="3571852" y="547464"/>
                  </a:cubicBezTo>
                  <a:cubicBezTo>
                    <a:pt x="3573453" y="555823"/>
                    <a:pt x="3578255" y="562511"/>
                    <a:pt x="3578255" y="569199"/>
                  </a:cubicBezTo>
                  <a:cubicBezTo>
                    <a:pt x="3578255" y="575886"/>
                    <a:pt x="3571852" y="584246"/>
                    <a:pt x="3571852" y="592606"/>
                  </a:cubicBezTo>
                  <a:cubicBezTo>
                    <a:pt x="3571852" y="600965"/>
                    <a:pt x="3578255" y="610997"/>
                    <a:pt x="3576655" y="617684"/>
                  </a:cubicBezTo>
                  <a:cubicBezTo>
                    <a:pt x="3575054" y="624372"/>
                    <a:pt x="3563848" y="624372"/>
                    <a:pt x="3557445" y="637748"/>
                  </a:cubicBezTo>
                  <a:cubicBezTo>
                    <a:pt x="3555844" y="657811"/>
                    <a:pt x="3549440" y="686233"/>
                    <a:pt x="3539835" y="702953"/>
                  </a:cubicBezTo>
                  <a:cubicBezTo>
                    <a:pt x="3538234" y="704625"/>
                    <a:pt x="3512621" y="679546"/>
                    <a:pt x="3509419" y="677874"/>
                  </a:cubicBezTo>
                  <a:cubicBezTo>
                    <a:pt x="3498214" y="666170"/>
                    <a:pt x="3480604" y="646107"/>
                    <a:pt x="3472600" y="634404"/>
                  </a:cubicBezTo>
                  <a:cubicBezTo>
                    <a:pt x="3466197" y="622700"/>
                    <a:pt x="3472600" y="617684"/>
                    <a:pt x="3467798" y="607653"/>
                  </a:cubicBezTo>
                  <a:cubicBezTo>
                    <a:pt x="3462995" y="597621"/>
                    <a:pt x="3450189" y="587590"/>
                    <a:pt x="3442184" y="577558"/>
                  </a:cubicBezTo>
                  <a:cubicBezTo>
                    <a:pt x="3435781" y="569199"/>
                    <a:pt x="3435781" y="564183"/>
                    <a:pt x="3432579" y="557495"/>
                  </a:cubicBezTo>
                  <a:cubicBezTo>
                    <a:pt x="3429378" y="550807"/>
                    <a:pt x="3421373" y="537432"/>
                    <a:pt x="3418172" y="539104"/>
                  </a:cubicBezTo>
                  <a:cubicBezTo>
                    <a:pt x="3416571" y="539104"/>
                    <a:pt x="3411768" y="557495"/>
                    <a:pt x="3413369" y="564183"/>
                  </a:cubicBezTo>
                  <a:cubicBezTo>
                    <a:pt x="3414970" y="570871"/>
                    <a:pt x="3424575" y="574214"/>
                    <a:pt x="3429378" y="584246"/>
                  </a:cubicBezTo>
                  <a:cubicBezTo>
                    <a:pt x="3434180" y="594277"/>
                    <a:pt x="3434180" y="610997"/>
                    <a:pt x="3438983" y="622700"/>
                  </a:cubicBezTo>
                  <a:cubicBezTo>
                    <a:pt x="3443785" y="634404"/>
                    <a:pt x="3454991" y="649451"/>
                    <a:pt x="3462995" y="659483"/>
                  </a:cubicBezTo>
                  <a:cubicBezTo>
                    <a:pt x="3470999" y="669514"/>
                    <a:pt x="3480604" y="674530"/>
                    <a:pt x="3490209" y="682890"/>
                  </a:cubicBezTo>
                  <a:cubicBezTo>
                    <a:pt x="3501415" y="692921"/>
                    <a:pt x="3512621" y="704625"/>
                    <a:pt x="3523827" y="712984"/>
                  </a:cubicBezTo>
                  <a:cubicBezTo>
                    <a:pt x="3516123" y="713298"/>
                    <a:pt x="3500214" y="704207"/>
                    <a:pt x="3501415" y="712984"/>
                  </a:cubicBezTo>
                  <a:cubicBezTo>
                    <a:pt x="3501415" y="718000"/>
                    <a:pt x="3520625" y="733047"/>
                    <a:pt x="3525428" y="744751"/>
                  </a:cubicBezTo>
                  <a:cubicBezTo>
                    <a:pt x="3530230" y="756454"/>
                    <a:pt x="3527029" y="773174"/>
                    <a:pt x="3531831" y="784877"/>
                  </a:cubicBezTo>
                  <a:cubicBezTo>
                    <a:pt x="3535033" y="799924"/>
                    <a:pt x="3547840" y="806612"/>
                    <a:pt x="3552642" y="819987"/>
                  </a:cubicBezTo>
                  <a:cubicBezTo>
                    <a:pt x="3559045" y="833363"/>
                    <a:pt x="3567050" y="853426"/>
                    <a:pt x="3573453" y="865129"/>
                  </a:cubicBezTo>
                  <a:cubicBezTo>
                    <a:pt x="3584659" y="871817"/>
                    <a:pt x="3595865" y="890208"/>
                    <a:pt x="3595865" y="890208"/>
                  </a:cubicBezTo>
                  <a:cubicBezTo>
                    <a:pt x="3603869" y="905256"/>
                    <a:pt x="3626280" y="942038"/>
                    <a:pt x="3634285" y="958757"/>
                  </a:cubicBezTo>
                  <a:cubicBezTo>
                    <a:pt x="3643890" y="973805"/>
                    <a:pt x="3651894" y="972133"/>
                    <a:pt x="3653495" y="980492"/>
                  </a:cubicBezTo>
                  <a:cubicBezTo>
                    <a:pt x="3656696" y="988852"/>
                    <a:pt x="3639087" y="988852"/>
                    <a:pt x="3645491" y="1005571"/>
                  </a:cubicBezTo>
                  <a:cubicBezTo>
                    <a:pt x="3645491" y="1015603"/>
                    <a:pt x="3651894" y="1030650"/>
                    <a:pt x="3655096" y="1040682"/>
                  </a:cubicBezTo>
                  <a:cubicBezTo>
                    <a:pt x="3658297" y="1050713"/>
                    <a:pt x="3663100" y="1059073"/>
                    <a:pt x="3669503" y="1064088"/>
                  </a:cubicBezTo>
                  <a:cubicBezTo>
                    <a:pt x="3675906" y="1069104"/>
                    <a:pt x="3691915" y="1060745"/>
                    <a:pt x="3696717" y="1065760"/>
                  </a:cubicBezTo>
                  <a:cubicBezTo>
                    <a:pt x="3703121" y="1069104"/>
                    <a:pt x="3698318" y="1082480"/>
                    <a:pt x="3703121" y="1090839"/>
                  </a:cubicBezTo>
                  <a:cubicBezTo>
                    <a:pt x="3707923" y="1094183"/>
                    <a:pt x="3715927" y="1087495"/>
                    <a:pt x="3722331" y="1090839"/>
                  </a:cubicBezTo>
                  <a:cubicBezTo>
                    <a:pt x="3727133" y="1095855"/>
                    <a:pt x="3735137" y="1104215"/>
                    <a:pt x="3736738" y="1114246"/>
                  </a:cubicBezTo>
                  <a:cubicBezTo>
                    <a:pt x="3739940" y="1124278"/>
                    <a:pt x="3743142" y="1139325"/>
                    <a:pt x="3746343" y="1151029"/>
                  </a:cubicBezTo>
                  <a:cubicBezTo>
                    <a:pt x="3747944" y="1166076"/>
                    <a:pt x="3752747" y="1167748"/>
                    <a:pt x="3759150" y="1181123"/>
                  </a:cubicBezTo>
                  <a:cubicBezTo>
                    <a:pt x="3762352" y="1187811"/>
                    <a:pt x="3759150" y="1199514"/>
                    <a:pt x="3762352" y="1206202"/>
                  </a:cubicBezTo>
                  <a:cubicBezTo>
                    <a:pt x="3763952" y="1216234"/>
                    <a:pt x="3763952" y="1224593"/>
                    <a:pt x="3765553" y="1246328"/>
                  </a:cubicBezTo>
                  <a:cubicBezTo>
                    <a:pt x="3767154" y="1261376"/>
                    <a:pt x="3771957" y="1279767"/>
                    <a:pt x="3775158" y="1294814"/>
                  </a:cubicBezTo>
                  <a:cubicBezTo>
                    <a:pt x="3778360" y="1309862"/>
                    <a:pt x="3776759" y="1326581"/>
                    <a:pt x="3784763" y="1339956"/>
                  </a:cubicBezTo>
                  <a:cubicBezTo>
                    <a:pt x="3786364" y="1358347"/>
                    <a:pt x="3819982" y="1373395"/>
                    <a:pt x="3819982" y="1373395"/>
                  </a:cubicBezTo>
                  <a:cubicBezTo>
                    <a:pt x="3827986" y="1383426"/>
                    <a:pt x="3839192" y="1386770"/>
                    <a:pt x="3847196" y="1395130"/>
                  </a:cubicBezTo>
                  <a:cubicBezTo>
                    <a:pt x="3855200" y="1403489"/>
                    <a:pt x="3858402" y="1413521"/>
                    <a:pt x="3864805" y="1420209"/>
                  </a:cubicBezTo>
                  <a:cubicBezTo>
                    <a:pt x="3871208" y="1425224"/>
                    <a:pt x="3884015" y="1433584"/>
                    <a:pt x="3884015" y="1433584"/>
                  </a:cubicBezTo>
                  <a:cubicBezTo>
                    <a:pt x="3888818" y="1441944"/>
                    <a:pt x="3892019" y="1450303"/>
                    <a:pt x="3898423" y="1470366"/>
                  </a:cubicBezTo>
                  <a:cubicBezTo>
                    <a:pt x="3901624" y="1483742"/>
                    <a:pt x="3903225" y="1502133"/>
                    <a:pt x="3908028" y="1515508"/>
                  </a:cubicBezTo>
                  <a:cubicBezTo>
                    <a:pt x="3912830" y="1528884"/>
                    <a:pt x="3917633" y="1542259"/>
                    <a:pt x="3922435" y="1553963"/>
                  </a:cubicBezTo>
                  <a:cubicBezTo>
                    <a:pt x="3927238" y="1565666"/>
                    <a:pt x="3922435" y="1572354"/>
                    <a:pt x="3938444" y="1587401"/>
                  </a:cubicBezTo>
                  <a:cubicBezTo>
                    <a:pt x="3944847" y="1594089"/>
                    <a:pt x="3954452" y="1592417"/>
                    <a:pt x="3957654" y="1597433"/>
                  </a:cubicBezTo>
                  <a:cubicBezTo>
                    <a:pt x="3960855" y="1602449"/>
                    <a:pt x="3952851" y="1617496"/>
                    <a:pt x="3957654" y="1620840"/>
                  </a:cubicBezTo>
                  <a:cubicBezTo>
                    <a:pt x="3962456" y="1624184"/>
                    <a:pt x="3975263" y="1614152"/>
                    <a:pt x="3981666" y="1617496"/>
                  </a:cubicBezTo>
                  <a:cubicBezTo>
                    <a:pt x="3988069" y="1620840"/>
                    <a:pt x="3988069" y="1632543"/>
                    <a:pt x="3994473" y="1635887"/>
                  </a:cubicBezTo>
                  <a:cubicBezTo>
                    <a:pt x="4000876" y="1639231"/>
                    <a:pt x="4010481" y="1637559"/>
                    <a:pt x="4018485" y="1640903"/>
                  </a:cubicBezTo>
                  <a:cubicBezTo>
                    <a:pt x="4026489" y="1645919"/>
                    <a:pt x="4037695" y="1642575"/>
                    <a:pt x="4042498" y="1652606"/>
                  </a:cubicBezTo>
                  <a:cubicBezTo>
                    <a:pt x="4053704" y="1660966"/>
                    <a:pt x="4072914" y="1677685"/>
                    <a:pt x="4080918" y="1687717"/>
                  </a:cubicBezTo>
                  <a:cubicBezTo>
                    <a:pt x="4090523" y="1696076"/>
                    <a:pt x="4087321" y="1707780"/>
                    <a:pt x="4095325" y="1716139"/>
                  </a:cubicBezTo>
                  <a:cubicBezTo>
                    <a:pt x="4101729" y="1721155"/>
                    <a:pt x="4114535" y="1714468"/>
                    <a:pt x="4119338" y="1717811"/>
                  </a:cubicBezTo>
                  <a:cubicBezTo>
                    <a:pt x="4124140" y="1721155"/>
                    <a:pt x="4122540" y="1726171"/>
                    <a:pt x="4127342" y="1734531"/>
                  </a:cubicBezTo>
                  <a:cubicBezTo>
                    <a:pt x="4132145" y="1741218"/>
                    <a:pt x="4138548" y="1761281"/>
                    <a:pt x="4144951" y="1766297"/>
                  </a:cubicBezTo>
                  <a:cubicBezTo>
                    <a:pt x="4149754" y="1771313"/>
                    <a:pt x="4167363" y="1772985"/>
                    <a:pt x="4172166" y="1778001"/>
                  </a:cubicBezTo>
                  <a:cubicBezTo>
                    <a:pt x="4180170" y="1783016"/>
                    <a:pt x="4180170" y="1778001"/>
                    <a:pt x="4186573" y="1783016"/>
                  </a:cubicBezTo>
                  <a:cubicBezTo>
                    <a:pt x="4191376" y="1788032"/>
                    <a:pt x="4196178" y="1801408"/>
                    <a:pt x="4200981" y="1808095"/>
                  </a:cubicBezTo>
                  <a:cubicBezTo>
                    <a:pt x="4202582" y="1814783"/>
                    <a:pt x="4220191" y="1823143"/>
                    <a:pt x="4216989" y="1828158"/>
                  </a:cubicBezTo>
                  <a:cubicBezTo>
                    <a:pt x="4216989" y="1833174"/>
                    <a:pt x="4221792" y="1851565"/>
                    <a:pt x="4215388" y="1856581"/>
                  </a:cubicBezTo>
                  <a:cubicBezTo>
                    <a:pt x="4208985" y="1863269"/>
                    <a:pt x="4188174" y="1864941"/>
                    <a:pt x="4178569" y="1868285"/>
                  </a:cubicBezTo>
                  <a:cubicBezTo>
                    <a:pt x="4172166" y="1871629"/>
                    <a:pt x="4156157" y="1876644"/>
                    <a:pt x="4159359" y="1881660"/>
                  </a:cubicBezTo>
                  <a:cubicBezTo>
                    <a:pt x="4165762" y="1885004"/>
                    <a:pt x="4212187" y="1886676"/>
                    <a:pt x="4221792" y="1891692"/>
                  </a:cubicBezTo>
                  <a:cubicBezTo>
                    <a:pt x="4231397" y="1898379"/>
                    <a:pt x="4207384" y="1903395"/>
                    <a:pt x="4221792" y="1916770"/>
                  </a:cubicBezTo>
                  <a:cubicBezTo>
                    <a:pt x="4228195" y="1926802"/>
                    <a:pt x="4249006" y="1941849"/>
                    <a:pt x="4263413" y="1951881"/>
                  </a:cubicBezTo>
                  <a:cubicBezTo>
                    <a:pt x="4277821" y="1961912"/>
                    <a:pt x="4295430" y="1970272"/>
                    <a:pt x="4308237" y="1971944"/>
                  </a:cubicBezTo>
                  <a:cubicBezTo>
                    <a:pt x="4322644" y="1973616"/>
                    <a:pt x="4316241" y="1963584"/>
                    <a:pt x="4340253" y="1958569"/>
                  </a:cubicBezTo>
                  <a:cubicBezTo>
                    <a:pt x="4349858" y="1955225"/>
                    <a:pt x="4356262" y="1950209"/>
                    <a:pt x="4364266" y="1946865"/>
                  </a:cubicBezTo>
                  <a:cubicBezTo>
                    <a:pt x="4372270" y="1943521"/>
                    <a:pt x="4375472" y="1941849"/>
                    <a:pt x="4389879" y="1941849"/>
                  </a:cubicBezTo>
                  <a:cubicBezTo>
                    <a:pt x="4404287" y="1941849"/>
                    <a:pt x="4433102" y="1943521"/>
                    <a:pt x="4447509" y="1941849"/>
                  </a:cubicBezTo>
                  <a:cubicBezTo>
                    <a:pt x="4463518" y="1938506"/>
                    <a:pt x="4450711" y="1931818"/>
                    <a:pt x="4476325" y="1926802"/>
                  </a:cubicBezTo>
                  <a:cubicBezTo>
                    <a:pt x="4485930" y="1921786"/>
                    <a:pt x="4493934" y="1915099"/>
                    <a:pt x="4505140" y="1913427"/>
                  </a:cubicBezTo>
                  <a:cubicBezTo>
                    <a:pt x="4516345" y="1911755"/>
                    <a:pt x="4532354" y="1918442"/>
                    <a:pt x="4541959" y="1916770"/>
                  </a:cubicBezTo>
                  <a:cubicBezTo>
                    <a:pt x="4551564" y="1915099"/>
                    <a:pt x="4556366" y="1910083"/>
                    <a:pt x="4565971" y="1908411"/>
                  </a:cubicBezTo>
                  <a:cubicBezTo>
                    <a:pt x="4575576" y="1906739"/>
                    <a:pt x="4594786" y="1903395"/>
                    <a:pt x="4601190" y="1903395"/>
                  </a:cubicBezTo>
                  <a:cubicBezTo>
                    <a:pt x="4603791" y="1905903"/>
                    <a:pt x="4598388" y="1910919"/>
                    <a:pt x="4609194" y="1908411"/>
                  </a:cubicBezTo>
                  <a:cubicBezTo>
                    <a:pt x="4615597" y="1906739"/>
                    <a:pt x="4630005" y="1900051"/>
                    <a:pt x="4642811" y="1896707"/>
                  </a:cubicBezTo>
                  <a:cubicBezTo>
                    <a:pt x="4655618" y="1893364"/>
                    <a:pt x="4671627" y="1895035"/>
                    <a:pt x="4684433" y="1888348"/>
                  </a:cubicBezTo>
                  <a:cubicBezTo>
                    <a:pt x="4697240" y="1885004"/>
                    <a:pt x="4708446" y="1859925"/>
                    <a:pt x="4719652" y="1861597"/>
                  </a:cubicBezTo>
                  <a:cubicBezTo>
                    <a:pt x="4730857" y="1856581"/>
                    <a:pt x="4748467" y="1858253"/>
                    <a:pt x="4754870" y="1861597"/>
                  </a:cubicBezTo>
                  <a:cubicBezTo>
                    <a:pt x="4761273" y="1864941"/>
                    <a:pt x="4758072" y="1871629"/>
                    <a:pt x="4758072" y="1878316"/>
                  </a:cubicBezTo>
                  <a:cubicBezTo>
                    <a:pt x="4758072" y="1885004"/>
                    <a:pt x="4753269" y="1891692"/>
                    <a:pt x="4753269" y="1901723"/>
                  </a:cubicBezTo>
                  <a:cubicBezTo>
                    <a:pt x="4753269" y="1913427"/>
                    <a:pt x="4754870" y="1926802"/>
                    <a:pt x="4754870" y="1936834"/>
                  </a:cubicBezTo>
                  <a:cubicBezTo>
                    <a:pt x="4754870" y="1946865"/>
                    <a:pt x="4754870" y="1956897"/>
                    <a:pt x="4753269" y="1963584"/>
                  </a:cubicBezTo>
                  <a:cubicBezTo>
                    <a:pt x="4751668" y="1970272"/>
                    <a:pt x="4746866" y="1966928"/>
                    <a:pt x="4743664" y="1978632"/>
                  </a:cubicBezTo>
                  <a:cubicBezTo>
                    <a:pt x="4740462" y="1990335"/>
                    <a:pt x="4740462" y="2020430"/>
                    <a:pt x="4735660" y="2033805"/>
                  </a:cubicBezTo>
                  <a:cubicBezTo>
                    <a:pt x="4730857" y="2047181"/>
                    <a:pt x="4721252" y="2050525"/>
                    <a:pt x="4716450" y="2058884"/>
                  </a:cubicBezTo>
                  <a:cubicBezTo>
                    <a:pt x="4711647" y="2067244"/>
                    <a:pt x="4711647" y="2075603"/>
                    <a:pt x="4706845" y="2087307"/>
                  </a:cubicBezTo>
                  <a:cubicBezTo>
                    <a:pt x="4702042" y="2099010"/>
                    <a:pt x="4692437" y="2115730"/>
                    <a:pt x="4687635" y="2127433"/>
                  </a:cubicBezTo>
                  <a:cubicBezTo>
                    <a:pt x="4682832" y="2139137"/>
                    <a:pt x="4681232" y="2142480"/>
                    <a:pt x="4673227" y="2157528"/>
                  </a:cubicBezTo>
                  <a:cubicBezTo>
                    <a:pt x="4658820" y="2179263"/>
                    <a:pt x="4657219" y="2190966"/>
                    <a:pt x="4642811" y="2212701"/>
                  </a:cubicBezTo>
                  <a:cubicBezTo>
                    <a:pt x="4636408" y="2229420"/>
                    <a:pt x="4623601" y="2241124"/>
                    <a:pt x="4620400" y="2252827"/>
                  </a:cubicBezTo>
                  <a:cubicBezTo>
                    <a:pt x="4617198" y="2264531"/>
                    <a:pt x="4622001" y="2272891"/>
                    <a:pt x="4620400" y="2279578"/>
                  </a:cubicBezTo>
                  <a:cubicBezTo>
                    <a:pt x="4618799" y="2287938"/>
                    <a:pt x="4612396" y="2289610"/>
                    <a:pt x="4607593" y="2296297"/>
                  </a:cubicBezTo>
                  <a:cubicBezTo>
                    <a:pt x="4602791" y="2302985"/>
                    <a:pt x="4605992" y="2302985"/>
                    <a:pt x="4594786" y="2323048"/>
                  </a:cubicBezTo>
                  <a:cubicBezTo>
                    <a:pt x="4586782" y="2334752"/>
                    <a:pt x="4572375" y="2349799"/>
                    <a:pt x="4562770" y="2364846"/>
                  </a:cubicBezTo>
                  <a:cubicBezTo>
                    <a:pt x="4553165" y="2379894"/>
                    <a:pt x="4548362" y="2401629"/>
                    <a:pt x="4537156" y="2416676"/>
                  </a:cubicBezTo>
                  <a:cubicBezTo>
                    <a:pt x="4527551" y="2431723"/>
                    <a:pt x="4508341" y="2440083"/>
                    <a:pt x="4498736" y="2455130"/>
                  </a:cubicBezTo>
                  <a:cubicBezTo>
                    <a:pt x="4484329" y="2478537"/>
                    <a:pt x="4482728" y="2483553"/>
                    <a:pt x="4457115" y="2500272"/>
                  </a:cubicBezTo>
                  <a:cubicBezTo>
                    <a:pt x="4426699" y="2547086"/>
                    <a:pt x="4477925" y="2503616"/>
                    <a:pt x="4421896" y="2537055"/>
                  </a:cubicBezTo>
                  <a:cubicBezTo>
                    <a:pt x="4409089" y="2545414"/>
                    <a:pt x="4402686" y="2562134"/>
                    <a:pt x="4389879" y="2570493"/>
                  </a:cubicBezTo>
                  <a:cubicBezTo>
                    <a:pt x="4380274" y="2580525"/>
                    <a:pt x="4383476" y="2567149"/>
                    <a:pt x="4361064" y="2580525"/>
                  </a:cubicBezTo>
                  <a:cubicBezTo>
                    <a:pt x="4353060" y="2585541"/>
                    <a:pt x="4345056" y="2592228"/>
                    <a:pt x="4337052" y="2598916"/>
                  </a:cubicBezTo>
                  <a:cubicBezTo>
                    <a:pt x="4329048" y="2605604"/>
                    <a:pt x="4325846" y="2610619"/>
                    <a:pt x="4313039" y="2618979"/>
                  </a:cubicBezTo>
                  <a:cubicBezTo>
                    <a:pt x="4300233" y="2627339"/>
                    <a:pt x="4273018" y="2639042"/>
                    <a:pt x="4260212" y="2649074"/>
                  </a:cubicBezTo>
                  <a:cubicBezTo>
                    <a:pt x="4249006" y="2660777"/>
                    <a:pt x="4253808" y="2665793"/>
                    <a:pt x="4239401" y="2679168"/>
                  </a:cubicBezTo>
                  <a:cubicBezTo>
                    <a:pt x="4229796" y="2690872"/>
                    <a:pt x="4213787" y="2704247"/>
                    <a:pt x="4202582" y="2714279"/>
                  </a:cubicBezTo>
                  <a:cubicBezTo>
                    <a:pt x="4191376" y="2724310"/>
                    <a:pt x="4180170" y="2729326"/>
                    <a:pt x="4172166" y="2741030"/>
                  </a:cubicBezTo>
                  <a:cubicBezTo>
                    <a:pt x="4162561" y="2749389"/>
                    <a:pt x="4156157" y="2776140"/>
                    <a:pt x="4149754" y="2784500"/>
                  </a:cubicBezTo>
                  <a:cubicBezTo>
                    <a:pt x="4143351" y="2792859"/>
                    <a:pt x="4133746" y="2786172"/>
                    <a:pt x="4128943" y="2789515"/>
                  </a:cubicBezTo>
                  <a:cubicBezTo>
                    <a:pt x="4124140" y="2792859"/>
                    <a:pt x="4125741" y="2802891"/>
                    <a:pt x="4124140" y="2809579"/>
                  </a:cubicBezTo>
                  <a:cubicBezTo>
                    <a:pt x="4122540" y="2816266"/>
                    <a:pt x="4122540" y="2819610"/>
                    <a:pt x="4116136" y="2829642"/>
                  </a:cubicBezTo>
                  <a:cubicBezTo>
                    <a:pt x="4109275" y="2840561"/>
                    <a:pt x="4105748" y="2846675"/>
                    <a:pt x="4104187" y="2849912"/>
                  </a:cubicBezTo>
                  <a:cubicBezTo>
                    <a:pt x="4101729" y="2850541"/>
                    <a:pt x="4096526" y="2855139"/>
                    <a:pt x="4085720" y="2866424"/>
                  </a:cubicBezTo>
                  <a:cubicBezTo>
                    <a:pt x="4077716" y="2876456"/>
                    <a:pt x="4068111" y="2871440"/>
                    <a:pt x="4061708" y="2879799"/>
                  </a:cubicBezTo>
                  <a:cubicBezTo>
                    <a:pt x="4055305" y="2888159"/>
                    <a:pt x="4055305" y="2904878"/>
                    <a:pt x="4047300" y="2911566"/>
                  </a:cubicBezTo>
                  <a:cubicBezTo>
                    <a:pt x="4040897" y="2918254"/>
                    <a:pt x="4024889" y="2914910"/>
                    <a:pt x="4018485" y="2919926"/>
                  </a:cubicBezTo>
                  <a:cubicBezTo>
                    <a:pt x="4012082" y="2924941"/>
                    <a:pt x="4007279" y="2933301"/>
                    <a:pt x="4004078" y="2941661"/>
                  </a:cubicBezTo>
                  <a:cubicBezTo>
                    <a:pt x="3999275" y="2950020"/>
                    <a:pt x="4002477" y="2968411"/>
                    <a:pt x="3994473" y="2975099"/>
                  </a:cubicBezTo>
                  <a:cubicBezTo>
                    <a:pt x="3989670" y="2983459"/>
                    <a:pt x="3980065" y="2986803"/>
                    <a:pt x="3975263" y="2995162"/>
                  </a:cubicBezTo>
                  <a:cubicBezTo>
                    <a:pt x="3970460" y="3005194"/>
                    <a:pt x="3973662" y="2995162"/>
                    <a:pt x="3962456" y="3025257"/>
                  </a:cubicBezTo>
                  <a:cubicBezTo>
                    <a:pt x="3957654" y="3035288"/>
                    <a:pt x="3952851" y="3052008"/>
                    <a:pt x="3948049" y="3060367"/>
                  </a:cubicBezTo>
                  <a:cubicBezTo>
                    <a:pt x="3943246" y="3068727"/>
                    <a:pt x="3936843" y="3065383"/>
                    <a:pt x="3933641" y="3072071"/>
                  </a:cubicBezTo>
                  <a:cubicBezTo>
                    <a:pt x="3930439" y="3078759"/>
                    <a:pt x="3935242" y="3092134"/>
                    <a:pt x="3932040" y="3102165"/>
                  </a:cubicBezTo>
                  <a:cubicBezTo>
                    <a:pt x="3928838" y="3112197"/>
                    <a:pt x="3917633" y="3125572"/>
                    <a:pt x="3914431" y="3137276"/>
                  </a:cubicBezTo>
                  <a:cubicBezTo>
                    <a:pt x="3911229" y="3148979"/>
                    <a:pt x="3908028" y="3160683"/>
                    <a:pt x="3909628" y="3172386"/>
                  </a:cubicBezTo>
                  <a:cubicBezTo>
                    <a:pt x="3909628" y="3185762"/>
                    <a:pt x="3919233" y="3200809"/>
                    <a:pt x="3924036" y="3212513"/>
                  </a:cubicBezTo>
                  <a:cubicBezTo>
                    <a:pt x="3928838" y="3224216"/>
                    <a:pt x="3938444" y="3234248"/>
                    <a:pt x="3941645" y="3240935"/>
                  </a:cubicBezTo>
                  <a:cubicBezTo>
                    <a:pt x="3942046" y="3236024"/>
                    <a:pt x="3939644" y="3221290"/>
                    <a:pt x="3948049" y="3252639"/>
                  </a:cubicBezTo>
                  <a:cubicBezTo>
                    <a:pt x="3948049" y="3259326"/>
                    <a:pt x="3941645" y="3274374"/>
                    <a:pt x="3941645" y="3286077"/>
                  </a:cubicBezTo>
                  <a:cubicBezTo>
                    <a:pt x="3941645" y="3297781"/>
                    <a:pt x="3943246" y="3311156"/>
                    <a:pt x="3943246" y="3322860"/>
                  </a:cubicBezTo>
                  <a:cubicBezTo>
                    <a:pt x="3943246" y="3334563"/>
                    <a:pt x="3940044" y="3347938"/>
                    <a:pt x="3941645" y="3357970"/>
                  </a:cubicBezTo>
                  <a:cubicBezTo>
                    <a:pt x="3943246" y="3368002"/>
                    <a:pt x="3949649" y="3378033"/>
                    <a:pt x="3952851" y="3388065"/>
                  </a:cubicBezTo>
                  <a:cubicBezTo>
                    <a:pt x="3956053" y="3398096"/>
                    <a:pt x="3956053" y="3409800"/>
                    <a:pt x="3957654" y="3421503"/>
                  </a:cubicBezTo>
                  <a:cubicBezTo>
                    <a:pt x="3959254" y="3433207"/>
                    <a:pt x="3962456" y="3453270"/>
                    <a:pt x="3967259" y="3463301"/>
                  </a:cubicBezTo>
                  <a:cubicBezTo>
                    <a:pt x="3972061" y="3473333"/>
                    <a:pt x="3981666" y="3478349"/>
                    <a:pt x="3989670" y="3483364"/>
                  </a:cubicBezTo>
                  <a:cubicBezTo>
                    <a:pt x="3997674" y="3488380"/>
                    <a:pt x="4007279" y="3483364"/>
                    <a:pt x="4012082" y="3493396"/>
                  </a:cubicBezTo>
                  <a:cubicBezTo>
                    <a:pt x="4024889" y="3535194"/>
                    <a:pt x="4026489" y="3480021"/>
                    <a:pt x="4023288" y="3543554"/>
                  </a:cubicBezTo>
                  <a:cubicBezTo>
                    <a:pt x="4024889" y="3560273"/>
                    <a:pt x="4015284" y="3538538"/>
                    <a:pt x="4010481" y="3592040"/>
                  </a:cubicBezTo>
                  <a:cubicBezTo>
                    <a:pt x="4008880" y="3608759"/>
                    <a:pt x="4015284" y="3625478"/>
                    <a:pt x="4015284" y="3643869"/>
                  </a:cubicBezTo>
                  <a:cubicBezTo>
                    <a:pt x="4015284" y="3662260"/>
                    <a:pt x="4015284" y="3680652"/>
                    <a:pt x="4015284" y="3699043"/>
                  </a:cubicBezTo>
                  <a:cubicBezTo>
                    <a:pt x="4015284" y="3717434"/>
                    <a:pt x="4013683" y="3735825"/>
                    <a:pt x="4015284" y="3752544"/>
                  </a:cubicBezTo>
                  <a:cubicBezTo>
                    <a:pt x="4016884" y="3769264"/>
                    <a:pt x="4028090" y="3785983"/>
                    <a:pt x="4028090" y="3797686"/>
                  </a:cubicBezTo>
                  <a:cubicBezTo>
                    <a:pt x="4028090" y="3809390"/>
                    <a:pt x="4021687" y="3817749"/>
                    <a:pt x="4018485" y="3827781"/>
                  </a:cubicBezTo>
                  <a:cubicBezTo>
                    <a:pt x="4015284" y="3837813"/>
                    <a:pt x="4015284" y="3854532"/>
                    <a:pt x="4010481" y="3862891"/>
                  </a:cubicBezTo>
                  <a:cubicBezTo>
                    <a:pt x="4005679" y="3871251"/>
                    <a:pt x="3996074" y="3869579"/>
                    <a:pt x="3989670" y="3877939"/>
                  </a:cubicBezTo>
                  <a:cubicBezTo>
                    <a:pt x="3984868" y="3887970"/>
                    <a:pt x="3984868" y="3894658"/>
                    <a:pt x="3970460" y="3909705"/>
                  </a:cubicBezTo>
                  <a:cubicBezTo>
                    <a:pt x="3964057" y="3919737"/>
                    <a:pt x="3964057" y="3928097"/>
                    <a:pt x="3952851" y="3938128"/>
                  </a:cubicBezTo>
                  <a:cubicBezTo>
                    <a:pt x="3941645" y="3948160"/>
                    <a:pt x="3917633" y="3959863"/>
                    <a:pt x="3903225" y="3968223"/>
                  </a:cubicBezTo>
                  <a:cubicBezTo>
                    <a:pt x="3888818" y="3976582"/>
                    <a:pt x="3880813" y="3979926"/>
                    <a:pt x="3866406" y="3984942"/>
                  </a:cubicBezTo>
                  <a:cubicBezTo>
                    <a:pt x="3855200" y="3988286"/>
                    <a:pt x="3848797" y="3983270"/>
                    <a:pt x="3837591" y="3988286"/>
                  </a:cubicBezTo>
                  <a:cubicBezTo>
                    <a:pt x="3826385" y="3993302"/>
                    <a:pt x="3808776" y="4011693"/>
                    <a:pt x="3794368" y="4020052"/>
                  </a:cubicBezTo>
                  <a:cubicBezTo>
                    <a:pt x="3779961" y="4030084"/>
                    <a:pt x="3768755" y="4033428"/>
                    <a:pt x="3754347" y="4048475"/>
                  </a:cubicBezTo>
                  <a:cubicBezTo>
                    <a:pt x="3738339" y="4073554"/>
                    <a:pt x="3725532" y="4090273"/>
                    <a:pt x="3703121" y="4110336"/>
                  </a:cubicBezTo>
                  <a:cubicBezTo>
                    <a:pt x="3691915" y="4120368"/>
                    <a:pt x="3683911" y="4130400"/>
                    <a:pt x="3669503" y="4135415"/>
                  </a:cubicBezTo>
                  <a:cubicBezTo>
                    <a:pt x="3656696" y="4140431"/>
                    <a:pt x="3639087" y="4165510"/>
                    <a:pt x="3639087" y="4165510"/>
                  </a:cubicBezTo>
                  <a:cubicBezTo>
                    <a:pt x="3629482" y="4173870"/>
                    <a:pt x="3607070" y="4170526"/>
                    <a:pt x="3602268" y="4178885"/>
                  </a:cubicBezTo>
                  <a:cubicBezTo>
                    <a:pt x="3594264" y="4187245"/>
                    <a:pt x="3592663" y="4203964"/>
                    <a:pt x="3592663" y="4213996"/>
                  </a:cubicBezTo>
                  <a:cubicBezTo>
                    <a:pt x="3591062" y="4220684"/>
                    <a:pt x="3602268" y="4239075"/>
                    <a:pt x="3602268" y="4239075"/>
                  </a:cubicBezTo>
                  <a:cubicBezTo>
                    <a:pt x="3603869" y="4247434"/>
                    <a:pt x="3610272" y="4240747"/>
                    <a:pt x="3615075" y="4255794"/>
                  </a:cubicBezTo>
                  <a:cubicBezTo>
                    <a:pt x="3616675" y="4264154"/>
                    <a:pt x="3613474" y="4279201"/>
                    <a:pt x="3616675" y="4290904"/>
                  </a:cubicBezTo>
                  <a:cubicBezTo>
                    <a:pt x="3619877" y="4302608"/>
                    <a:pt x="3629482" y="4314311"/>
                    <a:pt x="3634285" y="4329359"/>
                  </a:cubicBezTo>
                  <a:cubicBezTo>
                    <a:pt x="3639087" y="4347750"/>
                    <a:pt x="3645491" y="4354438"/>
                    <a:pt x="3643890" y="4386204"/>
                  </a:cubicBezTo>
                  <a:cubicBezTo>
                    <a:pt x="3645491" y="4402923"/>
                    <a:pt x="3647091" y="4417971"/>
                    <a:pt x="3645491" y="4429674"/>
                  </a:cubicBezTo>
                  <a:cubicBezTo>
                    <a:pt x="3643890" y="4441378"/>
                    <a:pt x="3635885" y="4448065"/>
                    <a:pt x="3634285" y="4456425"/>
                  </a:cubicBezTo>
                  <a:cubicBezTo>
                    <a:pt x="3632684" y="4464785"/>
                    <a:pt x="3635885" y="4474816"/>
                    <a:pt x="3634285" y="4484848"/>
                  </a:cubicBezTo>
                  <a:cubicBezTo>
                    <a:pt x="3632684" y="4494879"/>
                    <a:pt x="3634285" y="4506583"/>
                    <a:pt x="3627881" y="4516614"/>
                  </a:cubicBezTo>
                  <a:cubicBezTo>
                    <a:pt x="3618276" y="4526646"/>
                    <a:pt x="3607070" y="4531662"/>
                    <a:pt x="3595865" y="4541693"/>
                  </a:cubicBezTo>
                  <a:cubicBezTo>
                    <a:pt x="3583058" y="4553397"/>
                    <a:pt x="3576655" y="4545037"/>
                    <a:pt x="3562247" y="4555069"/>
                  </a:cubicBezTo>
                  <a:cubicBezTo>
                    <a:pt x="3551041" y="4560084"/>
                    <a:pt x="3533432" y="4566772"/>
                    <a:pt x="3519024" y="4575132"/>
                  </a:cubicBezTo>
                  <a:cubicBezTo>
                    <a:pt x="3506218" y="4580148"/>
                    <a:pt x="3496613" y="4576804"/>
                    <a:pt x="3485407" y="4581819"/>
                  </a:cubicBezTo>
                  <a:cubicBezTo>
                    <a:pt x="3472600" y="4586835"/>
                    <a:pt x="3451789" y="4610242"/>
                    <a:pt x="3451789" y="4610242"/>
                  </a:cubicBezTo>
                  <a:cubicBezTo>
                    <a:pt x="3446987" y="4616930"/>
                    <a:pt x="3434180" y="4628633"/>
                    <a:pt x="3434180" y="4636993"/>
                  </a:cubicBezTo>
                  <a:cubicBezTo>
                    <a:pt x="3434180" y="4650368"/>
                    <a:pt x="3446987" y="4655384"/>
                    <a:pt x="3446987" y="4655384"/>
                  </a:cubicBezTo>
                  <a:cubicBezTo>
                    <a:pt x="3448588" y="4662072"/>
                    <a:pt x="3469399" y="4608570"/>
                    <a:pt x="3462995" y="4631977"/>
                  </a:cubicBezTo>
                  <a:cubicBezTo>
                    <a:pt x="3464596" y="4633649"/>
                    <a:pt x="3461394" y="4647025"/>
                    <a:pt x="3458193" y="4662072"/>
                  </a:cubicBezTo>
                  <a:cubicBezTo>
                    <a:pt x="3454991" y="4677119"/>
                    <a:pt x="3451789" y="4700526"/>
                    <a:pt x="3448588" y="4717245"/>
                  </a:cubicBezTo>
                  <a:cubicBezTo>
                    <a:pt x="3445386" y="4733965"/>
                    <a:pt x="3442184" y="4747340"/>
                    <a:pt x="3437382" y="4760715"/>
                  </a:cubicBezTo>
                  <a:cubicBezTo>
                    <a:pt x="3432579" y="4774091"/>
                    <a:pt x="3430978" y="4784122"/>
                    <a:pt x="3422974" y="4797498"/>
                  </a:cubicBezTo>
                  <a:cubicBezTo>
                    <a:pt x="3418172" y="4817561"/>
                    <a:pt x="3402163" y="4834280"/>
                    <a:pt x="3386155" y="4845984"/>
                  </a:cubicBezTo>
                  <a:cubicBezTo>
                    <a:pt x="3371748" y="4856015"/>
                    <a:pt x="3362143" y="4866047"/>
                    <a:pt x="3346134" y="4871063"/>
                  </a:cubicBezTo>
                  <a:cubicBezTo>
                    <a:pt x="3334928" y="4882766"/>
                    <a:pt x="3325323" y="4894470"/>
                    <a:pt x="3317319" y="4911189"/>
                  </a:cubicBezTo>
                  <a:cubicBezTo>
                    <a:pt x="3307714" y="4926236"/>
                    <a:pt x="3298109" y="4951315"/>
                    <a:pt x="3290105" y="4966362"/>
                  </a:cubicBezTo>
                  <a:cubicBezTo>
                    <a:pt x="3280500" y="4979738"/>
                    <a:pt x="3275697" y="4998129"/>
                    <a:pt x="3264492" y="5006489"/>
                  </a:cubicBezTo>
                  <a:cubicBezTo>
                    <a:pt x="3254887" y="5016520"/>
                    <a:pt x="3240479" y="5016520"/>
                    <a:pt x="3227672" y="5028224"/>
                  </a:cubicBezTo>
                  <a:cubicBezTo>
                    <a:pt x="3213265" y="5049959"/>
                    <a:pt x="3206861" y="5054974"/>
                    <a:pt x="3192454" y="5076709"/>
                  </a:cubicBezTo>
                  <a:cubicBezTo>
                    <a:pt x="3181248" y="5093429"/>
                    <a:pt x="3173244" y="5091757"/>
                    <a:pt x="3155635" y="5103460"/>
                  </a:cubicBezTo>
                  <a:cubicBezTo>
                    <a:pt x="3144429" y="5113492"/>
                    <a:pt x="3134824" y="5123523"/>
                    <a:pt x="3122017" y="5133555"/>
                  </a:cubicBezTo>
                  <a:cubicBezTo>
                    <a:pt x="3109210" y="5143586"/>
                    <a:pt x="3094803" y="5155290"/>
                    <a:pt x="3081996" y="5163649"/>
                  </a:cubicBezTo>
                  <a:cubicBezTo>
                    <a:pt x="3069190" y="5166993"/>
                    <a:pt x="3061185" y="5178697"/>
                    <a:pt x="3048379" y="5183713"/>
                  </a:cubicBezTo>
                  <a:cubicBezTo>
                    <a:pt x="3041975" y="5185385"/>
                    <a:pt x="3014761" y="5192072"/>
                    <a:pt x="3014761" y="5192072"/>
                  </a:cubicBezTo>
                  <a:cubicBezTo>
                    <a:pt x="3001954" y="5197088"/>
                    <a:pt x="2989148" y="5203776"/>
                    <a:pt x="2977942" y="5207120"/>
                  </a:cubicBezTo>
                  <a:cubicBezTo>
                    <a:pt x="2969938" y="5208791"/>
                    <a:pt x="2966736" y="5198760"/>
                    <a:pt x="2961934" y="5198760"/>
                  </a:cubicBezTo>
                  <a:cubicBezTo>
                    <a:pt x="2957131" y="5198760"/>
                    <a:pt x="2955530" y="5207120"/>
                    <a:pt x="2949127" y="5212135"/>
                  </a:cubicBezTo>
                  <a:cubicBezTo>
                    <a:pt x="2942723" y="5215479"/>
                    <a:pt x="2933118" y="5218823"/>
                    <a:pt x="2920312" y="5223839"/>
                  </a:cubicBezTo>
                  <a:cubicBezTo>
                    <a:pt x="2913908" y="5223839"/>
                    <a:pt x="2913908" y="5212135"/>
                    <a:pt x="2909106" y="5212135"/>
                  </a:cubicBezTo>
                  <a:cubicBezTo>
                    <a:pt x="2904303" y="5212135"/>
                    <a:pt x="2901102" y="5222167"/>
                    <a:pt x="2894698" y="5227183"/>
                  </a:cubicBezTo>
                  <a:cubicBezTo>
                    <a:pt x="2888295" y="5232198"/>
                    <a:pt x="2880291" y="5238886"/>
                    <a:pt x="2872287" y="5238886"/>
                  </a:cubicBezTo>
                  <a:cubicBezTo>
                    <a:pt x="2864283" y="5240558"/>
                    <a:pt x="2861081" y="5225511"/>
                    <a:pt x="2846673" y="5223839"/>
                  </a:cubicBezTo>
                  <a:cubicBezTo>
                    <a:pt x="2832266" y="5222167"/>
                    <a:pt x="2808253" y="5228855"/>
                    <a:pt x="2785842" y="5228855"/>
                  </a:cubicBezTo>
                  <a:cubicBezTo>
                    <a:pt x="2763430" y="5228855"/>
                    <a:pt x="2731413" y="5220495"/>
                    <a:pt x="2713804" y="5223839"/>
                  </a:cubicBezTo>
                  <a:cubicBezTo>
                    <a:pt x="2696195" y="5227183"/>
                    <a:pt x="2697796" y="5247246"/>
                    <a:pt x="2680186" y="5252262"/>
                  </a:cubicBezTo>
                  <a:cubicBezTo>
                    <a:pt x="2662577" y="5257277"/>
                    <a:pt x="2624157" y="5250590"/>
                    <a:pt x="2608149" y="5252262"/>
                  </a:cubicBezTo>
                  <a:cubicBezTo>
                    <a:pt x="2592140" y="5253933"/>
                    <a:pt x="2592140" y="5253933"/>
                    <a:pt x="2584136" y="5258949"/>
                  </a:cubicBezTo>
                  <a:cubicBezTo>
                    <a:pt x="2576132" y="5272325"/>
                    <a:pt x="2574531" y="5280684"/>
                    <a:pt x="2555321" y="5279012"/>
                  </a:cubicBezTo>
                  <a:cubicBezTo>
                    <a:pt x="2542514" y="5277340"/>
                    <a:pt x="2524905" y="5273997"/>
                    <a:pt x="2524905" y="5273997"/>
                  </a:cubicBezTo>
                  <a:cubicBezTo>
                    <a:pt x="2515300" y="5268981"/>
                    <a:pt x="2526506" y="5260621"/>
                    <a:pt x="2516901" y="5253933"/>
                  </a:cubicBezTo>
                  <a:cubicBezTo>
                    <a:pt x="2512099" y="5250590"/>
                    <a:pt x="2497691" y="5257277"/>
                    <a:pt x="2492889" y="5252262"/>
                  </a:cubicBezTo>
                  <a:cubicBezTo>
                    <a:pt x="2488086" y="5247246"/>
                    <a:pt x="2492889" y="5227183"/>
                    <a:pt x="2488086" y="5223839"/>
                  </a:cubicBezTo>
                  <a:cubicBezTo>
                    <a:pt x="2483284" y="5220495"/>
                    <a:pt x="2467275" y="5228855"/>
                    <a:pt x="2462473" y="5232198"/>
                  </a:cubicBezTo>
                  <a:cubicBezTo>
                    <a:pt x="2454468" y="5228855"/>
                    <a:pt x="2467275" y="5258949"/>
                    <a:pt x="2459271" y="5248918"/>
                  </a:cubicBezTo>
                  <a:cubicBezTo>
                    <a:pt x="2457670" y="5247246"/>
                    <a:pt x="2452868" y="5227183"/>
                    <a:pt x="2452868" y="5218823"/>
                  </a:cubicBezTo>
                  <a:cubicBezTo>
                    <a:pt x="2452868" y="5210463"/>
                    <a:pt x="2465674" y="5208791"/>
                    <a:pt x="2462473" y="5198760"/>
                  </a:cubicBezTo>
                  <a:cubicBezTo>
                    <a:pt x="2459271" y="5188728"/>
                    <a:pt x="2433658" y="5168665"/>
                    <a:pt x="2428855" y="5158634"/>
                  </a:cubicBezTo>
                  <a:cubicBezTo>
                    <a:pt x="2425653" y="5146930"/>
                    <a:pt x="2425653" y="5141914"/>
                    <a:pt x="2428855" y="5133555"/>
                  </a:cubicBezTo>
                  <a:cubicBezTo>
                    <a:pt x="2433658" y="5126867"/>
                    <a:pt x="2449666" y="5130211"/>
                    <a:pt x="2452868" y="5118507"/>
                  </a:cubicBezTo>
                  <a:cubicBezTo>
                    <a:pt x="2454468" y="5108476"/>
                    <a:pt x="2457670" y="5081725"/>
                    <a:pt x="2449666" y="5058318"/>
                  </a:cubicBezTo>
                  <a:cubicBezTo>
                    <a:pt x="2443263" y="5039927"/>
                    <a:pt x="2422452" y="5024880"/>
                    <a:pt x="2414448" y="5011504"/>
                  </a:cubicBezTo>
                  <a:cubicBezTo>
                    <a:pt x="2406443" y="4998129"/>
                    <a:pt x="2401641" y="4986425"/>
                    <a:pt x="2396838" y="4976394"/>
                  </a:cubicBezTo>
                  <a:cubicBezTo>
                    <a:pt x="2392036" y="4963018"/>
                    <a:pt x="2388834" y="4958003"/>
                    <a:pt x="2385633" y="4947971"/>
                  </a:cubicBezTo>
                  <a:cubicBezTo>
                    <a:pt x="2382431" y="4937940"/>
                    <a:pt x="2376028" y="4929580"/>
                    <a:pt x="2372826" y="4917876"/>
                  </a:cubicBezTo>
                  <a:cubicBezTo>
                    <a:pt x="2368023" y="4906173"/>
                    <a:pt x="2368023" y="4891126"/>
                    <a:pt x="2363221" y="4881094"/>
                  </a:cubicBezTo>
                  <a:cubicBezTo>
                    <a:pt x="2358418" y="4869391"/>
                    <a:pt x="2353616" y="4861031"/>
                    <a:pt x="2342410" y="4845984"/>
                  </a:cubicBezTo>
                  <a:cubicBezTo>
                    <a:pt x="2331204" y="4829264"/>
                    <a:pt x="2303990" y="4804186"/>
                    <a:pt x="2291183" y="4787466"/>
                  </a:cubicBezTo>
                  <a:cubicBezTo>
                    <a:pt x="2278377" y="4770747"/>
                    <a:pt x="2271973" y="4760715"/>
                    <a:pt x="2263969" y="4743996"/>
                  </a:cubicBezTo>
                  <a:cubicBezTo>
                    <a:pt x="2257566" y="4723933"/>
                    <a:pt x="2251162" y="4703870"/>
                    <a:pt x="2244759" y="4683807"/>
                  </a:cubicBezTo>
                  <a:cubicBezTo>
                    <a:pt x="2243158" y="4677119"/>
                    <a:pt x="2238356" y="4663744"/>
                    <a:pt x="2238356" y="4663744"/>
                  </a:cubicBezTo>
                  <a:cubicBezTo>
                    <a:pt x="2236755" y="4653712"/>
                    <a:pt x="2233553" y="4655384"/>
                    <a:pt x="2227150" y="4625290"/>
                  </a:cubicBezTo>
                  <a:cubicBezTo>
                    <a:pt x="2223948" y="4605226"/>
                    <a:pt x="2225549" y="4565100"/>
                    <a:pt x="2222347" y="4546709"/>
                  </a:cubicBezTo>
                  <a:cubicBezTo>
                    <a:pt x="2219146" y="4528318"/>
                    <a:pt x="2212742" y="4524974"/>
                    <a:pt x="2209541" y="4514942"/>
                  </a:cubicBezTo>
                  <a:cubicBezTo>
                    <a:pt x="2206339" y="4504911"/>
                    <a:pt x="2201536" y="4494879"/>
                    <a:pt x="2199936" y="4483176"/>
                  </a:cubicBezTo>
                  <a:cubicBezTo>
                    <a:pt x="2196734" y="4471472"/>
                    <a:pt x="2209541" y="4476488"/>
                    <a:pt x="2203137" y="4444722"/>
                  </a:cubicBezTo>
                  <a:cubicBezTo>
                    <a:pt x="2203137" y="4434690"/>
                    <a:pt x="2196734" y="4428002"/>
                    <a:pt x="2198335" y="4419643"/>
                  </a:cubicBezTo>
                  <a:cubicBezTo>
                    <a:pt x="2199936" y="4411283"/>
                    <a:pt x="2212742" y="4404595"/>
                    <a:pt x="2207940" y="4391220"/>
                  </a:cubicBezTo>
                  <a:cubicBezTo>
                    <a:pt x="2203137" y="4377845"/>
                    <a:pt x="2182326" y="4351094"/>
                    <a:pt x="2174322" y="4336046"/>
                  </a:cubicBezTo>
                  <a:cubicBezTo>
                    <a:pt x="2166318" y="4320999"/>
                    <a:pt x="2163116" y="4310968"/>
                    <a:pt x="2155112" y="4295920"/>
                  </a:cubicBezTo>
                  <a:cubicBezTo>
                    <a:pt x="2147108" y="4279201"/>
                    <a:pt x="2132700" y="4260810"/>
                    <a:pt x="2126297" y="4244091"/>
                  </a:cubicBezTo>
                  <a:cubicBezTo>
                    <a:pt x="2118293" y="4227371"/>
                    <a:pt x="2108688" y="4213996"/>
                    <a:pt x="2102285" y="4198949"/>
                  </a:cubicBezTo>
                  <a:cubicBezTo>
                    <a:pt x="2097482" y="4183901"/>
                    <a:pt x="2095881" y="4170526"/>
                    <a:pt x="2091079" y="4155478"/>
                  </a:cubicBezTo>
                  <a:cubicBezTo>
                    <a:pt x="2086276" y="4140431"/>
                    <a:pt x="2078272" y="4130400"/>
                    <a:pt x="2070268" y="4118696"/>
                  </a:cubicBezTo>
                  <a:cubicBezTo>
                    <a:pt x="2062264" y="4106993"/>
                    <a:pt x="2054260" y="4101977"/>
                    <a:pt x="2046255" y="4088601"/>
                  </a:cubicBezTo>
                  <a:cubicBezTo>
                    <a:pt x="2036650" y="4071882"/>
                    <a:pt x="2020642" y="4071882"/>
                    <a:pt x="2017440" y="4035100"/>
                  </a:cubicBezTo>
                  <a:cubicBezTo>
                    <a:pt x="2012638" y="4016709"/>
                    <a:pt x="2014239" y="3994974"/>
                    <a:pt x="2015839" y="3979926"/>
                  </a:cubicBezTo>
                  <a:cubicBezTo>
                    <a:pt x="2017440" y="3964879"/>
                    <a:pt x="2022243" y="3961535"/>
                    <a:pt x="2022243" y="3948160"/>
                  </a:cubicBezTo>
                  <a:cubicBezTo>
                    <a:pt x="2022243" y="3934784"/>
                    <a:pt x="2017440" y="3908033"/>
                    <a:pt x="2020642" y="3894658"/>
                  </a:cubicBezTo>
                  <a:cubicBezTo>
                    <a:pt x="2023844" y="3881283"/>
                    <a:pt x="2039852" y="3877939"/>
                    <a:pt x="2044655" y="3867907"/>
                  </a:cubicBezTo>
                  <a:cubicBezTo>
                    <a:pt x="2047856" y="3857876"/>
                    <a:pt x="2046255" y="3841156"/>
                    <a:pt x="2046255" y="3829453"/>
                  </a:cubicBezTo>
                  <a:cubicBezTo>
                    <a:pt x="2047856" y="3816078"/>
                    <a:pt x="2054260" y="3799358"/>
                    <a:pt x="2055860" y="3787655"/>
                  </a:cubicBezTo>
                  <a:cubicBezTo>
                    <a:pt x="2059062" y="3774279"/>
                    <a:pt x="2059062" y="3754216"/>
                    <a:pt x="2059062" y="3754216"/>
                  </a:cubicBezTo>
                  <a:cubicBezTo>
                    <a:pt x="2060863" y="3748887"/>
                    <a:pt x="2062664" y="3755470"/>
                    <a:pt x="2073470" y="3744185"/>
                  </a:cubicBezTo>
                  <a:cubicBezTo>
                    <a:pt x="2076671" y="3735825"/>
                    <a:pt x="2076671" y="3710746"/>
                    <a:pt x="2083075" y="3702387"/>
                  </a:cubicBezTo>
                  <a:cubicBezTo>
                    <a:pt x="2089478" y="3694027"/>
                    <a:pt x="2105486" y="3697371"/>
                    <a:pt x="2111890" y="3689011"/>
                  </a:cubicBezTo>
                  <a:cubicBezTo>
                    <a:pt x="2118293" y="3680652"/>
                    <a:pt x="2111890" y="3660589"/>
                    <a:pt x="2118293" y="3652229"/>
                  </a:cubicBezTo>
                  <a:cubicBezTo>
                    <a:pt x="2124696" y="3643869"/>
                    <a:pt x="2143906" y="3650557"/>
                    <a:pt x="2150310" y="3637182"/>
                  </a:cubicBezTo>
                  <a:cubicBezTo>
                    <a:pt x="2156713" y="3627150"/>
                    <a:pt x="2166318" y="3605415"/>
                    <a:pt x="2159915" y="3566961"/>
                  </a:cubicBezTo>
                  <a:cubicBezTo>
                    <a:pt x="2161515" y="3550241"/>
                    <a:pt x="2166318" y="3543554"/>
                    <a:pt x="2164717" y="3531850"/>
                  </a:cubicBezTo>
                  <a:cubicBezTo>
                    <a:pt x="2163116" y="3520147"/>
                    <a:pt x="2151910" y="3510115"/>
                    <a:pt x="2145507" y="3498412"/>
                  </a:cubicBezTo>
                  <a:cubicBezTo>
                    <a:pt x="2139104" y="3486708"/>
                    <a:pt x="2134301" y="3476677"/>
                    <a:pt x="2127898" y="3461629"/>
                  </a:cubicBezTo>
                  <a:cubicBezTo>
                    <a:pt x="2121495" y="3446582"/>
                    <a:pt x="2111890" y="3418159"/>
                    <a:pt x="2110289" y="3406456"/>
                  </a:cubicBezTo>
                  <a:cubicBezTo>
                    <a:pt x="2113190" y="3402381"/>
                    <a:pt x="2118293" y="3412726"/>
                    <a:pt x="2113490" y="3386393"/>
                  </a:cubicBezTo>
                  <a:cubicBezTo>
                    <a:pt x="2116692" y="3379705"/>
                    <a:pt x="2123095" y="3374689"/>
                    <a:pt x="2126297" y="3368002"/>
                  </a:cubicBezTo>
                  <a:cubicBezTo>
                    <a:pt x="2129499" y="3361314"/>
                    <a:pt x="2139104" y="3361314"/>
                    <a:pt x="2135902" y="3346267"/>
                  </a:cubicBezTo>
                  <a:cubicBezTo>
                    <a:pt x="2132700" y="3331219"/>
                    <a:pt x="2110289" y="3297781"/>
                    <a:pt x="2103885" y="3281061"/>
                  </a:cubicBezTo>
                  <a:cubicBezTo>
                    <a:pt x="2097482" y="3264342"/>
                    <a:pt x="2100684" y="3255983"/>
                    <a:pt x="2094280" y="3240935"/>
                  </a:cubicBezTo>
                  <a:cubicBezTo>
                    <a:pt x="2087877" y="3225888"/>
                    <a:pt x="2076671" y="3219200"/>
                    <a:pt x="2065465" y="3192449"/>
                  </a:cubicBezTo>
                  <a:cubicBezTo>
                    <a:pt x="2054260" y="3152323"/>
                    <a:pt x="2060663" y="3102165"/>
                    <a:pt x="2027045" y="3078759"/>
                  </a:cubicBezTo>
                  <a:cubicBezTo>
                    <a:pt x="2017440" y="3055352"/>
                    <a:pt x="2014239" y="3052008"/>
                    <a:pt x="2003033" y="3040304"/>
                  </a:cubicBezTo>
                  <a:cubicBezTo>
                    <a:pt x="1995029" y="3030273"/>
                    <a:pt x="1985424" y="3031945"/>
                    <a:pt x="1974218" y="3021913"/>
                  </a:cubicBezTo>
                  <a:cubicBezTo>
                    <a:pt x="1961411" y="2983459"/>
                    <a:pt x="1967814" y="3005194"/>
                    <a:pt x="1938999" y="2975099"/>
                  </a:cubicBezTo>
                  <a:cubicBezTo>
                    <a:pt x="1929394" y="2965068"/>
                    <a:pt x="1910184" y="2941661"/>
                    <a:pt x="1900579" y="2931629"/>
                  </a:cubicBezTo>
                  <a:cubicBezTo>
                    <a:pt x="1878168" y="2908222"/>
                    <a:pt x="1890974" y="2903206"/>
                    <a:pt x="1866962" y="2894847"/>
                  </a:cubicBezTo>
                  <a:cubicBezTo>
                    <a:pt x="1857357" y="2881471"/>
                    <a:pt x="1854155" y="2861408"/>
                    <a:pt x="1847752" y="2849705"/>
                  </a:cubicBezTo>
                  <a:cubicBezTo>
                    <a:pt x="1841348" y="2838001"/>
                    <a:pt x="1833344" y="2831314"/>
                    <a:pt x="1828542" y="2824626"/>
                  </a:cubicBezTo>
                  <a:cubicBezTo>
                    <a:pt x="1826941" y="2817938"/>
                    <a:pt x="1822138" y="2804563"/>
                    <a:pt x="1822138" y="2804563"/>
                  </a:cubicBezTo>
                  <a:cubicBezTo>
                    <a:pt x="1822138" y="2796203"/>
                    <a:pt x="1809332" y="2789515"/>
                    <a:pt x="1814134" y="2781156"/>
                  </a:cubicBezTo>
                  <a:cubicBezTo>
                    <a:pt x="1817336" y="2777812"/>
                    <a:pt x="1831743" y="2786172"/>
                    <a:pt x="1838147" y="2781156"/>
                  </a:cubicBezTo>
                  <a:cubicBezTo>
                    <a:pt x="1844550" y="2776140"/>
                    <a:pt x="1850953" y="2761093"/>
                    <a:pt x="1854155" y="2751061"/>
                  </a:cubicBezTo>
                  <a:cubicBezTo>
                    <a:pt x="1858958" y="2739358"/>
                    <a:pt x="1858958" y="2730998"/>
                    <a:pt x="1862159" y="2719295"/>
                  </a:cubicBezTo>
                  <a:cubicBezTo>
                    <a:pt x="1862159" y="2709263"/>
                    <a:pt x="1854155" y="2702575"/>
                    <a:pt x="1854155" y="2694216"/>
                  </a:cubicBezTo>
                  <a:cubicBezTo>
                    <a:pt x="1852554" y="2687528"/>
                    <a:pt x="1862159" y="2679168"/>
                    <a:pt x="1866962" y="2664121"/>
                  </a:cubicBezTo>
                  <a:cubicBezTo>
                    <a:pt x="1866962" y="2655761"/>
                    <a:pt x="1857357" y="2649074"/>
                    <a:pt x="1858958" y="2639042"/>
                  </a:cubicBezTo>
                  <a:cubicBezTo>
                    <a:pt x="1860558" y="2629011"/>
                    <a:pt x="1874966" y="2615635"/>
                    <a:pt x="1879768" y="2603932"/>
                  </a:cubicBezTo>
                  <a:cubicBezTo>
                    <a:pt x="1886172" y="2588884"/>
                    <a:pt x="1890974" y="2590556"/>
                    <a:pt x="1886172" y="2565477"/>
                  </a:cubicBezTo>
                  <a:cubicBezTo>
                    <a:pt x="1887773" y="2550430"/>
                    <a:pt x="1889373" y="2525351"/>
                    <a:pt x="1887773" y="2510304"/>
                  </a:cubicBezTo>
                  <a:cubicBezTo>
                    <a:pt x="1886172" y="2495257"/>
                    <a:pt x="1878168" y="2483553"/>
                    <a:pt x="1876567" y="2473522"/>
                  </a:cubicBezTo>
                  <a:cubicBezTo>
                    <a:pt x="1874966" y="2463490"/>
                    <a:pt x="1878168" y="2448443"/>
                    <a:pt x="1873365" y="2445099"/>
                  </a:cubicBezTo>
                  <a:cubicBezTo>
                    <a:pt x="1868563" y="2441755"/>
                    <a:pt x="1855756" y="2455130"/>
                    <a:pt x="1847752" y="2450115"/>
                  </a:cubicBezTo>
                  <a:cubicBezTo>
                    <a:pt x="1839747" y="2436739"/>
                    <a:pt x="1830142" y="2423364"/>
                    <a:pt x="1822138" y="2409988"/>
                  </a:cubicBezTo>
                  <a:cubicBezTo>
                    <a:pt x="1817336" y="2403301"/>
                    <a:pt x="1809332" y="2389925"/>
                    <a:pt x="1809332" y="2389925"/>
                  </a:cubicBezTo>
                  <a:cubicBezTo>
                    <a:pt x="1804529" y="2386581"/>
                    <a:pt x="1815735" y="2381566"/>
                    <a:pt x="1782117" y="2383238"/>
                  </a:cubicBezTo>
                  <a:cubicBezTo>
                    <a:pt x="1777315" y="2383238"/>
                    <a:pt x="1786920" y="2391597"/>
                    <a:pt x="1777315" y="2394941"/>
                  </a:cubicBezTo>
                  <a:cubicBezTo>
                    <a:pt x="1767710" y="2398285"/>
                    <a:pt x="1740496" y="2398285"/>
                    <a:pt x="1727689" y="2399957"/>
                  </a:cubicBezTo>
                  <a:cubicBezTo>
                    <a:pt x="1714882" y="2401629"/>
                    <a:pt x="1705277" y="2403301"/>
                    <a:pt x="1695672" y="2403301"/>
                  </a:cubicBezTo>
                  <a:cubicBezTo>
                    <a:pt x="1686067" y="2403301"/>
                    <a:pt x="1682866" y="2403301"/>
                    <a:pt x="1671660" y="2404973"/>
                  </a:cubicBezTo>
                  <a:cubicBezTo>
                    <a:pt x="1660454" y="2406645"/>
                    <a:pt x="1638042" y="2416676"/>
                    <a:pt x="1626836" y="2415004"/>
                  </a:cubicBezTo>
                  <a:cubicBezTo>
                    <a:pt x="1615630" y="2413332"/>
                    <a:pt x="1610828" y="2403301"/>
                    <a:pt x="1604425" y="2396613"/>
                  </a:cubicBezTo>
                  <a:cubicBezTo>
                    <a:pt x="1598021" y="2388253"/>
                    <a:pt x="1596420" y="2384910"/>
                    <a:pt x="1588416" y="2373206"/>
                  </a:cubicBezTo>
                  <a:cubicBezTo>
                    <a:pt x="1585215" y="2363174"/>
                    <a:pt x="1586815" y="2349799"/>
                    <a:pt x="1583614" y="2339768"/>
                  </a:cubicBezTo>
                  <a:cubicBezTo>
                    <a:pt x="1580412" y="2329736"/>
                    <a:pt x="1575610" y="2326392"/>
                    <a:pt x="1566005" y="2314689"/>
                  </a:cubicBezTo>
                  <a:cubicBezTo>
                    <a:pt x="1556400" y="2304657"/>
                    <a:pt x="1535589" y="2277906"/>
                    <a:pt x="1522782" y="2269547"/>
                  </a:cubicBezTo>
                  <a:cubicBezTo>
                    <a:pt x="1509975" y="2261187"/>
                    <a:pt x="1497169" y="2267875"/>
                    <a:pt x="1492366" y="2264531"/>
                  </a:cubicBezTo>
                  <a:cubicBezTo>
                    <a:pt x="1487564" y="2261187"/>
                    <a:pt x="1497169" y="2252827"/>
                    <a:pt x="1492366" y="2249484"/>
                  </a:cubicBezTo>
                  <a:cubicBezTo>
                    <a:pt x="1487564" y="2246140"/>
                    <a:pt x="1469954" y="2242796"/>
                    <a:pt x="1465152" y="2244468"/>
                  </a:cubicBezTo>
                  <a:cubicBezTo>
                    <a:pt x="1461534" y="2245727"/>
                    <a:pt x="1461550" y="2252679"/>
                    <a:pt x="1459768" y="2256567"/>
                  </a:cubicBezTo>
                  <a:cubicBezTo>
                    <a:pt x="1457472" y="2256084"/>
                    <a:pt x="1452847" y="2256440"/>
                    <a:pt x="1444341" y="2257843"/>
                  </a:cubicBezTo>
                  <a:cubicBezTo>
                    <a:pt x="1429933" y="2257843"/>
                    <a:pt x="1388312" y="2262859"/>
                    <a:pt x="1367501" y="2264531"/>
                  </a:cubicBezTo>
                  <a:cubicBezTo>
                    <a:pt x="1346690" y="2266203"/>
                    <a:pt x="1332282" y="2269547"/>
                    <a:pt x="1319476" y="2272891"/>
                  </a:cubicBezTo>
                  <a:cubicBezTo>
                    <a:pt x="1306669" y="2276234"/>
                    <a:pt x="1300266" y="2279578"/>
                    <a:pt x="1290661" y="2284594"/>
                  </a:cubicBezTo>
                  <a:cubicBezTo>
                    <a:pt x="1281056" y="2289610"/>
                    <a:pt x="1277854" y="2302985"/>
                    <a:pt x="1263447" y="2308001"/>
                  </a:cubicBezTo>
                  <a:cubicBezTo>
                    <a:pt x="1249039" y="2313017"/>
                    <a:pt x="1217022" y="2306329"/>
                    <a:pt x="1207417" y="2309673"/>
                  </a:cubicBezTo>
                  <a:cubicBezTo>
                    <a:pt x="1194611" y="2313017"/>
                    <a:pt x="1213821" y="2319704"/>
                    <a:pt x="1201014" y="2324720"/>
                  </a:cubicBezTo>
                  <a:cubicBezTo>
                    <a:pt x="1194611" y="2326392"/>
                    <a:pt x="1175401" y="2328064"/>
                    <a:pt x="1175401" y="2328064"/>
                  </a:cubicBezTo>
                  <a:cubicBezTo>
                    <a:pt x="1165796" y="2333080"/>
                    <a:pt x="1160993" y="2341439"/>
                    <a:pt x="1146585" y="2349799"/>
                  </a:cubicBezTo>
                  <a:cubicBezTo>
                    <a:pt x="1136980" y="2354815"/>
                    <a:pt x="1127375" y="2351471"/>
                    <a:pt x="1117770" y="2354815"/>
                  </a:cubicBezTo>
                  <a:cubicBezTo>
                    <a:pt x="1108165" y="2358159"/>
                    <a:pt x="1093758" y="2364846"/>
                    <a:pt x="1084153" y="2369862"/>
                  </a:cubicBezTo>
                  <a:cubicBezTo>
                    <a:pt x="1071346" y="2371534"/>
                    <a:pt x="1068145" y="2384910"/>
                    <a:pt x="1055338" y="2383238"/>
                  </a:cubicBezTo>
                  <a:cubicBezTo>
                    <a:pt x="1047334" y="2383238"/>
                    <a:pt x="1039329" y="2376550"/>
                    <a:pt x="1031325" y="2373206"/>
                  </a:cubicBezTo>
                  <a:cubicBezTo>
                    <a:pt x="1023321" y="2369862"/>
                    <a:pt x="1018519" y="2366518"/>
                    <a:pt x="1008914" y="2364846"/>
                  </a:cubicBezTo>
                  <a:cubicBezTo>
                    <a:pt x="999309" y="2363174"/>
                    <a:pt x="988103" y="2361503"/>
                    <a:pt x="975296" y="2358159"/>
                  </a:cubicBezTo>
                  <a:cubicBezTo>
                    <a:pt x="962489" y="2354815"/>
                    <a:pt x="949683" y="2348127"/>
                    <a:pt x="927271" y="2348127"/>
                  </a:cubicBezTo>
                  <a:cubicBezTo>
                    <a:pt x="904859" y="2346455"/>
                    <a:pt x="882447" y="2346455"/>
                    <a:pt x="840826" y="2354815"/>
                  </a:cubicBezTo>
                  <a:cubicBezTo>
                    <a:pt x="816813" y="2358159"/>
                    <a:pt x="800805" y="2361503"/>
                    <a:pt x="786397" y="2364846"/>
                  </a:cubicBezTo>
                  <a:cubicBezTo>
                    <a:pt x="771990" y="2368190"/>
                    <a:pt x="768788" y="2373206"/>
                    <a:pt x="757582" y="2378222"/>
                  </a:cubicBezTo>
                  <a:cubicBezTo>
                    <a:pt x="746376" y="2383238"/>
                    <a:pt x="731969" y="2388253"/>
                    <a:pt x="719162" y="2393269"/>
                  </a:cubicBezTo>
                  <a:cubicBezTo>
                    <a:pt x="706356" y="2398285"/>
                    <a:pt x="688746" y="2408316"/>
                    <a:pt x="675940" y="2409988"/>
                  </a:cubicBezTo>
                  <a:cubicBezTo>
                    <a:pt x="661532" y="2409988"/>
                    <a:pt x="655129" y="2404973"/>
                    <a:pt x="643923" y="2399957"/>
                  </a:cubicBezTo>
                  <a:cubicBezTo>
                    <a:pt x="632717" y="2394941"/>
                    <a:pt x="623112" y="2389925"/>
                    <a:pt x="611906" y="2383238"/>
                  </a:cubicBezTo>
                  <a:cubicBezTo>
                    <a:pt x="599100" y="2374878"/>
                    <a:pt x="587894" y="2361503"/>
                    <a:pt x="573486" y="2356487"/>
                  </a:cubicBezTo>
                  <a:cubicBezTo>
                    <a:pt x="560679" y="2351471"/>
                    <a:pt x="543070" y="2339768"/>
                    <a:pt x="543070" y="2339768"/>
                  </a:cubicBezTo>
                  <a:cubicBezTo>
                    <a:pt x="531864" y="2331408"/>
                    <a:pt x="512654" y="2308001"/>
                    <a:pt x="499848" y="2299641"/>
                  </a:cubicBezTo>
                  <a:cubicBezTo>
                    <a:pt x="488642" y="2289610"/>
                    <a:pt x="480638" y="2284594"/>
                    <a:pt x="474234" y="2279578"/>
                  </a:cubicBezTo>
                  <a:cubicBezTo>
                    <a:pt x="467831" y="2274562"/>
                    <a:pt x="456625" y="2264531"/>
                    <a:pt x="456625" y="2264531"/>
                  </a:cubicBezTo>
                  <a:cubicBezTo>
                    <a:pt x="450222" y="2257843"/>
                    <a:pt x="434213" y="2249484"/>
                    <a:pt x="408600" y="2229420"/>
                  </a:cubicBezTo>
                  <a:cubicBezTo>
                    <a:pt x="392592" y="2219389"/>
                    <a:pt x="371781" y="2209357"/>
                    <a:pt x="360575" y="2202670"/>
                  </a:cubicBezTo>
                  <a:cubicBezTo>
                    <a:pt x="349369" y="2195982"/>
                    <a:pt x="346167" y="2192638"/>
                    <a:pt x="341365" y="2187622"/>
                  </a:cubicBezTo>
                  <a:cubicBezTo>
                    <a:pt x="336562" y="2182607"/>
                    <a:pt x="331760" y="2172575"/>
                    <a:pt x="326957" y="2169231"/>
                  </a:cubicBezTo>
                  <a:cubicBezTo>
                    <a:pt x="322155" y="2165887"/>
                    <a:pt x="309348" y="2172575"/>
                    <a:pt x="306147" y="2169231"/>
                  </a:cubicBezTo>
                  <a:cubicBezTo>
                    <a:pt x="302945" y="2165887"/>
                    <a:pt x="306147" y="2154184"/>
                    <a:pt x="304546" y="2149168"/>
                  </a:cubicBezTo>
                  <a:cubicBezTo>
                    <a:pt x="302945" y="2142480"/>
                    <a:pt x="298142" y="2154184"/>
                    <a:pt x="293340" y="2137465"/>
                  </a:cubicBezTo>
                  <a:cubicBezTo>
                    <a:pt x="290138" y="2130777"/>
                    <a:pt x="285336" y="2117401"/>
                    <a:pt x="283735" y="2109042"/>
                  </a:cubicBezTo>
                  <a:cubicBezTo>
                    <a:pt x="282134" y="2100682"/>
                    <a:pt x="286936" y="2093995"/>
                    <a:pt x="286936" y="2087307"/>
                  </a:cubicBezTo>
                  <a:cubicBezTo>
                    <a:pt x="286936" y="2080619"/>
                    <a:pt x="288537" y="2070588"/>
                    <a:pt x="286936" y="2063900"/>
                  </a:cubicBezTo>
                  <a:cubicBezTo>
                    <a:pt x="285336" y="2057212"/>
                    <a:pt x="277331" y="2052196"/>
                    <a:pt x="272529" y="2048853"/>
                  </a:cubicBezTo>
                  <a:cubicBezTo>
                    <a:pt x="269327" y="2043837"/>
                    <a:pt x="254920" y="2045509"/>
                    <a:pt x="253319" y="2038821"/>
                  </a:cubicBezTo>
                  <a:cubicBezTo>
                    <a:pt x="251718" y="2032133"/>
                    <a:pt x="261323" y="2015414"/>
                    <a:pt x="259722" y="2008726"/>
                  </a:cubicBezTo>
                  <a:cubicBezTo>
                    <a:pt x="253319" y="2007054"/>
                    <a:pt x="246916" y="2003711"/>
                    <a:pt x="240512" y="2002039"/>
                  </a:cubicBezTo>
                  <a:cubicBezTo>
                    <a:pt x="234109" y="1998695"/>
                    <a:pt x="238911" y="2002039"/>
                    <a:pt x="224504" y="1993679"/>
                  </a:cubicBezTo>
                  <a:cubicBezTo>
                    <a:pt x="216500" y="1986991"/>
                    <a:pt x="195689" y="1971944"/>
                    <a:pt x="187685" y="1963584"/>
                  </a:cubicBezTo>
                  <a:cubicBezTo>
                    <a:pt x="179680" y="1955225"/>
                    <a:pt x="182882" y="1945193"/>
                    <a:pt x="178080" y="1938506"/>
                  </a:cubicBezTo>
                  <a:cubicBezTo>
                    <a:pt x="173277" y="1931818"/>
                    <a:pt x="165273" y="1931818"/>
                    <a:pt x="162071" y="1928474"/>
                  </a:cubicBezTo>
                  <a:cubicBezTo>
                    <a:pt x="157269" y="1925130"/>
                    <a:pt x="170075" y="1923458"/>
                    <a:pt x="158870" y="1921786"/>
                  </a:cubicBezTo>
                  <a:cubicBezTo>
                    <a:pt x="154067" y="1918442"/>
                    <a:pt x="146063" y="1911755"/>
                    <a:pt x="134857" y="1911755"/>
                  </a:cubicBezTo>
                  <a:cubicBezTo>
                    <a:pt x="123651" y="1911755"/>
                    <a:pt x="99639" y="1921786"/>
                    <a:pt x="91634" y="1921786"/>
                  </a:cubicBezTo>
                  <a:cubicBezTo>
                    <a:pt x="83630" y="1921786"/>
                    <a:pt x="85231" y="1911755"/>
                    <a:pt x="82029" y="1906739"/>
                  </a:cubicBezTo>
                  <a:cubicBezTo>
                    <a:pt x="78828" y="1901723"/>
                    <a:pt x="72424" y="1890020"/>
                    <a:pt x="75626" y="1886676"/>
                  </a:cubicBezTo>
                  <a:cubicBezTo>
                    <a:pt x="78828" y="1883332"/>
                    <a:pt x="96437" y="1886676"/>
                    <a:pt x="104441" y="1886676"/>
                  </a:cubicBezTo>
                  <a:cubicBezTo>
                    <a:pt x="112445" y="1886676"/>
                    <a:pt x="118849" y="1883332"/>
                    <a:pt x="125252" y="1881660"/>
                  </a:cubicBezTo>
                  <a:cubicBezTo>
                    <a:pt x="131655" y="1879988"/>
                    <a:pt x="142861" y="1874972"/>
                    <a:pt x="144462" y="1871629"/>
                  </a:cubicBezTo>
                  <a:cubicBezTo>
                    <a:pt x="146063" y="1868285"/>
                    <a:pt x="139660" y="1863269"/>
                    <a:pt x="133256" y="1861597"/>
                  </a:cubicBezTo>
                  <a:cubicBezTo>
                    <a:pt x="126853" y="1859925"/>
                    <a:pt x="114046" y="1861597"/>
                    <a:pt x="106042" y="1861597"/>
                  </a:cubicBezTo>
                  <a:cubicBezTo>
                    <a:pt x="98038" y="1861597"/>
                    <a:pt x="94836" y="1859925"/>
                    <a:pt x="86832" y="1858253"/>
                  </a:cubicBezTo>
                  <a:cubicBezTo>
                    <a:pt x="78828" y="1856581"/>
                    <a:pt x="62819" y="1851565"/>
                    <a:pt x="61219" y="1848222"/>
                  </a:cubicBezTo>
                  <a:cubicBezTo>
                    <a:pt x="51613" y="1841534"/>
                    <a:pt x="78828" y="1843206"/>
                    <a:pt x="77227" y="1833174"/>
                  </a:cubicBezTo>
                  <a:cubicBezTo>
                    <a:pt x="75626" y="1829830"/>
                    <a:pt x="51613" y="1833174"/>
                    <a:pt x="46811" y="1828158"/>
                  </a:cubicBezTo>
                  <a:cubicBezTo>
                    <a:pt x="42008" y="1823143"/>
                    <a:pt x="46811" y="1813111"/>
                    <a:pt x="46811" y="1806423"/>
                  </a:cubicBezTo>
                  <a:cubicBezTo>
                    <a:pt x="46811" y="1799736"/>
                    <a:pt x="48412" y="1796392"/>
                    <a:pt x="48412" y="1788032"/>
                  </a:cubicBezTo>
                  <a:cubicBezTo>
                    <a:pt x="48412" y="1781345"/>
                    <a:pt x="48412" y="1769641"/>
                    <a:pt x="43609" y="1751250"/>
                  </a:cubicBezTo>
                  <a:cubicBezTo>
                    <a:pt x="43609" y="1739546"/>
                    <a:pt x="53214" y="1727843"/>
                    <a:pt x="51613" y="1717811"/>
                  </a:cubicBezTo>
                  <a:cubicBezTo>
                    <a:pt x="50013" y="1707780"/>
                    <a:pt x="37206" y="1696076"/>
                    <a:pt x="32403" y="1686045"/>
                  </a:cubicBezTo>
                  <a:cubicBezTo>
                    <a:pt x="27601" y="1674341"/>
                    <a:pt x="16395" y="1677685"/>
                    <a:pt x="19597" y="1657622"/>
                  </a:cubicBezTo>
                  <a:cubicBezTo>
                    <a:pt x="14794" y="1652606"/>
                    <a:pt x="-2815" y="1657622"/>
                    <a:pt x="387" y="1652606"/>
                  </a:cubicBezTo>
                  <a:cubicBezTo>
                    <a:pt x="3588" y="1647591"/>
                    <a:pt x="26000" y="1634215"/>
                    <a:pt x="37206" y="1620840"/>
                  </a:cubicBezTo>
                  <a:cubicBezTo>
                    <a:pt x="48412" y="1607464"/>
                    <a:pt x="58017" y="1587401"/>
                    <a:pt x="62819" y="1572354"/>
                  </a:cubicBezTo>
                  <a:cubicBezTo>
                    <a:pt x="67622" y="1557307"/>
                    <a:pt x="66021" y="1545603"/>
                    <a:pt x="67622" y="1530556"/>
                  </a:cubicBezTo>
                  <a:cubicBezTo>
                    <a:pt x="70824" y="1515508"/>
                    <a:pt x="77227" y="1493773"/>
                    <a:pt x="82029" y="1482070"/>
                  </a:cubicBezTo>
                  <a:cubicBezTo>
                    <a:pt x="83630" y="1467023"/>
                    <a:pt x="96437" y="1467023"/>
                    <a:pt x="99639" y="1456991"/>
                  </a:cubicBezTo>
                  <a:cubicBezTo>
                    <a:pt x="102840" y="1446959"/>
                    <a:pt x="99639" y="1436928"/>
                    <a:pt x="99639" y="1420209"/>
                  </a:cubicBezTo>
                  <a:cubicBezTo>
                    <a:pt x="99639" y="1405161"/>
                    <a:pt x="102840" y="1368379"/>
                    <a:pt x="101239" y="1356676"/>
                  </a:cubicBezTo>
                  <a:cubicBezTo>
                    <a:pt x="99639" y="1343300"/>
                    <a:pt x="93235" y="1346644"/>
                    <a:pt x="90034" y="1339956"/>
                  </a:cubicBezTo>
                  <a:cubicBezTo>
                    <a:pt x="86832" y="1329925"/>
                    <a:pt x="82029" y="1321565"/>
                    <a:pt x="80429" y="1309862"/>
                  </a:cubicBezTo>
                  <a:cubicBezTo>
                    <a:pt x="80429" y="1299830"/>
                    <a:pt x="83630" y="1286455"/>
                    <a:pt x="85231" y="1276423"/>
                  </a:cubicBezTo>
                  <a:cubicBezTo>
                    <a:pt x="83630" y="1264720"/>
                    <a:pt x="96437" y="1261376"/>
                    <a:pt x="90034" y="1244657"/>
                  </a:cubicBezTo>
                  <a:cubicBezTo>
                    <a:pt x="88433" y="1234625"/>
                    <a:pt x="82029" y="1226265"/>
                    <a:pt x="77227" y="1219578"/>
                  </a:cubicBezTo>
                  <a:cubicBezTo>
                    <a:pt x="72424" y="1212890"/>
                    <a:pt x="67622" y="1209546"/>
                    <a:pt x="61219" y="1206202"/>
                  </a:cubicBezTo>
                  <a:cubicBezTo>
                    <a:pt x="54815" y="1202858"/>
                    <a:pt x="40408" y="1206202"/>
                    <a:pt x="38807" y="1201186"/>
                  </a:cubicBezTo>
                  <a:cubicBezTo>
                    <a:pt x="37206" y="1196171"/>
                    <a:pt x="51613" y="1187811"/>
                    <a:pt x="53214" y="1179451"/>
                  </a:cubicBezTo>
                  <a:cubicBezTo>
                    <a:pt x="54815" y="1167748"/>
                    <a:pt x="43609" y="1162732"/>
                    <a:pt x="43609" y="1151029"/>
                  </a:cubicBezTo>
                  <a:cubicBezTo>
                    <a:pt x="43609" y="1144341"/>
                    <a:pt x="51613" y="1140997"/>
                    <a:pt x="53214" y="1134309"/>
                  </a:cubicBezTo>
                  <a:cubicBezTo>
                    <a:pt x="54815" y="1127622"/>
                    <a:pt x="50013" y="1112574"/>
                    <a:pt x="54815" y="1105887"/>
                  </a:cubicBezTo>
                  <a:cubicBezTo>
                    <a:pt x="61219" y="1095855"/>
                    <a:pt x="75626" y="1104215"/>
                    <a:pt x="82029" y="1099199"/>
                  </a:cubicBezTo>
                  <a:cubicBezTo>
                    <a:pt x="88433" y="1094183"/>
                    <a:pt x="90034" y="1089167"/>
                    <a:pt x="93235" y="1079136"/>
                  </a:cubicBezTo>
                  <a:cubicBezTo>
                    <a:pt x="94836" y="1067432"/>
                    <a:pt x="101239" y="1050713"/>
                    <a:pt x="104441" y="1035666"/>
                  </a:cubicBezTo>
                  <a:cubicBezTo>
                    <a:pt x="109244" y="1025634"/>
                    <a:pt x="115647" y="1025634"/>
                    <a:pt x="118849" y="1018947"/>
                  </a:cubicBezTo>
                  <a:cubicBezTo>
                    <a:pt x="122050" y="1012259"/>
                    <a:pt x="115647" y="1003899"/>
                    <a:pt x="120450" y="995540"/>
                  </a:cubicBezTo>
                  <a:cubicBezTo>
                    <a:pt x="131655" y="985508"/>
                    <a:pt x="150865" y="965445"/>
                    <a:pt x="150865" y="965445"/>
                  </a:cubicBezTo>
                  <a:cubicBezTo>
                    <a:pt x="158870" y="953741"/>
                    <a:pt x="165273" y="948726"/>
                    <a:pt x="173277" y="938694"/>
                  </a:cubicBezTo>
                  <a:cubicBezTo>
                    <a:pt x="181281" y="928663"/>
                    <a:pt x="197290" y="918631"/>
                    <a:pt x="202092" y="905256"/>
                  </a:cubicBezTo>
                  <a:cubicBezTo>
                    <a:pt x="208495" y="891880"/>
                    <a:pt x="192487" y="873489"/>
                    <a:pt x="205294" y="858442"/>
                  </a:cubicBezTo>
                  <a:cubicBezTo>
                    <a:pt x="208495" y="848410"/>
                    <a:pt x="219701" y="848410"/>
                    <a:pt x="224504" y="840051"/>
                  </a:cubicBezTo>
                  <a:cubicBezTo>
                    <a:pt x="229306" y="831691"/>
                    <a:pt x="227706" y="818315"/>
                    <a:pt x="235710" y="809956"/>
                  </a:cubicBezTo>
                  <a:cubicBezTo>
                    <a:pt x="243714" y="801596"/>
                    <a:pt x="259722" y="796580"/>
                    <a:pt x="269327" y="788221"/>
                  </a:cubicBezTo>
                  <a:cubicBezTo>
                    <a:pt x="277331" y="778189"/>
                    <a:pt x="293340" y="773174"/>
                    <a:pt x="298142" y="763142"/>
                  </a:cubicBezTo>
                  <a:cubicBezTo>
                    <a:pt x="304546" y="753110"/>
                    <a:pt x="302945" y="736391"/>
                    <a:pt x="306147" y="728032"/>
                  </a:cubicBezTo>
                  <a:cubicBezTo>
                    <a:pt x="317352" y="718000"/>
                    <a:pt x="307747" y="709640"/>
                    <a:pt x="322155" y="707968"/>
                  </a:cubicBezTo>
                  <a:cubicBezTo>
                    <a:pt x="328558" y="699609"/>
                    <a:pt x="320554" y="691249"/>
                    <a:pt x="339764" y="684561"/>
                  </a:cubicBezTo>
                  <a:cubicBezTo>
                    <a:pt x="349369" y="679546"/>
                    <a:pt x="366978" y="681218"/>
                    <a:pt x="379785" y="677874"/>
                  </a:cubicBezTo>
                  <a:cubicBezTo>
                    <a:pt x="392592" y="674530"/>
                    <a:pt x="410201" y="671186"/>
                    <a:pt x="421407" y="667842"/>
                  </a:cubicBezTo>
                  <a:cubicBezTo>
                    <a:pt x="437415" y="661155"/>
                    <a:pt x="431012" y="659483"/>
                    <a:pt x="447020" y="652795"/>
                  </a:cubicBezTo>
                  <a:cubicBezTo>
                    <a:pt x="456625" y="644435"/>
                    <a:pt x="464629" y="627716"/>
                    <a:pt x="475835" y="619356"/>
                  </a:cubicBezTo>
                  <a:cubicBezTo>
                    <a:pt x="487041" y="610997"/>
                    <a:pt x="501448" y="616013"/>
                    <a:pt x="512654" y="604309"/>
                  </a:cubicBezTo>
                  <a:cubicBezTo>
                    <a:pt x="528663" y="579230"/>
                    <a:pt x="531864" y="575886"/>
                    <a:pt x="547873" y="550807"/>
                  </a:cubicBezTo>
                  <a:cubicBezTo>
                    <a:pt x="554276" y="535760"/>
                    <a:pt x="557478" y="549136"/>
                    <a:pt x="562280" y="527400"/>
                  </a:cubicBezTo>
                  <a:cubicBezTo>
                    <a:pt x="565482" y="520713"/>
                    <a:pt x="567083" y="515697"/>
                    <a:pt x="567083" y="509009"/>
                  </a:cubicBezTo>
                  <a:cubicBezTo>
                    <a:pt x="567083" y="502322"/>
                    <a:pt x="559079" y="497306"/>
                    <a:pt x="557478" y="483930"/>
                  </a:cubicBezTo>
                  <a:cubicBezTo>
                    <a:pt x="555877" y="470555"/>
                    <a:pt x="554276" y="442132"/>
                    <a:pt x="557478" y="428757"/>
                  </a:cubicBezTo>
                  <a:cubicBezTo>
                    <a:pt x="560679" y="415381"/>
                    <a:pt x="570284" y="413710"/>
                    <a:pt x="576688" y="402006"/>
                  </a:cubicBezTo>
                  <a:cubicBezTo>
                    <a:pt x="595898" y="376927"/>
                    <a:pt x="584692" y="375255"/>
                    <a:pt x="592696" y="356864"/>
                  </a:cubicBezTo>
                  <a:cubicBezTo>
                    <a:pt x="600700" y="345161"/>
                    <a:pt x="611906" y="333457"/>
                    <a:pt x="623112" y="328441"/>
                  </a:cubicBezTo>
                  <a:cubicBezTo>
                    <a:pt x="634318" y="318410"/>
                    <a:pt x="650326" y="300019"/>
                    <a:pt x="663133" y="291659"/>
                  </a:cubicBezTo>
                  <a:cubicBezTo>
                    <a:pt x="675940" y="283299"/>
                    <a:pt x="690347" y="279956"/>
                    <a:pt x="704755" y="276612"/>
                  </a:cubicBezTo>
                  <a:cubicBezTo>
                    <a:pt x="715961" y="271596"/>
                    <a:pt x="720763" y="264908"/>
                    <a:pt x="733570" y="256549"/>
                  </a:cubicBezTo>
                  <a:cubicBezTo>
                    <a:pt x="755981" y="238157"/>
                    <a:pt x="755981" y="236485"/>
                    <a:pt x="783196" y="226454"/>
                  </a:cubicBezTo>
                  <a:cubicBezTo>
                    <a:pt x="792801" y="213079"/>
                    <a:pt x="792801" y="203047"/>
                    <a:pt x="796002" y="191343"/>
                  </a:cubicBezTo>
                  <a:cubicBezTo>
                    <a:pt x="799204" y="179640"/>
                    <a:pt x="799204" y="166265"/>
                    <a:pt x="804007" y="156233"/>
                  </a:cubicBezTo>
                  <a:cubicBezTo>
                    <a:pt x="805607" y="149545"/>
                    <a:pt x="816813" y="137842"/>
                    <a:pt x="821616" y="132826"/>
                  </a:cubicBezTo>
                  <a:cubicBezTo>
                    <a:pt x="826418" y="126138"/>
                    <a:pt x="828019" y="111091"/>
                    <a:pt x="834422" y="107747"/>
                  </a:cubicBezTo>
                  <a:cubicBezTo>
                    <a:pt x="840826" y="104403"/>
                    <a:pt x="853632" y="111091"/>
                    <a:pt x="858435" y="111091"/>
                  </a:cubicBezTo>
                  <a:cubicBezTo>
                    <a:pt x="866439" y="116107"/>
                    <a:pt x="880847" y="127810"/>
                    <a:pt x="888851" y="137842"/>
                  </a:cubicBezTo>
                  <a:cubicBezTo>
                    <a:pt x="896855" y="144530"/>
                    <a:pt x="898456" y="149545"/>
                    <a:pt x="906460" y="151217"/>
                  </a:cubicBezTo>
                  <a:cubicBezTo>
                    <a:pt x="919267" y="149545"/>
                    <a:pt x="924069" y="159577"/>
                    <a:pt x="935275" y="152889"/>
                  </a:cubicBezTo>
                  <a:cubicBezTo>
                    <a:pt x="941678" y="149545"/>
                    <a:pt x="948082" y="149545"/>
                    <a:pt x="954485" y="146201"/>
                  </a:cubicBezTo>
                  <a:cubicBezTo>
                    <a:pt x="960888" y="142858"/>
                    <a:pt x="964090" y="147873"/>
                    <a:pt x="970493" y="149545"/>
                  </a:cubicBezTo>
                  <a:cubicBezTo>
                    <a:pt x="978498" y="151217"/>
                    <a:pt x="991304" y="149545"/>
                    <a:pt x="999309" y="151217"/>
                  </a:cubicBezTo>
                  <a:cubicBezTo>
                    <a:pt x="1007313" y="149545"/>
                    <a:pt x="1015317" y="139514"/>
                    <a:pt x="1021720" y="141186"/>
                  </a:cubicBezTo>
                  <a:cubicBezTo>
                    <a:pt x="1029724" y="139514"/>
                    <a:pt x="1010514" y="159577"/>
                    <a:pt x="1037729" y="156233"/>
                  </a:cubicBezTo>
                  <a:cubicBezTo>
                    <a:pt x="1044132" y="159577"/>
                    <a:pt x="1050535" y="156233"/>
                    <a:pt x="1061741" y="157905"/>
                  </a:cubicBezTo>
                  <a:cubicBezTo>
                    <a:pt x="1072947" y="159577"/>
                    <a:pt x="1095359" y="164593"/>
                    <a:pt x="1103363" y="162921"/>
                  </a:cubicBezTo>
                  <a:cubicBezTo>
                    <a:pt x="1111367" y="161249"/>
                    <a:pt x="1108165" y="146201"/>
                    <a:pt x="1114569" y="142858"/>
                  </a:cubicBezTo>
                  <a:cubicBezTo>
                    <a:pt x="1120972" y="139514"/>
                    <a:pt x="1136980" y="146201"/>
                    <a:pt x="1141783" y="142858"/>
                  </a:cubicBezTo>
                  <a:cubicBezTo>
                    <a:pt x="1146585" y="139514"/>
                    <a:pt x="1141783" y="131154"/>
                    <a:pt x="1146585" y="126138"/>
                  </a:cubicBezTo>
                  <a:cubicBezTo>
                    <a:pt x="1151388" y="121123"/>
                    <a:pt x="1162594" y="114435"/>
                    <a:pt x="1170598" y="111091"/>
                  </a:cubicBezTo>
                  <a:cubicBezTo>
                    <a:pt x="1178602" y="107747"/>
                    <a:pt x="1186606" y="106075"/>
                    <a:pt x="1194611" y="106075"/>
                  </a:cubicBezTo>
                  <a:cubicBezTo>
                    <a:pt x="1202615" y="104403"/>
                    <a:pt x="1212220" y="109419"/>
                    <a:pt x="1220224" y="107747"/>
                  </a:cubicBezTo>
                  <a:cubicBezTo>
                    <a:pt x="1228228" y="104403"/>
                    <a:pt x="1236232" y="94372"/>
                    <a:pt x="1244236" y="87684"/>
                  </a:cubicBezTo>
                  <a:cubicBezTo>
                    <a:pt x="1250640" y="80996"/>
                    <a:pt x="1239434" y="77653"/>
                    <a:pt x="1268249" y="70965"/>
                  </a:cubicBezTo>
                  <a:cubicBezTo>
                    <a:pt x="1277854" y="65949"/>
                    <a:pt x="1287459" y="62605"/>
                    <a:pt x="1301867" y="60933"/>
                  </a:cubicBezTo>
                  <a:cubicBezTo>
                    <a:pt x="1316274" y="59261"/>
                    <a:pt x="1345089" y="59261"/>
                    <a:pt x="1357896" y="55917"/>
                  </a:cubicBezTo>
                  <a:cubicBezTo>
                    <a:pt x="1370703" y="52574"/>
                    <a:pt x="1372303" y="45886"/>
                    <a:pt x="1377106" y="45886"/>
                  </a:cubicBezTo>
                  <a:cubicBezTo>
                    <a:pt x="1381908" y="45886"/>
                    <a:pt x="1385110" y="52574"/>
                    <a:pt x="1391513" y="52574"/>
                  </a:cubicBezTo>
                  <a:cubicBezTo>
                    <a:pt x="1397917" y="52574"/>
                    <a:pt x="1409123" y="45886"/>
                    <a:pt x="1420328" y="42542"/>
                  </a:cubicBezTo>
                  <a:cubicBezTo>
                    <a:pt x="1431534" y="39198"/>
                    <a:pt x="1437938" y="35854"/>
                    <a:pt x="1460349" y="35854"/>
                  </a:cubicBezTo>
                  <a:cubicBezTo>
                    <a:pt x="1482761" y="32511"/>
                    <a:pt x="1538790" y="24151"/>
                    <a:pt x="1554799" y="25823"/>
                  </a:cubicBezTo>
                  <a:cubicBezTo>
                    <a:pt x="1570807" y="27495"/>
                    <a:pt x="1554799" y="39198"/>
                    <a:pt x="1559601" y="42542"/>
                  </a:cubicBezTo>
                  <a:cubicBezTo>
                    <a:pt x="1564404" y="44214"/>
                    <a:pt x="1564404" y="55917"/>
                    <a:pt x="1585215" y="50902"/>
                  </a:cubicBezTo>
                  <a:cubicBezTo>
                    <a:pt x="1591618" y="49230"/>
                    <a:pt x="1591618" y="37526"/>
                    <a:pt x="1598021" y="35854"/>
                  </a:cubicBezTo>
                  <a:cubicBezTo>
                    <a:pt x="1604425" y="34182"/>
                    <a:pt x="1617231" y="42542"/>
                    <a:pt x="1623635" y="40870"/>
                  </a:cubicBezTo>
                  <a:cubicBezTo>
                    <a:pt x="1630038" y="39198"/>
                    <a:pt x="1634840" y="24151"/>
                    <a:pt x="1641244" y="20807"/>
                  </a:cubicBezTo>
                  <a:cubicBezTo>
                    <a:pt x="1647647" y="17463"/>
                    <a:pt x="1655651" y="14119"/>
                    <a:pt x="1660454" y="15791"/>
                  </a:cubicBezTo>
                  <a:cubicBezTo>
                    <a:pt x="1665256" y="17463"/>
                    <a:pt x="1668458" y="25823"/>
                    <a:pt x="1674861" y="27495"/>
                  </a:cubicBezTo>
                  <a:cubicBezTo>
                    <a:pt x="1679664" y="31257"/>
                    <a:pt x="1677263" y="31257"/>
                    <a:pt x="1703676" y="27495"/>
                  </a:cubicBezTo>
                  <a:cubicBezTo>
                    <a:pt x="1710080" y="25823"/>
                    <a:pt x="1703676" y="14119"/>
                    <a:pt x="1710080" y="12447"/>
                  </a:cubicBezTo>
                  <a:cubicBezTo>
                    <a:pt x="1716483" y="10776"/>
                    <a:pt x="1737294" y="15791"/>
                    <a:pt x="1743697" y="17463"/>
                  </a:cubicBezTo>
                  <a:cubicBezTo>
                    <a:pt x="1750101" y="19135"/>
                    <a:pt x="1740496" y="25823"/>
                    <a:pt x="1751702" y="27495"/>
                  </a:cubicBezTo>
                  <a:cubicBezTo>
                    <a:pt x="1762907" y="29167"/>
                    <a:pt x="1801327" y="30839"/>
                    <a:pt x="1814134" y="27495"/>
                  </a:cubicBezTo>
                  <a:cubicBezTo>
                    <a:pt x="1826941" y="24151"/>
                    <a:pt x="1818937" y="15791"/>
                    <a:pt x="1825340" y="10776"/>
                  </a:cubicBezTo>
                  <a:cubicBezTo>
                    <a:pt x="1831743" y="5760"/>
                    <a:pt x="1841348" y="2416"/>
                    <a:pt x="1849353" y="744"/>
                  </a:cubicBezTo>
                  <a:close/>
                </a:path>
              </a:pathLst>
            </a:custGeom>
            <a:solidFill>
              <a:srgbClr val="8B971B"/>
            </a:solidFill>
            <a:ln w="9525" cap="flat" cmpd="sng">
              <a:noFill/>
              <a:prstDash val="solid"/>
              <a:round/>
              <a:headEnd type="none" w="med" len="med"/>
              <a:tailEnd type="none" w="med" len="med"/>
            </a:ln>
            <a:effectLst/>
          </p:spPr>
          <p:txBody>
            <a:bodyPr/>
            <a:lstStyle/>
            <a:p>
              <a:pPr marL="0" marR="0" lvl="0" indent="0" defTabSz="448045" eaLnBrk="1" fontAlgn="base" latinLnBrk="0" hangingPunct="1">
                <a:lnSpc>
                  <a:spcPct val="100000"/>
                </a:lnSpc>
                <a:spcBef>
                  <a:spcPct val="0"/>
                </a:spcBef>
                <a:spcAft>
                  <a:spcPct val="0"/>
                </a:spcAft>
                <a:buClrTx/>
                <a:buSzTx/>
                <a:buFontTx/>
                <a:buNone/>
                <a:tabLst/>
                <a:defRPr/>
              </a:pPr>
              <a:endParaRPr kumimoji="0" lang="en-CA" sz="1599"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39023838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2085" y="436158"/>
            <a:ext cx="1820292" cy="950068"/>
          </a:xfrm>
        </p:spPr>
        <p:txBody>
          <a:bodyPr wrap="square" lIns="0" tIns="0" rIns="0" bIns="0" anchor="t">
            <a:spAutoFit/>
          </a:bodyPr>
          <a:lstStyle>
            <a:lvl1pPr>
              <a:defRPr sz="2058" b="1" baseline="0">
                <a:solidFill>
                  <a:schemeClr val="tx1">
                    <a:lumMod val="75000"/>
                    <a:lumOff val="25000"/>
                  </a:schemeClr>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10" name="Slide Number Placeholder 5"/>
          <p:cNvSpPr>
            <a:spLocks noGrp="1"/>
          </p:cNvSpPr>
          <p:nvPr>
            <p:ph type="sldNum" sz="quarter" idx="4"/>
          </p:nvPr>
        </p:nvSpPr>
        <p:spPr>
          <a:xfrm>
            <a:off x="8559477" y="572788"/>
            <a:ext cx="247697" cy="113108"/>
          </a:xfrm>
          <a:prstGeom prst="rect">
            <a:avLst/>
          </a:prstGeom>
        </p:spPr>
        <p:txBody>
          <a:bodyPr vert="horz" lIns="0" tIns="0" rIns="0" bIns="0" rtlCol="0" anchor="ctr">
            <a:spAutoFit/>
          </a:bodyPr>
          <a:lstStyle>
            <a:lvl1pPr>
              <a:defRPr lang="en-GB" sz="735" b="0" smtClean="0">
                <a:solidFill>
                  <a:schemeClr val="tx1">
                    <a:lumMod val="75000"/>
                    <a:lumOff val="25000"/>
                  </a:schemeClr>
                </a:solidFill>
              </a:defRPr>
            </a:lvl1pPr>
          </a:lstStyle>
          <a:p>
            <a:pPr algn="ctr"/>
            <a:fld id="{CDD7DD23-A34B-405D-8F36-5709C0D1BF0C}" type="slidenum">
              <a:rPr lang="en-ZA" smtClean="0"/>
              <a:pPr algn="ctr"/>
              <a:t>‹#›</a:t>
            </a:fld>
            <a:endParaRPr lang="en-ZA" dirty="0"/>
          </a:p>
        </p:txBody>
      </p:sp>
      <p:cxnSp>
        <p:nvCxnSpPr>
          <p:cNvPr id="12" name="Straight Connector 11"/>
          <p:cNvCxnSpPr/>
          <p:nvPr userDrawn="1"/>
        </p:nvCxnSpPr>
        <p:spPr>
          <a:xfrm>
            <a:off x="8683325" y="773467"/>
            <a:ext cx="0" cy="41694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316" descr="Image result for african leaders malaria alliance logo"/>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9263"/>
          <a:stretch/>
        </p:blipFill>
        <p:spPr bwMode="auto">
          <a:xfrm>
            <a:off x="8306652" y="6286257"/>
            <a:ext cx="500522" cy="305947"/>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6"/>
          <p:cNvSpPr>
            <a:spLocks noGrp="1"/>
          </p:cNvSpPr>
          <p:nvPr>
            <p:ph type="body" sz="quarter" idx="17" hasCustomPrompt="1"/>
          </p:nvPr>
        </p:nvSpPr>
        <p:spPr>
          <a:xfrm>
            <a:off x="224036" y="6392127"/>
            <a:ext cx="6911276" cy="114775"/>
          </a:xfrm>
        </p:spPr>
        <p:txBody>
          <a:bodyPr vert="horz" wrap="square" lIns="0" tIns="0" rIns="0" bIns="0" rtlCol="0" anchor="b">
            <a:spAutoFit/>
          </a:bodyPr>
          <a:lstStyle>
            <a:lvl1pPr marL="0" indent="0">
              <a:buNone/>
              <a:defRPr lang="en-US" sz="735" dirty="0" smtClean="0">
                <a:latin typeface="+mj-lt"/>
              </a:defRPr>
            </a:lvl1pPr>
            <a:lvl2pPr>
              <a:defRPr lang="en-US" sz="1029" dirty="0" smtClean="0">
                <a:latin typeface="+mj-lt"/>
              </a:defRPr>
            </a:lvl2pPr>
            <a:lvl3pPr>
              <a:defRPr lang="en-US" sz="1029" dirty="0" smtClean="0">
                <a:latin typeface="+mj-lt"/>
              </a:defRPr>
            </a:lvl3pPr>
            <a:lvl4pPr>
              <a:defRPr lang="en-US" sz="1029" dirty="0" smtClean="0">
                <a:latin typeface="+mj-lt"/>
              </a:defRPr>
            </a:lvl4pPr>
            <a:lvl5pPr>
              <a:defRPr lang="en-GB" sz="1029" dirty="0">
                <a:latin typeface="+mj-lt"/>
              </a:defRPr>
            </a:lvl5pPr>
          </a:lstStyle>
          <a:p>
            <a:pPr marL="168021" lvl="0" indent="-168021">
              <a:lnSpc>
                <a:spcPct val="110000"/>
              </a:lnSpc>
              <a:spcBef>
                <a:spcPts val="0"/>
              </a:spcBef>
              <a:spcAft>
                <a:spcPts val="221"/>
              </a:spcAft>
            </a:pPr>
            <a:r>
              <a:rPr lang="en-US" dirty="0"/>
              <a:t>SOURCE:</a:t>
            </a:r>
          </a:p>
        </p:txBody>
      </p:sp>
    </p:spTree>
    <p:extLst>
      <p:ext uri="{BB962C8B-B14F-4D97-AF65-F5344CB8AC3E}">
        <p14:creationId xmlns:p14="http://schemas.microsoft.com/office/powerpoint/2010/main" val="633289683"/>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4_Title Only">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072" y="411582"/>
            <a:ext cx="8065294" cy="361959"/>
          </a:xfrm>
        </p:spPr>
        <p:txBody>
          <a:bodyPr wrap="square" lIns="0" tIns="0" rIns="0" bIns="0" anchor="t">
            <a:spAutoFit/>
          </a:bodyPr>
          <a:lstStyle>
            <a:lvl1pPr>
              <a:defRPr sz="2352" b="1" baseline="0">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Rectangle 2"/>
          <p:cNvSpPr/>
          <p:nvPr userDrawn="1"/>
        </p:nvSpPr>
        <p:spPr>
          <a:xfrm>
            <a:off x="1097" y="6646792"/>
            <a:ext cx="4480719" cy="74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92"/>
          </a:p>
        </p:txBody>
      </p:sp>
      <p:sp>
        <p:nvSpPr>
          <p:cNvPr id="11" name="Rectangle 10"/>
          <p:cNvSpPr/>
          <p:nvPr userDrawn="1"/>
        </p:nvSpPr>
        <p:spPr>
          <a:xfrm>
            <a:off x="4482916" y="6646792"/>
            <a:ext cx="1492841" cy="746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92"/>
          </a:p>
        </p:txBody>
      </p:sp>
      <p:sp>
        <p:nvSpPr>
          <p:cNvPr id="14" name="Rectangle 13"/>
          <p:cNvSpPr/>
          <p:nvPr userDrawn="1"/>
        </p:nvSpPr>
        <p:spPr>
          <a:xfrm>
            <a:off x="5975757" y="6646792"/>
            <a:ext cx="1492841" cy="74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92"/>
          </a:p>
        </p:txBody>
      </p:sp>
      <p:sp>
        <p:nvSpPr>
          <p:cNvPr id="15" name="Rectangle 14"/>
          <p:cNvSpPr/>
          <p:nvPr userDrawn="1"/>
        </p:nvSpPr>
        <p:spPr>
          <a:xfrm>
            <a:off x="7468598" y="6646792"/>
            <a:ext cx="1492841" cy="746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92"/>
          </a:p>
        </p:txBody>
      </p:sp>
      <p:sp>
        <p:nvSpPr>
          <p:cNvPr id="16" name="Text Placeholder 6"/>
          <p:cNvSpPr>
            <a:spLocks noGrp="1"/>
          </p:cNvSpPr>
          <p:nvPr userDrawn="1">
            <p:ph type="body" sz="quarter" idx="17" hasCustomPrompt="1"/>
          </p:nvPr>
        </p:nvSpPr>
        <p:spPr>
          <a:xfrm>
            <a:off x="154262" y="6449574"/>
            <a:ext cx="6911276" cy="86049"/>
          </a:xfrm>
        </p:spPr>
        <p:txBody>
          <a:bodyPr vert="horz" wrap="square" lIns="0" tIns="0" rIns="0" bIns="0" rtlCol="0" anchor="b">
            <a:spAutoFit/>
          </a:bodyPr>
          <a:lstStyle>
            <a:lvl1pPr marL="0" indent="0">
              <a:buNone/>
              <a:defRPr lang="en-US" sz="551" dirty="0" smtClean="0">
                <a:latin typeface="Arial" panose="020B0604020202020204" pitchFamily="34" charset="0"/>
                <a:cs typeface="Arial" panose="020B0604020202020204" pitchFamily="34" charset="0"/>
              </a:defRPr>
            </a:lvl1pPr>
            <a:lvl2pPr>
              <a:defRPr lang="en-US" sz="772" dirty="0" smtClean="0">
                <a:latin typeface="+mj-lt"/>
              </a:defRPr>
            </a:lvl2pPr>
            <a:lvl3pPr>
              <a:defRPr lang="en-US" sz="772" dirty="0" smtClean="0">
                <a:latin typeface="+mj-lt"/>
              </a:defRPr>
            </a:lvl3pPr>
            <a:lvl4pPr>
              <a:defRPr lang="en-US" sz="772" dirty="0" smtClean="0">
                <a:latin typeface="+mj-lt"/>
              </a:defRPr>
            </a:lvl4pPr>
            <a:lvl5pPr>
              <a:defRPr lang="en-GB" sz="772" dirty="0">
                <a:latin typeface="+mj-lt"/>
              </a:defRPr>
            </a:lvl5pPr>
          </a:lstStyle>
          <a:p>
            <a:pPr marL="126013" lvl="0" indent="-126013">
              <a:lnSpc>
                <a:spcPct val="110000"/>
              </a:lnSpc>
              <a:spcBef>
                <a:spcPts val="0"/>
              </a:spcBef>
              <a:spcAft>
                <a:spcPts val="165"/>
              </a:spcAft>
            </a:pPr>
            <a:r>
              <a:rPr lang="en-US" dirty="0"/>
              <a:t>SOURCE:</a:t>
            </a:r>
          </a:p>
        </p:txBody>
      </p:sp>
      <p:pic>
        <p:nvPicPr>
          <p:cNvPr id="9" name="Picture 8" descr="ALMA">
            <a:extLst>
              <a:ext uri="{FF2B5EF4-FFF2-40B4-BE49-F238E27FC236}">
                <a16:creationId xmlns:a16="http://schemas.microsoft.com/office/drawing/2014/main" id="{616B0B35-4633-44DF-B913-A0E6E33EB1C8}"/>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139815" y="6241772"/>
            <a:ext cx="529006" cy="293851"/>
          </a:xfrm>
          <a:prstGeom prst="rect">
            <a:avLst/>
          </a:prstGeom>
        </p:spPr>
      </p:pic>
      <p:sp>
        <p:nvSpPr>
          <p:cNvPr id="28" name="Text Placeholder 5">
            <a:extLst>
              <a:ext uri="{FF2B5EF4-FFF2-40B4-BE49-F238E27FC236}">
                <a16:creationId xmlns:a16="http://schemas.microsoft.com/office/drawing/2014/main" id="{133FCFC5-B8A6-4EC0-BB9F-6221D2A95E41}"/>
              </a:ext>
            </a:extLst>
          </p:cNvPr>
          <p:cNvSpPr>
            <a:spLocks noGrp="1"/>
          </p:cNvSpPr>
          <p:nvPr>
            <p:ph type="body" sz="quarter" idx="10"/>
          </p:nvPr>
        </p:nvSpPr>
        <p:spPr>
          <a:xfrm>
            <a:off x="448072" y="1352434"/>
            <a:ext cx="7865400" cy="1053045"/>
          </a:xfrm>
        </p:spPr>
        <p:txBody>
          <a:bodyPr wrap="square" lIns="0" tIns="0" rIns="0" bIns="0">
            <a:spAutoFit/>
          </a:bodyPr>
          <a:lstStyle>
            <a:lvl1pPr marL="0" indent="0">
              <a:lnSpc>
                <a:spcPct val="110000"/>
              </a:lnSpc>
              <a:spcBef>
                <a:spcPts val="0"/>
              </a:spcBef>
              <a:spcAft>
                <a:spcPts val="165"/>
              </a:spcAft>
              <a:buNone/>
              <a:defRPr sz="1470">
                <a:latin typeface="Arial" panose="020B0604020202020204" pitchFamily="34" charset="0"/>
                <a:cs typeface="Arial" panose="020B0604020202020204" pitchFamily="34" charset="0"/>
              </a:defRPr>
            </a:lvl1pPr>
            <a:lvl2pPr marL="126013" indent="-126013">
              <a:lnSpc>
                <a:spcPct val="110000"/>
              </a:lnSpc>
              <a:spcBef>
                <a:spcPts val="0"/>
              </a:spcBef>
              <a:spcAft>
                <a:spcPts val="165"/>
              </a:spcAft>
              <a:defRPr sz="1470">
                <a:latin typeface="Arial" panose="020B0604020202020204" pitchFamily="34" charset="0"/>
                <a:cs typeface="Arial" panose="020B0604020202020204" pitchFamily="34" charset="0"/>
              </a:defRPr>
            </a:lvl2pPr>
            <a:lvl3pPr marL="252026" indent="-126013">
              <a:lnSpc>
                <a:spcPct val="110000"/>
              </a:lnSpc>
              <a:spcBef>
                <a:spcPts val="0"/>
              </a:spcBef>
              <a:spcAft>
                <a:spcPts val="165"/>
              </a:spcAft>
              <a:defRPr sz="1470">
                <a:latin typeface="Arial" panose="020B0604020202020204" pitchFamily="34" charset="0"/>
                <a:cs typeface="Arial" panose="020B0604020202020204" pitchFamily="34" charset="0"/>
              </a:defRPr>
            </a:lvl3pPr>
            <a:lvl4pPr marL="378038" indent="-126013">
              <a:lnSpc>
                <a:spcPct val="110000"/>
              </a:lnSpc>
              <a:spcBef>
                <a:spcPts val="0"/>
              </a:spcBef>
              <a:spcAft>
                <a:spcPts val="165"/>
              </a:spcAft>
              <a:defRPr sz="1470">
                <a:latin typeface="Arial" panose="020B0604020202020204" pitchFamily="34" charset="0"/>
                <a:cs typeface="Arial" panose="020B0604020202020204" pitchFamily="34" charset="0"/>
              </a:defRPr>
            </a:lvl4pPr>
            <a:lvl5pPr>
              <a:defRPr sz="772">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93294972"/>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2880">
          <p15:clr>
            <a:srgbClr val="FBAE40"/>
          </p15:clr>
        </p15:guide>
        <p15:guide id="3" pos="288">
          <p15:clr>
            <a:srgbClr val="FBAE40"/>
          </p15:clr>
        </p15:guide>
        <p15:guide id="4" pos="5472">
          <p15:clr>
            <a:srgbClr val="FBAE40"/>
          </p15:clr>
        </p15:guide>
        <p15:guide id="5" orient="horz" pos="288">
          <p15:clr>
            <a:srgbClr val="FBAE40"/>
          </p15:clr>
        </p15:guide>
        <p15:guide id="6" orient="horz" pos="403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Section Separator">
    <p:spTree>
      <p:nvGrpSpPr>
        <p:cNvPr id="1" name=""/>
        <p:cNvGrpSpPr/>
        <p:nvPr/>
      </p:nvGrpSpPr>
      <p:grpSpPr>
        <a:xfrm>
          <a:off x="0" y="0"/>
          <a:ext cx="0" cy="0"/>
          <a:chOff x="0" y="0"/>
          <a:chExt cx="0" cy="0"/>
        </a:xfrm>
      </p:grpSpPr>
      <p:sp>
        <p:nvSpPr>
          <p:cNvPr id="16" name="Rectangle 15"/>
          <p:cNvSpPr/>
          <p:nvPr userDrawn="1"/>
        </p:nvSpPr>
        <p:spPr>
          <a:xfrm>
            <a:off x="1" y="1344295"/>
            <a:ext cx="8960339" cy="53771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7" name="Text Placeholder 6"/>
          <p:cNvSpPr>
            <a:spLocks noGrp="1"/>
          </p:cNvSpPr>
          <p:nvPr>
            <p:ph type="body" sz="quarter" idx="11" hasCustomPrompt="1"/>
          </p:nvPr>
        </p:nvSpPr>
        <p:spPr>
          <a:xfrm>
            <a:off x="457754" y="2680189"/>
            <a:ext cx="5003123" cy="1466017"/>
          </a:xfrm>
        </p:spPr>
        <p:txBody>
          <a:bodyPr vert="horz" wrap="square" lIns="0" tIns="0" rIns="0" bIns="0" rtlCol="0" anchor="b">
            <a:spAutoFit/>
          </a:bodyPr>
          <a:lstStyle>
            <a:lvl1pPr marL="0" indent="0" algn="l">
              <a:defRPr lang="en-US" sz="5292" b="1" baseline="0"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GB"/>
            </a:lvl5pPr>
          </a:lstStyle>
          <a:p>
            <a:pPr lvl="0">
              <a:spcBef>
                <a:spcPct val="0"/>
              </a:spcBef>
              <a:buNone/>
            </a:pPr>
            <a:r>
              <a:rPr lang="en-US" dirty="0"/>
              <a:t>Presentation title</a:t>
            </a:r>
          </a:p>
        </p:txBody>
      </p:sp>
      <p:sp>
        <p:nvSpPr>
          <p:cNvPr id="17" name="Text Placeholder 16"/>
          <p:cNvSpPr>
            <a:spLocks noGrp="1"/>
          </p:cNvSpPr>
          <p:nvPr>
            <p:ph type="body" sz="quarter" idx="12" hasCustomPrompt="1"/>
          </p:nvPr>
        </p:nvSpPr>
        <p:spPr>
          <a:xfrm>
            <a:off x="457753" y="5848392"/>
            <a:ext cx="3311532" cy="252506"/>
          </a:xfrm>
        </p:spPr>
        <p:txBody>
          <a:bodyPr vert="horz" wrap="square" lIns="0" tIns="0" rIns="0" bIns="0" rtlCol="0">
            <a:spAutoFit/>
          </a:bodyPr>
          <a:lstStyle>
            <a:lvl1pPr marL="0" indent="0">
              <a:lnSpc>
                <a:spcPct val="150000"/>
              </a:lnSpc>
              <a:buNone/>
              <a:defRPr lang="en-US" sz="1617" b="1" dirty="0" smtClean="0">
                <a:solidFill>
                  <a:schemeClr val="bg1"/>
                </a:solidFill>
                <a:latin typeface="Arial" panose="020B0604020202020204" pitchFamily="34" charset="0"/>
                <a:cs typeface="Arial" panose="020B0604020202020204" pitchFamily="34" charset="0"/>
              </a:defRPr>
            </a:lvl1pPr>
          </a:lstStyle>
          <a:p>
            <a:pPr marL="168017" lvl="0" indent="-168017">
              <a:lnSpc>
                <a:spcPct val="110000"/>
              </a:lnSpc>
              <a:spcBef>
                <a:spcPts val="0"/>
              </a:spcBef>
              <a:spcAft>
                <a:spcPts val="221"/>
              </a:spcAft>
            </a:pPr>
            <a:r>
              <a:rPr lang="en-US" dirty="0"/>
              <a:t>Month Year</a:t>
            </a:r>
          </a:p>
        </p:txBody>
      </p:sp>
      <p:grpSp>
        <p:nvGrpSpPr>
          <p:cNvPr id="19" name="Group 18">
            <a:extLst>
              <a:ext uri="{FF2B5EF4-FFF2-40B4-BE49-F238E27FC236}">
                <a16:creationId xmlns:a16="http://schemas.microsoft.com/office/drawing/2014/main" id="{8533E14B-C342-480D-9594-6F7167288E44}"/>
              </a:ext>
            </a:extLst>
          </p:cNvPr>
          <p:cNvGrpSpPr/>
          <p:nvPr userDrawn="1"/>
        </p:nvGrpSpPr>
        <p:grpSpPr>
          <a:xfrm>
            <a:off x="-1" y="0"/>
            <a:ext cx="8960340" cy="74683"/>
            <a:chOff x="0" y="0"/>
            <a:chExt cx="12190506" cy="295275"/>
          </a:xfrm>
        </p:grpSpPr>
        <p:sp>
          <p:nvSpPr>
            <p:cNvPr id="20" name="Rectangle 19">
              <a:extLst>
                <a:ext uri="{FF2B5EF4-FFF2-40B4-BE49-F238E27FC236}">
                  <a16:creationId xmlns:a16="http://schemas.microsoft.com/office/drawing/2014/main" id="{34E1B717-5775-4596-9AC7-2A00D8D63704}"/>
                </a:ext>
              </a:extLst>
            </p:cNvPr>
            <p:cNvSpPr/>
            <p:nvPr userDrawn="1"/>
          </p:nvSpPr>
          <p:spPr>
            <a:xfrm>
              <a:off x="0" y="0"/>
              <a:ext cx="6096000" cy="2952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21" name="Rectangle 20">
              <a:extLst>
                <a:ext uri="{FF2B5EF4-FFF2-40B4-BE49-F238E27FC236}">
                  <a16:creationId xmlns:a16="http://schemas.microsoft.com/office/drawing/2014/main" id="{04C9F875-64CE-4E1A-AF08-25CF95032102}"/>
                </a:ext>
              </a:extLst>
            </p:cNvPr>
            <p:cNvSpPr/>
            <p:nvPr userDrawn="1"/>
          </p:nvSpPr>
          <p:spPr>
            <a:xfrm>
              <a:off x="6097494" y="0"/>
              <a:ext cx="2031004" cy="295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22" name="Rectangle 21">
              <a:extLst>
                <a:ext uri="{FF2B5EF4-FFF2-40B4-BE49-F238E27FC236}">
                  <a16:creationId xmlns:a16="http://schemas.microsoft.com/office/drawing/2014/main" id="{5A2000AF-53C1-438D-9CAD-7160789BE211}"/>
                </a:ext>
              </a:extLst>
            </p:cNvPr>
            <p:cNvSpPr/>
            <p:nvPr userDrawn="1"/>
          </p:nvSpPr>
          <p:spPr>
            <a:xfrm>
              <a:off x="8128498" y="0"/>
              <a:ext cx="2031004" cy="295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23" name="Rectangle 22">
              <a:extLst>
                <a:ext uri="{FF2B5EF4-FFF2-40B4-BE49-F238E27FC236}">
                  <a16:creationId xmlns:a16="http://schemas.microsoft.com/office/drawing/2014/main" id="{1B5C18DE-769D-4C47-9955-466F9827EA32}"/>
                </a:ext>
              </a:extLst>
            </p:cNvPr>
            <p:cNvSpPr/>
            <p:nvPr userDrawn="1"/>
          </p:nvSpPr>
          <p:spPr>
            <a:xfrm>
              <a:off x="10159502" y="0"/>
              <a:ext cx="2031004" cy="2952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grpSp>
      <p:pic>
        <p:nvPicPr>
          <p:cNvPr id="9" name="Picture 8" descr="African Leaders Malaria Alliance (ALMA)">
            <a:extLst>
              <a:ext uri="{FF2B5EF4-FFF2-40B4-BE49-F238E27FC236}">
                <a16:creationId xmlns:a16="http://schemas.microsoft.com/office/drawing/2014/main" id="{279ED16C-411A-4115-8AB5-0281887AE4C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754" y="369021"/>
            <a:ext cx="2678750" cy="608843"/>
          </a:xfrm>
          <a:prstGeom prst="rect">
            <a:avLst/>
          </a:prstGeom>
        </p:spPr>
      </p:pic>
    </p:spTree>
    <p:extLst>
      <p:ext uri="{BB962C8B-B14F-4D97-AF65-F5344CB8AC3E}">
        <p14:creationId xmlns:p14="http://schemas.microsoft.com/office/powerpoint/2010/main" val="2782961219"/>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Section Separator">
    <p:spTree>
      <p:nvGrpSpPr>
        <p:cNvPr id="1" name=""/>
        <p:cNvGrpSpPr/>
        <p:nvPr/>
      </p:nvGrpSpPr>
      <p:grpSpPr>
        <a:xfrm>
          <a:off x="0" y="0"/>
          <a:ext cx="0" cy="0"/>
          <a:chOff x="0" y="0"/>
          <a:chExt cx="0" cy="0"/>
        </a:xfrm>
      </p:grpSpPr>
      <p:sp>
        <p:nvSpPr>
          <p:cNvPr id="16" name="Rectangle 15"/>
          <p:cNvSpPr/>
          <p:nvPr userDrawn="1"/>
        </p:nvSpPr>
        <p:spPr>
          <a:xfrm>
            <a:off x="1" y="1344295"/>
            <a:ext cx="8960339" cy="53771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7" name="Text Placeholder 6"/>
          <p:cNvSpPr>
            <a:spLocks noGrp="1"/>
          </p:cNvSpPr>
          <p:nvPr>
            <p:ph type="body" sz="quarter" idx="11" hasCustomPrompt="1"/>
          </p:nvPr>
        </p:nvSpPr>
        <p:spPr>
          <a:xfrm>
            <a:off x="457754" y="2680190"/>
            <a:ext cx="5003123" cy="733008"/>
          </a:xfrm>
        </p:spPr>
        <p:txBody>
          <a:bodyPr vert="horz" wrap="square" lIns="0" tIns="0" rIns="0" bIns="0" rtlCol="0" anchor="t">
            <a:spAutoFit/>
          </a:bodyPr>
          <a:lstStyle>
            <a:lvl1pPr marL="0" indent="0" algn="l">
              <a:defRPr lang="en-US" sz="5292" b="1" baseline="0" smtClean="0">
                <a:solidFill>
                  <a:schemeClr val="bg1"/>
                </a:solidFill>
                <a:latin typeface="Arial" panose="020B0604020202020204" pitchFamily="34" charset="0"/>
                <a:ea typeface="+mj-ea"/>
                <a:cs typeface="Arial" panose="020B0604020202020204" pitchFamily="34" charset="0"/>
              </a:defRPr>
            </a:lvl1pPr>
            <a:lvl2pPr>
              <a:defRPr lang="en-US" smtClean="0"/>
            </a:lvl2pPr>
            <a:lvl3pPr>
              <a:defRPr lang="en-US" smtClean="0"/>
            </a:lvl3pPr>
            <a:lvl4pPr>
              <a:defRPr lang="en-US" smtClean="0"/>
            </a:lvl4pPr>
            <a:lvl5pPr>
              <a:defRPr lang="en-GB"/>
            </a:lvl5pPr>
          </a:lstStyle>
          <a:p>
            <a:pPr lvl="0">
              <a:spcBef>
                <a:spcPct val="0"/>
              </a:spcBef>
              <a:buNone/>
            </a:pPr>
            <a:r>
              <a:rPr lang="en-US" dirty="0"/>
              <a:t>Section title</a:t>
            </a:r>
          </a:p>
        </p:txBody>
      </p:sp>
      <p:sp>
        <p:nvSpPr>
          <p:cNvPr id="17" name="Text Placeholder 16"/>
          <p:cNvSpPr>
            <a:spLocks noGrp="1"/>
          </p:cNvSpPr>
          <p:nvPr>
            <p:ph type="body" sz="quarter" idx="12" hasCustomPrompt="1"/>
          </p:nvPr>
        </p:nvSpPr>
        <p:spPr>
          <a:xfrm>
            <a:off x="457753" y="2313759"/>
            <a:ext cx="3311532" cy="275507"/>
          </a:xfrm>
        </p:spPr>
        <p:txBody>
          <a:bodyPr vert="horz" wrap="square" lIns="0" tIns="0" rIns="0" bIns="0" rtlCol="0">
            <a:spAutoFit/>
          </a:bodyPr>
          <a:lstStyle>
            <a:lvl1pPr marL="0" indent="0">
              <a:lnSpc>
                <a:spcPct val="150000"/>
              </a:lnSpc>
              <a:buNone/>
              <a:defRPr lang="en-US" sz="1764" b="0" dirty="0" smtClean="0">
                <a:solidFill>
                  <a:schemeClr val="bg1"/>
                </a:solidFill>
                <a:latin typeface="Arial" panose="020B0604020202020204" pitchFamily="34" charset="0"/>
                <a:cs typeface="Arial" panose="020B0604020202020204" pitchFamily="34" charset="0"/>
              </a:defRPr>
            </a:lvl1pPr>
          </a:lstStyle>
          <a:p>
            <a:pPr marL="168017" lvl="0" indent="-168017">
              <a:lnSpc>
                <a:spcPct val="110000"/>
              </a:lnSpc>
              <a:spcBef>
                <a:spcPts val="0"/>
              </a:spcBef>
              <a:spcAft>
                <a:spcPts val="221"/>
              </a:spcAft>
            </a:pPr>
            <a:r>
              <a:rPr lang="en-US" dirty="0"/>
              <a:t>Presentation title</a:t>
            </a:r>
          </a:p>
        </p:txBody>
      </p:sp>
      <p:grpSp>
        <p:nvGrpSpPr>
          <p:cNvPr id="19" name="Group 18">
            <a:extLst>
              <a:ext uri="{FF2B5EF4-FFF2-40B4-BE49-F238E27FC236}">
                <a16:creationId xmlns:a16="http://schemas.microsoft.com/office/drawing/2014/main" id="{8533E14B-C342-480D-9594-6F7167288E44}"/>
              </a:ext>
            </a:extLst>
          </p:cNvPr>
          <p:cNvGrpSpPr/>
          <p:nvPr userDrawn="1"/>
        </p:nvGrpSpPr>
        <p:grpSpPr>
          <a:xfrm>
            <a:off x="-1" y="0"/>
            <a:ext cx="8960340" cy="74683"/>
            <a:chOff x="0" y="0"/>
            <a:chExt cx="12190506" cy="295275"/>
          </a:xfrm>
        </p:grpSpPr>
        <p:sp>
          <p:nvSpPr>
            <p:cNvPr id="20" name="Rectangle 19">
              <a:extLst>
                <a:ext uri="{FF2B5EF4-FFF2-40B4-BE49-F238E27FC236}">
                  <a16:creationId xmlns:a16="http://schemas.microsoft.com/office/drawing/2014/main" id="{34E1B717-5775-4596-9AC7-2A00D8D63704}"/>
                </a:ext>
              </a:extLst>
            </p:cNvPr>
            <p:cNvSpPr/>
            <p:nvPr userDrawn="1"/>
          </p:nvSpPr>
          <p:spPr>
            <a:xfrm>
              <a:off x="0" y="0"/>
              <a:ext cx="6096000" cy="2952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21" name="Rectangle 20">
              <a:extLst>
                <a:ext uri="{FF2B5EF4-FFF2-40B4-BE49-F238E27FC236}">
                  <a16:creationId xmlns:a16="http://schemas.microsoft.com/office/drawing/2014/main" id="{04C9F875-64CE-4E1A-AF08-25CF95032102}"/>
                </a:ext>
              </a:extLst>
            </p:cNvPr>
            <p:cNvSpPr/>
            <p:nvPr userDrawn="1"/>
          </p:nvSpPr>
          <p:spPr>
            <a:xfrm>
              <a:off x="6097494" y="0"/>
              <a:ext cx="2031004" cy="295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22" name="Rectangle 21">
              <a:extLst>
                <a:ext uri="{FF2B5EF4-FFF2-40B4-BE49-F238E27FC236}">
                  <a16:creationId xmlns:a16="http://schemas.microsoft.com/office/drawing/2014/main" id="{5A2000AF-53C1-438D-9CAD-7160789BE211}"/>
                </a:ext>
              </a:extLst>
            </p:cNvPr>
            <p:cNvSpPr/>
            <p:nvPr userDrawn="1"/>
          </p:nvSpPr>
          <p:spPr>
            <a:xfrm>
              <a:off x="8128498" y="0"/>
              <a:ext cx="2031004" cy="295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23" name="Rectangle 22">
              <a:extLst>
                <a:ext uri="{FF2B5EF4-FFF2-40B4-BE49-F238E27FC236}">
                  <a16:creationId xmlns:a16="http://schemas.microsoft.com/office/drawing/2014/main" id="{1B5C18DE-769D-4C47-9955-466F9827EA32}"/>
                </a:ext>
              </a:extLst>
            </p:cNvPr>
            <p:cNvSpPr/>
            <p:nvPr userDrawn="1"/>
          </p:nvSpPr>
          <p:spPr>
            <a:xfrm>
              <a:off x="10159502" y="0"/>
              <a:ext cx="2031004" cy="2952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grpSp>
      <p:pic>
        <p:nvPicPr>
          <p:cNvPr id="9" name="Picture 8" descr="African Leaders Malaria Alliance (ALMA)">
            <a:extLst>
              <a:ext uri="{FF2B5EF4-FFF2-40B4-BE49-F238E27FC236}">
                <a16:creationId xmlns:a16="http://schemas.microsoft.com/office/drawing/2014/main" id="{279ED16C-411A-4115-8AB5-0281887AE4C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754" y="369021"/>
            <a:ext cx="2678750" cy="608843"/>
          </a:xfrm>
          <a:prstGeom prst="rect">
            <a:avLst/>
          </a:prstGeom>
        </p:spPr>
      </p:pic>
    </p:spTree>
    <p:extLst>
      <p:ext uri="{BB962C8B-B14F-4D97-AF65-F5344CB8AC3E}">
        <p14:creationId xmlns:p14="http://schemas.microsoft.com/office/powerpoint/2010/main" val="1035454035"/>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072" y="411582"/>
            <a:ext cx="8065294" cy="434375"/>
          </a:xfrm>
        </p:spPr>
        <p:txBody>
          <a:bodyPr wrap="square" lIns="0" tIns="0" rIns="0" bIns="0" anchor="t">
            <a:spAutoFit/>
          </a:bodyPr>
          <a:lstStyle>
            <a:lvl1pPr>
              <a:defRPr sz="3136" b="1" baseline="0">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Rectangle 2"/>
          <p:cNvSpPr/>
          <p:nvPr userDrawn="1"/>
        </p:nvSpPr>
        <p:spPr>
          <a:xfrm>
            <a:off x="1098" y="6646792"/>
            <a:ext cx="4480719" cy="74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1" name="Rectangle 10"/>
          <p:cNvSpPr/>
          <p:nvPr userDrawn="1"/>
        </p:nvSpPr>
        <p:spPr>
          <a:xfrm>
            <a:off x="4482916" y="6646792"/>
            <a:ext cx="1492841" cy="746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4" name="Rectangle 13"/>
          <p:cNvSpPr/>
          <p:nvPr userDrawn="1"/>
        </p:nvSpPr>
        <p:spPr>
          <a:xfrm>
            <a:off x="5975757" y="6646792"/>
            <a:ext cx="1492841" cy="74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5" name="Rectangle 14"/>
          <p:cNvSpPr/>
          <p:nvPr userDrawn="1"/>
        </p:nvSpPr>
        <p:spPr>
          <a:xfrm>
            <a:off x="7468598" y="6646792"/>
            <a:ext cx="1492841" cy="746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6" name="Text Placeholder 6"/>
          <p:cNvSpPr>
            <a:spLocks noGrp="1"/>
          </p:cNvSpPr>
          <p:nvPr userDrawn="1">
            <p:ph type="body" sz="quarter" idx="17" hasCustomPrompt="1"/>
          </p:nvPr>
        </p:nvSpPr>
        <p:spPr>
          <a:xfrm>
            <a:off x="154261" y="6420848"/>
            <a:ext cx="6911276" cy="114775"/>
          </a:xfrm>
        </p:spPr>
        <p:txBody>
          <a:bodyPr vert="horz" wrap="square" lIns="0" tIns="0" rIns="0" bIns="0" rtlCol="0" anchor="b">
            <a:spAutoFit/>
          </a:bodyPr>
          <a:lstStyle>
            <a:lvl1pPr marL="0" indent="0">
              <a:buNone/>
              <a:defRPr lang="en-US" sz="735" dirty="0" smtClean="0">
                <a:latin typeface="Arial" panose="020B0604020202020204" pitchFamily="34" charset="0"/>
                <a:cs typeface="Arial" panose="020B0604020202020204" pitchFamily="34" charset="0"/>
              </a:defRPr>
            </a:lvl1pPr>
            <a:lvl2pPr>
              <a:defRPr lang="en-US" sz="1029" dirty="0" smtClean="0">
                <a:latin typeface="+mj-lt"/>
              </a:defRPr>
            </a:lvl2pPr>
            <a:lvl3pPr>
              <a:defRPr lang="en-US" sz="1029" dirty="0" smtClean="0">
                <a:latin typeface="+mj-lt"/>
              </a:defRPr>
            </a:lvl3pPr>
            <a:lvl4pPr>
              <a:defRPr lang="en-US" sz="1029" dirty="0" smtClean="0">
                <a:latin typeface="+mj-lt"/>
              </a:defRPr>
            </a:lvl4pPr>
            <a:lvl5pPr>
              <a:defRPr lang="en-GB" sz="1029" dirty="0">
                <a:latin typeface="+mj-lt"/>
              </a:defRPr>
            </a:lvl5pPr>
          </a:lstStyle>
          <a:p>
            <a:pPr marL="168017" lvl="0" indent="-168017">
              <a:lnSpc>
                <a:spcPct val="110000"/>
              </a:lnSpc>
              <a:spcBef>
                <a:spcPts val="0"/>
              </a:spcBef>
              <a:spcAft>
                <a:spcPts val="221"/>
              </a:spcAft>
            </a:pPr>
            <a:r>
              <a:rPr lang="en-US" dirty="0"/>
              <a:t>SOURCE:</a:t>
            </a:r>
          </a:p>
        </p:txBody>
      </p:sp>
      <p:pic>
        <p:nvPicPr>
          <p:cNvPr id="9" name="Picture 8" descr="ALMA">
            <a:extLst>
              <a:ext uri="{FF2B5EF4-FFF2-40B4-BE49-F238E27FC236}">
                <a16:creationId xmlns:a16="http://schemas.microsoft.com/office/drawing/2014/main" id="{616B0B35-4633-44DF-B913-A0E6E33EB1C8}"/>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139813" y="6241772"/>
            <a:ext cx="667364" cy="293851"/>
          </a:xfrm>
          <a:prstGeom prst="rect">
            <a:avLst/>
          </a:prstGeom>
        </p:spPr>
      </p:pic>
      <p:sp>
        <p:nvSpPr>
          <p:cNvPr id="28" name="Text Placeholder 5">
            <a:extLst>
              <a:ext uri="{FF2B5EF4-FFF2-40B4-BE49-F238E27FC236}">
                <a16:creationId xmlns:a16="http://schemas.microsoft.com/office/drawing/2014/main" id="{133FCFC5-B8A6-4EC0-BB9F-6221D2A95E41}"/>
              </a:ext>
            </a:extLst>
          </p:cNvPr>
          <p:cNvSpPr>
            <a:spLocks noGrp="1"/>
          </p:cNvSpPr>
          <p:nvPr>
            <p:ph type="body" sz="quarter" idx="10"/>
          </p:nvPr>
        </p:nvSpPr>
        <p:spPr>
          <a:xfrm>
            <a:off x="448072" y="1352434"/>
            <a:ext cx="7865400" cy="1376967"/>
          </a:xfrm>
        </p:spPr>
        <p:txBody>
          <a:bodyPr wrap="square" lIns="0" tIns="0" rIns="0" bIns="0">
            <a:spAutoFit/>
          </a:bodyPr>
          <a:lstStyle>
            <a:lvl1pPr marL="0" indent="0">
              <a:lnSpc>
                <a:spcPct val="110000"/>
              </a:lnSpc>
              <a:spcBef>
                <a:spcPts val="0"/>
              </a:spcBef>
              <a:spcAft>
                <a:spcPts val="221"/>
              </a:spcAft>
              <a:buNone/>
              <a:defRPr sz="1960">
                <a:latin typeface="Arial" panose="020B0604020202020204" pitchFamily="34" charset="0"/>
                <a:cs typeface="Arial" panose="020B0604020202020204" pitchFamily="34" charset="0"/>
              </a:defRPr>
            </a:lvl1pPr>
            <a:lvl2pPr marL="168017" indent="-168017">
              <a:lnSpc>
                <a:spcPct val="110000"/>
              </a:lnSpc>
              <a:spcBef>
                <a:spcPts val="0"/>
              </a:spcBef>
              <a:spcAft>
                <a:spcPts val="221"/>
              </a:spcAft>
              <a:defRPr sz="1960">
                <a:latin typeface="Arial" panose="020B0604020202020204" pitchFamily="34" charset="0"/>
                <a:cs typeface="Arial" panose="020B0604020202020204" pitchFamily="34" charset="0"/>
              </a:defRPr>
            </a:lvl2pPr>
            <a:lvl3pPr marL="336034" indent="-168017">
              <a:lnSpc>
                <a:spcPct val="110000"/>
              </a:lnSpc>
              <a:spcBef>
                <a:spcPts val="0"/>
              </a:spcBef>
              <a:spcAft>
                <a:spcPts val="221"/>
              </a:spcAft>
              <a:defRPr sz="1960">
                <a:latin typeface="Arial" panose="020B0604020202020204" pitchFamily="34" charset="0"/>
                <a:cs typeface="Arial" panose="020B0604020202020204" pitchFamily="34" charset="0"/>
              </a:defRPr>
            </a:lvl3pPr>
            <a:lvl4pPr marL="504050" indent="-168017">
              <a:lnSpc>
                <a:spcPct val="110000"/>
              </a:lnSpc>
              <a:spcBef>
                <a:spcPts val="0"/>
              </a:spcBef>
              <a:spcAft>
                <a:spcPts val="221"/>
              </a:spcAft>
              <a:defRPr sz="1960">
                <a:latin typeface="Arial" panose="020B0604020202020204" pitchFamily="34" charset="0"/>
                <a:cs typeface="Arial" panose="020B0604020202020204" pitchFamily="34" charset="0"/>
              </a:defRPr>
            </a:lvl4pPr>
            <a:lvl5pPr>
              <a:defRPr sz="1029">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48954006"/>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2880">
          <p15:clr>
            <a:srgbClr val="FBAE40"/>
          </p15:clr>
        </p15:guide>
        <p15:guide id="3" pos="288">
          <p15:clr>
            <a:srgbClr val="FBAE40"/>
          </p15:clr>
        </p15:guide>
        <p15:guide id="4" pos="5472">
          <p15:clr>
            <a:srgbClr val="FBAE40"/>
          </p15:clr>
        </p15:guide>
        <p15:guide id="5" orient="horz" pos="288">
          <p15:clr>
            <a:srgbClr val="FBAE40"/>
          </p15:clr>
        </p15:guide>
        <p15:guide id="6" orient="horz" pos="403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8072" y="411582"/>
            <a:ext cx="8065294" cy="434375"/>
          </a:xfrm>
        </p:spPr>
        <p:txBody>
          <a:bodyPr wrap="square" lIns="0" tIns="0" rIns="0" bIns="0" anchor="t">
            <a:spAutoFit/>
          </a:bodyPr>
          <a:lstStyle>
            <a:lvl1pPr>
              <a:defRPr sz="3136" b="1" baseline="0">
                <a:solidFill>
                  <a:schemeClr val="tx2"/>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Rectangle 2"/>
          <p:cNvSpPr/>
          <p:nvPr userDrawn="1"/>
        </p:nvSpPr>
        <p:spPr>
          <a:xfrm>
            <a:off x="1098" y="6646792"/>
            <a:ext cx="4480719" cy="74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1" name="Rectangle 10"/>
          <p:cNvSpPr/>
          <p:nvPr userDrawn="1"/>
        </p:nvSpPr>
        <p:spPr>
          <a:xfrm>
            <a:off x="4482916" y="6646792"/>
            <a:ext cx="1492841" cy="746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4" name="Rectangle 13"/>
          <p:cNvSpPr/>
          <p:nvPr userDrawn="1"/>
        </p:nvSpPr>
        <p:spPr>
          <a:xfrm>
            <a:off x="5975757" y="6646792"/>
            <a:ext cx="1492841" cy="74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5" name="Rectangle 14"/>
          <p:cNvSpPr/>
          <p:nvPr userDrawn="1"/>
        </p:nvSpPr>
        <p:spPr>
          <a:xfrm>
            <a:off x="7468598" y="6646792"/>
            <a:ext cx="1492841" cy="746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6" name="Text Placeholder 6"/>
          <p:cNvSpPr>
            <a:spLocks noGrp="1"/>
          </p:cNvSpPr>
          <p:nvPr userDrawn="1">
            <p:ph type="body" sz="quarter" idx="17" hasCustomPrompt="1"/>
          </p:nvPr>
        </p:nvSpPr>
        <p:spPr>
          <a:xfrm>
            <a:off x="154261" y="6420848"/>
            <a:ext cx="6911276" cy="114775"/>
          </a:xfrm>
        </p:spPr>
        <p:txBody>
          <a:bodyPr vert="horz" wrap="square" lIns="0" tIns="0" rIns="0" bIns="0" rtlCol="0" anchor="b">
            <a:spAutoFit/>
          </a:bodyPr>
          <a:lstStyle>
            <a:lvl1pPr marL="0" indent="0">
              <a:buNone/>
              <a:defRPr lang="en-US" sz="735" dirty="0" smtClean="0">
                <a:latin typeface="Arial" panose="020B0604020202020204" pitchFamily="34" charset="0"/>
                <a:cs typeface="Arial" panose="020B0604020202020204" pitchFamily="34" charset="0"/>
              </a:defRPr>
            </a:lvl1pPr>
            <a:lvl2pPr>
              <a:defRPr lang="en-US" sz="1029" dirty="0" smtClean="0">
                <a:latin typeface="+mj-lt"/>
              </a:defRPr>
            </a:lvl2pPr>
            <a:lvl3pPr>
              <a:defRPr lang="en-US" sz="1029" dirty="0" smtClean="0">
                <a:latin typeface="+mj-lt"/>
              </a:defRPr>
            </a:lvl3pPr>
            <a:lvl4pPr>
              <a:defRPr lang="en-US" sz="1029" dirty="0" smtClean="0">
                <a:latin typeface="+mj-lt"/>
              </a:defRPr>
            </a:lvl4pPr>
            <a:lvl5pPr>
              <a:defRPr lang="en-GB" sz="1029" dirty="0">
                <a:latin typeface="+mj-lt"/>
              </a:defRPr>
            </a:lvl5pPr>
          </a:lstStyle>
          <a:p>
            <a:pPr marL="168017" lvl="0" indent="-168017">
              <a:lnSpc>
                <a:spcPct val="110000"/>
              </a:lnSpc>
              <a:spcBef>
                <a:spcPts val="0"/>
              </a:spcBef>
              <a:spcAft>
                <a:spcPts val="221"/>
              </a:spcAft>
            </a:pPr>
            <a:r>
              <a:rPr lang="en-US" dirty="0"/>
              <a:t>SOURCE:</a:t>
            </a:r>
          </a:p>
        </p:txBody>
      </p:sp>
      <p:pic>
        <p:nvPicPr>
          <p:cNvPr id="9" name="Picture 8" descr="ALMA">
            <a:extLst>
              <a:ext uri="{FF2B5EF4-FFF2-40B4-BE49-F238E27FC236}">
                <a16:creationId xmlns:a16="http://schemas.microsoft.com/office/drawing/2014/main" id="{616B0B35-4633-44DF-B913-A0E6E33EB1C8}"/>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139813" y="6241772"/>
            <a:ext cx="667364" cy="293851"/>
          </a:xfrm>
          <a:prstGeom prst="rect">
            <a:avLst/>
          </a:prstGeom>
        </p:spPr>
      </p:pic>
      <p:sp>
        <p:nvSpPr>
          <p:cNvPr id="13" name="Text Placeholder 5">
            <a:extLst>
              <a:ext uri="{FF2B5EF4-FFF2-40B4-BE49-F238E27FC236}">
                <a16:creationId xmlns:a16="http://schemas.microsoft.com/office/drawing/2014/main" id="{CDED3805-C18B-4FE2-ACC3-CA5054A499CD}"/>
              </a:ext>
            </a:extLst>
          </p:cNvPr>
          <p:cNvSpPr>
            <a:spLocks noGrp="1"/>
          </p:cNvSpPr>
          <p:nvPr>
            <p:ph type="body" sz="quarter" idx="10"/>
          </p:nvPr>
        </p:nvSpPr>
        <p:spPr>
          <a:xfrm>
            <a:off x="448072" y="1352434"/>
            <a:ext cx="7865400" cy="1376967"/>
          </a:xfrm>
        </p:spPr>
        <p:txBody>
          <a:bodyPr wrap="square" lIns="0" tIns="0" rIns="0" bIns="0">
            <a:spAutoFit/>
          </a:bodyPr>
          <a:lstStyle>
            <a:lvl1pPr marL="0" indent="0">
              <a:lnSpc>
                <a:spcPct val="110000"/>
              </a:lnSpc>
              <a:spcBef>
                <a:spcPts val="0"/>
              </a:spcBef>
              <a:spcAft>
                <a:spcPts val="221"/>
              </a:spcAft>
              <a:buNone/>
              <a:defRPr sz="1960">
                <a:latin typeface="Arial" panose="020B0604020202020204" pitchFamily="34" charset="0"/>
                <a:cs typeface="Arial" panose="020B0604020202020204" pitchFamily="34" charset="0"/>
              </a:defRPr>
            </a:lvl1pPr>
            <a:lvl2pPr marL="168017" indent="-168017">
              <a:lnSpc>
                <a:spcPct val="110000"/>
              </a:lnSpc>
              <a:spcBef>
                <a:spcPts val="0"/>
              </a:spcBef>
              <a:spcAft>
                <a:spcPts val="221"/>
              </a:spcAft>
              <a:defRPr sz="1960">
                <a:latin typeface="Arial" panose="020B0604020202020204" pitchFamily="34" charset="0"/>
                <a:cs typeface="Arial" panose="020B0604020202020204" pitchFamily="34" charset="0"/>
              </a:defRPr>
            </a:lvl2pPr>
            <a:lvl3pPr marL="336034" indent="-168017">
              <a:lnSpc>
                <a:spcPct val="110000"/>
              </a:lnSpc>
              <a:spcBef>
                <a:spcPts val="0"/>
              </a:spcBef>
              <a:spcAft>
                <a:spcPts val="221"/>
              </a:spcAft>
              <a:defRPr sz="1960">
                <a:latin typeface="Arial" panose="020B0604020202020204" pitchFamily="34" charset="0"/>
                <a:cs typeface="Arial" panose="020B0604020202020204" pitchFamily="34" charset="0"/>
              </a:defRPr>
            </a:lvl3pPr>
            <a:lvl4pPr marL="504050" indent="-168017">
              <a:lnSpc>
                <a:spcPct val="110000"/>
              </a:lnSpc>
              <a:spcBef>
                <a:spcPts val="0"/>
              </a:spcBef>
              <a:spcAft>
                <a:spcPts val="221"/>
              </a:spcAft>
              <a:defRPr sz="1960">
                <a:latin typeface="Arial" panose="020B0604020202020204" pitchFamily="34" charset="0"/>
                <a:cs typeface="Arial" panose="020B0604020202020204" pitchFamily="34" charset="0"/>
              </a:defRPr>
            </a:lvl4pPr>
            <a:lvl5pPr>
              <a:defRPr sz="1029">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47818220"/>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2880">
          <p15:clr>
            <a:srgbClr val="FBAE40"/>
          </p15:clr>
        </p15:guide>
        <p15:guide id="3" pos="288">
          <p15:clr>
            <a:srgbClr val="FBAE40"/>
          </p15:clr>
        </p15:guide>
        <p15:guide id="4" pos="5472">
          <p15:clr>
            <a:srgbClr val="FBAE40"/>
          </p15:clr>
        </p15:guide>
        <p15:guide id="5" orient="horz" pos="288">
          <p15:clr>
            <a:srgbClr val="FBAE40"/>
          </p15:clr>
        </p15:guide>
        <p15:guide id="6" orient="horz" pos="403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8072" y="767844"/>
            <a:ext cx="8065294" cy="434375"/>
          </a:xfrm>
        </p:spPr>
        <p:txBody>
          <a:bodyPr wrap="square" lIns="0" tIns="0" rIns="0" bIns="0" anchor="t">
            <a:spAutoFit/>
          </a:bodyPr>
          <a:lstStyle>
            <a:lvl1pPr>
              <a:defRPr sz="3136" b="1" baseline="0">
                <a:solidFill>
                  <a:schemeClr val="tx2"/>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Rectangle 2"/>
          <p:cNvSpPr/>
          <p:nvPr userDrawn="1"/>
        </p:nvSpPr>
        <p:spPr>
          <a:xfrm>
            <a:off x="1098" y="6646792"/>
            <a:ext cx="4480719" cy="74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1" name="Rectangle 10"/>
          <p:cNvSpPr/>
          <p:nvPr userDrawn="1"/>
        </p:nvSpPr>
        <p:spPr>
          <a:xfrm>
            <a:off x="4482916" y="6646792"/>
            <a:ext cx="1492841" cy="746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4" name="Rectangle 13"/>
          <p:cNvSpPr/>
          <p:nvPr userDrawn="1"/>
        </p:nvSpPr>
        <p:spPr>
          <a:xfrm>
            <a:off x="5975757" y="6646792"/>
            <a:ext cx="1492841" cy="74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5" name="Rectangle 14"/>
          <p:cNvSpPr/>
          <p:nvPr userDrawn="1"/>
        </p:nvSpPr>
        <p:spPr>
          <a:xfrm>
            <a:off x="7468598" y="6646792"/>
            <a:ext cx="1492841" cy="746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16" name="Text Placeholder 6"/>
          <p:cNvSpPr>
            <a:spLocks noGrp="1"/>
          </p:cNvSpPr>
          <p:nvPr userDrawn="1">
            <p:ph type="body" sz="quarter" idx="17" hasCustomPrompt="1"/>
          </p:nvPr>
        </p:nvSpPr>
        <p:spPr>
          <a:xfrm>
            <a:off x="154261" y="6420848"/>
            <a:ext cx="6911276" cy="114775"/>
          </a:xfrm>
        </p:spPr>
        <p:txBody>
          <a:bodyPr vert="horz" wrap="square" lIns="0" tIns="0" rIns="0" bIns="0" rtlCol="0" anchor="b">
            <a:spAutoFit/>
          </a:bodyPr>
          <a:lstStyle>
            <a:lvl1pPr marL="0" indent="0">
              <a:buNone/>
              <a:defRPr lang="en-US" sz="735" dirty="0" smtClean="0">
                <a:latin typeface="Arial" panose="020B0604020202020204" pitchFamily="34" charset="0"/>
                <a:cs typeface="Arial" panose="020B0604020202020204" pitchFamily="34" charset="0"/>
              </a:defRPr>
            </a:lvl1pPr>
            <a:lvl2pPr>
              <a:defRPr lang="en-US" sz="1029" dirty="0" smtClean="0">
                <a:latin typeface="+mj-lt"/>
              </a:defRPr>
            </a:lvl2pPr>
            <a:lvl3pPr>
              <a:defRPr lang="en-US" sz="1029" dirty="0" smtClean="0">
                <a:latin typeface="+mj-lt"/>
              </a:defRPr>
            </a:lvl3pPr>
            <a:lvl4pPr>
              <a:defRPr lang="en-US" sz="1029" dirty="0" smtClean="0">
                <a:latin typeface="+mj-lt"/>
              </a:defRPr>
            </a:lvl4pPr>
            <a:lvl5pPr>
              <a:defRPr lang="en-GB" sz="1029" dirty="0">
                <a:latin typeface="+mj-lt"/>
              </a:defRPr>
            </a:lvl5pPr>
          </a:lstStyle>
          <a:p>
            <a:pPr marL="168017" lvl="0" indent="-168017">
              <a:lnSpc>
                <a:spcPct val="110000"/>
              </a:lnSpc>
              <a:spcBef>
                <a:spcPts val="0"/>
              </a:spcBef>
              <a:spcAft>
                <a:spcPts val="221"/>
              </a:spcAft>
            </a:pPr>
            <a:r>
              <a:rPr lang="en-US" dirty="0"/>
              <a:t>SOURCE:</a:t>
            </a:r>
          </a:p>
        </p:txBody>
      </p:sp>
      <p:pic>
        <p:nvPicPr>
          <p:cNvPr id="9" name="Picture 8" descr="ALMA">
            <a:extLst>
              <a:ext uri="{FF2B5EF4-FFF2-40B4-BE49-F238E27FC236}">
                <a16:creationId xmlns:a16="http://schemas.microsoft.com/office/drawing/2014/main" id="{616B0B35-4633-44DF-B913-A0E6E33EB1C8}"/>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139813" y="6241772"/>
            <a:ext cx="667364" cy="293851"/>
          </a:xfrm>
          <a:prstGeom prst="rect">
            <a:avLst/>
          </a:prstGeom>
        </p:spPr>
      </p:pic>
      <p:sp>
        <p:nvSpPr>
          <p:cNvPr id="17" name="Title 1">
            <a:extLst>
              <a:ext uri="{FF2B5EF4-FFF2-40B4-BE49-F238E27FC236}">
                <a16:creationId xmlns:a16="http://schemas.microsoft.com/office/drawing/2014/main" id="{B2E29922-769F-4949-90F7-077647BF05B2}"/>
              </a:ext>
            </a:extLst>
          </p:cNvPr>
          <p:cNvSpPr txBox="1">
            <a:spLocks/>
          </p:cNvSpPr>
          <p:nvPr userDrawn="1"/>
        </p:nvSpPr>
        <p:spPr>
          <a:xfrm>
            <a:off x="448072" y="419227"/>
            <a:ext cx="8065294" cy="325782"/>
          </a:xfrm>
          <a:prstGeom prst="rect">
            <a:avLst/>
          </a:prstGeom>
        </p:spPr>
        <p:txBody>
          <a:bodyPr vert="horz" wrap="square" lIns="0" tIns="0" rIns="0" bIns="0" rtlCol="0" anchor="t">
            <a:spAutoFit/>
          </a:bodyPr>
          <a:lstStyle>
            <a:lvl1pPr algn="l" defTabSz="685783" rtl="0" eaLnBrk="1" latinLnBrk="0" hangingPunct="1">
              <a:lnSpc>
                <a:spcPct val="90000"/>
              </a:lnSpc>
              <a:spcBef>
                <a:spcPct val="0"/>
              </a:spcBef>
              <a:buNone/>
              <a:defRPr sz="3200" b="1" kern="1200" baseline="0">
                <a:solidFill>
                  <a:schemeClr val="tx2"/>
                </a:solidFill>
                <a:latin typeface="Arial" panose="020B0604020202020204" pitchFamily="34" charset="0"/>
                <a:ea typeface="+mj-ea"/>
                <a:cs typeface="Arial" panose="020B0604020202020204" pitchFamily="34" charset="0"/>
              </a:defRPr>
            </a:lvl1pPr>
          </a:lstStyle>
          <a:p>
            <a:r>
              <a:rPr lang="en-US" sz="2352" b="0" dirty="0">
                <a:solidFill>
                  <a:schemeClr val="tx1">
                    <a:lumMod val="65000"/>
                    <a:lumOff val="35000"/>
                  </a:schemeClr>
                </a:solidFill>
              </a:rPr>
              <a:t>Click to edit Master subtitle style</a:t>
            </a:r>
            <a:endParaRPr lang="en-GB" sz="2352" b="0" dirty="0">
              <a:solidFill>
                <a:schemeClr val="tx1">
                  <a:lumMod val="65000"/>
                  <a:lumOff val="35000"/>
                </a:schemeClr>
              </a:solidFill>
            </a:endParaRPr>
          </a:p>
        </p:txBody>
      </p:sp>
    </p:spTree>
    <p:extLst>
      <p:ext uri="{BB962C8B-B14F-4D97-AF65-F5344CB8AC3E}">
        <p14:creationId xmlns:p14="http://schemas.microsoft.com/office/powerpoint/2010/main" val="118065546"/>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2880">
          <p15:clr>
            <a:srgbClr val="FBAE40"/>
          </p15:clr>
        </p15:guide>
        <p15:guide id="3" pos="288">
          <p15:clr>
            <a:srgbClr val="FBAE40"/>
          </p15:clr>
        </p15:guide>
        <p15:guide id="4" pos="5472">
          <p15:clr>
            <a:srgbClr val="FBAE40"/>
          </p15:clr>
        </p15:guide>
        <p15:guide id="5" orient="horz" pos="288">
          <p15:clr>
            <a:srgbClr val="FBAE40"/>
          </p15:clr>
        </p15:guide>
        <p15:guide id="6" orient="horz" pos="403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Content &gt; 3 Options">
    <p:spTree>
      <p:nvGrpSpPr>
        <p:cNvPr id="1" name=""/>
        <p:cNvGrpSpPr/>
        <p:nvPr/>
      </p:nvGrpSpPr>
      <p:grpSpPr>
        <a:xfrm>
          <a:off x="0" y="0"/>
          <a:ext cx="0" cy="0"/>
          <a:chOff x="0" y="0"/>
          <a:chExt cx="0" cy="0"/>
        </a:xfrm>
      </p:grpSpPr>
      <p:sp>
        <p:nvSpPr>
          <p:cNvPr id="2" name="Title 1"/>
          <p:cNvSpPr>
            <a:spLocks noGrp="1"/>
          </p:cNvSpPr>
          <p:nvPr>
            <p:ph type="title"/>
          </p:nvPr>
        </p:nvSpPr>
        <p:spPr>
          <a:xfrm>
            <a:off x="532087" y="436161"/>
            <a:ext cx="7402518" cy="285059"/>
          </a:xfrm>
        </p:spPr>
        <p:txBody>
          <a:bodyPr wrap="square" lIns="0" tIns="0" rIns="0" bIns="0" anchor="t">
            <a:spAutoFit/>
          </a:bodyPr>
          <a:lstStyle>
            <a:lvl1pPr>
              <a:defRPr sz="2058" b="1" baseline="0">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6" name="Text Placeholder 5"/>
          <p:cNvSpPr>
            <a:spLocks noGrp="1"/>
          </p:cNvSpPr>
          <p:nvPr>
            <p:ph type="body" sz="quarter" idx="10"/>
          </p:nvPr>
        </p:nvSpPr>
        <p:spPr>
          <a:xfrm>
            <a:off x="532086" y="2743406"/>
            <a:ext cx="7865400" cy="763488"/>
          </a:xfrm>
        </p:spPr>
        <p:txBody>
          <a:bodyPr wrap="square" lIns="0" tIns="0" rIns="0" bIns="0">
            <a:spAutoFit/>
          </a:bodyPr>
          <a:lstStyle>
            <a:lvl1pPr marL="0" indent="0">
              <a:lnSpc>
                <a:spcPct val="110000"/>
              </a:lnSpc>
              <a:spcBef>
                <a:spcPts val="0"/>
              </a:spcBef>
              <a:spcAft>
                <a:spcPts val="221"/>
              </a:spcAft>
              <a:buNone/>
              <a:defRPr sz="1029">
                <a:latin typeface="+mj-lt"/>
              </a:defRPr>
            </a:lvl1pPr>
            <a:lvl2pPr marL="168017" indent="-168017">
              <a:lnSpc>
                <a:spcPct val="110000"/>
              </a:lnSpc>
              <a:spcBef>
                <a:spcPts val="0"/>
              </a:spcBef>
              <a:spcAft>
                <a:spcPts val="221"/>
              </a:spcAft>
              <a:defRPr sz="1029">
                <a:latin typeface="+mj-lt"/>
              </a:defRPr>
            </a:lvl2pPr>
            <a:lvl3pPr marL="336034" indent="-168017">
              <a:lnSpc>
                <a:spcPct val="110000"/>
              </a:lnSpc>
              <a:spcBef>
                <a:spcPts val="0"/>
              </a:spcBef>
              <a:spcAft>
                <a:spcPts val="221"/>
              </a:spcAft>
              <a:defRPr sz="1029">
                <a:latin typeface="+mj-lt"/>
              </a:defRPr>
            </a:lvl3pPr>
            <a:lvl4pPr marL="504050" indent="-168017">
              <a:lnSpc>
                <a:spcPct val="110000"/>
              </a:lnSpc>
              <a:spcBef>
                <a:spcPts val="0"/>
              </a:spcBef>
              <a:spcAft>
                <a:spcPts val="221"/>
              </a:spcAft>
              <a:defRPr sz="1029">
                <a:latin typeface="+mj-lt"/>
              </a:defRPr>
            </a:lvl4pPr>
            <a:lvl5pPr>
              <a:defRPr sz="1029">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2" name="Text Placeholder 21"/>
          <p:cNvSpPr>
            <a:spLocks noGrp="1"/>
          </p:cNvSpPr>
          <p:nvPr>
            <p:ph type="body" sz="quarter" idx="16"/>
          </p:nvPr>
        </p:nvSpPr>
        <p:spPr>
          <a:xfrm>
            <a:off x="532090" y="2108647"/>
            <a:ext cx="2365213" cy="160692"/>
          </a:xfrm>
        </p:spPr>
        <p:txBody>
          <a:bodyPr vert="horz" wrap="square" lIns="0" tIns="0" rIns="0" bIns="0" rtlCol="0">
            <a:spAutoFit/>
          </a:bodyPr>
          <a:lstStyle>
            <a:lvl1pPr marL="0" indent="0">
              <a:buNone/>
              <a:defRPr lang="en-US" sz="1029" b="1" smtClean="0">
                <a:latin typeface="Arial" panose="020B0604020202020204" pitchFamily="34" charset="0"/>
                <a:cs typeface="Arial" panose="020B0604020202020204" pitchFamily="34" charset="0"/>
              </a:defRPr>
            </a:lvl1pPr>
            <a:lvl2pPr>
              <a:defRPr lang="en-US" sz="1029" smtClean="0">
                <a:latin typeface="+mj-lt"/>
              </a:defRPr>
            </a:lvl2pPr>
            <a:lvl3pPr>
              <a:defRPr lang="en-US" sz="1029" smtClean="0">
                <a:latin typeface="+mj-lt"/>
              </a:defRPr>
            </a:lvl3pPr>
            <a:lvl4pPr>
              <a:defRPr lang="en-US" sz="1029" smtClean="0">
                <a:latin typeface="+mj-lt"/>
              </a:defRPr>
            </a:lvl4pPr>
            <a:lvl5pPr>
              <a:defRPr lang="en-GB" sz="1029">
                <a:latin typeface="+mj-lt"/>
              </a:defRPr>
            </a:lvl5pPr>
          </a:lstStyle>
          <a:p>
            <a:pPr marL="168017" lvl="0" indent="-168017">
              <a:lnSpc>
                <a:spcPct val="110000"/>
              </a:lnSpc>
              <a:spcAft>
                <a:spcPts val="221"/>
              </a:spcAft>
            </a:pPr>
            <a:r>
              <a:rPr lang="en-US"/>
              <a:t>Edit Master text styles</a:t>
            </a:r>
          </a:p>
        </p:txBody>
      </p:sp>
      <p:grpSp>
        <p:nvGrpSpPr>
          <p:cNvPr id="18" name="Group 17">
            <a:extLst>
              <a:ext uri="{FF2B5EF4-FFF2-40B4-BE49-F238E27FC236}">
                <a16:creationId xmlns:a16="http://schemas.microsoft.com/office/drawing/2014/main" id="{97B5FD98-102D-4E86-A976-F9B4F3194778}"/>
              </a:ext>
            </a:extLst>
          </p:cNvPr>
          <p:cNvGrpSpPr/>
          <p:nvPr userDrawn="1"/>
        </p:nvGrpSpPr>
        <p:grpSpPr>
          <a:xfrm>
            <a:off x="1098" y="6646792"/>
            <a:ext cx="8960340" cy="74683"/>
            <a:chOff x="0" y="0"/>
            <a:chExt cx="12190506" cy="295275"/>
          </a:xfrm>
        </p:grpSpPr>
        <p:sp>
          <p:nvSpPr>
            <p:cNvPr id="19" name="Rectangle 18">
              <a:extLst>
                <a:ext uri="{FF2B5EF4-FFF2-40B4-BE49-F238E27FC236}">
                  <a16:creationId xmlns:a16="http://schemas.microsoft.com/office/drawing/2014/main" id="{9DB15FD6-6423-44C1-97A2-8D3D6A0E0CD9}"/>
                </a:ext>
              </a:extLst>
            </p:cNvPr>
            <p:cNvSpPr/>
            <p:nvPr userDrawn="1"/>
          </p:nvSpPr>
          <p:spPr>
            <a:xfrm>
              <a:off x="0" y="0"/>
              <a:ext cx="6096000" cy="2952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20" name="Rectangle 19">
              <a:extLst>
                <a:ext uri="{FF2B5EF4-FFF2-40B4-BE49-F238E27FC236}">
                  <a16:creationId xmlns:a16="http://schemas.microsoft.com/office/drawing/2014/main" id="{BF939E7E-FB4C-468C-A0E7-674C1DA47D6E}"/>
                </a:ext>
              </a:extLst>
            </p:cNvPr>
            <p:cNvSpPr/>
            <p:nvPr userDrawn="1"/>
          </p:nvSpPr>
          <p:spPr>
            <a:xfrm>
              <a:off x="6097494" y="0"/>
              <a:ext cx="2031004" cy="295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21" name="Rectangle 20">
              <a:extLst>
                <a:ext uri="{FF2B5EF4-FFF2-40B4-BE49-F238E27FC236}">
                  <a16:creationId xmlns:a16="http://schemas.microsoft.com/office/drawing/2014/main" id="{F0F3DBF1-D5DE-4B40-BA7D-8C07EE5F807F}"/>
                </a:ext>
              </a:extLst>
            </p:cNvPr>
            <p:cNvSpPr/>
            <p:nvPr userDrawn="1"/>
          </p:nvSpPr>
          <p:spPr>
            <a:xfrm>
              <a:off x="8128498" y="0"/>
              <a:ext cx="2031004" cy="295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23" name="Rectangle 22">
              <a:extLst>
                <a:ext uri="{FF2B5EF4-FFF2-40B4-BE49-F238E27FC236}">
                  <a16:creationId xmlns:a16="http://schemas.microsoft.com/office/drawing/2014/main" id="{2D3D883B-B417-41AD-9C65-BE886D37B593}"/>
                </a:ext>
              </a:extLst>
            </p:cNvPr>
            <p:cNvSpPr/>
            <p:nvPr userDrawn="1"/>
          </p:nvSpPr>
          <p:spPr>
            <a:xfrm>
              <a:off x="10159502" y="0"/>
              <a:ext cx="2031004" cy="2952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grpSp>
      <p:sp>
        <p:nvSpPr>
          <p:cNvPr id="24" name="Text Placeholder 6">
            <a:extLst>
              <a:ext uri="{FF2B5EF4-FFF2-40B4-BE49-F238E27FC236}">
                <a16:creationId xmlns:a16="http://schemas.microsoft.com/office/drawing/2014/main" id="{4B1639C2-47C3-4FF7-962D-4A9EEE449218}"/>
              </a:ext>
            </a:extLst>
          </p:cNvPr>
          <p:cNvSpPr>
            <a:spLocks noGrp="1"/>
          </p:cNvSpPr>
          <p:nvPr>
            <p:ph type="body" sz="quarter" idx="17" hasCustomPrompt="1"/>
          </p:nvPr>
        </p:nvSpPr>
        <p:spPr>
          <a:xfrm>
            <a:off x="154261" y="6420848"/>
            <a:ext cx="6911276" cy="114775"/>
          </a:xfrm>
        </p:spPr>
        <p:txBody>
          <a:bodyPr vert="horz" wrap="square" lIns="0" tIns="0" rIns="0" bIns="0" rtlCol="0" anchor="b">
            <a:spAutoFit/>
          </a:bodyPr>
          <a:lstStyle>
            <a:lvl1pPr marL="0" indent="0">
              <a:buNone/>
              <a:defRPr lang="en-US" sz="735" dirty="0" smtClean="0">
                <a:latin typeface="Arial" panose="020B0604020202020204" pitchFamily="34" charset="0"/>
                <a:cs typeface="Arial" panose="020B0604020202020204" pitchFamily="34" charset="0"/>
              </a:defRPr>
            </a:lvl1pPr>
            <a:lvl2pPr>
              <a:defRPr lang="en-US" sz="1029" dirty="0" smtClean="0">
                <a:latin typeface="+mj-lt"/>
              </a:defRPr>
            </a:lvl2pPr>
            <a:lvl3pPr>
              <a:defRPr lang="en-US" sz="1029" dirty="0" smtClean="0">
                <a:latin typeface="+mj-lt"/>
              </a:defRPr>
            </a:lvl3pPr>
            <a:lvl4pPr>
              <a:defRPr lang="en-US" sz="1029" dirty="0" smtClean="0">
                <a:latin typeface="+mj-lt"/>
              </a:defRPr>
            </a:lvl4pPr>
            <a:lvl5pPr>
              <a:defRPr lang="en-GB" sz="1029" dirty="0">
                <a:latin typeface="+mj-lt"/>
              </a:defRPr>
            </a:lvl5pPr>
          </a:lstStyle>
          <a:p>
            <a:pPr marL="168017" lvl="0" indent="-168017">
              <a:lnSpc>
                <a:spcPct val="110000"/>
              </a:lnSpc>
              <a:spcBef>
                <a:spcPts val="0"/>
              </a:spcBef>
              <a:spcAft>
                <a:spcPts val="221"/>
              </a:spcAft>
            </a:pPr>
            <a:r>
              <a:rPr lang="en-US" dirty="0"/>
              <a:t>SOURCE:</a:t>
            </a:r>
          </a:p>
        </p:txBody>
      </p:sp>
      <p:pic>
        <p:nvPicPr>
          <p:cNvPr id="25" name="Picture 24" descr="ALMA">
            <a:extLst>
              <a:ext uri="{FF2B5EF4-FFF2-40B4-BE49-F238E27FC236}">
                <a16:creationId xmlns:a16="http://schemas.microsoft.com/office/drawing/2014/main" id="{3784F214-DA51-47C0-AD99-B71E7BDC974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139813" y="6241772"/>
            <a:ext cx="667364" cy="293851"/>
          </a:xfrm>
          <a:prstGeom prst="rect">
            <a:avLst/>
          </a:prstGeom>
        </p:spPr>
      </p:pic>
    </p:spTree>
    <p:extLst>
      <p:ext uri="{BB962C8B-B14F-4D97-AF65-F5344CB8AC3E}">
        <p14:creationId xmlns:p14="http://schemas.microsoft.com/office/powerpoint/2010/main" val="3834876921"/>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Content &gt; 3 Options">
    <p:spTree>
      <p:nvGrpSpPr>
        <p:cNvPr id="1" name=""/>
        <p:cNvGrpSpPr/>
        <p:nvPr/>
      </p:nvGrpSpPr>
      <p:grpSpPr>
        <a:xfrm>
          <a:off x="0" y="0"/>
          <a:ext cx="0" cy="0"/>
          <a:chOff x="0" y="0"/>
          <a:chExt cx="0" cy="0"/>
        </a:xfrm>
      </p:grpSpPr>
      <p:sp>
        <p:nvSpPr>
          <p:cNvPr id="2" name="Title 1"/>
          <p:cNvSpPr>
            <a:spLocks noGrp="1"/>
          </p:cNvSpPr>
          <p:nvPr>
            <p:ph type="title"/>
          </p:nvPr>
        </p:nvSpPr>
        <p:spPr>
          <a:xfrm>
            <a:off x="532088" y="436161"/>
            <a:ext cx="1820292" cy="855177"/>
          </a:xfrm>
        </p:spPr>
        <p:txBody>
          <a:bodyPr wrap="square" lIns="0" tIns="0" rIns="0" bIns="0" anchor="t">
            <a:spAutoFit/>
          </a:bodyPr>
          <a:lstStyle>
            <a:lvl1pPr>
              <a:defRPr sz="2058" b="1" baseline="0">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6" name="Text Placeholder 5"/>
          <p:cNvSpPr>
            <a:spLocks noGrp="1"/>
          </p:cNvSpPr>
          <p:nvPr>
            <p:ph type="body" sz="quarter" idx="10"/>
          </p:nvPr>
        </p:nvSpPr>
        <p:spPr>
          <a:xfrm>
            <a:off x="532087" y="2743406"/>
            <a:ext cx="3732323" cy="763488"/>
          </a:xfrm>
        </p:spPr>
        <p:txBody>
          <a:bodyPr wrap="square" lIns="0" tIns="0" rIns="0" bIns="0">
            <a:spAutoFit/>
          </a:bodyPr>
          <a:lstStyle>
            <a:lvl1pPr marL="0" indent="0">
              <a:lnSpc>
                <a:spcPct val="110000"/>
              </a:lnSpc>
              <a:spcBef>
                <a:spcPts val="0"/>
              </a:spcBef>
              <a:spcAft>
                <a:spcPts val="221"/>
              </a:spcAft>
              <a:buNone/>
              <a:defRPr sz="1029">
                <a:latin typeface="+mj-lt"/>
              </a:defRPr>
            </a:lvl1pPr>
            <a:lvl2pPr marL="168017" indent="-168017">
              <a:lnSpc>
                <a:spcPct val="110000"/>
              </a:lnSpc>
              <a:spcBef>
                <a:spcPts val="0"/>
              </a:spcBef>
              <a:spcAft>
                <a:spcPts val="221"/>
              </a:spcAft>
              <a:defRPr sz="1029">
                <a:latin typeface="+mj-lt"/>
              </a:defRPr>
            </a:lvl2pPr>
            <a:lvl3pPr marL="336034" indent="-168017">
              <a:lnSpc>
                <a:spcPct val="110000"/>
              </a:lnSpc>
              <a:spcBef>
                <a:spcPts val="0"/>
              </a:spcBef>
              <a:spcAft>
                <a:spcPts val="221"/>
              </a:spcAft>
              <a:defRPr sz="1029">
                <a:latin typeface="+mj-lt"/>
              </a:defRPr>
            </a:lvl3pPr>
            <a:lvl4pPr marL="504050" indent="-168017">
              <a:lnSpc>
                <a:spcPct val="110000"/>
              </a:lnSpc>
              <a:spcBef>
                <a:spcPts val="0"/>
              </a:spcBef>
              <a:spcAft>
                <a:spcPts val="221"/>
              </a:spcAft>
              <a:defRPr sz="1029">
                <a:latin typeface="+mj-lt"/>
              </a:defRPr>
            </a:lvl4pPr>
            <a:lvl5pPr>
              <a:defRPr sz="1029">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6" name="Text Placeholder 5"/>
          <p:cNvSpPr>
            <a:spLocks noGrp="1"/>
          </p:cNvSpPr>
          <p:nvPr>
            <p:ph type="body" sz="quarter" idx="11"/>
          </p:nvPr>
        </p:nvSpPr>
        <p:spPr>
          <a:xfrm>
            <a:off x="4674525" y="2743406"/>
            <a:ext cx="3732323" cy="763488"/>
          </a:xfrm>
        </p:spPr>
        <p:txBody>
          <a:bodyPr wrap="square" lIns="0" tIns="0" rIns="0" bIns="0">
            <a:spAutoFit/>
          </a:bodyPr>
          <a:lstStyle>
            <a:lvl1pPr marL="0" indent="0">
              <a:lnSpc>
                <a:spcPct val="110000"/>
              </a:lnSpc>
              <a:spcBef>
                <a:spcPts val="0"/>
              </a:spcBef>
              <a:spcAft>
                <a:spcPts val="221"/>
              </a:spcAft>
              <a:buNone/>
              <a:defRPr sz="1029">
                <a:latin typeface="+mj-lt"/>
              </a:defRPr>
            </a:lvl1pPr>
            <a:lvl2pPr marL="168017" indent="-168017">
              <a:lnSpc>
                <a:spcPct val="110000"/>
              </a:lnSpc>
              <a:spcBef>
                <a:spcPts val="0"/>
              </a:spcBef>
              <a:spcAft>
                <a:spcPts val="221"/>
              </a:spcAft>
              <a:defRPr sz="1029">
                <a:latin typeface="+mj-lt"/>
              </a:defRPr>
            </a:lvl2pPr>
            <a:lvl3pPr marL="336034" indent="-168017">
              <a:lnSpc>
                <a:spcPct val="110000"/>
              </a:lnSpc>
              <a:spcBef>
                <a:spcPts val="0"/>
              </a:spcBef>
              <a:spcAft>
                <a:spcPts val="221"/>
              </a:spcAft>
              <a:defRPr sz="1029">
                <a:latin typeface="+mj-lt"/>
              </a:defRPr>
            </a:lvl3pPr>
            <a:lvl4pPr marL="504050" indent="-168017">
              <a:lnSpc>
                <a:spcPct val="110000"/>
              </a:lnSpc>
              <a:spcBef>
                <a:spcPts val="0"/>
              </a:spcBef>
              <a:spcAft>
                <a:spcPts val="221"/>
              </a:spcAft>
              <a:defRPr sz="1029">
                <a:latin typeface="+mj-lt"/>
              </a:defRPr>
            </a:lvl4pPr>
            <a:lvl5pPr>
              <a:defRPr sz="1029">
                <a:latin typeface="+mj-lt"/>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2" name="Text Placeholder 21"/>
          <p:cNvSpPr>
            <a:spLocks noGrp="1"/>
          </p:cNvSpPr>
          <p:nvPr>
            <p:ph type="body" sz="quarter" idx="16"/>
          </p:nvPr>
        </p:nvSpPr>
        <p:spPr>
          <a:xfrm>
            <a:off x="532090" y="2108647"/>
            <a:ext cx="2365213" cy="160692"/>
          </a:xfrm>
        </p:spPr>
        <p:txBody>
          <a:bodyPr vert="horz" wrap="square" lIns="0" tIns="0" rIns="0" bIns="0" rtlCol="0">
            <a:spAutoFit/>
          </a:bodyPr>
          <a:lstStyle>
            <a:lvl1pPr marL="0" indent="0">
              <a:buFont typeface="Arial" panose="020B0604020202020204" pitchFamily="34" charset="0"/>
              <a:buNone/>
              <a:defRPr lang="en-US" sz="1029" b="1" smtClean="0">
                <a:latin typeface="Arial" panose="020B0604020202020204" pitchFamily="34" charset="0"/>
                <a:cs typeface="Arial" panose="020B0604020202020204" pitchFamily="34" charset="0"/>
              </a:defRPr>
            </a:lvl1pPr>
            <a:lvl2pPr>
              <a:defRPr lang="en-US" sz="1029" smtClean="0">
                <a:latin typeface="+mj-lt"/>
              </a:defRPr>
            </a:lvl2pPr>
            <a:lvl3pPr>
              <a:defRPr lang="en-US" sz="1029" smtClean="0">
                <a:latin typeface="+mj-lt"/>
              </a:defRPr>
            </a:lvl3pPr>
            <a:lvl4pPr>
              <a:defRPr lang="en-US" sz="1029" smtClean="0">
                <a:latin typeface="+mj-lt"/>
              </a:defRPr>
            </a:lvl4pPr>
            <a:lvl5pPr>
              <a:defRPr lang="en-GB" sz="1029">
                <a:latin typeface="+mj-lt"/>
              </a:defRPr>
            </a:lvl5pPr>
          </a:lstStyle>
          <a:p>
            <a:pPr marL="168017" lvl="0" indent="-168017">
              <a:lnSpc>
                <a:spcPct val="110000"/>
              </a:lnSpc>
              <a:spcAft>
                <a:spcPts val="221"/>
              </a:spcAft>
            </a:pPr>
            <a:r>
              <a:rPr lang="en-US" dirty="0"/>
              <a:t>Edit Master text styles</a:t>
            </a:r>
          </a:p>
        </p:txBody>
      </p:sp>
      <p:grpSp>
        <p:nvGrpSpPr>
          <p:cNvPr id="18" name="Group 17">
            <a:extLst>
              <a:ext uri="{FF2B5EF4-FFF2-40B4-BE49-F238E27FC236}">
                <a16:creationId xmlns:a16="http://schemas.microsoft.com/office/drawing/2014/main" id="{CE33AE2B-758D-428A-A029-1BCB73E99F7C}"/>
              </a:ext>
            </a:extLst>
          </p:cNvPr>
          <p:cNvGrpSpPr/>
          <p:nvPr userDrawn="1"/>
        </p:nvGrpSpPr>
        <p:grpSpPr>
          <a:xfrm>
            <a:off x="1098" y="6646792"/>
            <a:ext cx="8960340" cy="74683"/>
            <a:chOff x="0" y="0"/>
            <a:chExt cx="12190506" cy="295275"/>
          </a:xfrm>
        </p:grpSpPr>
        <p:sp>
          <p:nvSpPr>
            <p:cNvPr id="19" name="Rectangle 18">
              <a:extLst>
                <a:ext uri="{FF2B5EF4-FFF2-40B4-BE49-F238E27FC236}">
                  <a16:creationId xmlns:a16="http://schemas.microsoft.com/office/drawing/2014/main" id="{58CEB6F1-1DA0-41C4-8020-449F448D336C}"/>
                </a:ext>
              </a:extLst>
            </p:cNvPr>
            <p:cNvSpPr/>
            <p:nvPr userDrawn="1"/>
          </p:nvSpPr>
          <p:spPr>
            <a:xfrm>
              <a:off x="0" y="0"/>
              <a:ext cx="6096000" cy="2952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20" name="Rectangle 19">
              <a:extLst>
                <a:ext uri="{FF2B5EF4-FFF2-40B4-BE49-F238E27FC236}">
                  <a16:creationId xmlns:a16="http://schemas.microsoft.com/office/drawing/2014/main" id="{2F0567F8-0A5D-42D8-B421-8DDBBFF16428}"/>
                </a:ext>
              </a:extLst>
            </p:cNvPr>
            <p:cNvSpPr/>
            <p:nvPr userDrawn="1"/>
          </p:nvSpPr>
          <p:spPr>
            <a:xfrm>
              <a:off x="6097494" y="0"/>
              <a:ext cx="2031004" cy="295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21" name="Rectangle 20">
              <a:extLst>
                <a:ext uri="{FF2B5EF4-FFF2-40B4-BE49-F238E27FC236}">
                  <a16:creationId xmlns:a16="http://schemas.microsoft.com/office/drawing/2014/main" id="{8F1FE5C0-D7BD-44F1-9752-605581E75523}"/>
                </a:ext>
              </a:extLst>
            </p:cNvPr>
            <p:cNvSpPr/>
            <p:nvPr userDrawn="1"/>
          </p:nvSpPr>
          <p:spPr>
            <a:xfrm>
              <a:off x="8128498" y="0"/>
              <a:ext cx="2031004" cy="295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23" name="Rectangle 22">
              <a:extLst>
                <a:ext uri="{FF2B5EF4-FFF2-40B4-BE49-F238E27FC236}">
                  <a16:creationId xmlns:a16="http://schemas.microsoft.com/office/drawing/2014/main" id="{1D5079C2-F9E7-4568-8D03-8C09F2255E96}"/>
                </a:ext>
              </a:extLst>
            </p:cNvPr>
            <p:cNvSpPr/>
            <p:nvPr userDrawn="1"/>
          </p:nvSpPr>
          <p:spPr>
            <a:xfrm>
              <a:off x="10159502" y="0"/>
              <a:ext cx="2031004" cy="2952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grpSp>
      <p:sp>
        <p:nvSpPr>
          <p:cNvPr id="24" name="Text Placeholder 6">
            <a:extLst>
              <a:ext uri="{FF2B5EF4-FFF2-40B4-BE49-F238E27FC236}">
                <a16:creationId xmlns:a16="http://schemas.microsoft.com/office/drawing/2014/main" id="{E118B0D1-43EE-424A-98AF-5E88036A7213}"/>
              </a:ext>
            </a:extLst>
          </p:cNvPr>
          <p:cNvSpPr>
            <a:spLocks noGrp="1"/>
          </p:cNvSpPr>
          <p:nvPr>
            <p:ph type="body" sz="quarter" idx="17" hasCustomPrompt="1"/>
          </p:nvPr>
        </p:nvSpPr>
        <p:spPr>
          <a:xfrm>
            <a:off x="154261" y="6420848"/>
            <a:ext cx="6911276" cy="114775"/>
          </a:xfrm>
        </p:spPr>
        <p:txBody>
          <a:bodyPr vert="horz" wrap="square" lIns="0" tIns="0" rIns="0" bIns="0" rtlCol="0" anchor="b">
            <a:spAutoFit/>
          </a:bodyPr>
          <a:lstStyle>
            <a:lvl1pPr marL="0" indent="0">
              <a:buNone/>
              <a:defRPr lang="en-US" sz="735" dirty="0" smtClean="0">
                <a:latin typeface="Arial" panose="020B0604020202020204" pitchFamily="34" charset="0"/>
                <a:cs typeface="Arial" panose="020B0604020202020204" pitchFamily="34" charset="0"/>
              </a:defRPr>
            </a:lvl1pPr>
            <a:lvl2pPr>
              <a:defRPr lang="en-US" sz="1029" dirty="0" smtClean="0">
                <a:latin typeface="+mj-lt"/>
              </a:defRPr>
            </a:lvl2pPr>
            <a:lvl3pPr>
              <a:defRPr lang="en-US" sz="1029" dirty="0" smtClean="0">
                <a:latin typeface="+mj-lt"/>
              </a:defRPr>
            </a:lvl3pPr>
            <a:lvl4pPr>
              <a:defRPr lang="en-US" sz="1029" dirty="0" smtClean="0">
                <a:latin typeface="+mj-lt"/>
              </a:defRPr>
            </a:lvl4pPr>
            <a:lvl5pPr>
              <a:defRPr lang="en-GB" sz="1029" dirty="0">
                <a:latin typeface="+mj-lt"/>
              </a:defRPr>
            </a:lvl5pPr>
          </a:lstStyle>
          <a:p>
            <a:pPr marL="168017" lvl="0" indent="-168017">
              <a:lnSpc>
                <a:spcPct val="110000"/>
              </a:lnSpc>
              <a:spcBef>
                <a:spcPts val="0"/>
              </a:spcBef>
              <a:spcAft>
                <a:spcPts val="221"/>
              </a:spcAft>
            </a:pPr>
            <a:r>
              <a:rPr lang="en-US" dirty="0"/>
              <a:t>SOURCE:</a:t>
            </a:r>
          </a:p>
        </p:txBody>
      </p:sp>
      <p:pic>
        <p:nvPicPr>
          <p:cNvPr id="25" name="Picture 24" descr="ALMA">
            <a:extLst>
              <a:ext uri="{FF2B5EF4-FFF2-40B4-BE49-F238E27FC236}">
                <a16:creationId xmlns:a16="http://schemas.microsoft.com/office/drawing/2014/main" id="{6295C66D-DA12-408E-B60B-5A2FA43D5690}"/>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139813" y="6241772"/>
            <a:ext cx="667364" cy="293851"/>
          </a:xfrm>
          <a:prstGeom prst="rect">
            <a:avLst/>
          </a:prstGeom>
        </p:spPr>
      </p:pic>
    </p:spTree>
    <p:extLst>
      <p:ext uri="{BB962C8B-B14F-4D97-AF65-F5344CB8AC3E}">
        <p14:creationId xmlns:p14="http://schemas.microsoft.com/office/powerpoint/2010/main" val="2440272405"/>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Content &gt; 3 Options">
    <p:spTree>
      <p:nvGrpSpPr>
        <p:cNvPr id="1" name=""/>
        <p:cNvGrpSpPr/>
        <p:nvPr/>
      </p:nvGrpSpPr>
      <p:grpSpPr>
        <a:xfrm>
          <a:off x="0" y="0"/>
          <a:ext cx="0" cy="0"/>
          <a:chOff x="0" y="0"/>
          <a:chExt cx="0" cy="0"/>
        </a:xfrm>
      </p:grpSpPr>
      <p:sp>
        <p:nvSpPr>
          <p:cNvPr id="2" name="Title 1"/>
          <p:cNvSpPr>
            <a:spLocks noGrp="1"/>
          </p:cNvSpPr>
          <p:nvPr>
            <p:ph type="title"/>
          </p:nvPr>
        </p:nvSpPr>
        <p:spPr>
          <a:xfrm>
            <a:off x="532088" y="436161"/>
            <a:ext cx="1820292" cy="855177"/>
          </a:xfrm>
        </p:spPr>
        <p:txBody>
          <a:bodyPr wrap="square" lIns="0" tIns="0" rIns="0" bIns="0" anchor="t">
            <a:spAutoFit/>
          </a:bodyPr>
          <a:lstStyle>
            <a:lvl1pPr>
              <a:defRPr sz="2058" b="1" baseline="0">
                <a:solidFill>
                  <a:schemeClr val="tx1">
                    <a:lumMod val="75000"/>
                    <a:lumOff val="25000"/>
                  </a:schemeClr>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6" name="Text Placeholder 5"/>
          <p:cNvSpPr>
            <a:spLocks noGrp="1"/>
          </p:cNvSpPr>
          <p:nvPr>
            <p:ph type="body" sz="quarter" idx="10"/>
          </p:nvPr>
        </p:nvSpPr>
        <p:spPr>
          <a:xfrm>
            <a:off x="532090" y="2743406"/>
            <a:ext cx="2527030" cy="763488"/>
          </a:xfrm>
        </p:spPr>
        <p:txBody>
          <a:bodyPr wrap="square" lIns="0" tIns="0" rIns="0" bIns="0">
            <a:spAutoFit/>
          </a:bodyPr>
          <a:lstStyle>
            <a:lvl1pPr marL="0" indent="0">
              <a:lnSpc>
                <a:spcPct val="110000"/>
              </a:lnSpc>
              <a:spcBef>
                <a:spcPts val="0"/>
              </a:spcBef>
              <a:spcAft>
                <a:spcPts val="221"/>
              </a:spcAft>
              <a:buNone/>
              <a:defRPr sz="1029">
                <a:latin typeface="+mj-lt"/>
              </a:defRPr>
            </a:lvl1pPr>
            <a:lvl2pPr marL="168017" indent="-168017">
              <a:lnSpc>
                <a:spcPct val="110000"/>
              </a:lnSpc>
              <a:spcBef>
                <a:spcPts val="0"/>
              </a:spcBef>
              <a:spcAft>
                <a:spcPts val="221"/>
              </a:spcAft>
              <a:defRPr sz="1029">
                <a:latin typeface="+mj-lt"/>
              </a:defRPr>
            </a:lvl2pPr>
            <a:lvl3pPr marL="336034" indent="-168017">
              <a:lnSpc>
                <a:spcPct val="110000"/>
              </a:lnSpc>
              <a:spcBef>
                <a:spcPts val="0"/>
              </a:spcBef>
              <a:spcAft>
                <a:spcPts val="221"/>
              </a:spcAft>
              <a:defRPr sz="1029">
                <a:latin typeface="+mj-lt"/>
              </a:defRPr>
            </a:lvl3pPr>
            <a:lvl4pPr marL="504050" indent="-168017">
              <a:lnSpc>
                <a:spcPct val="110000"/>
              </a:lnSpc>
              <a:spcBef>
                <a:spcPts val="0"/>
              </a:spcBef>
              <a:spcAft>
                <a:spcPts val="221"/>
              </a:spcAft>
              <a:defRPr sz="1029">
                <a:latin typeface="+mj-lt"/>
              </a:defRPr>
            </a:lvl4pPr>
            <a:lvl5pPr>
              <a:defRPr sz="1029">
                <a:latin typeface="+mj-lt"/>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5"/>
          <p:cNvSpPr>
            <a:spLocks noGrp="1"/>
          </p:cNvSpPr>
          <p:nvPr>
            <p:ph type="body" sz="quarter" idx="11"/>
          </p:nvPr>
        </p:nvSpPr>
        <p:spPr>
          <a:xfrm>
            <a:off x="3189388" y="2743406"/>
            <a:ext cx="2527030" cy="763488"/>
          </a:xfrm>
        </p:spPr>
        <p:txBody>
          <a:bodyPr wrap="square" lIns="0" tIns="0" rIns="0" bIns="0">
            <a:spAutoFit/>
          </a:bodyPr>
          <a:lstStyle>
            <a:lvl1pPr marL="0" indent="0">
              <a:lnSpc>
                <a:spcPct val="110000"/>
              </a:lnSpc>
              <a:spcBef>
                <a:spcPts val="0"/>
              </a:spcBef>
              <a:spcAft>
                <a:spcPts val="221"/>
              </a:spcAft>
              <a:buNone/>
              <a:defRPr sz="1029">
                <a:latin typeface="+mj-lt"/>
              </a:defRPr>
            </a:lvl1pPr>
            <a:lvl2pPr marL="168017" indent="-168017">
              <a:lnSpc>
                <a:spcPct val="110000"/>
              </a:lnSpc>
              <a:spcBef>
                <a:spcPts val="0"/>
              </a:spcBef>
              <a:spcAft>
                <a:spcPts val="221"/>
              </a:spcAft>
              <a:defRPr sz="1029">
                <a:latin typeface="+mj-lt"/>
              </a:defRPr>
            </a:lvl2pPr>
            <a:lvl3pPr marL="336034" indent="-168017">
              <a:lnSpc>
                <a:spcPct val="110000"/>
              </a:lnSpc>
              <a:spcBef>
                <a:spcPts val="0"/>
              </a:spcBef>
              <a:spcAft>
                <a:spcPts val="221"/>
              </a:spcAft>
              <a:defRPr sz="1029">
                <a:latin typeface="+mj-lt"/>
              </a:defRPr>
            </a:lvl3pPr>
            <a:lvl4pPr marL="504050" indent="-168017">
              <a:lnSpc>
                <a:spcPct val="110000"/>
              </a:lnSpc>
              <a:spcBef>
                <a:spcPts val="0"/>
              </a:spcBef>
              <a:spcAft>
                <a:spcPts val="221"/>
              </a:spcAft>
              <a:defRPr sz="1029">
                <a:latin typeface="+mj-lt"/>
              </a:defRPr>
            </a:lvl4pPr>
            <a:lvl5pPr>
              <a:defRPr sz="1029">
                <a:latin typeface="+mj-lt"/>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7" name="Text Placeholder 5"/>
          <p:cNvSpPr>
            <a:spLocks noGrp="1"/>
          </p:cNvSpPr>
          <p:nvPr>
            <p:ph type="body" sz="quarter" idx="12"/>
          </p:nvPr>
        </p:nvSpPr>
        <p:spPr>
          <a:xfrm>
            <a:off x="5846683" y="2743406"/>
            <a:ext cx="2576110" cy="763488"/>
          </a:xfrm>
        </p:spPr>
        <p:txBody>
          <a:bodyPr wrap="square" lIns="0" tIns="0" rIns="0" bIns="0">
            <a:spAutoFit/>
          </a:bodyPr>
          <a:lstStyle>
            <a:lvl1pPr marL="0" indent="0">
              <a:lnSpc>
                <a:spcPct val="110000"/>
              </a:lnSpc>
              <a:spcBef>
                <a:spcPts val="0"/>
              </a:spcBef>
              <a:spcAft>
                <a:spcPts val="221"/>
              </a:spcAft>
              <a:buNone/>
              <a:defRPr sz="1029">
                <a:latin typeface="+mj-lt"/>
              </a:defRPr>
            </a:lvl1pPr>
            <a:lvl2pPr marL="168017" indent="-168017">
              <a:lnSpc>
                <a:spcPct val="110000"/>
              </a:lnSpc>
              <a:spcBef>
                <a:spcPts val="0"/>
              </a:spcBef>
              <a:spcAft>
                <a:spcPts val="221"/>
              </a:spcAft>
              <a:defRPr sz="1029">
                <a:latin typeface="+mj-lt"/>
              </a:defRPr>
            </a:lvl2pPr>
            <a:lvl3pPr marL="336034" indent="-168017">
              <a:lnSpc>
                <a:spcPct val="110000"/>
              </a:lnSpc>
              <a:spcBef>
                <a:spcPts val="0"/>
              </a:spcBef>
              <a:spcAft>
                <a:spcPts val="221"/>
              </a:spcAft>
              <a:defRPr sz="1029">
                <a:latin typeface="+mj-lt"/>
              </a:defRPr>
            </a:lvl3pPr>
            <a:lvl4pPr marL="504050" indent="-168017">
              <a:lnSpc>
                <a:spcPct val="110000"/>
              </a:lnSpc>
              <a:spcBef>
                <a:spcPts val="0"/>
              </a:spcBef>
              <a:spcAft>
                <a:spcPts val="221"/>
              </a:spcAft>
              <a:defRPr sz="1029">
                <a:latin typeface="+mj-lt"/>
              </a:defRPr>
            </a:lvl4pPr>
            <a:lvl5pPr>
              <a:defRPr sz="1029">
                <a:latin typeface="+mj-lt"/>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2" name="Text Placeholder 21"/>
          <p:cNvSpPr>
            <a:spLocks noGrp="1"/>
          </p:cNvSpPr>
          <p:nvPr>
            <p:ph type="body" sz="quarter" idx="16"/>
          </p:nvPr>
        </p:nvSpPr>
        <p:spPr>
          <a:xfrm>
            <a:off x="532090" y="2108647"/>
            <a:ext cx="2365213" cy="160692"/>
          </a:xfrm>
        </p:spPr>
        <p:txBody>
          <a:bodyPr vert="horz" wrap="square" lIns="0" tIns="0" rIns="0" bIns="0" rtlCol="0">
            <a:spAutoFit/>
          </a:bodyPr>
          <a:lstStyle>
            <a:lvl1pPr marL="0" indent="0">
              <a:buNone/>
              <a:defRPr lang="en-GB" sz="1029" b="1" dirty="0">
                <a:latin typeface="Arial" panose="020B0604020202020204" pitchFamily="34" charset="0"/>
                <a:cs typeface="Arial" panose="020B0604020202020204" pitchFamily="34" charset="0"/>
              </a:defRPr>
            </a:lvl1pPr>
          </a:lstStyle>
          <a:p>
            <a:pPr marL="168017" lvl="0" indent="-168017">
              <a:lnSpc>
                <a:spcPct val="110000"/>
              </a:lnSpc>
              <a:spcAft>
                <a:spcPts val="221"/>
              </a:spcAft>
            </a:pPr>
            <a:r>
              <a:rPr lang="en-US"/>
              <a:t>Edit Master text styles</a:t>
            </a:r>
          </a:p>
        </p:txBody>
      </p:sp>
      <p:grpSp>
        <p:nvGrpSpPr>
          <p:cNvPr id="19" name="Group 18">
            <a:extLst>
              <a:ext uri="{FF2B5EF4-FFF2-40B4-BE49-F238E27FC236}">
                <a16:creationId xmlns:a16="http://schemas.microsoft.com/office/drawing/2014/main" id="{732E92C2-14B8-4361-B700-B1A259D5184A}"/>
              </a:ext>
            </a:extLst>
          </p:cNvPr>
          <p:cNvGrpSpPr/>
          <p:nvPr userDrawn="1"/>
        </p:nvGrpSpPr>
        <p:grpSpPr>
          <a:xfrm>
            <a:off x="1098" y="6646792"/>
            <a:ext cx="8960340" cy="74683"/>
            <a:chOff x="0" y="0"/>
            <a:chExt cx="12190506" cy="295275"/>
          </a:xfrm>
        </p:grpSpPr>
        <p:sp>
          <p:nvSpPr>
            <p:cNvPr id="20" name="Rectangle 19">
              <a:extLst>
                <a:ext uri="{FF2B5EF4-FFF2-40B4-BE49-F238E27FC236}">
                  <a16:creationId xmlns:a16="http://schemas.microsoft.com/office/drawing/2014/main" id="{1416DCFC-5D51-4D58-8C7E-2E92A346BB1D}"/>
                </a:ext>
              </a:extLst>
            </p:cNvPr>
            <p:cNvSpPr/>
            <p:nvPr userDrawn="1"/>
          </p:nvSpPr>
          <p:spPr>
            <a:xfrm>
              <a:off x="0" y="0"/>
              <a:ext cx="6096000" cy="2952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21" name="Rectangle 20">
              <a:extLst>
                <a:ext uri="{FF2B5EF4-FFF2-40B4-BE49-F238E27FC236}">
                  <a16:creationId xmlns:a16="http://schemas.microsoft.com/office/drawing/2014/main" id="{2CBBCE12-58B2-4CE5-8CF2-ADFA2B7F6C45}"/>
                </a:ext>
              </a:extLst>
            </p:cNvPr>
            <p:cNvSpPr/>
            <p:nvPr userDrawn="1"/>
          </p:nvSpPr>
          <p:spPr>
            <a:xfrm>
              <a:off x="6097494" y="0"/>
              <a:ext cx="2031004" cy="295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23" name="Rectangle 22">
              <a:extLst>
                <a:ext uri="{FF2B5EF4-FFF2-40B4-BE49-F238E27FC236}">
                  <a16:creationId xmlns:a16="http://schemas.microsoft.com/office/drawing/2014/main" id="{BD43597E-3375-4562-9103-414EE87AFAC1}"/>
                </a:ext>
              </a:extLst>
            </p:cNvPr>
            <p:cNvSpPr/>
            <p:nvPr userDrawn="1"/>
          </p:nvSpPr>
          <p:spPr>
            <a:xfrm>
              <a:off x="8128498" y="0"/>
              <a:ext cx="2031004" cy="295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24" name="Rectangle 23">
              <a:extLst>
                <a:ext uri="{FF2B5EF4-FFF2-40B4-BE49-F238E27FC236}">
                  <a16:creationId xmlns:a16="http://schemas.microsoft.com/office/drawing/2014/main" id="{1CA23AB8-0798-4776-A398-C2FDD716DEEF}"/>
                </a:ext>
              </a:extLst>
            </p:cNvPr>
            <p:cNvSpPr/>
            <p:nvPr userDrawn="1"/>
          </p:nvSpPr>
          <p:spPr>
            <a:xfrm>
              <a:off x="10159502" y="0"/>
              <a:ext cx="2031004" cy="2952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grpSp>
      <p:sp>
        <p:nvSpPr>
          <p:cNvPr id="25" name="Text Placeholder 6">
            <a:extLst>
              <a:ext uri="{FF2B5EF4-FFF2-40B4-BE49-F238E27FC236}">
                <a16:creationId xmlns:a16="http://schemas.microsoft.com/office/drawing/2014/main" id="{97DAAF0C-93A3-48BC-A621-F6D9E7E8E9AC}"/>
              </a:ext>
            </a:extLst>
          </p:cNvPr>
          <p:cNvSpPr>
            <a:spLocks noGrp="1"/>
          </p:cNvSpPr>
          <p:nvPr>
            <p:ph type="body" sz="quarter" idx="17" hasCustomPrompt="1"/>
          </p:nvPr>
        </p:nvSpPr>
        <p:spPr>
          <a:xfrm>
            <a:off x="154261" y="6420848"/>
            <a:ext cx="6911276" cy="114775"/>
          </a:xfrm>
        </p:spPr>
        <p:txBody>
          <a:bodyPr vert="horz" wrap="square" lIns="0" tIns="0" rIns="0" bIns="0" rtlCol="0" anchor="b">
            <a:spAutoFit/>
          </a:bodyPr>
          <a:lstStyle>
            <a:lvl1pPr marL="0" indent="0">
              <a:buNone/>
              <a:defRPr lang="en-US" sz="735" dirty="0" smtClean="0">
                <a:latin typeface="Arial" panose="020B0604020202020204" pitchFamily="34" charset="0"/>
                <a:cs typeface="Arial" panose="020B0604020202020204" pitchFamily="34" charset="0"/>
              </a:defRPr>
            </a:lvl1pPr>
            <a:lvl2pPr>
              <a:defRPr lang="en-US" sz="1029" dirty="0" smtClean="0">
                <a:latin typeface="+mj-lt"/>
              </a:defRPr>
            </a:lvl2pPr>
            <a:lvl3pPr>
              <a:defRPr lang="en-US" sz="1029" dirty="0" smtClean="0">
                <a:latin typeface="+mj-lt"/>
              </a:defRPr>
            </a:lvl3pPr>
            <a:lvl4pPr>
              <a:defRPr lang="en-US" sz="1029" dirty="0" smtClean="0">
                <a:latin typeface="+mj-lt"/>
              </a:defRPr>
            </a:lvl4pPr>
            <a:lvl5pPr>
              <a:defRPr lang="en-GB" sz="1029" dirty="0">
                <a:latin typeface="+mj-lt"/>
              </a:defRPr>
            </a:lvl5pPr>
          </a:lstStyle>
          <a:p>
            <a:pPr marL="168017" lvl="0" indent="-168017">
              <a:lnSpc>
                <a:spcPct val="110000"/>
              </a:lnSpc>
              <a:spcBef>
                <a:spcPts val="0"/>
              </a:spcBef>
              <a:spcAft>
                <a:spcPts val="221"/>
              </a:spcAft>
            </a:pPr>
            <a:r>
              <a:rPr lang="en-US" dirty="0"/>
              <a:t>SOURCE:</a:t>
            </a:r>
          </a:p>
        </p:txBody>
      </p:sp>
      <p:pic>
        <p:nvPicPr>
          <p:cNvPr id="26" name="Picture 25" descr="ALMA">
            <a:extLst>
              <a:ext uri="{FF2B5EF4-FFF2-40B4-BE49-F238E27FC236}">
                <a16:creationId xmlns:a16="http://schemas.microsoft.com/office/drawing/2014/main" id="{4AE31DC4-03E8-4C5C-94D5-1D7A2C0FA328}"/>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139813" y="6241772"/>
            <a:ext cx="667364" cy="293851"/>
          </a:xfrm>
          <a:prstGeom prst="rect">
            <a:avLst/>
          </a:prstGeom>
        </p:spPr>
      </p:pic>
    </p:spTree>
    <p:extLst>
      <p:ext uri="{BB962C8B-B14F-4D97-AF65-F5344CB8AC3E}">
        <p14:creationId xmlns:p14="http://schemas.microsoft.com/office/powerpoint/2010/main" val="177954071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1965194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Content &gt; 3 Options">
    <p:spTree>
      <p:nvGrpSpPr>
        <p:cNvPr id="1" name=""/>
        <p:cNvGrpSpPr/>
        <p:nvPr/>
      </p:nvGrpSpPr>
      <p:grpSpPr>
        <a:xfrm>
          <a:off x="0" y="0"/>
          <a:ext cx="0" cy="0"/>
          <a:chOff x="0" y="0"/>
          <a:chExt cx="0" cy="0"/>
        </a:xfrm>
      </p:grpSpPr>
      <p:sp>
        <p:nvSpPr>
          <p:cNvPr id="2" name="Title 1"/>
          <p:cNvSpPr>
            <a:spLocks noGrp="1"/>
          </p:cNvSpPr>
          <p:nvPr>
            <p:ph type="title"/>
          </p:nvPr>
        </p:nvSpPr>
        <p:spPr>
          <a:xfrm>
            <a:off x="532088" y="436161"/>
            <a:ext cx="1820292" cy="855177"/>
          </a:xfrm>
        </p:spPr>
        <p:txBody>
          <a:bodyPr wrap="square" lIns="0" tIns="0" rIns="0" bIns="0" anchor="t">
            <a:spAutoFit/>
          </a:bodyPr>
          <a:lstStyle>
            <a:lvl1pPr>
              <a:defRPr sz="2058" b="1" baseline="0">
                <a:solidFill>
                  <a:schemeClr val="tx1">
                    <a:lumMod val="75000"/>
                    <a:lumOff val="25000"/>
                  </a:schemeClr>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6" name="Text Placeholder 5"/>
          <p:cNvSpPr>
            <a:spLocks noGrp="1"/>
          </p:cNvSpPr>
          <p:nvPr>
            <p:ph type="body" sz="quarter" idx="10"/>
          </p:nvPr>
        </p:nvSpPr>
        <p:spPr>
          <a:xfrm>
            <a:off x="532090" y="3595496"/>
            <a:ext cx="2364931" cy="763488"/>
          </a:xfrm>
        </p:spPr>
        <p:txBody>
          <a:bodyPr wrap="square" lIns="0" tIns="0" rIns="0" bIns="0">
            <a:spAutoFit/>
          </a:bodyPr>
          <a:lstStyle>
            <a:lvl1pPr marL="0" indent="0">
              <a:lnSpc>
                <a:spcPct val="110000"/>
              </a:lnSpc>
              <a:spcBef>
                <a:spcPts val="0"/>
              </a:spcBef>
              <a:spcAft>
                <a:spcPts val="221"/>
              </a:spcAft>
              <a:buNone/>
              <a:defRPr sz="1029">
                <a:latin typeface="+mj-lt"/>
              </a:defRPr>
            </a:lvl1pPr>
            <a:lvl2pPr marL="168017" indent="-168017">
              <a:lnSpc>
                <a:spcPct val="110000"/>
              </a:lnSpc>
              <a:spcBef>
                <a:spcPts val="0"/>
              </a:spcBef>
              <a:spcAft>
                <a:spcPts val="221"/>
              </a:spcAft>
              <a:defRPr sz="1029">
                <a:latin typeface="+mj-lt"/>
              </a:defRPr>
            </a:lvl2pPr>
            <a:lvl3pPr marL="336034" indent="-168017">
              <a:lnSpc>
                <a:spcPct val="110000"/>
              </a:lnSpc>
              <a:spcBef>
                <a:spcPts val="0"/>
              </a:spcBef>
              <a:spcAft>
                <a:spcPts val="221"/>
              </a:spcAft>
              <a:defRPr sz="1029">
                <a:latin typeface="+mj-lt"/>
              </a:defRPr>
            </a:lvl3pPr>
            <a:lvl4pPr marL="504050" indent="-168017">
              <a:lnSpc>
                <a:spcPct val="110000"/>
              </a:lnSpc>
              <a:spcBef>
                <a:spcPts val="0"/>
              </a:spcBef>
              <a:spcAft>
                <a:spcPts val="221"/>
              </a:spcAft>
              <a:defRPr sz="1029">
                <a:latin typeface="+mj-lt"/>
              </a:defRPr>
            </a:lvl4pPr>
            <a:lvl5pPr>
              <a:defRPr sz="1029">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6" name="Text Placeholder 5"/>
          <p:cNvSpPr>
            <a:spLocks noGrp="1"/>
          </p:cNvSpPr>
          <p:nvPr>
            <p:ph type="body" sz="quarter" idx="11"/>
          </p:nvPr>
        </p:nvSpPr>
        <p:spPr>
          <a:xfrm>
            <a:off x="3319655" y="3595496"/>
            <a:ext cx="2364931" cy="763488"/>
          </a:xfrm>
        </p:spPr>
        <p:txBody>
          <a:bodyPr wrap="square" lIns="0" tIns="0" rIns="0" bIns="0">
            <a:spAutoFit/>
          </a:bodyPr>
          <a:lstStyle>
            <a:lvl1pPr marL="0" indent="0">
              <a:lnSpc>
                <a:spcPct val="110000"/>
              </a:lnSpc>
              <a:spcBef>
                <a:spcPts val="0"/>
              </a:spcBef>
              <a:spcAft>
                <a:spcPts val="221"/>
              </a:spcAft>
              <a:buNone/>
              <a:defRPr sz="1029">
                <a:latin typeface="+mj-lt"/>
              </a:defRPr>
            </a:lvl1pPr>
            <a:lvl2pPr marL="168017" indent="-168017">
              <a:lnSpc>
                <a:spcPct val="110000"/>
              </a:lnSpc>
              <a:spcBef>
                <a:spcPts val="0"/>
              </a:spcBef>
              <a:spcAft>
                <a:spcPts val="221"/>
              </a:spcAft>
              <a:defRPr sz="1029">
                <a:latin typeface="+mj-lt"/>
              </a:defRPr>
            </a:lvl2pPr>
            <a:lvl3pPr marL="336034" indent="-168017">
              <a:lnSpc>
                <a:spcPct val="110000"/>
              </a:lnSpc>
              <a:spcBef>
                <a:spcPts val="0"/>
              </a:spcBef>
              <a:spcAft>
                <a:spcPts val="221"/>
              </a:spcAft>
              <a:defRPr sz="1029">
                <a:latin typeface="+mj-lt"/>
              </a:defRPr>
            </a:lvl3pPr>
            <a:lvl4pPr marL="504050" indent="-168017">
              <a:lnSpc>
                <a:spcPct val="110000"/>
              </a:lnSpc>
              <a:spcBef>
                <a:spcPts val="0"/>
              </a:spcBef>
              <a:spcAft>
                <a:spcPts val="221"/>
              </a:spcAft>
              <a:defRPr sz="1029">
                <a:latin typeface="+mj-lt"/>
              </a:defRPr>
            </a:lvl4pPr>
            <a:lvl5pPr>
              <a:defRPr sz="1029">
                <a:latin typeface="+mj-lt"/>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7" name="Text Placeholder 5"/>
          <p:cNvSpPr>
            <a:spLocks noGrp="1"/>
          </p:cNvSpPr>
          <p:nvPr>
            <p:ph type="body" sz="quarter" idx="12"/>
          </p:nvPr>
        </p:nvSpPr>
        <p:spPr>
          <a:xfrm>
            <a:off x="6107218" y="3595496"/>
            <a:ext cx="2364931" cy="763488"/>
          </a:xfrm>
        </p:spPr>
        <p:txBody>
          <a:bodyPr wrap="square" lIns="0" tIns="0" rIns="0" bIns="0">
            <a:spAutoFit/>
          </a:bodyPr>
          <a:lstStyle>
            <a:lvl1pPr marL="0" indent="0">
              <a:lnSpc>
                <a:spcPct val="110000"/>
              </a:lnSpc>
              <a:spcBef>
                <a:spcPts val="0"/>
              </a:spcBef>
              <a:spcAft>
                <a:spcPts val="221"/>
              </a:spcAft>
              <a:buNone/>
              <a:defRPr sz="1029">
                <a:latin typeface="+mj-lt"/>
              </a:defRPr>
            </a:lvl1pPr>
            <a:lvl2pPr marL="168017" indent="-168017">
              <a:lnSpc>
                <a:spcPct val="110000"/>
              </a:lnSpc>
              <a:spcBef>
                <a:spcPts val="0"/>
              </a:spcBef>
              <a:spcAft>
                <a:spcPts val="221"/>
              </a:spcAft>
              <a:defRPr sz="1029">
                <a:latin typeface="+mj-lt"/>
              </a:defRPr>
            </a:lvl2pPr>
            <a:lvl3pPr marL="336034" indent="-168017">
              <a:lnSpc>
                <a:spcPct val="110000"/>
              </a:lnSpc>
              <a:spcBef>
                <a:spcPts val="0"/>
              </a:spcBef>
              <a:spcAft>
                <a:spcPts val="221"/>
              </a:spcAft>
              <a:defRPr sz="1029">
                <a:latin typeface="+mj-lt"/>
              </a:defRPr>
            </a:lvl3pPr>
            <a:lvl4pPr marL="504050" indent="-168017">
              <a:lnSpc>
                <a:spcPct val="110000"/>
              </a:lnSpc>
              <a:spcBef>
                <a:spcPts val="0"/>
              </a:spcBef>
              <a:spcAft>
                <a:spcPts val="221"/>
              </a:spcAft>
              <a:defRPr sz="1029">
                <a:latin typeface="+mj-lt"/>
              </a:defRPr>
            </a:lvl4pPr>
            <a:lvl5pPr>
              <a:defRPr sz="1029">
                <a:latin typeface="+mj-lt"/>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8" name="Text Placeholder 17"/>
          <p:cNvSpPr>
            <a:spLocks noGrp="1"/>
          </p:cNvSpPr>
          <p:nvPr>
            <p:ph type="body" sz="quarter" idx="13" hasCustomPrompt="1"/>
          </p:nvPr>
        </p:nvSpPr>
        <p:spPr>
          <a:xfrm>
            <a:off x="532086" y="2145244"/>
            <a:ext cx="673074" cy="496213"/>
          </a:xfrm>
        </p:spPr>
        <p:txBody>
          <a:bodyPr vert="horz" wrap="square" lIns="0" tIns="0" rIns="0" bIns="0" rtlCol="0">
            <a:spAutoFit/>
          </a:bodyPr>
          <a:lstStyle>
            <a:lvl1pPr marL="0" indent="0">
              <a:buNone/>
              <a:defRPr lang="en-GB" sz="3087" b="0" dirty="0">
                <a:solidFill>
                  <a:schemeClr val="tx1">
                    <a:lumMod val="75000"/>
                    <a:lumOff val="25000"/>
                  </a:schemeClr>
                </a:solidFill>
                <a:latin typeface="Arial Black" panose="020B0A04020102020204" pitchFamily="34" charset="0"/>
              </a:defRPr>
            </a:lvl1pPr>
          </a:lstStyle>
          <a:p>
            <a:pPr marL="168017" lvl="0" indent="-168017">
              <a:lnSpc>
                <a:spcPct val="110000"/>
              </a:lnSpc>
              <a:spcAft>
                <a:spcPts val="221"/>
              </a:spcAft>
            </a:pPr>
            <a:r>
              <a:rPr lang="en-US" dirty="0"/>
              <a:t>01</a:t>
            </a:r>
            <a:endParaRPr lang="en-GB" dirty="0"/>
          </a:p>
        </p:txBody>
      </p:sp>
      <p:sp>
        <p:nvSpPr>
          <p:cNvPr id="19" name="Text Placeholder 17"/>
          <p:cNvSpPr>
            <a:spLocks noGrp="1"/>
          </p:cNvSpPr>
          <p:nvPr>
            <p:ph type="body" sz="quarter" idx="14" hasCustomPrompt="1"/>
          </p:nvPr>
        </p:nvSpPr>
        <p:spPr>
          <a:xfrm>
            <a:off x="3319652" y="2145244"/>
            <a:ext cx="673074" cy="496213"/>
          </a:xfrm>
        </p:spPr>
        <p:txBody>
          <a:bodyPr vert="horz" wrap="square" lIns="0" tIns="0" rIns="0" bIns="0" rtlCol="0">
            <a:spAutoFit/>
          </a:bodyPr>
          <a:lstStyle>
            <a:lvl1pPr marL="0" indent="0">
              <a:buNone/>
              <a:defRPr lang="en-GB" sz="3087" b="0" dirty="0">
                <a:solidFill>
                  <a:schemeClr val="tx1">
                    <a:lumMod val="75000"/>
                    <a:lumOff val="25000"/>
                  </a:schemeClr>
                </a:solidFill>
                <a:latin typeface="Arial Black" panose="020B0A04020102020204" pitchFamily="34" charset="0"/>
              </a:defRPr>
            </a:lvl1pPr>
          </a:lstStyle>
          <a:p>
            <a:pPr marL="168017" lvl="0" indent="-168017">
              <a:lnSpc>
                <a:spcPct val="110000"/>
              </a:lnSpc>
              <a:spcAft>
                <a:spcPts val="221"/>
              </a:spcAft>
            </a:pPr>
            <a:r>
              <a:rPr lang="en-US" dirty="0"/>
              <a:t>02</a:t>
            </a:r>
            <a:endParaRPr lang="en-GB" dirty="0"/>
          </a:p>
        </p:txBody>
      </p:sp>
      <p:sp>
        <p:nvSpPr>
          <p:cNvPr id="20" name="Text Placeholder 17"/>
          <p:cNvSpPr>
            <a:spLocks noGrp="1"/>
          </p:cNvSpPr>
          <p:nvPr>
            <p:ph type="body" sz="quarter" idx="15" hasCustomPrompt="1"/>
          </p:nvPr>
        </p:nvSpPr>
        <p:spPr>
          <a:xfrm>
            <a:off x="6107215" y="2145244"/>
            <a:ext cx="673074" cy="496213"/>
          </a:xfrm>
        </p:spPr>
        <p:txBody>
          <a:bodyPr vert="horz" wrap="square" lIns="0" tIns="0" rIns="0" bIns="0" rtlCol="0">
            <a:spAutoFit/>
          </a:bodyPr>
          <a:lstStyle>
            <a:lvl1pPr marL="0" indent="0">
              <a:buNone/>
              <a:defRPr lang="en-GB" sz="3087" b="0" dirty="0">
                <a:solidFill>
                  <a:schemeClr val="tx1">
                    <a:lumMod val="75000"/>
                    <a:lumOff val="25000"/>
                  </a:schemeClr>
                </a:solidFill>
                <a:latin typeface="Arial Black" panose="020B0A04020102020204" pitchFamily="34" charset="0"/>
              </a:defRPr>
            </a:lvl1pPr>
          </a:lstStyle>
          <a:p>
            <a:pPr marL="168017" lvl="0" indent="-168017">
              <a:lnSpc>
                <a:spcPct val="110000"/>
              </a:lnSpc>
              <a:spcAft>
                <a:spcPts val="221"/>
              </a:spcAft>
            </a:pPr>
            <a:r>
              <a:rPr lang="en-US" dirty="0"/>
              <a:t>03</a:t>
            </a:r>
            <a:endParaRPr lang="en-GB" dirty="0"/>
          </a:p>
        </p:txBody>
      </p:sp>
      <p:sp>
        <p:nvSpPr>
          <p:cNvPr id="22" name="Text Placeholder 21"/>
          <p:cNvSpPr>
            <a:spLocks noGrp="1"/>
          </p:cNvSpPr>
          <p:nvPr>
            <p:ph type="body" sz="quarter" idx="16"/>
          </p:nvPr>
        </p:nvSpPr>
        <p:spPr>
          <a:xfrm>
            <a:off x="532090" y="3102638"/>
            <a:ext cx="2365213" cy="160692"/>
          </a:xfrm>
        </p:spPr>
        <p:txBody>
          <a:bodyPr vert="horz" wrap="square" lIns="0" tIns="0" rIns="0" bIns="0" rtlCol="0">
            <a:spAutoFit/>
          </a:bodyPr>
          <a:lstStyle>
            <a:lvl1pPr marL="0" indent="0">
              <a:buNone/>
              <a:defRPr lang="en-GB" sz="1029" b="1" dirty="0">
                <a:latin typeface="Arial" panose="020B0604020202020204" pitchFamily="34" charset="0"/>
                <a:cs typeface="Arial" panose="020B0604020202020204" pitchFamily="34" charset="0"/>
              </a:defRPr>
            </a:lvl1pPr>
          </a:lstStyle>
          <a:p>
            <a:pPr marL="168017" lvl="0" indent="-168017">
              <a:lnSpc>
                <a:spcPct val="110000"/>
              </a:lnSpc>
              <a:spcAft>
                <a:spcPts val="221"/>
              </a:spcAft>
            </a:pPr>
            <a:r>
              <a:rPr lang="en-US"/>
              <a:t>Edit Master text styles</a:t>
            </a:r>
          </a:p>
        </p:txBody>
      </p:sp>
      <p:sp>
        <p:nvSpPr>
          <p:cNvPr id="23" name="Text Placeholder 21"/>
          <p:cNvSpPr>
            <a:spLocks noGrp="1"/>
          </p:cNvSpPr>
          <p:nvPr>
            <p:ph type="body" sz="quarter" idx="17"/>
          </p:nvPr>
        </p:nvSpPr>
        <p:spPr>
          <a:xfrm>
            <a:off x="3319655" y="3102638"/>
            <a:ext cx="2365213" cy="160692"/>
          </a:xfrm>
        </p:spPr>
        <p:txBody>
          <a:bodyPr vert="horz" wrap="square" lIns="0" tIns="0" rIns="0" bIns="0" rtlCol="0">
            <a:spAutoFit/>
          </a:bodyPr>
          <a:lstStyle>
            <a:lvl1pPr marL="0" indent="0">
              <a:buNone/>
              <a:defRPr lang="en-GB" sz="1029" b="1" dirty="0">
                <a:latin typeface="Arial" panose="020B0604020202020204" pitchFamily="34" charset="0"/>
                <a:cs typeface="Arial" panose="020B0604020202020204" pitchFamily="34" charset="0"/>
              </a:defRPr>
            </a:lvl1pPr>
          </a:lstStyle>
          <a:p>
            <a:pPr marL="168017" lvl="0" indent="-168017">
              <a:lnSpc>
                <a:spcPct val="110000"/>
              </a:lnSpc>
              <a:spcAft>
                <a:spcPts val="221"/>
              </a:spcAft>
            </a:pPr>
            <a:r>
              <a:rPr lang="en-US"/>
              <a:t>Edit Master text styles</a:t>
            </a:r>
          </a:p>
        </p:txBody>
      </p:sp>
      <p:sp>
        <p:nvSpPr>
          <p:cNvPr id="24" name="Text Placeholder 21"/>
          <p:cNvSpPr>
            <a:spLocks noGrp="1"/>
          </p:cNvSpPr>
          <p:nvPr>
            <p:ph type="body" sz="quarter" idx="18"/>
          </p:nvPr>
        </p:nvSpPr>
        <p:spPr>
          <a:xfrm>
            <a:off x="6106936" y="3102638"/>
            <a:ext cx="2365213" cy="160692"/>
          </a:xfrm>
        </p:spPr>
        <p:txBody>
          <a:bodyPr vert="horz" wrap="square" lIns="0" tIns="0" rIns="0" bIns="0" rtlCol="0">
            <a:spAutoFit/>
          </a:bodyPr>
          <a:lstStyle>
            <a:lvl1pPr marL="0" indent="0">
              <a:buNone/>
              <a:defRPr lang="en-GB" sz="1029" b="1" dirty="0">
                <a:latin typeface="Arial" panose="020B0604020202020204" pitchFamily="34" charset="0"/>
                <a:cs typeface="Arial" panose="020B0604020202020204" pitchFamily="34" charset="0"/>
              </a:defRPr>
            </a:lvl1pPr>
          </a:lstStyle>
          <a:p>
            <a:pPr marL="168017" lvl="0" indent="-168017">
              <a:lnSpc>
                <a:spcPct val="110000"/>
              </a:lnSpc>
              <a:spcAft>
                <a:spcPts val="221"/>
              </a:spcAft>
            </a:pPr>
            <a:r>
              <a:rPr lang="en-US"/>
              <a:t>Edit Master text styles</a:t>
            </a:r>
          </a:p>
        </p:txBody>
      </p:sp>
      <p:grpSp>
        <p:nvGrpSpPr>
          <p:cNvPr id="26" name="Group 25">
            <a:extLst>
              <a:ext uri="{FF2B5EF4-FFF2-40B4-BE49-F238E27FC236}">
                <a16:creationId xmlns:a16="http://schemas.microsoft.com/office/drawing/2014/main" id="{0DF37B18-1129-4E15-A84D-338D2A0C231C}"/>
              </a:ext>
            </a:extLst>
          </p:cNvPr>
          <p:cNvGrpSpPr/>
          <p:nvPr userDrawn="1"/>
        </p:nvGrpSpPr>
        <p:grpSpPr>
          <a:xfrm>
            <a:off x="1098" y="6646792"/>
            <a:ext cx="8960340" cy="74683"/>
            <a:chOff x="0" y="0"/>
            <a:chExt cx="12190506" cy="295275"/>
          </a:xfrm>
        </p:grpSpPr>
        <p:sp>
          <p:nvSpPr>
            <p:cNvPr id="27" name="Rectangle 26">
              <a:extLst>
                <a:ext uri="{FF2B5EF4-FFF2-40B4-BE49-F238E27FC236}">
                  <a16:creationId xmlns:a16="http://schemas.microsoft.com/office/drawing/2014/main" id="{AFB37D1E-D07A-4DC8-A489-51AFC9514FD4}"/>
                </a:ext>
              </a:extLst>
            </p:cNvPr>
            <p:cNvSpPr/>
            <p:nvPr userDrawn="1"/>
          </p:nvSpPr>
          <p:spPr>
            <a:xfrm>
              <a:off x="0" y="0"/>
              <a:ext cx="6096000" cy="2952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28" name="Rectangle 27">
              <a:extLst>
                <a:ext uri="{FF2B5EF4-FFF2-40B4-BE49-F238E27FC236}">
                  <a16:creationId xmlns:a16="http://schemas.microsoft.com/office/drawing/2014/main" id="{41A78ED0-D09F-4B8D-826D-9664B4835F3A}"/>
                </a:ext>
              </a:extLst>
            </p:cNvPr>
            <p:cNvSpPr/>
            <p:nvPr userDrawn="1"/>
          </p:nvSpPr>
          <p:spPr>
            <a:xfrm>
              <a:off x="6097494" y="0"/>
              <a:ext cx="2031004" cy="295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29" name="Rectangle 28">
              <a:extLst>
                <a:ext uri="{FF2B5EF4-FFF2-40B4-BE49-F238E27FC236}">
                  <a16:creationId xmlns:a16="http://schemas.microsoft.com/office/drawing/2014/main" id="{2F19D070-72B0-409D-8A49-BF030A8BC0BB}"/>
                </a:ext>
              </a:extLst>
            </p:cNvPr>
            <p:cNvSpPr/>
            <p:nvPr userDrawn="1"/>
          </p:nvSpPr>
          <p:spPr>
            <a:xfrm>
              <a:off x="8128498" y="0"/>
              <a:ext cx="2031004" cy="295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30" name="Rectangle 29">
              <a:extLst>
                <a:ext uri="{FF2B5EF4-FFF2-40B4-BE49-F238E27FC236}">
                  <a16:creationId xmlns:a16="http://schemas.microsoft.com/office/drawing/2014/main" id="{DAF89657-4C1D-4FF7-8569-020C662EFE0C}"/>
                </a:ext>
              </a:extLst>
            </p:cNvPr>
            <p:cNvSpPr/>
            <p:nvPr userDrawn="1"/>
          </p:nvSpPr>
          <p:spPr>
            <a:xfrm>
              <a:off x="10159502" y="0"/>
              <a:ext cx="2031004" cy="2952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grpSp>
      <p:sp>
        <p:nvSpPr>
          <p:cNvPr id="31" name="Text Placeholder 6">
            <a:extLst>
              <a:ext uri="{FF2B5EF4-FFF2-40B4-BE49-F238E27FC236}">
                <a16:creationId xmlns:a16="http://schemas.microsoft.com/office/drawing/2014/main" id="{62E2135C-68A4-4094-87BD-7E0E7C686E8A}"/>
              </a:ext>
            </a:extLst>
          </p:cNvPr>
          <p:cNvSpPr>
            <a:spLocks noGrp="1"/>
          </p:cNvSpPr>
          <p:nvPr>
            <p:ph type="body" sz="quarter" idx="19" hasCustomPrompt="1"/>
          </p:nvPr>
        </p:nvSpPr>
        <p:spPr>
          <a:xfrm>
            <a:off x="154261" y="6420848"/>
            <a:ext cx="6911276" cy="114775"/>
          </a:xfrm>
        </p:spPr>
        <p:txBody>
          <a:bodyPr vert="horz" wrap="square" lIns="0" tIns="0" rIns="0" bIns="0" rtlCol="0" anchor="b">
            <a:spAutoFit/>
          </a:bodyPr>
          <a:lstStyle>
            <a:lvl1pPr marL="0" indent="0">
              <a:buNone/>
              <a:defRPr lang="en-US" sz="735" dirty="0" smtClean="0">
                <a:latin typeface="Arial" panose="020B0604020202020204" pitchFamily="34" charset="0"/>
                <a:cs typeface="Arial" panose="020B0604020202020204" pitchFamily="34" charset="0"/>
              </a:defRPr>
            </a:lvl1pPr>
            <a:lvl2pPr>
              <a:defRPr lang="en-US" sz="1029" dirty="0" smtClean="0">
                <a:latin typeface="+mj-lt"/>
              </a:defRPr>
            </a:lvl2pPr>
            <a:lvl3pPr>
              <a:defRPr lang="en-US" sz="1029" dirty="0" smtClean="0">
                <a:latin typeface="+mj-lt"/>
              </a:defRPr>
            </a:lvl3pPr>
            <a:lvl4pPr>
              <a:defRPr lang="en-US" sz="1029" dirty="0" smtClean="0">
                <a:latin typeface="+mj-lt"/>
              </a:defRPr>
            </a:lvl4pPr>
            <a:lvl5pPr>
              <a:defRPr lang="en-GB" sz="1029" dirty="0">
                <a:latin typeface="+mj-lt"/>
              </a:defRPr>
            </a:lvl5pPr>
          </a:lstStyle>
          <a:p>
            <a:pPr marL="168017" lvl="0" indent="-168017">
              <a:lnSpc>
                <a:spcPct val="110000"/>
              </a:lnSpc>
              <a:spcBef>
                <a:spcPts val="0"/>
              </a:spcBef>
              <a:spcAft>
                <a:spcPts val="221"/>
              </a:spcAft>
            </a:pPr>
            <a:r>
              <a:rPr lang="en-US" dirty="0"/>
              <a:t>SOURCE:</a:t>
            </a:r>
          </a:p>
        </p:txBody>
      </p:sp>
      <p:pic>
        <p:nvPicPr>
          <p:cNvPr id="32" name="Picture 31" descr="ALMA">
            <a:extLst>
              <a:ext uri="{FF2B5EF4-FFF2-40B4-BE49-F238E27FC236}">
                <a16:creationId xmlns:a16="http://schemas.microsoft.com/office/drawing/2014/main" id="{4897EC9E-D9D4-4D19-9B8F-2BAEA4D241EC}"/>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139813" y="6241772"/>
            <a:ext cx="667364" cy="293851"/>
          </a:xfrm>
          <a:prstGeom prst="rect">
            <a:avLst/>
          </a:prstGeom>
        </p:spPr>
      </p:pic>
    </p:spTree>
    <p:extLst>
      <p:ext uri="{BB962C8B-B14F-4D97-AF65-F5344CB8AC3E}">
        <p14:creationId xmlns:p14="http://schemas.microsoft.com/office/powerpoint/2010/main" val="515815238"/>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gt; 4 Options">
    <p:spTree>
      <p:nvGrpSpPr>
        <p:cNvPr id="1" name=""/>
        <p:cNvGrpSpPr/>
        <p:nvPr/>
      </p:nvGrpSpPr>
      <p:grpSpPr>
        <a:xfrm>
          <a:off x="0" y="0"/>
          <a:ext cx="0" cy="0"/>
          <a:chOff x="0" y="0"/>
          <a:chExt cx="0" cy="0"/>
        </a:xfrm>
      </p:grpSpPr>
      <p:sp>
        <p:nvSpPr>
          <p:cNvPr id="2" name="Title 1"/>
          <p:cNvSpPr>
            <a:spLocks noGrp="1"/>
          </p:cNvSpPr>
          <p:nvPr>
            <p:ph type="title"/>
          </p:nvPr>
        </p:nvSpPr>
        <p:spPr>
          <a:xfrm>
            <a:off x="532088" y="436161"/>
            <a:ext cx="1820292" cy="855177"/>
          </a:xfrm>
        </p:spPr>
        <p:txBody>
          <a:bodyPr wrap="square" lIns="0" tIns="0" rIns="0" bIns="0" anchor="t">
            <a:spAutoFit/>
          </a:bodyPr>
          <a:lstStyle>
            <a:lvl1pPr>
              <a:defRPr sz="2058" b="1" baseline="0">
                <a:solidFill>
                  <a:schemeClr val="tx1">
                    <a:lumMod val="75000"/>
                    <a:lumOff val="25000"/>
                  </a:schemeClr>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6" name="Text Placeholder 5"/>
          <p:cNvSpPr>
            <a:spLocks noGrp="1"/>
          </p:cNvSpPr>
          <p:nvPr>
            <p:ph type="body" sz="quarter" idx="10"/>
          </p:nvPr>
        </p:nvSpPr>
        <p:spPr>
          <a:xfrm>
            <a:off x="1381881" y="2537748"/>
            <a:ext cx="2364931" cy="165468"/>
          </a:xfrm>
        </p:spPr>
        <p:txBody>
          <a:bodyPr vert="horz" wrap="square" lIns="0" tIns="0" rIns="0" bIns="0" rtlCol="0">
            <a:spAutoFit/>
          </a:bodyPr>
          <a:lstStyle>
            <a:lvl1pPr marL="0" indent="0">
              <a:buNone/>
              <a:defRPr lang="en-US" sz="1029" dirty="0" smtClean="0">
                <a:latin typeface="+mj-lt"/>
              </a:defRPr>
            </a:lvl1pPr>
          </a:lstStyle>
          <a:p>
            <a:pPr marL="168017" lvl="0" indent="-168017">
              <a:lnSpc>
                <a:spcPct val="110000"/>
              </a:lnSpc>
              <a:spcBef>
                <a:spcPts val="0"/>
              </a:spcBef>
              <a:spcAft>
                <a:spcPts val="221"/>
              </a:spcAft>
            </a:pPr>
            <a:r>
              <a:rPr lang="en-US"/>
              <a:t>Edit Master text styles</a:t>
            </a:r>
          </a:p>
        </p:txBody>
      </p:sp>
      <p:sp>
        <p:nvSpPr>
          <p:cNvPr id="16" name="Text Placeholder 5"/>
          <p:cNvSpPr>
            <a:spLocks noGrp="1"/>
          </p:cNvSpPr>
          <p:nvPr>
            <p:ph type="body" sz="quarter" idx="11"/>
          </p:nvPr>
        </p:nvSpPr>
        <p:spPr>
          <a:xfrm>
            <a:off x="5638235" y="2537748"/>
            <a:ext cx="2364931" cy="165468"/>
          </a:xfrm>
        </p:spPr>
        <p:txBody>
          <a:bodyPr vert="horz" wrap="square" lIns="0" tIns="0" rIns="0" bIns="0" rtlCol="0">
            <a:spAutoFit/>
          </a:bodyPr>
          <a:lstStyle>
            <a:lvl1pPr marL="0" indent="0">
              <a:buNone/>
              <a:defRPr lang="en-US" sz="1029" dirty="0" smtClean="0">
                <a:latin typeface="+mj-lt"/>
              </a:defRPr>
            </a:lvl1pPr>
          </a:lstStyle>
          <a:p>
            <a:pPr marL="168017" lvl="0" indent="-168017">
              <a:lnSpc>
                <a:spcPct val="110000"/>
              </a:lnSpc>
              <a:spcBef>
                <a:spcPts val="0"/>
              </a:spcBef>
              <a:spcAft>
                <a:spcPts val="221"/>
              </a:spcAft>
            </a:pPr>
            <a:r>
              <a:rPr lang="en-US"/>
              <a:t>Edit Master text styles</a:t>
            </a:r>
          </a:p>
        </p:txBody>
      </p:sp>
      <p:sp>
        <p:nvSpPr>
          <p:cNvPr id="17" name="Text Placeholder 5"/>
          <p:cNvSpPr>
            <a:spLocks noGrp="1"/>
          </p:cNvSpPr>
          <p:nvPr>
            <p:ph type="body" sz="quarter" idx="12"/>
          </p:nvPr>
        </p:nvSpPr>
        <p:spPr>
          <a:xfrm>
            <a:off x="1381881" y="4372598"/>
            <a:ext cx="2364931" cy="165468"/>
          </a:xfrm>
        </p:spPr>
        <p:txBody>
          <a:bodyPr vert="horz" wrap="square" lIns="0" tIns="0" rIns="0" bIns="0" rtlCol="0">
            <a:spAutoFit/>
          </a:bodyPr>
          <a:lstStyle>
            <a:lvl1pPr marL="0" indent="0">
              <a:buNone/>
              <a:defRPr lang="en-US" sz="1029" dirty="0" smtClean="0">
                <a:latin typeface="+mj-lt"/>
              </a:defRPr>
            </a:lvl1pPr>
          </a:lstStyle>
          <a:p>
            <a:pPr marL="168017" lvl="0" indent="-168017">
              <a:lnSpc>
                <a:spcPct val="110000"/>
              </a:lnSpc>
              <a:spcBef>
                <a:spcPts val="0"/>
              </a:spcBef>
              <a:spcAft>
                <a:spcPts val="221"/>
              </a:spcAft>
            </a:pPr>
            <a:r>
              <a:rPr lang="en-US"/>
              <a:t>Edit Master text styles</a:t>
            </a:r>
          </a:p>
        </p:txBody>
      </p:sp>
      <p:sp>
        <p:nvSpPr>
          <p:cNvPr id="18" name="Text Placeholder 17"/>
          <p:cNvSpPr>
            <a:spLocks noGrp="1"/>
          </p:cNvSpPr>
          <p:nvPr>
            <p:ph type="body" sz="quarter" idx="13" hasCustomPrompt="1"/>
          </p:nvPr>
        </p:nvSpPr>
        <p:spPr>
          <a:xfrm>
            <a:off x="532086" y="2145244"/>
            <a:ext cx="673074" cy="496213"/>
          </a:xfrm>
        </p:spPr>
        <p:txBody>
          <a:bodyPr vert="horz" wrap="square" lIns="0" tIns="0" rIns="0" bIns="0" rtlCol="0">
            <a:spAutoFit/>
          </a:bodyPr>
          <a:lstStyle>
            <a:lvl1pPr marL="0" indent="0">
              <a:buNone/>
              <a:defRPr lang="en-GB" sz="3087" b="0" dirty="0">
                <a:solidFill>
                  <a:schemeClr val="tx1">
                    <a:lumMod val="75000"/>
                    <a:lumOff val="25000"/>
                  </a:schemeClr>
                </a:solidFill>
                <a:latin typeface="Arial Black" panose="020B0A04020102020204" pitchFamily="34" charset="0"/>
              </a:defRPr>
            </a:lvl1pPr>
          </a:lstStyle>
          <a:p>
            <a:pPr marL="168017" lvl="0" indent="-168017">
              <a:lnSpc>
                <a:spcPct val="110000"/>
              </a:lnSpc>
              <a:spcAft>
                <a:spcPts val="221"/>
              </a:spcAft>
            </a:pPr>
            <a:r>
              <a:rPr lang="en-US" dirty="0"/>
              <a:t>01</a:t>
            </a:r>
            <a:endParaRPr lang="en-GB" dirty="0"/>
          </a:p>
        </p:txBody>
      </p:sp>
      <p:sp>
        <p:nvSpPr>
          <p:cNvPr id="19" name="Text Placeholder 17"/>
          <p:cNvSpPr>
            <a:spLocks noGrp="1"/>
          </p:cNvSpPr>
          <p:nvPr>
            <p:ph type="body" sz="quarter" idx="14" hasCustomPrompt="1"/>
          </p:nvPr>
        </p:nvSpPr>
        <p:spPr>
          <a:xfrm>
            <a:off x="4801791" y="2145244"/>
            <a:ext cx="673074" cy="496213"/>
          </a:xfrm>
        </p:spPr>
        <p:txBody>
          <a:bodyPr vert="horz" wrap="square" lIns="0" tIns="0" rIns="0" bIns="0" rtlCol="0">
            <a:spAutoFit/>
          </a:bodyPr>
          <a:lstStyle>
            <a:lvl1pPr marL="0" indent="0">
              <a:buNone/>
              <a:defRPr lang="en-GB" sz="3087" b="0" dirty="0">
                <a:solidFill>
                  <a:schemeClr val="tx1">
                    <a:lumMod val="75000"/>
                    <a:lumOff val="25000"/>
                  </a:schemeClr>
                </a:solidFill>
                <a:latin typeface="Arial Black" panose="020B0A04020102020204" pitchFamily="34" charset="0"/>
              </a:defRPr>
            </a:lvl1pPr>
          </a:lstStyle>
          <a:p>
            <a:pPr marL="168017" lvl="0" indent="-168017">
              <a:lnSpc>
                <a:spcPct val="110000"/>
              </a:lnSpc>
              <a:spcAft>
                <a:spcPts val="221"/>
              </a:spcAft>
            </a:pPr>
            <a:r>
              <a:rPr lang="en-US" dirty="0"/>
              <a:t>02</a:t>
            </a:r>
            <a:endParaRPr lang="en-GB" dirty="0"/>
          </a:p>
        </p:txBody>
      </p:sp>
      <p:sp>
        <p:nvSpPr>
          <p:cNvPr id="20" name="Text Placeholder 17"/>
          <p:cNvSpPr>
            <a:spLocks noGrp="1"/>
          </p:cNvSpPr>
          <p:nvPr>
            <p:ph type="body" sz="quarter" idx="15" hasCustomPrompt="1"/>
          </p:nvPr>
        </p:nvSpPr>
        <p:spPr>
          <a:xfrm>
            <a:off x="532086" y="3947938"/>
            <a:ext cx="673074" cy="496213"/>
          </a:xfrm>
        </p:spPr>
        <p:txBody>
          <a:bodyPr vert="horz" wrap="square" lIns="0" tIns="0" rIns="0" bIns="0" rtlCol="0">
            <a:spAutoFit/>
          </a:bodyPr>
          <a:lstStyle>
            <a:lvl1pPr marL="0" indent="0">
              <a:buNone/>
              <a:defRPr lang="en-GB" sz="3087" b="0" dirty="0">
                <a:solidFill>
                  <a:schemeClr val="tx1">
                    <a:lumMod val="75000"/>
                    <a:lumOff val="25000"/>
                  </a:schemeClr>
                </a:solidFill>
                <a:latin typeface="Arial Black" panose="020B0A04020102020204" pitchFamily="34" charset="0"/>
              </a:defRPr>
            </a:lvl1pPr>
          </a:lstStyle>
          <a:p>
            <a:pPr marL="168017" lvl="0" indent="-168017">
              <a:lnSpc>
                <a:spcPct val="110000"/>
              </a:lnSpc>
              <a:spcAft>
                <a:spcPts val="221"/>
              </a:spcAft>
            </a:pPr>
            <a:r>
              <a:rPr lang="en-US" dirty="0"/>
              <a:t>03</a:t>
            </a:r>
            <a:endParaRPr lang="en-GB" dirty="0"/>
          </a:p>
        </p:txBody>
      </p:sp>
      <p:sp>
        <p:nvSpPr>
          <p:cNvPr id="22" name="Text Placeholder 21"/>
          <p:cNvSpPr>
            <a:spLocks noGrp="1"/>
          </p:cNvSpPr>
          <p:nvPr>
            <p:ph type="body" sz="quarter" idx="16"/>
          </p:nvPr>
        </p:nvSpPr>
        <p:spPr>
          <a:xfrm>
            <a:off x="1381881" y="2145239"/>
            <a:ext cx="2365213" cy="160692"/>
          </a:xfrm>
        </p:spPr>
        <p:txBody>
          <a:bodyPr vert="horz" wrap="square" lIns="0" tIns="0" rIns="0" bIns="0" rtlCol="0">
            <a:spAutoFit/>
          </a:bodyPr>
          <a:lstStyle>
            <a:lvl1pPr marL="0" indent="0">
              <a:buNone/>
              <a:defRPr lang="en-GB" sz="1029" b="1" dirty="0">
                <a:latin typeface="Arial" panose="020B0604020202020204" pitchFamily="34" charset="0"/>
                <a:cs typeface="Arial" panose="020B0604020202020204" pitchFamily="34" charset="0"/>
              </a:defRPr>
            </a:lvl1pPr>
          </a:lstStyle>
          <a:p>
            <a:pPr marL="168017" lvl="0" indent="-168017">
              <a:lnSpc>
                <a:spcPct val="110000"/>
              </a:lnSpc>
              <a:spcAft>
                <a:spcPts val="221"/>
              </a:spcAft>
            </a:pPr>
            <a:r>
              <a:rPr lang="en-US"/>
              <a:t>Edit Master text styles</a:t>
            </a:r>
          </a:p>
        </p:txBody>
      </p:sp>
      <p:sp>
        <p:nvSpPr>
          <p:cNvPr id="23" name="Text Placeholder 21"/>
          <p:cNvSpPr>
            <a:spLocks noGrp="1"/>
          </p:cNvSpPr>
          <p:nvPr>
            <p:ph type="body" sz="quarter" idx="17"/>
          </p:nvPr>
        </p:nvSpPr>
        <p:spPr>
          <a:xfrm>
            <a:off x="5638235" y="2145239"/>
            <a:ext cx="2365213" cy="160692"/>
          </a:xfrm>
        </p:spPr>
        <p:txBody>
          <a:bodyPr vert="horz" wrap="square" lIns="0" tIns="0" rIns="0" bIns="0" rtlCol="0">
            <a:spAutoFit/>
          </a:bodyPr>
          <a:lstStyle>
            <a:lvl1pPr marL="0" indent="0">
              <a:buNone/>
              <a:defRPr lang="en-GB" sz="1029" b="1" dirty="0">
                <a:latin typeface="Arial" panose="020B0604020202020204" pitchFamily="34" charset="0"/>
                <a:cs typeface="Arial" panose="020B0604020202020204" pitchFamily="34" charset="0"/>
              </a:defRPr>
            </a:lvl1pPr>
          </a:lstStyle>
          <a:p>
            <a:pPr marL="168017" lvl="0" indent="-168017">
              <a:lnSpc>
                <a:spcPct val="110000"/>
              </a:lnSpc>
              <a:spcAft>
                <a:spcPts val="221"/>
              </a:spcAft>
            </a:pPr>
            <a:r>
              <a:rPr lang="en-US"/>
              <a:t>Edit Master text styles</a:t>
            </a:r>
          </a:p>
        </p:txBody>
      </p:sp>
      <p:sp>
        <p:nvSpPr>
          <p:cNvPr id="24" name="Text Placeholder 21"/>
          <p:cNvSpPr>
            <a:spLocks noGrp="1"/>
          </p:cNvSpPr>
          <p:nvPr>
            <p:ph type="body" sz="quarter" idx="18"/>
          </p:nvPr>
        </p:nvSpPr>
        <p:spPr>
          <a:xfrm>
            <a:off x="1381881" y="3945281"/>
            <a:ext cx="2365213" cy="160692"/>
          </a:xfrm>
        </p:spPr>
        <p:txBody>
          <a:bodyPr vert="horz" wrap="square" lIns="0" tIns="0" rIns="0" bIns="0" rtlCol="0">
            <a:spAutoFit/>
          </a:bodyPr>
          <a:lstStyle>
            <a:lvl1pPr marL="0" indent="0">
              <a:buNone/>
              <a:defRPr lang="en-GB" sz="1029" b="1" dirty="0">
                <a:latin typeface="Arial" panose="020B0604020202020204" pitchFamily="34" charset="0"/>
                <a:cs typeface="Arial" panose="020B0604020202020204" pitchFamily="34" charset="0"/>
              </a:defRPr>
            </a:lvl1pPr>
          </a:lstStyle>
          <a:p>
            <a:pPr marL="168017" lvl="0" indent="-168017">
              <a:lnSpc>
                <a:spcPct val="110000"/>
              </a:lnSpc>
              <a:spcAft>
                <a:spcPts val="221"/>
              </a:spcAft>
            </a:pPr>
            <a:r>
              <a:rPr lang="en-US"/>
              <a:t>Edit Master text styles</a:t>
            </a:r>
          </a:p>
        </p:txBody>
      </p:sp>
      <p:sp>
        <p:nvSpPr>
          <p:cNvPr id="21" name="Text Placeholder 5"/>
          <p:cNvSpPr>
            <a:spLocks noGrp="1"/>
          </p:cNvSpPr>
          <p:nvPr>
            <p:ph type="body" sz="quarter" idx="19"/>
          </p:nvPr>
        </p:nvSpPr>
        <p:spPr>
          <a:xfrm>
            <a:off x="5651587" y="4372598"/>
            <a:ext cx="2364931" cy="165468"/>
          </a:xfrm>
        </p:spPr>
        <p:txBody>
          <a:bodyPr vert="horz" wrap="square" lIns="0" tIns="0" rIns="0" bIns="0" rtlCol="0">
            <a:spAutoFit/>
          </a:bodyPr>
          <a:lstStyle>
            <a:lvl1pPr marL="0" indent="0">
              <a:buNone/>
              <a:defRPr lang="en-US" sz="1029" dirty="0" smtClean="0">
                <a:latin typeface="+mj-lt"/>
              </a:defRPr>
            </a:lvl1pPr>
          </a:lstStyle>
          <a:p>
            <a:pPr marL="168017" lvl="0" indent="-168017">
              <a:lnSpc>
                <a:spcPct val="110000"/>
              </a:lnSpc>
              <a:spcBef>
                <a:spcPts val="0"/>
              </a:spcBef>
              <a:spcAft>
                <a:spcPts val="221"/>
              </a:spcAft>
            </a:pPr>
            <a:r>
              <a:rPr lang="en-US"/>
              <a:t>Edit Master text styles</a:t>
            </a:r>
          </a:p>
        </p:txBody>
      </p:sp>
      <p:sp>
        <p:nvSpPr>
          <p:cNvPr id="25" name="Text Placeholder 17"/>
          <p:cNvSpPr>
            <a:spLocks noGrp="1"/>
          </p:cNvSpPr>
          <p:nvPr>
            <p:ph type="body" sz="quarter" idx="20" hasCustomPrompt="1"/>
          </p:nvPr>
        </p:nvSpPr>
        <p:spPr>
          <a:xfrm>
            <a:off x="4801791" y="3947938"/>
            <a:ext cx="673074" cy="496213"/>
          </a:xfrm>
        </p:spPr>
        <p:txBody>
          <a:bodyPr vert="horz" wrap="square" lIns="0" tIns="0" rIns="0" bIns="0" rtlCol="0">
            <a:spAutoFit/>
          </a:bodyPr>
          <a:lstStyle>
            <a:lvl1pPr marL="0" indent="0">
              <a:buNone/>
              <a:defRPr lang="en-GB" sz="3087" b="0" dirty="0">
                <a:solidFill>
                  <a:schemeClr val="tx1">
                    <a:lumMod val="75000"/>
                    <a:lumOff val="25000"/>
                  </a:schemeClr>
                </a:solidFill>
                <a:latin typeface="Arial Black" panose="020B0A04020102020204" pitchFamily="34" charset="0"/>
              </a:defRPr>
            </a:lvl1pPr>
          </a:lstStyle>
          <a:p>
            <a:pPr marL="168017" lvl="0" indent="-168017">
              <a:lnSpc>
                <a:spcPct val="110000"/>
              </a:lnSpc>
              <a:spcAft>
                <a:spcPts val="221"/>
              </a:spcAft>
            </a:pPr>
            <a:r>
              <a:rPr lang="en-US" dirty="0"/>
              <a:t>04</a:t>
            </a:r>
            <a:endParaRPr lang="en-GB" dirty="0"/>
          </a:p>
        </p:txBody>
      </p:sp>
      <p:sp>
        <p:nvSpPr>
          <p:cNvPr id="26" name="Text Placeholder 21"/>
          <p:cNvSpPr>
            <a:spLocks noGrp="1"/>
          </p:cNvSpPr>
          <p:nvPr>
            <p:ph type="body" sz="quarter" idx="21"/>
          </p:nvPr>
        </p:nvSpPr>
        <p:spPr>
          <a:xfrm>
            <a:off x="5651587" y="3945281"/>
            <a:ext cx="2365213" cy="160692"/>
          </a:xfrm>
        </p:spPr>
        <p:txBody>
          <a:bodyPr vert="horz" wrap="square" lIns="0" tIns="0" rIns="0" bIns="0" rtlCol="0">
            <a:spAutoFit/>
          </a:bodyPr>
          <a:lstStyle>
            <a:lvl1pPr marL="0" indent="0">
              <a:buNone/>
              <a:defRPr lang="en-GB" sz="1029" b="1" dirty="0">
                <a:latin typeface="Arial" panose="020B0604020202020204" pitchFamily="34" charset="0"/>
                <a:cs typeface="Arial" panose="020B0604020202020204" pitchFamily="34" charset="0"/>
              </a:defRPr>
            </a:lvl1pPr>
          </a:lstStyle>
          <a:p>
            <a:pPr marL="168017" lvl="0" indent="-168017">
              <a:lnSpc>
                <a:spcPct val="110000"/>
              </a:lnSpc>
              <a:spcAft>
                <a:spcPts val="221"/>
              </a:spcAft>
            </a:pPr>
            <a:r>
              <a:rPr lang="en-US"/>
              <a:t>Edit Master text styles</a:t>
            </a:r>
          </a:p>
        </p:txBody>
      </p:sp>
      <p:grpSp>
        <p:nvGrpSpPr>
          <p:cNvPr id="29" name="Group 28">
            <a:extLst>
              <a:ext uri="{FF2B5EF4-FFF2-40B4-BE49-F238E27FC236}">
                <a16:creationId xmlns:a16="http://schemas.microsoft.com/office/drawing/2014/main" id="{D3B0CB92-BF5F-407A-BFA5-06B671DEE466}"/>
              </a:ext>
            </a:extLst>
          </p:cNvPr>
          <p:cNvGrpSpPr/>
          <p:nvPr userDrawn="1"/>
        </p:nvGrpSpPr>
        <p:grpSpPr>
          <a:xfrm>
            <a:off x="1098" y="6646792"/>
            <a:ext cx="8960340" cy="74683"/>
            <a:chOff x="0" y="0"/>
            <a:chExt cx="12190506" cy="295275"/>
          </a:xfrm>
        </p:grpSpPr>
        <p:sp>
          <p:nvSpPr>
            <p:cNvPr id="30" name="Rectangle 29">
              <a:extLst>
                <a:ext uri="{FF2B5EF4-FFF2-40B4-BE49-F238E27FC236}">
                  <a16:creationId xmlns:a16="http://schemas.microsoft.com/office/drawing/2014/main" id="{CFA80A86-5D9F-4DFC-9D1E-D45912DE54C5}"/>
                </a:ext>
              </a:extLst>
            </p:cNvPr>
            <p:cNvSpPr/>
            <p:nvPr userDrawn="1"/>
          </p:nvSpPr>
          <p:spPr>
            <a:xfrm>
              <a:off x="0" y="0"/>
              <a:ext cx="6096000" cy="2952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31" name="Rectangle 30">
              <a:extLst>
                <a:ext uri="{FF2B5EF4-FFF2-40B4-BE49-F238E27FC236}">
                  <a16:creationId xmlns:a16="http://schemas.microsoft.com/office/drawing/2014/main" id="{52A7E6BB-2D87-4594-AD19-04F595470912}"/>
                </a:ext>
              </a:extLst>
            </p:cNvPr>
            <p:cNvSpPr/>
            <p:nvPr userDrawn="1"/>
          </p:nvSpPr>
          <p:spPr>
            <a:xfrm>
              <a:off x="6097494" y="0"/>
              <a:ext cx="2031004" cy="295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32" name="Rectangle 31">
              <a:extLst>
                <a:ext uri="{FF2B5EF4-FFF2-40B4-BE49-F238E27FC236}">
                  <a16:creationId xmlns:a16="http://schemas.microsoft.com/office/drawing/2014/main" id="{965266C1-919B-446B-A0A0-A6E84B2892A7}"/>
                </a:ext>
              </a:extLst>
            </p:cNvPr>
            <p:cNvSpPr/>
            <p:nvPr userDrawn="1"/>
          </p:nvSpPr>
          <p:spPr>
            <a:xfrm>
              <a:off x="8128498" y="0"/>
              <a:ext cx="2031004" cy="295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33" name="Rectangle 32">
              <a:extLst>
                <a:ext uri="{FF2B5EF4-FFF2-40B4-BE49-F238E27FC236}">
                  <a16:creationId xmlns:a16="http://schemas.microsoft.com/office/drawing/2014/main" id="{71D9F41E-48BE-4B43-B231-64352E3E1B85}"/>
                </a:ext>
              </a:extLst>
            </p:cNvPr>
            <p:cNvSpPr/>
            <p:nvPr userDrawn="1"/>
          </p:nvSpPr>
          <p:spPr>
            <a:xfrm>
              <a:off x="10159502" y="0"/>
              <a:ext cx="2031004" cy="2952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grpSp>
      <p:sp>
        <p:nvSpPr>
          <p:cNvPr id="34" name="Text Placeholder 6">
            <a:extLst>
              <a:ext uri="{FF2B5EF4-FFF2-40B4-BE49-F238E27FC236}">
                <a16:creationId xmlns:a16="http://schemas.microsoft.com/office/drawing/2014/main" id="{CE6C81B1-639F-41D2-A294-81E9B2F6D7AC}"/>
              </a:ext>
            </a:extLst>
          </p:cNvPr>
          <p:cNvSpPr>
            <a:spLocks noGrp="1"/>
          </p:cNvSpPr>
          <p:nvPr>
            <p:ph type="body" sz="quarter" idx="22" hasCustomPrompt="1"/>
          </p:nvPr>
        </p:nvSpPr>
        <p:spPr>
          <a:xfrm>
            <a:off x="154261" y="6420848"/>
            <a:ext cx="6911276" cy="114775"/>
          </a:xfrm>
        </p:spPr>
        <p:txBody>
          <a:bodyPr vert="horz" wrap="square" lIns="0" tIns="0" rIns="0" bIns="0" rtlCol="0" anchor="b">
            <a:spAutoFit/>
          </a:bodyPr>
          <a:lstStyle>
            <a:lvl1pPr marL="0" indent="0">
              <a:buNone/>
              <a:defRPr lang="en-US" sz="735" dirty="0" smtClean="0">
                <a:latin typeface="Arial" panose="020B0604020202020204" pitchFamily="34" charset="0"/>
                <a:cs typeface="Arial" panose="020B0604020202020204" pitchFamily="34" charset="0"/>
              </a:defRPr>
            </a:lvl1pPr>
            <a:lvl2pPr>
              <a:defRPr lang="en-US" sz="1029" dirty="0" smtClean="0">
                <a:latin typeface="+mj-lt"/>
              </a:defRPr>
            </a:lvl2pPr>
            <a:lvl3pPr>
              <a:defRPr lang="en-US" sz="1029" dirty="0" smtClean="0">
                <a:latin typeface="+mj-lt"/>
              </a:defRPr>
            </a:lvl3pPr>
            <a:lvl4pPr>
              <a:defRPr lang="en-US" sz="1029" dirty="0" smtClean="0">
                <a:latin typeface="+mj-lt"/>
              </a:defRPr>
            </a:lvl4pPr>
            <a:lvl5pPr>
              <a:defRPr lang="en-GB" sz="1029" dirty="0">
                <a:latin typeface="+mj-lt"/>
              </a:defRPr>
            </a:lvl5pPr>
          </a:lstStyle>
          <a:p>
            <a:pPr marL="168017" lvl="0" indent="-168017">
              <a:lnSpc>
                <a:spcPct val="110000"/>
              </a:lnSpc>
              <a:spcBef>
                <a:spcPts val="0"/>
              </a:spcBef>
              <a:spcAft>
                <a:spcPts val="221"/>
              </a:spcAft>
            </a:pPr>
            <a:r>
              <a:rPr lang="en-US" dirty="0"/>
              <a:t>SOURCE:</a:t>
            </a:r>
          </a:p>
        </p:txBody>
      </p:sp>
      <p:pic>
        <p:nvPicPr>
          <p:cNvPr id="35" name="Picture 34" descr="ALMA">
            <a:extLst>
              <a:ext uri="{FF2B5EF4-FFF2-40B4-BE49-F238E27FC236}">
                <a16:creationId xmlns:a16="http://schemas.microsoft.com/office/drawing/2014/main" id="{A40E405A-1CA2-478D-8FA7-7BA8CFD1C97C}"/>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139813" y="6241772"/>
            <a:ext cx="667364" cy="293851"/>
          </a:xfrm>
          <a:prstGeom prst="rect">
            <a:avLst/>
          </a:prstGeom>
        </p:spPr>
      </p:pic>
    </p:spTree>
    <p:extLst>
      <p:ext uri="{BB962C8B-B14F-4D97-AF65-F5344CB8AC3E}">
        <p14:creationId xmlns:p14="http://schemas.microsoft.com/office/powerpoint/2010/main" val="2008479719"/>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gt; 6 Options">
    <p:spTree>
      <p:nvGrpSpPr>
        <p:cNvPr id="1" name=""/>
        <p:cNvGrpSpPr/>
        <p:nvPr/>
      </p:nvGrpSpPr>
      <p:grpSpPr>
        <a:xfrm>
          <a:off x="0" y="0"/>
          <a:ext cx="0" cy="0"/>
          <a:chOff x="0" y="0"/>
          <a:chExt cx="0" cy="0"/>
        </a:xfrm>
      </p:grpSpPr>
      <p:sp>
        <p:nvSpPr>
          <p:cNvPr id="2" name="Title 1"/>
          <p:cNvSpPr>
            <a:spLocks noGrp="1"/>
          </p:cNvSpPr>
          <p:nvPr>
            <p:ph type="title"/>
          </p:nvPr>
        </p:nvSpPr>
        <p:spPr>
          <a:xfrm>
            <a:off x="532088" y="436161"/>
            <a:ext cx="1820292" cy="855177"/>
          </a:xfrm>
        </p:spPr>
        <p:txBody>
          <a:bodyPr wrap="square" lIns="0" tIns="0" rIns="0" bIns="0" anchor="t">
            <a:spAutoFit/>
          </a:bodyPr>
          <a:lstStyle>
            <a:lvl1pPr>
              <a:defRPr sz="2058" b="1" baseline="0">
                <a:solidFill>
                  <a:schemeClr val="tx1">
                    <a:lumMod val="75000"/>
                    <a:lumOff val="25000"/>
                  </a:schemeClr>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6" name="Text Placeholder 5"/>
          <p:cNvSpPr>
            <a:spLocks noGrp="1"/>
          </p:cNvSpPr>
          <p:nvPr>
            <p:ph type="body" sz="quarter" idx="10"/>
          </p:nvPr>
        </p:nvSpPr>
        <p:spPr>
          <a:xfrm>
            <a:off x="1381881" y="2300823"/>
            <a:ext cx="2364931" cy="165468"/>
          </a:xfrm>
        </p:spPr>
        <p:txBody>
          <a:bodyPr vert="horz" wrap="square" lIns="0" tIns="0" rIns="0" bIns="0" rtlCol="0">
            <a:spAutoFit/>
          </a:bodyPr>
          <a:lstStyle>
            <a:lvl1pPr marL="0" indent="0">
              <a:buNone/>
              <a:defRPr lang="en-US" sz="1029" dirty="0" smtClean="0">
                <a:latin typeface="+mj-lt"/>
              </a:defRPr>
            </a:lvl1pPr>
          </a:lstStyle>
          <a:p>
            <a:pPr marL="168017" lvl="0" indent="-168017">
              <a:lnSpc>
                <a:spcPct val="110000"/>
              </a:lnSpc>
              <a:spcBef>
                <a:spcPts val="0"/>
              </a:spcBef>
              <a:spcAft>
                <a:spcPts val="221"/>
              </a:spcAft>
            </a:pPr>
            <a:r>
              <a:rPr lang="en-US"/>
              <a:t>Edit Master text styles</a:t>
            </a:r>
          </a:p>
        </p:txBody>
      </p:sp>
      <p:sp>
        <p:nvSpPr>
          <p:cNvPr id="16" name="Text Placeholder 5"/>
          <p:cNvSpPr>
            <a:spLocks noGrp="1"/>
          </p:cNvSpPr>
          <p:nvPr>
            <p:ph type="body" sz="quarter" idx="11"/>
          </p:nvPr>
        </p:nvSpPr>
        <p:spPr>
          <a:xfrm>
            <a:off x="5638235" y="2300823"/>
            <a:ext cx="2364931" cy="165468"/>
          </a:xfrm>
        </p:spPr>
        <p:txBody>
          <a:bodyPr vert="horz" wrap="square" lIns="0" tIns="0" rIns="0" bIns="0" rtlCol="0">
            <a:spAutoFit/>
          </a:bodyPr>
          <a:lstStyle>
            <a:lvl1pPr marL="0" indent="0">
              <a:buNone/>
              <a:defRPr lang="en-US" sz="1029" dirty="0" smtClean="0">
                <a:latin typeface="+mj-lt"/>
              </a:defRPr>
            </a:lvl1pPr>
          </a:lstStyle>
          <a:p>
            <a:pPr marL="168017" lvl="0" indent="-168017">
              <a:lnSpc>
                <a:spcPct val="110000"/>
              </a:lnSpc>
              <a:spcBef>
                <a:spcPts val="0"/>
              </a:spcBef>
              <a:spcAft>
                <a:spcPts val="221"/>
              </a:spcAft>
            </a:pPr>
            <a:r>
              <a:rPr lang="en-US"/>
              <a:t>Edit Master text styles</a:t>
            </a:r>
          </a:p>
        </p:txBody>
      </p:sp>
      <p:sp>
        <p:nvSpPr>
          <p:cNvPr id="17" name="Text Placeholder 5"/>
          <p:cNvSpPr>
            <a:spLocks noGrp="1"/>
          </p:cNvSpPr>
          <p:nvPr>
            <p:ph type="body" sz="quarter" idx="12"/>
          </p:nvPr>
        </p:nvSpPr>
        <p:spPr>
          <a:xfrm>
            <a:off x="1381881" y="3748255"/>
            <a:ext cx="2364931" cy="165468"/>
          </a:xfrm>
        </p:spPr>
        <p:txBody>
          <a:bodyPr vert="horz" wrap="square" lIns="0" tIns="0" rIns="0" bIns="0" rtlCol="0">
            <a:spAutoFit/>
          </a:bodyPr>
          <a:lstStyle>
            <a:lvl1pPr marL="0" indent="0">
              <a:buNone/>
              <a:defRPr lang="en-US" sz="1029" dirty="0" smtClean="0">
                <a:latin typeface="+mj-lt"/>
              </a:defRPr>
            </a:lvl1pPr>
          </a:lstStyle>
          <a:p>
            <a:pPr marL="168017" lvl="0" indent="-168017">
              <a:lnSpc>
                <a:spcPct val="110000"/>
              </a:lnSpc>
              <a:spcBef>
                <a:spcPts val="0"/>
              </a:spcBef>
              <a:spcAft>
                <a:spcPts val="221"/>
              </a:spcAft>
            </a:pPr>
            <a:r>
              <a:rPr lang="en-US"/>
              <a:t>Edit Master text styles</a:t>
            </a:r>
          </a:p>
        </p:txBody>
      </p:sp>
      <p:sp>
        <p:nvSpPr>
          <p:cNvPr id="18" name="Text Placeholder 17"/>
          <p:cNvSpPr>
            <a:spLocks noGrp="1"/>
          </p:cNvSpPr>
          <p:nvPr>
            <p:ph type="body" sz="quarter" idx="13" hasCustomPrompt="1"/>
          </p:nvPr>
        </p:nvSpPr>
        <p:spPr>
          <a:xfrm>
            <a:off x="532086" y="1908319"/>
            <a:ext cx="673074" cy="496213"/>
          </a:xfrm>
        </p:spPr>
        <p:txBody>
          <a:bodyPr vert="horz" wrap="square" lIns="0" tIns="0" rIns="0" bIns="0" rtlCol="0">
            <a:spAutoFit/>
          </a:bodyPr>
          <a:lstStyle>
            <a:lvl1pPr marL="0" indent="0" algn="r">
              <a:buNone/>
              <a:defRPr lang="en-GB" sz="3087" b="0" dirty="0">
                <a:solidFill>
                  <a:schemeClr val="tx1">
                    <a:lumMod val="75000"/>
                    <a:lumOff val="25000"/>
                  </a:schemeClr>
                </a:solidFill>
                <a:latin typeface="Arial Black" panose="020B0A04020102020204" pitchFamily="34" charset="0"/>
              </a:defRPr>
            </a:lvl1pPr>
          </a:lstStyle>
          <a:p>
            <a:pPr marL="168017" lvl="0" indent="-168017">
              <a:lnSpc>
                <a:spcPct val="110000"/>
              </a:lnSpc>
              <a:spcAft>
                <a:spcPts val="221"/>
              </a:spcAft>
            </a:pPr>
            <a:r>
              <a:rPr lang="en-US" dirty="0"/>
              <a:t>01</a:t>
            </a:r>
            <a:endParaRPr lang="en-GB" dirty="0"/>
          </a:p>
        </p:txBody>
      </p:sp>
      <p:sp>
        <p:nvSpPr>
          <p:cNvPr id="19" name="Text Placeholder 17"/>
          <p:cNvSpPr>
            <a:spLocks noGrp="1"/>
          </p:cNvSpPr>
          <p:nvPr>
            <p:ph type="body" sz="quarter" idx="14" hasCustomPrompt="1"/>
          </p:nvPr>
        </p:nvSpPr>
        <p:spPr>
          <a:xfrm>
            <a:off x="4801791" y="1908319"/>
            <a:ext cx="673074" cy="496213"/>
          </a:xfrm>
        </p:spPr>
        <p:txBody>
          <a:bodyPr vert="horz" wrap="square" lIns="0" tIns="0" rIns="0" bIns="0" rtlCol="0">
            <a:spAutoFit/>
          </a:bodyPr>
          <a:lstStyle>
            <a:lvl1pPr marL="0" indent="0" algn="r">
              <a:buNone/>
              <a:defRPr lang="en-GB" sz="3087" b="0" dirty="0">
                <a:solidFill>
                  <a:schemeClr val="tx1">
                    <a:lumMod val="75000"/>
                    <a:lumOff val="25000"/>
                  </a:schemeClr>
                </a:solidFill>
                <a:latin typeface="Arial Black" panose="020B0A04020102020204" pitchFamily="34" charset="0"/>
              </a:defRPr>
            </a:lvl1pPr>
          </a:lstStyle>
          <a:p>
            <a:pPr marL="168017" lvl="0" indent="-168017">
              <a:lnSpc>
                <a:spcPct val="110000"/>
              </a:lnSpc>
              <a:spcAft>
                <a:spcPts val="221"/>
              </a:spcAft>
            </a:pPr>
            <a:r>
              <a:rPr lang="en-US" dirty="0"/>
              <a:t>02</a:t>
            </a:r>
            <a:endParaRPr lang="en-GB" dirty="0"/>
          </a:p>
        </p:txBody>
      </p:sp>
      <p:sp>
        <p:nvSpPr>
          <p:cNvPr id="20" name="Text Placeholder 17"/>
          <p:cNvSpPr>
            <a:spLocks noGrp="1"/>
          </p:cNvSpPr>
          <p:nvPr>
            <p:ph type="body" sz="quarter" idx="15" hasCustomPrompt="1"/>
          </p:nvPr>
        </p:nvSpPr>
        <p:spPr>
          <a:xfrm>
            <a:off x="532086" y="3323592"/>
            <a:ext cx="673074" cy="496213"/>
          </a:xfrm>
        </p:spPr>
        <p:txBody>
          <a:bodyPr vert="horz" wrap="square" lIns="0" tIns="0" rIns="0" bIns="0" rtlCol="0">
            <a:spAutoFit/>
          </a:bodyPr>
          <a:lstStyle>
            <a:lvl1pPr marL="0" indent="0" algn="r">
              <a:buNone/>
              <a:defRPr lang="en-GB" sz="3087" b="0" dirty="0">
                <a:solidFill>
                  <a:schemeClr val="tx1">
                    <a:lumMod val="75000"/>
                    <a:lumOff val="25000"/>
                  </a:schemeClr>
                </a:solidFill>
                <a:latin typeface="Arial Black" panose="020B0A04020102020204" pitchFamily="34" charset="0"/>
              </a:defRPr>
            </a:lvl1pPr>
          </a:lstStyle>
          <a:p>
            <a:pPr marL="168017" lvl="0" indent="-168017">
              <a:lnSpc>
                <a:spcPct val="110000"/>
              </a:lnSpc>
              <a:spcAft>
                <a:spcPts val="221"/>
              </a:spcAft>
            </a:pPr>
            <a:r>
              <a:rPr lang="en-US" dirty="0"/>
              <a:t>03</a:t>
            </a:r>
            <a:endParaRPr lang="en-GB" dirty="0"/>
          </a:p>
        </p:txBody>
      </p:sp>
      <p:sp>
        <p:nvSpPr>
          <p:cNvPr id="22" name="Text Placeholder 21"/>
          <p:cNvSpPr>
            <a:spLocks noGrp="1"/>
          </p:cNvSpPr>
          <p:nvPr>
            <p:ph type="body" sz="quarter" idx="16"/>
          </p:nvPr>
        </p:nvSpPr>
        <p:spPr>
          <a:xfrm>
            <a:off x="1381881" y="1908314"/>
            <a:ext cx="2365213" cy="160692"/>
          </a:xfrm>
        </p:spPr>
        <p:txBody>
          <a:bodyPr vert="horz" wrap="square" lIns="0" tIns="0" rIns="0" bIns="0" rtlCol="0">
            <a:spAutoFit/>
          </a:bodyPr>
          <a:lstStyle>
            <a:lvl1pPr marL="0" indent="0">
              <a:buNone/>
              <a:defRPr lang="en-GB" sz="1029" b="1" dirty="0">
                <a:latin typeface="Arial" panose="020B0604020202020204" pitchFamily="34" charset="0"/>
                <a:cs typeface="Arial" panose="020B0604020202020204" pitchFamily="34" charset="0"/>
              </a:defRPr>
            </a:lvl1pPr>
          </a:lstStyle>
          <a:p>
            <a:pPr marL="168017" lvl="0" indent="-168017">
              <a:lnSpc>
                <a:spcPct val="110000"/>
              </a:lnSpc>
              <a:spcAft>
                <a:spcPts val="221"/>
              </a:spcAft>
            </a:pPr>
            <a:r>
              <a:rPr lang="en-US"/>
              <a:t>Edit Master text styles</a:t>
            </a:r>
          </a:p>
        </p:txBody>
      </p:sp>
      <p:sp>
        <p:nvSpPr>
          <p:cNvPr id="23" name="Text Placeholder 21"/>
          <p:cNvSpPr>
            <a:spLocks noGrp="1"/>
          </p:cNvSpPr>
          <p:nvPr>
            <p:ph type="body" sz="quarter" idx="17"/>
          </p:nvPr>
        </p:nvSpPr>
        <p:spPr>
          <a:xfrm>
            <a:off x="5638235" y="1908314"/>
            <a:ext cx="2365213" cy="160692"/>
          </a:xfrm>
        </p:spPr>
        <p:txBody>
          <a:bodyPr vert="horz" wrap="square" lIns="0" tIns="0" rIns="0" bIns="0" rtlCol="0">
            <a:spAutoFit/>
          </a:bodyPr>
          <a:lstStyle>
            <a:lvl1pPr marL="0" indent="0">
              <a:buNone/>
              <a:defRPr lang="en-GB" sz="1029" b="1" dirty="0">
                <a:latin typeface="Arial" panose="020B0604020202020204" pitchFamily="34" charset="0"/>
                <a:cs typeface="Arial" panose="020B0604020202020204" pitchFamily="34" charset="0"/>
              </a:defRPr>
            </a:lvl1pPr>
          </a:lstStyle>
          <a:p>
            <a:pPr marL="168017" lvl="0" indent="-168017">
              <a:lnSpc>
                <a:spcPct val="110000"/>
              </a:lnSpc>
              <a:spcAft>
                <a:spcPts val="221"/>
              </a:spcAft>
            </a:pPr>
            <a:r>
              <a:rPr lang="en-US"/>
              <a:t>Edit Master text styles</a:t>
            </a:r>
          </a:p>
        </p:txBody>
      </p:sp>
      <p:sp>
        <p:nvSpPr>
          <p:cNvPr id="24" name="Text Placeholder 21"/>
          <p:cNvSpPr>
            <a:spLocks noGrp="1"/>
          </p:cNvSpPr>
          <p:nvPr>
            <p:ph type="body" sz="quarter" idx="18"/>
          </p:nvPr>
        </p:nvSpPr>
        <p:spPr>
          <a:xfrm>
            <a:off x="1381881" y="3320938"/>
            <a:ext cx="2365213" cy="160692"/>
          </a:xfrm>
        </p:spPr>
        <p:txBody>
          <a:bodyPr vert="horz" wrap="square" lIns="0" tIns="0" rIns="0" bIns="0" rtlCol="0">
            <a:spAutoFit/>
          </a:bodyPr>
          <a:lstStyle>
            <a:lvl1pPr marL="0" indent="0">
              <a:buNone/>
              <a:defRPr lang="en-GB" sz="1029" b="1" dirty="0">
                <a:latin typeface="Arial" panose="020B0604020202020204" pitchFamily="34" charset="0"/>
                <a:cs typeface="Arial" panose="020B0604020202020204" pitchFamily="34" charset="0"/>
              </a:defRPr>
            </a:lvl1pPr>
          </a:lstStyle>
          <a:p>
            <a:pPr marL="168017" lvl="0" indent="-168017">
              <a:lnSpc>
                <a:spcPct val="110000"/>
              </a:lnSpc>
              <a:spcAft>
                <a:spcPts val="221"/>
              </a:spcAft>
            </a:pPr>
            <a:r>
              <a:rPr lang="en-US"/>
              <a:t>Edit Master text styles</a:t>
            </a:r>
          </a:p>
        </p:txBody>
      </p:sp>
      <p:sp>
        <p:nvSpPr>
          <p:cNvPr id="21" name="Text Placeholder 5"/>
          <p:cNvSpPr>
            <a:spLocks noGrp="1"/>
          </p:cNvSpPr>
          <p:nvPr>
            <p:ph type="body" sz="quarter" idx="19"/>
          </p:nvPr>
        </p:nvSpPr>
        <p:spPr>
          <a:xfrm>
            <a:off x="5651587" y="3748255"/>
            <a:ext cx="2364931" cy="165468"/>
          </a:xfrm>
        </p:spPr>
        <p:txBody>
          <a:bodyPr vert="horz" wrap="square" lIns="0" tIns="0" rIns="0" bIns="0" rtlCol="0">
            <a:spAutoFit/>
          </a:bodyPr>
          <a:lstStyle>
            <a:lvl1pPr marL="0" indent="0">
              <a:buNone/>
              <a:defRPr lang="en-US" sz="1029" dirty="0" smtClean="0">
                <a:latin typeface="+mj-lt"/>
              </a:defRPr>
            </a:lvl1pPr>
          </a:lstStyle>
          <a:p>
            <a:pPr marL="168017" lvl="0" indent="-168017">
              <a:lnSpc>
                <a:spcPct val="110000"/>
              </a:lnSpc>
              <a:spcBef>
                <a:spcPts val="0"/>
              </a:spcBef>
              <a:spcAft>
                <a:spcPts val="221"/>
              </a:spcAft>
            </a:pPr>
            <a:r>
              <a:rPr lang="en-US"/>
              <a:t>Edit Master text styles</a:t>
            </a:r>
          </a:p>
        </p:txBody>
      </p:sp>
      <p:sp>
        <p:nvSpPr>
          <p:cNvPr id="25" name="Text Placeholder 17"/>
          <p:cNvSpPr>
            <a:spLocks noGrp="1"/>
          </p:cNvSpPr>
          <p:nvPr>
            <p:ph type="body" sz="quarter" idx="20" hasCustomPrompt="1"/>
          </p:nvPr>
        </p:nvSpPr>
        <p:spPr>
          <a:xfrm>
            <a:off x="4801791" y="3323592"/>
            <a:ext cx="673074" cy="496213"/>
          </a:xfrm>
        </p:spPr>
        <p:txBody>
          <a:bodyPr vert="horz" wrap="square" lIns="0" tIns="0" rIns="0" bIns="0" rtlCol="0">
            <a:spAutoFit/>
          </a:bodyPr>
          <a:lstStyle>
            <a:lvl1pPr marL="0" indent="0" algn="r">
              <a:buNone/>
              <a:defRPr lang="en-GB" sz="3087" b="0" dirty="0">
                <a:solidFill>
                  <a:schemeClr val="tx1">
                    <a:lumMod val="75000"/>
                    <a:lumOff val="25000"/>
                  </a:schemeClr>
                </a:solidFill>
                <a:latin typeface="Arial Black" panose="020B0A04020102020204" pitchFamily="34" charset="0"/>
              </a:defRPr>
            </a:lvl1pPr>
          </a:lstStyle>
          <a:p>
            <a:pPr marL="168017" lvl="0" indent="-168017">
              <a:lnSpc>
                <a:spcPct val="110000"/>
              </a:lnSpc>
              <a:spcAft>
                <a:spcPts val="221"/>
              </a:spcAft>
            </a:pPr>
            <a:r>
              <a:rPr lang="en-US" dirty="0"/>
              <a:t>04</a:t>
            </a:r>
            <a:endParaRPr lang="en-GB" dirty="0"/>
          </a:p>
        </p:txBody>
      </p:sp>
      <p:sp>
        <p:nvSpPr>
          <p:cNvPr id="26" name="Text Placeholder 21"/>
          <p:cNvSpPr>
            <a:spLocks noGrp="1"/>
          </p:cNvSpPr>
          <p:nvPr>
            <p:ph type="body" sz="quarter" idx="21"/>
          </p:nvPr>
        </p:nvSpPr>
        <p:spPr>
          <a:xfrm>
            <a:off x="5651587" y="3320938"/>
            <a:ext cx="2365213" cy="160692"/>
          </a:xfrm>
        </p:spPr>
        <p:txBody>
          <a:bodyPr vert="horz" wrap="square" lIns="0" tIns="0" rIns="0" bIns="0" rtlCol="0">
            <a:spAutoFit/>
          </a:bodyPr>
          <a:lstStyle>
            <a:lvl1pPr marL="0" indent="0">
              <a:buNone/>
              <a:defRPr lang="en-GB" sz="1029" b="1" dirty="0">
                <a:latin typeface="Arial" panose="020B0604020202020204" pitchFamily="34" charset="0"/>
                <a:cs typeface="Arial" panose="020B0604020202020204" pitchFamily="34" charset="0"/>
              </a:defRPr>
            </a:lvl1pPr>
          </a:lstStyle>
          <a:p>
            <a:pPr marL="168017" lvl="0" indent="-168017">
              <a:lnSpc>
                <a:spcPct val="110000"/>
              </a:lnSpc>
              <a:spcAft>
                <a:spcPts val="221"/>
              </a:spcAft>
            </a:pPr>
            <a:r>
              <a:rPr lang="en-US"/>
              <a:t>Edit Master text styles</a:t>
            </a:r>
          </a:p>
        </p:txBody>
      </p:sp>
      <p:sp>
        <p:nvSpPr>
          <p:cNvPr id="27" name="Text Placeholder 5"/>
          <p:cNvSpPr>
            <a:spLocks noGrp="1"/>
          </p:cNvSpPr>
          <p:nvPr>
            <p:ph type="body" sz="quarter" idx="22"/>
          </p:nvPr>
        </p:nvSpPr>
        <p:spPr>
          <a:xfrm>
            <a:off x="1381881" y="5114692"/>
            <a:ext cx="2364931" cy="165468"/>
          </a:xfrm>
        </p:spPr>
        <p:txBody>
          <a:bodyPr vert="horz" wrap="square" lIns="0" tIns="0" rIns="0" bIns="0" rtlCol="0">
            <a:spAutoFit/>
          </a:bodyPr>
          <a:lstStyle>
            <a:lvl1pPr marL="0" indent="0">
              <a:buNone/>
              <a:defRPr lang="en-US" sz="1029" dirty="0" smtClean="0">
                <a:latin typeface="+mj-lt"/>
              </a:defRPr>
            </a:lvl1pPr>
          </a:lstStyle>
          <a:p>
            <a:pPr marL="168017" lvl="0" indent="-168017">
              <a:lnSpc>
                <a:spcPct val="110000"/>
              </a:lnSpc>
              <a:spcBef>
                <a:spcPts val="0"/>
              </a:spcBef>
              <a:spcAft>
                <a:spcPts val="221"/>
              </a:spcAft>
            </a:pPr>
            <a:r>
              <a:rPr lang="en-US"/>
              <a:t>Edit Master text styles</a:t>
            </a:r>
          </a:p>
        </p:txBody>
      </p:sp>
      <p:sp>
        <p:nvSpPr>
          <p:cNvPr id="28" name="Text Placeholder 17"/>
          <p:cNvSpPr>
            <a:spLocks noGrp="1"/>
          </p:cNvSpPr>
          <p:nvPr>
            <p:ph type="body" sz="quarter" idx="23" hasCustomPrompt="1"/>
          </p:nvPr>
        </p:nvSpPr>
        <p:spPr>
          <a:xfrm>
            <a:off x="532086" y="4690032"/>
            <a:ext cx="673074" cy="496213"/>
          </a:xfrm>
        </p:spPr>
        <p:txBody>
          <a:bodyPr vert="horz" wrap="square" lIns="0" tIns="0" rIns="0" bIns="0" rtlCol="0">
            <a:spAutoFit/>
          </a:bodyPr>
          <a:lstStyle>
            <a:lvl1pPr marL="0" indent="0" algn="r">
              <a:buNone/>
              <a:defRPr lang="en-GB" sz="3087" b="0" dirty="0">
                <a:solidFill>
                  <a:schemeClr val="tx1">
                    <a:lumMod val="75000"/>
                    <a:lumOff val="25000"/>
                  </a:schemeClr>
                </a:solidFill>
                <a:latin typeface="Arial Black" panose="020B0A04020102020204" pitchFamily="34" charset="0"/>
              </a:defRPr>
            </a:lvl1pPr>
          </a:lstStyle>
          <a:p>
            <a:pPr marL="168017" lvl="0" indent="-168017">
              <a:lnSpc>
                <a:spcPct val="110000"/>
              </a:lnSpc>
              <a:spcAft>
                <a:spcPts val="221"/>
              </a:spcAft>
            </a:pPr>
            <a:r>
              <a:rPr lang="en-US" dirty="0"/>
              <a:t>05</a:t>
            </a:r>
            <a:endParaRPr lang="en-GB" dirty="0"/>
          </a:p>
        </p:txBody>
      </p:sp>
      <p:sp>
        <p:nvSpPr>
          <p:cNvPr id="29" name="Text Placeholder 21"/>
          <p:cNvSpPr>
            <a:spLocks noGrp="1"/>
          </p:cNvSpPr>
          <p:nvPr>
            <p:ph type="body" sz="quarter" idx="24"/>
          </p:nvPr>
        </p:nvSpPr>
        <p:spPr>
          <a:xfrm>
            <a:off x="1381881" y="4687375"/>
            <a:ext cx="2365213" cy="160692"/>
          </a:xfrm>
        </p:spPr>
        <p:txBody>
          <a:bodyPr vert="horz" wrap="square" lIns="0" tIns="0" rIns="0" bIns="0" rtlCol="0">
            <a:spAutoFit/>
          </a:bodyPr>
          <a:lstStyle>
            <a:lvl1pPr marL="0" indent="0">
              <a:buNone/>
              <a:defRPr lang="en-GB" sz="1029" b="1" dirty="0">
                <a:latin typeface="Arial" panose="020B0604020202020204" pitchFamily="34" charset="0"/>
                <a:cs typeface="Arial" panose="020B0604020202020204" pitchFamily="34" charset="0"/>
              </a:defRPr>
            </a:lvl1pPr>
          </a:lstStyle>
          <a:p>
            <a:pPr marL="168017" lvl="0" indent="-168017">
              <a:lnSpc>
                <a:spcPct val="110000"/>
              </a:lnSpc>
              <a:spcAft>
                <a:spcPts val="221"/>
              </a:spcAft>
            </a:pPr>
            <a:r>
              <a:rPr lang="en-US"/>
              <a:t>Edit Master text styles</a:t>
            </a:r>
          </a:p>
        </p:txBody>
      </p:sp>
      <p:sp>
        <p:nvSpPr>
          <p:cNvPr id="30" name="Text Placeholder 5"/>
          <p:cNvSpPr>
            <a:spLocks noGrp="1"/>
          </p:cNvSpPr>
          <p:nvPr>
            <p:ph type="body" sz="quarter" idx="25"/>
          </p:nvPr>
        </p:nvSpPr>
        <p:spPr>
          <a:xfrm>
            <a:off x="5651587" y="5114692"/>
            <a:ext cx="2364931" cy="165468"/>
          </a:xfrm>
        </p:spPr>
        <p:txBody>
          <a:bodyPr vert="horz" wrap="square" lIns="0" tIns="0" rIns="0" bIns="0" rtlCol="0">
            <a:spAutoFit/>
          </a:bodyPr>
          <a:lstStyle>
            <a:lvl1pPr marL="0" indent="0">
              <a:buNone/>
              <a:defRPr lang="en-US" sz="1029" dirty="0" smtClean="0">
                <a:latin typeface="+mj-lt"/>
              </a:defRPr>
            </a:lvl1pPr>
          </a:lstStyle>
          <a:p>
            <a:pPr marL="168017" lvl="0" indent="-168017">
              <a:lnSpc>
                <a:spcPct val="110000"/>
              </a:lnSpc>
              <a:spcBef>
                <a:spcPts val="0"/>
              </a:spcBef>
              <a:spcAft>
                <a:spcPts val="221"/>
              </a:spcAft>
            </a:pPr>
            <a:r>
              <a:rPr lang="en-US"/>
              <a:t>Edit Master text styles</a:t>
            </a:r>
          </a:p>
        </p:txBody>
      </p:sp>
      <p:sp>
        <p:nvSpPr>
          <p:cNvPr id="31" name="Text Placeholder 17"/>
          <p:cNvSpPr>
            <a:spLocks noGrp="1"/>
          </p:cNvSpPr>
          <p:nvPr>
            <p:ph type="body" sz="quarter" idx="26" hasCustomPrompt="1"/>
          </p:nvPr>
        </p:nvSpPr>
        <p:spPr>
          <a:xfrm>
            <a:off x="4801791" y="4690032"/>
            <a:ext cx="673074" cy="496213"/>
          </a:xfrm>
        </p:spPr>
        <p:txBody>
          <a:bodyPr vert="horz" wrap="square" lIns="0" tIns="0" rIns="0" bIns="0" rtlCol="0">
            <a:spAutoFit/>
          </a:bodyPr>
          <a:lstStyle>
            <a:lvl1pPr marL="0" indent="0" algn="r">
              <a:buNone/>
              <a:defRPr lang="en-GB" sz="3087" b="0" dirty="0">
                <a:solidFill>
                  <a:schemeClr val="tx1">
                    <a:lumMod val="75000"/>
                    <a:lumOff val="25000"/>
                  </a:schemeClr>
                </a:solidFill>
                <a:latin typeface="Arial Black" panose="020B0A04020102020204" pitchFamily="34" charset="0"/>
              </a:defRPr>
            </a:lvl1pPr>
          </a:lstStyle>
          <a:p>
            <a:pPr marL="168017" lvl="0" indent="-168017">
              <a:lnSpc>
                <a:spcPct val="110000"/>
              </a:lnSpc>
              <a:spcAft>
                <a:spcPts val="221"/>
              </a:spcAft>
            </a:pPr>
            <a:r>
              <a:rPr lang="en-US" dirty="0"/>
              <a:t>06</a:t>
            </a:r>
            <a:endParaRPr lang="en-GB" dirty="0"/>
          </a:p>
        </p:txBody>
      </p:sp>
      <p:sp>
        <p:nvSpPr>
          <p:cNvPr id="32" name="Text Placeholder 21"/>
          <p:cNvSpPr>
            <a:spLocks noGrp="1"/>
          </p:cNvSpPr>
          <p:nvPr>
            <p:ph type="body" sz="quarter" idx="27"/>
          </p:nvPr>
        </p:nvSpPr>
        <p:spPr>
          <a:xfrm>
            <a:off x="5651587" y="4687375"/>
            <a:ext cx="2365213" cy="160692"/>
          </a:xfrm>
        </p:spPr>
        <p:txBody>
          <a:bodyPr vert="horz" wrap="square" lIns="0" tIns="0" rIns="0" bIns="0" rtlCol="0">
            <a:spAutoFit/>
          </a:bodyPr>
          <a:lstStyle>
            <a:lvl1pPr marL="0" indent="0">
              <a:buNone/>
              <a:defRPr lang="en-GB" sz="1029" b="1" dirty="0">
                <a:latin typeface="Arial" panose="020B0604020202020204" pitchFamily="34" charset="0"/>
                <a:cs typeface="Arial" panose="020B0604020202020204" pitchFamily="34" charset="0"/>
              </a:defRPr>
            </a:lvl1pPr>
          </a:lstStyle>
          <a:p>
            <a:pPr marL="168017" lvl="0" indent="-168017">
              <a:lnSpc>
                <a:spcPct val="110000"/>
              </a:lnSpc>
              <a:spcAft>
                <a:spcPts val="221"/>
              </a:spcAft>
            </a:pPr>
            <a:r>
              <a:rPr lang="en-US"/>
              <a:t>Edit Master text styles</a:t>
            </a:r>
          </a:p>
        </p:txBody>
      </p:sp>
      <p:grpSp>
        <p:nvGrpSpPr>
          <p:cNvPr id="34" name="Group 33">
            <a:extLst>
              <a:ext uri="{FF2B5EF4-FFF2-40B4-BE49-F238E27FC236}">
                <a16:creationId xmlns:a16="http://schemas.microsoft.com/office/drawing/2014/main" id="{D3DC73A3-EF83-4B9C-A7D4-457CA610C346}"/>
              </a:ext>
            </a:extLst>
          </p:cNvPr>
          <p:cNvGrpSpPr/>
          <p:nvPr userDrawn="1"/>
        </p:nvGrpSpPr>
        <p:grpSpPr>
          <a:xfrm>
            <a:off x="1098" y="6646792"/>
            <a:ext cx="8960340" cy="74683"/>
            <a:chOff x="0" y="0"/>
            <a:chExt cx="12190506" cy="295275"/>
          </a:xfrm>
        </p:grpSpPr>
        <p:sp>
          <p:nvSpPr>
            <p:cNvPr id="35" name="Rectangle 34">
              <a:extLst>
                <a:ext uri="{FF2B5EF4-FFF2-40B4-BE49-F238E27FC236}">
                  <a16:creationId xmlns:a16="http://schemas.microsoft.com/office/drawing/2014/main" id="{54EC8B4B-9D2D-43F3-ADAC-BCCFE5089EE1}"/>
                </a:ext>
              </a:extLst>
            </p:cNvPr>
            <p:cNvSpPr/>
            <p:nvPr userDrawn="1"/>
          </p:nvSpPr>
          <p:spPr>
            <a:xfrm>
              <a:off x="0" y="0"/>
              <a:ext cx="6096000" cy="2952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36" name="Rectangle 35">
              <a:extLst>
                <a:ext uri="{FF2B5EF4-FFF2-40B4-BE49-F238E27FC236}">
                  <a16:creationId xmlns:a16="http://schemas.microsoft.com/office/drawing/2014/main" id="{4BDE0A46-745D-48B7-B696-C41CC4487FAC}"/>
                </a:ext>
              </a:extLst>
            </p:cNvPr>
            <p:cNvSpPr/>
            <p:nvPr userDrawn="1"/>
          </p:nvSpPr>
          <p:spPr>
            <a:xfrm>
              <a:off x="6097494" y="0"/>
              <a:ext cx="2031004" cy="295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37" name="Rectangle 36">
              <a:extLst>
                <a:ext uri="{FF2B5EF4-FFF2-40B4-BE49-F238E27FC236}">
                  <a16:creationId xmlns:a16="http://schemas.microsoft.com/office/drawing/2014/main" id="{F8260FBB-906D-48CE-A2B3-D96181EFF5F7}"/>
                </a:ext>
              </a:extLst>
            </p:cNvPr>
            <p:cNvSpPr/>
            <p:nvPr userDrawn="1"/>
          </p:nvSpPr>
          <p:spPr>
            <a:xfrm>
              <a:off x="8128498" y="0"/>
              <a:ext cx="2031004" cy="295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38" name="Rectangle 37">
              <a:extLst>
                <a:ext uri="{FF2B5EF4-FFF2-40B4-BE49-F238E27FC236}">
                  <a16:creationId xmlns:a16="http://schemas.microsoft.com/office/drawing/2014/main" id="{D39BADDF-831B-4464-A5E7-593586AFA335}"/>
                </a:ext>
              </a:extLst>
            </p:cNvPr>
            <p:cNvSpPr/>
            <p:nvPr userDrawn="1"/>
          </p:nvSpPr>
          <p:spPr>
            <a:xfrm>
              <a:off x="10159502" y="0"/>
              <a:ext cx="2031004" cy="2952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grpSp>
      <p:sp>
        <p:nvSpPr>
          <p:cNvPr id="40" name="Text Placeholder 6">
            <a:extLst>
              <a:ext uri="{FF2B5EF4-FFF2-40B4-BE49-F238E27FC236}">
                <a16:creationId xmlns:a16="http://schemas.microsoft.com/office/drawing/2014/main" id="{D385B1B2-DDAA-4181-8717-3B9E3A143AB0}"/>
              </a:ext>
            </a:extLst>
          </p:cNvPr>
          <p:cNvSpPr>
            <a:spLocks noGrp="1"/>
          </p:cNvSpPr>
          <p:nvPr>
            <p:ph type="body" sz="quarter" idx="28" hasCustomPrompt="1"/>
          </p:nvPr>
        </p:nvSpPr>
        <p:spPr>
          <a:xfrm>
            <a:off x="154261" y="6420848"/>
            <a:ext cx="6911276" cy="114775"/>
          </a:xfrm>
        </p:spPr>
        <p:txBody>
          <a:bodyPr vert="horz" wrap="square" lIns="0" tIns="0" rIns="0" bIns="0" rtlCol="0" anchor="b">
            <a:spAutoFit/>
          </a:bodyPr>
          <a:lstStyle>
            <a:lvl1pPr marL="0" indent="0">
              <a:buNone/>
              <a:defRPr lang="en-US" sz="735" dirty="0" smtClean="0">
                <a:latin typeface="Arial" panose="020B0604020202020204" pitchFamily="34" charset="0"/>
                <a:cs typeface="Arial" panose="020B0604020202020204" pitchFamily="34" charset="0"/>
              </a:defRPr>
            </a:lvl1pPr>
            <a:lvl2pPr>
              <a:defRPr lang="en-US" sz="1029" dirty="0" smtClean="0">
                <a:latin typeface="+mj-lt"/>
              </a:defRPr>
            </a:lvl2pPr>
            <a:lvl3pPr>
              <a:defRPr lang="en-US" sz="1029" dirty="0" smtClean="0">
                <a:latin typeface="+mj-lt"/>
              </a:defRPr>
            </a:lvl3pPr>
            <a:lvl4pPr>
              <a:defRPr lang="en-US" sz="1029" dirty="0" smtClean="0">
                <a:latin typeface="+mj-lt"/>
              </a:defRPr>
            </a:lvl4pPr>
            <a:lvl5pPr>
              <a:defRPr lang="en-GB" sz="1029" dirty="0">
                <a:latin typeface="+mj-lt"/>
              </a:defRPr>
            </a:lvl5pPr>
          </a:lstStyle>
          <a:p>
            <a:pPr marL="168017" lvl="0" indent="-168017">
              <a:lnSpc>
                <a:spcPct val="110000"/>
              </a:lnSpc>
              <a:spcBef>
                <a:spcPts val="0"/>
              </a:spcBef>
              <a:spcAft>
                <a:spcPts val="221"/>
              </a:spcAft>
            </a:pPr>
            <a:r>
              <a:rPr lang="en-US" dirty="0"/>
              <a:t>SOURCE:</a:t>
            </a:r>
          </a:p>
        </p:txBody>
      </p:sp>
      <p:pic>
        <p:nvPicPr>
          <p:cNvPr id="41" name="Picture 40" descr="ALMA">
            <a:extLst>
              <a:ext uri="{FF2B5EF4-FFF2-40B4-BE49-F238E27FC236}">
                <a16:creationId xmlns:a16="http://schemas.microsoft.com/office/drawing/2014/main" id="{95AA00FB-DDE4-47FC-B326-577DD5015EC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139813" y="6241772"/>
            <a:ext cx="667364" cy="293851"/>
          </a:xfrm>
          <a:prstGeom prst="rect">
            <a:avLst/>
          </a:prstGeom>
        </p:spPr>
      </p:pic>
    </p:spTree>
    <p:extLst>
      <p:ext uri="{BB962C8B-B14F-4D97-AF65-F5344CB8AC3E}">
        <p14:creationId xmlns:p14="http://schemas.microsoft.com/office/powerpoint/2010/main" val="3899007179"/>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Picture Placeholder 5"/>
          <p:cNvSpPr>
            <a:spLocks noGrp="1"/>
          </p:cNvSpPr>
          <p:nvPr>
            <p:ph type="pic" sz="quarter" idx="18"/>
          </p:nvPr>
        </p:nvSpPr>
        <p:spPr>
          <a:xfrm>
            <a:off x="1" y="74683"/>
            <a:ext cx="2982479" cy="6646792"/>
          </a:xfrm>
        </p:spPr>
        <p:txBody>
          <a:bodyPr/>
          <a:lstStyle/>
          <a:p>
            <a:r>
              <a:rPr lang="en-US"/>
              <a:t>Click icon to add picture</a:t>
            </a:r>
            <a:endParaRPr lang="en-GB"/>
          </a:p>
        </p:txBody>
      </p:sp>
      <p:sp>
        <p:nvSpPr>
          <p:cNvPr id="17" name="Picture Placeholder 5"/>
          <p:cNvSpPr>
            <a:spLocks noGrp="1"/>
          </p:cNvSpPr>
          <p:nvPr>
            <p:ph type="pic" sz="quarter" idx="19"/>
          </p:nvPr>
        </p:nvSpPr>
        <p:spPr>
          <a:xfrm>
            <a:off x="5973561" y="74683"/>
            <a:ext cx="2982479" cy="6646792"/>
          </a:xfrm>
        </p:spPr>
        <p:txBody>
          <a:bodyPr/>
          <a:lstStyle/>
          <a:p>
            <a:r>
              <a:rPr lang="en-US"/>
              <a:t>Click icon to add picture</a:t>
            </a:r>
            <a:endParaRPr lang="en-GB"/>
          </a:p>
        </p:txBody>
      </p:sp>
      <p:sp>
        <p:nvSpPr>
          <p:cNvPr id="2" name="Title 1"/>
          <p:cNvSpPr>
            <a:spLocks noGrp="1"/>
          </p:cNvSpPr>
          <p:nvPr>
            <p:ph type="title"/>
          </p:nvPr>
        </p:nvSpPr>
        <p:spPr>
          <a:xfrm>
            <a:off x="3185082" y="436161"/>
            <a:ext cx="1820292" cy="855177"/>
          </a:xfrm>
        </p:spPr>
        <p:txBody>
          <a:bodyPr wrap="square" lIns="0" tIns="0" rIns="0" bIns="0" anchor="t">
            <a:spAutoFit/>
          </a:bodyPr>
          <a:lstStyle>
            <a:lvl1pPr>
              <a:defRPr sz="2058" b="1" baseline="0">
                <a:solidFill>
                  <a:schemeClr val="tx1">
                    <a:lumMod val="75000"/>
                    <a:lumOff val="25000"/>
                  </a:schemeClr>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18" name="Text Placeholder 5"/>
          <p:cNvSpPr>
            <a:spLocks noGrp="1"/>
          </p:cNvSpPr>
          <p:nvPr>
            <p:ph type="body" sz="quarter" idx="10"/>
          </p:nvPr>
        </p:nvSpPr>
        <p:spPr>
          <a:xfrm>
            <a:off x="3196795" y="1834780"/>
            <a:ext cx="2589516" cy="763488"/>
          </a:xfrm>
        </p:spPr>
        <p:txBody>
          <a:bodyPr wrap="square" lIns="0" tIns="0" rIns="0" bIns="0">
            <a:spAutoFit/>
          </a:bodyPr>
          <a:lstStyle>
            <a:lvl1pPr marL="0" indent="0">
              <a:lnSpc>
                <a:spcPct val="110000"/>
              </a:lnSpc>
              <a:spcBef>
                <a:spcPts val="0"/>
              </a:spcBef>
              <a:spcAft>
                <a:spcPts val="221"/>
              </a:spcAft>
              <a:buNone/>
              <a:defRPr sz="1029">
                <a:latin typeface="+mj-lt"/>
              </a:defRPr>
            </a:lvl1pPr>
            <a:lvl2pPr marL="168017" indent="-168017">
              <a:lnSpc>
                <a:spcPct val="110000"/>
              </a:lnSpc>
              <a:spcBef>
                <a:spcPts val="0"/>
              </a:spcBef>
              <a:spcAft>
                <a:spcPts val="221"/>
              </a:spcAft>
              <a:defRPr sz="1029">
                <a:latin typeface="+mj-lt"/>
              </a:defRPr>
            </a:lvl2pPr>
            <a:lvl3pPr marL="336034" indent="-168017">
              <a:lnSpc>
                <a:spcPct val="110000"/>
              </a:lnSpc>
              <a:spcBef>
                <a:spcPts val="0"/>
              </a:spcBef>
              <a:spcAft>
                <a:spcPts val="221"/>
              </a:spcAft>
              <a:defRPr sz="1029">
                <a:latin typeface="+mj-lt"/>
              </a:defRPr>
            </a:lvl3pPr>
            <a:lvl4pPr marL="504050" indent="-168017">
              <a:lnSpc>
                <a:spcPct val="110000"/>
              </a:lnSpc>
              <a:spcBef>
                <a:spcPts val="0"/>
              </a:spcBef>
              <a:spcAft>
                <a:spcPts val="221"/>
              </a:spcAft>
              <a:defRPr sz="1029">
                <a:latin typeface="+mj-lt"/>
              </a:defRPr>
            </a:lvl4pPr>
            <a:lvl5pPr>
              <a:defRPr sz="1029">
                <a:latin typeface="+mj-lt"/>
              </a:defRPr>
            </a:lvl5pPr>
          </a:lstStyle>
          <a:p>
            <a:pPr lvl="0"/>
            <a:r>
              <a:rPr lang="en-US"/>
              <a:t>Edit Master text styles</a:t>
            </a:r>
          </a:p>
          <a:p>
            <a:pPr lvl="1"/>
            <a:r>
              <a:rPr lang="en-US"/>
              <a:t>Second level</a:t>
            </a:r>
          </a:p>
          <a:p>
            <a:pPr lvl="2"/>
            <a:r>
              <a:rPr lang="en-US"/>
              <a:t>Third level</a:t>
            </a:r>
          </a:p>
          <a:p>
            <a:pPr lvl="3"/>
            <a:r>
              <a:rPr lang="en-US"/>
              <a:t>Fourth level</a:t>
            </a:r>
          </a:p>
        </p:txBody>
      </p:sp>
      <p:grpSp>
        <p:nvGrpSpPr>
          <p:cNvPr id="19" name="Group 18">
            <a:extLst>
              <a:ext uri="{FF2B5EF4-FFF2-40B4-BE49-F238E27FC236}">
                <a16:creationId xmlns:a16="http://schemas.microsoft.com/office/drawing/2014/main" id="{29C60A28-3041-4D0D-A403-EE07EFFDFA57}"/>
              </a:ext>
            </a:extLst>
          </p:cNvPr>
          <p:cNvGrpSpPr/>
          <p:nvPr userDrawn="1"/>
        </p:nvGrpSpPr>
        <p:grpSpPr>
          <a:xfrm>
            <a:off x="1098" y="6646792"/>
            <a:ext cx="8960340" cy="74683"/>
            <a:chOff x="0" y="0"/>
            <a:chExt cx="12190506" cy="295275"/>
          </a:xfrm>
        </p:grpSpPr>
        <p:sp>
          <p:nvSpPr>
            <p:cNvPr id="20" name="Rectangle 19">
              <a:extLst>
                <a:ext uri="{FF2B5EF4-FFF2-40B4-BE49-F238E27FC236}">
                  <a16:creationId xmlns:a16="http://schemas.microsoft.com/office/drawing/2014/main" id="{173B34B7-33DA-471C-8070-0C32F05123EF}"/>
                </a:ext>
              </a:extLst>
            </p:cNvPr>
            <p:cNvSpPr/>
            <p:nvPr userDrawn="1"/>
          </p:nvSpPr>
          <p:spPr>
            <a:xfrm>
              <a:off x="0" y="0"/>
              <a:ext cx="6096000" cy="2952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21" name="Rectangle 20">
              <a:extLst>
                <a:ext uri="{FF2B5EF4-FFF2-40B4-BE49-F238E27FC236}">
                  <a16:creationId xmlns:a16="http://schemas.microsoft.com/office/drawing/2014/main" id="{5AD42786-EE9D-45FF-9041-4BA9B0DA827B}"/>
                </a:ext>
              </a:extLst>
            </p:cNvPr>
            <p:cNvSpPr/>
            <p:nvPr userDrawn="1"/>
          </p:nvSpPr>
          <p:spPr>
            <a:xfrm>
              <a:off x="6097494" y="0"/>
              <a:ext cx="2031004" cy="295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22" name="Rectangle 21">
              <a:extLst>
                <a:ext uri="{FF2B5EF4-FFF2-40B4-BE49-F238E27FC236}">
                  <a16:creationId xmlns:a16="http://schemas.microsoft.com/office/drawing/2014/main" id="{F55FC130-C330-4E1A-871F-AA21C9656476}"/>
                </a:ext>
              </a:extLst>
            </p:cNvPr>
            <p:cNvSpPr/>
            <p:nvPr userDrawn="1"/>
          </p:nvSpPr>
          <p:spPr>
            <a:xfrm>
              <a:off x="8128498" y="0"/>
              <a:ext cx="2031004" cy="295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23" name="Rectangle 22">
              <a:extLst>
                <a:ext uri="{FF2B5EF4-FFF2-40B4-BE49-F238E27FC236}">
                  <a16:creationId xmlns:a16="http://schemas.microsoft.com/office/drawing/2014/main" id="{16920B49-723A-4B08-8571-DCCEA47E6C2E}"/>
                </a:ext>
              </a:extLst>
            </p:cNvPr>
            <p:cNvSpPr/>
            <p:nvPr userDrawn="1"/>
          </p:nvSpPr>
          <p:spPr>
            <a:xfrm>
              <a:off x="10159502" y="0"/>
              <a:ext cx="2031004" cy="2952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grpSp>
      <p:pic>
        <p:nvPicPr>
          <p:cNvPr id="25" name="Picture 24" descr="ALMA">
            <a:extLst>
              <a:ext uri="{FF2B5EF4-FFF2-40B4-BE49-F238E27FC236}">
                <a16:creationId xmlns:a16="http://schemas.microsoft.com/office/drawing/2014/main" id="{8D27BD4E-1D97-407E-A9C6-738602B9FF3E}"/>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5198627" y="6241772"/>
            <a:ext cx="667364" cy="293851"/>
          </a:xfrm>
          <a:prstGeom prst="rect">
            <a:avLst/>
          </a:prstGeom>
        </p:spPr>
      </p:pic>
    </p:spTree>
    <p:extLst>
      <p:ext uri="{BB962C8B-B14F-4D97-AF65-F5344CB8AC3E}">
        <p14:creationId xmlns:p14="http://schemas.microsoft.com/office/powerpoint/2010/main" val="430072191"/>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2088" y="436161"/>
            <a:ext cx="1820292" cy="855177"/>
          </a:xfrm>
        </p:spPr>
        <p:txBody>
          <a:bodyPr wrap="square" lIns="0" tIns="0" rIns="0" bIns="0" anchor="t">
            <a:spAutoFit/>
          </a:bodyPr>
          <a:lstStyle>
            <a:lvl1pPr>
              <a:defRPr sz="2058" b="1" baseline="0">
                <a:solidFill>
                  <a:schemeClr val="tx1">
                    <a:lumMod val="75000"/>
                    <a:lumOff val="25000"/>
                  </a:schemeClr>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17" name="Picture Placeholder 5"/>
          <p:cNvSpPr>
            <a:spLocks noGrp="1"/>
          </p:cNvSpPr>
          <p:nvPr>
            <p:ph type="pic" sz="quarter" idx="18"/>
          </p:nvPr>
        </p:nvSpPr>
        <p:spPr>
          <a:xfrm>
            <a:off x="2889294" y="74683"/>
            <a:ext cx="2628560" cy="6646792"/>
          </a:xfrm>
        </p:spPr>
        <p:txBody>
          <a:bodyPr/>
          <a:lstStyle/>
          <a:p>
            <a:r>
              <a:rPr lang="en-US"/>
              <a:t>Click icon to add picture</a:t>
            </a:r>
            <a:endParaRPr lang="en-GB"/>
          </a:p>
        </p:txBody>
      </p:sp>
      <p:sp>
        <p:nvSpPr>
          <p:cNvPr id="18" name="Text Placeholder 5"/>
          <p:cNvSpPr>
            <a:spLocks noGrp="1"/>
          </p:cNvSpPr>
          <p:nvPr>
            <p:ph type="body" sz="quarter" idx="10"/>
          </p:nvPr>
        </p:nvSpPr>
        <p:spPr>
          <a:xfrm>
            <a:off x="532090" y="1834780"/>
            <a:ext cx="2140895" cy="763488"/>
          </a:xfrm>
        </p:spPr>
        <p:txBody>
          <a:bodyPr wrap="square" lIns="0" tIns="0" rIns="0" bIns="0">
            <a:spAutoFit/>
          </a:bodyPr>
          <a:lstStyle>
            <a:lvl1pPr marL="0" indent="0">
              <a:lnSpc>
                <a:spcPct val="110000"/>
              </a:lnSpc>
              <a:spcBef>
                <a:spcPts val="0"/>
              </a:spcBef>
              <a:spcAft>
                <a:spcPts val="221"/>
              </a:spcAft>
              <a:buNone/>
              <a:defRPr sz="1029">
                <a:latin typeface="+mj-lt"/>
              </a:defRPr>
            </a:lvl1pPr>
            <a:lvl2pPr marL="168017" indent="-168017">
              <a:lnSpc>
                <a:spcPct val="110000"/>
              </a:lnSpc>
              <a:spcBef>
                <a:spcPts val="0"/>
              </a:spcBef>
              <a:spcAft>
                <a:spcPts val="221"/>
              </a:spcAft>
              <a:defRPr sz="1029">
                <a:latin typeface="+mj-lt"/>
              </a:defRPr>
            </a:lvl2pPr>
            <a:lvl3pPr marL="336034" indent="-168017">
              <a:lnSpc>
                <a:spcPct val="110000"/>
              </a:lnSpc>
              <a:spcBef>
                <a:spcPts val="0"/>
              </a:spcBef>
              <a:spcAft>
                <a:spcPts val="221"/>
              </a:spcAft>
              <a:defRPr sz="1029">
                <a:latin typeface="+mj-lt"/>
              </a:defRPr>
            </a:lvl3pPr>
            <a:lvl4pPr marL="504050" indent="-168017">
              <a:lnSpc>
                <a:spcPct val="110000"/>
              </a:lnSpc>
              <a:spcBef>
                <a:spcPts val="0"/>
              </a:spcBef>
              <a:spcAft>
                <a:spcPts val="221"/>
              </a:spcAft>
              <a:defRPr sz="1029">
                <a:latin typeface="+mj-lt"/>
              </a:defRPr>
            </a:lvl4pPr>
            <a:lvl5pPr>
              <a:defRPr sz="1029">
                <a:latin typeface="+mj-lt"/>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9" name="Text Placeholder 5"/>
          <p:cNvSpPr>
            <a:spLocks noGrp="1"/>
          </p:cNvSpPr>
          <p:nvPr>
            <p:ph type="body" sz="quarter" idx="19"/>
          </p:nvPr>
        </p:nvSpPr>
        <p:spPr>
          <a:xfrm>
            <a:off x="6441964" y="1893929"/>
            <a:ext cx="2364931" cy="165468"/>
          </a:xfrm>
        </p:spPr>
        <p:txBody>
          <a:bodyPr wrap="square" lIns="0" tIns="0" rIns="0" bIns="0">
            <a:spAutoFit/>
          </a:bodyPr>
          <a:lstStyle>
            <a:lvl1pPr marL="0" indent="0">
              <a:lnSpc>
                <a:spcPct val="110000"/>
              </a:lnSpc>
              <a:spcBef>
                <a:spcPts val="0"/>
              </a:spcBef>
              <a:spcAft>
                <a:spcPts val="221"/>
              </a:spcAft>
              <a:buFont typeface="Arial" panose="020B0604020202020204" pitchFamily="34" charset="0"/>
              <a:buNone/>
              <a:defRPr sz="1029">
                <a:latin typeface="+mj-lt"/>
              </a:defRPr>
            </a:lvl1pPr>
            <a:lvl2pPr marL="168017" indent="-168017">
              <a:lnSpc>
                <a:spcPct val="110000"/>
              </a:lnSpc>
              <a:spcBef>
                <a:spcPts val="0"/>
              </a:spcBef>
              <a:spcAft>
                <a:spcPts val="221"/>
              </a:spcAft>
              <a:defRPr sz="1029">
                <a:latin typeface="+mj-lt"/>
              </a:defRPr>
            </a:lvl2pPr>
            <a:lvl3pPr marL="336034" indent="-168017">
              <a:lnSpc>
                <a:spcPct val="110000"/>
              </a:lnSpc>
              <a:spcBef>
                <a:spcPts val="0"/>
              </a:spcBef>
              <a:spcAft>
                <a:spcPts val="221"/>
              </a:spcAft>
              <a:defRPr sz="1029">
                <a:latin typeface="+mj-lt"/>
              </a:defRPr>
            </a:lvl3pPr>
            <a:lvl4pPr marL="504050" indent="-168017">
              <a:lnSpc>
                <a:spcPct val="110000"/>
              </a:lnSpc>
              <a:spcBef>
                <a:spcPts val="0"/>
              </a:spcBef>
              <a:spcAft>
                <a:spcPts val="221"/>
              </a:spcAft>
              <a:defRPr sz="1029">
                <a:latin typeface="+mj-lt"/>
              </a:defRPr>
            </a:lvl4pPr>
            <a:lvl5pPr>
              <a:defRPr sz="1029">
                <a:latin typeface="+mj-lt"/>
              </a:defRPr>
            </a:lvl5pPr>
          </a:lstStyle>
          <a:p>
            <a:pPr lvl="0"/>
            <a:r>
              <a:rPr lang="en-US"/>
              <a:t>Edit Master text styles</a:t>
            </a:r>
          </a:p>
        </p:txBody>
      </p:sp>
      <p:sp>
        <p:nvSpPr>
          <p:cNvPr id="20" name="Text Placeholder 17"/>
          <p:cNvSpPr>
            <a:spLocks noGrp="1"/>
          </p:cNvSpPr>
          <p:nvPr>
            <p:ph type="body" sz="quarter" idx="13" hasCustomPrompt="1"/>
          </p:nvPr>
        </p:nvSpPr>
        <p:spPr>
          <a:xfrm>
            <a:off x="5895462" y="1495440"/>
            <a:ext cx="398144" cy="519737"/>
          </a:xfrm>
          <a:prstGeom prst="ellipse">
            <a:avLst/>
          </a:prstGeom>
          <a:ln>
            <a:solidFill>
              <a:schemeClr val="tx1">
                <a:lumMod val="50000"/>
                <a:lumOff val="50000"/>
              </a:schemeClr>
            </a:solidFill>
          </a:ln>
        </p:spPr>
        <p:txBody>
          <a:bodyPr vert="horz" wrap="square" lIns="0" tIns="0" rIns="0" bIns="0" rtlCol="0" anchor="ctr">
            <a:noAutofit/>
          </a:bodyPr>
          <a:lstStyle>
            <a:lvl1pPr marL="0" indent="0" algn="ctr">
              <a:lnSpc>
                <a:spcPct val="100000"/>
              </a:lnSpc>
              <a:spcBef>
                <a:spcPts val="0"/>
              </a:spcBef>
              <a:spcAft>
                <a:spcPts val="0"/>
              </a:spcAft>
              <a:buFont typeface="Arial" panose="020B0604020202020204" pitchFamily="34" charset="0"/>
              <a:buNone/>
              <a:defRPr lang="en-GB" sz="1323" b="0" dirty="0">
                <a:solidFill>
                  <a:schemeClr val="tx1">
                    <a:lumMod val="75000"/>
                    <a:lumOff val="25000"/>
                  </a:schemeClr>
                </a:solidFill>
                <a:latin typeface="Arial Black" panose="020B0A04020102020204" pitchFamily="34" charset="0"/>
              </a:defRPr>
            </a:lvl1pPr>
          </a:lstStyle>
          <a:p>
            <a:pPr marL="168017" lvl="0" indent="-168017">
              <a:lnSpc>
                <a:spcPct val="110000"/>
              </a:lnSpc>
              <a:spcAft>
                <a:spcPts val="221"/>
              </a:spcAft>
            </a:pPr>
            <a:r>
              <a:rPr lang="en-US" dirty="0"/>
              <a:t>1</a:t>
            </a:r>
            <a:endParaRPr lang="en-GB" dirty="0"/>
          </a:p>
        </p:txBody>
      </p:sp>
      <p:sp>
        <p:nvSpPr>
          <p:cNvPr id="21" name="Text Placeholder 21"/>
          <p:cNvSpPr>
            <a:spLocks noGrp="1"/>
          </p:cNvSpPr>
          <p:nvPr>
            <p:ph type="body" sz="quarter" idx="16"/>
          </p:nvPr>
        </p:nvSpPr>
        <p:spPr>
          <a:xfrm>
            <a:off x="6441964" y="1546044"/>
            <a:ext cx="2365213" cy="160692"/>
          </a:xfrm>
        </p:spPr>
        <p:txBody>
          <a:bodyPr vert="horz" wrap="square" lIns="0" tIns="0" rIns="0" bIns="0" rtlCol="0">
            <a:spAutoFit/>
          </a:bodyPr>
          <a:lstStyle>
            <a:lvl1pPr marL="0" indent="0">
              <a:buNone/>
              <a:defRPr lang="en-GB" sz="1029" b="1" dirty="0">
                <a:latin typeface="Arial" panose="020B0604020202020204" pitchFamily="34" charset="0"/>
                <a:cs typeface="Arial" panose="020B0604020202020204" pitchFamily="34" charset="0"/>
              </a:defRPr>
            </a:lvl1pPr>
          </a:lstStyle>
          <a:p>
            <a:pPr marL="168017" lvl="0" indent="-168017">
              <a:lnSpc>
                <a:spcPct val="110000"/>
              </a:lnSpc>
              <a:spcAft>
                <a:spcPts val="221"/>
              </a:spcAft>
            </a:pPr>
            <a:r>
              <a:rPr lang="en-US"/>
              <a:t>Edit Master text styles</a:t>
            </a:r>
          </a:p>
        </p:txBody>
      </p:sp>
      <p:sp>
        <p:nvSpPr>
          <p:cNvPr id="22" name="Text Placeholder 5"/>
          <p:cNvSpPr>
            <a:spLocks noGrp="1"/>
          </p:cNvSpPr>
          <p:nvPr>
            <p:ph type="body" sz="quarter" idx="20"/>
          </p:nvPr>
        </p:nvSpPr>
        <p:spPr>
          <a:xfrm>
            <a:off x="6441964" y="2959051"/>
            <a:ext cx="2364931" cy="165468"/>
          </a:xfrm>
        </p:spPr>
        <p:txBody>
          <a:bodyPr wrap="square" lIns="0" tIns="0" rIns="0" bIns="0">
            <a:spAutoFit/>
          </a:bodyPr>
          <a:lstStyle>
            <a:lvl1pPr marL="0" indent="0">
              <a:lnSpc>
                <a:spcPct val="110000"/>
              </a:lnSpc>
              <a:spcBef>
                <a:spcPts val="0"/>
              </a:spcBef>
              <a:spcAft>
                <a:spcPts val="221"/>
              </a:spcAft>
              <a:buFont typeface="Arial" panose="020B0604020202020204" pitchFamily="34" charset="0"/>
              <a:buNone/>
              <a:defRPr sz="1029">
                <a:latin typeface="+mj-lt"/>
              </a:defRPr>
            </a:lvl1pPr>
            <a:lvl2pPr marL="168017" indent="-168017">
              <a:lnSpc>
                <a:spcPct val="110000"/>
              </a:lnSpc>
              <a:spcBef>
                <a:spcPts val="0"/>
              </a:spcBef>
              <a:spcAft>
                <a:spcPts val="221"/>
              </a:spcAft>
              <a:defRPr sz="1029">
                <a:latin typeface="+mj-lt"/>
              </a:defRPr>
            </a:lvl2pPr>
            <a:lvl3pPr marL="336034" indent="-168017">
              <a:lnSpc>
                <a:spcPct val="110000"/>
              </a:lnSpc>
              <a:spcBef>
                <a:spcPts val="0"/>
              </a:spcBef>
              <a:spcAft>
                <a:spcPts val="221"/>
              </a:spcAft>
              <a:defRPr sz="1029">
                <a:latin typeface="+mj-lt"/>
              </a:defRPr>
            </a:lvl3pPr>
            <a:lvl4pPr marL="504050" indent="-168017">
              <a:lnSpc>
                <a:spcPct val="110000"/>
              </a:lnSpc>
              <a:spcBef>
                <a:spcPts val="0"/>
              </a:spcBef>
              <a:spcAft>
                <a:spcPts val="221"/>
              </a:spcAft>
              <a:defRPr sz="1029">
                <a:latin typeface="+mj-lt"/>
              </a:defRPr>
            </a:lvl4pPr>
            <a:lvl5pPr>
              <a:defRPr sz="1029">
                <a:latin typeface="+mj-lt"/>
              </a:defRPr>
            </a:lvl5pPr>
          </a:lstStyle>
          <a:p>
            <a:pPr lvl="0"/>
            <a:r>
              <a:rPr lang="en-US"/>
              <a:t>Edit Master text styles</a:t>
            </a:r>
          </a:p>
        </p:txBody>
      </p:sp>
      <p:sp>
        <p:nvSpPr>
          <p:cNvPr id="24" name="Text Placeholder 21"/>
          <p:cNvSpPr>
            <a:spLocks noGrp="1"/>
          </p:cNvSpPr>
          <p:nvPr>
            <p:ph type="body" sz="quarter" idx="22"/>
          </p:nvPr>
        </p:nvSpPr>
        <p:spPr>
          <a:xfrm>
            <a:off x="6441964" y="2611165"/>
            <a:ext cx="2365213" cy="160692"/>
          </a:xfrm>
        </p:spPr>
        <p:txBody>
          <a:bodyPr vert="horz" wrap="square" lIns="0" tIns="0" rIns="0" bIns="0" rtlCol="0">
            <a:spAutoFit/>
          </a:bodyPr>
          <a:lstStyle>
            <a:lvl1pPr marL="0" indent="0">
              <a:buNone/>
              <a:defRPr lang="en-GB" sz="1029" b="1" dirty="0">
                <a:latin typeface="Arial" panose="020B0604020202020204" pitchFamily="34" charset="0"/>
                <a:cs typeface="Arial" panose="020B0604020202020204" pitchFamily="34" charset="0"/>
              </a:defRPr>
            </a:lvl1pPr>
          </a:lstStyle>
          <a:p>
            <a:pPr marL="168017" lvl="0" indent="-168017">
              <a:lnSpc>
                <a:spcPct val="110000"/>
              </a:lnSpc>
              <a:spcAft>
                <a:spcPts val="221"/>
              </a:spcAft>
            </a:pPr>
            <a:r>
              <a:rPr lang="en-US"/>
              <a:t>Edit Master text styles</a:t>
            </a:r>
          </a:p>
        </p:txBody>
      </p:sp>
      <p:sp>
        <p:nvSpPr>
          <p:cNvPr id="25" name="Text Placeholder 5"/>
          <p:cNvSpPr>
            <a:spLocks noGrp="1"/>
          </p:cNvSpPr>
          <p:nvPr>
            <p:ph type="body" sz="quarter" idx="23"/>
          </p:nvPr>
        </p:nvSpPr>
        <p:spPr>
          <a:xfrm>
            <a:off x="6441964" y="3991030"/>
            <a:ext cx="2364931" cy="165468"/>
          </a:xfrm>
        </p:spPr>
        <p:txBody>
          <a:bodyPr wrap="square" lIns="0" tIns="0" rIns="0" bIns="0">
            <a:spAutoFit/>
          </a:bodyPr>
          <a:lstStyle>
            <a:lvl1pPr marL="0" indent="0">
              <a:lnSpc>
                <a:spcPct val="110000"/>
              </a:lnSpc>
              <a:spcBef>
                <a:spcPts val="0"/>
              </a:spcBef>
              <a:spcAft>
                <a:spcPts val="221"/>
              </a:spcAft>
              <a:buFont typeface="Arial" panose="020B0604020202020204" pitchFamily="34" charset="0"/>
              <a:buNone/>
              <a:defRPr sz="1029">
                <a:latin typeface="+mj-lt"/>
              </a:defRPr>
            </a:lvl1pPr>
            <a:lvl2pPr marL="168017" indent="-168017">
              <a:lnSpc>
                <a:spcPct val="110000"/>
              </a:lnSpc>
              <a:spcBef>
                <a:spcPts val="0"/>
              </a:spcBef>
              <a:spcAft>
                <a:spcPts val="221"/>
              </a:spcAft>
              <a:defRPr sz="1029">
                <a:latin typeface="+mj-lt"/>
              </a:defRPr>
            </a:lvl2pPr>
            <a:lvl3pPr marL="336034" indent="-168017">
              <a:lnSpc>
                <a:spcPct val="110000"/>
              </a:lnSpc>
              <a:spcBef>
                <a:spcPts val="0"/>
              </a:spcBef>
              <a:spcAft>
                <a:spcPts val="221"/>
              </a:spcAft>
              <a:defRPr sz="1029">
                <a:latin typeface="+mj-lt"/>
              </a:defRPr>
            </a:lvl3pPr>
            <a:lvl4pPr marL="504050" indent="-168017">
              <a:lnSpc>
                <a:spcPct val="110000"/>
              </a:lnSpc>
              <a:spcBef>
                <a:spcPts val="0"/>
              </a:spcBef>
              <a:spcAft>
                <a:spcPts val="221"/>
              </a:spcAft>
              <a:defRPr sz="1029">
                <a:latin typeface="+mj-lt"/>
              </a:defRPr>
            </a:lvl4pPr>
            <a:lvl5pPr>
              <a:defRPr sz="1029">
                <a:latin typeface="+mj-lt"/>
              </a:defRPr>
            </a:lvl5pPr>
          </a:lstStyle>
          <a:p>
            <a:pPr lvl="0"/>
            <a:r>
              <a:rPr lang="en-US"/>
              <a:t>Edit Master text styles</a:t>
            </a:r>
          </a:p>
        </p:txBody>
      </p:sp>
      <p:sp>
        <p:nvSpPr>
          <p:cNvPr id="27" name="Text Placeholder 21"/>
          <p:cNvSpPr>
            <a:spLocks noGrp="1"/>
          </p:cNvSpPr>
          <p:nvPr>
            <p:ph type="body" sz="quarter" idx="25"/>
          </p:nvPr>
        </p:nvSpPr>
        <p:spPr>
          <a:xfrm>
            <a:off x="6441964" y="3643143"/>
            <a:ext cx="2365213" cy="160692"/>
          </a:xfrm>
        </p:spPr>
        <p:txBody>
          <a:bodyPr vert="horz" wrap="square" lIns="0" tIns="0" rIns="0" bIns="0" rtlCol="0">
            <a:spAutoFit/>
          </a:bodyPr>
          <a:lstStyle>
            <a:lvl1pPr marL="0" indent="0">
              <a:buNone/>
              <a:defRPr lang="en-GB" sz="1029" b="1" dirty="0">
                <a:latin typeface="Arial" panose="020B0604020202020204" pitchFamily="34" charset="0"/>
                <a:cs typeface="Arial" panose="020B0604020202020204" pitchFamily="34" charset="0"/>
              </a:defRPr>
            </a:lvl1pPr>
          </a:lstStyle>
          <a:p>
            <a:pPr marL="168017" lvl="0" indent="-168017">
              <a:lnSpc>
                <a:spcPct val="110000"/>
              </a:lnSpc>
              <a:spcAft>
                <a:spcPts val="221"/>
              </a:spcAft>
            </a:pPr>
            <a:r>
              <a:rPr lang="en-US"/>
              <a:t>Edit Master text styles</a:t>
            </a:r>
          </a:p>
        </p:txBody>
      </p:sp>
      <p:sp>
        <p:nvSpPr>
          <p:cNvPr id="28" name="Text Placeholder 5"/>
          <p:cNvSpPr>
            <a:spLocks noGrp="1"/>
          </p:cNvSpPr>
          <p:nvPr>
            <p:ph type="body" sz="quarter" idx="26"/>
          </p:nvPr>
        </p:nvSpPr>
        <p:spPr>
          <a:xfrm>
            <a:off x="6441964" y="5050140"/>
            <a:ext cx="2364931" cy="165468"/>
          </a:xfrm>
        </p:spPr>
        <p:txBody>
          <a:bodyPr wrap="square" lIns="0" tIns="0" rIns="0" bIns="0">
            <a:spAutoFit/>
          </a:bodyPr>
          <a:lstStyle>
            <a:lvl1pPr marL="0" indent="0">
              <a:lnSpc>
                <a:spcPct val="110000"/>
              </a:lnSpc>
              <a:spcBef>
                <a:spcPts val="0"/>
              </a:spcBef>
              <a:spcAft>
                <a:spcPts val="221"/>
              </a:spcAft>
              <a:buFont typeface="Arial" panose="020B0604020202020204" pitchFamily="34" charset="0"/>
              <a:buNone/>
              <a:defRPr sz="1029">
                <a:latin typeface="+mj-lt"/>
              </a:defRPr>
            </a:lvl1pPr>
            <a:lvl2pPr marL="168017" indent="-168017">
              <a:lnSpc>
                <a:spcPct val="110000"/>
              </a:lnSpc>
              <a:spcBef>
                <a:spcPts val="0"/>
              </a:spcBef>
              <a:spcAft>
                <a:spcPts val="221"/>
              </a:spcAft>
              <a:defRPr sz="1029">
                <a:latin typeface="+mj-lt"/>
              </a:defRPr>
            </a:lvl2pPr>
            <a:lvl3pPr marL="336034" indent="-168017">
              <a:lnSpc>
                <a:spcPct val="110000"/>
              </a:lnSpc>
              <a:spcBef>
                <a:spcPts val="0"/>
              </a:spcBef>
              <a:spcAft>
                <a:spcPts val="221"/>
              </a:spcAft>
              <a:defRPr sz="1029">
                <a:latin typeface="+mj-lt"/>
              </a:defRPr>
            </a:lvl3pPr>
            <a:lvl4pPr marL="504050" indent="-168017">
              <a:lnSpc>
                <a:spcPct val="110000"/>
              </a:lnSpc>
              <a:spcBef>
                <a:spcPts val="0"/>
              </a:spcBef>
              <a:spcAft>
                <a:spcPts val="221"/>
              </a:spcAft>
              <a:defRPr sz="1029">
                <a:latin typeface="+mj-lt"/>
              </a:defRPr>
            </a:lvl4pPr>
            <a:lvl5pPr>
              <a:defRPr sz="1029">
                <a:latin typeface="+mj-lt"/>
              </a:defRPr>
            </a:lvl5pPr>
          </a:lstStyle>
          <a:p>
            <a:pPr lvl="0"/>
            <a:r>
              <a:rPr lang="en-US"/>
              <a:t>Edit Master text styles</a:t>
            </a:r>
          </a:p>
        </p:txBody>
      </p:sp>
      <p:sp>
        <p:nvSpPr>
          <p:cNvPr id="30" name="Text Placeholder 21"/>
          <p:cNvSpPr>
            <a:spLocks noGrp="1"/>
          </p:cNvSpPr>
          <p:nvPr>
            <p:ph type="body" sz="quarter" idx="28"/>
          </p:nvPr>
        </p:nvSpPr>
        <p:spPr>
          <a:xfrm>
            <a:off x="6441964" y="4702254"/>
            <a:ext cx="2365213" cy="160692"/>
          </a:xfrm>
        </p:spPr>
        <p:txBody>
          <a:bodyPr vert="horz" wrap="square" lIns="0" tIns="0" rIns="0" bIns="0" rtlCol="0">
            <a:spAutoFit/>
          </a:bodyPr>
          <a:lstStyle>
            <a:lvl1pPr marL="0" indent="0">
              <a:buNone/>
              <a:defRPr lang="en-GB" sz="1029" b="1" dirty="0">
                <a:latin typeface="Arial" panose="020B0604020202020204" pitchFamily="34" charset="0"/>
                <a:cs typeface="Arial" panose="020B0604020202020204" pitchFamily="34" charset="0"/>
              </a:defRPr>
            </a:lvl1pPr>
          </a:lstStyle>
          <a:p>
            <a:pPr marL="168017" lvl="0" indent="-168017">
              <a:lnSpc>
                <a:spcPct val="110000"/>
              </a:lnSpc>
              <a:spcAft>
                <a:spcPts val="221"/>
              </a:spcAft>
            </a:pPr>
            <a:r>
              <a:rPr lang="en-US"/>
              <a:t>Edit Master text styles</a:t>
            </a:r>
          </a:p>
        </p:txBody>
      </p:sp>
      <p:sp>
        <p:nvSpPr>
          <p:cNvPr id="31" name="Text Placeholder 17"/>
          <p:cNvSpPr>
            <a:spLocks noGrp="1"/>
          </p:cNvSpPr>
          <p:nvPr>
            <p:ph type="body" sz="quarter" idx="29" hasCustomPrompt="1"/>
          </p:nvPr>
        </p:nvSpPr>
        <p:spPr>
          <a:xfrm>
            <a:off x="5895462" y="2583566"/>
            <a:ext cx="398144" cy="519737"/>
          </a:xfrm>
          <a:prstGeom prst="ellipse">
            <a:avLst/>
          </a:prstGeom>
          <a:ln>
            <a:solidFill>
              <a:schemeClr val="tx1">
                <a:lumMod val="50000"/>
                <a:lumOff val="50000"/>
              </a:schemeClr>
            </a:solidFill>
          </a:ln>
        </p:spPr>
        <p:txBody>
          <a:bodyPr vert="horz" wrap="square" lIns="0" tIns="0" rIns="0" bIns="0" rtlCol="0" anchor="ctr">
            <a:noAutofit/>
          </a:bodyPr>
          <a:lstStyle>
            <a:lvl1pPr marL="0" indent="0" algn="ctr">
              <a:lnSpc>
                <a:spcPct val="100000"/>
              </a:lnSpc>
              <a:spcBef>
                <a:spcPts val="0"/>
              </a:spcBef>
              <a:spcAft>
                <a:spcPts val="0"/>
              </a:spcAft>
              <a:buFont typeface="Arial" panose="020B0604020202020204" pitchFamily="34" charset="0"/>
              <a:buNone/>
              <a:defRPr lang="en-GB" sz="1323" b="0" dirty="0">
                <a:solidFill>
                  <a:schemeClr val="tx1">
                    <a:lumMod val="75000"/>
                    <a:lumOff val="25000"/>
                  </a:schemeClr>
                </a:solidFill>
                <a:latin typeface="Arial Black" panose="020B0A04020102020204" pitchFamily="34" charset="0"/>
              </a:defRPr>
            </a:lvl1pPr>
          </a:lstStyle>
          <a:p>
            <a:pPr marL="168017" lvl="0" indent="-168017">
              <a:lnSpc>
                <a:spcPct val="110000"/>
              </a:lnSpc>
              <a:spcAft>
                <a:spcPts val="221"/>
              </a:spcAft>
            </a:pPr>
            <a:r>
              <a:rPr lang="en-GB" dirty="0"/>
              <a:t>2</a:t>
            </a:r>
          </a:p>
        </p:txBody>
      </p:sp>
      <p:sp>
        <p:nvSpPr>
          <p:cNvPr id="32" name="Text Placeholder 17"/>
          <p:cNvSpPr>
            <a:spLocks noGrp="1"/>
          </p:cNvSpPr>
          <p:nvPr>
            <p:ph type="body" sz="quarter" idx="30" hasCustomPrompt="1"/>
          </p:nvPr>
        </p:nvSpPr>
        <p:spPr>
          <a:xfrm>
            <a:off x="5895462" y="3615545"/>
            <a:ext cx="398144" cy="519737"/>
          </a:xfrm>
          <a:prstGeom prst="ellipse">
            <a:avLst/>
          </a:prstGeom>
          <a:ln>
            <a:solidFill>
              <a:schemeClr val="tx1">
                <a:lumMod val="50000"/>
                <a:lumOff val="50000"/>
              </a:schemeClr>
            </a:solidFill>
          </a:ln>
        </p:spPr>
        <p:txBody>
          <a:bodyPr vert="horz" wrap="square" lIns="0" tIns="0" rIns="0" bIns="0" rtlCol="0" anchor="ctr">
            <a:noAutofit/>
          </a:bodyPr>
          <a:lstStyle>
            <a:lvl1pPr marL="0" indent="0" algn="ctr">
              <a:lnSpc>
                <a:spcPct val="100000"/>
              </a:lnSpc>
              <a:spcBef>
                <a:spcPts val="0"/>
              </a:spcBef>
              <a:spcAft>
                <a:spcPts val="0"/>
              </a:spcAft>
              <a:buFont typeface="Arial" panose="020B0604020202020204" pitchFamily="34" charset="0"/>
              <a:buNone/>
              <a:defRPr lang="en-GB" sz="1323" b="0" dirty="0">
                <a:solidFill>
                  <a:schemeClr val="tx1">
                    <a:lumMod val="75000"/>
                    <a:lumOff val="25000"/>
                  </a:schemeClr>
                </a:solidFill>
                <a:latin typeface="Arial Black" panose="020B0A04020102020204" pitchFamily="34" charset="0"/>
              </a:defRPr>
            </a:lvl1pPr>
          </a:lstStyle>
          <a:p>
            <a:pPr marL="168017" lvl="0" indent="-168017">
              <a:lnSpc>
                <a:spcPct val="110000"/>
              </a:lnSpc>
              <a:spcAft>
                <a:spcPts val="221"/>
              </a:spcAft>
            </a:pPr>
            <a:r>
              <a:rPr lang="en-US" dirty="0"/>
              <a:t>3</a:t>
            </a:r>
            <a:endParaRPr lang="en-GB" dirty="0"/>
          </a:p>
        </p:txBody>
      </p:sp>
      <p:sp>
        <p:nvSpPr>
          <p:cNvPr id="33" name="Text Placeholder 17"/>
          <p:cNvSpPr>
            <a:spLocks noGrp="1"/>
          </p:cNvSpPr>
          <p:nvPr>
            <p:ph type="body" sz="quarter" idx="31" hasCustomPrompt="1"/>
          </p:nvPr>
        </p:nvSpPr>
        <p:spPr>
          <a:xfrm>
            <a:off x="5895462" y="4647524"/>
            <a:ext cx="398144" cy="519737"/>
          </a:xfrm>
          <a:prstGeom prst="ellipse">
            <a:avLst/>
          </a:prstGeom>
          <a:ln>
            <a:solidFill>
              <a:schemeClr val="tx1">
                <a:lumMod val="50000"/>
                <a:lumOff val="50000"/>
              </a:schemeClr>
            </a:solidFill>
          </a:ln>
        </p:spPr>
        <p:txBody>
          <a:bodyPr vert="horz" wrap="square" lIns="0" tIns="0" rIns="0" bIns="0" rtlCol="0" anchor="ctr">
            <a:noAutofit/>
          </a:bodyPr>
          <a:lstStyle>
            <a:lvl1pPr marL="0" indent="0" algn="ctr">
              <a:lnSpc>
                <a:spcPct val="100000"/>
              </a:lnSpc>
              <a:spcBef>
                <a:spcPts val="0"/>
              </a:spcBef>
              <a:spcAft>
                <a:spcPts val="0"/>
              </a:spcAft>
              <a:buFont typeface="Arial" panose="020B0604020202020204" pitchFamily="34" charset="0"/>
              <a:buNone/>
              <a:defRPr lang="en-GB" sz="1323" b="0" dirty="0">
                <a:solidFill>
                  <a:schemeClr val="tx1">
                    <a:lumMod val="75000"/>
                    <a:lumOff val="25000"/>
                  </a:schemeClr>
                </a:solidFill>
                <a:latin typeface="Arial Black" panose="020B0A04020102020204" pitchFamily="34" charset="0"/>
              </a:defRPr>
            </a:lvl1pPr>
          </a:lstStyle>
          <a:p>
            <a:pPr marL="168017" lvl="0" indent="-168017">
              <a:lnSpc>
                <a:spcPct val="110000"/>
              </a:lnSpc>
              <a:spcAft>
                <a:spcPts val="221"/>
              </a:spcAft>
            </a:pPr>
            <a:r>
              <a:rPr lang="en-US" dirty="0"/>
              <a:t>4</a:t>
            </a:r>
            <a:endParaRPr lang="en-GB" dirty="0"/>
          </a:p>
        </p:txBody>
      </p:sp>
      <p:grpSp>
        <p:nvGrpSpPr>
          <p:cNvPr id="29" name="Group 28">
            <a:extLst>
              <a:ext uri="{FF2B5EF4-FFF2-40B4-BE49-F238E27FC236}">
                <a16:creationId xmlns:a16="http://schemas.microsoft.com/office/drawing/2014/main" id="{7B544354-C832-42B2-858D-B88F66D15E0D}"/>
              </a:ext>
            </a:extLst>
          </p:cNvPr>
          <p:cNvGrpSpPr/>
          <p:nvPr userDrawn="1"/>
        </p:nvGrpSpPr>
        <p:grpSpPr>
          <a:xfrm>
            <a:off x="1098" y="6646792"/>
            <a:ext cx="8960340" cy="74683"/>
            <a:chOff x="0" y="0"/>
            <a:chExt cx="12190506" cy="295275"/>
          </a:xfrm>
        </p:grpSpPr>
        <p:sp>
          <p:nvSpPr>
            <p:cNvPr id="34" name="Rectangle 33">
              <a:extLst>
                <a:ext uri="{FF2B5EF4-FFF2-40B4-BE49-F238E27FC236}">
                  <a16:creationId xmlns:a16="http://schemas.microsoft.com/office/drawing/2014/main" id="{48EFF5A2-7C1D-4F3E-AAD6-4482AD40B279}"/>
                </a:ext>
              </a:extLst>
            </p:cNvPr>
            <p:cNvSpPr/>
            <p:nvPr userDrawn="1"/>
          </p:nvSpPr>
          <p:spPr>
            <a:xfrm>
              <a:off x="0" y="0"/>
              <a:ext cx="6096000" cy="2952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35" name="Rectangle 34">
              <a:extLst>
                <a:ext uri="{FF2B5EF4-FFF2-40B4-BE49-F238E27FC236}">
                  <a16:creationId xmlns:a16="http://schemas.microsoft.com/office/drawing/2014/main" id="{0BFF3EE8-858D-4327-9072-C47D646E5E30}"/>
                </a:ext>
              </a:extLst>
            </p:cNvPr>
            <p:cNvSpPr/>
            <p:nvPr userDrawn="1"/>
          </p:nvSpPr>
          <p:spPr>
            <a:xfrm>
              <a:off x="6097494" y="0"/>
              <a:ext cx="2031004" cy="295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36" name="Rectangle 35">
              <a:extLst>
                <a:ext uri="{FF2B5EF4-FFF2-40B4-BE49-F238E27FC236}">
                  <a16:creationId xmlns:a16="http://schemas.microsoft.com/office/drawing/2014/main" id="{ACE38F40-DDBC-4556-9FE9-2F57EF389350}"/>
                </a:ext>
              </a:extLst>
            </p:cNvPr>
            <p:cNvSpPr/>
            <p:nvPr userDrawn="1"/>
          </p:nvSpPr>
          <p:spPr>
            <a:xfrm>
              <a:off x="8128498" y="0"/>
              <a:ext cx="2031004" cy="295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37" name="Rectangle 36">
              <a:extLst>
                <a:ext uri="{FF2B5EF4-FFF2-40B4-BE49-F238E27FC236}">
                  <a16:creationId xmlns:a16="http://schemas.microsoft.com/office/drawing/2014/main" id="{8FDED2F6-2E73-408D-B0A1-595D0D94475C}"/>
                </a:ext>
              </a:extLst>
            </p:cNvPr>
            <p:cNvSpPr/>
            <p:nvPr userDrawn="1"/>
          </p:nvSpPr>
          <p:spPr>
            <a:xfrm>
              <a:off x="10159502" y="0"/>
              <a:ext cx="2031004" cy="2952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grpSp>
      <p:sp>
        <p:nvSpPr>
          <p:cNvPr id="38" name="Text Placeholder 6">
            <a:extLst>
              <a:ext uri="{FF2B5EF4-FFF2-40B4-BE49-F238E27FC236}">
                <a16:creationId xmlns:a16="http://schemas.microsoft.com/office/drawing/2014/main" id="{78121E1A-CD03-47AE-8251-88FB51C04B76}"/>
              </a:ext>
            </a:extLst>
          </p:cNvPr>
          <p:cNvSpPr>
            <a:spLocks noGrp="1"/>
          </p:cNvSpPr>
          <p:nvPr>
            <p:ph type="body" sz="quarter" idx="17" hasCustomPrompt="1"/>
          </p:nvPr>
        </p:nvSpPr>
        <p:spPr>
          <a:xfrm>
            <a:off x="154261" y="6420848"/>
            <a:ext cx="6911276" cy="114775"/>
          </a:xfrm>
        </p:spPr>
        <p:txBody>
          <a:bodyPr vert="horz" wrap="square" lIns="0" tIns="0" rIns="0" bIns="0" rtlCol="0" anchor="b">
            <a:spAutoFit/>
          </a:bodyPr>
          <a:lstStyle>
            <a:lvl1pPr marL="0" indent="0">
              <a:buNone/>
              <a:defRPr lang="en-US" sz="735" dirty="0" smtClean="0">
                <a:latin typeface="Arial" panose="020B0604020202020204" pitchFamily="34" charset="0"/>
                <a:cs typeface="Arial" panose="020B0604020202020204" pitchFamily="34" charset="0"/>
              </a:defRPr>
            </a:lvl1pPr>
            <a:lvl2pPr>
              <a:defRPr lang="en-US" sz="1029" dirty="0" smtClean="0">
                <a:latin typeface="+mj-lt"/>
              </a:defRPr>
            </a:lvl2pPr>
            <a:lvl3pPr>
              <a:defRPr lang="en-US" sz="1029" dirty="0" smtClean="0">
                <a:latin typeface="+mj-lt"/>
              </a:defRPr>
            </a:lvl3pPr>
            <a:lvl4pPr>
              <a:defRPr lang="en-US" sz="1029" dirty="0" smtClean="0">
                <a:latin typeface="+mj-lt"/>
              </a:defRPr>
            </a:lvl4pPr>
            <a:lvl5pPr>
              <a:defRPr lang="en-GB" sz="1029" dirty="0">
                <a:latin typeface="+mj-lt"/>
              </a:defRPr>
            </a:lvl5pPr>
          </a:lstStyle>
          <a:p>
            <a:pPr marL="168017" lvl="0" indent="-168017">
              <a:lnSpc>
                <a:spcPct val="110000"/>
              </a:lnSpc>
              <a:spcBef>
                <a:spcPts val="0"/>
              </a:spcBef>
              <a:spcAft>
                <a:spcPts val="221"/>
              </a:spcAft>
            </a:pPr>
            <a:r>
              <a:rPr lang="en-US" dirty="0"/>
              <a:t>SOURCE:</a:t>
            </a:r>
          </a:p>
        </p:txBody>
      </p:sp>
      <p:pic>
        <p:nvPicPr>
          <p:cNvPr id="39" name="Picture 38" descr="ALMA">
            <a:extLst>
              <a:ext uri="{FF2B5EF4-FFF2-40B4-BE49-F238E27FC236}">
                <a16:creationId xmlns:a16="http://schemas.microsoft.com/office/drawing/2014/main" id="{38565F8F-E370-4F51-95CB-1CCA30D7E15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139813" y="6241772"/>
            <a:ext cx="667364" cy="293851"/>
          </a:xfrm>
          <a:prstGeom prst="rect">
            <a:avLst/>
          </a:prstGeom>
        </p:spPr>
      </p:pic>
    </p:spTree>
    <p:extLst>
      <p:ext uri="{BB962C8B-B14F-4D97-AF65-F5344CB8AC3E}">
        <p14:creationId xmlns:p14="http://schemas.microsoft.com/office/powerpoint/2010/main" val="3032106833"/>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Dark Left">
    <p:spTree>
      <p:nvGrpSpPr>
        <p:cNvPr id="1" name=""/>
        <p:cNvGrpSpPr/>
        <p:nvPr/>
      </p:nvGrpSpPr>
      <p:grpSpPr>
        <a:xfrm>
          <a:off x="0" y="0"/>
          <a:ext cx="0" cy="0"/>
          <a:chOff x="0" y="0"/>
          <a:chExt cx="0" cy="0"/>
        </a:xfrm>
      </p:grpSpPr>
      <p:sp>
        <p:nvSpPr>
          <p:cNvPr id="16" name="Rectangle 15"/>
          <p:cNvSpPr/>
          <p:nvPr userDrawn="1"/>
        </p:nvSpPr>
        <p:spPr>
          <a:xfrm>
            <a:off x="0" y="4"/>
            <a:ext cx="4480719" cy="672147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2" name="Title 1"/>
          <p:cNvSpPr>
            <a:spLocks noGrp="1"/>
          </p:cNvSpPr>
          <p:nvPr>
            <p:ph type="title"/>
          </p:nvPr>
        </p:nvSpPr>
        <p:spPr>
          <a:xfrm>
            <a:off x="532089" y="445499"/>
            <a:ext cx="2364931" cy="570118"/>
          </a:xfrm>
        </p:spPr>
        <p:txBody>
          <a:bodyPr wrap="square" lIns="0" tIns="0" rIns="0" bIns="0" anchor="t">
            <a:spAutoFit/>
          </a:bodyPr>
          <a:lstStyle>
            <a:lvl1pPr>
              <a:defRPr sz="2058" b="1"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7" name="Text Placeholder 6"/>
          <p:cNvSpPr>
            <a:spLocks noGrp="1"/>
          </p:cNvSpPr>
          <p:nvPr>
            <p:ph type="body" sz="quarter" idx="10"/>
          </p:nvPr>
        </p:nvSpPr>
        <p:spPr>
          <a:xfrm>
            <a:off x="532090" y="3141357"/>
            <a:ext cx="2364931" cy="763488"/>
          </a:xfrm>
        </p:spPr>
        <p:txBody>
          <a:bodyPr vert="horz" wrap="square" lIns="0" tIns="0" rIns="0" bIns="0" rtlCol="0">
            <a:spAutoFit/>
          </a:bodyPr>
          <a:lstStyle>
            <a:lvl1pPr marL="0" indent="0">
              <a:buNone/>
              <a:defRPr lang="en-US" sz="1029" dirty="0" smtClean="0">
                <a:solidFill>
                  <a:schemeClr val="bg1"/>
                </a:solidFill>
                <a:latin typeface="+mj-lt"/>
              </a:defRPr>
            </a:lvl1pPr>
            <a:lvl2pPr>
              <a:defRPr lang="en-US" sz="1029" dirty="0" smtClean="0">
                <a:solidFill>
                  <a:schemeClr val="bg1"/>
                </a:solidFill>
                <a:latin typeface="+mj-lt"/>
              </a:defRPr>
            </a:lvl2pPr>
            <a:lvl3pPr>
              <a:defRPr lang="en-US" sz="1029" dirty="0" smtClean="0">
                <a:solidFill>
                  <a:schemeClr val="bg1"/>
                </a:solidFill>
                <a:latin typeface="+mj-lt"/>
              </a:defRPr>
            </a:lvl3pPr>
            <a:lvl4pPr>
              <a:defRPr lang="en-US" sz="1029" dirty="0" smtClean="0">
                <a:solidFill>
                  <a:schemeClr val="bg1"/>
                </a:solidFill>
                <a:latin typeface="+mj-lt"/>
              </a:defRPr>
            </a:lvl4pPr>
          </a:lstStyle>
          <a:p>
            <a:pPr marL="168017" lvl="0" indent="-168017">
              <a:lnSpc>
                <a:spcPct val="110000"/>
              </a:lnSpc>
              <a:spcBef>
                <a:spcPts val="0"/>
              </a:spcBef>
              <a:spcAft>
                <a:spcPts val="221"/>
              </a:spcAft>
            </a:pPr>
            <a:r>
              <a:rPr lang="en-US"/>
              <a:t>Edit Master text styles</a:t>
            </a:r>
          </a:p>
          <a:p>
            <a:pPr marL="168017" lvl="1" indent="-168017">
              <a:lnSpc>
                <a:spcPct val="110000"/>
              </a:lnSpc>
              <a:spcBef>
                <a:spcPts val="0"/>
              </a:spcBef>
              <a:spcAft>
                <a:spcPts val="221"/>
              </a:spcAft>
            </a:pPr>
            <a:r>
              <a:rPr lang="en-US"/>
              <a:t>Second level</a:t>
            </a:r>
          </a:p>
          <a:p>
            <a:pPr marL="168017" lvl="2" indent="-168017">
              <a:lnSpc>
                <a:spcPct val="110000"/>
              </a:lnSpc>
              <a:spcBef>
                <a:spcPts val="0"/>
              </a:spcBef>
              <a:spcAft>
                <a:spcPts val="221"/>
              </a:spcAft>
            </a:pPr>
            <a:r>
              <a:rPr lang="en-US"/>
              <a:t>Third level</a:t>
            </a:r>
          </a:p>
          <a:p>
            <a:pPr marL="168017" lvl="3" indent="-168017">
              <a:lnSpc>
                <a:spcPct val="110000"/>
              </a:lnSpc>
              <a:spcBef>
                <a:spcPts val="0"/>
              </a:spcBef>
              <a:spcAft>
                <a:spcPts val="221"/>
              </a:spcAft>
            </a:pPr>
            <a:r>
              <a:rPr lang="en-US"/>
              <a:t>Fourth level</a:t>
            </a:r>
          </a:p>
        </p:txBody>
      </p:sp>
      <p:grpSp>
        <p:nvGrpSpPr>
          <p:cNvPr id="18" name="Group 17">
            <a:extLst>
              <a:ext uri="{FF2B5EF4-FFF2-40B4-BE49-F238E27FC236}">
                <a16:creationId xmlns:a16="http://schemas.microsoft.com/office/drawing/2014/main" id="{1066B2AD-6A8B-47E2-8134-63A70420DBA1}"/>
              </a:ext>
            </a:extLst>
          </p:cNvPr>
          <p:cNvGrpSpPr/>
          <p:nvPr userDrawn="1"/>
        </p:nvGrpSpPr>
        <p:grpSpPr>
          <a:xfrm>
            <a:off x="1098" y="6646792"/>
            <a:ext cx="8960340" cy="74683"/>
            <a:chOff x="0" y="0"/>
            <a:chExt cx="12190506" cy="295275"/>
          </a:xfrm>
        </p:grpSpPr>
        <p:sp>
          <p:nvSpPr>
            <p:cNvPr id="19" name="Rectangle 18">
              <a:extLst>
                <a:ext uri="{FF2B5EF4-FFF2-40B4-BE49-F238E27FC236}">
                  <a16:creationId xmlns:a16="http://schemas.microsoft.com/office/drawing/2014/main" id="{931BE30A-B6E4-4FE7-A239-5B86C30FCD14}"/>
                </a:ext>
              </a:extLst>
            </p:cNvPr>
            <p:cNvSpPr/>
            <p:nvPr userDrawn="1"/>
          </p:nvSpPr>
          <p:spPr>
            <a:xfrm>
              <a:off x="0" y="0"/>
              <a:ext cx="6096000" cy="2952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20" name="Rectangle 19">
              <a:extLst>
                <a:ext uri="{FF2B5EF4-FFF2-40B4-BE49-F238E27FC236}">
                  <a16:creationId xmlns:a16="http://schemas.microsoft.com/office/drawing/2014/main" id="{63595399-1E8E-4F31-BBD2-284C3E7B8555}"/>
                </a:ext>
              </a:extLst>
            </p:cNvPr>
            <p:cNvSpPr/>
            <p:nvPr userDrawn="1"/>
          </p:nvSpPr>
          <p:spPr>
            <a:xfrm>
              <a:off x="6097494" y="0"/>
              <a:ext cx="2031004" cy="295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21" name="Rectangle 20">
              <a:extLst>
                <a:ext uri="{FF2B5EF4-FFF2-40B4-BE49-F238E27FC236}">
                  <a16:creationId xmlns:a16="http://schemas.microsoft.com/office/drawing/2014/main" id="{91E88427-59D7-4433-AA08-3D7A81E9804B}"/>
                </a:ext>
              </a:extLst>
            </p:cNvPr>
            <p:cNvSpPr/>
            <p:nvPr userDrawn="1"/>
          </p:nvSpPr>
          <p:spPr>
            <a:xfrm>
              <a:off x="8128498" y="0"/>
              <a:ext cx="2031004" cy="295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22" name="Rectangle 21">
              <a:extLst>
                <a:ext uri="{FF2B5EF4-FFF2-40B4-BE49-F238E27FC236}">
                  <a16:creationId xmlns:a16="http://schemas.microsoft.com/office/drawing/2014/main" id="{3511BEC9-2C54-468B-ADD4-ACF919A66162}"/>
                </a:ext>
              </a:extLst>
            </p:cNvPr>
            <p:cNvSpPr/>
            <p:nvPr userDrawn="1"/>
          </p:nvSpPr>
          <p:spPr>
            <a:xfrm>
              <a:off x="10159502" y="0"/>
              <a:ext cx="2031004" cy="2952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grpSp>
      <p:sp>
        <p:nvSpPr>
          <p:cNvPr id="23" name="Text Placeholder 6">
            <a:extLst>
              <a:ext uri="{FF2B5EF4-FFF2-40B4-BE49-F238E27FC236}">
                <a16:creationId xmlns:a16="http://schemas.microsoft.com/office/drawing/2014/main" id="{6687C554-BD55-4420-B687-252316603503}"/>
              </a:ext>
            </a:extLst>
          </p:cNvPr>
          <p:cNvSpPr>
            <a:spLocks noGrp="1"/>
          </p:cNvSpPr>
          <p:nvPr>
            <p:ph type="body" sz="quarter" idx="17" hasCustomPrompt="1"/>
          </p:nvPr>
        </p:nvSpPr>
        <p:spPr>
          <a:xfrm>
            <a:off x="154261" y="6420848"/>
            <a:ext cx="6911276" cy="114775"/>
          </a:xfrm>
        </p:spPr>
        <p:txBody>
          <a:bodyPr vert="horz" wrap="square" lIns="0" tIns="0" rIns="0" bIns="0" rtlCol="0" anchor="b">
            <a:spAutoFit/>
          </a:bodyPr>
          <a:lstStyle>
            <a:lvl1pPr marL="0" indent="0">
              <a:buNone/>
              <a:defRPr lang="en-US" sz="735" dirty="0" smtClean="0">
                <a:latin typeface="Arial" panose="020B0604020202020204" pitchFamily="34" charset="0"/>
                <a:cs typeface="Arial" panose="020B0604020202020204" pitchFamily="34" charset="0"/>
              </a:defRPr>
            </a:lvl1pPr>
            <a:lvl2pPr>
              <a:defRPr lang="en-US" sz="1029" dirty="0" smtClean="0">
                <a:latin typeface="+mj-lt"/>
              </a:defRPr>
            </a:lvl2pPr>
            <a:lvl3pPr>
              <a:defRPr lang="en-US" sz="1029" dirty="0" smtClean="0">
                <a:latin typeface="+mj-lt"/>
              </a:defRPr>
            </a:lvl3pPr>
            <a:lvl4pPr>
              <a:defRPr lang="en-US" sz="1029" dirty="0" smtClean="0">
                <a:latin typeface="+mj-lt"/>
              </a:defRPr>
            </a:lvl4pPr>
            <a:lvl5pPr>
              <a:defRPr lang="en-GB" sz="1029" dirty="0">
                <a:latin typeface="+mj-lt"/>
              </a:defRPr>
            </a:lvl5pPr>
          </a:lstStyle>
          <a:p>
            <a:pPr marL="168017" lvl="0" indent="-168017">
              <a:lnSpc>
                <a:spcPct val="110000"/>
              </a:lnSpc>
              <a:spcBef>
                <a:spcPts val="0"/>
              </a:spcBef>
              <a:spcAft>
                <a:spcPts val="221"/>
              </a:spcAft>
            </a:pPr>
            <a:r>
              <a:rPr lang="en-US" dirty="0"/>
              <a:t>SOURCE:</a:t>
            </a:r>
          </a:p>
        </p:txBody>
      </p:sp>
      <p:pic>
        <p:nvPicPr>
          <p:cNvPr id="24" name="Picture 23" descr="ALMA">
            <a:extLst>
              <a:ext uri="{FF2B5EF4-FFF2-40B4-BE49-F238E27FC236}">
                <a16:creationId xmlns:a16="http://schemas.microsoft.com/office/drawing/2014/main" id="{7F17DE6F-646F-42BF-9E84-0660E25528AC}"/>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139813" y="6241772"/>
            <a:ext cx="667364" cy="293851"/>
          </a:xfrm>
          <a:prstGeom prst="rect">
            <a:avLst/>
          </a:prstGeom>
        </p:spPr>
      </p:pic>
    </p:spTree>
    <p:extLst>
      <p:ext uri="{BB962C8B-B14F-4D97-AF65-F5344CB8AC3E}">
        <p14:creationId xmlns:p14="http://schemas.microsoft.com/office/powerpoint/2010/main" val="291791845"/>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Dark Left">
    <p:spTree>
      <p:nvGrpSpPr>
        <p:cNvPr id="1" name=""/>
        <p:cNvGrpSpPr/>
        <p:nvPr/>
      </p:nvGrpSpPr>
      <p:grpSpPr>
        <a:xfrm>
          <a:off x="0" y="0"/>
          <a:ext cx="0" cy="0"/>
          <a:chOff x="0" y="0"/>
          <a:chExt cx="0" cy="0"/>
        </a:xfrm>
      </p:grpSpPr>
      <p:sp>
        <p:nvSpPr>
          <p:cNvPr id="16" name="Rectangle 15"/>
          <p:cNvSpPr/>
          <p:nvPr userDrawn="1"/>
        </p:nvSpPr>
        <p:spPr>
          <a:xfrm>
            <a:off x="0" y="4"/>
            <a:ext cx="4480719" cy="672147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323"/>
          </a:p>
        </p:txBody>
      </p:sp>
      <p:sp>
        <p:nvSpPr>
          <p:cNvPr id="2" name="Title 1"/>
          <p:cNvSpPr>
            <a:spLocks noGrp="1"/>
          </p:cNvSpPr>
          <p:nvPr>
            <p:ph type="title"/>
          </p:nvPr>
        </p:nvSpPr>
        <p:spPr>
          <a:xfrm>
            <a:off x="532089" y="445497"/>
            <a:ext cx="2364931" cy="570118"/>
          </a:xfrm>
        </p:spPr>
        <p:txBody>
          <a:bodyPr wrap="square" lIns="0" tIns="0" rIns="0" bIns="0" anchor="t">
            <a:spAutoFit/>
          </a:bodyPr>
          <a:lstStyle>
            <a:lvl1pPr>
              <a:defRPr sz="2058" b="1"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7" name="Text Placeholder 6"/>
          <p:cNvSpPr>
            <a:spLocks noGrp="1"/>
          </p:cNvSpPr>
          <p:nvPr>
            <p:ph type="body" sz="quarter" idx="10"/>
          </p:nvPr>
        </p:nvSpPr>
        <p:spPr>
          <a:xfrm>
            <a:off x="532090" y="3141357"/>
            <a:ext cx="2364931" cy="763488"/>
          </a:xfrm>
        </p:spPr>
        <p:txBody>
          <a:bodyPr vert="horz" wrap="square" lIns="0" tIns="0" rIns="0" bIns="0" rtlCol="0">
            <a:spAutoFit/>
          </a:bodyPr>
          <a:lstStyle>
            <a:lvl1pPr marL="0" indent="0">
              <a:buNone/>
              <a:defRPr lang="en-US" sz="1029" dirty="0" smtClean="0">
                <a:solidFill>
                  <a:schemeClr val="tx1"/>
                </a:solidFill>
                <a:latin typeface="+mj-lt"/>
              </a:defRPr>
            </a:lvl1pPr>
            <a:lvl2pPr>
              <a:defRPr lang="en-US" sz="1029" dirty="0" smtClean="0">
                <a:solidFill>
                  <a:schemeClr val="tx1"/>
                </a:solidFill>
                <a:latin typeface="+mj-lt"/>
              </a:defRPr>
            </a:lvl2pPr>
            <a:lvl3pPr>
              <a:defRPr lang="en-US" sz="1029" dirty="0" smtClean="0">
                <a:solidFill>
                  <a:schemeClr val="tx1"/>
                </a:solidFill>
                <a:latin typeface="+mj-lt"/>
              </a:defRPr>
            </a:lvl3pPr>
            <a:lvl4pPr>
              <a:defRPr lang="en-US" sz="1029" dirty="0" smtClean="0">
                <a:solidFill>
                  <a:schemeClr val="tx1"/>
                </a:solidFill>
                <a:latin typeface="+mj-lt"/>
              </a:defRPr>
            </a:lvl4pPr>
          </a:lstStyle>
          <a:p>
            <a:pPr marL="168017" lvl="0" indent="-168017">
              <a:lnSpc>
                <a:spcPct val="110000"/>
              </a:lnSpc>
              <a:spcBef>
                <a:spcPts val="0"/>
              </a:spcBef>
              <a:spcAft>
                <a:spcPts val="221"/>
              </a:spcAft>
            </a:pPr>
            <a:r>
              <a:rPr lang="en-US"/>
              <a:t>Edit Master text styles</a:t>
            </a:r>
          </a:p>
          <a:p>
            <a:pPr marL="168017" lvl="1" indent="-168017">
              <a:lnSpc>
                <a:spcPct val="110000"/>
              </a:lnSpc>
              <a:spcBef>
                <a:spcPts val="0"/>
              </a:spcBef>
              <a:spcAft>
                <a:spcPts val="221"/>
              </a:spcAft>
            </a:pPr>
            <a:r>
              <a:rPr lang="en-US"/>
              <a:t>Second level</a:t>
            </a:r>
          </a:p>
          <a:p>
            <a:pPr marL="168017" lvl="2" indent="-168017">
              <a:lnSpc>
                <a:spcPct val="110000"/>
              </a:lnSpc>
              <a:spcBef>
                <a:spcPts val="0"/>
              </a:spcBef>
              <a:spcAft>
                <a:spcPts val="221"/>
              </a:spcAft>
            </a:pPr>
            <a:r>
              <a:rPr lang="en-US"/>
              <a:t>Third level</a:t>
            </a:r>
          </a:p>
          <a:p>
            <a:pPr marL="168017" lvl="3" indent="-168017">
              <a:lnSpc>
                <a:spcPct val="110000"/>
              </a:lnSpc>
              <a:spcBef>
                <a:spcPts val="0"/>
              </a:spcBef>
              <a:spcAft>
                <a:spcPts val="221"/>
              </a:spcAft>
            </a:pPr>
            <a:r>
              <a:rPr lang="en-US"/>
              <a:t>Fourth level</a:t>
            </a:r>
          </a:p>
        </p:txBody>
      </p:sp>
      <p:grpSp>
        <p:nvGrpSpPr>
          <p:cNvPr id="18" name="Group 17">
            <a:extLst>
              <a:ext uri="{FF2B5EF4-FFF2-40B4-BE49-F238E27FC236}">
                <a16:creationId xmlns:a16="http://schemas.microsoft.com/office/drawing/2014/main" id="{3CCCD981-BE23-4A41-BBFD-9CAEF87FD332}"/>
              </a:ext>
            </a:extLst>
          </p:cNvPr>
          <p:cNvGrpSpPr/>
          <p:nvPr userDrawn="1"/>
        </p:nvGrpSpPr>
        <p:grpSpPr>
          <a:xfrm>
            <a:off x="1098" y="6646792"/>
            <a:ext cx="8960340" cy="74683"/>
            <a:chOff x="0" y="0"/>
            <a:chExt cx="12190506" cy="295275"/>
          </a:xfrm>
        </p:grpSpPr>
        <p:sp>
          <p:nvSpPr>
            <p:cNvPr id="19" name="Rectangle 18">
              <a:extLst>
                <a:ext uri="{FF2B5EF4-FFF2-40B4-BE49-F238E27FC236}">
                  <a16:creationId xmlns:a16="http://schemas.microsoft.com/office/drawing/2014/main" id="{A7559442-BA16-43E9-8161-5233AC188539}"/>
                </a:ext>
              </a:extLst>
            </p:cNvPr>
            <p:cNvSpPr/>
            <p:nvPr userDrawn="1"/>
          </p:nvSpPr>
          <p:spPr>
            <a:xfrm>
              <a:off x="0" y="0"/>
              <a:ext cx="6096000" cy="2952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20" name="Rectangle 19">
              <a:extLst>
                <a:ext uri="{FF2B5EF4-FFF2-40B4-BE49-F238E27FC236}">
                  <a16:creationId xmlns:a16="http://schemas.microsoft.com/office/drawing/2014/main" id="{0105BB14-52AF-4B74-A3BB-2375EDE8398C}"/>
                </a:ext>
              </a:extLst>
            </p:cNvPr>
            <p:cNvSpPr/>
            <p:nvPr userDrawn="1"/>
          </p:nvSpPr>
          <p:spPr>
            <a:xfrm>
              <a:off x="6097494" y="0"/>
              <a:ext cx="2031004" cy="295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21" name="Rectangle 20">
              <a:extLst>
                <a:ext uri="{FF2B5EF4-FFF2-40B4-BE49-F238E27FC236}">
                  <a16:creationId xmlns:a16="http://schemas.microsoft.com/office/drawing/2014/main" id="{6FA1D545-13A6-444F-99DE-F7B855F0D11A}"/>
                </a:ext>
              </a:extLst>
            </p:cNvPr>
            <p:cNvSpPr/>
            <p:nvPr userDrawn="1"/>
          </p:nvSpPr>
          <p:spPr>
            <a:xfrm>
              <a:off x="8128498" y="0"/>
              <a:ext cx="2031004" cy="295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22" name="Rectangle 21">
              <a:extLst>
                <a:ext uri="{FF2B5EF4-FFF2-40B4-BE49-F238E27FC236}">
                  <a16:creationId xmlns:a16="http://schemas.microsoft.com/office/drawing/2014/main" id="{1C67DD36-8999-425C-9FF5-756826AB0D37}"/>
                </a:ext>
              </a:extLst>
            </p:cNvPr>
            <p:cNvSpPr/>
            <p:nvPr userDrawn="1"/>
          </p:nvSpPr>
          <p:spPr>
            <a:xfrm>
              <a:off x="10159502" y="0"/>
              <a:ext cx="2031004" cy="2952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grpSp>
      <p:sp>
        <p:nvSpPr>
          <p:cNvPr id="23" name="Text Placeholder 6">
            <a:extLst>
              <a:ext uri="{FF2B5EF4-FFF2-40B4-BE49-F238E27FC236}">
                <a16:creationId xmlns:a16="http://schemas.microsoft.com/office/drawing/2014/main" id="{9C427437-A62D-4E93-922F-D3150EE521F3}"/>
              </a:ext>
            </a:extLst>
          </p:cNvPr>
          <p:cNvSpPr>
            <a:spLocks noGrp="1"/>
          </p:cNvSpPr>
          <p:nvPr>
            <p:ph type="body" sz="quarter" idx="17" hasCustomPrompt="1"/>
          </p:nvPr>
        </p:nvSpPr>
        <p:spPr>
          <a:xfrm>
            <a:off x="154261" y="6420848"/>
            <a:ext cx="6911276" cy="114775"/>
          </a:xfrm>
        </p:spPr>
        <p:txBody>
          <a:bodyPr vert="horz" wrap="square" lIns="0" tIns="0" rIns="0" bIns="0" rtlCol="0" anchor="b">
            <a:spAutoFit/>
          </a:bodyPr>
          <a:lstStyle>
            <a:lvl1pPr marL="0" indent="0">
              <a:buNone/>
              <a:defRPr lang="en-US" sz="735" dirty="0" smtClean="0">
                <a:latin typeface="Arial" panose="020B0604020202020204" pitchFamily="34" charset="0"/>
                <a:cs typeface="Arial" panose="020B0604020202020204" pitchFamily="34" charset="0"/>
              </a:defRPr>
            </a:lvl1pPr>
            <a:lvl2pPr>
              <a:defRPr lang="en-US" sz="1029" dirty="0" smtClean="0">
                <a:latin typeface="+mj-lt"/>
              </a:defRPr>
            </a:lvl2pPr>
            <a:lvl3pPr>
              <a:defRPr lang="en-US" sz="1029" dirty="0" smtClean="0">
                <a:latin typeface="+mj-lt"/>
              </a:defRPr>
            </a:lvl3pPr>
            <a:lvl4pPr>
              <a:defRPr lang="en-US" sz="1029" dirty="0" smtClean="0">
                <a:latin typeface="+mj-lt"/>
              </a:defRPr>
            </a:lvl4pPr>
            <a:lvl5pPr>
              <a:defRPr lang="en-GB" sz="1029" dirty="0">
                <a:latin typeface="+mj-lt"/>
              </a:defRPr>
            </a:lvl5pPr>
          </a:lstStyle>
          <a:p>
            <a:pPr marL="168017" lvl="0" indent="-168017">
              <a:lnSpc>
                <a:spcPct val="110000"/>
              </a:lnSpc>
              <a:spcBef>
                <a:spcPts val="0"/>
              </a:spcBef>
              <a:spcAft>
                <a:spcPts val="221"/>
              </a:spcAft>
            </a:pPr>
            <a:r>
              <a:rPr lang="en-US" dirty="0"/>
              <a:t>SOURCE:</a:t>
            </a:r>
          </a:p>
        </p:txBody>
      </p:sp>
      <p:pic>
        <p:nvPicPr>
          <p:cNvPr id="24" name="Picture 23" descr="ALMA">
            <a:extLst>
              <a:ext uri="{FF2B5EF4-FFF2-40B4-BE49-F238E27FC236}">
                <a16:creationId xmlns:a16="http://schemas.microsoft.com/office/drawing/2014/main" id="{A2684FA5-3CEC-4548-89DD-E5572976CD2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139813" y="6241772"/>
            <a:ext cx="667364" cy="293851"/>
          </a:xfrm>
          <a:prstGeom prst="rect">
            <a:avLst/>
          </a:prstGeom>
        </p:spPr>
      </p:pic>
    </p:spTree>
    <p:extLst>
      <p:ext uri="{BB962C8B-B14F-4D97-AF65-F5344CB8AC3E}">
        <p14:creationId xmlns:p14="http://schemas.microsoft.com/office/powerpoint/2010/main" val="731544814"/>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Picture Left">
    <p:spTree>
      <p:nvGrpSpPr>
        <p:cNvPr id="1" name=""/>
        <p:cNvGrpSpPr/>
        <p:nvPr/>
      </p:nvGrpSpPr>
      <p:grpSpPr>
        <a:xfrm>
          <a:off x="0" y="0"/>
          <a:ext cx="0" cy="0"/>
          <a:chOff x="0" y="0"/>
          <a:chExt cx="0" cy="0"/>
        </a:xfrm>
      </p:grpSpPr>
      <p:sp>
        <p:nvSpPr>
          <p:cNvPr id="16" name="Rectangle 15"/>
          <p:cNvSpPr/>
          <p:nvPr userDrawn="1"/>
        </p:nvSpPr>
        <p:spPr>
          <a:xfrm>
            <a:off x="0" y="4"/>
            <a:ext cx="4480719" cy="672147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6" name="Picture Placeholder 5"/>
          <p:cNvSpPr>
            <a:spLocks noGrp="1"/>
          </p:cNvSpPr>
          <p:nvPr>
            <p:ph type="pic" sz="quarter" idx="10"/>
          </p:nvPr>
        </p:nvSpPr>
        <p:spPr>
          <a:xfrm>
            <a:off x="0" y="74685"/>
            <a:ext cx="4480719" cy="6646791"/>
          </a:xfrm>
        </p:spPr>
        <p:txBody>
          <a:bodyPr/>
          <a:lstStyle>
            <a:lvl1pPr marL="0" indent="0">
              <a:buNone/>
              <a:defRPr/>
            </a:lvl1pPr>
          </a:lstStyle>
          <a:p>
            <a:r>
              <a:rPr lang="en-US"/>
              <a:t>Click icon to add picture</a:t>
            </a:r>
            <a:endParaRPr lang="en-GB" dirty="0"/>
          </a:p>
        </p:txBody>
      </p:sp>
      <p:sp>
        <p:nvSpPr>
          <p:cNvPr id="2" name="Title 1"/>
          <p:cNvSpPr>
            <a:spLocks noGrp="1"/>
          </p:cNvSpPr>
          <p:nvPr>
            <p:ph type="title"/>
          </p:nvPr>
        </p:nvSpPr>
        <p:spPr>
          <a:xfrm>
            <a:off x="532088" y="445496"/>
            <a:ext cx="1820292" cy="855177"/>
          </a:xfrm>
        </p:spPr>
        <p:txBody>
          <a:bodyPr wrap="square" lIns="0" tIns="0" rIns="0" bIns="0" anchor="t">
            <a:spAutoFit/>
          </a:bodyPr>
          <a:lstStyle>
            <a:lvl1pPr>
              <a:defRPr sz="2058" b="1"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17" name="Text Placeholder 6"/>
          <p:cNvSpPr>
            <a:spLocks noGrp="1"/>
          </p:cNvSpPr>
          <p:nvPr>
            <p:ph type="body" sz="quarter" idx="11"/>
          </p:nvPr>
        </p:nvSpPr>
        <p:spPr>
          <a:xfrm>
            <a:off x="532090" y="2318538"/>
            <a:ext cx="2364931" cy="763488"/>
          </a:xfrm>
        </p:spPr>
        <p:txBody>
          <a:bodyPr vert="horz" wrap="square" lIns="0" tIns="0" rIns="0" bIns="0" rtlCol="0">
            <a:spAutoFit/>
          </a:bodyPr>
          <a:lstStyle>
            <a:lvl1pPr marL="0" indent="0">
              <a:buNone/>
              <a:defRPr lang="en-US" sz="1029" dirty="0" smtClean="0">
                <a:solidFill>
                  <a:schemeClr val="bg1"/>
                </a:solidFill>
                <a:latin typeface="+mj-lt"/>
              </a:defRPr>
            </a:lvl1pPr>
            <a:lvl2pPr>
              <a:defRPr lang="en-US" sz="1029" dirty="0" smtClean="0">
                <a:solidFill>
                  <a:schemeClr val="bg1"/>
                </a:solidFill>
                <a:latin typeface="+mj-lt"/>
              </a:defRPr>
            </a:lvl2pPr>
            <a:lvl3pPr>
              <a:defRPr lang="en-US" sz="1029" dirty="0" smtClean="0">
                <a:solidFill>
                  <a:schemeClr val="bg1"/>
                </a:solidFill>
                <a:latin typeface="+mj-lt"/>
              </a:defRPr>
            </a:lvl3pPr>
            <a:lvl4pPr>
              <a:defRPr lang="en-US" sz="1029" dirty="0" smtClean="0">
                <a:solidFill>
                  <a:schemeClr val="bg1"/>
                </a:solidFill>
                <a:latin typeface="+mj-lt"/>
              </a:defRPr>
            </a:lvl4pPr>
          </a:lstStyle>
          <a:p>
            <a:pPr marL="168017" lvl="0" indent="-168017">
              <a:lnSpc>
                <a:spcPct val="110000"/>
              </a:lnSpc>
              <a:spcBef>
                <a:spcPts val="0"/>
              </a:spcBef>
              <a:spcAft>
                <a:spcPts val="221"/>
              </a:spcAft>
            </a:pPr>
            <a:r>
              <a:rPr lang="en-US"/>
              <a:t>Edit Master text styles</a:t>
            </a:r>
          </a:p>
          <a:p>
            <a:pPr marL="168017" lvl="1" indent="-168017">
              <a:lnSpc>
                <a:spcPct val="110000"/>
              </a:lnSpc>
              <a:spcBef>
                <a:spcPts val="0"/>
              </a:spcBef>
              <a:spcAft>
                <a:spcPts val="221"/>
              </a:spcAft>
            </a:pPr>
            <a:r>
              <a:rPr lang="en-US"/>
              <a:t>Second level</a:t>
            </a:r>
          </a:p>
          <a:p>
            <a:pPr marL="168017" lvl="2" indent="-168017">
              <a:lnSpc>
                <a:spcPct val="110000"/>
              </a:lnSpc>
              <a:spcBef>
                <a:spcPts val="0"/>
              </a:spcBef>
              <a:spcAft>
                <a:spcPts val="221"/>
              </a:spcAft>
            </a:pPr>
            <a:r>
              <a:rPr lang="en-US"/>
              <a:t>Third level</a:t>
            </a:r>
          </a:p>
          <a:p>
            <a:pPr marL="168017" lvl="3" indent="-168017">
              <a:lnSpc>
                <a:spcPct val="110000"/>
              </a:lnSpc>
              <a:spcBef>
                <a:spcPts val="0"/>
              </a:spcBef>
              <a:spcAft>
                <a:spcPts val="221"/>
              </a:spcAft>
            </a:pPr>
            <a:r>
              <a:rPr lang="en-US"/>
              <a:t>Fourth level</a:t>
            </a:r>
          </a:p>
        </p:txBody>
      </p:sp>
      <p:grpSp>
        <p:nvGrpSpPr>
          <p:cNvPr id="19" name="Group 18">
            <a:extLst>
              <a:ext uri="{FF2B5EF4-FFF2-40B4-BE49-F238E27FC236}">
                <a16:creationId xmlns:a16="http://schemas.microsoft.com/office/drawing/2014/main" id="{6FDE6B93-3C0B-416F-8AF6-7BA06DAB9BA3}"/>
              </a:ext>
            </a:extLst>
          </p:cNvPr>
          <p:cNvGrpSpPr/>
          <p:nvPr userDrawn="1"/>
        </p:nvGrpSpPr>
        <p:grpSpPr>
          <a:xfrm>
            <a:off x="1098" y="6646792"/>
            <a:ext cx="8960340" cy="74683"/>
            <a:chOff x="0" y="0"/>
            <a:chExt cx="12190506" cy="295275"/>
          </a:xfrm>
        </p:grpSpPr>
        <p:sp>
          <p:nvSpPr>
            <p:cNvPr id="20" name="Rectangle 19">
              <a:extLst>
                <a:ext uri="{FF2B5EF4-FFF2-40B4-BE49-F238E27FC236}">
                  <a16:creationId xmlns:a16="http://schemas.microsoft.com/office/drawing/2014/main" id="{D5B7E585-898B-4829-968E-C9565D78A182}"/>
                </a:ext>
              </a:extLst>
            </p:cNvPr>
            <p:cNvSpPr/>
            <p:nvPr userDrawn="1"/>
          </p:nvSpPr>
          <p:spPr>
            <a:xfrm>
              <a:off x="0" y="0"/>
              <a:ext cx="6096000" cy="2952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21" name="Rectangle 20">
              <a:extLst>
                <a:ext uri="{FF2B5EF4-FFF2-40B4-BE49-F238E27FC236}">
                  <a16:creationId xmlns:a16="http://schemas.microsoft.com/office/drawing/2014/main" id="{A0A37CF3-8B89-4CA5-AFF9-E9F3EBD29C59}"/>
                </a:ext>
              </a:extLst>
            </p:cNvPr>
            <p:cNvSpPr/>
            <p:nvPr userDrawn="1"/>
          </p:nvSpPr>
          <p:spPr>
            <a:xfrm>
              <a:off x="6097494" y="0"/>
              <a:ext cx="2031004" cy="295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22" name="Rectangle 21">
              <a:extLst>
                <a:ext uri="{FF2B5EF4-FFF2-40B4-BE49-F238E27FC236}">
                  <a16:creationId xmlns:a16="http://schemas.microsoft.com/office/drawing/2014/main" id="{0BCC67F4-665B-421C-980A-2662904DE14F}"/>
                </a:ext>
              </a:extLst>
            </p:cNvPr>
            <p:cNvSpPr/>
            <p:nvPr userDrawn="1"/>
          </p:nvSpPr>
          <p:spPr>
            <a:xfrm>
              <a:off x="8128498" y="0"/>
              <a:ext cx="2031004" cy="295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23" name="Rectangle 22">
              <a:extLst>
                <a:ext uri="{FF2B5EF4-FFF2-40B4-BE49-F238E27FC236}">
                  <a16:creationId xmlns:a16="http://schemas.microsoft.com/office/drawing/2014/main" id="{586A3566-E47D-4390-B2F7-6C9EF17DA01A}"/>
                </a:ext>
              </a:extLst>
            </p:cNvPr>
            <p:cNvSpPr/>
            <p:nvPr userDrawn="1"/>
          </p:nvSpPr>
          <p:spPr>
            <a:xfrm>
              <a:off x="10159502" y="0"/>
              <a:ext cx="2031004" cy="2952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grpSp>
      <p:sp>
        <p:nvSpPr>
          <p:cNvPr id="24" name="Text Placeholder 6">
            <a:extLst>
              <a:ext uri="{FF2B5EF4-FFF2-40B4-BE49-F238E27FC236}">
                <a16:creationId xmlns:a16="http://schemas.microsoft.com/office/drawing/2014/main" id="{BA1019F7-D1E1-4BBE-A194-C5301C1350C0}"/>
              </a:ext>
            </a:extLst>
          </p:cNvPr>
          <p:cNvSpPr>
            <a:spLocks noGrp="1"/>
          </p:cNvSpPr>
          <p:nvPr>
            <p:ph type="body" sz="quarter" idx="17" hasCustomPrompt="1"/>
          </p:nvPr>
        </p:nvSpPr>
        <p:spPr>
          <a:xfrm>
            <a:off x="154261" y="6420848"/>
            <a:ext cx="6911276" cy="114775"/>
          </a:xfrm>
        </p:spPr>
        <p:txBody>
          <a:bodyPr vert="horz" wrap="square" lIns="0" tIns="0" rIns="0" bIns="0" rtlCol="0" anchor="b">
            <a:spAutoFit/>
          </a:bodyPr>
          <a:lstStyle>
            <a:lvl1pPr marL="0" indent="0">
              <a:buNone/>
              <a:defRPr lang="en-US" sz="735" dirty="0" smtClean="0">
                <a:latin typeface="Arial" panose="020B0604020202020204" pitchFamily="34" charset="0"/>
                <a:cs typeface="Arial" panose="020B0604020202020204" pitchFamily="34" charset="0"/>
              </a:defRPr>
            </a:lvl1pPr>
            <a:lvl2pPr>
              <a:defRPr lang="en-US" sz="1029" dirty="0" smtClean="0">
                <a:latin typeface="+mj-lt"/>
              </a:defRPr>
            </a:lvl2pPr>
            <a:lvl3pPr>
              <a:defRPr lang="en-US" sz="1029" dirty="0" smtClean="0">
                <a:latin typeface="+mj-lt"/>
              </a:defRPr>
            </a:lvl3pPr>
            <a:lvl4pPr>
              <a:defRPr lang="en-US" sz="1029" dirty="0" smtClean="0">
                <a:latin typeface="+mj-lt"/>
              </a:defRPr>
            </a:lvl4pPr>
            <a:lvl5pPr>
              <a:defRPr lang="en-GB" sz="1029" dirty="0">
                <a:latin typeface="+mj-lt"/>
              </a:defRPr>
            </a:lvl5pPr>
          </a:lstStyle>
          <a:p>
            <a:pPr marL="168017" lvl="0" indent="-168017">
              <a:lnSpc>
                <a:spcPct val="110000"/>
              </a:lnSpc>
              <a:spcBef>
                <a:spcPts val="0"/>
              </a:spcBef>
              <a:spcAft>
                <a:spcPts val="221"/>
              </a:spcAft>
            </a:pPr>
            <a:r>
              <a:rPr lang="en-US" dirty="0"/>
              <a:t>SOURCE:</a:t>
            </a:r>
          </a:p>
        </p:txBody>
      </p:sp>
      <p:pic>
        <p:nvPicPr>
          <p:cNvPr id="25" name="Picture 24" descr="ALMA">
            <a:extLst>
              <a:ext uri="{FF2B5EF4-FFF2-40B4-BE49-F238E27FC236}">
                <a16:creationId xmlns:a16="http://schemas.microsoft.com/office/drawing/2014/main" id="{43934869-7EE8-463F-972B-10F131D7915C}"/>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139813" y="6241772"/>
            <a:ext cx="667364" cy="293851"/>
          </a:xfrm>
          <a:prstGeom prst="rect">
            <a:avLst/>
          </a:prstGeom>
        </p:spPr>
      </p:pic>
    </p:spTree>
    <p:extLst>
      <p:ext uri="{BB962C8B-B14F-4D97-AF65-F5344CB8AC3E}">
        <p14:creationId xmlns:p14="http://schemas.microsoft.com/office/powerpoint/2010/main" val="2928861635"/>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Picture Lef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352817" y="74685"/>
            <a:ext cx="5608624" cy="6646791"/>
          </a:xfrm>
        </p:spPr>
        <p:txBody>
          <a:bodyPr/>
          <a:lstStyle>
            <a:lvl1pPr marL="0" indent="0">
              <a:buNone/>
              <a:defRPr/>
            </a:lvl1pPr>
          </a:lstStyle>
          <a:p>
            <a:r>
              <a:rPr lang="en-US"/>
              <a:t>Click icon to add picture</a:t>
            </a:r>
            <a:endParaRPr lang="en-GB" dirty="0"/>
          </a:p>
        </p:txBody>
      </p:sp>
      <p:sp>
        <p:nvSpPr>
          <p:cNvPr id="2" name="Title 1"/>
          <p:cNvSpPr>
            <a:spLocks noGrp="1"/>
          </p:cNvSpPr>
          <p:nvPr>
            <p:ph type="title"/>
          </p:nvPr>
        </p:nvSpPr>
        <p:spPr>
          <a:xfrm>
            <a:off x="532088" y="445496"/>
            <a:ext cx="1820292" cy="855177"/>
          </a:xfrm>
        </p:spPr>
        <p:txBody>
          <a:bodyPr wrap="square" lIns="0" tIns="0" rIns="0" bIns="0" anchor="t">
            <a:spAutoFit/>
          </a:bodyPr>
          <a:lstStyle>
            <a:lvl1pPr>
              <a:defRPr sz="2058" b="1" baseline="0">
                <a:solidFill>
                  <a:schemeClr val="tx1">
                    <a:lumMod val="75000"/>
                    <a:lumOff val="25000"/>
                  </a:schemeClr>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17" name="Text Placeholder 6"/>
          <p:cNvSpPr>
            <a:spLocks noGrp="1"/>
          </p:cNvSpPr>
          <p:nvPr>
            <p:ph type="body" sz="quarter" idx="11"/>
          </p:nvPr>
        </p:nvSpPr>
        <p:spPr>
          <a:xfrm>
            <a:off x="532090" y="2318538"/>
            <a:ext cx="2364931" cy="763488"/>
          </a:xfrm>
        </p:spPr>
        <p:txBody>
          <a:bodyPr vert="horz" wrap="square" lIns="0" tIns="0" rIns="0" bIns="0" rtlCol="0">
            <a:spAutoFit/>
          </a:bodyPr>
          <a:lstStyle>
            <a:lvl1pPr marL="0" indent="0">
              <a:buNone/>
              <a:defRPr lang="en-US" sz="1029" dirty="0" smtClean="0">
                <a:solidFill>
                  <a:schemeClr val="tx1">
                    <a:lumMod val="75000"/>
                    <a:lumOff val="25000"/>
                  </a:schemeClr>
                </a:solidFill>
                <a:latin typeface="+mj-lt"/>
              </a:defRPr>
            </a:lvl1pPr>
            <a:lvl2pPr>
              <a:defRPr lang="en-US" sz="1029" dirty="0" smtClean="0">
                <a:solidFill>
                  <a:schemeClr val="tx1">
                    <a:lumMod val="75000"/>
                    <a:lumOff val="25000"/>
                  </a:schemeClr>
                </a:solidFill>
                <a:latin typeface="+mj-lt"/>
              </a:defRPr>
            </a:lvl2pPr>
            <a:lvl3pPr>
              <a:defRPr lang="en-US" sz="1029" dirty="0" smtClean="0">
                <a:solidFill>
                  <a:schemeClr val="tx1">
                    <a:lumMod val="75000"/>
                    <a:lumOff val="25000"/>
                  </a:schemeClr>
                </a:solidFill>
                <a:latin typeface="+mj-lt"/>
              </a:defRPr>
            </a:lvl3pPr>
            <a:lvl4pPr>
              <a:defRPr lang="en-US" sz="1029" dirty="0" smtClean="0">
                <a:solidFill>
                  <a:schemeClr val="tx1">
                    <a:lumMod val="75000"/>
                    <a:lumOff val="25000"/>
                  </a:schemeClr>
                </a:solidFill>
                <a:latin typeface="+mj-lt"/>
              </a:defRPr>
            </a:lvl4pPr>
          </a:lstStyle>
          <a:p>
            <a:pPr marL="168017" lvl="0" indent="-168017">
              <a:lnSpc>
                <a:spcPct val="110000"/>
              </a:lnSpc>
              <a:spcBef>
                <a:spcPts val="0"/>
              </a:spcBef>
              <a:spcAft>
                <a:spcPts val="221"/>
              </a:spcAft>
            </a:pPr>
            <a:r>
              <a:rPr lang="en-US"/>
              <a:t>Edit Master text styles</a:t>
            </a:r>
          </a:p>
          <a:p>
            <a:pPr marL="168017" lvl="1" indent="-168017">
              <a:lnSpc>
                <a:spcPct val="110000"/>
              </a:lnSpc>
              <a:spcBef>
                <a:spcPts val="0"/>
              </a:spcBef>
              <a:spcAft>
                <a:spcPts val="221"/>
              </a:spcAft>
            </a:pPr>
            <a:r>
              <a:rPr lang="en-US"/>
              <a:t>Second level</a:t>
            </a:r>
          </a:p>
          <a:p>
            <a:pPr marL="168017" lvl="2" indent="-168017">
              <a:lnSpc>
                <a:spcPct val="110000"/>
              </a:lnSpc>
              <a:spcBef>
                <a:spcPts val="0"/>
              </a:spcBef>
              <a:spcAft>
                <a:spcPts val="221"/>
              </a:spcAft>
            </a:pPr>
            <a:r>
              <a:rPr lang="en-US"/>
              <a:t>Third level</a:t>
            </a:r>
          </a:p>
          <a:p>
            <a:pPr marL="168017" lvl="3" indent="-168017">
              <a:lnSpc>
                <a:spcPct val="110000"/>
              </a:lnSpc>
              <a:spcBef>
                <a:spcPts val="0"/>
              </a:spcBef>
              <a:spcAft>
                <a:spcPts val="221"/>
              </a:spcAft>
            </a:pPr>
            <a:r>
              <a:rPr lang="en-US"/>
              <a:t>Fourth level</a:t>
            </a:r>
          </a:p>
        </p:txBody>
      </p:sp>
      <p:sp>
        <p:nvSpPr>
          <p:cNvPr id="18" name="Text Placeholder 6"/>
          <p:cNvSpPr>
            <a:spLocks noGrp="1"/>
          </p:cNvSpPr>
          <p:nvPr>
            <p:ph type="body" sz="quarter" idx="12"/>
          </p:nvPr>
        </p:nvSpPr>
        <p:spPr>
          <a:xfrm>
            <a:off x="3707216" y="445495"/>
            <a:ext cx="2843904" cy="692285"/>
          </a:xfrm>
        </p:spPr>
        <p:txBody>
          <a:bodyPr vert="horz" wrap="square" lIns="0" tIns="0" rIns="0" bIns="0" rtlCol="0" anchor="t">
            <a:spAutoFit/>
          </a:bodyPr>
          <a:lstStyle>
            <a:lvl1pPr marL="0" indent="0">
              <a:defRPr lang="en-US" sz="2499" b="1" baseline="0" dirty="0" smtClean="0">
                <a:solidFill>
                  <a:schemeClr val="bg1"/>
                </a:solidFill>
                <a:latin typeface="Arial" panose="020B0604020202020204" pitchFamily="34" charset="0"/>
                <a:ea typeface="+mj-ea"/>
                <a:cs typeface="Arial" panose="020B0604020202020204" pitchFamily="34" charset="0"/>
              </a:defRPr>
            </a:lvl1pPr>
            <a:lvl2pPr>
              <a:defRPr lang="en-US" dirty="0" smtClean="0"/>
            </a:lvl2pPr>
            <a:lvl3pPr>
              <a:defRPr lang="en-US" dirty="0" smtClean="0"/>
            </a:lvl3pPr>
            <a:lvl4pPr>
              <a:defRPr lang="en-US" dirty="0" smtClean="0"/>
            </a:lvl4pPr>
          </a:lstStyle>
          <a:p>
            <a:pPr lvl="0">
              <a:spcBef>
                <a:spcPct val="0"/>
              </a:spcBef>
              <a:buNone/>
            </a:pPr>
            <a:r>
              <a:rPr lang="en-US"/>
              <a:t>Edit Master text styles</a:t>
            </a:r>
          </a:p>
        </p:txBody>
      </p:sp>
      <p:grpSp>
        <p:nvGrpSpPr>
          <p:cNvPr id="19" name="Group 18">
            <a:extLst>
              <a:ext uri="{FF2B5EF4-FFF2-40B4-BE49-F238E27FC236}">
                <a16:creationId xmlns:a16="http://schemas.microsoft.com/office/drawing/2014/main" id="{B8E38C39-F41E-436F-89AA-B8ABA875F163}"/>
              </a:ext>
            </a:extLst>
          </p:cNvPr>
          <p:cNvGrpSpPr/>
          <p:nvPr userDrawn="1"/>
        </p:nvGrpSpPr>
        <p:grpSpPr>
          <a:xfrm>
            <a:off x="1098" y="6646792"/>
            <a:ext cx="8960340" cy="74683"/>
            <a:chOff x="0" y="0"/>
            <a:chExt cx="12190506" cy="295275"/>
          </a:xfrm>
        </p:grpSpPr>
        <p:sp>
          <p:nvSpPr>
            <p:cNvPr id="20" name="Rectangle 19">
              <a:extLst>
                <a:ext uri="{FF2B5EF4-FFF2-40B4-BE49-F238E27FC236}">
                  <a16:creationId xmlns:a16="http://schemas.microsoft.com/office/drawing/2014/main" id="{556B8B37-18FA-48E5-A005-7F12D584F0DB}"/>
                </a:ext>
              </a:extLst>
            </p:cNvPr>
            <p:cNvSpPr/>
            <p:nvPr userDrawn="1"/>
          </p:nvSpPr>
          <p:spPr>
            <a:xfrm>
              <a:off x="0" y="0"/>
              <a:ext cx="6096000" cy="2952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21" name="Rectangle 20">
              <a:extLst>
                <a:ext uri="{FF2B5EF4-FFF2-40B4-BE49-F238E27FC236}">
                  <a16:creationId xmlns:a16="http://schemas.microsoft.com/office/drawing/2014/main" id="{66A0C315-F0C2-4448-AB16-F35441B63D5C}"/>
                </a:ext>
              </a:extLst>
            </p:cNvPr>
            <p:cNvSpPr/>
            <p:nvPr userDrawn="1"/>
          </p:nvSpPr>
          <p:spPr>
            <a:xfrm>
              <a:off x="6097494" y="0"/>
              <a:ext cx="2031004" cy="295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22" name="Rectangle 21">
              <a:extLst>
                <a:ext uri="{FF2B5EF4-FFF2-40B4-BE49-F238E27FC236}">
                  <a16:creationId xmlns:a16="http://schemas.microsoft.com/office/drawing/2014/main" id="{237B9B5A-BB97-419D-983B-C59C73E56073}"/>
                </a:ext>
              </a:extLst>
            </p:cNvPr>
            <p:cNvSpPr/>
            <p:nvPr userDrawn="1"/>
          </p:nvSpPr>
          <p:spPr>
            <a:xfrm>
              <a:off x="8128498" y="0"/>
              <a:ext cx="2031004" cy="295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23" name="Rectangle 22">
              <a:extLst>
                <a:ext uri="{FF2B5EF4-FFF2-40B4-BE49-F238E27FC236}">
                  <a16:creationId xmlns:a16="http://schemas.microsoft.com/office/drawing/2014/main" id="{536FF1C0-5F83-4BBF-8DC8-503EA03C5E86}"/>
                </a:ext>
              </a:extLst>
            </p:cNvPr>
            <p:cNvSpPr/>
            <p:nvPr userDrawn="1"/>
          </p:nvSpPr>
          <p:spPr>
            <a:xfrm>
              <a:off x="10159502" y="0"/>
              <a:ext cx="2031004" cy="2952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grpSp>
      <p:sp>
        <p:nvSpPr>
          <p:cNvPr id="24" name="Text Placeholder 6">
            <a:extLst>
              <a:ext uri="{FF2B5EF4-FFF2-40B4-BE49-F238E27FC236}">
                <a16:creationId xmlns:a16="http://schemas.microsoft.com/office/drawing/2014/main" id="{F5F12874-3115-413C-A470-F801517D6630}"/>
              </a:ext>
            </a:extLst>
          </p:cNvPr>
          <p:cNvSpPr>
            <a:spLocks noGrp="1"/>
          </p:cNvSpPr>
          <p:nvPr>
            <p:ph type="body" sz="quarter" idx="17" hasCustomPrompt="1"/>
          </p:nvPr>
        </p:nvSpPr>
        <p:spPr>
          <a:xfrm>
            <a:off x="154261" y="6420848"/>
            <a:ext cx="6911276" cy="114775"/>
          </a:xfrm>
        </p:spPr>
        <p:txBody>
          <a:bodyPr vert="horz" wrap="square" lIns="0" tIns="0" rIns="0" bIns="0" rtlCol="0" anchor="b">
            <a:spAutoFit/>
          </a:bodyPr>
          <a:lstStyle>
            <a:lvl1pPr marL="0" indent="0">
              <a:buNone/>
              <a:defRPr lang="en-US" sz="735" dirty="0" smtClean="0">
                <a:latin typeface="Arial" panose="020B0604020202020204" pitchFamily="34" charset="0"/>
                <a:cs typeface="Arial" panose="020B0604020202020204" pitchFamily="34" charset="0"/>
              </a:defRPr>
            </a:lvl1pPr>
            <a:lvl2pPr>
              <a:defRPr lang="en-US" sz="1029" dirty="0" smtClean="0">
                <a:latin typeface="+mj-lt"/>
              </a:defRPr>
            </a:lvl2pPr>
            <a:lvl3pPr>
              <a:defRPr lang="en-US" sz="1029" dirty="0" smtClean="0">
                <a:latin typeface="+mj-lt"/>
              </a:defRPr>
            </a:lvl3pPr>
            <a:lvl4pPr>
              <a:defRPr lang="en-US" sz="1029" dirty="0" smtClean="0">
                <a:latin typeface="+mj-lt"/>
              </a:defRPr>
            </a:lvl4pPr>
            <a:lvl5pPr>
              <a:defRPr lang="en-GB" sz="1029" dirty="0">
                <a:latin typeface="+mj-lt"/>
              </a:defRPr>
            </a:lvl5pPr>
          </a:lstStyle>
          <a:p>
            <a:pPr marL="168017" lvl="0" indent="-168017">
              <a:lnSpc>
                <a:spcPct val="110000"/>
              </a:lnSpc>
              <a:spcBef>
                <a:spcPts val="0"/>
              </a:spcBef>
              <a:spcAft>
                <a:spcPts val="221"/>
              </a:spcAft>
            </a:pPr>
            <a:r>
              <a:rPr lang="en-US" dirty="0"/>
              <a:t>SOURCE:</a:t>
            </a:r>
          </a:p>
        </p:txBody>
      </p:sp>
      <p:pic>
        <p:nvPicPr>
          <p:cNvPr id="25" name="Picture 24" descr="ALMA">
            <a:extLst>
              <a:ext uri="{FF2B5EF4-FFF2-40B4-BE49-F238E27FC236}">
                <a16:creationId xmlns:a16="http://schemas.microsoft.com/office/drawing/2014/main" id="{3D4589E5-FBF8-44F0-855C-F06333466E75}"/>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139813" y="6241772"/>
            <a:ext cx="667364" cy="293851"/>
          </a:xfrm>
          <a:prstGeom prst="rect">
            <a:avLst/>
          </a:prstGeom>
        </p:spPr>
      </p:pic>
    </p:spTree>
    <p:extLst>
      <p:ext uri="{BB962C8B-B14F-4D97-AF65-F5344CB8AC3E}">
        <p14:creationId xmlns:p14="http://schemas.microsoft.com/office/powerpoint/2010/main" val="4281868300"/>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Dark Left">
    <p:spTree>
      <p:nvGrpSpPr>
        <p:cNvPr id="1" name=""/>
        <p:cNvGrpSpPr/>
        <p:nvPr/>
      </p:nvGrpSpPr>
      <p:grpSpPr>
        <a:xfrm>
          <a:off x="0" y="0"/>
          <a:ext cx="0" cy="0"/>
          <a:chOff x="0" y="0"/>
          <a:chExt cx="0" cy="0"/>
        </a:xfrm>
      </p:grpSpPr>
      <p:sp>
        <p:nvSpPr>
          <p:cNvPr id="16" name="Rectangle 15"/>
          <p:cNvSpPr/>
          <p:nvPr userDrawn="1"/>
        </p:nvSpPr>
        <p:spPr>
          <a:xfrm>
            <a:off x="0" y="4"/>
            <a:ext cx="4480719" cy="672147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2" name="Title 1"/>
          <p:cNvSpPr>
            <a:spLocks noGrp="1"/>
          </p:cNvSpPr>
          <p:nvPr>
            <p:ph type="title"/>
          </p:nvPr>
        </p:nvSpPr>
        <p:spPr>
          <a:xfrm>
            <a:off x="532089" y="445499"/>
            <a:ext cx="2364931" cy="570118"/>
          </a:xfrm>
        </p:spPr>
        <p:txBody>
          <a:bodyPr wrap="square" lIns="0" tIns="0" rIns="0" bIns="0" anchor="t">
            <a:spAutoFit/>
          </a:bodyPr>
          <a:lstStyle>
            <a:lvl1pPr>
              <a:defRPr sz="2058" b="1"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7" name="Text Placeholder 6"/>
          <p:cNvSpPr>
            <a:spLocks noGrp="1"/>
          </p:cNvSpPr>
          <p:nvPr>
            <p:ph type="body" sz="quarter" idx="10"/>
          </p:nvPr>
        </p:nvSpPr>
        <p:spPr>
          <a:xfrm>
            <a:off x="532090" y="3141357"/>
            <a:ext cx="2364931" cy="763488"/>
          </a:xfrm>
        </p:spPr>
        <p:txBody>
          <a:bodyPr vert="horz" wrap="square" lIns="0" tIns="0" rIns="0" bIns="0" rtlCol="0">
            <a:spAutoFit/>
          </a:bodyPr>
          <a:lstStyle>
            <a:lvl1pPr marL="0" indent="0">
              <a:buNone/>
              <a:defRPr lang="en-US" sz="1029" dirty="0" smtClean="0">
                <a:solidFill>
                  <a:schemeClr val="bg1"/>
                </a:solidFill>
                <a:latin typeface="+mj-lt"/>
              </a:defRPr>
            </a:lvl1pPr>
            <a:lvl2pPr marL="0" indent="0">
              <a:buNone/>
              <a:defRPr lang="en-US" sz="1029" dirty="0" smtClean="0">
                <a:solidFill>
                  <a:schemeClr val="bg1"/>
                </a:solidFill>
                <a:latin typeface="+mj-lt"/>
              </a:defRPr>
            </a:lvl2pPr>
            <a:lvl3pPr marL="168017" indent="0">
              <a:buNone/>
              <a:defRPr lang="en-US" sz="1029" dirty="0" smtClean="0">
                <a:solidFill>
                  <a:schemeClr val="bg1"/>
                </a:solidFill>
                <a:latin typeface="+mj-lt"/>
              </a:defRPr>
            </a:lvl3pPr>
            <a:lvl4pPr marL="336034" indent="0">
              <a:buNone/>
              <a:defRPr lang="en-US" sz="1029" dirty="0" smtClean="0">
                <a:solidFill>
                  <a:schemeClr val="bg1"/>
                </a:solidFill>
                <a:latin typeface="+mj-lt"/>
              </a:defRPr>
            </a:lvl4pPr>
          </a:lstStyle>
          <a:p>
            <a:pPr marL="168017" lvl="0" indent="-168017">
              <a:lnSpc>
                <a:spcPct val="110000"/>
              </a:lnSpc>
              <a:spcBef>
                <a:spcPts val="0"/>
              </a:spcBef>
              <a:spcAft>
                <a:spcPts val="221"/>
              </a:spcAft>
            </a:pPr>
            <a:r>
              <a:rPr lang="en-US"/>
              <a:t>Edit Master text styles</a:t>
            </a:r>
          </a:p>
          <a:p>
            <a:pPr marL="168017" lvl="1" indent="-168017">
              <a:lnSpc>
                <a:spcPct val="110000"/>
              </a:lnSpc>
              <a:spcBef>
                <a:spcPts val="0"/>
              </a:spcBef>
              <a:spcAft>
                <a:spcPts val="221"/>
              </a:spcAft>
            </a:pPr>
            <a:r>
              <a:rPr lang="en-US"/>
              <a:t>Second level</a:t>
            </a:r>
          </a:p>
          <a:p>
            <a:pPr marL="168017" lvl="2" indent="-168017">
              <a:lnSpc>
                <a:spcPct val="110000"/>
              </a:lnSpc>
              <a:spcBef>
                <a:spcPts val="0"/>
              </a:spcBef>
              <a:spcAft>
                <a:spcPts val="221"/>
              </a:spcAft>
            </a:pPr>
            <a:r>
              <a:rPr lang="en-US"/>
              <a:t>Third level</a:t>
            </a:r>
          </a:p>
          <a:p>
            <a:pPr marL="168017" lvl="3" indent="-168017">
              <a:lnSpc>
                <a:spcPct val="110000"/>
              </a:lnSpc>
              <a:spcBef>
                <a:spcPts val="0"/>
              </a:spcBef>
              <a:spcAft>
                <a:spcPts val="221"/>
              </a:spcAft>
            </a:pPr>
            <a:r>
              <a:rPr lang="en-US"/>
              <a:t>Fourth level</a:t>
            </a:r>
          </a:p>
        </p:txBody>
      </p:sp>
      <p:sp>
        <p:nvSpPr>
          <p:cNvPr id="17" name="Text Placeholder 5"/>
          <p:cNvSpPr>
            <a:spLocks noGrp="1"/>
          </p:cNvSpPr>
          <p:nvPr>
            <p:ph type="body" sz="quarter" idx="11"/>
          </p:nvPr>
        </p:nvSpPr>
        <p:spPr>
          <a:xfrm>
            <a:off x="6194267" y="1857876"/>
            <a:ext cx="2364931" cy="165468"/>
          </a:xfrm>
        </p:spPr>
        <p:txBody>
          <a:bodyPr vert="horz" wrap="square" lIns="0" tIns="0" rIns="0" bIns="0" rtlCol="0">
            <a:spAutoFit/>
          </a:bodyPr>
          <a:lstStyle>
            <a:lvl1pPr marL="0" indent="0">
              <a:buNone/>
              <a:defRPr lang="en-US" sz="1029" dirty="0" smtClean="0">
                <a:latin typeface="+mj-lt"/>
              </a:defRPr>
            </a:lvl1pPr>
          </a:lstStyle>
          <a:p>
            <a:pPr marL="168017" lvl="0" indent="-168017">
              <a:lnSpc>
                <a:spcPct val="110000"/>
              </a:lnSpc>
              <a:spcBef>
                <a:spcPts val="0"/>
              </a:spcBef>
              <a:spcAft>
                <a:spcPts val="221"/>
              </a:spcAft>
            </a:pPr>
            <a:r>
              <a:rPr lang="en-US"/>
              <a:t>Edit Master text styles</a:t>
            </a:r>
          </a:p>
        </p:txBody>
      </p:sp>
      <p:sp>
        <p:nvSpPr>
          <p:cNvPr id="18" name="Text Placeholder 17"/>
          <p:cNvSpPr>
            <a:spLocks noGrp="1"/>
          </p:cNvSpPr>
          <p:nvPr>
            <p:ph type="body" sz="quarter" idx="13" hasCustomPrompt="1"/>
          </p:nvPr>
        </p:nvSpPr>
        <p:spPr>
          <a:xfrm>
            <a:off x="5121930" y="1465368"/>
            <a:ext cx="895619" cy="330809"/>
          </a:xfrm>
        </p:spPr>
        <p:txBody>
          <a:bodyPr vert="horz" wrap="square" lIns="0" tIns="0" rIns="0" bIns="0" rtlCol="0">
            <a:spAutoFit/>
          </a:bodyPr>
          <a:lstStyle>
            <a:lvl1pPr marL="0" indent="0" algn="r">
              <a:buNone/>
              <a:defRPr lang="en-GB" sz="2058" b="0" dirty="0">
                <a:solidFill>
                  <a:schemeClr val="tx1">
                    <a:lumMod val="75000"/>
                    <a:lumOff val="25000"/>
                  </a:schemeClr>
                </a:solidFill>
                <a:latin typeface="Arial Black" panose="020B0A04020102020204" pitchFamily="34" charset="0"/>
              </a:defRPr>
            </a:lvl1pPr>
          </a:lstStyle>
          <a:p>
            <a:pPr marL="168017" lvl="0" indent="-168017">
              <a:lnSpc>
                <a:spcPct val="110000"/>
              </a:lnSpc>
              <a:spcAft>
                <a:spcPts val="221"/>
              </a:spcAft>
            </a:pPr>
            <a:r>
              <a:rPr lang="en-US" dirty="0"/>
              <a:t>10AM</a:t>
            </a:r>
            <a:endParaRPr lang="en-GB" dirty="0"/>
          </a:p>
        </p:txBody>
      </p:sp>
      <p:sp>
        <p:nvSpPr>
          <p:cNvPr id="19" name="Text Placeholder 21"/>
          <p:cNvSpPr>
            <a:spLocks noGrp="1"/>
          </p:cNvSpPr>
          <p:nvPr>
            <p:ph type="body" sz="quarter" idx="16"/>
          </p:nvPr>
        </p:nvSpPr>
        <p:spPr>
          <a:xfrm>
            <a:off x="6194267" y="1465367"/>
            <a:ext cx="2365213" cy="160692"/>
          </a:xfrm>
        </p:spPr>
        <p:txBody>
          <a:bodyPr vert="horz" wrap="square" lIns="0" tIns="0" rIns="0" bIns="0" rtlCol="0">
            <a:spAutoFit/>
          </a:bodyPr>
          <a:lstStyle>
            <a:lvl1pPr marL="0" indent="0">
              <a:buNone/>
              <a:defRPr lang="en-US" sz="1029" b="1" smtClean="0">
                <a:latin typeface="Arial" panose="020B0604020202020204" pitchFamily="34" charset="0"/>
                <a:cs typeface="Arial" panose="020B0604020202020204" pitchFamily="34" charset="0"/>
              </a:defRPr>
            </a:lvl1pPr>
            <a:lvl2pPr>
              <a:defRPr lang="en-US" sz="1029" smtClean="0">
                <a:latin typeface="+mj-lt"/>
              </a:defRPr>
            </a:lvl2pPr>
            <a:lvl3pPr>
              <a:defRPr lang="en-US" sz="1029" smtClean="0">
                <a:latin typeface="+mj-lt"/>
              </a:defRPr>
            </a:lvl3pPr>
            <a:lvl4pPr>
              <a:defRPr lang="en-US" sz="1029" smtClean="0">
                <a:latin typeface="+mj-lt"/>
              </a:defRPr>
            </a:lvl4pPr>
            <a:lvl5pPr>
              <a:defRPr lang="en-GB" sz="1029">
                <a:latin typeface="+mj-lt"/>
              </a:defRPr>
            </a:lvl5pPr>
          </a:lstStyle>
          <a:p>
            <a:pPr marL="168017" lvl="0" indent="-168017">
              <a:lnSpc>
                <a:spcPct val="110000"/>
              </a:lnSpc>
              <a:spcAft>
                <a:spcPts val="221"/>
              </a:spcAft>
            </a:pPr>
            <a:r>
              <a:rPr lang="en-US"/>
              <a:t>Edit Master text styles</a:t>
            </a:r>
          </a:p>
        </p:txBody>
      </p:sp>
      <p:sp>
        <p:nvSpPr>
          <p:cNvPr id="20" name="Text Placeholder 5"/>
          <p:cNvSpPr>
            <a:spLocks noGrp="1"/>
          </p:cNvSpPr>
          <p:nvPr>
            <p:ph type="body" sz="quarter" idx="17"/>
          </p:nvPr>
        </p:nvSpPr>
        <p:spPr>
          <a:xfrm>
            <a:off x="6194267" y="2992304"/>
            <a:ext cx="2364931" cy="165468"/>
          </a:xfrm>
        </p:spPr>
        <p:txBody>
          <a:bodyPr vert="horz" wrap="square" lIns="0" tIns="0" rIns="0" bIns="0" rtlCol="0">
            <a:spAutoFit/>
          </a:bodyPr>
          <a:lstStyle>
            <a:lvl1pPr marL="0" indent="0">
              <a:buNone/>
              <a:defRPr lang="en-US" sz="1029" dirty="0" smtClean="0">
                <a:latin typeface="+mj-lt"/>
              </a:defRPr>
            </a:lvl1pPr>
          </a:lstStyle>
          <a:p>
            <a:pPr marL="168017" lvl="0" indent="-168017">
              <a:lnSpc>
                <a:spcPct val="110000"/>
              </a:lnSpc>
              <a:spcBef>
                <a:spcPts val="0"/>
              </a:spcBef>
              <a:spcAft>
                <a:spcPts val="221"/>
              </a:spcAft>
            </a:pPr>
            <a:r>
              <a:rPr lang="en-US"/>
              <a:t>Edit Master text styles</a:t>
            </a:r>
          </a:p>
        </p:txBody>
      </p:sp>
      <p:sp>
        <p:nvSpPr>
          <p:cNvPr id="21" name="Text Placeholder 17"/>
          <p:cNvSpPr>
            <a:spLocks noGrp="1"/>
          </p:cNvSpPr>
          <p:nvPr>
            <p:ph type="body" sz="quarter" idx="18" hasCustomPrompt="1"/>
          </p:nvPr>
        </p:nvSpPr>
        <p:spPr>
          <a:xfrm>
            <a:off x="5121930" y="2599799"/>
            <a:ext cx="895619" cy="330809"/>
          </a:xfrm>
        </p:spPr>
        <p:txBody>
          <a:bodyPr vert="horz" wrap="square" lIns="0" tIns="0" rIns="0" bIns="0" rtlCol="0">
            <a:spAutoFit/>
          </a:bodyPr>
          <a:lstStyle>
            <a:lvl1pPr marL="0" indent="0" algn="r">
              <a:buNone/>
              <a:defRPr lang="en-GB" sz="2058" b="0" dirty="0">
                <a:solidFill>
                  <a:schemeClr val="tx1">
                    <a:lumMod val="75000"/>
                    <a:lumOff val="25000"/>
                  </a:schemeClr>
                </a:solidFill>
                <a:latin typeface="Arial Black" panose="020B0A04020102020204" pitchFamily="34" charset="0"/>
              </a:defRPr>
            </a:lvl1pPr>
          </a:lstStyle>
          <a:p>
            <a:pPr marL="168017" lvl="0" indent="-168017">
              <a:lnSpc>
                <a:spcPct val="110000"/>
              </a:lnSpc>
              <a:spcAft>
                <a:spcPts val="221"/>
              </a:spcAft>
            </a:pPr>
            <a:r>
              <a:rPr lang="en-US" dirty="0"/>
              <a:t>12PM</a:t>
            </a:r>
            <a:endParaRPr lang="en-GB" dirty="0"/>
          </a:p>
        </p:txBody>
      </p:sp>
      <p:sp>
        <p:nvSpPr>
          <p:cNvPr id="22" name="Text Placeholder 21"/>
          <p:cNvSpPr>
            <a:spLocks noGrp="1"/>
          </p:cNvSpPr>
          <p:nvPr>
            <p:ph type="body" sz="quarter" idx="19"/>
          </p:nvPr>
        </p:nvSpPr>
        <p:spPr>
          <a:xfrm>
            <a:off x="6194267" y="2599795"/>
            <a:ext cx="2365213" cy="160692"/>
          </a:xfrm>
        </p:spPr>
        <p:txBody>
          <a:bodyPr vert="horz" wrap="square" lIns="0" tIns="0" rIns="0" bIns="0" rtlCol="0">
            <a:spAutoFit/>
          </a:bodyPr>
          <a:lstStyle>
            <a:lvl1pPr marL="0" indent="0">
              <a:buNone/>
              <a:defRPr lang="en-US" sz="1029" b="1" smtClean="0">
                <a:latin typeface="Arial" panose="020B0604020202020204" pitchFamily="34" charset="0"/>
                <a:cs typeface="Arial" panose="020B0604020202020204" pitchFamily="34" charset="0"/>
              </a:defRPr>
            </a:lvl1pPr>
            <a:lvl2pPr>
              <a:defRPr lang="en-US" sz="1029" smtClean="0">
                <a:latin typeface="+mj-lt"/>
              </a:defRPr>
            </a:lvl2pPr>
            <a:lvl3pPr>
              <a:defRPr lang="en-US" sz="1029" smtClean="0">
                <a:latin typeface="+mj-lt"/>
              </a:defRPr>
            </a:lvl3pPr>
            <a:lvl4pPr>
              <a:defRPr lang="en-US" sz="1029" smtClean="0">
                <a:latin typeface="+mj-lt"/>
              </a:defRPr>
            </a:lvl4pPr>
            <a:lvl5pPr>
              <a:defRPr lang="en-GB" sz="1029">
                <a:latin typeface="+mj-lt"/>
              </a:defRPr>
            </a:lvl5pPr>
          </a:lstStyle>
          <a:p>
            <a:pPr marL="168017" lvl="0" indent="-168017">
              <a:lnSpc>
                <a:spcPct val="110000"/>
              </a:lnSpc>
              <a:spcAft>
                <a:spcPts val="221"/>
              </a:spcAft>
            </a:pPr>
            <a:r>
              <a:rPr lang="en-US"/>
              <a:t>Edit Master text styles</a:t>
            </a:r>
          </a:p>
        </p:txBody>
      </p:sp>
      <p:sp>
        <p:nvSpPr>
          <p:cNvPr id="23" name="Text Placeholder 5"/>
          <p:cNvSpPr>
            <a:spLocks noGrp="1"/>
          </p:cNvSpPr>
          <p:nvPr>
            <p:ph type="body" sz="quarter" idx="20"/>
          </p:nvPr>
        </p:nvSpPr>
        <p:spPr>
          <a:xfrm>
            <a:off x="6194267" y="4180554"/>
            <a:ext cx="2364931" cy="165468"/>
          </a:xfrm>
        </p:spPr>
        <p:txBody>
          <a:bodyPr vert="horz" wrap="square" lIns="0" tIns="0" rIns="0" bIns="0" rtlCol="0">
            <a:spAutoFit/>
          </a:bodyPr>
          <a:lstStyle>
            <a:lvl1pPr marL="0" indent="0">
              <a:buNone/>
              <a:defRPr lang="en-US" sz="1029" dirty="0" smtClean="0">
                <a:latin typeface="+mj-lt"/>
              </a:defRPr>
            </a:lvl1pPr>
          </a:lstStyle>
          <a:p>
            <a:pPr marL="168017" lvl="0" indent="-168017">
              <a:lnSpc>
                <a:spcPct val="110000"/>
              </a:lnSpc>
              <a:spcBef>
                <a:spcPts val="0"/>
              </a:spcBef>
              <a:spcAft>
                <a:spcPts val="221"/>
              </a:spcAft>
            </a:pPr>
            <a:r>
              <a:rPr lang="en-US"/>
              <a:t>Edit Master text styles</a:t>
            </a:r>
          </a:p>
        </p:txBody>
      </p:sp>
      <p:sp>
        <p:nvSpPr>
          <p:cNvPr id="24" name="Text Placeholder 17"/>
          <p:cNvSpPr>
            <a:spLocks noGrp="1"/>
          </p:cNvSpPr>
          <p:nvPr>
            <p:ph type="body" sz="quarter" idx="21" hasCustomPrompt="1"/>
          </p:nvPr>
        </p:nvSpPr>
        <p:spPr>
          <a:xfrm>
            <a:off x="5121930" y="3788050"/>
            <a:ext cx="895619" cy="330809"/>
          </a:xfrm>
        </p:spPr>
        <p:txBody>
          <a:bodyPr vert="horz" wrap="square" lIns="0" tIns="0" rIns="0" bIns="0" rtlCol="0">
            <a:spAutoFit/>
          </a:bodyPr>
          <a:lstStyle>
            <a:lvl1pPr marL="0" indent="0" algn="r">
              <a:buNone/>
              <a:defRPr lang="en-GB" sz="2058" b="0" dirty="0">
                <a:solidFill>
                  <a:schemeClr val="tx1">
                    <a:lumMod val="75000"/>
                    <a:lumOff val="25000"/>
                  </a:schemeClr>
                </a:solidFill>
                <a:latin typeface="Arial Black" panose="020B0A04020102020204" pitchFamily="34" charset="0"/>
              </a:defRPr>
            </a:lvl1pPr>
          </a:lstStyle>
          <a:p>
            <a:pPr marL="168017" lvl="0" indent="-168017">
              <a:lnSpc>
                <a:spcPct val="110000"/>
              </a:lnSpc>
              <a:spcAft>
                <a:spcPts val="221"/>
              </a:spcAft>
            </a:pPr>
            <a:r>
              <a:rPr lang="en-US" dirty="0"/>
              <a:t>3PM</a:t>
            </a:r>
            <a:endParaRPr lang="en-GB" dirty="0"/>
          </a:p>
        </p:txBody>
      </p:sp>
      <p:sp>
        <p:nvSpPr>
          <p:cNvPr id="25" name="Text Placeholder 21"/>
          <p:cNvSpPr>
            <a:spLocks noGrp="1"/>
          </p:cNvSpPr>
          <p:nvPr>
            <p:ph type="body" sz="quarter" idx="22"/>
          </p:nvPr>
        </p:nvSpPr>
        <p:spPr>
          <a:xfrm>
            <a:off x="6194267" y="3788045"/>
            <a:ext cx="2365213" cy="160692"/>
          </a:xfrm>
        </p:spPr>
        <p:txBody>
          <a:bodyPr vert="horz" wrap="square" lIns="0" tIns="0" rIns="0" bIns="0" rtlCol="0">
            <a:spAutoFit/>
          </a:bodyPr>
          <a:lstStyle>
            <a:lvl1pPr marL="0" indent="0">
              <a:buNone/>
              <a:defRPr lang="en-US" sz="1029" b="1" smtClean="0">
                <a:latin typeface="Arial" panose="020B0604020202020204" pitchFamily="34" charset="0"/>
                <a:cs typeface="Arial" panose="020B0604020202020204" pitchFamily="34" charset="0"/>
              </a:defRPr>
            </a:lvl1pPr>
            <a:lvl2pPr>
              <a:defRPr lang="en-US" sz="1029" smtClean="0">
                <a:latin typeface="+mj-lt"/>
              </a:defRPr>
            </a:lvl2pPr>
            <a:lvl3pPr>
              <a:defRPr lang="en-US" sz="1029" smtClean="0">
                <a:latin typeface="+mj-lt"/>
              </a:defRPr>
            </a:lvl3pPr>
            <a:lvl4pPr>
              <a:defRPr lang="en-US" sz="1029" smtClean="0">
                <a:latin typeface="+mj-lt"/>
              </a:defRPr>
            </a:lvl4pPr>
            <a:lvl5pPr>
              <a:defRPr lang="en-GB" sz="1029">
                <a:latin typeface="+mj-lt"/>
              </a:defRPr>
            </a:lvl5pPr>
          </a:lstStyle>
          <a:p>
            <a:pPr marL="168017" lvl="0" indent="-168017">
              <a:lnSpc>
                <a:spcPct val="110000"/>
              </a:lnSpc>
              <a:spcAft>
                <a:spcPts val="221"/>
              </a:spcAft>
            </a:pPr>
            <a:r>
              <a:rPr lang="en-US"/>
              <a:t>Edit Master text styles</a:t>
            </a:r>
          </a:p>
        </p:txBody>
      </p:sp>
      <p:sp>
        <p:nvSpPr>
          <p:cNvPr id="26" name="Text Placeholder 5"/>
          <p:cNvSpPr>
            <a:spLocks noGrp="1"/>
          </p:cNvSpPr>
          <p:nvPr>
            <p:ph type="body" sz="quarter" idx="23"/>
          </p:nvPr>
        </p:nvSpPr>
        <p:spPr>
          <a:xfrm>
            <a:off x="6194267" y="5312068"/>
            <a:ext cx="2364931" cy="165468"/>
          </a:xfrm>
        </p:spPr>
        <p:txBody>
          <a:bodyPr vert="horz" wrap="square" lIns="0" tIns="0" rIns="0" bIns="0" rtlCol="0">
            <a:spAutoFit/>
          </a:bodyPr>
          <a:lstStyle>
            <a:lvl1pPr marL="0" indent="0">
              <a:buNone/>
              <a:defRPr lang="en-US" sz="1029" dirty="0" smtClean="0">
                <a:latin typeface="+mj-lt"/>
              </a:defRPr>
            </a:lvl1pPr>
          </a:lstStyle>
          <a:p>
            <a:pPr marL="168017" lvl="0" indent="-168017">
              <a:lnSpc>
                <a:spcPct val="110000"/>
              </a:lnSpc>
              <a:spcBef>
                <a:spcPts val="0"/>
              </a:spcBef>
              <a:spcAft>
                <a:spcPts val="221"/>
              </a:spcAft>
            </a:pPr>
            <a:r>
              <a:rPr lang="en-US"/>
              <a:t>Edit Master text styles</a:t>
            </a:r>
          </a:p>
        </p:txBody>
      </p:sp>
      <p:sp>
        <p:nvSpPr>
          <p:cNvPr id="27" name="Text Placeholder 17"/>
          <p:cNvSpPr>
            <a:spLocks noGrp="1"/>
          </p:cNvSpPr>
          <p:nvPr>
            <p:ph type="body" sz="quarter" idx="24" hasCustomPrompt="1"/>
          </p:nvPr>
        </p:nvSpPr>
        <p:spPr>
          <a:xfrm>
            <a:off x="5121930" y="4919564"/>
            <a:ext cx="895619" cy="330809"/>
          </a:xfrm>
        </p:spPr>
        <p:txBody>
          <a:bodyPr vert="horz" wrap="square" lIns="0" tIns="0" rIns="0" bIns="0" rtlCol="0">
            <a:spAutoFit/>
          </a:bodyPr>
          <a:lstStyle>
            <a:lvl1pPr marL="0" indent="0" algn="r">
              <a:buNone/>
              <a:defRPr lang="en-GB" sz="2058" b="0" dirty="0">
                <a:solidFill>
                  <a:schemeClr val="tx1">
                    <a:lumMod val="75000"/>
                    <a:lumOff val="25000"/>
                  </a:schemeClr>
                </a:solidFill>
                <a:latin typeface="Arial Black" panose="020B0A04020102020204" pitchFamily="34" charset="0"/>
              </a:defRPr>
            </a:lvl1pPr>
          </a:lstStyle>
          <a:p>
            <a:pPr marL="168017" lvl="0" indent="-168017">
              <a:lnSpc>
                <a:spcPct val="110000"/>
              </a:lnSpc>
              <a:spcAft>
                <a:spcPts val="221"/>
              </a:spcAft>
            </a:pPr>
            <a:r>
              <a:rPr lang="en-US" dirty="0"/>
              <a:t>7PM</a:t>
            </a:r>
            <a:endParaRPr lang="en-GB" dirty="0"/>
          </a:p>
        </p:txBody>
      </p:sp>
      <p:sp>
        <p:nvSpPr>
          <p:cNvPr id="28" name="Text Placeholder 21"/>
          <p:cNvSpPr>
            <a:spLocks noGrp="1"/>
          </p:cNvSpPr>
          <p:nvPr>
            <p:ph type="body" sz="quarter" idx="25"/>
          </p:nvPr>
        </p:nvSpPr>
        <p:spPr>
          <a:xfrm>
            <a:off x="6194267" y="4919559"/>
            <a:ext cx="2365213" cy="160692"/>
          </a:xfrm>
        </p:spPr>
        <p:txBody>
          <a:bodyPr vert="horz" wrap="square" lIns="0" tIns="0" rIns="0" bIns="0" rtlCol="0">
            <a:spAutoFit/>
          </a:bodyPr>
          <a:lstStyle>
            <a:lvl1pPr marL="0" indent="0">
              <a:buNone/>
              <a:defRPr lang="en-US" sz="1029" b="1" smtClean="0">
                <a:latin typeface="Arial" panose="020B0604020202020204" pitchFamily="34" charset="0"/>
                <a:cs typeface="Arial" panose="020B0604020202020204" pitchFamily="34" charset="0"/>
              </a:defRPr>
            </a:lvl1pPr>
            <a:lvl2pPr>
              <a:defRPr lang="en-US" sz="1029" smtClean="0">
                <a:latin typeface="+mj-lt"/>
              </a:defRPr>
            </a:lvl2pPr>
            <a:lvl3pPr>
              <a:defRPr lang="en-US" sz="1029" smtClean="0">
                <a:latin typeface="+mj-lt"/>
              </a:defRPr>
            </a:lvl3pPr>
            <a:lvl4pPr>
              <a:defRPr lang="en-US" sz="1029" smtClean="0">
                <a:latin typeface="+mj-lt"/>
              </a:defRPr>
            </a:lvl4pPr>
            <a:lvl5pPr>
              <a:defRPr lang="en-GB" sz="1029">
                <a:latin typeface="+mj-lt"/>
              </a:defRPr>
            </a:lvl5pPr>
          </a:lstStyle>
          <a:p>
            <a:pPr marL="168017" lvl="0" indent="-168017">
              <a:lnSpc>
                <a:spcPct val="110000"/>
              </a:lnSpc>
              <a:spcAft>
                <a:spcPts val="221"/>
              </a:spcAft>
            </a:pPr>
            <a:r>
              <a:rPr lang="en-US"/>
              <a:t>Edit Master text styles</a:t>
            </a:r>
          </a:p>
        </p:txBody>
      </p:sp>
      <p:grpSp>
        <p:nvGrpSpPr>
          <p:cNvPr id="30" name="Group 29">
            <a:extLst>
              <a:ext uri="{FF2B5EF4-FFF2-40B4-BE49-F238E27FC236}">
                <a16:creationId xmlns:a16="http://schemas.microsoft.com/office/drawing/2014/main" id="{673B4715-49B1-4176-BA19-5328852D6F26}"/>
              </a:ext>
            </a:extLst>
          </p:cNvPr>
          <p:cNvGrpSpPr/>
          <p:nvPr userDrawn="1"/>
        </p:nvGrpSpPr>
        <p:grpSpPr>
          <a:xfrm>
            <a:off x="1098" y="6646792"/>
            <a:ext cx="8960340" cy="74683"/>
            <a:chOff x="0" y="0"/>
            <a:chExt cx="12190506" cy="295275"/>
          </a:xfrm>
        </p:grpSpPr>
        <p:sp>
          <p:nvSpPr>
            <p:cNvPr id="31" name="Rectangle 30">
              <a:extLst>
                <a:ext uri="{FF2B5EF4-FFF2-40B4-BE49-F238E27FC236}">
                  <a16:creationId xmlns:a16="http://schemas.microsoft.com/office/drawing/2014/main" id="{DEB7E33E-CBF1-49DF-BD62-3DAA2C728AB1}"/>
                </a:ext>
              </a:extLst>
            </p:cNvPr>
            <p:cNvSpPr/>
            <p:nvPr userDrawn="1"/>
          </p:nvSpPr>
          <p:spPr>
            <a:xfrm>
              <a:off x="0" y="0"/>
              <a:ext cx="6096000" cy="2952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32" name="Rectangle 31">
              <a:extLst>
                <a:ext uri="{FF2B5EF4-FFF2-40B4-BE49-F238E27FC236}">
                  <a16:creationId xmlns:a16="http://schemas.microsoft.com/office/drawing/2014/main" id="{9ECD965C-5A4E-41E4-96D7-6B798BDE590A}"/>
                </a:ext>
              </a:extLst>
            </p:cNvPr>
            <p:cNvSpPr/>
            <p:nvPr userDrawn="1"/>
          </p:nvSpPr>
          <p:spPr>
            <a:xfrm>
              <a:off x="6097494" y="0"/>
              <a:ext cx="2031004" cy="295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33" name="Rectangle 32">
              <a:extLst>
                <a:ext uri="{FF2B5EF4-FFF2-40B4-BE49-F238E27FC236}">
                  <a16:creationId xmlns:a16="http://schemas.microsoft.com/office/drawing/2014/main" id="{8784FA93-0088-4C93-9104-36E4EC0E3ED1}"/>
                </a:ext>
              </a:extLst>
            </p:cNvPr>
            <p:cNvSpPr/>
            <p:nvPr userDrawn="1"/>
          </p:nvSpPr>
          <p:spPr>
            <a:xfrm>
              <a:off x="8128498" y="0"/>
              <a:ext cx="2031004" cy="295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34" name="Rectangle 33">
              <a:extLst>
                <a:ext uri="{FF2B5EF4-FFF2-40B4-BE49-F238E27FC236}">
                  <a16:creationId xmlns:a16="http://schemas.microsoft.com/office/drawing/2014/main" id="{85528A3B-3240-4AA7-A526-F2F042F7584A}"/>
                </a:ext>
              </a:extLst>
            </p:cNvPr>
            <p:cNvSpPr/>
            <p:nvPr userDrawn="1"/>
          </p:nvSpPr>
          <p:spPr>
            <a:xfrm>
              <a:off x="10159502" y="0"/>
              <a:ext cx="2031004" cy="2952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grpSp>
      <p:sp>
        <p:nvSpPr>
          <p:cNvPr id="35" name="Text Placeholder 6">
            <a:extLst>
              <a:ext uri="{FF2B5EF4-FFF2-40B4-BE49-F238E27FC236}">
                <a16:creationId xmlns:a16="http://schemas.microsoft.com/office/drawing/2014/main" id="{8E9006FC-9BF5-4228-9C04-B11D9FE815C9}"/>
              </a:ext>
            </a:extLst>
          </p:cNvPr>
          <p:cNvSpPr>
            <a:spLocks noGrp="1"/>
          </p:cNvSpPr>
          <p:nvPr>
            <p:ph type="body" sz="quarter" idx="26" hasCustomPrompt="1"/>
          </p:nvPr>
        </p:nvSpPr>
        <p:spPr>
          <a:xfrm>
            <a:off x="154261" y="6420848"/>
            <a:ext cx="6911276" cy="114775"/>
          </a:xfrm>
        </p:spPr>
        <p:txBody>
          <a:bodyPr vert="horz" wrap="square" lIns="0" tIns="0" rIns="0" bIns="0" rtlCol="0" anchor="b">
            <a:spAutoFit/>
          </a:bodyPr>
          <a:lstStyle>
            <a:lvl1pPr marL="0" indent="0">
              <a:buNone/>
              <a:defRPr lang="en-US" sz="735" dirty="0" smtClean="0">
                <a:latin typeface="Arial" panose="020B0604020202020204" pitchFamily="34" charset="0"/>
                <a:cs typeface="Arial" panose="020B0604020202020204" pitchFamily="34" charset="0"/>
              </a:defRPr>
            </a:lvl1pPr>
            <a:lvl2pPr>
              <a:defRPr lang="en-US" sz="1029" dirty="0" smtClean="0">
                <a:latin typeface="+mj-lt"/>
              </a:defRPr>
            </a:lvl2pPr>
            <a:lvl3pPr>
              <a:defRPr lang="en-US" sz="1029" dirty="0" smtClean="0">
                <a:latin typeface="+mj-lt"/>
              </a:defRPr>
            </a:lvl3pPr>
            <a:lvl4pPr>
              <a:defRPr lang="en-US" sz="1029" dirty="0" smtClean="0">
                <a:latin typeface="+mj-lt"/>
              </a:defRPr>
            </a:lvl4pPr>
            <a:lvl5pPr>
              <a:defRPr lang="en-GB" sz="1029" dirty="0">
                <a:latin typeface="+mj-lt"/>
              </a:defRPr>
            </a:lvl5pPr>
          </a:lstStyle>
          <a:p>
            <a:pPr marL="168017" lvl="0" indent="-168017">
              <a:lnSpc>
                <a:spcPct val="110000"/>
              </a:lnSpc>
              <a:spcBef>
                <a:spcPts val="0"/>
              </a:spcBef>
              <a:spcAft>
                <a:spcPts val="221"/>
              </a:spcAft>
            </a:pPr>
            <a:r>
              <a:rPr lang="en-US" dirty="0"/>
              <a:t>SOURCE:</a:t>
            </a:r>
          </a:p>
        </p:txBody>
      </p:sp>
      <p:pic>
        <p:nvPicPr>
          <p:cNvPr id="36" name="Picture 35" descr="ALMA">
            <a:extLst>
              <a:ext uri="{FF2B5EF4-FFF2-40B4-BE49-F238E27FC236}">
                <a16:creationId xmlns:a16="http://schemas.microsoft.com/office/drawing/2014/main" id="{83F3A5AD-AA22-4629-A65F-F8F3BDF742D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139813" y="6241772"/>
            <a:ext cx="667364" cy="293851"/>
          </a:xfrm>
          <a:prstGeom prst="rect">
            <a:avLst/>
          </a:prstGeom>
        </p:spPr>
      </p:pic>
    </p:spTree>
    <p:extLst>
      <p:ext uri="{BB962C8B-B14F-4D97-AF65-F5344CB8AC3E}">
        <p14:creationId xmlns:p14="http://schemas.microsoft.com/office/powerpoint/2010/main" val="185842935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30" name="think-cell Slide" r:id="rId4" imgW="360" imgH="360" progId="">
                  <p:embed/>
                </p:oleObj>
              </mc:Choice>
              <mc:Fallback>
                <p:oleObj name="think-cell Slide" r:id="rId4" imgW="360" imgH="360" progId="">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doc id"/>
          <p:cNvSpPr txBox="1">
            <a:spLocks noChangeArrowheads="1"/>
          </p:cNvSpPr>
          <p:nvPr/>
        </p:nvSpPr>
        <p:spPr bwMode="auto">
          <a:xfrm>
            <a:off x="8442325" y="36513"/>
            <a:ext cx="29527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dirty="0">
              <a:solidFill>
                <a:prstClr val="black"/>
              </a:solidFill>
              <a:latin typeface="Arial"/>
            </a:endParaRPr>
          </a:p>
        </p:txBody>
      </p:sp>
      <p:grpSp>
        <p:nvGrpSpPr>
          <p:cNvPr id="2" name="Title Elements"/>
          <p:cNvGrpSpPr/>
          <p:nvPr userDrawn="1"/>
        </p:nvGrpSpPr>
        <p:grpSpPr>
          <a:xfrm>
            <a:off x="0" y="0"/>
            <a:ext cx="8958264" cy="6723063"/>
            <a:chOff x="0" y="0"/>
            <a:chExt cx="8958264" cy="6723063"/>
          </a:xfrm>
        </p:grpSpPr>
        <p:sp>
          <p:nvSpPr>
            <p:cNvPr id="9" name="Document type" hidden="1"/>
            <p:cNvSpPr txBox="1">
              <a:spLocks noChangeArrowheads="1"/>
            </p:cNvSpPr>
            <p:nvPr/>
          </p:nvSpPr>
          <p:spPr bwMode="auto">
            <a:xfrm>
              <a:off x="2640013" y="4930775"/>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prstClr val="black"/>
                  </a:solidFill>
                  <a:latin typeface="Arial"/>
                </a:rPr>
                <a:t>Document type</a:t>
              </a:r>
            </a:p>
          </p:txBody>
        </p:sp>
        <p:sp>
          <p:nvSpPr>
            <p:cNvPr id="10" name="Date" hidden="1"/>
            <p:cNvSpPr txBox="1">
              <a:spLocks noChangeArrowheads="1"/>
            </p:cNvSpPr>
            <p:nvPr/>
          </p:nvSpPr>
          <p:spPr bwMode="auto">
            <a:xfrm>
              <a:off x="2640013" y="5199063"/>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prstClr val="black"/>
                  </a:solidFill>
                  <a:latin typeface="Arial"/>
                </a:rPr>
                <a:t>Date</a:t>
              </a:r>
            </a:p>
          </p:txBody>
        </p:sp>
        <p:sp>
          <p:nvSpPr>
            <p:cNvPr id="11" name="Disclaimer" hidden="1"/>
            <p:cNvSpPr>
              <a:spLocks noChangeArrowheads="1"/>
            </p:cNvSpPr>
            <p:nvPr/>
          </p:nvSpPr>
          <p:spPr bwMode="auto">
            <a:xfrm>
              <a:off x="2640013" y="5895975"/>
              <a:ext cx="5121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4863" eaLnBrk="0" hangingPunct="0"/>
              <a:r>
                <a:rPr lang="en-US" sz="800" dirty="0">
                  <a:solidFill>
                    <a:prstClr val="black"/>
                  </a:solidFill>
                  <a:latin typeface="Arial"/>
                </a:rPr>
                <a:t>CONFIDENTIAL AND PROPRIETARY</a:t>
              </a:r>
            </a:p>
            <a:p>
              <a:pPr defTabSz="804863" eaLnBrk="0" hangingPunct="0"/>
              <a:r>
                <a:rPr lang="en-US" sz="800" dirty="0">
                  <a:solidFill>
                    <a:prstClr val="black"/>
                  </a:solidFill>
                  <a:latin typeface="Arial"/>
                </a:rPr>
                <a:t>Any use of this material without specific permission of McKinsey &amp; Company is strictly prohibited</a:t>
              </a:r>
            </a:p>
          </p:txBody>
        </p:sp>
        <p:sp>
          <p:nvSpPr>
            <p:cNvPr id="12" name="TitleBottomPlaceholder" hidden="1"/>
            <p:cNvSpPr>
              <a:spLocks noChangeArrowheads="1"/>
            </p:cNvSpPr>
            <p:nvPr/>
          </p:nvSpPr>
          <p:spPr bwMode="auto">
            <a:xfrm>
              <a:off x="0" y="2238375"/>
              <a:ext cx="2193925" cy="4484688"/>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latin typeface="Arial"/>
              </a:endParaRPr>
            </a:p>
          </p:txBody>
        </p:sp>
        <p:sp>
          <p:nvSpPr>
            <p:cNvPr id="13" name="TitleTopPlaceholder" hidden="1"/>
            <p:cNvSpPr>
              <a:spLocks noChangeArrowheads="1"/>
            </p:cNvSpPr>
            <p:nvPr/>
          </p:nvSpPr>
          <p:spPr bwMode="auto">
            <a:xfrm>
              <a:off x="0" y="0"/>
              <a:ext cx="2193925" cy="2238375"/>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latin typeface="Arial"/>
              </a:endParaRPr>
            </a:p>
          </p:txBody>
        </p:sp>
        <p:sp>
          <p:nvSpPr>
            <p:cNvPr id="19" name="Rectangle 18" hidden="1"/>
            <p:cNvSpPr/>
            <p:nvPr/>
          </p:nvSpPr>
          <p:spPr>
            <a:xfrm>
              <a:off x="0" y="0"/>
              <a:ext cx="8958264" cy="6721475"/>
            </a:xfrm>
            <a:prstGeom prst="rect">
              <a:avLst/>
            </a:prstGeom>
            <a:noFill/>
            <a:ln w="3175">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grpSp>
      <p:pic>
        <p:nvPicPr>
          <p:cNvPr id="18" name="TitleBottomBarBW" hidden="1"/>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173913" y="6443663"/>
            <a:ext cx="1636712" cy="19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4" name="Rectangle 1026"/>
          <p:cNvSpPr>
            <a:spLocks noGrp="1" noChangeArrowheads="1"/>
          </p:cNvSpPr>
          <p:nvPr>
            <p:ph type="ctrTitle"/>
          </p:nvPr>
        </p:nvSpPr>
        <p:spPr>
          <a:xfrm>
            <a:off x="562672" y="3052054"/>
            <a:ext cx="7879488" cy="646331"/>
          </a:xfrm>
          <a:prstGeom prst="rect">
            <a:avLst/>
          </a:prstGeom>
        </p:spPr>
        <p:txBody>
          <a:bodyPr/>
          <a:lstStyle>
            <a:lvl1pPr>
              <a:defRPr sz="4200" b="0" baseline="0">
                <a:solidFill>
                  <a:srgbClr val="375199"/>
                </a:solidFill>
                <a:latin typeface="Arial" panose="020B0604020202020204" pitchFamily="34" charset="0"/>
                <a:ea typeface="+mj-ea"/>
                <a:cs typeface="Arial" panose="020B0604020202020204" pitchFamily="34" charset="0"/>
              </a:defRPr>
            </a:lvl1pPr>
          </a:lstStyle>
          <a:p>
            <a:pPr lvl="0"/>
            <a:r>
              <a:rPr lang="en-US" noProof="0" dirty="0"/>
              <a:t>Click to edit Master title style</a:t>
            </a:r>
          </a:p>
        </p:txBody>
      </p:sp>
      <p:sp>
        <p:nvSpPr>
          <p:cNvPr id="13315" name="Rectangle 1027"/>
          <p:cNvSpPr>
            <a:spLocks noGrp="1" noChangeArrowheads="1"/>
          </p:cNvSpPr>
          <p:nvPr>
            <p:ph type="subTitle" idx="1"/>
          </p:nvPr>
        </p:nvSpPr>
        <p:spPr>
          <a:xfrm>
            <a:off x="562672" y="4598902"/>
            <a:ext cx="4935537" cy="338554"/>
          </a:xfrm>
          <a:prstGeom prst="rect">
            <a:avLst/>
          </a:prstGeom>
        </p:spPr>
        <p:txBody>
          <a:bodyPr>
            <a:spAutoFit/>
          </a:bodyPr>
          <a:lstStyle>
            <a:lvl1pPr>
              <a:defRPr sz="2200" baseline="0">
                <a:solidFill>
                  <a:schemeClr val="tx2"/>
                </a:solidFill>
                <a:latin typeface="+mn-lt"/>
                <a:ea typeface="+mn-ea"/>
              </a:defRPr>
            </a:lvl1pPr>
          </a:lstStyle>
          <a:p>
            <a:pPr lvl="0"/>
            <a:r>
              <a:rPr lang="en-US" noProof="0" dirty="0"/>
              <a:t>Click to edit Master subtitle style</a:t>
            </a:r>
          </a:p>
        </p:txBody>
      </p:sp>
    </p:spTree>
    <p:extLst>
      <p:ext uri="{BB962C8B-B14F-4D97-AF65-F5344CB8AC3E}">
        <p14:creationId xmlns:p14="http://schemas.microsoft.com/office/powerpoint/2010/main" val="26949397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Picture Placeholder 5"/>
          <p:cNvSpPr>
            <a:spLocks noGrp="1"/>
          </p:cNvSpPr>
          <p:nvPr>
            <p:ph type="pic" sz="quarter" idx="18"/>
          </p:nvPr>
        </p:nvSpPr>
        <p:spPr>
          <a:xfrm>
            <a:off x="2897301" y="1380081"/>
            <a:ext cx="6062973" cy="4336284"/>
          </a:xfrm>
        </p:spPr>
        <p:txBody>
          <a:bodyPr/>
          <a:lstStyle>
            <a:lvl1pPr marL="0" indent="0">
              <a:buNone/>
              <a:defRPr/>
            </a:lvl1pPr>
          </a:lstStyle>
          <a:p>
            <a:r>
              <a:rPr lang="en-US"/>
              <a:t>Click icon to add picture</a:t>
            </a:r>
            <a:endParaRPr lang="en-GB" dirty="0"/>
          </a:p>
        </p:txBody>
      </p:sp>
      <p:sp>
        <p:nvSpPr>
          <p:cNvPr id="2" name="Title 1"/>
          <p:cNvSpPr>
            <a:spLocks noGrp="1"/>
          </p:cNvSpPr>
          <p:nvPr>
            <p:ph type="title"/>
          </p:nvPr>
        </p:nvSpPr>
        <p:spPr>
          <a:xfrm>
            <a:off x="532087" y="2841336"/>
            <a:ext cx="2797552" cy="733008"/>
          </a:xfrm>
        </p:spPr>
        <p:txBody>
          <a:bodyPr wrap="square" lIns="0" tIns="0" rIns="0" bIns="0" anchor="ctr">
            <a:spAutoFit/>
          </a:bodyPr>
          <a:lstStyle>
            <a:lvl1pPr>
              <a:defRPr sz="2646" b="1" baseline="0">
                <a:solidFill>
                  <a:schemeClr val="tx1">
                    <a:lumMod val="75000"/>
                    <a:lumOff val="25000"/>
                  </a:schemeClr>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17" name="Text Placeholder 5"/>
          <p:cNvSpPr>
            <a:spLocks noGrp="1"/>
          </p:cNvSpPr>
          <p:nvPr>
            <p:ph type="body" sz="quarter" idx="10"/>
          </p:nvPr>
        </p:nvSpPr>
        <p:spPr>
          <a:xfrm>
            <a:off x="532090" y="3595496"/>
            <a:ext cx="2364931" cy="763488"/>
          </a:xfrm>
        </p:spPr>
        <p:txBody>
          <a:bodyPr wrap="square" lIns="0" tIns="0" rIns="0" bIns="0">
            <a:spAutoFit/>
          </a:bodyPr>
          <a:lstStyle>
            <a:lvl1pPr marL="0" indent="0">
              <a:lnSpc>
                <a:spcPct val="110000"/>
              </a:lnSpc>
              <a:spcBef>
                <a:spcPts val="0"/>
              </a:spcBef>
              <a:spcAft>
                <a:spcPts val="221"/>
              </a:spcAft>
              <a:buNone/>
              <a:defRPr sz="1029">
                <a:latin typeface="+mj-lt"/>
              </a:defRPr>
            </a:lvl1pPr>
            <a:lvl2pPr marL="168017" indent="-168017">
              <a:lnSpc>
                <a:spcPct val="110000"/>
              </a:lnSpc>
              <a:spcBef>
                <a:spcPts val="0"/>
              </a:spcBef>
              <a:spcAft>
                <a:spcPts val="221"/>
              </a:spcAft>
              <a:defRPr sz="1029">
                <a:latin typeface="+mj-lt"/>
              </a:defRPr>
            </a:lvl2pPr>
            <a:lvl3pPr marL="336034" indent="-168017">
              <a:lnSpc>
                <a:spcPct val="110000"/>
              </a:lnSpc>
              <a:spcBef>
                <a:spcPts val="0"/>
              </a:spcBef>
              <a:spcAft>
                <a:spcPts val="221"/>
              </a:spcAft>
              <a:defRPr sz="1029">
                <a:latin typeface="+mj-lt"/>
              </a:defRPr>
            </a:lvl3pPr>
            <a:lvl4pPr marL="504050" indent="-168017">
              <a:lnSpc>
                <a:spcPct val="110000"/>
              </a:lnSpc>
              <a:spcBef>
                <a:spcPts val="0"/>
              </a:spcBef>
              <a:spcAft>
                <a:spcPts val="221"/>
              </a:spcAft>
              <a:defRPr sz="1029">
                <a:latin typeface="+mj-lt"/>
              </a:defRPr>
            </a:lvl4pPr>
            <a:lvl5pPr>
              <a:defRPr sz="1029">
                <a:latin typeface="+mj-lt"/>
              </a:defRPr>
            </a:lvl5pPr>
          </a:lstStyle>
          <a:p>
            <a:pPr lvl="0"/>
            <a:r>
              <a:rPr lang="en-US"/>
              <a:t>Edit Master text styles</a:t>
            </a:r>
          </a:p>
          <a:p>
            <a:pPr lvl="1"/>
            <a:r>
              <a:rPr lang="en-US"/>
              <a:t>Second level</a:t>
            </a:r>
          </a:p>
          <a:p>
            <a:pPr lvl="2"/>
            <a:r>
              <a:rPr lang="en-US"/>
              <a:t>Third level</a:t>
            </a:r>
          </a:p>
          <a:p>
            <a:pPr lvl="3"/>
            <a:r>
              <a:rPr lang="en-US"/>
              <a:t>Fourth level</a:t>
            </a:r>
          </a:p>
        </p:txBody>
      </p:sp>
      <p:grpSp>
        <p:nvGrpSpPr>
          <p:cNvPr id="20" name="Group 19">
            <a:extLst>
              <a:ext uri="{FF2B5EF4-FFF2-40B4-BE49-F238E27FC236}">
                <a16:creationId xmlns:a16="http://schemas.microsoft.com/office/drawing/2014/main" id="{61B45808-91D0-4DAA-BD43-CFAB2364EFD4}"/>
              </a:ext>
            </a:extLst>
          </p:cNvPr>
          <p:cNvGrpSpPr/>
          <p:nvPr userDrawn="1"/>
        </p:nvGrpSpPr>
        <p:grpSpPr>
          <a:xfrm>
            <a:off x="1098" y="6646792"/>
            <a:ext cx="8960340" cy="74683"/>
            <a:chOff x="0" y="0"/>
            <a:chExt cx="12190506" cy="295275"/>
          </a:xfrm>
        </p:grpSpPr>
        <p:sp>
          <p:nvSpPr>
            <p:cNvPr id="21" name="Rectangle 20">
              <a:extLst>
                <a:ext uri="{FF2B5EF4-FFF2-40B4-BE49-F238E27FC236}">
                  <a16:creationId xmlns:a16="http://schemas.microsoft.com/office/drawing/2014/main" id="{35E0747C-16D4-4127-AAEB-46497EEF6A05}"/>
                </a:ext>
              </a:extLst>
            </p:cNvPr>
            <p:cNvSpPr/>
            <p:nvPr userDrawn="1"/>
          </p:nvSpPr>
          <p:spPr>
            <a:xfrm>
              <a:off x="0" y="0"/>
              <a:ext cx="6096000" cy="2952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22" name="Rectangle 21">
              <a:extLst>
                <a:ext uri="{FF2B5EF4-FFF2-40B4-BE49-F238E27FC236}">
                  <a16:creationId xmlns:a16="http://schemas.microsoft.com/office/drawing/2014/main" id="{DCDCA094-D19C-433F-B9B3-C7B8FFA052A9}"/>
                </a:ext>
              </a:extLst>
            </p:cNvPr>
            <p:cNvSpPr/>
            <p:nvPr userDrawn="1"/>
          </p:nvSpPr>
          <p:spPr>
            <a:xfrm>
              <a:off x="6097494" y="0"/>
              <a:ext cx="2031004" cy="295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23" name="Rectangle 22">
              <a:extLst>
                <a:ext uri="{FF2B5EF4-FFF2-40B4-BE49-F238E27FC236}">
                  <a16:creationId xmlns:a16="http://schemas.microsoft.com/office/drawing/2014/main" id="{1D2DB81B-AAF2-43B0-A6A3-E578FB75319C}"/>
                </a:ext>
              </a:extLst>
            </p:cNvPr>
            <p:cNvSpPr/>
            <p:nvPr userDrawn="1"/>
          </p:nvSpPr>
          <p:spPr>
            <a:xfrm>
              <a:off x="8128498" y="0"/>
              <a:ext cx="2031004" cy="295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sp>
          <p:nvSpPr>
            <p:cNvPr id="24" name="Rectangle 23">
              <a:extLst>
                <a:ext uri="{FF2B5EF4-FFF2-40B4-BE49-F238E27FC236}">
                  <a16:creationId xmlns:a16="http://schemas.microsoft.com/office/drawing/2014/main" id="{E5FD134E-CFCF-43F7-949D-64B06D26856C}"/>
                </a:ext>
              </a:extLst>
            </p:cNvPr>
            <p:cNvSpPr/>
            <p:nvPr userDrawn="1"/>
          </p:nvSpPr>
          <p:spPr>
            <a:xfrm>
              <a:off x="10159502" y="0"/>
              <a:ext cx="2031004" cy="2952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23"/>
            </a:p>
          </p:txBody>
        </p:sp>
      </p:grpSp>
      <p:pic>
        <p:nvPicPr>
          <p:cNvPr id="26" name="Picture 25" descr="ALMA">
            <a:extLst>
              <a:ext uri="{FF2B5EF4-FFF2-40B4-BE49-F238E27FC236}">
                <a16:creationId xmlns:a16="http://schemas.microsoft.com/office/drawing/2014/main" id="{82E0FD52-E2F9-4A76-A124-ACAFF1078CF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139813" y="6241772"/>
            <a:ext cx="667364" cy="293851"/>
          </a:xfrm>
          <a:prstGeom prst="rect">
            <a:avLst/>
          </a:prstGeom>
        </p:spPr>
      </p:pic>
    </p:spTree>
    <p:extLst>
      <p:ext uri="{BB962C8B-B14F-4D97-AF65-F5344CB8AC3E}">
        <p14:creationId xmlns:p14="http://schemas.microsoft.com/office/powerpoint/2010/main" val="934550591"/>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84468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7" name="Picture 4">
            <a:extLst>
              <a:ext uri="{FF2B5EF4-FFF2-40B4-BE49-F238E27FC236}">
                <a16:creationId xmlns:a16="http://schemas.microsoft.com/office/drawing/2014/main" id="{49957759-473A-4B0F-817A-33DD3F8C57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832" t="36741"/>
          <a:stretch/>
        </p:blipFill>
        <p:spPr bwMode="auto">
          <a:xfrm>
            <a:off x="2584496" y="6539459"/>
            <a:ext cx="6376942" cy="182016"/>
          </a:xfrm>
          <a:prstGeom prst="rect">
            <a:avLst/>
          </a:prstGeom>
          <a:noFill/>
          <a:ln>
            <a:solidFill>
              <a:srgbClr val="503D6A"/>
            </a:solidFill>
          </a:ln>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B55ABA2-4BC5-47C3-A144-6D989A47724F}"/>
              </a:ext>
            </a:extLst>
          </p:cNvPr>
          <p:cNvSpPr/>
          <p:nvPr userDrawn="1"/>
        </p:nvSpPr>
        <p:spPr>
          <a:xfrm>
            <a:off x="1" y="6535483"/>
            <a:ext cx="2584496" cy="188072"/>
          </a:xfrm>
          <a:prstGeom prst="rect">
            <a:avLst/>
          </a:prstGeom>
          <a:solidFill>
            <a:srgbClr val="198A00"/>
          </a:solidFill>
          <a:ln w="9525">
            <a:solidFill>
              <a:srgbClr val="503D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Tree>
    <p:extLst>
      <p:ext uri="{BB962C8B-B14F-4D97-AF65-F5344CB8AC3E}">
        <p14:creationId xmlns:p14="http://schemas.microsoft.com/office/powerpoint/2010/main" val="2694544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04301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MS PGothic" panose="020B0600070205080204" pitchFamily="34" charset="-128"/>
              </a:defRPr>
            </a:lvl1pPr>
          </a:lstStyle>
          <a:p>
            <a:pPr>
              <a:defRPr/>
            </a:pPr>
            <a:fld id="{390C57AB-764E-458C-B1A5-5787A8CEE192}" type="datetime1">
              <a:rPr lang="en-US"/>
              <a:pPr>
                <a:defRPr/>
              </a:pPr>
              <a:t>6/2/2021</a:t>
            </a:fld>
            <a:endParaRPr lang="en-US"/>
          </a:p>
        </p:txBody>
      </p:sp>
      <p:sp>
        <p:nvSpPr>
          <p:cNvPr id="3" name="Footer Placeholder 4"/>
          <p:cNvSpPr>
            <a:spLocks noGrp="1"/>
          </p:cNvSpPr>
          <p:nvPr>
            <p:ph type="ftr" sz="quarter" idx="11"/>
          </p:nvPr>
        </p:nvSpPr>
        <p:spPr/>
        <p:txBody>
          <a:bodyPr/>
          <a:lstStyle>
            <a:lvl1pPr>
              <a:defRPr>
                <a:ea typeface="MS PGothic" panose="020B0600070205080204" pitchFamily="34" charset="-128"/>
              </a:defRPr>
            </a:lvl1pPr>
          </a:lstStyle>
          <a:p>
            <a:pPr>
              <a:defRPr/>
            </a:pPr>
            <a:endParaRPr lang="en-US"/>
          </a:p>
        </p:txBody>
      </p:sp>
      <p:sp>
        <p:nvSpPr>
          <p:cNvPr id="4" name="Slide Number Placeholder 5"/>
          <p:cNvSpPr>
            <a:spLocks noGrp="1"/>
          </p:cNvSpPr>
          <p:nvPr>
            <p:ph type="sldNum" sz="quarter" idx="12"/>
          </p:nvPr>
        </p:nvSpPr>
        <p:spPr/>
        <p:txBody>
          <a:bodyPr/>
          <a:lstStyle>
            <a:lvl1pPr>
              <a:defRPr>
                <a:latin typeface="Tahoma" panose="020B0604030504040204" pitchFamily="34" charset="0"/>
                <a:ea typeface="MS PGothic" panose="020B0600070205080204" pitchFamily="34" charset="-128"/>
              </a:defRPr>
            </a:lvl1pPr>
          </a:lstStyle>
          <a:p>
            <a:pPr>
              <a:defRPr/>
            </a:pPr>
            <a:fld id="{80533F63-1CFA-412D-B712-E583B36004FA}" type="slidenum">
              <a:rPr lang="en-US" altLang="en-US"/>
              <a:pPr>
                <a:defRPr/>
              </a:pPr>
              <a:t>‹#›</a:t>
            </a:fld>
            <a:endParaRPr lang="en-US" altLang="en-US"/>
          </a:p>
        </p:txBody>
      </p:sp>
    </p:spTree>
    <p:extLst>
      <p:ext uri="{BB962C8B-B14F-4D97-AF65-F5344CB8AC3E}">
        <p14:creationId xmlns:p14="http://schemas.microsoft.com/office/powerpoint/2010/main" val="2357761434"/>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vmlDrawing" Target="../drawings/vmlDrawing1.v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tags" Target="../tags/tag20.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vmlDrawing" Target="../drawings/vmlDrawing4.v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image" Target="../media/image8.png"/><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image" Target="../media/image1.emf"/><Relationship Id="rId10" Type="http://schemas.openxmlformats.org/officeDocument/2006/relationships/slideLayout" Target="../slideLayouts/slideLayout15.xml"/><Relationship Id="rId19"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oleObject" Target="../embeddings/oleObject4.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tags" Target="../tags/tag39.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vmlDrawing" Target="../drawings/vmlDrawing8.v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image" Target="../media/image8.png"/><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image" Target="../media/image1.emf"/><Relationship Id="rId10" Type="http://schemas.openxmlformats.org/officeDocument/2006/relationships/slideLayout" Target="../slideLayouts/slideLayout33.xml"/><Relationship Id="rId19"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oleObject" Target="../embeddings/oleObject4.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theme" Target="../theme/theme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8"/>
            </p:custDataLst>
            <p:extLst>
              <p:ext uri="{D42A27DB-BD31-4B8C-83A1-F6EECF244321}">
                <p14:modId xmlns:p14="http://schemas.microsoft.com/office/powerpoint/2010/main" val="4254109507"/>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34" name="think-cell Slide" r:id="rId9" imgW="360" imgH="360" progId="">
                  <p:embed/>
                </p:oleObj>
              </mc:Choice>
              <mc:Fallback>
                <p:oleObj name="think-cell Slide" r:id="rId9" imgW="360" imgH="360" progId="">
                  <p:embed/>
                  <p:pic>
                    <p:nvPicPr>
                      <p:cNvPr id="2" name="Object 1"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SlideBottomBar"/>
          <p:cNvSpPr>
            <a:spLocks noChangeArrowheads="1"/>
          </p:cNvSpPr>
          <p:nvPr/>
        </p:nvSpPr>
        <p:spPr bwMode="auto">
          <a:xfrm>
            <a:off x="0" y="6300788"/>
            <a:ext cx="8961438" cy="422275"/>
          </a:xfrm>
          <a:prstGeom prst="rect">
            <a:avLst/>
          </a:prstGeom>
          <a:solidFill>
            <a:srgbClr val="6F0710"/>
          </a:solidFill>
          <a:ln>
            <a:noFill/>
          </a:ln>
          <a:effectLst/>
        </p:spPr>
        <p:txBody>
          <a:bodyPr wrap="none" anchor="ctr"/>
          <a:lstStyle/>
          <a:p>
            <a:endParaRPr lang="en-US" dirty="0">
              <a:solidFill>
                <a:prstClr val="black"/>
              </a:solidFill>
              <a:latin typeface="Arial"/>
            </a:endParaRPr>
          </a:p>
        </p:txBody>
      </p:sp>
      <p:sp>
        <p:nvSpPr>
          <p:cNvPr id="1033" name="doc id"/>
          <p:cNvSpPr>
            <a:spLocks noChangeArrowheads="1"/>
          </p:cNvSpPr>
          <p:nvPr/>
        </p:nvSpPr>
        <p:spPr bwMode="auto">
          <a:xfrm>
            <a:off x="8081963" y="36513"/>
            <a:ext cx="65722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5350"/>
            <a:endParaRPr lang="en-US" sz="800" dirty="0">
              <a:solidFill>
                <a:srgbClr val="000000"/>
              </a:solidFill>
              <a:latin typeface="Arial"/>
            </a:endParaRPr>
          </a:p>
        </p:txBody>
      </p:sp>
      <p:sp>
        <p:nvSpPr>
          <p:cNvPr id="19" name="Title Placeholder 2"/>
          <p:cNvSpPr>
            <a:spLocks noGrp="1" noChangeArrowheads="1"/>
          </p:cNvSpPr>
          <p:nvPr>
            <p:ph type="title"/>
          </p:nvPr>
        </p:nvSpPr>
        <p:spPr bwMode="auto">
          <a:xfrm>
            <a:off x="119063" y="230188"/>
            <a:ext cx="6654067"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a:t>Click to edit Master title style</a:t>
            </a:r>
          </a:p>
        </p:txBody>
      </p:sp>
      <p:sp>
        <p:nvSpPr>
          <p:cNvPr id="10" name="1. On-page tracker" hidden="1"/>
          <p:cNvSpPr>
            <a:spLocks noChangeArrowheads="1"/>
          </p:cNvSpPr>
          <p:nvPr userDrawn="1"/>
        </p:nvSpPr>
        <p:spPr bwMode="auto">
          <a:xfrm>
            <a:off x="119063" y="26988"/>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dirty="0">
                <a:solidFill>
                  <a:srgbClr val="808080"/>
                </a:solidFill>
                <a:latin typeface="Arial"/>
              </a:rPr>
              <a:t>TRACKER</a:t>
            </a:r>
          </a:p>
        </p:txBody>
      </p:sp>
      <p:sp>
        <p:nvSpPr>
          <p:cNvPr id="11" name="3. Unit of measure" hidden="1"/>
          <p:cNvSpPr txBox="1">
            <a:spLocks noChangeArrowheads="1"/>
          </p:cNvSpPr>
          <p:nvPr userDrawn="1"/>
        </p:nvSpPr>
        <p:spPr bwMode="auto">
          <a:xfrm>
            <a:off x="119062" y="531813"/>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a:solidFill>
                  <a:srgbClr val="808080"/>
                </a:solidFill>
                <a:latin typeface="Arial"/>
              </a:rPr>
              <a:t>Unit of measure</a:t>
            </a:r>
          </a:p>
        </p:txBody>
      </p:sp>
      <p:grpSp>
        <p:nvGrpSpPr>
          <p:cNvPr id="12" name="Slide Elements" hidden="1"/>
          <p:cNvGrpSpPr>
            <a:grpSpLocks/>
          </p:cNvGrpSpPr>
          <p:nvPr userDrawn="1"/>
        </p:nvGrpSpPr>
        <p:grpSpPr bwMode="auto">
          <a:xfrm>
            <a:off x="119063" y="6080125"/>
            <a:ext cx="8548687" cy="508000"/>
            <a:chOff x="75" y="3830"/>
            <a:chExt cx="5385" cy="320"/>
          </a:xfrm>
        </p:grpSpPr>
        <p:sp>
          <p:nvSpPr>
            <p:cNvPr id="13" name="4. Footnote"/>
            <p:cNvSpPr txBox="1">
              <a:spLocks noChangeArrowheads="1"/>
            </p:cNvSpPr>
            <p:nvPr/>
          </p:nvSpPr>
          <p:spPr bwMode="auto">
            <a:xfrm>
              <a:off x="75" y="3830"/>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a:solidFill>
                    <a:prstClr val="black"/>
                  </a:solidFill>
                  <a:latin typeface="Arial"/>
                </a:rPr>
                <a:t>1 Footnote</a:t>
              </a:r>
            </a:p>
          </p:txBody>
        </p:sp>
        <p:sp>
          <p:nvSpPr>
            <p:cNvPr id="14" name="5. Source"/>
            <p:cNvSpPr>
              <a:spLocks noChangeArrowheads="1"/>
            </p:cNvSpPr>
            <p:nvPr/>
          </p:nvSpPr>
          <p:spPr bwMode="auto">
            <a:xfrm>
              <a:off x="75" y="4054"/>
              <a:ext cx="4323"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9600" indent="-609600" defTabSz="895350">
                <a:tabLst>
                  <a:tab pos="612775" algn="l"/>
                </a:tabLst>
              </a:pPr>
              <a:r>
                <a:rPr lang="en-US" sz="1000" dirty="0">
                  <a:solidFill>
                    <a:prstClr val="black"/>
                  </a:solidFill>
                  <a:latin typeface="Arial"/>
                </a:rPr>
                <a:t>SOURCE: Source</a:t>
              </a:r>
            </a:p>
          </p:txBody>
        </p:sp>
      </p:grpSp>
      <p:grpSp>
        <p:nvGrpSpPr>
          <p:cNvPr id="15" name="ACET" hidden="1"/>
          <p:cNvGrpSpPr>
            <a:grpSpLocks/>
          </p:cNvGrpSpPr>
          <p:nvPr userDrawn="1"/>
        </p:nvGrpSpPr>
        <p:grpSpPr bwMode="auto">
          <a:xfrm>
            <a:off x="1452563" y="1127125"/>
            <a:ext cx="4264025" cy="508000"/>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b="1" dirty="0">
                  <a:solidFill>
                    <a:prstClr val="black"/>
                  </a:solidFill>
                  <a:latin typeface="Arial"/>
                </a:rPr>
                <a:t>Title</a:t>
              </a:r>
            </a:p>
            <a:p>
              <a:r>
                <a:rPr lang="en-US" dirty="0">
                  <a:solidFill>
                    <a:srgbClr val="808080"/>
                  </a:solidFill>
                  <a:latin typeface="Arial"/>
                </a:rPr>
                <a:t>Unit of measure</a:t>
              </a:r>
            </a:p>
          </p:txBody>
        </p:sp>
      </p:grpSp>
      <p:sp>
        <p:nvSpPr>
          <p:cNvPr id="3" name="Text Placeholder 2"/>
          <p:cNvSpPr>
            <a:spLocks noGrp="1"/>
          </p:cNvSpPr>
          <p:nvPr>
            <p:ph type="body" idx="1"/>
          </p:nvPr>
        </p:nvSpPr>
        <p:spPr>
          <a:xfrm>
            <a:off x="1452564" y="1951380"/>
            <a:ext cx="4302125" cy="1231106"/>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rotWithShape="1">
          <a:blip r:embed="rId11"/>
          <a:srcRect l="-13685" t="23983" r="13685" b="24747"/>
          <a:stretch/>
        </p:blipFill>
        <p:spPr>
          <a:xfrm>
            <a:off x="7890418" y="6307716"/>
            <a:ext cx="1071020" cy="413760"/>
          </a:xfrm>
          <a:prstGeom prst="rect">
            <a:avLst/>
          </a:prstGeom>
        </p:spPr>
      </p:pic>
      <p:sp>
        <p:nvSpPr>
          <p:cNvPr id="23" name="SlideBottomBar"/>
          <p:cNvSpPr>
            <a:spLocks noChangeArrowheads="1"/>
          </p:cNvSpPr>
          <p:nvPr userDrawn="1"/>
        </p:nvSpPr>
        <p:spPr bwMode="auto">
          <a:xfrm>
            <a:off x="0" y="5886718"/>
            <a:ext cx="8961438" cy="422275"/>
          </a:xfrm>
          <a:prstGeom prst="rect">
            <a:avLst/>
          </a:prstGeom>
          <a:solidFill>
            <a:schemeClr val="bg1"/>
          </a:solidFill>
          <a:ln>
            <a:noFill/>
          </a:ln>
          <a:effectLst/>
        </p:spPr>
        <p:txBody>
          <a:bodyPr wrap="none" anchor="ctr"/>
          <a:lstStyle/>
          <a:p>
            <a:endParaRPr lang="en-US" dirty="0">
              <a:solidFill>
                <a:prstClr val="black"/>
              </a:solidFill>
              <a:latin typeface="Arial"/>
            </a:endParaRPr>
          </a:p>
        </p:txBody>
      </p:sp>
      <p:sp>
        <p:nvSpPr>
          <p:cNvPr id="20" name="Slide Number"/>
          <p:cNvSpPr txBox="1">
            <a:spLocks/>
          </p:cNvSpPr>
          <p:nvPr userDrawn="1"/>
        </p:nvSpPr>
        <p:spPr>
          <a:xfrm>
            <a:off x="8620402" y="6434981"/>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ctr"/>
            <a:fld id="{9DFEBC09-D879-48E7-AEAD-5FE66CDB4CF0}" type="slidenum">
              <a:rPr lang="en-US" smtClean="0">
                <a:solidFill>
                  <a:srgbClr val="39302A"/>
                </a:solidFill>
              </a:rPr>
              <a:pPr algn="ctr"/>
              <a:t>‹#›</a:t>
            </a:fld>
            <a:endParaRPr lang="en-US" dirty="0">
              <a:solidFill>
                <a:srgbClr val="39302A"/>
              </a:solidFill>
            </a:endParaRPr>
          </a:p>
        </p:txBody>
      </p:sp>
      <p:pic>
        <p:nvPicPr>
          <p:cNvPr id="22" name="Picture 11" descr="http://www.alma2015.org/sites/all/themes/alma/images/header-logo.png"/>
          <p:cNvPicPr>
            <a:picLocks noChangeAspect="1" noChangeArrowheads="1"/>
          </p:cNvPicPr>
          <p:nvPr userDrawn="1"/>
        </p:nvPicPr>
        <p:blipFill rotWithShape="1">
          <a:blip r:embed="rId12" cstate="print">
            <a:extLst>
              <a:ext uri="{28A0092B-C50C-407E-A947-70E740481C1C}">
                <a14:useLocalDpi xmlns:a14="http://schemas.microsoft.com/office/drawing/2010/main" val="0"/>
              </a:ext>
            </a:extLst>
          </a:blip>
          <a:srcRect l="47857"/>
          <a:stretch/>
        </p:blipFill>
        <p:spPr bwMode="auto">
          <a:xfrm>
            <a:off x="8249815" y="228939"/>
            <a:ext cx="617153" cy="294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269819"/>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89" r:id="rId3"/>
    <p:sldLayoutId id="2147483694" r:id="rId4"/>
    <p:sldLayoutId id="2147483695" r:id="rId5"/>
  </p:sldLayoutIdLst>
  <p:hf hdr="0" ftr="0" dt="0"/>
  <p:txStyles>
    <p:titleStyle>
      <a:lvl1pPr algn="l" defTabSz="895350" rtl="0" eaLnBrk="1" fontAlgn="base" hangingPunct="1">
        <a:spcBef>
          <a:spcPct val="0"/>
        </a:spcBef>
        <a:spcAft>
          <a:spcPct val="0"/>
        </a:spcAft>
        <a:tabLst>
          <a:tab pos="269875" algn="l"/>
        </a:tabLst>
        <a:defRPr sz="1900" b="1" baseline="0">
          <a:solidFill>
            <a:schemeClr val="tx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1"/>
            </p:custDataLst>
            <p:extLst>
              <p:ext uri="{D42A27DB-BD31-4B8C-83A1-F6EECF244321}">
                <p14:modId xmlns:p14="http://schemas.microsoft.com/office/powerpoint/2010/main" val="85359527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106" name="think-cell Slide" r:id="rId22" imgW="360" imgH="360" progId="">
                  <p:embed/>
                </p:oleObj>
              </mc:Choice>
              <mc:Fallback>
                <p:oleObj name="think-cell Slide" r:id="rId22" imgW="360" imgH="360" progId="">
                  <p:embed/>
                  <p:pic>
                    <p:nvPicPr>
                      <p:cNvPr id="2" name="Object 1" hidden="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3" name="doc id"/>
          <p:cNvSpPr>
            <a:spLocks noChangeArrowheads="1"/>
          </p:cNvSpPr>
          <p:nvPr/>
        </p:nvSpPr>
        <p:spPr bwMode="auto">
          <a:xfrm>
            <a:off x="8081963" y="36513"/>
            <a:ext cx="65722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5350"/>
            <a:endParaRPr lang="en-US" sz="800" dirty="0">
              <a:solidFill>
                <a:srgbClr val="000000"/>
              </a:solidFill>
              <a:latin typeface="Arial"/>
            </a:endParaRPr>
          </a:p>
        </p:txBody>
      </p:sp>
      <p:sp>
        <p:nvSpPr>
          <p:cNvPr id="19" name="Title Placeholder 2"/>
          <p:cNvSpPr>
            <a:spLocks noGrp="1" noChangeArrowheads="1"/>
          </p:cNvSpPr>
          <p:nvPr>
            <p:ph type="title"/>
          </p:nvPr>
        </p:nvSpPr>
        <p:spPr bwMode="auto">
          <a:xfrm>
            <a:off x="119063" y="230188"/>
            <a:ext cx="6654067"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a:t>Click to edit Master title style</a:t>
            </a:r>
          </a:p>
        </p:txBody>
      </p:sp>
      <p:sp>
        <p:nvSpPr>
          <p:cNvPr id="10" name="1. On-page tracker" hidden="1"/>
          <p:cNvSpPr>
            <a:spLocks noChangeArrowheads="1"/>
          </p:cNvSpPr>
          <p:nvPr userDrawn="1"/>
        </p:nvSpPr>
        <p:spPr bwMode="auto">
          <a:xfrm>
            <a:off x="119063" y="26988"/>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dirty="0">
                <a:solidFill>
                  <a:srgbClr val="808080"/>
                </a:solidFill>
                <a:latin typeface="Arial"/>
              </a:rPr>
              <a:t>TRACKER</a:t>
            </a:r>
          </a:p>
        </p:txBody>
      </p:sp>
      <p:sp>
        <p:nvSpPr>
          <p:cNvPr id="11" name="3. Unit of measure" hidden="1"/>
          <p:cNvSpPr txBox="1">
            <a:spLocks noChangeArrowheads="1"/>
          </p:cNvSpPr>
          <p:nvPr userDrawn="1"/>
        </p:nvSpPr>
        <p:spPr bwMode="auto">
          <a:xfrm>
            <a:off x="119062" y="531813"/>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a:solidFill>
                  <a:srgbClr val="808080"/>
                </a:solidFill>
                <a:latin typeface="Arial"/>
              </a:rPr>
              <a:t>Unit of measure</a:t>
            </a:r>
          </a:p>
        </p:txBody>
      </p:sp>
      <p:grpSp>
        <p:nvGrpSpPr>
          <p:cNvPr id="12" name="Slide Elements" hidden="1"/>
          <p:cNvGrpSpPr>
            <a:grpSpLocks/>
          </p:cNvGrpSpPr>
          <p:nvPr userDrawn="1"/>
        </p:nvGrpSpPr>
        <p:grpSpPr bwMode="auto">
          <a:xfrm>
            <a:off x="119063" y="6080125"/>
            <a:ext cx="8548687" cy="508000"/>
            <a:chOff x="75" y="3830"/>
            <a:chExt cx="5385" cy="320"/>
          </a:xfrm>
        </p:grpSpPr>
        <p:sp>
          <p:nvSpPr>
            <p:cNvPr id="13" name="4. Footnote"/>
            <p:cNvSpPr txBox="1">
              <a:spLocks noChangeArrowheads="1"/>
            </p:cNvSpPr>
            <p:nvPr/>
          </p:nvSpPr>
          <p:spPr bwMode="auto">
            <a:xfrm>
              <a:off x="75" y="3830"/>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a:solidFill>
                    <a:prstClr val="black"/>
                  </a:solidFill>
                  <a:latin typeface="Arial"/>
                </a:rPr>
                <a:t>1 Footnote</a:t>
              </a:r>
            </a:p>
          </p:txBody>
        </p:sp>
        <p:sp>
          <p:nvSpPr>
            <p:cNvPr id="14" name="5. Source"/>
            <p:cNvSpPr>
              <a:spLocks noChangeArrowheads="1"/>
            </p:cNvSpPr>
            <p:nvPr/>
          </p:nvSpPr>
          <p:spPr bwMode="auto">
            <a:xfrm>
              <a:off x="75" y="4054"/>
              <a:ext cx="4323"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9600" indent="-609600" defTabSz="895350">
                <a:tabLst>
                  <a:tab pos="612775" algn="l"/>
                </a:tabLst>
              </a:pPr>
              <a:r>
                <a:rPr lang="en-US" sz="1000" dirty="0">
                  <a:solidFill>
                    <a:prstClr val="black"/>
                  </a:solidFill>
                  <a:latin typeface="Arial"/>
                </a:rPr>
                <a:t>SOURCE: Source</a:t>
              </a:r>
            </a:p>
          </p:txBody>
        </p:sp>
      </p:grpSp>
      <p:grpSp>
        <p:nvGrpSpPr>
          <p:cNvPr id="15" name="ACET" hidden="1"/>
          <p:cNvGrpSpPr>
            <a:grpSpLocks/>
          </p:cNvGrpSpPr>
          <p:nvPr userDrawn="1"/>
        </p:nvGrpSpPr>
        <p:grpSpPr bwMode="auto">
          <a:xfrm>
            <a:off x="1452563" y="1127125"/>
            <a:ext cx="4264025" cy="508000"/>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b="1" dirty="0">
                  <a:solidFill>
                    <a:prstClr val="black"/>
                  </a:solidFill>
                  <a:latin typeface="Arial"/>
                </a:rPr>
                <a:t>Title</a:t>
              </a:r>
            </a:p>
            <a:p>
              <a:r>
                <a:rPr lang="en-US" dirty="0">
                  <a:solidFill>
                    <a:srgbClr val="808080"/>
                  </a:solidFill>
                  <a:latin typeface="Arial"/>
                </a:rPr>
                <a:t>Unit of measure</a:t>
              </a:r>
            </a:p>
          </p:txBody>
        </p:sp>
      </p:grpSp>
      <p:sp>
        <p:nvSpPr>
          <p:cNvPr id="3" name="Text Placeholder 2"/>
          <p:cNvSpPr>
            <a:spLocks noGrp="1"/>
          </p:cNvSpPr>
          <p:nvPr>
            <p:ph type="body" idx="1"/>
          </p:nvPr>
        </p:nvSpPr>
        <p:spPr>
          <a:xfrm>
            <a:off x="1452564" y="1951380"/>
            <a:ext cx="4302125" cy="1231106"/>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Picture 11" descr="http://www.alma2015.org/sites/all/themes/alma/images/header-logo.png"/>
          <p:cNvPicPr>
            <a:picLocks noChangeAspect="1" noChangeArrowheads="1"/>
          </p:cNvPicPr>
          <p:nvPr userDrawn="1"/>
        </p:nvPicPr>
        <p:blipFill rotWithShape="1">
          <a:blip r:embed="rId24" cstate="screen">
            <a:extLst>
              <a:ext uri="{28A0092B-C50C-407E-A947-70E740481C1C}">
                <a14:useLocalDpi xmlns:a14="http://schemas.microsoft.com/office/drawing/2010/main"/>
              </a:ext>
            </a:extLst>
          </a:blip>
          <a:srcRect/>
          <a:stretch/>
        </p:blipFill>
        <p:spPr bwMode="auto">
          <a:xfrm>
            <a:off x="8249815" y="228939"/>
            <a:ext cx="617153" cy="294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3067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Lst>
  <p:hf hdr="0" ftr="0" dt="0"/>
  <p:txStyles>
    <p:titleStyle>
      <a:lvl1pPr algn="l" defTabSz="895350" rtl="0" eaLnBrk="1" fontAlgn="base" hangingPunct="1">
        <a:spcBef>
          <a:spcPct val="0"/>
        </a:spcBef>
        <a:spcAft>
          <a:spcPct val="0"/>
        </a:spcAft>
        <a:tabLst>
          <a:tab pos="269875" algn="l"/>
        </a:tabLst>
        <a:defRPr sz="1900" b="1" baseline="0">
          <a:solidFill>
            <a:schemeClr val="tx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1"/>
            </p:custDataLst>
            <p:extLst>
              <p:ext uri="{D42A27DB-BD31-4B8C-83A1-F6EECF244321}">
                <p14:modId xmlns:p14="http://schemas.microsoft.com/office/powerpoint/2010/main" val="1056504143"/>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202" name="think-cell Slide" r:id="rId22" imgW="360" imgH="360" progId="">
                  <p:embed/>
                </p:oleObj>
              </mc:Choice>
              <mc:Fallback>
                <p:oleObj name="think-cell Slide" r:id="rId22" imgW="360" imgH="360" progId="">
                  <p:embed/>
                  <p:pic>
                    <p:nvPicPr>
                      <p:cNvPr id="2" name="Object 1" hidden="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3" name="doc id"/>
          <p:cNvSpPr>
            <a:spLocks noChangeArrowheads="1"/>
          </p:cNvSpPr>
          <p:nvPr/>
        </p:nvSpPr>
        <p:spPr bwMode="auto">
          <a:xfrm>
            <a:off x="8081963" y="36513"/>
            <a:ext cx="65722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5350"/>
            <a:endParaRPr lang="en-US" sz="800" dirty="0">
              <a:solidFill>
                <a:srgbClr val="000000"/>
              </a:solidFill>
              <a:latin typeface="Arial"/>
            </a:endParaRPr>
          </a:p>
        </p:txBody>
      </p:sp>
      <p:sp>
        <p:nvSpPr>
          <p:cNvPr id="19" name="Title Placeholder 2"/>
          <p:cNvSpPr>
            <a:spLocks noGrp="1" noChangeArrowheads="1"/>
          </p:cNvSpPr>
          <p:nvPr>
            <p:ph type="title"/>
          </p:nvPr>
        </p:nvSpPr>
        <p:spPr bwMode="auto">
          <a:xfrm>
            <a:off x="119063" y="230188"/>
            <a:ext cx="6654067"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a:t>Click to edit Master title style</a:t>
            </a:r>
          </a:p>
        </p:txBody>
      </p:sp>
      <p:sp>
        <p:nvSpPr>
          <p:cNvPr id="10" name="1. On-page tracker" hidden="1"/>
          <p:cNvSpPr>
            <a:spLocks noChangeArrowheads="1"/>
          </p:cNvSpPr>
          <p:nvPr userDrawn="1"/>
        </p:nvSpPr>
        <p:spPr bwMode="auto">
          <a:xfrm>
            <a:off x="119063" y="26988"/>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dirty="0">
                <a:solidFill>
                  <a:srgbClr val="808080"/>
                </a:solidFill>
                <a:latin typeface="Arial"/>
              </a:rPr>
              <a:t>TRACKER</a:t>
            </a:r>
          </a:p>
        </p:txBody>
      </p:sp>
      <p:sp>
        <p:nvSpPr>
          <p:cNvPr id="11" name="3. Unit of measure" hidden="1"/>
          <p:cNvSpPr txBox="1">
            <a:spLocks noChangeArrowheads="1"/>
          </p:cNvSpPr>
          <p:nvPr userDrawn="1"/>
        </p:nvSpPr>
        <p:spPr bwMode="auto">
          <a:xfrm>
            <a:off x="119062" y="531813"/>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a:solidFill>
                  <a:srgbClr val="808080"/>
                </a:solidFill>
                <a:latin typeface="Arial"/>
              </a:rPr>
              <a:t>Unit of measure</a:t>
            </a:r>
          </a:p>
        </p:txBody>
      </p:sp>
      <p:grpSp>
        <p:nvGrpSpPr>
          <p:cNvPr id="12" name="Slide Elements" hidden="1"/>
          <p:cNvGrpSpPr>
            <a:grpSpLocks/>
          </p:cNvGrpSpPr>
          <p:nvPr userDrawn="1"/>
        </p:nvGrpSpPr>
        <p:grpSpPr bwMode="auto">
          <a:xfrm>
            <a:off x="119063" y="6080125"/>
            <a:ext cx="8548687" cy="508000"/>
            <a:chOff x="75" y="3830"/>
            <a:chExt cx="5385" cy="320"/>
          </a:xfrm>
        </p:grpSpPr>
        <p:sp>
          <p:nvSpPr>
            <p:cNvPr id="13" name="4. Footnote"/>
            <p:cNvSpPr txBox="1">
              <a:spLocks noChangeArrowheads="1"/>
            </p:cNvSpPr>
            <p:nvPr/>
          </p:nvSpPr>
          <p:spPr bwMode="auto">
            <a:xfrm>
              <a:off x="75" y="3830"/>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a:solidFill>
                    <a:prstClr val="black"/>
                  </a:solidFill>
                  <a:latin typeface="Arial"/>
                </a:rPr>
                <a:t>1 Footnote</a:t>
              </a:r>
            </a:p>
          </p:txBody>
        </p:sp>
        <p:sp>
          <p:nvSpPr>
            <p:cNvPr id="14" name="5. Source"/>
            <p:cNvSpPr>
              <a:spLocks noChangeArrowheads="1"/>
            </p:cNvSpPr>
            <p:nvPr/>
          </p:nvSpPr>
          <p:spPr bwMode="auto">
            <a:xfrm>
              <a:off x="75" y="4054"/>
              <a:ext cx="4323"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9600" indent="-609600" defTabSz="895350">
                <a:tabLst>
                  <a:tab pos="612775" algn="l"/>
                </a:tabLst>
              </a:pPr>
              <a:r>
                <a:rPr lang="en-US" sz="1000" dirty="0">
                  <a:solidFill>
                    <a:prstClr val="black"/>
                  </a:solidFill>
                  <a:latin typeface="Arial"/>
                </a:rPr>
                <a:t>SOURCE: Source</a:t>
              </a:r>
            </a:p>
          </p:txBody>
        </p:sp>
      </p:grpSp>
      <p:grpSp>
        <p:nvGrpSpPr>
          <p:cNvPr id="15" name="ACET" hidden="1"/>
          <p:cNvGrpSpPr>
            <a:grpSpLocks/>
          </p:cNvGrpSpPr>
          <p:nvPr userDrawn="1"/>
        </p:nvGrpSpPr>
        <p:grpSpPr bwMode="auto">
          <a:xfrm>
            <a:off x="1452563" y="1127125"/>
            <a:ext cx="4264025" cy="508000"/>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b="1" dirty="0">
                  <a:solidFill>
                    <a:prstClr val="black"/>
                  </a:solidFill>
                  <a:latin typeface="Arial"/>
                </a:rPr>
                <a:t>Title</a:t>
              </a:r>
            </a:p>
            <a:p>
              <a:r>
                <a:rPr lang="en-US" dirty="0">
                  <a:solidFill>
                    <a:srgbClr val="808080"/>
                  </a:solidFill>
                  <a:latin typeface="Arial"/>
                </a:rPr>
                <a:t>Unit of measure</a:t>
              </a:r>
            </a:p>
          </p:txBody>
        </p:sp>
      </p:grpSp>
      <p:sp>
        <p:nvSpPr>
          <p:cNvPr id="3" name="Text Placeholder 2"/>
          <p:cNvSpPr>
            <a:spLocks noGrp="1"/>
          </p:cNvSpPr>
          <p:nvPr>
            <p:ph type="body" idx="1"/>
          </p:nvPr>
        </p:nvSpPr>
        <p:spPr>
          <a:xfrm>
            <a:off x="1452564" y="1951380"/>
            <a:ext cx="4302125" cy="1231106"/>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Picture 11" descr="http://www.alma2015.org/sites/all/themes/alma/images/header-logo.png"/>
          <p:cNvPicPr>
            <a:picLocks noChangeAspect="1" noChangeArrowheads="1"/>
          </p:cNvPicPr>
          <p:nvPr userDrawn="1"/>
        </p:nvPicPr>
        <p:blipFill rotWithShape="1">
          <a:blip r:embed="rId24" cstate="screen">
            <a:extLst>
              <a:ext uri="{28A0092B-C50C-407E-A947-70E740481C1C}">
                <a14:useLocalDpi xmlns:a14="http://schemas.microsoft.com/office/drawing/2010/main"/>
              </a:ext>
            </a:extLst>
          </a:blip>
          <a:srcRect/>
          <a:stretch/>
        </p:blipFill>
        <p:spPr bwMode="auto">
          <a:xfrm>
            <a:off x="8249815" y="228939"/>
            <a:ext cx="617153" cy="294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1125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Lst>
  <p:hf hdr="0" ftr="0" dt="0"/>
  <p:txStyles>
    <p:titleStyle>
      <a:lvl1pPr algn="l" defTabSz="895350" rtl="0" eaLnBrk="1" fontAlgn="base" hangingPunct="1">
        <a:spcBef>
          <a:spcPct val="0"/>
        </a:spcBef>
        <a:spcAft>
          <a:spcPct val="0"/>
        </a:spcAft>
        <a:tabLst>
          <a:tab pos="269875" algn="l"/>
        </a:tabLst>
        <a:defRPr sz="1900" b="1" baseline="0">
          <a:solidFill>
            <a:schemeClr val="tx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6100" y="357861"/>
            <a:ext cx="7729240" cy="1299174"/>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16100" y="1789282"/>
            <a:ext cx="7729240" cy="4264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16100" y="6229821"/>
            <a:ext cx="2016324" cy="357856"/>
          </a:xfrm>
          <a:prstGeom prst="rect">
            <a:avLst/>
          </a:prstGeom>
        </p:spPr>
        <p:txBody>
          <a:bodyPr vert="horz" lIns="91440" tIns="45720" rIns="91440" bIns="45720" rtlCol="0" anchor="ctr"/>
          <a:lstStyle>
            <a:lvl1pPr algn="l">
              <a:defRPr sz="882">
                <a:solidFill>
                  <a:schemeClr val="tx1">
                    <a:tint val="75000"/>
                  </a:schemeClr>
                </a:solidFill>
              </a:defRPr>
            </a:lvl1pPr>
          </a:lstStyle>
          <a:p>
            <a:fld id="{9EBC41A8-00F2-4B9E-8EC3-126004A1BDC7}" type="datetimeFigureOut">
              <a:rPr lang="en-GB" smtClean="0"/>
              <a:t>02/06/2021</a:t>
            </a:fld>
            <a:endParaRPr lang="en-GB"/>
          </a:p>
        </p:txBody>
      </p:sp>
      <p:sp>
        <p:nvSpPr>
          <p:cNvPr id="5" name="Footer Placeholder 4"/>
          <p:cNvSpPr>
            <a:spLocks noGrp="1"/>
          </p:cNvSpPr>
          <p:nvPr>
            <p:ph type="ftr" sz="quarter" idx="3"/>
          </p:nvPr>
        </p:nvSpPr>
        <p:spPr>
          <a:xfrm>
            <a:off x="2968477" y="6229821"/>
            <a:ext cx="3024485" cy="357856"/>
          </a:xfrm>
          <a:prstGeom prst="rect">
            <a:avLst/>
          </a:prstGeom>
        </p:spPr>
        <p:txBody>
          <a:bodyPr vert="horz" lIns="91440" tIns="45720" rIns="91440" bIns="45720" rtlCol="0" anchor="ctr"/>
          <a:lstStyle>
            <a:lvl1pPr algn="ctr">
              <a:defRPr sz="88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329016" y="6229821"/>
            <a:ext cx="2016324" cy="357856"/>
          </a:xfrm>
          <a:prstGeom prst="rect">
            <a:avLst/>
          </a:prstGeom>
        </p:spPr>
        <p:txBody>
          <a:bodyPr vert="horz" lIns="91440" tIns="45720" rIns="91440" bIns="45720" rtlCol="0" anchor="ctr"/>
          <a:lstStyle>
            <a:lvl1pPr algn="r">
              <a:defRPr sz="882">
                <a:solidFill>
                  <a:schemeClr val="tx1">
                    <a:tint val="75000"/>
                  </a:schemeClr>
                </a:solidFill>
              </a:defRPr>
            </a:lvl1pPr>
          </a:lstStyle>
          <a:p>
            <a:fld id="{CDD7DD23-A34B-405D-8F36-5709C0D1BF0C}" type="slidenum">
              <a:rPr lang="en-GB" smtClean="0"/>
              <a:t>‹#›</a:t>
            </a:fld>
            <a:endParaRPr lang="en-GB"/>
          </a:p>
        </p:txBody>
      </p:sp>
    </p:spTree>
    <p:extLst>
      <p:ext uri="{BB962C8B-B14F-4D97-AF65-F5344CB8AC3E}">
        <p14:creationId xmlns:p14="http://schemas.microsoft.com/office/powerpoint/2010/main" val="252748816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Lst>
  <p:txStyles>
    <p:titleStyle>
      <a:lvl1pPr algn="l" defTabSz="672067" rtl="0" eaLnBrk="1" latinLnBrk="0" hangingPunct="1">
        <a:lnSpc>
          <a:spcPct val="90000"/>
        </a:lnSpc>
        <a:spcBef>
          <a:spcPct val="0"/>
        </a:spcBef>
        <a:buNone/>
        <a:defRPr sz="3234" kern="1200">
          <a:solidFill>
            <a:schemeClr val="tx1"/>
          </a:solidFill>
          <a:latin typeface="+mj-lt"/>
          <a:ea typeface="+mj-ea"/>
          <a:cs typeface="+mj-cs"/>
        </a:defRPr>
      </a:lvl1pPr>
    </p:titleStyle>
    <p:bodyStyle>
      <a:lvl1pPr marL="168017" indent="-168017" algn="l" defTabSz="672067" rtl="0" eaLnBrk="1" latinLnBrk="0" hangingPunct="1">
        <a:lnSpc>
          <a:spcPct val="90000"/>
        </a:lnSpc>
        <a:spcBef>
          <a:spcPts val="735"/>
        </a:spcBef>
        <a:buFont typeface="Arial" panose="020B0604020202020204" pitchFamily="34" charset="0"/>
        <a:buChar char="•"/>
        <a:defRPr sz="2058" kern="1200">
          <a:solidFill>
            <a:schemeClr val="tx1"/>
          </a:solidFill>
          <a:latin typeface="+mn-lt"/>
          <a:ea typeface="+mn-ea"/>
          <a:cs typeface="+mn-cs"/>
        </a:defRPr>
      </a:lvl1pPr>
      <a:lvl2pPr marL="504050" indent="-168017" algn="l" defTabSz="672067" rtl="0" eaLnBrk="1" latinLnBrk="0" hangingPunct="1">
        <a:lnSpc>
          <a:spcPct val="90000"/>
        </a:lnSpc>
        <a:spcBef>
          <a:spcPts val="368"/>
        </a:spcBef>
        <a:buFont typeface="Arial" panose="020B0604020202020204" pitchFamily="34" charset="0"/>
        <a:buChar char="•"/>
        <a:defRPr sz="1764" kern="1200">
          <a:solidFill>
            <a:schemeClr val="tx1"/>
          </a:solidFill>
          <a:latin typeface="+mn-lt"/>
          <a:ea typeface="+mn-ea"/>
          <a:cs typeface="+mn-cs"/>
        </a:defRPr>
      </a:lvl2pPr>
      <a:lvl3pPr marL="840083" indent="-168017" algn="l" defTabSz="672067" rtl="0" eaLnBrk="1" latinLnBrk="0" hangingPunct="1">
        <a:lnSpc>
          <a:spcPct val="90000"/>
        </a:lnSpc>
        <a:spcBef>
          <a:spcPts val="368"/>
        </a:spcBef>
        <a:buFont typeface="Arial" panose="020B0604020202020204" pitchFamily="34" charset="0"/>
        <a:buChar char="•"/>
        <a:defRPr sz="1470" kern="1200">
          <a:solidFill>
            <a:schemeClr val="tx1"/>
          </a:solidFill>
          <a:latin typeface="+mn-lt"/>
          <a:ea typeface="+mn-ea"/>
          <a:cs typeface="+mn-cs"/>
        </a:defRPr>
      </a:lvl3pPr>
      <a:lvl4pPr marL="1176118" indent="-168017" algn="l" defTabSz="672067"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4pPr>
      <a:lvl5pPr marL="1512152" indent="-168017" algn="l" defTabSz="672067"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5pPr>
      <a:lvl6pPr marL="1848185" indent="-168017" algn="l" defTabSz="672067"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6pPr>
      <a:lvl7pPr marL="2184219" indent="-168017" algn="l" defTabSz="672067"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7pPr>
      <a:lvl8pPr marL="2520252" indent="-168017" algn="l" defTabSz="672067"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8pPr>
      <a:lvl9pPr marL="2856285" indent="-168017" algn="l" defTabSz="672067"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9pPr>
    </p:bodyStyle>
    <p:otherStyle>
      <a:defPPr>
        <a:defRPr lang="en-US"/>
      </a:defPPr>
      <a:lvl1pPr marL="0" algn="l" defTabSz="672067" rtl="0" eaLnBrk="1" latinLnBrk="0" hangingPunct="1">
        <a:defRPr sz="1323" kern="1200">
          <a:solidFill>
            <a:schemeClr val="tx1"/>
          </a:solidFill>
          <a:latin typeface="+mn-lt"/>
          <a:ea typeface="+mn-ea"/>
          <a:cs typeface="+mn-cs"/>
        </a:defRPr>
      </a:lvl1pPr>
      <a:lvl2pPr marL="336034" algn="l" defTabSz="672067" rtl="0" eaLnBrk="1" latinLnBrk="0" hangingPunct="1">
        <a:defRPr sz="1323" kern="1200">
          <a:solidFill>
            <a:schemeClr val="tx1"/>
          </a:solidFill>
          <a:latin typeface="+mn-lt"/>
          <a:ea typeface="+mn-ea"/>
          <a:cs typeface="+mn-cs"/>
        </a:defRPr>
      </a:lvl2pPr>
      <a:lvl3pPr marL="672067" algn="l" defTabSz="672067" rtl="0" eaLnBrk="1" latinLnBrk="0" hangingPunct="1">
        <a:defRPr sz="1323" kern="1200">
          <a:solidFill>
            <a:schemeClr val="tx1"/>
          </a:solidFill>
          <a:latin typeface="+mn-lt"/>
          <a:ea typeface="+mn-ea"/>
          <a:cs typeface="+mn-cs"/>
        </a:defRPr>
      </a:lvl3pPr>
      <a:lvl4pPr marL="1008102" algn="l" defTabSz="672067" rtl="0" eaLnBrk="1" latinLnBrk="0" hangingPunct="1">
        <a:defRPr sz="1323" kern="1200">
          <a:solidFill>
            <a:schemeClr val="tx1"/>
          </a:solidFill>
          <a:latin typeface="+mn-lt"/>
          <a:ea typeface="+mn-ea"/>
          <a:cs typeface="+mn-cs"/>
        </a:defRPr>
      </a:lvl4pPr>
      <a:lvl5pPr marL="1344135" algn="l" defTabSz="672067" rtl="0" eaLnBrk="1" latinLnBrk="0" hangingPunct="1">
        <a:defRPr sz="1323" kern="1200">
          <a:solidFill>
            <a:schemeClr val="tx1"/>
          </a:solidFill>
          <a:latin typeface="+mn-lt"/>
          <a:ea typeface="+mn-ea"/>
          <a:cs typeface="+mn-cs"/>
        </a:defRPr>
      </a:lvl5pPr>
      <a:lvl6pPr marL="1680168" algn="l" defTabSz="672067" rtl="0" eaLnBrk="1" latinLnBrk="0" hangingPunct="1">
        <a:defRPr sz="1323" kern="1200">
          <a:solidFill>
            <a:schemeClr val="tx1"/>
          </a:solidFill>
          <a:latin typeface="+mn-lt"/>
          <a:ea typeface="+mn-ea"/>
          <a:cs typeface="+mn-cs"/>
        </a:defRPr>
      </a:lvl6pPr>
      <a:lvl7pPr marL="2016201" algn="l" defTabSz="672067" rtl="0" eaLnBrk="1" latinLnBrk="0" hangingPunct="1">
        <a:defRPr sz="1323" kern="1200">
          <a:solidFill>
            <a:schemeClr val="tx1"/>
          </a:solidFill>
          <a:latin typeface="+mn-lt"/>
          <a:ea typeface="+mn-ea"/>
          <a:cs typeface="+mn-cs"/>
        </a:defRPr>
      </a:lvl7pPr>
      <a:lvl8pPr marL="2352235" algn="l" defTabSz="672067" rtl="0" eaLnBrk="1" latinLnBrk="0" hangingPunct="1">
        <a:defRPr sz="1323" kern="1200">
          <a:solidFill>
            <a:schemeClr val="tx1"/>
          </a:solidFill>
          <a:latin typeface="+mn-lt"/>
          <a:ea typeface="+mn-ea"/>
          <a:cs typeface="+mn-cs"/>
        </a:defRPr>
      </a:lvl8pPr>
      <a:lvl9pPr marL="2688269" algn="l" defTabSz="672067" rtl="0" eaLnBrk="1" latinLnBrk="0" hangingPunct="1">
        <a:defRPr sz="132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67.xml"/><Relationship Id="rId7" Type="http://schemas.openxmlformats.org/officeDocument/2006/relationships/tags" Target="../tags/tag71.xml"/><Relationship Id="rId2" Type="http://schemas.openxmlformats.org/officeDocument/2006/relationships/tags" Target="../tags/tag66.xml"/><Relationship Id="rId1" Type="http://schemas.openxmlformats.org/officeDocument/2006/relationships/vmlDrawing" Target="../drawings/vmlDrawing15.vml"/><Relationship Id="rId6" Type="http://schemas.openxmlformats.org/officeDocument/2006/relationships/tags" Target="../tags/tag70.xml"/><Relationship Id="rId11" Type="http://schemas.openxmlformats.org/officeDocument/2006/relationships/image" Target="../media/image29.png"/><Relationship Id="rId5" Type="http://schemas.openxmlformats.org/officeDocument/2006/relationships/tags" Target="../tags/tag69.xml"/><Relationship Id="rId10" Type="http://schemas.openxmlformats.org/officeDocument/2006/relationships/image" Target="../media/image4.emf"/><Relationship Id="rId4" Type="http://schemas.openxmlformats.org/officeDocument/2006/relationships/tags" Target="../tags/tag68.xml"/><Relationship Id="rId9"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tags" Target="../tags/tag83.xml"/><Relationship Id="rId18" Type="http://schemas.openxmlformats.org/officeDocument/2006/relationships/oleObject" Target="../embeddings/oleObject12.bin"/><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tags" Target="../tags/tag82.xml"/><Relationship Id="rId17" Type="http://schemas.openxmlformats.org/officeDocument/2006/relationships/slideLayout" Target="../slideLayouts/slideLayout3.xml"/><Relationship Id="rId2" Type="http://schemas.openxmlformats.org/officeDocument/2006/relationships/tags" Target="../tags/tag72.xml"/><Relationship Id="rId16" Type="http://schemas.openxmlformats.org/officeDocument/2006/relationships/tags" Target="../tags/tag86.xml"/><Relationship Id="rId1" Type="http://schemas.openxmlformats.org/officeDocument/2006/relationships/vmlDrawing" Target="../drawings/vmlDrawing16.vml"/><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5" Type="http://schemas.openxmlformats.org/officeDocument/2006/relationships/tags" Target="../tags/tag85.xml"/><Relationship Id="rId10" Type="http://schemas.openxmlformats.org/officeDocument/2006/relationships/tags" Target="../tags/tag80.xml"/><Relationship Id="rId19" Type="http://schemas.openxmlformats.org/officeDocument/2006/relationships/image" Target="../media/image30.emf"/><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tags" Target="../tags/tag8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9.png"/><Relationship Id="rId2" Type="http://schemas.openxmlformats.org/officeDocument/2006/relationships/tags" Target="../tags/tag87.xml"/><Relationship Id="rId1" Type="http://schemas.openxmlformats.org/officeDocument/2006/relationships/vmlDrawing" Target="../drawings/vmlDrawing17.vml"/><Relationship Id="rId6" Type="http://schemas.openxmlformats.org/officeDocument/2006/relationships/image" Target="../media/image31.png"/><Relationship Id="rId5" Type="http://schemas.openxmlformats.org/officeDocument/2006/relationships/image" Target="../media/image20.e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image" Target="../media/image32.png"/><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image" Target="../media/image20.emf"/><Relationship Id="rId2" Type="http://schemas.openxmlformats.org/officeDocument/2006/relationships/tags" Target="../tags/tag88.xml"/><Relationship Id="rId1" Type="http://schemas.openxmlformats.org/officeDocument/2006/relationships/vmlDrawing" Target="../drawings/vmlDrawing18.vml"/><Relationship Id="rId6" Type="http://schemas.openxmlformats.org/officeDocument/2006/relationships/tags" Target="../tags/tag92.xml"/><Relationship Id="rId11" Type="http://schemas.openxmlformats.org/officeDocument/2006/relationships/oleObject" Target="../embeddings/oleObject14.bin"/><Relationship Id="rId5" Type="http://schemas.openxmlformats.org/officeDocument/2006/relationships/tags" Target="../tags/tag91.xml"/><Relationship Id="rId10" Type="http://schemas.openxmlformats.org/officeDocument/2006/relationships/slideLayout" Target="../slideLayouts/slideLayout3.xml"/><Relationship Id="rId4" Type="http://schemas.openxmlformats.org/officeDocument/2006/relationships/tags" Target="../tags/tag90.xml"/><Relationship Id="rId9" Type="http://schemas.openxmlformats.org/officeDocument/2006/relationships/tags" Target="../tags/tag95.xml"/></Relationships>
</file>

<file path=ppt/slides/_rels/slide15.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20.emf"/><Relationship Id="rId2" Type="http://schemas.openxmlformats.org/officeDocument/2006/relationships/tags" Target="../tags/tag96.xml"/><Relationship Id="rId1" Type="http://schemas.openxmlformats.org/officeDocument/2006/relationships/vmlDrawing" Target="../drawings/vmlDrawing19.vml"/><Relationship Id="rId6" Type="http://schemas.openxmlformats.org/officeDocument/2006/relationships/oleObject" Target="../embeddings/oleObject15.bin"/><Relationship Id="rId5" Type="http://schemas.openxmlformats.org/officeDocument/2006/relationships/slideLayout" Target="../slideLayouts/slideLayout3.xml"/><Relationship Id="rId4" Type="http://schemas.openxmlformats.org/officeDocument/2006/relationships/tags" Target="../tags/tag98.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tags" Target="../tags/tag100.xml"/><Relationship Id="rId7" Type="http://schemas.openxmlformats.org/officeDocument/2006/relationships/notesSlide" Target="../notesSlides/notesSlide5.xml"/><Relationship Id="rId2" Type="http://schemas.openxmlformats.org/officeDocument/2006/relationships/tags" Target="../tags/tag99.xml"/><Relationship Id="rId1" Type="http://schemas.openxmlformats.org/officeDocument/2006/relationships/vmlDrawing" Target="../drawings/vmlDrawing20.vml"/><Relationship Id="rId6" Type="http://schemas.openxmlformats.org/officeDocument/2006/relationships/slideLayout" Target="../slideLayouts/slideLayout3.xml"/><Relationship Id="rId11" Type="http://schemas.openxmlformats.org/officeDocument/2006/relationships/image" Target="../media/image35.png"/><Relationship Id="rId5" Type="http://schemas.openxmlformats.org/officeDocument/2006/relationships/tags" Target="../tags/tag102.xml"/><Relationship Id="rId10" Type="http://schemas.openxmlformats.org/officeDocument/2006/relationships/image" Target="../media/image34.png"/><Relationship Id="rId4" Type="http://schemas.openxmlformats.org/officeDocument/2006/relationships/tags" Target="../tags/tag101.xml"/><Relationship Id="rId9" Type="http://schemas.openxmlformats.org/officeDocument/2006/relationships/image" Target="../media/image33.emf"/></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tags" Target="../tags/tag10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7.xml"/><Relationship Id="rId13" Type="http://schemas.openxmlformats.org/officeDocument/2006/relationships/image" Target="../media/image38.jpeg"/><Relationship Id="rId3" Type="http://schemas.openxmlformats.org/officeDocument/2006/relationships/tags" Target="../tags/tag105.xml"/><Relationship Id="rId7" Type="http://schemas.openxmlformats.org/officeDocument/2006/relationships/slideLayout" Target="../slideLayouts/slideLayout3.xml"/><Relationship Id="rId12" Type="http://schemas.openxmlformats.org/officeDocument/2006/relationships/image" Target="../media/image37.png"/><Relationship Id="rId2" Type="http://schemas.openxmlformats.org/officeDocument/2006/relationships/tags" Target="../tags/tag104.xml"/><Relationship Id="rId16" Type="http://schemas.openxmlformats.org/officeDocument/2006/relationships/image" Target="../media/image41.png"/><Relationship Id="rId1" Type="http://schemas.openxmlformats.org/officeDocument/2006/relationships/vmlDrawing" Target="../drawings/vmlDrawing21.vml"/><Relationship Id="rId6" Type="http://schemas.openxmlformats.org/officeDocument/2006/relationships/tags" Target="../tags/tag108.xml"/><Relationship Id="rId11" Type="http://schemas.openxmlformats.org/officeDocument/2006/relationships/image" Target="../media/image36.png"/><Relationship Id="rId5" Type="http://schemas.openxmlformats.org/officeDocument/2006/relationships/tags" Target="../tags/tag107.xml"/><Relationship Id="rId15" Type="http://schemas.openxmlformats.org/officeDocument/2006/relationships/image" Target="../media/image40.png"/><Relationship Id="rId10" Type="http://schemas.openxmlformats.org/officeDocument/2006/relationships/image" Target="../media/image20.emf"/><Relationship Id="rId4" Type="http://schemas.openxmlformats.org/officeDocument/2006/relationships/tags" Target="../tags/tag106.xml"/><Relationship Id="rId9" Type="http://schemas.openxmlformats.org/officeDocument/2006/relationships/oleObject" Target="../embeddings/oleObject17.bin"/><Relationship Id="rId1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115.xml"/><Relationship Id="rId13" Type="http://schemas.openxmlformats.org/officeDocument/2006/relationships/tags" Target="../tags/tag120.xml"/><Relationship Id="rId18" Type="http://schemas.openxmlformats.org/officeDocument/2006/relationships/tags" Target="../tags/tag125.xml"/><Relationship Id="rId3" Type="http://schemas.openxmlformats.org/officeDocument/2006/relationships/tags" Target="../tags/tag110.xml"/><Relationship Id="rId21" Type="http://schemas.openxmlformats.org/officeDocument/2006/relationships/slideLayout" Target="../slideLayouts/slideLayout3.xml"/><Relationship Id="rId7" Type="http://schemas.openxmlformats.org/officeDocument/2006/relationships/tags" Target="../tags/tag114.xml"/><Relationship Id="rId12" Type="http://schemas.openxmlformats.org/officeDocument/2006/relationships/tags" Target="../tags/tag119.xml"/><Relationship Id="rId17" Type="http://schemas.openxmlformats.org/officeDocument/2006/relationships/tags" Target="../tags/tag124.xml"/><Relationship Id="rId2" Type="http://schemas.openxmlformats.org/officeDocument/2006/relationships/tags" Target="../tags/tag109.xml"/><Relationship Id="rId16" Type="http://schemas.openxmlformats.org/officeDocument/2006/relationships/tags" Target="../tags/tag123.xml"/><Relationship Id="rId20" Type="http://schemas.openxmlformats.org/officeDocument/2006/relationships/tags" Target="../tags/tag127.xml"/><Relationship Id="rId1" Type="http://schemas.openxmlformats.org/officeDocument/2006/relationships/vmlDrawing" Target="../drawings/vmlDrawing22.vml"/><Relationship Id="rId6" Type="http://schemas.openxmlformats.org/officeDocument/2006/relationships/tags" Target="../tags/tag113.xml"/><Relationship Id="rId11" Type="http://schemas.openxmlformats.org/officeDocument/2006/relationships/tags" Target="../tags/tag118.xml"/><Relationship Id="rId24" Type="http://schemas.openxmlformats.org/officeDocument/2006/relationships/image" Target="../media/image30.emf"/><Relationship Id="rId5" Type="http://schemas.openxmlformats.org/officeDocument/2006/relationships/tags" Target="../tags/tag112.xml"/><Relationship Id="rId15" Type="http://schemas.openxmlformats.org/officeDocument/2006/relationships/tags" Target="../tags/tag122.xml"/><Relationship Id="rId23" Type="http://schemas.openxmlformats.org/officeDocument/2006/relationships/oleObject" Target="../embeddings/oleObject18.bin"/><Relationship Id="rId10" Type="http://schemas.openxmlformats.org/officeDocument/2006/relationships/tags" Target="../tags/tag117.xml"/><Relationship Id="rId19" Type="http://schemas.openxmlformats.org/officeDocument/2006/relationships/tags" Target="../tags/tag126.xml"/><Relationship Id="rId4" Type="http://schemas.openxmlformats.org/officeDocument/2006/relationships/tags" Target="../tags/tag111.xml"/><Relationship Id="rId9" Type="http://schemas.openxmlformats.org/officeDocument/2006/relationships/tags" Target="../tags/tag116.xml"/><Relationship Id="rId14" Type="http://schemas.openxmlformats.org/officeDocument/2006/relationships/tags" Target="../tags/tag121.xml"/><Relationship Id="rId2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13" Type="http://schemas.openxmlformats.org/officeDocument/2006/relationships/tags" Target="../tags/tag139.xml"/><Relationship Id="rId18" Type="http://schemas.openxmlformats.org/officeDocument/2006/relationships/tags" Target="../tags/tag144.xml"/><Relationship Id="rId26" Type="http://schemas.openxmlformats.org/officeDocument/2006/relationships/tags" Target="../tags/tag152.xml"/><Relationship Id="rId39" Type="http://schemas.openxmlformats.org/officeDocument/2006/relationships/tags" Target="../tags/tag165.xml"/><Relationship Id="rId21" Type="http://schemas.openxmlformats.org/officeDocument/2006/relationships/tags" Target="../tags/tag147.xml"/><Relationship Id="rId34" Type="http://schemas.openxmlformats.org/officeDocument/2006/relationships/tags" Target="../tags/tag160.xml"/><Relationship Id="rId42" Type="http://schemas.openxmlformats.org/officeDocument/2006/relationships/tags" Target="../tags/tag168.xml"/><Relationship Id="rId47" Type="http://schemas.openxmlformats.org/officeDocument/2006/relationships/tags" Target="../tags/tag173.xml"/><Relationship Id="rId50" Type="http://schemas.openxmlformats.org/officeDocument/2006/relationships/tags" Target="../tags/tag176.xml"/><Relationship Id="rId55" Type="http://schemas.openxmlformats.org/officeDocument/2006/relationships/tags" Target="../tags/tag181.xml"/><Relationship Id="rId63" Type="http://schemas.openxmlformats.org/officeDocument/2006/relationships/image" Target="../media/image45.png"/><Relationship Id="rId7" Type="http://schemas.openxmlformats.org/officeDocument/2006/relationships/tags" Target="../tags/tag133.xml"/><Relationship Id="rId2" Type="http://schemas.openxmlformats.org/officeDocument/2006/relationships/tags" Target="../tags/tag128.xml"/><Relationship Id="rId16" Type="http://schemas.openxmlformats.org/officeDocument/2006/relationships/tags" Target="../tags/tag142.xml"/><Relationship Id="rId29" Type="http://schemas.openxmlformats.org/officeDocument/2006/relationships/tags" Target="../tags/tag155.xml"/><Relationship Id="rId11" Type="http://schemas.openxmlformats.org/officeDocument/2006/relationships/tags" Target="../tags/tag137.xml"/><Relationship Id="rId24" Type="http://schemas.openxmlformats.org/officeDocument/2006/relationships/tags" Target="../tags/tag150.xml"/><Relationship Id="rId32" Type="http://schemas.openxmlformats.org/officeDocument/2006/relationships/tags" Target="../tags/tag158.xml"/><Relationship Id="rId37" Type="http://schemas.openxmlformats.org/officeDocument/2006/relationships/tags" Target="../tags/tag163.xml"/><Relationship Id="rId40" Type="http://schemas.openxmlformats.org/officeDocument/2006/relationships/tags" Target="../tags/tag166.xml"/><Relationship Id="rId45" Type="http://schemas.openxmlformats.org/officeDocument/2006/relationships/tags" Target="../tags/tag171.xml"/><Relationship Id="rId53" Type="http://schemas.openxmlformats.org/officeDocument/2006/relationships/tags" Target="../tags/tag179.xml"/><Relationship Id="rId58" Type="http://schemas.openxmlformats.org/officeDocument/2006/relationships/slideLayout" Target="../slideLayouts/slideLayout3.xml"/><Relationship Id="rId5" Type="http://schemas.openxmlformats.org/officeDocument/2006/relationships/tags" Target="../tags/tag131.xml"/><Relationship Id="rId61" Type="http://schemas.openxmlformats.org/officeDocument/2006/relationships/image" Target="../media/image30.emf"/><Relationship Id="rId19" Type="http://schemas.openxmlformats.org/officeDocument/2006/relationships/tags" Target="../tags/tag145.xml"/><Relationship Id="rId14" Type="http://schemas.openxmlformats.org/officeDocument/2006/relationships/tags" Target="../tags/tag140.xml"/><Relationship Id="rId22" Type="http://schemas.openxmlformats.org/officeDocument/2006/relationships/tags" Target="../tags/tag148.xml"/><Relationship Id="rId27" Type="http://schemas.openxmlformats.org/officeDocument/2006/relationships/tags" Target="../tags/tag153.xml"/><Relationship Id="rId30" Type="http://schemas.openxmlformats.org/officeDocument/2006/relationships/tags" Target="../tags/tag156.xml"/><Relationship Id="rId35" Type="http://schemas.openxmlformats.org/officeDocument/2006/relationships/tags" Target="../tags/tag161.xml"/><Relationship Id="rId43" Type="http://schemas.openxmlformats.org/officeDocument/2006/relationships/tags" Target="../tags/tag169.xml"/><Relationship Id="rId48" Type="http://schemas.openxmlformats.org/officeDocument/2006/relationships/tags" Target="../tags/tag174.xml"/><Relationship Id="rId56" Type="http://schemas.openxmlformats.org/officeDocument/2006/relationships/tags" Target="../tags/tag182.xml"/><Relationship Id="rId8" Type="http://schemas.openxmlformats.org/officeDocument/2006/relationships/tags" Target="../tags/tag134.xml"/><Relationship Id="rId51" Type="http://schemas.openxmlformats.org/officeDocument/2006/relationships/tags" Target="../tags/tag177.xml"/><Relationship Id="rId3" Type="http://schemas.openxmlformats.org/officeDocument/2006/relationships/tags" Target="../tags/tag129.xml"/><Relationship Id="rId12" Type="http://schemas.openxmlformats.org/officeDocument/2006/relationships/tags" Target="../tags/tag138.xml"/><Relationship Id="rId17" Type="http://schemas.openxmlformats.org/officeDocument/2006/relationships/tags" Target="../tags/tag143.xml"/><Relationship Id="rId25" Type="http://schemas.openxmlformats.org/officeDocument/2006/relationships/tags" Target="../tags/tag151.xml"/><Relationship Id="rId33" Type="http://schemas.openxmlformats.org/officeDocument/2006/relationships/tags" Target="../tags/tag159.xml"/><Relationship Id="rId38" Type="http://schemas.openxmlformats.org/officeDocument/2006/relationships/tags" Target="../tags/tag164.xml"/><Relationship Id="rId46" Type="http://schemas.openxmlformats.org/officeDocument/2006/relationships/tags" Target="../tags/tag172.xml"/><Relationship Id="rId59" Type="http://schemas.openxmlformats.org/officeDocument/2006/relationships/notesSlide" Target="../notesSlides/notesSlide10.xml"/><Relationship Id="rId20" Type="http://schemas.openxmlformats.org/officeDocument/2006/relationships/tags" Target="../tags/tag146.xml"/><Relationship Id="rId41" Type="http://schemas.openxmlformats.org/officeDocument/2006/relationships/tags" Target="../tags/tag167.xml"/><Relationship Id="rId54" Type="http://schemas.openxmlformats.org/officeDocument/2006/relationships/tags" Target="../tags/tag180.xml"/><Relationship Id="rId62" Type="http://schemas.openxmlformats.org/officeDocument/2006/relationships/image" Target="../media/image44.png"/><Relationship Id="rId1" Type="http://schemas.openxmlformats.org/officeDocument/2006/relationships/vmlDrawing" Target="../drawings/vmlDrawing23.vml"/><Relationship Id="rId6" Type="http://schemas.openxmlformats.org/officeDocument/2006/relationships/tags" Target="../tags/tag132.xml"/><Relationship Id="rId15" Type="http://schemas.openxmlformats.org/officeDocument/2006/relationships/tags" Target="../tags/tag141.xml"/><Relationship Id="rId23" Type="http://schemas.openxmlformats.org/officeDocument/2006/relationships/tags" Target="../tags/tag149.xml"/><Relationship Id="rId28" Type="http://schemas.openxmlformats.org/officeDocument/2006/relationships/tags" Target="../tags/tag154.xml"/><Relationship Id="rId36" Type="http://schemas.openxmlformats.org/officeDocument/2006/relationships/tags" Target="../tags/tag162.xml"/><Relationship Id="rId49" Type="http://schemas.openxmlformats.org/officeDocument/2006/relationships/tags" Target="../tags/tag175.xml"/><Relationship Id="rId57" Type="http://schemas.openxmlformats.org/officeDocument/2006/relationships/tags" Target="../tags/tag183.xml"/><Relationship Id="rId10" Type="http://schemas.openxmlformats.org/officeDocument/2006/relationships/tags" Target="../tags/tag136.xml"/><Relationship Id="rId31" Type="http://schemas.openxmlformats.org/officeDocument/2006/relationships/tags" Target="../tags/tag157.xml"/><Relationship Id="rId44" Type="http://schemas.openxmlformats.org/officeDocument/2006/relationships/tags" Target="../tags/tag170.xml"/><Relationship Id="rId52" Type="http://schemas.openxmlformats.org/officeDocument/2006/relationships/tags" Target="../tags/tag178.xml"/><Relationship Id="rId60" Type="http://schemas.openxmlformats.org/officeDocument/2006/relationships/oleObject" Target="../embeddings/oleObject19.bin"/><Relationship Id="rId4" Type="http://schemas.openxmlformats.org/officeDocument/2006/relationships/tags" Target="../tags/tag130.xml"/><Relationship Id="rId9" Type="http://schemas.openxmlformats.org/officeDocument/2006/relationships/tags" Target="../tags/tag135.xml"/></Relationships>
</file>

<file path=ppt/slides/_rels/slide2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tags" Target="../tags/tag185.xml"/><Relationship Id="rId7" Type="http://schemas.openxmlformats.org/officeDocument/2006/relationships/notesSlide" Target="../notesSlides/notesSlide11.xml"/><Relationship Id="rId12" Type="http://schemas.openxmlformats.org/officeDocument/2006/relationships/image" Target="../media/image48.png"/><Relationship Id="rId2" Type="http://schemas.openxmlformats.org/officeDocument/2006/relationships/tags" Target="../tags/tag184.xml"/><Relationship Id="rId1" Type="http://schemas.openxmlformats.org/officeDocument/2006/relationships/vmlDrawing" Target="../drawings/vmlDrawing24.vml"/><Relationship Id="rId6" Type="http://schemas.openxmlformats.org/officeDocument/2006/relationships/slideLayout" Target="../slideLayouts/slideLayout3.xml"/><Relationship Id="rId11" Type="http://schemas.openxmlformats.org/officeDocument/2006/relationships/image" Target="../media/image47.png"/><Relationship Id="rId5" Type="http://schemas.openxmlformats.org/officeDocument/2006/relationships/tags" Target="../tags/tag187.xml"/><Relationship Id="rId10" Type="http://schemas.openxmlformats.org/officeDocument/2006/relationships/image" Target="../media/image30.emf"/><Relationship Id="rId4" Type="http://schemas.openxmlformats.org/officeDocument/2006/relationships/tags" Target="../tags/tag186.xml"/><Relationship Id="rId9"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tags" Target="../tags/tag190.xml"/><Relationship Id="rId7" Type="http://schemas.openxmlformats.org/officeDocument/2006/relationships/notesSlide" Target="../notesSlides/notesSlide13.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slideLayout" Target="../slideLayouts/slideLayout3.xml"/><Relationship Id="rId5" Type="http://schemas.openxmlformats.org/officeDocument/2006/relationships/tags" Target="../tags/tag192.xml"/><Relationship Id="rId4" Type="http://schemas.openxmlformats.org/officeDocument/2006/relationships/tags" Target="../tags/tag191.xml"/></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3.xml"/><Relationship Id="rId13" Type="http://schemas.openxmlformats.org/officeDocument/2006/relationships/image" Target="../media/image50.png"/><Relationship Id="rId3" Type="http://schemas.openxmlformats.org/officeDocument/2006/relationships/tags" Target="../tags/tag194.xml"/><Relationship Id="rId7" Type="http://schemas.openxmlformats.org/officeDocument/2006/relationships/tags" Target="../tags/tag198.xml"/><Relationship Id="rId12" Type="http://schemas.openxmlformats.org/officeDocument/2006/relationships/image" Target="../media/image49.png"/><Relationship Id="rId2" Type="http://schemas.openxmlformats.org/officeDocument/2006/relationships/tags" Target="../tags/tag193.xml"/><Relationship Id="rId1" Type="http://schemas.openxmlformats.org/officeDocument/2006/relationships/vmlDrawing" Target="../drawings/vmlDrawing25.vml"/><Relationship Id="rId6" Type="http://schemas.openxmlformats.org/officeDocument/2006/relationships/tags" Target="../tags/tag197.xml"/><Relationship Id="rId11" Type="http://schemas.openxmlformats.org/officeDocument/2006/relationships/image" Target="../media/image30.emf"/><Relationship Id="rId5" Type="http://schemas.openxmlformats.org/officeDocument/2006/relationships/tags" Target="../tags/tag196.xml"/><Relationship Id="rId10" Type="http://schemas.openxmlformats.org/officeDocument/2006/relationships/oleObject" Target="../embeddings/oleObject20.bin"/><Relationship Id="rId4" Type="http://schemas.openxmlformats.org/officeDocument/2006/relationships/tags" Target="../tags/tag195.xml"/><Relationship Id="rId9"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8" Type="http://schemas.openxmlformats.org/officeDocument/2006/relationships/tags" Target="../tags/tag206.xml"/><Relationship Id="rId13" Type="http://schemas.openxmlformats.org/officeDocument/2006/relationships/tags" Target="../tags/tag211.xml"/><Relationship Id="rId18" Type="http://schemas.openxmlformats.org/officeDocument/2006/relationships/tags" Target="../tags/tag216.xml"/><Relationship Id="rId3" Type="http://schemas.openxmlformats.org/officeDocument/2006/relationships/tags" Target="../tags/tag201.xml"/><Relationship Id="rId21" Type="http://schemas.openxmlformats.org/officeDocument/2006/relationships/slideLayout" Target="../slideLayouts/slideLayout5.xml"/><Relationship Id="rId7" Type="http://schemas.openxmlformats.org/officeDocument/2006/relationships/tags" Target="../tags/tag205.xml"/><Relationship Id="rId12" Type="http://schemas.openxmlformats.org/officeDocument/2006/relationships/tags" Target="../tags/tag210.xml"/><Relationship Id="rId17" Type="http://schemas.openxmlformats.org/officeDocument/2006/relationships/tags" Target="../tags/tag215.xml"/><Relationship Id="rId2" Type="http://schemas.openxmlformats.org/officeDocument/2006/relationships/tags" Target="../tags/tag200.xml"/><Relationship Id="rId16" Type="http://schemas.openxmlformats.org/officeDocument/2006/relationships/tags" Target="../tags/tag214.xml"/><Relationship Id="rId20" Type="http://schemas.openxmlformats.org/officeDocument/2006/relationships/tags" Target="../tags/tag218.xml"/><Relationship Id="rId1" Type="http://schemas.openxmlformats.org/officeDocument/2006/relationships/tags" Target="../tags/tag199.xml"/><Relationship Id="rId6" Type="http://schemas.openxmlformats.org/officeDocument/2006/relationships/tags" Target="../tags/tag204.xml"/><Relationship Id="rId11" Type="http://schemas.openxmlformats.org/officeDocument/2006/relationships/tags" Target="../tags/tag209.xml"/><Relationship Id="rId5" Type="http://schemas.openxmlformats.org/officeDocument/2006/relationships/tags" Target="../tags/tag203.xml"/><Relationship Id="rId15" Type="http://schemas.openxmlformats.org/officeDocument/2006/relationships/tags" Target="../tags/tag213.xml"/><Relationship Id="rId10" Type="http://schemas.openxmlformats.org/officeDocument/2006/relationships/tags" Target="../tags/tag208.xml"/><Relationship Id="rId19" Type="http://schemas.openxmlformats.org/officeDocument/2006/relationships/tags" Target="../tags/tag217.xml"/><Relationship Id="rId4" Type="http://schemas.openxmlformats.org/officeDocument/2006/relationships/tags" Target="../tags/tag202.xml"/><Relationship Id="rId9" Type="http://schemas.openxmlformats.org/officeDocument/2006/relationships/tags" Target="../tags/tag207.xml"/><Relationship Id="rId14" Type="http://schemas.openxmlformats.org/officeDocument/2006/relationships/tags" Target="../tags/tag212.xml"/><Relationship Id="rId2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13" Type="http://schemas.openxmlformats.org/officeDocument/2006/relationships/tags" Target="../tags/tag230.xml"/><Relationship Id="rId18" Type="http://schemas.openxmlformats.org/officeDocument/2006/relationships/tags" Target="../tags/tag235.xml"/><Relationship Id="rId26" Type="http://schemas.openxmlformats.org/officeDocument/2006/relationships/tags" Target="../tags/tag243.xml"/><Relationship Id="rId39" Type="http://schemas.openxmlformats.org/officeDocument/2006/relationships/tags" Target="../tags/tag256.xml"/><Relationship Id="rId21" Type="http://schemas.openxmlformats.org/officeDocument/2006/relationships/tags" Target="../tags/tag238.xml"/><Relationship Id="rId34" Type="http://schemas.openxmlformats.org/officeDocument/2006/relationships/tags" Target="../tags/tag251.xml"/><Relationship Id="rId42" Type="http://schemas.openxmlformats.org/officeDocument/2006/relationships/tags" Target="../tags/tag259.xml"/><Relationship Id="rId47" Type="http://schemas.openxmlformats.org/officeDocument/2006/relationships/image" Target="../media/image30.emf"/><Relationship Id="rId7" Type="http://schemas.openxmlformats.org/officeDocument/2006/relationships/tags" Target="../tags/tag224.xml"/><Relationship Id="rId2" Type="http://schemas.openxmlformats.org/officeDocument/2006/relationships/tags" Target="../tags/tag219.xml"/><Relationship Id="rId16" Type="http://schemas.openxmlformats.org/officeDocument/2006/relationships/tags" Target="../tags/tag233.xml"/><Relationship Id="rId29" Type="http://schemas.openxmlformats.org/officeDocument/2006/relationships/tags" Target="../tags/tag246.xml"/><Relationship Id="rId1" Type="http://schemas.openxmlformats.org/officeDocument/2006/relationships/vmlDrawing" Target="../drawings/vmlDrawing26.vml"/><Relationship Id="rId6" Type="http://schemas.openxmlformats.org/officeDocument/2006/relationships/tags" Target="../tags/tag223.xml"/><Relationship Id="rId11" Type="http://schemas.openxmlformats.org/officeDocument/2006/relationships/tags" Target="../tags/tag228.xml"/><Relationship Id="rId24" Type="http://schemas.openxmlformats.org/officeDocument/2006/relationships/tags" Target="../tags/tag241.xml"/><Relationship Id="rId32" Type="http://schemas.openxmlformats.org/officeDocument/2006/relationships/tags" Target="../tags/tag249.xml"/><Relationship Id="rId37" Type="http://schemas.openxmlformats.org/officeDocument/2006/relationships/tags" Target="../tags/tag254.xml"/><Relationship Id="rId40" Type="http://schemas.openxmlformats.org/officeDocument/2006/relationships/tags" Target="../tags/tag257.xml"/><Relationship Id="rId45" Type="http://schemas.openxmlformats.org/officeDocument/2006/relationships/notesSlide" Target="../notesSlides/notesSlide16.xml"/><Relationship Id="rId5" Type="http://schemas.openxmlformats.org/officeDocument/2006/relationships/tags" Target="../tags/tag222.xml"/><Relationship Id="rId15" Type="http://schemas.openxmlformats.org/officeDocument/2006/relationships/tags" Target="../tags/tag232.xml"/><Relationship Id="rId23" Type="http://schemas.openxmlformats.org/officeDocument/2006/relationships/tags" Target="../tags/tag240.xml"/><Relationship Id="rId28" Type="http://schemas.openxmlformats.org/officeDocument/2006/relationships/tags" Target="../tags/tag245.xml"/><Relationship Id="rId36" Type="http://schemas.openxmlformats.org/officeDocument/2006/relationships/tags" Target="../tags/tag253.xml"/><Relationship Id="rId10" Type="http://schemas.openxmlformats.org/officeDocument/2006/relationships/tags" Target="../tags/tag227.xml"/><Relationship Id="rId19" Type="http://schemas.openxmlformats.org/officeDocument/2006/relationships/tags" Target="../tags/tag236.xml"/><Relationship Id="rId31" Type="http://schemas.openxmlformats.org/officeDocument/2006/relationships/tags" Target="../tags/tag248.xml"/><Relationship Id="rId44" Type="http://schemas.openxmlformats.org/officeDocument/2006/relationships/slideLayout" Target="../slideLayouts/slideLayout3.xml"/><Relationship Id="rId4" Type="http://schemas.openxmlformats.org/officeDocument/2006/relationships/tags" Target="../tags/tag221.xml"/><Relationship Id="rId9" Type="http://schemas.openxmlformats.org/officeDocument/2006/relationships/tags" Target="../tags/tag226.xml"/><Relationship Id="rId14" Type="http://schemas.openxmlformats.org/officeDocument/2006/relationships/tags" Target="../tags/tag231.xml"/><Relationship Id="rId22" Type="http://schemas.openxmlformats.org/officeDocument/2006/relationships/tags" Target="../tags/tag239.xml"/><Relationship Id="rId27" Type="http://schemas.openxmlformats.org/officeDocument/2006/relationships/tags" Target="../tags/tag244.xml"/><Relationship Id="rId30" Type="http://schemas.openxmlformats.org/officeDocument/2006/relationships/tags" Target="../tags/tag247.xml"/><Relationship Id="rId35" Type="http://schemas.openxmlformats.org/officeDocument/2006/relationships/tags" Target="../tags/tag252.xml"/><Relationship Id="rId43" Type="http://schemas.openxmlformats.org/officeDocument/2006/relationships/tags" Target="../tags/tag260.xml"/><Relationship Id="rId48" Type="http://schemas.openxmlformats.org/officeDocument/2006/relationships/image" Target="../media/image51.png"/><Relationship Id="rId8" Type="http://schemas.openxmlformats.org/officeDocument/2006/relationships/tags" Target="../tags/tag225.xml"/><Relationship Id="rId3" Type="http://schemas.openxmlformats.org/officeDocument/2006/relationships/tags" Target="../tags/tag220.xml"/><Relationship Id="rId12" Type="http://schemas.openxmlformats.org/officeDocument/2006/relationships/tags" Target="../tags/tag229.xml"/><Relationship Id="rId17" Type="http://schemas.openxmlformats.org/officeDocument/2006/relationships/tags" Target="../tags/tag234.xml"/><Relationship Id="rId25" Type="http://schemas.openxmlformats.org/officeDocument/2006/relationships/tags" Target="../tags/tag242.xml"/><Relationship Id="rId33" Type="http://schemas.openxmlformats.org/officeDocument/2006/relationships/tags" Target="../tags/tag250.xml"/><Relationship Id="rId38" Type="http://schemas.openxmlformats.org/officeDocument/2006/relationships/tags" Target="../tags/tag255.xml"/><Relationship Id="rId46" Type="http://schemas.openxmlformats.org/officeDocument/2006/relationships/oleObject" Target="../embeddings/oleObject21.bin"/><Relationship Id="rId20" Type="http://schemas.openxmlformats.org/officeDocument/2006/relationships/tags" Target="../tags/tag237.xml"/><Relationship Id="rId41" Type="http://schemas.openxmlformats.org/officeDocument/2006/relationships/tags" Target="../tags/tag258.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tags" Target="../tags/tag26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tags" Target="../tags/tag26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tags" Target="../tags/tag26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tags" Target="../tags/tag26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1.xml"/><Relationship Id="rId1" Type="http://schemas.openxmlformats.org/officeDocument/2006/relationships/tags" Target="../tags/tag265.xml"/><Relationship Id="rId5" Type="http://schemas.openxmlformats.org/officeDocument/2006/relationships/image" Target="../media/image16.jpg"/><Relationship Id="rId4" Type="http://schemas.openxmlformats.org/officeDocument/2006/relationships/image" Target="../media/image52.emf"/></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play.google.com/store/apps/details?id=org.alma" TargetMode="External"/><Relationship Id="rId7" Type="http://schemas.openxmlformats.org/officeDocument/2006/relationships/image" Target="../media/image56.png"/><Relationship Id="rId2" Type="http://schemas.openxmlformats.org/officeDocument/2006/relationships/hyperlink" Target="http://www.malariascorecard.org/" TargetMode="Externa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hyperlink" Target="http://www.malariascorecard.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3.xml"/><Relationship Id="rId1" Type="http://schemas.openxmlformats.org/officeDocument/2006/relationships/tags" Target="../tags/tag58.xml"/><Relationship Id="rId4" Type="http://schemas.openxmlformats.org/officeDocument/2006/relationships/image" Target="../media/image18.jpeg"/></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6" Type="http://schemas.openxmlformats.org/officeDocument/2006/relationships/tags" Target="../tags/tag290.xml"/><Relationship Id="rId21" Type="http://schemas.openxmlformats.org/officeDocument/2006/relationships/tags" Target="../tags/tag285.xml"/><Relationship Id="rId42" Type="http://schemas.openxmlformats.org/officeDocument/2006/relationships/tags" Target="../tags/tag306.xml"/><Relationship Id="rId47" Type="http://schemas.openxmlformats.org/officeDocument/2006/relationships/tags" Target="../tags/tag311.xml"/><Relationship Id="rId63" Type="http://schemas.openxmlformats.org/officeDocument/2006/relationships/tags" Target="../tags/tag327.xml"/><Relationship Id="rId68" Type="http://schemas.openxmlformats.org/officeDocument/2006/relationships/tags" Target="../tags/tag332.xml"/><Relationship Id="rId7" Type="http://schemas.openxmlformats.org/officeDocument/2006/relationships/tags" Target="../tags/tag271.xml"/><Relationship Id="rId71" Type="http://schemas.openxmlformats.org/officeDocument/2006/relationships/oleObject" Target="../embeddings/oleObject22.bin"/><Relationship Id="rId2" Type="http://schemas.openxmlformats.org/officeDocument/2006/relationships/tags" Target="../tags/tag266.xml"/><Relationship Id="rId16" Type="http://schemas.openxmlformats.org/officeDocument/2006/relationships/tags" Target="../tags/tag280.xml"/><Relationship Id="rId29" Type="http://schemas.openxmlformats.org/officeDocument/2006/relationships/tags" Target="../tags/tag293.xml"/><Relationship Id="rId11" Type="http://schemas.openxmlformats.org/officeDocument/2006/relationships/tags" Target="../tags/tag275.xml"/><Relationship Id="rId24" Type="http://schemas.openxmlformats.org/officeDocument/2006/relationships/tags" Target="../tags/tag288.xml"/><Relationship Id="rId32" Type="http://schemas.openxmlformats.org/officeDocument/2006/relationships/tags" Target="../tags/tag296.xml"/><Relationship Id="rId37" Type="http://schemas.openxmlformats.org/officeDocument/2006/relationships/tags" Target="../tags/tag301.xml"/><Relationship Id="rId40" Type="http://schemas.openxmlformats.org/officeDocument/2006/relationships/tags" Target="../tags/tag304.xml"/><Relationship Id="rId45" Type="http://schemas.openxmlformats.org/officeDocument/2006/relationships/tags" Target="../tags/tag309.xml"/><Relationship Id="rId53" Type="http://schemas.openxmlformats.org/officeDocument/2006/relationships/tags" Target="../tags/tag317.xml"/><Relationship Id="rId58" Type="http://schemas.openxmlformats.org/officeDocument/2006/relationships/tags" Target="../tags/tag322.xml"/><Relationship Id="rId66" Type="http://schemas.openxmlformats.org/officeDocument/2006/relationships/tags" Target="../tags/tag330.xml"/><Relationship Id="rId5" Type="http://schemas.openxmlformats.org/officeDocument/2006/relationships/tags" Target="../tags/tag269.xml"/><Relationship Id="rId61" Type="http://schemas.openxmlformats.org/officeDocument/2006/relationships/tags" Target="../tags/tag325.xml"/><Relationship Id="rId19" Type="http://schemas.openxmlformats.org/officeDocument/2006/relationships/tags" Target="../tags/tag283.xml"/><Relationship Id="rId14" Type="http://schemas.openxmlformats.org/officeDocument/2006/relationships/tags" Target="../tags/tag278.xml"/><Relationship Id="rId22" Type="http://schemas.openxmlformats.org/officeDocument/2006/relationships/tags" Target="../tags/tag286.xml"/><Relationship Id="rId27" Type="http://schemas.openxmlformats.org/officeDocument/2006/relationships/tags" Target="../tags/tag291.xml"/><Relationship Id="rId30" Type="http://schemas.openxmlformats.org/officeDocument/2006/relationships/tags" Target="../tags/tag294.xml"/><Relationship Id="rId35" Type="http://schemas.openxmlformats.org/officeDocument/2006/relationships/tags" Target="../tags/tag299.xml"/><Relationship Id="rId43" Type="http://schemas.openxmlformats.org/officeDocument/2006/relationships/tags" Target="../tags/tag307.xml"/><Relationship Id="rId48" Type="http://schemas.openxmlformats.org/officeDocument/2006/relationships/tags" Target="../tags/tag312.xml"/><Relationship Id="rId56" Type="http://schemas.openxmlformats.org/officeDocument/2006/relationships/tags" Target="../tags/tag320.xml"/><Relationship Id="rId64" Type="http://schemas.openxmlformats.org/officeDocument/2006/relationships/tags" Target="../tags/tag328.xml"/><Relationship Id="rId69" Type="http://schemas.openxmlformats.org/officeDocument/2006/relationships/tags" Target="../tags/tag333.xml"/><Relationship Id="rId8" Type="http://schemas.openxmlformats.org/officeDocument/2006/relationships/tags" Target="../tags/tag272.xml"/><Relationship Id="rId51" Type="http://schemas.openxmlformats.org/officeDocument/2006/relationships/tags" Target="../tags/tag315.xml"/><Relationship Id="rId72" Type="http://schemas.openxmlformats.org/officeDocument/2006/relationships/image" Target="../media/image4.emf"/><Relationship Id="rId3" Type="http://schemas.openxmlformats.org/officeDocument/2006/relationships/tags" Target="../tags/tag267.xml"/><Relationship Id="rId12" Type="http://schemas.openxmlformats.org/officeDocument/2006/relationships/tags" Target="../tags/tag276.xml"/><Relationship Id="rId17" Type="http://schemas.openxmlformats.org/officeDocument/2006/relationships/tags" Target="../tags/tag281.xml"/><Relationship Id="rId25" Type="http://schemas.openxmlformats.org/officeDocument/2006/relationships/tags" Target="../tags/tag289.xml"/><Relationship Id="rId33" Type="http://schemas.openxmlformats.org/officeDocument/2006/relationships/tags" Target="../tags/tag297.xml"/><Relationship Id="rId38" Type="http://schemas.openxmlformats.org/officeDocument/2006/relationships/tags" Target="../tags/tag302.xml"/><Relationship Id="rId46" Type="http://schemas.openxmlformats.org/officeDocument/2006/relationships/tags" Target="../tags/tag310.xml"/><Relationship Id="rId59" Type="http://schemas.openxmlformats.org/officeDocument/2006/relationships/tags" Target="../tags/tag323.xml"/><Relationship Id="rId67" Type="http://schemas.openxmlformats.org/officeDocument/2006/relationships/tags" Target="../tags/tag331.xml"/><Relationship Id="rId20" Type="http://schemas.openxmlformats.org/officeDocument/2006/relationships/tags" Target="../tags/tag284.xml"/><Relationship Id="rId41" Type="http://schemas.openxmlformats.org/officeDocument/2006/relationships/tags" Target="../tags/tag305.xml"/><Relationship Id="rId54" Type="http://schemas.openxmlformats.org/officeDocument/2006/relationships/tags" Target="../tags/tag318.xml"/><Relationship Id="rId62" Type="http://schemas.openxmlformats.org/officeDocument/2006/relationships/tags" Target="../tags/tag326.xml"/><Relationship Id="rId70" Type="http://schemas.openxmlformats.org/officeDocument/2006/relationships/slideLayout" Target="../slideLayouts/slideLayout5.xml"/><Relationship Id="rId1" Type="http://schemas.openxmlformats.org/officeDocument/2006/relationships/vmlDrawing" Target="../drawings/vmlDrawing27.vml"/><Relationship Id="rId6" Type="http://schemas.openxmlformats.org/officeDocument/2006/relationships/tags" Target="../tags/tag270.xml"/><Relationship Id="rId15" Type="http://schemas.openxmlformats.org/officeDocument/2006/relationships/tags" Target="../tags/tag279.xml"/><Relationship Id="rId23" Type="http://schemas.openxmlformats.org/officeDocument/2006/relationships/tags" Target="../tags/tag287.xml"/><Relationship Id="rId28" Type="http://schemas.openxmlformats.org/officeDocument/2006/relationships/tags" Target="../tags/tag292.xml"/><Relationship Id="rId36" Type="http://schemas.openxmlformats.org/officeDocument/2006/relationships/tags" Target="../tags/tag300.xml"/><Relationship Id="rId49" Type="http://schemas.openxmlformats.org/officeDocument/2006/relationships/tags" Target="../tags/tag313.xml"/><Relationship Id="rId57" Type="http://schemas.openxmlformats.org/officeDocument/2006/relationships/tags" Target="../tags/tag321.xml"/><Relationship Id="rId10" Type="http://schemas.openxmlformats.org/officeDocument/2006/relationships/tags" Target="../tags/tag274.xml"/><Relationship Id="rId31" Type="http://schemas.openxmlformats.org/officeDocument/2006/relationships/tags" Target="../tags/tag295.xml"/><Relationship Id="rId44" Type="http://schemas.openxmlformats.org/officeDocument/2006/relationships/tags" Target="../tags/tag308.xml"/><Relationship Id="rId52" Type="http://schemas.openxmlformats.org/officeDocument/2006/relationships/tags" Target="../tags/tag316.xml"/><Relationship Id="rId60" Type="http://schemas.openxmlformats.org/officeDocument/2006/relationships/tags" Target="../tags/tag324.xml"/><Relationship Id="rId65" Type="http://schemas.openxmlformats.org/officeDocument/2006/relationships/tags" Target="../tags/tag329.xml"/><Relationship Id="rId4" Type="http://schemas.openxmlformats.org/officeDocument/2006/relationships/tags" Target="../tags/tag268.xml"/><Relationship Id="rId9" Type="http://schemas.openxmlformats.org/officeDocument/2006/relationships/tags" Target="../tags/tag273.xml"/><Relationship Id="rId13" Type="http://schemas.openxmlformats.org/officeDocument/2006/relationships/tags" Target="../tags/tag277.xml"/><Relationship Id="rId18" Type="http://schemas.openxmlformats.org/officeDocument/2006/relationships/tags" Target="../tags/tag282.xml"/><Relationship Id="rId39" Type="http://schemas.openxmlformats.org/officeDocument/2006/relationships/tags" Target="../tags/tag303.xml"/><Relationship Id="rId34" Type="http://schemas.openxmlformats.org/officeDocument/2006/relationships/tags" Target="../tags/tag298.xml"/><Relationship Id="rId50" Type="http://schemas.openxmlformats.org/officeDocument/2006/relationships/tags" Target="../tags/tag314.xml"/><Relationship Id="rId55" Type="http://schemas.openxmlformats.org/officeDocument/2006/relationships/tags" Target="../tags/tag319.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60.xml"/><Relationship Id="rId7" Type="http://schemas.openxmlformats.org/officeDocument/2006/relationships/notesSlide" Target="../notesSlides/notesSlide2.xml"/><Relationship Id="rId2" Type="http://schemas.openxmlformats.org/officeDocument/2006/relationships/tags" Target="../tags/tag59.xml"/><Relationship Id="rId1" Type="http://schemas.openxmlformats.org/officeDocument/2006/relationships/vmlDrawing" Target="../drawings/vmlDrawing12.vml"/><Relationship Id="rId6" Type="http://schemas.openxmlformats.org/officeDocument/2006/relationships/slideLayout" Target="../slideLayouts/slideLayout3.xml"/><Relationship Id="rId5" Type="http://schemas.openxmlformats.org/officeDocument/2006/relationships/tags" Target="../tags/tag62.xml"/><Relationship Id="rId4" Type="http://schemas.openxmlformats.org/officeDocument/2006/relationships/tags" Target="../tags/tag61.xml"/><Relationship Id="rId9" Type="http://schemas.openxmlformats.org/officeDocument/2006/relationships/image" Target="../media/image4.emf"/></Relationships>
</file>

<file path=ppt/slides/_rels/slide5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3.xml"/><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tags" Target="../tags/tag64.xml"/><Relationship Id="rId1" Type="http://schemas.openxmlformats.org/officeDocument/2006/relationships/vmlDrawing" Target="../drawings/vmlDrawing13.v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emf"/><Relationship Id="rId10" Type="http://schemas.openxmlformats.org/officeDocument/2006/relationships/image" Target="../media/image25.png"/><Relationship Id="rId4" Type="http://schemas.openxmlformats.org/officeDocument/2006/relationships/oleObject" Target="../embeddings/oleObject9.bin"/><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5.xml"/><Relationship Id="rId1" Type="http://schemas.openxmlformats.org/officeDocument/2006/relationships/vmlDrawing" Target="../drawings/vmlDrawing14.vml"/><Relationship Id="rId6" Type="http://schemas.openxmlformats.org/officeDocument/2006/relationships/image" Target="../media/image28.png"/><Relationship Id="rId5" Type="http://schemas.openxmlformats.org/officeDocument/2006/relationships/image" Target="../media/image4.emf"/><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2032" y="3895416"/>
            <a:ext cx="6858728" cy="1930272"/>
          </a:xfrm>
        </p:spPr>
        <p:txBody>
          <a:bodyPr/>
          <a:lstStyle/>
          <a:p>
            <a:pPr algn="ctr"/>
            <a:r>
              <a:rPr lang="fr-FR" sz="3136" dirty="0">
                <a:solidFill>
                  <a:schemeClr val="tx1"/>
                </a:solidFill>
              </a:rPr>
              <a:t>Malawi NTD Scorecard</a:t>
            </a:r>
            <a:br>
              <a:rPr lang="fr-FR" sz="3136" dirty="0">
                <a:solidFill>
                  <a:schemeClr val="tx1"/>
                </a:solidFill>
              </a:rPr>
            </a:br>
            <a:r>
              <a:rPr lang="fr-FR" sz="3136" dirty="0">
                <a:solidFill>
                  <a:schemeClr val="tx1"/>
                </a:solidFill>
              </a:rPr>
              <a:t>Management Tool</a:t>
            </a:r>
            <a:br>
              <a:rPr lang="fr-FR" sz="3136" dirty="0">
                <a:solidFill>
                  <a:schemeClr val="tx1"/>
                </a:solidFill>
              </a:rPr>
            </a:br>
            <a:r>
              <a:rPr lang="fr-FR" sz="3136" dirty="0">
                <a:solidFill>
                  <a:schemeClr val="tx1"/>
                </a:solidFill>
              </a:rPr>
              <a:t/>
            </a:r>
            <a:br>
              <a:rPr lang="fr-FR" sz="3136" dirty="0">
                <a:solidFill>
                  <a:schemeClr val="tx1"/>
                </a:solidFill>
              </a:rPr>
            </a:br>
            <a:endParaRPr lang="en-US" sz="3136" dirty="0">
              <a:solidFill>
                <a:schemeClr val="tx1"/>
              </a:solidFill>
            </a:endParaRPr>
          </a:p>
        </p:txBody>
      </p:sp>
      <p:sp>
        <p:nvSpPr>
          <p:cNvPr id="3" name="Subtitle 2"/>
          <p:cNvSpPr>
            <a:spLocks noGrp="1"/>
          </p:cNvSpPr>
          <p:nvPr>
            <p:ph type="subTitle" idx="1"/>
          </p:nvPr>
        </p:nvSpPr>
        <p:spPr>
          <a:xfrm>
            <a:off x="3743209" y="5262801"/>
            <a:ext cx="2355102" cy="338554"/>
          </a:xfrm>
        </p:spPr>
        <p:txBody>
          <a:bodyPr/>
          <a:lstStyle/>
          <a:p>
            <a:r>
              <a:rPr lang="en-US" dirty="0"/>
              <a:t>June 2021</a:t>
            </a:r>
          </a:p>
        </p:txBody>
      </p:sp>
      <p:sp>
        <p:nvSpPr>
          <p:cNvPr id="5" name="AutoShape 6">
            <a:extLst>
              <a:ext uri="{FF2B5EF4-FFF2-40B4-BE49-F238E27FC236}">
                <a16:creationId xmlns:a16="http://schemas.microsoft.com/office/drawing/2014/main" id="{941472FF-7EE1-4EF7-86A4-1B679EFD5464}"/>
              </a:ext>
            </a:extLst>
          </p:cNvPr>
          <p:cNvSpPr>
            <a:spLocks noChangeAspect="1" noChangeArrowheads="1"/>
          </p:cNvSpPr>
          <p:nvPr/>
        </p:nvSpPr>
        <p:spPr bwMode="auto">
          <a:xfrm>
            <a:off x="4327525" y="32083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29698" name="Picture 2">
            <a:extLst>
              <a:ext uri="{FF2B5EF4-FFF2-40B4-BE49-F238E27FC236}">
                <a16:creationId xmlns:a16="http://schemas.microsoft.com/office/drawing/2014/main" id="{B8B40F66-148E-4726-B114-C823CB4CAA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5117" y="595605"/>
            <a:ext cx="2944759" cy="3032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912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8193" y="3895416"/>
            <a:ext cx="6858728" cy="1447704"/>
          </a:xfrm>
        </p:spPr>
        <p:txBody>
          <a:bodyPr/>
          <a:lstStyle/>
          <a:p>
            <a:pPr algn="ctr"/>
            <a:r>
              <a:rPr lang="fr-FR" sz="3136" dirty="0" err="1">
                <a:solidFill>
                  <a:schemeClr val="tx1"/>
                </a:solidFill>
              </a:rPr>
              <a:t>Scorecard</a:t>
            </a:r>
            <a:r>
              <a:rPr lang="fr-FR" sz="3136" dirty="0">
                <a:solidFill>
                  <a:schemeClr val="tx1"/>
                </a:solidFill>
              </a:rPr>
              <a:t> </a:t>
            </a:r>
            <a:r>
              <a:rPr lang="fr-FR" sz="3136" dirty="0" err="1">
                <a:solidFill>
                  <a:schemeClr val="tx1"/>
                </a:solidFill>
              </a:rPr>
              <a:t>indicator</a:t>
            </a:r>
            <a:r>
              <a:rPr lang="fr-FR" sz="3136" dirty="0">
                <a:solidFill>
                  <a:schemeClr val="tx1"/>
                </a:solidFill>
              </a:rPr>
              <a:t> </a:t>
            </a:r>
            <a:r>
              <a:rPr lang="fr-FR" sz="3136" dirty="0" err="1">
                <a:solidFill>
                  <a:schemeClr val="tx1"/>
                </a:solidFill>
              </a:rPr>
              <a:t>review</a:t>
            </a:r>
            <a:r>
              <a:rPr lang="fr-FR" sz="3136" dirty="0">
                <a:solidFill>
                  <a:schemeClr val="tx1"/>
                </a:solidFill>
              </a:rPr>
              <a:t/>
            </a:r>
            <a:br>
              <a:rPr lang="fr-FR" sz="3136" dirty="0">
                <a:solidFill>
                  <a:schemeClr val="tx1"/>
                </a:solidFill>
              </a:rPr>
            </a:br>
            <a:r>
              <a:rPr lang="fr-FR" sz="3136" dirty="0">
                <a:solidFill>
                  <a:schemeClr val="tx1"/>
                </a:solidFill>
              </a:rPr>
              <a:t/>
            </a:r>
            <a:br>
              <a:rPr lang="fr-FR" sz="3136" dirty="0">
                <a:solidFill>
                  <a:schemeClr val="tx1"/>
                </a:solidFill>
              </a:rPr>
            </a:br>
            <a:endParaRPr lang="en-US" sz="3136" dirty="0">
              <a:solidFill>
                <a:schemeClr val="tx1"/>
              </a:solidFill>
            </a:endParaRPr>
          </a:p>
        </p:txBody>
      </p:sp>
      <p:sp>
        <p:nvSpPr>
          <p:cNvPr id="3" name="Subtitle 2"/>
          <p:cNvSpPr>
            <a:spLocks noGrp="1"/>
          </p:cNvSpPr>
          <p:nvPr>
            <p:ph type="subTitle" idx="1"/>
          </p:nvPr>
        </p:nvSpPr>
        <p:spPr>
          <a:xfrm>
            <a:off x="3851014" y="5296497"/>
            <a:ext cx="2355102" cy="338554"/>
          </a:xfrm>
        </p:spPr>
        <p:txBody>
          <a:bodyPr/>
          <a:lstStyle/>
          <a:p>
            <a:r>
              <a:rPr lang="en-US" dirty="0"/>
              <a:t>June 2021</a:t>
            </a:r>
          </a:p>
        </p:txBody>
      </p:sp>
      <p:sp>
        <p:nvSpPr>
          <p:cNvPr id="5" name="AutoShape 6">
            <a:extLst>
              <a:ext uri="{FF2B5EF4-FFF2-40B4-BE49-F238E27FC236}">
                <a16:creationId xmlns:a16="http://schemas.microsoft.com/office/drawing/2014/main" id="{941472FF-7EE1-4EF7-86A4-1B679EFD5464}"/>
              </a:ext>
            </a:extLst>
          </p:cNvPr>
          <p:cNvSpPr>
            <a:spLocks noChangeAspect="1" noChangeArrowheads="1"/>
          </p:cNvSpPr>
          <p:nvPr/>
        </p:nvSpPr>
        <p:spPr bwMode="auto">
          <a:xfrm>
            <a:off x="4327525" y="32083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6" name="Picture 2">
            <a:extLst>
              <a:ext uri="{FF2B5EF4-FFF2-40B4-BE49-F238E27FC236}">
                <a16:creationId xmlns:a16="http://schemas.microsoft.com/office/drawing/2014/main" id="{FAD89CA9-DBDC-47B9-9CA7-E526C4794B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6731" y="595605"/>
            <a:ext cx="2944759" cy="3032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364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5370" name="think-cell Slide" r:id="rId9" imgW="270" imgH="270" progId="TCLayout.ActiveDocument.1">
                  <p:embed/>
                </p:oleObj>
              </mc:Choice>
              <mc:Fallback>
                <p:oleObj name="think-cell Slide" r:id="rId9" imgW="270" imgH="270" progId="TCLayout.ActiveDocument.1">
                  <p:embed/>
                  <p:pic>
                    <p:nvPicPr>
                      <p:cNvPr id="9" name="Object 8" hidden="1"/>
                      <p:cNvPicPr/>
                      <p:nvPr/>
                    </p:nvPicPr>
                    <p:blipFill>
                      <a:blip r:embed="rId10"/>
                      <a:stretch>
                        <a:fillRect/>
                      </a:stretch>
                    </p:blipFill>
                    <p:spPr>
                      <a:xfrm>
                        <a:off x="0" y="0"/>
                        <a:ext cx="158750" cy="158750"/>
                      </a:xfrm>
                      <a:prstGeom prst="rect">
                        <a:avLst/>
                      </a:prstGeom>
                    </p:spPr>
                  </p:pic>
                </p:oleObj>
              </mc:Fallback>
            </mc:AlternateContent>
          </a:graphicData>
        </a:graphic>
      </p:graphicFrame>
      <p:sp>
        <p:nvSpPr>
          <p:cNvPr id="2" name="Title 1"/>
          <p:cNvSpPr>
            <a:spLocks noGrp="1"/>
          </p:cNvSpPr>
          <p:nvPr>
            <p:ph type="title"/>
          </p:nvPr>
        </p:nvSpPr>
        <p:spPr bwMode="gray">
          <a:xfrm>
            <a:off x="622347" y="597624"/>
            <a:ext cx="6654067" cy="29238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r>
              <a:rPr dirty="0"/>
              <a:t>Context</a:t>
            </a:r>
            <a:r>
              <a:rPr lang="en-US" dirty="0"/>
              <a:t> and </a:t>
            </a:r>
            <a:r>
              <a:rPr dirty="0"/>
              <a:t> objecti</a:t>
            </a:r>
            <a:r>
              <a:rPr lang="en-US" dirty="0"/>
              <a:t>ves</a:t>
            </a:r>
            <a:endParaRPr lang="fr-FR" dirty="0"/>
          </a:p>
        </p:txBody>
      </p:sp>
      <p:sp>
        <p:nvSpPr>
          <p:cNvPr id="25" name="TextBox 9"/>
          <p:cNvSpPr txBox="1">
            <a:spLocks/>
          </p:cNvSpPr>
          <p:nvPr>
            <p:custDataLst>
              <p:tags r:id="rId3"/>
            </p:custDataLst>
          </p:nvPr>
        </p:nvSpPr>
        <p:spPr>
          <a:xfrm>
            <a:off x="4496345" y="1444523"/>
            <a:ext cx="3801188" cy="4469281"/>
          </a:xfrm>
          <a:prstGeom prst="rect">
            <a:avLst/>
          </a:prstGeom>
          <a:solidFill>
            <a:schemeClr val="bg1"/>
          </a:solidFill>
          <a:ln w="19050">
            <a:solidFill>
              <a:schemeClr val="accent3"/>
            </a:solidFill>
          </a:ln>
          <a:effectLst>
            <a:outerShdw blurRad="50800" dist="38100" dir="2700000" algn="tl" rotWithShape="0">
              <a:prstClr val="black">
                <a:alpha val="40000"/>
              </a:prstClr>
            </a:outerShdw>
          </a:effectLst>
        </p:spPr>
        <p:txBody>
          <a:bodyPr vert="horz" lIns="76200" tIns="76200" rIns="76200" bIns="76200" rtlCol="0" anchor="t" anchorCtr="0">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39302A"/>
              </a:buClr>
            </a:pPr>
            <a:endParaRPr lang="en-US" sz="1800" dirty="0">
              <a:solidFill>
                <a:prstClr val="black"/>
              </a:solidFill>
            </a:endParaRPr>
          </a:p>
        </p:txBody>
      </p:sp>
      <p:sp>
        <p:nvSpPr>
          <p:cNvPr id="27" name="TextBox 9"/>
          <p:cNvSpPr txBox="1">
            <a:spLocks/>
          </p:cNvSpPr>
          <p:nvPr>
            <p:custDataLst>
              <p:tags r:id="rId4"/>
            </p:custDataLst>
          </p:nvPr>
        </p:nvSpPr>
        <p:spPr>
          <a:xfrm>
            <a:off x="622347" y="1489730"/>
            <a:ext cx="3795664" cy="4469281"/>
          </a:xfrm>
          <a:prstGeom prst="rect">
            <a:avLst/>
          </a:prstGeom>
          <a:solidFill>
            <a:schemeClr val="bg1"/>
          </a:solidFill>
          <a:ln w="19050">
            <a:solidFill>
              <a:schemeClr val="accent2"/>
            </a:solidFill>
          </a:ln>
          <a:effectLst>
            <a:outerShdw blurRad="50800" dist="38100" dir="2700000" algn="tl" rotWithShape="0">
              <a:prstClr val="black">
                <a:alpha val="40000"/>
              </a:prstClr>
            </a:outerShdw>
          </a:effectLst>
        </p:spPr>
        <p:txBody>
          <a:bodyPr vert="horz" lIns="76200" tIns="76200" rIns="76200" bIns="76200" rtlCol="0" anchor="t" anchorCtr="0">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39302A"/>
              </a:buClr>
            </a:pPr>
            <a:endParaRPr lang="en-US" sz="1800" dirty="0">
              <a:solidFill>
                <a:prstClr val="black"/>
              </a:solidFill>
            </a:endParaRPr>
          </a:p>
        </p:txBody>
      </p:sp>
      <p:sp>
        <p:nvSpPr>
          <p:cNvPr id="28" name="Rectangle 8"/>
          <p:cNvSpPr txBox="1">
            <a:spLocks/>
          </p:cNvSpPr>
          <p:nvPr/>
        </p:nvSpPr>
        <p:spPr>
          <a:xfrm>
            <a:off x="622347" y="1489731"/>
            <a:ext cx="3795664" cy="387798"/>
          </a:xfrm>
          <a:prstGeom prst="rect">
            <a:avLst/>
          </a:prstGeom>
          <a:solidFill>
            <a:schemeClr val="accent2"/>
          </a:solidFill>
        </p:spPr>
        <p:txBody>
          <a:bodyPr vert="horz" wrap="square" lIns="73152" tIns="54864" rIns="73152" bIns="54864" rtlCol="0" anchor="ctr">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514350"/>
            <a:r>
              <a:rPr lang="en-US" sz="1800" b="1" dirty="0">
                <a:solidFill>
                  <a:schemeClr val="bg1"/>
                </a:solidFill>
              </a:rPr>
              <a:t>Context</a:t>
            </a:r>
            <a:endParaRPr lang="fr-FR" sz="1800" b="1" dirty="0">
              <a:solidFill>
                <a:schemeClr val="bg1"/>
              </a:solidFill>
            </a:endParaRPr>
          </a:p>
        </p:txBody>
      </p:sp>
      <p:sp>
        <p:nvSpPr>
          <p:cNvPr id="30" name="Rectangle 8"/>
          <p:cNvSpPr txBox="1">
            <a:spLocks/>
          </p:cNvSpPr>
          <p:nvPr/>
        </p:nvSpPr>
        <p:spPr>
          <a:xfrm>
            <a:off x="4537903" y="1489731"/>
            <a:ext cx="3801188" cy="387798"/>
          </a:xfrm>
          <a:prstGeom prst="rect">
            <a:avLst/>
          </a:prstGeom>
          <a:solidFill>
            <a:schemeClr val="accent3"/>
          </a:solidFill>
        </p:spPr>
        <p:txBody>
          <a:bodyPr vert="horz" wrap="square" lIns="73152" tIns="54864" rIns="73152" bIns="54864" rtlCol="0" anchor="ctr">
            <a:spAutoFit/>
          </a:bodyPr>
          <a:lstStyle>
            <a:defPPr>
              <a:defRPr lang="en-US"/>
            </a:defPPr>
            <a:lvl1pPr marL="514350" lvl="0" indent="0" defTabSz="895350" eaLnBrk="1" hangingPunct="1">
              <a:buClr>
                <a:schemeClr val="tx2"/>
              </a:buClr>
              <a:defRPr sz="1800" b="1" baseline="0">
                <a:solidFill>
                  <a:schemeClr val="bg1"/>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dirty="0"/>
              <a:t>Objecti</a:t>
            </a:r>
            <a:r>
              <a:rPr lang="en-US" dirty="0"/>
              <a:t>ves</a:t>
            </a:r>
            <a:endParaRPr dirty="0"/>
          </a:p>
        </p:txBody>
      </p:sp>
      <p:sp>
        <p:nvSpPr>
          <p:cNvPr id="32" name="Rectangle 10"/>
          <p:cNvSpPr txBox="1">
            <a:spLocks/>
          </p:cNvSpPr>
          <p:nvPr/>
        </p:nvSpPr>
        <p:spPr>
          <a:xfrm>
            <a:off x="4623198" y="2007955"/>
            <a:ext cx="3603626" cy="3311676"/>
          </a:xfrm>
          <a:prstGeom prst="rect">
            <a:avLst/>
          </a:prstGeom>
        </p:spPr>
        <p:txBody>
          <a:bodyPr vert="horz" wrap="square" lIns="0" tIns="0" rIns="0" bIns="0" rtlCol="0" anchor="t" anchorCtr="0">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spcBef>
                <a:spcPct val="30000"/>
              </a:spcBef>
              <a:spcAft>
                <a:spcPts val="600"/>
              </a:spcAft>
            </a:pPr>
            <a:r>
              <a:rPr lang="en-US" dirty="0"/>
              <a:t>Select a balanced list of strategic objectives and indicators of NTDs control and elimination</a:t>
            </a:r>
          </a:p>
          <a:p>
            <a:pPr lvl="1">
              <a:spcBef>
                <a:spcPct val="30000"/>
              </a:spcBef>
              <a:spcAft>
                <a:spcPts val="600"/>
              </a:spcAft>
            </a:pPr>
            <a:r>
              <a:rPr lang="en-US" dirty="0"/>
              <a:t> ~ 10 national indicators </a:t>
            </a:r>
          </a:p>
          <a:p>
            <a:pPr lvl="1">
              <a:spcBef>
                <a:spcPct val="30000"/>
              </a:spcBef>
              <a:spcAft>
                <a:spcPts val="600"/>
              </a:spcAft>
            </a:pPr>
            <a:r>
              <a:rPr lang="en-US" dirty="0"/>
              <a:t>20-25 sub-national indicators </a:t>
            </a:r>
          </a:p>
          <a:p>
            <a:pPr lvl="1">
              <a:spcBef>
                <a:spcPct val="30000"/>
              </a:spcBef>
              <a:spcAft>
                <a:spcPts val="600"/>
              </a:spcAft>
            </a:pPr>
            <a:r>
              <a:rPr lang="en-US" dirty="0"/>
              <a:t>Define the numerators and denominators of the selected indicators. </a:t>
            </a:r>
          </a:p>
          <a:p>
            <a:pPr lvl="1">
              <a:spcBef>
                <a:spcPct val="30000"/>
              </a:spcBef>
              <a:spcAft>
                <a:spcPts val="600"/>
              </a:spcAft>
            </a:pPr>
            <a:r>
              <a:rPr lang="en-US" dirty="0"/>
              <a:t>Determine the initial performance thresholds of selected national and sub-national indicators.</a:t>
            </a:r>
            <a:endParaRPr lang="fr-FR" dirty="0"/>
          </a:p>
        </p:txBody>
      </p:sp>
      <p:sp>
        <p:nvSpPr>
          <p:cNvPr id="33" name="Rectangle 79"/>
          <p:cNvSpPr txBox="1">
            <a:spLocks/>
          </p:cNvSpPr>
          <p:nvPr/>
        </p:nvSpPr>
        <p:spPr>
          <a:xfrm>
            <a:off x="721081" y="2007955"/>
            <a:ext cx="3619556" cy="2757678"/>
          </a:xfrm>
          <a:prstGeom prst="rect">
            <a:avLst/>
          </a:prstGeom>
        </p:spPr>
        <p:txBody>
          <a:bodyPr vert="horz" wrap="square" lIns="0" tIns="0" rIns="0" bIns="0" rtlCol="0" anchor="t" anchorCtr="0">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spcBef>
                <a:spcPct val="30000"/>
              </a:spcBef>
            </a:pPr>
            <a:r>
              <a:rPr lang="en-US" dirty="0"/>
              <a:t>The scorecards for NTD control and elimination will consist of national and sub-national indicators. </a:t>
            </a:r>
          </a:p>
          <a:p>
            <a:pPr marL="1587" lvl="1" indent="0">
              <a:spcBef>
                <a:spcPct val="30000"/>
              </a:spcBef>
              <a:buNone/>
            </a:pPr>
            <a:endParaRPr lang="en-US" dirty="0"/>
          </a:p>
          <a:p>
            <a:pPr lvl="1">
              <a:spcBef>
                <a:spcPct val="30000"/>
              </a:spcBef>
            </a:pPr>
            <a:r>
              <a:rPr lang="en-US" dirty="0"/>
              <a:t>Indicators should reflect national priorities and serve to motivate action and accountability.</a:t>
            </a:r>
          </a:p>
          <a:p>
            <a:pPr marL="1587" lvl="1" indent="0">
              <a:spcBef>
                <a:spcPct val="30000"/>
              </a:spcBef>
              <a:buNone/>
            </a:pPr>
            <a:endParaRPr lang="en-US" dirty="0"/>
          </a:p>
          <a:p>
            <a:pPr lvl="1">
              <a:spcBef>
                <a:spcPct val="30000"/>
              </a:spcBef>
            </a:pPr>
            <a:r>
              <a:rPr lang="en-US" dirty="0"/>
              <a:t>Indicators may change as the country moves towards elimination.</a:t>
            </a:r>
            <a:endParaRPr lang="en-US" sz="1800" dirty="0">
              <a:solidFill>
                <a:srgbClr val="000000"/>
              </a:solidFill>
            </a:endParaRPr>
          </a:p>
        </p:txBody>
      </p:sp>
      <p:sp>
        <p:nvSpPr>
          <p:cNvPr id="34" name="Rectangle 82"/>
          <p:cNvSpPr>
            <a:spLocks/>
          </p:cNvSpPr>
          <p:nvPr/>
        </p:nvSpPr>
        <p:spPr>
          <a:xfrm>
            <a:off x="622347" y="1101419"/>
            <a:ext cx="3795664" cy="327693"/>
          </a:xfrm>
          <a:custGeom>
            <a:avLst/>
            <a:gdLst>
              <a:gd name="connsiteX0" fmla="*/ 0 w 3985272"/>
              <a:gd name="connsiteY0" fmla="*/ 0 h 105443"/>
              <a:gd name="connsiteX1" fmla="*/ 3985272 w 3985272"/>
              <a:gd name="connsiteY1" fmla="*/ 0 h 105443"/>
              <a:gd name="connsiteX2" fmla="*/ 3985272 w 3985272"/>
              <a:gd name="connsiteY2" fmla="*/ 105443 h 105443"/>
              <a:gd name="connsiteX3" fmla="*/ 0 w 3985272"/>
              <a:gd name="connsiteY3" fmla="*/ 105443 h 105443"/>
              <a:gd name="connsiteX4" fmla="*/ 0 w 3985272"/>
              <a:gd name="connsiteY4" fmla="*/ 0 h 105443"/>
              <a:gd name="connsiteX0" fmla="*/ 0 w 3985272"/>
              <a:gd name="connsiteY0" fmla="*/ 5739 h 111182"/>
              <a:gd name="connsiteX1" fmla="*/ 3557515 w 3985272"/>
              <a:gd name="connsiteY1" fmla="*/ 0 h 111182"/>
              <a:gd name="connsiteX2" fmla="*/ 3985272 w 3985272"/>
              <a:gd name="connsiteY2" fmla="*/ 5739 h 111182"/>
              <a:gd name="connsiteX3" fmla="*/ 3985272 w 3985272"/>
              <a:gd name="connsiteY3" fmla="*/ 111182 h 111182"/>
              <a:gd name="connsiteX4" fmla="*/ 0 w 3985272"/>
              <a:gd name="connsiteY4" fmla="*/ 111182 h 111182"/>
              <a:gd name="connsiteX5" fmla="*/ 0 w 3985272"/>
              <a:gd name="connsiteY5" fmla="*/ 5739 h 111182"/>
              <a:gd name="connsiteX0" fmla="*/ 0 w 3985272"/>
              <a:gd name="connsiteY0" fmla="*/ 222250 h 327693"/>
              <a:gd name="connsiteX1" fmla="*/ 3557515 w 3985272"/>
              <a:gd name="connsiteY1" fmla="*/ 216511 h 327693"/>
              <a:gd name="connsiteX2" fmla="*/ 3356622 w 3985272"/>
              <a:gd name="connsiteY2" fmla="*/ 0 h 327693"/>
              <a:gd name="connsiteX3" fmla="*/ 3985272 w 3985272"/>
              <a:gd name="connsiteY3" fmla="*/ 327693 h 327693"/>
              <a:gd name="connsiteX4" fmla="*/ 0 w 3985272"/>
              <a:gd name="connsiteY4" fmla="*/ 327693 h 327693"/>
              <a:gd name="connsiteX5" fmla="*/ 0 w 3985272"/>
              <a:gd name="connsiteY5" fmla="*/ 222250 h 32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5272" h="327693">
                <a:moveTo>
                  <a:pt x="0" y="222250"/>
                </a:moveTo>
                <a:lnTo>
                  <a:pt x="3557515" y="216511"/>
                </a:lnTo>
                <a:lnTo>
                  <a:pt x="3356622" y="0"/>
                </a:lnTo>
                <a:lnTo>
                  <a:pt x="3985272" y="327693"/>
                </a:lnTo>
                <a:lnTo>
                  <a:pt x="0" y="327693"/>
                </a:lnTo>
                <a:lnTo>
                  <a:pt x="0" y="22225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35" name="Rectangle 82"/>
          <p:cNvSpPr>
            <a:spLocks/>
          </p:cNvSpPr>
          <p:nvPr/>
        </p:nvSpPr>
        <p:spPr>
          <a:xfrm>
            <a:off x="4537903" y="1317930"/>
            <a:ext cx="3801188" cy="111182"/>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lt1"/>
              </a:buClr>
            </a:pPr>
            <a:endParaRPr lang="en-US" sz="1800" b="1" dirty="0"/>
          </a:p>
        </p:txBody>
      </p:sp>
      <p:grpSp>
        <p:nvGrpSpPr>
          <p:cNvPr id="13" name="Group 12"/>
          <p:cNvGrpSpPr>
            <a:grpSpLocks/>
          </p:cNvGrpSpPr>
          <p:nvPr/>
        </p:nvGrpSpPr>
        <p:grpSpPr>
          <a:xfrm>
            <a:off x="4587241" y="1417809"/>
            <a:ext cx="485594" cy="485594"/>
            <a:chOff x="6997159" y="2164854"/>
            <a:chExt cx="1259505" cy="1259505"/>
          </a:xfrm>
        </p:grpSpPr>
        <p:sp>
          <p:nvSpPr>
            <p:cNvPr id="14" name="TextBox 9"/>
            <p:cNvSpPr txBox="1"/>
            <p:nvPr>
              <p:custDataLst>
                <p:tags r:id="rId7"/>
              </p:custDataLst>
            </p:nvPr>
          </p:nvSpPr>
          <p:spPr>
            <a:xfrm>
              <a:off x="6997159" y="2164854"/>
              <a:ext cx="1259505" cy="1259505"/>
            </a:xfrm>
            <a:prstGeom prst="ellipse">
              <a:avLst/>
            </a:prstGeom>
            <a:solidFill>
              <a:schemeClr val="accent3"/>
            </a:solidFill>
            <a:ln w="19050">
              <a:solidFill>
                <a:schemeClr val="bg1"/>
              </a:solidFill>
            </a:ln>
            <a:effectLst>
              <a:outerShdw blurRad="50800" dist="38100" dir="5400000" algn="t" rotWithShape="0">
                <a:prstClr val="black">
                  <a:alpha val="40000"/>
                </a:prstClr>
              </a:outerShdw>
            </a:effectLst>
          </p:spPr>
          <p:txBody>
            <a:bodyPr vert="horz" lIns="3810" tIns="0" rIns="3810" bIns="0" rtlCol="0" anchor="ctr" anchorCtr="1">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endParaRPr lang="en-US" sz="1800" b="1" dirty="0">
                <a:solidFill>
                  <a:schemeClr val="bg1"/>
                </a:solidFill>
              </a:endParaRPr>
            </a:p>
          </p:txBody>
        </p:sp>
        <p:pic>
          <p:nvPicPr>
            <p:cNvPr id="15" name="Picture 4" descr="http://www.clker.com/cliparts/8/H/7/b/P/m/wrench-and-hammer-silhouette-white-hi.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92863" y="2388121"/>
              <a:ext cx="934448" cy="8129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a:grpSpLocks/>
          </p:cNvGrpSpPr>
          <p:nvPr/>
        </p:nvGrpSpPr>
        <p:grpSpPr>
          <a:xfrm>
            <a:off x="673456" y="1417809"/>
            <a:ext cx="485594" cy="485594"/>
            <a:chOff x="724833" y="1360468"/>
            <a:chExt cx="646325" cy="646325"/>
          </a:xfrm>
          <a:effectLst>
            <a:outerShdw blurRad="50800" dist="38100" dir="5400000" algn="t" rotWithShape="0">
              <a:prstClr val="black">
                <a:alpha val="40000"/>
              </a:prstClr>
            </a:outerShdw>
          </a:effectLst>
        </p:grpSpPr>
        <p:sp>
          <p:nvSpPr>
            <p:cNvPr id="17" name="TextBox 9"/>
            <p:cNvSpPr txBox="1"/>
            <p:nvPr>
              <p:custDataLst>
                <p:tags r:id="rId5"/>
              </p:custDataLst>
            </p:nvPr>
          </p:nvSpPr>
          <p:spPr>
            <a:xfrm>
              <a:off x="724833" y="1360468"/>
              <a:ext cx="646325" cy="646325"/>
            </a:xfrm>
            <a:prstGeom prst="ellipse">
              <a:avLst/>
            </a:prstGeom>
            <a:solidFill>
              <a:schemeClr val="accent2"/>
            </a:solidFill>
            <a:ln w="19050">
              <a:solidFill>
                <a:schemeClr val="bg1"/>
              </a:solidFill>
            </a:ln>
          </p:spPr>
          <p:txBody>
            <a:bodyPr vert="horz" lIns="3810" tIns="0" rIns="3810" bIns="0" rtlCol="0" anchor="ctr" anchorCtr="1">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endParaRPr lang="en-US" sz="1800" b="1" dirty="0">
                <a:solidFill>
                  <a:schemeClr val="bg1"/>
                </a:solidFill>
              </a:endParaRPr>
            </a:p>
          </p:txBody>
        </p:sp>
        <p:sp>
          <p:nvSpPr>
            <p:cNvPr id="3" name="TextBox 5"/>
            <p:cNvSpPr txBox="1"/>
            <p:nvPr>
              <p:custDataLst>
                <p:tags r:id="rId6"/>
              </p:custDataLst>
            </p:nvPr>
          </p:nvSpPr>
          <p:spPr>
            <a:xfrm>
              <a:off x="829095" y="1470343"/>
              <a:ext cx="437801" cy="426575"/>
            </a:xfrm>
            <a:prstGeom prst="rightArrow">
              <a:avLst>
                <a:gd name="adj1" fmla="val 54000"/>
                <a:gd name="adj2" fmla="val 37678"/>
              </a:avLst>
            </a:prstGeom>
            <a:solidFill>
              <a:schemeClr val="bg1"/>
            </a:solidFill>
            <a:ln>
              <a:noFill/>
            </a:ln>
          </p:spPr>
          <p:txBody>
            <a:bodyPr vert="horz" lIns="76200" tIns="0" rIns="0" bIns="0" rtlCol="0" anchor="ctr" anchorCtr="0">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endParaRPr lang="en-US" dirty="0"/>
            </a:p>
          </p:txBody>
        </p:sp>
      </p:grpSp>
    </p:spTree>
    <p:extLst>
      <p:ext uri="{BB962C8B-B14F-4D97-AF65-F5344CB8AC3E}">
        <p14:creationId xmlns:p14="http://schemas.microsoft.com/office/powerpoint/2010/main" val="3123609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34" hidden="1"/>
          <p:cNvGraphicFramePr>
            <a:graphicFrameLocks noChangeAspect="1"/>
          </p:cNvGraphicFramePr>
          <p:nvPr>
            <p:custDataLst>
              <p:tags r:id="rId2"/>
            </p:custDataLst>
          </p:nvPr>
        </p:nvGraphicFramePr>
        <p:xfrm>
          <a:off x="265" y="199"/>
          <a:ext cx="158740" cy="158740"/>
        </p:xfrm>
        <a:graphic>
          <a:graphicData uri="http://schemas.openxmlformats.org/presentationml/2006/ole">
            <mc:AlternateContent xmlns:mc="http://schemas.openxmlformats.org/markup-compatibility/2006">
              <mc:Choice xmlns:v="urn:schemas-microsoft-com:vml" Requires="v">
                <p:oleObj spid="_x0000_s16394" name="think-cell Slide" r:id="rId18" imgW="360" imgH="360" progId="">
                  <p:embed/>
                </p:oleObj>
              </mc:Choice>
              <mc:Fallback>
                <p:oleObj name="think-cell Slide" r:id="rId18" imgW="360" imgH="360" progId="">
                  <p:embed/>
                  <p:pic>
                    <p:nvPicPr>
                      <p:cNvPr id="35" name="Object 34" hidden="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65" y="199"/>
                        <a:ext cx="158740" cy="1587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a:xfrm>
            <a:off x="119579" y="230400"/>
            <a:ext cx="7201927" cy="584775"/>
          </a:xfrm>
        </p:spPr>
        <p:txBody>
          <a:bodyPr/>
          <a:lstStyle/>
          <a:p>
            <a:r>
              <a:rPr lang="en-US" dirty="0"/>
              <a:t>Selection of categories and indicators, pressure testing, and the establishment of priorities and data collection</a:t>
            </a:r>
          </a:p>
        </p:txBody>
      </p:sp>
      <p:sp>
        <p:nvSpPr>
          <p:cNvPr id="31" name="TextBox 32"/>
          <p:cNvSpPr txBox="1"/>
          <p:nvPr>
            <p:custDataLst>
              <p:tags r:id="rId4"/>
            </p:custDataLst>
          </p:nvPr>
        </p:nvSpPr>
        <p:spPr>
          <a:xfrm>
            <a:off x="217556" y="1017345"/>
            <a:ext cx="8526326" cy="5209649"/>
          </a:xfrm>
          <a:prstGeom prst="rect">
            <a:avLst/>
          </a:prstGeom>
          <a:solidFill>
            <a:schemeClr val="bg1"/>
          </a:solidFill>
          <a:ln w="19050" algn="ctr">
            <a:solidFill>
              <a:schemeClr val="accent1"/>
            </a:solidFill>
            <a:miter lim="800000"/>
            <a:headEnd/>
            <a:tailEnd/>
          </a:ln>
          <a:effectLst>
            <a:outerShdw blurRad="50800" dist="38100" dir="2700000" algn="tl" rotWithShape="0">
              <a:prstClr val="black">
                <a:alpha val="40000"/>
              </a:prstClr>
            </a:outerShdw>
          </a:effectLst>
        </p:spPr>
        <p:txBody>
          <a:bodyPr lIns="61798" tIns="61798" rIns="61798" bIns="0"/>
          <a:lstStyle>
            <a:defPPr>
              <a:defRPr lang="en-US"/>
            </a:defPPr>
            <a:lvl1pPr marL="342900" indent="-342900" defTabSz="895350">
              <a:buSzTx/>
              <a:buFontTx/>
              <a:buNone/>
              <a:defRPr sz="1600" b="0">
                <a:latin typeface="+mn-lt"/>
              </a:defRPr>
            </a:lvl1pPr>
          </a:lstStyle>
          <a:p>
            <a:pPr marL="342900" marR="0" lvl="0" indent="-342900" algn="l" defTabSz="895350" rtl="0" eaLnBrk="0" fontAlgn="base" latinLnBrk="0" hangingPunct="0">
              <a:lnSpc>
                <a:spcPct val="100000"/>
              </a:lnSpc>
              <a:spcBef>
                <a:spcPct val="0"/>
              </a:spcBef>
              <a:spcAft>
                <a:spcPct val="0"/>
              </a:spcAft>
              <a:buClr>
                <a:srgbClr val="002960"/>
              </a:buClr>
              <a:buSzTx/>
              <a:buFontTx/>
              <a:buNone/>
              <a:tabLst/>
              <a:defRPr/>
            </a:pPr>
            <a:endParaRPr kumimoji="0" lang="en-US" sz="1500" b="0" i="0" u="none" strike="noStrike" kern="1200" cap="none" spc="0" normalizeH="0" baseline="0" noProof="0" dirty="0">
              <a:ln>
                <a:noFill/>
              </a:ln>
              <a:solidFill>
                <a:srgbClr val="000000"/>
              </a:solidFill>
              <a:effectLst/>
              <a:uLnTx/>
              <a:uFillTx/>
              <a:latin typeface="Arial"/>
              <a:ea typeface="+mn-ea"/>
              <a:cs typeface="+mn-cs"/>
            </a:endParaRPr>
          </a:p>
        </p:txBody>
      </p:sp>
      <p:sp>
        <p:nvSpPr>
          <p:cNvPr id="25" name="Rectangle 25"/>
          <p:cNvSpPr txBox="1"/>
          <p:nvPr/>
        </p:nvSpPr>
        <p:spPr>
          <a:xfrm>
            <a:off x="2921318" y="2348753"/>
            <a:ext cx="1640818" cy="1685077"/>
          </a:xfrm>
          <a:prstGeom prst="rect">
            <a:avLst/>
          </a:prstGeom>
        </p:spPr>
        <p:txBody>
          <a:bodyPr vert="horz" wrap="square" lIns="0" tIns="0" rIns="0" bIns="0" rtlCol="0" anchor="t" anchorCtr="0">
            <a:spAutoFit/>
          </a:bodyPr>
          <a:lstStyle>
            <a:lvl1pPr marL="0" lvl="0" indent="0" defTabSz="895350">
              <a:buFontTx/>
              <a:buNone/>
              <a:defRPr sz="1600">
                <a:latin typeface="+mn-lt"/>
              </a:defRPr>
            </a:lvl1pPr>
            <a:lvl2pPr marL="193675" indent="-192088" defTabSz="895350">
              <a:defRPr sz="1600">
                <a:latin typeface="+mn-lt"/>
              </a:defRPr>
            </a:lvl2pPr>
            <a:lvl3pPr marL="457200" indent="-261938" defTabSz="895350">
              <a:buSzPct val="120000"/>
              <a:buChar char="–"/>
              <a:defRPr sz="1600">
                <a:latin typeface="+mn-lt"/>
              </a:defRPr>
            </a:lvl3pPr>
            <a:lvl4pPr marL="614363" indent="-155575" defTabSz="895350">
              <a:buSzPct val="120000"/>
              <a:buChar char="▫"/>
              <a:defRPr sz="1600">
                <a:latin typeface="+mn-lt"/>
              </a:defRPr>
            </a:lvl4pPr>
            <a:lvl5pPr marL="746125" indent="-130175" defTabSz="895350">
              <a:buSzPct val="89000"/>
              <a:buChar char="-"/>
              <a:defRPr sz="1600">
                <a:latin typeface="+mn-lt"/>
              </a:defRPr>
            </a:lvl5pPr>
            <a:lvl6pPr marL="1203325" indent="-130175" defTabSz="895350" fontAlgn="base">
              <a:spcBef>
                <a:spcPct val="0"/>
              </a:spcBef>
              <a:spcAft>
                <a:spcPct val="0"/>
              </a:spcAft>
              <a:buClr>
                <a:schemeClr val="tx2"/>
              </a:buClr>
              <a:buSzPct val="89000"/>
              <a:buFont typeface="Arial" charset="0"/>
              <a:buChar char="-"/>
              <a:defRPr sz="1600">
                <a:latin typeface="+mn-lt"/>
              </a:defRPr>
            </a:lvl6pPr>
            <a:lvl7pPr marL="1660525" indent="-130175" defTabSz="895350" fontAlgn="base">
              <a:spcBef>
                <a:spcPct val="0"/>
              </a:spcBef>
              <a:spcAft>
                <a:spcPct val="0"/>
              </a:spcAft>
              <a:buClr>
                <a:schemeClr val="tx2"/>
              </a:buClr>
              <a:buSzPct val="89000"/>
              <a:buFont typeface="Arial" charset="0"/>
              <a:buChar char="-"/>
              <a:defRPr sz="1600">
                <a:latin typeface="+mn-lt"/>
              </a:defRPr>
            </a:lvl7pPr>
            <a:lvl8pPr marL="2117725" indent="-130175" defTabSz="895350" fontAlgn="base">
              <a:spcBef>
                <a:spcPct val="0"/>
              </a:spcBef>
              <a:spcAft>
                <a:spcPct val="0"/>
              </a:spcAft>
              <a:buClr>
                <a:schemeClr val="tx2"/>
              </a:buClr>
              <a:buSzPct val="89000"/>
              <a:buFont typeface="Arial" charset="0"/>
              <a:buChar char="-"/>
              <a:defRPr sz="1600">
                <a:latin typeface="+mn-lt"/>
              </a:defRPr>
            </a:lvl8pPr>
            <a:lvl9pPr marL="2574925" indent="-130175" defTabSz="895350" fontAlgn="base">
              <a:spcBef>
                <a:spcPct val="0"/>
              </a:spcBef>
              <a:spcAft>
                <a:spcPct val="0"/>
              </a:spcAft>
              <a:buClr>
                <a:schemeClr val="tx2"/>
              </a:buClr>
              <a:buSzPct val="89000"/>
              <a:buFont typeface="Arial" charset="0"/>
              <a:buChar char="-"/>
              <a:defRPr sz="1600">
                <a:latin typeface="+mn-lt"/>
              </a:defRPr>
            </a:lvl9pPr>
          </a:lstStyle>
          <a:p>
            <a:pPr marL="193675" marR="0" lvl="1" indent="-192088" algn="l" defTabSz="895350" rtl="0" eaLnBrk="0" fontAlgn="base" latinLnBrk="0" hangingPunct="0">
              <a:lnSpc>
                <a:spcPct val="100000"/>
              </a:lnSpc>
              <a:spcBef>
                <a:spcPct val="30000"/>
              </a:spcBef>
              <a:spcAft>
                <a:spcPct val="0"/>
              </a:spcAft>
              <a:buClr>
                <a:srgbClr val="002960"/>
              </a:buClr>
              <a:buSzPct val="125000"/>
              <a:buFont typeface="Arial" charset="0"/>
              <a:buChar char="▪"/>
              <a:tabLst/>
              <a:defRPr/>
            </a:pPr>
            <a:r>
              <a:rPr kumimoji="0" lang="en-US" sz="1500" b="0" i="0" u="none" strike="noStrike" kern="1200" cap="none" spc="0" normalizeH="0" baseline="0" noProof="0" dirty="0">
                <a:ln>
                  <a:noFill/>
                </a:ln>
                <a:solidFill>
                  <a:srgbClr val="000000"/>
                </a:solidFill>
                <a:effectLst/>
                <a:uLnTx/>
                <a:uFillTx/>
                <a:latin typeface="Arial"/>
                <a:ea typeface="+mn-ea"/>
                <a:cs typeface="+mn-cs"/>
              </a:rPr>
              <a:t>Correctly and accurately label indicators </a:t>
            </a:r>
          </a:p>
          <a:p>
            <a:pPr marL="193675" marR="0" lvl="1" indent="-192088" algn="l" defTabSz="895350" rtl="0" eaLnBrk="0" fontAlgn="base" latinLnBrk="0" hangingPunct="0">
              <a:lnSpc>
                <a:spcPct val="100000"/>
              </a:lnSpc>
              <a:spcBef>
                <a:spcPct val="30000"/>
              </a:spcBef>
              <a:spcAft>
                <a:spcPct val="0"/>
              </a:spcAft>
              <a:buClr>
                <a:srgbClr val="002960"/>
              </a:buClr>
              <a:buSzPct val="125000"/>
              <a:buFont typeface="Arial" charset="0"/>
              <a:buChar char="▪"/>
              <a:tabLst/>
              <a:defRPr/>
            </a:pPr>
            <a:r>
              <a:rPr kumimoji="0" lang="en-US" sz="1500" b="0" i="0" u="none" strike="noStrike" kern="1200" cap="none" spc="0" normalizeH="0" baseline="0" noProof="0" dirty="0">
                <a:ln>
                  <a:noFill/>
                </a:ln>
                <a:solidFill>
                  <a:srgbClr val="000000"/>
                </a:solidFill>
                <a:effectLst/>
                <a:uLnTx/>
                <a:uFillTx/>
                <a:latin typeface="Arial"/>
                <a:ea typeface="+mn-ea"/>
                <a:cs typeface="+mn-cs"/>
              </a:rPr>
              <a:t>Be clear on the units, numerators and denominators</a:t>
            </a:r>
          </a:p>
        </p:txBody>
      </p:sp>
      <p:sp>
        <p:nvSpPr>
          <p:cNvPr id="32" name="Rectangle 32"/>
          <p:cNvSpPr txBox="1"/>
          <p:nvPr/>
        </p:nvSpPr>
        <p:spPr>
          <a:xfrm>
            <a:off x="6596288" y="2348753"/>
            <a:ext cx="1681210" cy="692497"/>
          </a:xfrm>
          <a:prstGeom prst="rect">
            <a:avLst/>
          </a:prstGeom>
        </p:spPr>
        <p:txBody>
          <a:bodyPr vert="horz" wrap="square" lIns="0" tIns="0" rIns="0" bIns="0" rtlCol="0" anchor="t" anchorCtr="0">
            <a:spAutoFit/>
          </a:bodyPr>
          <a:lstStyle>
            <a:lvl1pPr marL="0" lvl="0" indent="0" defTabSz="895350">
              <a:buFontTx/>
              <a:buNone/>
              <a:defRPr sz="1600">
                <a:latin typeface="+mn-lt"/>
              </a:defRPr>
            </a:lvl1pPr>
            <a:lvl2pPr marL="193675" indent="-192088" defTabSz="895350">
              <a:defRPr sz="1600">
                <a:latin typeface="+mn-lt"/>
              </a:defRPr>
            </a:lvl2pPr>
            <a:lvl3pPr marL="457200" indent="-261938" defTabSz="895350">
              <a:buSzPct val="120000"/>
              <a:buChar char="–"/>
              <a:defRPr sz="1600">
                <a:latin typeface="+mn-lt"/>
              </a:defRPr>
            </a:lvl3pPr>
            <a:lvl4pPr marL="614363" indent="-155575" defTabSz="895350">
              <a:buSzPct val="120000"/>
              <a:buChar char="▫"/>
              <a:defRPr sz="1600">
                <a:latin typeface="+mn-lt"/>
              </a:defRPr>
            </a:lvl4pPr>
            <a:lvl5pPr marL="746125" indent="-130175" defTabSz="895350">
              <a:buSzPct val="89000"/>
              <a:buChar char="-"/>
              <a:defRPr sz="1600">
                <a:latin typeface="+mn-lt"/>
              </a:defRPr>
            </a:lvl5pPr>
            <a:lvl6pPr marL="1203325" indent="-130175" defTabSz="895350" fontAlgn="base">
              <a:spcBef>
                <a:spcPct val="0"/>
              </a:spcBef>
              <a:spcAft>
                <a:spcPct val="0"/>
              </a:spcAft>
              <a:buClr>
                <a:schemeClr val="tx2"/>
              </a:buClr>
              <a:buSzPct val="89000"/>
              <a:buFont typeface="Arial" charset="0"/>
              <a:buChar char="-"/>
              <a:defRPr sz="1600">
                <a:latin typeface="+mn-lt"/>
              </a:defRPr>
            </a:lvl6pPr>
            <a:lvl7pPr marL="1660525" indent="-130175" defTabSz="895350" fontAlgn="base">
              <a:spcBef>
                <a:spcPct val="0"/>
              </a:spcBef>
              <a:spcAft>
                <a:spcPct val="0"/>
              </a:spcAft>
              <a:buClr>
                <a:schemeClr val="tx2"/>
              </a:buClr>
              <a:buSzPct val="89000"/>
              <a:buFont typeface="Arial" charset="0"/>
              <a:buChar char="-"/>
              <a:defRPr sz="1600">
                <a:latin typeface="+mn-lt"/>
              </a:defRPr>
            </a:lvl7pPr>
            <a:lvl8pPr marL="2117725" indent="-130175" defTabSz="895350" fontAlgn="base">
              <a:spcBef>
                <a:spcPct val="0"/>
              </a:spcBef>
              <a:spcAft>
                <a:spcPct val="0"/>
              </a:spcAft>
              <a:buClr>
                <a:schemeClr val="tx2"/>
              </a:buClr>
              <a:buSzPct val="89000"/>
              <a:buFont typeface="Arial" charset="0"/>
              <a:buChar char="-"/>
              <a:defRPr sz="1600">
                <a:latin typeface="+mn-lt"/>
              </a:defRPr>
            </a:lvl8pPr>
            <a:lvl9pPr marL="2574925" indent="-130175" defTabSz="895350" fontAlgn="base">
              <a:spcBef>
                <a:spcPct val="0"/>
              </a:spcBef>
              <a:spcAft>
                <a:spcPct val="0"/>
              </a:spcAft>
              <a:buClr>
                <a:schemeClr val="tx2"/>
              </a:buClr>
              <a:buSzPct val="89000"/>
              <a:buFont typeface="Arial" charset="0"/>
              <a:buChar char="-"/>
              <a:defRPr sz="1600">
                <a:latin typeface="+mn-lt"/>
              </a:defRPr>
            </a:lvl9pPr>
          </a:lstStyle>
          <a:p>
            <a:pPr marL="193675" marR="0" lvl="1" indent="-192088" algn="l" defTabSz="895350" rtl="0" eaLnBrk="0" fontAlgn="base" latinLnBrk="0" hangingPunct="0">
              <a:lnSpc>
                <a:spcPct val="100000"/>
              </a:lnSpc>
              <a:spcBef>
                <a:spcPct val="30000"/>
              </a:spcBef>
              <a:spcAft>
                <a:spcPct val="0"/>
              </a:spcAft>
              <a:buClr>
                <a:srgbClr val="002960"/>
              </a:buClr>
              <a:buSzPct val="125000"/>
              <a:buFont typeface="Arial" charset="0"/>
              <a:buChar char="▪"/>
              <a:tabLst/>
              <a:defRPr/>
            </a:pPr>
            <a:r>
              <a:rPr kumimoji="0" lang="fr-FR" sz="1500" b="0" i="0" u="none" strike="noStrike" kern="1200" cap="none" spc="0" normalizeH="0" baseline="0" noProof="0" dirty="0" err="1">
                <a:ln>
                  <a:noFill/>
                </a:ln>
                <a:solidFill>
                  <a:srgbClr val="000000"/>
                </a:solidFill>
                <a:effectLst/>
                <a:uLnTx/>
                <a:uFillTx/>
                <a:latin typeface="Arial"/>
                <a:ea typeface="+mn-ea"/>
                <a:cs typeface="+mn-cs"/>
              </a:rPr>
              <a:t>Populate</a:t>
            </a:r>
            <a:r>
              <a:rPr kumimoji="0" lang="fr-FR" sz="1500" b="0" i="0" u="none" strike="noStrike" kern="1200" cap="none" spc="0" normalizeH="0" baseline="0" noProof="0" dirty="0">
                <a:ln>
                  <a:noFill/>
                </a:ln>
                <a:solidFill>
                  <a:srgbClr val="000000"/>
                </a:solidFill>
                <a:effectLst/>
                <a:uLnTx/>
                <a:uFillTx/>
                <a:latin typeface="Arial"/>
                <a:ea typeface="+mn-ea"/>
                <a:cs typeface="+mn-cs"/>
              </a:rPr>
              <a:t> the </a:t>
            </a:r>
            <a:r>
              <a:rPr kumimoji="0" lang="fr-FR" sz="1500" b="0" i="0" u="none" strike="noStrike" kern="1200" cap="none" spc="0" normalizeH="0" baseline="0" noProof="0" dirty="0" err="1">
                <a:ln>
                  <a:noFill/>
                </a:ln>
                <a:solidFill>
                  <a:srgbClr val="000000"/>
                </a:solidFill>
                <a:effectLst/>
                <a:uLnTx/>
                <a:uFillTx/>
                <a:latin typeface="Arial"/>
                <a:ea typeface="+mn-ea"/>
                <a:cs typeface="+mn-cs"/>
              </a:rPr>
              <a:t>scorecard</a:t>
            </a:r>
            <a:r>
              <a:rPr kumimoji="0" lang="fr-FR" sz="1500" b="0" i="0" u="none" strike="noStrike" kern="1200" cap="none" spc="0" normalizeH="0" baseline="0" noProof="0" dirty="0">
                <a:ln>
                  <a:noFill/>
                </a:ln>
                <a:solidFill>
                  <a:srgbClr val="000000"/>
                </a:solidFill>
                <a:effectLst/>
                <a:uLnTx/>
                <a:uFillTx/>
                <a:latin typeface="Arial"/>
                <a:ea typeface="+mn-ea"/>
                <a:cs typeface="+mn-cs"/>
              </a:rPr>
              <a:t> </a:t>
            </a:r>
            <a:r>
              <a:rPr kumimoji="0" lang="fr-FR" sz="1500" b="0" i="0" u="none" strike="noStrike" kern="1200" cap="none" spc="0" normalizeH="0" baseline="0" noProof="0" dirty="0" err="1">
                <a:ln>
                  <a:noFill/>
                </a:ln>
                <a:solidFill>
                  <a:srgbClr val="000000"/>
                </a:solidFill>
                <a:effectLst/>
                <a:uLnTx/>
                <a:uFillTx/>
                <a:latin typeface="Arial"/>
                <a:ea typeface="+mn-ea"/>
                <a:cs typeface="+mn-cs"/>
              </a:rPr>
              <a:t>with</a:t>
            </a:r>
            <a:r>
              <a:rPr kumimoji="0" lang="fr-FR" sz="1500" b="0" i="0" u="none" strike="noStrike" kern="1200" cap="none" spc="0" normalizeH="0" baseline="0" noProof="0" dirty="0">
                <a:ln>
                  <a:noFill/>
                </a:ln>
                <a:solidFill>
                  <a:srgbClr val="000000"/>
                </a:solidFill>
                <a:effectLst/>
                <a:uLnTx/>
                <a:uFillTx/>
                <a:latin typeface="Arial"/>
                <a:ea typeface="+mn-ea"/>
                <a:cs typeface="+mn-cs"/>
              </a:rPr>
              <a:t> </a:t>
            </a:r>
            <a:r>
              <a:rPr kumimoji="0" lang="fr-FR" sz="1500" b="0" i="0" u="none" strike="noStrike" kern="1200" cap="none" spc="0" normalizeH="0" baseline="0" noProof="0" dirty="0" err="1">
                <a:ln>
                  <a:noFill/>
                </a:ln>
                <a:solidFill>
                  <a:srgbClr val="000000"/>
                </a:solidFill>
                <a:effectLst/>
                <a:uLnTx/>
                <a:uFillTx/>
                <a:latin typeface="Arial"/>
                <a:ea typeface="+mn-ea"/>
                <a:cs typeface="+mn-cs"/>
              </a:rPr>
              <a:t>available</a:t>
            </a:r>
            <a:r>
              <a:rPr kumimoji="0" lang="fr-FR" sz="1500" b="0" i="0" u="none" strike="noStrike" kern="1200" cap="none" spc="0" normalizeH="0" baseline="0" noProof="0" dirty="0">
                <a:ln>
                  <a:noFill/>
                </a:ln>
                <a:solidFill>
                  <a:srgbClr val="000000"/>
                </a:solidFill>
                <a:effectLst/>
                <a:uLnTx/>
                <a:uFillTx/>
                <a:latin typeface="Arial"/>
                <a:ea typeface="+mn-ea"/>
                <a:cs typeface="+mn-cs"/>
              </a:rPr>
              <a:t> data </a:t>
            </a:r>
            <a:endParaRPr kumimoji="0" lang="en-US" sz="1500" b="0" i="0" u="none" strike="noStrike" kern="1200" cap="none" spc="0" normalizeH="0" baseline="0" noProof="0" dirty="0">
              <a:ln>
                <a:noFill/>
              </a:ln>
              <a:solidFill>
                <a:srgbClr val="000000"/>
              </a:solidFill>
              <a:effectLst/>
              <a:uLnTx/>
              <a:uFillTx/>
              <a:latin typeface="Arial"/>
              <a:ea typeface="+mn-ea"/>
              <a:cs typeface="+mn-cs"/>
            </a:endParaRPr>
          </a:p>
        </p:txBody>
      </p:sp>
      <p:sp>
        <p:nvSpPr>
          <p:cNvPr id="37" name="Rectangle 37"/>
          <p:cNvSpPr txBox="1"/>
          <p:nvPr/>
        </p:nvSpPr>
        <p:spPr>
          <a:xfrm>
            <a:off x="423447" y="2349010"/>
            <a:ext cx="2409763" cy="2585323"/>
          </a:xfrm>
          <a:prstGeom prst="rect">
            <a:avLst/>
          </a:prstGeom>
        </p:spPr>
        <p:txBody>
          <a:bodyPr vert="horz" wrap="square" lIns="0" tIns="0" rIns="0" bIns="0" rtlCol="0" anchor="t" anchorCtr="0">
            <a:spAutoFit/>
          </a:bodyPr>
          <a:lstStyle>
            <a:lvl1pPr marL="0" lvl="0" indent="0" defTabSz="895350">
              <a:buFontTx/>
              <a:buNone/>
              <a:defRPr sz="1600">
                <a:latin typeface="+mn-lt"/>
              </a:defRPr>
            </a:lvl1pPr>
            <a:lvl2pPr marL="193675" indent="-192088" defTabSz="895350">
              <a:defRPr sz="1600">
                <a:latin typeface="+mn-lt"/>
              </a:defRPr>
            </a:lvl2pPr>
            <a:lvl3pPr marL="457200" indent="-261938" defTabSz="895350">
              <a:buSzPct val="120000"/>
              <a:buChar char="–"/>
              <a:defRPr sz="1600">
                <a:latin typeface="+mn-lt"/>
              </a:defRPr>
            </a:lvl3pPr>
            <a:lvl4pPr marL="614363" indent="-155575" defTabSz="895350">
              <a:buSzPct val="120000"/>
              <a:buChar char="▫"/>
              <a:defRPr sz="1600">
                <a:latin typeface="+mn-lt"/>
              </a:defRPr>
            </a:lvl4pPr>
            <a:lvl5pPr marL="746125" indent="-130175" defTabSz="895350">
              <a:buSzPct val="89000"/>
              <a:buChar char="-"/>
              <a:defRPr sz="1600">
                <a:latin typeface="+mn-lt"/>
              </a:defRPr>
            </a:lvl5pPr>
            <a:lvl6pPr marL="1203325" indent="-130175" defTabSz="895350" fontAlgn="base">
              <a:spcBef>
                <a:spcPct val="0"/>
              </a:spcBef>
              <a:spcAft>
                <a:spcPct val="0"/>
              </a:spcAft>
              <a:buClr>
                <a:schemeClr val="tx2"/>
              </a:buClr>
              <a:buSzPct val="89000"/>
              <a:buFont typeface="Arial" charset="0"/>
              <a:buChar char="-"/>
              <a:defRPr sz="1600">
                <a:latin typeface="+mn-lt"/>
              </a:defRPr>
            </a:lvl6pPr>
            <a:lvl7pPr marL="1660525" indent="-130175" defTabSz="895350" fontAlgn="base">
              <a:spcBef>
                <a:spcPct val="0"/>
              </a:spcBef>
              <a:spcAft>
                <a:spcPct val="0"/>
              </a:spcAft>
              <a:buClr>
                <a:schemeClr val="tx2"/>
              </a:buClr>
              <a:buSzPct val="89000"/>
              <a:buFont typeface="Arial" charset="0"/>
              <a:buChar char="-"/>
              <a:defRPr sz="1600">
                <a:latin typeface="+mn-lt"/>
              </a:defRPr>
            </a:lvl7pPr>
            <a:lvl8pPr marL="2117725" indent="-130175" defTabSz="895350" fontAlgn="base">
              <a:spcBef>
                <a:spcPct val="0"/>
              </a:spcBef>
              <a:spcAft>
                <a:spcPct val="0"/>
              </a:spcAft>
              <a:buClr>
                <a:schemeClr val="tx2"/>
              </a:buClr>
              <a:buSzPct val="89000"/>
              <a:buFont typeface="Arial" charset="0"/>
              <a:buChar char="-"/>
              <a:defRPr sz="1600">
                <a:latin typeface="+mn-lt"/>
              </a:defRPr>
            </a:lvl8pPr>
            <a:lvl9pPr marL="2574925" indent="-130175" defTabSz="895350" fontAlgn="base">
              <a:spcBef>
                <a:spcPct val="0"/>
              </a:spcBef>
              <a:spcAft>
                <a:spcPct val="0"/>
              </a:spcAft>
              <a:buClr>
                <a:schemeClr val="tx2"/>
              </a:buClr>
              <a:buSzPct val="89000"/>
              <a:buFont typeface="Arial" charset="0"/>
              <a:buChar char="-"/>
              <a:defRPr sz="1600">
                <a:latin typeface="+mn-lt"/>
              </a:defRPr>
            </a:lvl9pPr>
          </a:lstStyle>
          <a:p>
            <a:pPr marL="169576" marR="0" lvl="1" indent="-168021" algn="l" defTabSz="895350" rtl="0" eaLnBrk="0" fontAlgn="base" latinLnBrk="0" hangingPunct="0">
              <a:lnSpc>
                <a:spcPct val="100000"/>
              </a:lnSpc>
              <a:spcBef>
                <a:spcPct val="30000"/>
              </a:spcBef>
              <a:spcAft>
                <a:spcPct val="0"/>
              </a:spcAft>
              <a:buClr>
                <a:srgbClr val="002960"/>
              </a:buClr>
              <a:buSzPct val="125000"/>
              <a:buFont typeface="Wingdings" panose="05000000000000000000" pitchFamily="2" charset="2"/>
              <a:buChar char="§"/>
              <a:tabLst/>
              <a:defRPr/>
            </a:pPr>
            <a:r>
              <a:rPr kumimoji="0" lang="en-US" sz="1500" b="0" i="0" u="none" strike="noStrike" kern="1200" cap="none" spc="0" normalizeH="0" baseline="0" noProof="0" dirty="0">
                <a:ln>
                  <a:noFill/>
                </a:ln>
                <a:solidFill>
                  <a:srgbClr val="000000"/>
                </a:solidFill>
                <a:effectLst/>
                <a:uLnTx/>
                <a:uFillTx/>
                <a:latin typeface="Arial"/>
                <a:ea typeface="+mn-ea"/>
                <a:cs typeface="+mn-cs"/>
              </a:rPr>
              <a:t>Select categories by considering priority areas across:</a:t>
            </a:r>
          </a:p>
          <a:p>
            <a:pPr marL="282035" marR="0" lvl="1" indent="-285750" algn="l" defTabSz="895350" rtl="0" eaLnBrk="0" fontAlgn="base" latinLnBrk="0" hangingPunct="0">
              <a:lnSpc>
                <a:spcPct val="100000"/>
              </a:lnSpc>
              <a:spcBef>
                <a:spcPct val="30000"/>
              </a:spcBef>
              <a:spcAft>
                <a:spcPct val="0"/>
              </a:spcAft>
              <a:buClr>
                <a:srgbClr val="002960"/>
              </a:buClr>
              <a:buSzPct val="125000"/>
              <a:buFont typeface="Wingdings" panose="05000000000000000000" pitchFamily="2" charset="2"/>
              <a:buChar char="§"/>
              <a:tabLst/>
              <a:defRPr/>
            </a:pPr>
            <a:r>
              <a:rPr kumimoji="0" lang="en-US" sz="1500" b="0" i="0" u="none" strike="noStrike" kern="1200" cap="none" spc="0" normalizeH="0" baseline="0" noProof="0" dirty="0">
                <a:ln>
                  <a:noFill/>
                </a:ln>
                <a:solidFill>
                  <a:srgbClr val="000000"/>
                </a:solidFill>
                <a:effectLst/>
                <a:uLnTx/>
                <a:uFillTx/>
                <a:latin typeface="Arial"/>
                <a:ea typeface="+mn-ea"/>
                <a:cs typeface="+mn-cs"/>
              </a:rPr>
              <a:t>National plans/strategies</a:t>
            </a:r>
          </a:p>
          <a:p>
            <a:pPr marL="282035" marR="0" lvl="1" indent="-285750" algn="l" defTabSz="895350" rtl="0" eaLnBrk="0" fontAlgn="base" latinLnBrk="0" hangingPunct="0">
              <a:lnSpc>
                <a:spcPct val="100000"/>
              </a:lnSpc>
              <a:spcBef>
                <a:spcPct val="30000"/>
              </a:spcBef>
              <a:spcAft>
                <a:spcPct val="0"/>
              </a:spcAft>
              <a:buClr>
                <a:srgbClr val="002960"/>
              </a:buClr>
              <a:buSzPct val="125000"/>
              <a:buFont typeface="Wingdings" panose="05000000000000000000" pitchFamily="2" charset="2"/>
              <a:buChar char="§"/>
              <a:tabLst/>
              <a:defRPr/>
            </a:pPr>
            <a:r>
              <a:rPr kumimoji="0" lang="en-US" sz="1500" b="0" i="0" u="none" strike="noStrike" kern="1200" cap="none" spc="0" normalizeH="0" baseline="0" noProof="0" dirty="0">
                <a:ln>
                  <a:noFill/>
                </a:ln>
                <a:solidFill>
                  <a:srgbClr val="000000"/>
                </a:solidFill>
                <a:effectLst/>
                <a:uLnTx/>
                <a:uFillTx/>
                <a:latin typeface="Arial"/>
                <a:ea typeface="+mn-ea"/>
                <a:cs typeface="+mn-cs"/>
              </a:rPr>
              <a:t>Causes of endemic NTDs</a:t>
            </a:r>
            <a:r>
              <a:rPr kumimoji="0" lang="en-US" sz="1500" b="0" i="0" u="none" strike="noStrike" kern="1200" cap="none" spc="0" normalizeH="0" noProof="0" dirty="0">
                <a:ln>
                  <a:noFill/>
                </a:ln>
                <a:solidFill>
                  <a:srgbClr val="000000"/>
                </a:solidFill>
                <a:effectLst/>
                <a:uLnTx/>
                <a:uFillTx/>
                <a:latin typeface="Arial"/>
                <a:ea typeface="+mn-ea"/>
                <a:cs typeface="+mn-cs"/>
              </a:rPr>
              <a:t> </a:t>
            </a:r>
            <a:r>
              <a:rPr kumimoji="0" lang="en-US" sz="1500" b="0" i="0" u="none" strike="noStrike" kern="1200" cap="none" spc="0" normalizeH="0" baseline="0" noProof="0" dirty="0">
                <a:ln>
                  <a:noFill/>
                </a:ln>
                <a:solidFill>
                  <a:srgbClr val="000000"/>
                </a:solidFill>
                <a:effectLst/>
                <a:uLnTx/>
                <a:uFillTx/>
                <a:latin typeface="Arial"/>
                <a:ea typeface="+mn-ea"/>
                <a:cs typeface="+mn-cs"/>
              </a:rPr>
              <a:t>in </a:t>
            </a:r>
            <a:r>
              <a:rPr lang="en-US" sz="1500" dirty="0">
                <a:solidFill>
                  <a:srgbClr val="000000"/>
                </a:solidFill>
                <a:latin typeface="Arial"/>
              </a:rPr>
              <a:t>Malawi,….</a:t>
            </a:r>
            <a:endParaRPr kumimoji="0" lang="en-US" sz="1500" b="0" i="0" u="none" strike="noStrike" kern="1200" cap="none" spc="0" normalizeH="0" baseline="0" noProof="0" dirty="0">
              <a:ln>
                <a:noFill/>
              </a:ln>
              <a:solidFill>
                <a:srgbClr val="000000"/>
              </a:solidFill>
              <a:effectLst/>
              <a:uLnTx/>
              <a:uFillTx/>
              <a:latin typeface="Arial"/>
              <a:ea typeface="+mn-ea"/>
              <a:cs typeface="+mn-cs"/>
            </a:endParaRPr>
          </a:p>
          <a:p>
            <a:pPr marL="282035" marR="0" lvl="1" indent="-285750" algn="l" defTabSz="895350" rtl="0" eaLnBrk="0" fontAlgn="base" latinLnBrk="0" hangingPunct="0">
              <a:lnSpc>
                <a:spcPct val="100000"/>
              </a:lnSpc>
              <a:spcBef>
                <a:spcPct val="30000"/>
              </a:spcBef>
              <a:spcAft>
                <a:spcPct val="0"/>
              </a:spcAft>
              <a:buClr>
                <a:srgbClr val="002960"/>
              </a:buClr>
              <a:buSzPct val="125000"/>
              <a:buFont typeface="Wingdings" panose="05000000000000000000" pitchFamily="2" charset="2"/>
              <a:buChar char="§"/>
              <a:tabLst/>
              <a:defRPr/>
            </a:pPr>
            <a:r>
              <a:rPr kumimoji="0" lang="en-US" sz="1500" b="0" i="0" u="none" strike="noStrike" kern="1200" cap="none" spc="0" normalizeH="0" baseline="0" noProof="0" dirty="0">
                <a:ln>
                  <a:noFill/>
                </a:ln>
                <a:solidFill>
                  <a:srgbClr val="000000"/>
                </a:solidFill>
                <a:effectLst/>
                <a:uLnTx/>
                <a:uFillTx/>
                <a:latin typeface="Arial"/>
                <a:ea typeface="+mn-ea"/>
                <a:cs typeface="+mn-cs"/>
              </a:rPr>
              <a:t>Levels of service delivery</a:t>
            </a:r>
          </a:p>
          <a:p>
            <a:pPr marL="282035" marR="0" lvl="1" indent="-285750" algn="l" defTabSz="895350" rtl="0" eaLnBrk="0" fontAlgn="base" latinLnBrk="0" hangingPunct="0">
              <a:lnSpc>
                <a:spcPct val="100000"/>
              </a:lnSpc>
              <a:spcBef>
                <a:spcPct val="30000"/>
              </a:spcBef>
              <a:spcAft>
                <a:spcPct val="0"/>
              </a:spcAft>
              <a:buClr>
                <a:srgbClr val="002960"/>
              </a:buClr>
              <a:buSzPct val="125000"/>
              <a:buFont typeface="Wingdings" panose="05000000000000000000" pitchFamily="2" charset="2"/>
              <a:buChar char="§"/>
              <a:tabLst/>
              <a:defRPr/>
            </a:pPr>
            <a:r>
              <a:rPr kumimoji="0" lang="en-US" sz="1500" b="0" i="0" u="none" strike="noStrike" kern="1200" cap="none" spc="0" normalizeH="0" baseline="0" noProof="0" dirty="0">
                <a:ln>
                  <a:noFill/>
                </a:ln>
                <a:solidFill>
                  <a:srgbClr val="000000"/>
                </a:solidFill>
                <a:effectLst/>
                <a:uLnTx/>
                <a:uFillTx/>
                <a:latin typeface="Arial"/>
                <a:ea typeface="+mn-ea"/>
                <a:cs typeface="+mn-cs"/>
              </a:rPr>
              <a:t>Community engagement and priorities</a:t>
            </a:r>
          </a:p>
        </p:txBody>
      </p:sp>
      <p:sp>
        <p:nvSpPr>
          <p:cNvPr id="12" name="Freeform 11"/>
          <p:cNvSpPr/>
          <p:nvPr>
            <p:custDataLst>
              <p:tags r:id="rId5"/>
            </p:custDataLst>
          </p:nvPr>
        </p:nvSpPr>
        <p:spPr bwMode="auto">
          <a:xfrm>
            <a:off x="423447" y="1225968"/>
            <a:ext cx="2497871" cy="960066"/>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9399 w 1828800"/>
              <a:gd name="connsiteY1" fmla="*/ 1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1 h 914402"/>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710268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710268 w 1828800"/>
              <a:gd name="connsiteY1" fmla="*/ 0 h 914402"/>
              <a:gd name="connsiteX2" fmla="*/ 1828800 w 1828800"/>
              <a:gd name="connsiteY2" fmla="*/ 457200 h 914402"/>
              <a:gd name="connsiteX3" fmla="*/ 1710268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710268 w 1828800"/>
              <a:gd name="connsiteY1" fmla="*/ 0 h 914402"/>
              <a:gd name="connsiteX2" fmla="*/ 1828800 w 1828800"/>
              <a:gd name="connsiteY2" fmla="*/ 457200 h 914402"/>
              <a:gd name="connsiteX3" fmla="*/ 1710268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710268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43664"/>
              <a:gd name="connsiteY0" fmla="*/ 0 h 914402"/>
              <a:gd name="connsiteX1" fmla="*/ 1843664 w 1843664"/>
              <a:gd name="connsiteY1" fmla="*/ 0 h 914402"/>
              <a:gd name="connsiteX2" fmla="*/ 1828800 w 1843664"/>
              <a:gd name="connsiteY2" fmla="*/ 457200 h 914402"/>
              <a:gd name="connsiteX3" fmla="*/ 1676501 w 1843664"/>
              <a:gd name="connsiteY3" fmla="*/ 914402 h 914402"/>
              <a:gd name="connsiteX4" fmla="*/ 0 w 1843664"/>
              <a:gd name="connsiteY4" fmla="*/ 914400 h 914402"/>
              <a:gd name="connsiteX5" fmla="*/ 0 w 1843664"/>
              <a:gd name="connsiteY5" fmla="*/ 457202 h 914402"/>
              <a:gd name="connsiteX0" fmla="*/ 0 w 1843664"/>
              <a:gd name="connsiteY0" fmla="*/ 0 h 914402"/>
              <a:gd name="connsiteX1" fmla="*/ 1843664 w 1843664"/>
              <a:gd name="connsiteY1" fmla="*/ 0 h 914402"/>
              <a:gd name="connsiteX2" fmla="*/ 1828800 w 1843664"/>
              <a:gd name="connsiteY2" fmla="*/ 457200 h 914402"/>
              <a:gd name="connsiteX3" fmla="*/ 1843663 w 1843664"/>
              <a:gd name="connsiteY3" fmla="*/ 914402 h 914402"/>
              <a:gd name="connsiteX4" fmla="*/ 0 w 1843664"/>
              <a:gd name="connsiteY4" fmla="*/ 914400 h 914402"/>
              <a:gd name="connsiteX5" fmla="*/ 0 w 1843664"/>
              <a:gd name="connsiteY5" fmla="*/ 457202 h 914402"/>
              <a:gd name="connsiteX0" fmla="*/ 0 w 1843664"/>
              <a:gd name="connsiteY0" fmla="*/ 0 h 914402"/>
              <a:gd name="connsiteX1" fmla="*/ 1843664 w 1843664"/>
              <a:gd name="connsiteY1" fmla="*/ 0 h 914402"/>
              <a:gd name="connsiteX2" fmla="*/ 1828800 w 1843664"/>
              <a:gd name="connsiteY2" fmla="*/ 457200 h 914402"/>
              <a:gd name="connsiteX3" fmla="*/ 1843663 w 1843664"/>
              <a:gd name="connsiteY3" fmla="*/ 914402 h 914402"/>
              <a:gd name="connsiteX4" fmla="*/ 0 w 1843664"/>
              <a:gd name="connsiteY4" fmla="*/ 914400 h 914402"/>
              <a:gd name="connsiteX5" fmla="*/ 0 w 1843664"/>
              <a:gd name="connsiteY5" fmla="*/ 457202 h 914402"/>
              <a:gd name="connsiteX0" fmla="*/ 0 w 1843663"/>
              <a:gd name="connsiteY0" fmla="*/ 0 h 914402"/>
              <a:gd name="connsiteX1" fmla="*/ 1757695 w 1843663"/>
              <a:gd name="connsiteY1" fmla="*/ 0 h 914402"/>
              <a:gd name="connsiteX2" fmla="*/ 1828800 w 1843663"/>
              <a:gd name="connsiteY2" fmla="*/ 457200 h 914402"/>
              <a:gd name="connsiteX3" fmla="*/ 1843663 w 1843663"/>
              <a:gd name="connsiteY3" fmla="*/ 914402 h 914402"/>
              <a:gd name="connsiteX4" fmla="*/ 0 w 1843663"/>
              <a:gd name="connsiteY4" fmla="*/ 914400 h 914402"/>
              <a:gd name="connsiteX5" fmla="*/ 0 w 1843663"/>
              <a:gd name="connsiteY5" fmla="*/ 457202 h 914402"/>
              <a:gd name="connsiteX0" fmla="*/ 0 w 1828800"/>
              <a:gd name="connsiteY0" fmla="*/ 0 h 914402"/>
              <a:gd name="connsiteX1" fmla="*/ 1757695 w 1828800"/>
              <a:gd name="connsiteY1" fmla="*/ 0 h 914402"/>
              <a:gd name="connsiteX2" fmla="*/ 1828800 w 1828800"/>
              <a:gd name="connsiteY2" fmla="*/ 457200 h 914402"/>
              <a:gd name="connsiteX3" fmla="*/ 1757695 w 1828800"/>
              <a:gd name="connsiteY3" fmla="*/ 914402 h 914402"/>
              <a:gd name="connsiteX4" fmla="*/ 0 w 1828800"/>
              <a:gd name="connsiteY4" fmla="*/ 914400 h 914402"/>
              <a:gd name="connsiteX5" fmla="*/ 0 w 1828800"/>
              <a:gd name="connsiteY5" fmla="*/ 457202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2">
                <a:moveTo>
                  <a:pt x="0" y="0"/>
                </a:moveTo>
                <a:lnTo>
                  <a:pt x="1757695" y="0"/>
                </a:lnTo>
                <a:lnTo>
                  <a:pt x="1828800" y="457200"/>
                </a:lnTo>
                <a:lnTo>
                  <a:pt x="1757695" y="914402"/>
                </a:lnTo>
                <a:lnTo>
                  <a:pt x="0" y="914400"/>
                </a:lnTo>
                <a:lnTo>
                  <a:pt x="0" y="457202"/>
                </a:lnTo>
                <a:close/>
              </a:path>
            </a:pathLst>
          </a:custGeom>
          <a:gradFill rotWithShape="1">
            <a:gsLst>
              <a:gs pos="0">
                <a:schemeClr val="accent1">
                  <a:gamma/>
                  <a:tint val="47451"/>
                  <a:invGamma/>
                </a:schemeClr>
              </a:gs>
              <a:gs pos="100000">
                <a:schemeClr val="accent1"/>
              </a:gs>
            </a:gsLst>
            <a:lin ang="5400000" scaled="1"/>
          </a:gradFill>
          <a:ln w="19050" algn="ctr">
            <a:solidFill>
              <a:schemeClr val="bg1"/>
            </a:solidFill>
            <a:miter lim="800000"/>
            <a:headEnd/>
            <a:tailEnd/>
          </a:ln>
          <a:effectLst>
            <a:outerShdw blurRad="50800" dist="38100" dir="2700000" algn="tl" rotWithShape="0">
              <a:prstClr val="black">
                <a:alpha val="40000"/>
              </a:prstClr>
            </a:outerShdw>
          </a:effectLst>
        </p:spPr>
        <p:txBody>
          <a:bodyPr lIns="70075" tIns="70075" rIns="70075" bIns="70075" anchor="ctr">
            <a:noAutofit/>
          </a:bodyPr>
          <a:lstStyle/>
          <a:p>
            <a:pPr marL="0" marR="0" lvl="0" indent="0" algn="l" defTabSz="873228" rtl="0" eaLnBrk="0" fontAlgn="base" latinLnBrk="0" hangingPunct="0">
              <a:lnSpc>
                <a:spcPct val="100000"/>
              </a:lnSpc>
              <a:spcBef>
                <a:spcPct val="0"/>
              </a:spcBef>
              <a:spcAft>
                <a:spcPct val="0"/>
              </a:spcAft>
              <a:buClr>
                <a:srgbClr val="002960"/>
              </a:buClr>
              <a:buSzPct val="125000"/>
              <a:buFont typeface="Arial" charset="0"/>
              <a:buChar char="▪"/>
              <a:tabLst/>
              <a:defRPr/>
            </a:pPr>
            <a:endParaRPr kumimoji="0" lang="en-US" sz="1500" b="1" i="0" u="none" strike="noStrike" kern="1200" cap="none" spc="0" normalizeH="0" baseline="0" noProof="0" dirty="0">
              <a:ln>
                <a:noFill/>
              </a:ln>
              <a:solidFill>
                <a:srgbClr val="002960"/>
              </a:solidFill>
              <a:effectLst/>
              <a:uLnTx/>
              <a:uFillTx/>
              <a:latin typeface="Arial"/>
              <a:ea typeface="+mn-ea"/>
              <a:cs typeface="+mn-cs"/>
            </a:endParaRPr>
          </a:p>
        </p:txBody>
      </p:sp>
      <p:sp>
        <p:nvSpPr>
          <p:cNvPr id="13" name="TextBox 4"/>
          <p:cNvSpPr txBox="1">
            <a:spLocks noChangeArrowheads="1"/>
          </p:cNvSpPr>
          <p:nvPr>
            <p:custDataLst>
              <p:tags r:id="rId6"/>
            </p:custDataLst>
          </p:nvPr>
        </p:nvSpPr>
        <p:spPr bwMode="auto">
          <a:xfrm>
            <a:off x="620233" y="1429357"/>
            <a:ext cx="2137903" cy="461665"/>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002960"/>
              </a:buClr>
              <a:buSzPct val="125000"/>
              <a:buFontTx/>
              <a:buNone/>
              <a:tabLst/>
              <a:defRPr/>
            </a:pPr>
            <a:r>
              <a:rPr kumimoji="0" lang="fr-FR" sz="1500" b="1" i="0" u="none" strike="noStrike" kern="1200" cap="none" spc="0" normalizeH="0" baseline="0" noProof="0" dirty="0">
                <a:ln>
                  <a:noFill/>
                </a:ln>
                <a:solidFill>
                  <a:srgbClr val="002960"/>
                </a:solidFill>
                <a:effectLst/>
                <a:uLnTx/>
                <a:uFillTx/>
                <a:latin typeface="Arial"/>
                <a:ea typeface="+mn-ea"/>
                <a:cs typeface="+mn-cs"/>
              </a:rPr>
              <a:t>Select </a:t>
            </a:r>
            <a:r>
              <a:rPr kumimoji="0" lang="fr-FR" sz="1500" b="1" i="0" u="none" strike="noStrike" kern="1200" cap="none" spc="0" normalizeH="0" baseline="0" noProof="0" dirty="0" err="1">
                <a:ln>
                  <a:noFill/>
                </a:ln>
                <a:solidFill>
                  <a:srgbClr val="002960"/>
                </a:solidFill>
                <a:effectLst/>
                <a:uLnTx/>
                <a:uFillTx/>
                <a:latin typeface="Arial"/>
                <a:ea typeface="+mn-ea"/>
                <a:cs typeface="+mn-cs"/>
              </a:rPr>
              <a:t>appropriate</a:t>
            </a:r>
            <a:r>
              <a:rPr kumimoji="0" lang="fr-FR" sz="1500" b="1" i="0" u="none" strike="noStrike" kern="1200" cap="none" spc="0" normalizeH="0" baseline="0" noProof="0" dirty="0">
                <a:ln>
                  <a:noFill/>
                </a:ln>
                <a:solidFill>
                  <a:srgbClr val="002960"/>
                </a:solidFill>
                <a:effectLst/>
                <a:uLnTx/>
                <a:uFillTx/>
                <a:latin typeface="Arial"/>
                <a:ea typeface="+mn-ea"/>
                <a:cs typeface="+mn-cs"/>
              </a:rPr>
              <a:t> </a:t>
            </a:r>
            <a:r>
              <a:rPr kumimoji="0" lang="fr-FR" sz="1500" b="1" i="0" u="none" strike="noStrike" kern="1200" cap="none" spc="0" normalizeH="0" baseline="0" noProof="0" dirty="0" err="1">
                <a:ln>
                  <a:noFill/>
                </a:ln>
                <a:solidFill>
                  <a:srgbClr val="002960"/>
                </a:solidFill>
                <a:effectLst/>
                <a:uLnTx/>
                <a:uFillTx/>
                <a:latin typeface="Arial"/>
                <a:ea typeface="+mn-ea"/>
                <a:cs typeface="+mn-cs"/>
              </a:rPr>
              <a:t>categories</a:t>
            </a:r>
            <a:endParaRPr kumimoji="0" lang="fr-FR" sz="1500" b="1" i="0" u="none" strike="noStrike" kern="1200" cap="none" spc="0" normalizeH="0" baseline="0" noProof="0" dirty="0">
              <a:ln>
                <a:noFill/>
              </a:ln>
              <a:solidFill>
                <a:srgbClr val="002960"/>
              </a:solidFill>
              <a:effectLst/>
              <a:uLnTx/>
              <a:uFillTx/>
              <a:latin typeface="Arial"/>
              <a:ea typeface="+mn-ea"/>
              <a:cs typeface="+mn-cs"/>
            </a:endParaRPr>
          </a:p>
        </p:txBody>
      </p:sp>
      <p:sp>
        <p:nvSpPr>
          <p:cNvPr id="24" name="TextBox 25"/>
          <p:cNvSpPr txBox="1"/>
          <p:nvPr>
            <p:custDataLst>
              <p:tags r:id="rId7"/>
            </p:custDataLst>
          </p:nvPr>
        </p:nvSpPr>
        <p:spPr>
          <a:xfrm>
            <a:off x="294839" y="1216560"/>
            <a:ext cx="249595" cy="246203"/>
          </a:xfrm>
          <a:prstGeom prst="ellipse">
            <a:avLst/>
          </a:prstGeom>
          <a:solidFill>
            <a:schemeClr val="accent3"/>
          </a:solidFill>
          <a:ln w="19050">
            <a:solidFill>
              <a:schemeClr val="bg1"/>
            </a:solidFill>
          </a:ln>
          <a:effectLst>
            <a:outerShdw blurRad="50800" dist="38100" dir="5400000" algn="t" rotWithShape="0">
              <a:prstClr val="black">
                <a:alpha val="40000"/>
              </a:prstClr>
            </a:outerShdw>
          </a:effectLst>
        </p:spPr>
        <p:txBody>
          <a:bodyPr vert="horz" lIns="3798" tIns="0" rIns="3798" bIns="0" rtlCol="0" anchor="ctr" anchorCtr="1">
            <a:noAutofit/>
          </a:bodyPr>
          <a:lstStyle>
            <a:lvl1pPr marL="0" lvl="0" indent="0" defTabSz="895350">
              <a:buFontTx/>
              <a:buNone/>
              <a:defRPr sz="1600">
                <a:latin typeface="+mn-lt"/>
              </a:defRPr>
            </a:lvl1pPr>
            <a:lvl2pPr marL="193675" indent="-192088" defTabSz="895350">
              <a:defRPr sz="1600">
                <a:latin typeface="+mn-lt"/>
              </a:defRPr>
            </a:lvl2pPr>
            <a:lvl3pPr marL="457200" indent="-261938" defTabSz="895350">
              <a:buSzPct val="120000"/>
              <a:buChar char="–"/>
              <a:defRPr sz="1600">
                <a:latin typeface="+mn-lt"/>
              </a:defRPr>
            </a:lvl3pPr>
            <a:lvl4pPr marL="614363" indent="-155575" defTabSz="895350">
              <a:buSzPct val="120000"/>
              <a:buChar char="▫"/>
              <a:defRPr sz="1600">
                <a:latin typeface="+mn-lt"/>
              </a:defRPr>
            </a:lvl4pPr>
            <a:lvl5pPr marL="746125" indent="-130175" defTabSz="895350">
              <a:buSzPct val="89000"/>
              <a:buChar char="-"/>
              <a:defRPr sz="1600">
                <a:latin typeface="+mn-lt"/>
              </a:defRPr>
            </a:lvl5pPr>
            <a:lvl6pPr marL="1203325" indent="-130175" defTabSz="895350" fontAlgn="base">
              <a:spcBef>
                <a:spcPct val="0"/>
              </a:spcBef>
              <a:spcAft>
                <a:spcPct val="0"/>
              </a:spcAft>
              <a:buClr>
                <a:schemeClr val="tx2"/>
              </a:buClr>
              <a:buSzPct val="89000"/>
              <a:buFont typeface="Arial" charset="0"/>
              <a:buChar char="-"/>
              <a:defRPr sz="1600">
                <a:latin typeface="+mn-lt"/>
              </a:defRPr>
            </a:lvl6pPr>
            <a:lvl7pPr marL="1660525" indent="-130175" defTabSz="895350" fontAlgn="base">
              <a:spcBef>
                <a:spcPct val="0"/>
              </a:spcBef>
              <a:spcAft>
                <a:spcPct val="0"/>
              </a:spcAft>
              <a:buClr>
                <a:schemeClr val="tx2"/>
              </a:buClr>
              <a:buSzPct val="89000"/>
              <a:buFont typeface="Arial" charset="0"/>
              <a:buChar char="-"/>
              <a:defRPr sz="1600">
                <a:latin typeface="+mn-lt"/>
              </a:defRPr>
            </a:lvl7pPr>
            <a:lvl8pPr marL="2117725" indent="-130175" defTabSz="895350" fontAlgn="base">
              <a:spcBef>
                <a:spcPct val="0"/>
              </a:spcBef>
              <a:spcAft>
                <a:spcPct val="0"/>
              </a:spcAft>
              <a:buClr>
                <a:schemeClr val="tx2"/>
              </a:buClr>
              <a:buSzPct val="89000"/>
              <a:buFont typeface="Arial" charset="0"/>
              <a:buChar char="-"/>
              <a:defRPr sz="1600">
                <a:latin typeface="+mn-lt"/>
              </a:defRPr>
            </a:lvl8pPr>
            <a:lvl9pPr marL="2574925" indent="-130175" defTabSz="895350" fontAlgn="base">
              <a:spcBef>
                <a:spcPct val="0"/>
              </a:spcBef>
              <a:spcAft>
                <a:spcPct val="0"/>
              </a:spcAft>
              <a:buClr>
                <a:schemeClr val="tx2"/>
              </a:buClr>
              <a:buSzPct val="89000"/>
              <a:buFont typeface="Arial" charset="0"/>
              <a:buChar char="-"/>
              <a:defRPr sz="1600">
                <a:latin typeface="+mn-lt"/>
              </a:defRPr>
            </a:lvl9pPr>
          </a:lstStyle>
          <a:p>
            <a:pPr marL="0" marR="0" lvl="0" indent="0" algn="ctr" defTabSz="895350" rtl="0" eaLnBrk="0" fontAlgn="base" latinLnBrk="0" hangingPunct="0">
              <a:lnSpc>
                <a:spcPct val="100000"/>
              </a:lnSpc>
              <a:spcBef>
                <a:spcPct val="0"/>
              </a:spcBef>
              <a:spcAft>
                <a:spcPct val="0"/>
              </a:spcAft>
              <a:buClr>
                <a:srgbClr val="002960"/>
              </a:buClr>
              <a:buSzPct val="125000"/>
              <a:buFontTx/>
              <a:buNone/>
              <a:tabLst/>
              <a:defRPr/>
            </a:pPr>
            <a:r>
              <a:rPr kumimoji="0" lang="en-US" sz="1500" b="1" i="0" u="none" strike="noStrike" kern="1200" cap="none" spc="0" normalizeH="0" baseline="0" noProof="0" dirty="0">
                <a:ln>
                  <a:noFill/>
                </a:ln>
                <a:solidFill>
                  <a:srgbClr val="FFFFFF"/>
                </a:solidFill>
                <a:effectLst/>
                <a:uLnTx/>
                <a:uFillTx/>
                <a:latin typeface="Arial"/>
                <a:ea typeface="+mn-ea"/>
                <a:cs typeface="+mn-cs"/>
              </a:rPr>
              <a:t>1</a:t>
            </a:r>
          </a:p>
        </p:txBody>
      </p:sp>
      <p:sp>
        <p:nvSpPr>
          <p:cNvPr id="9" name="Freeform 8"/>
          <p:cNvSpPr/>
          <p:nvPr>
            <p:custDataLst>
              <p:tags r:id="rId8"/>
            </p:custDataLst>
          </p:nvPr>
        </p:nvSpPr>
        <p:spPr bwMode="auto">
          <a:xfrm>
            <a:off x="2833210" y="1180251"/>
            <a:ext cx="1925594" cy="1005783"/>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9399 w 1828800"/>
              <a:gd name="connsiteY1" fmla="*/ 1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1 h 914402"/>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118532 w 1828800"/>
              <a:gd name="connsiteY5" fmla="*/ 457202 h 914402"/>
              <a:gd name="connsiteX0" fmla="*/ 0 w 1828800"/>
              <a:gd name="connsiteY0" fmla="*/ 0 h 914402"/>
              <a:gd name="connsiteX1" fmla="*/ 1710267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118532 w 1828800"/>
              <a:gd name="connsiteY5" fmla="*/ 457202 h 914402"/>
              <a:gd name="connsiteX0" fmla="*/ 0 w 1828800"/>
              <a:gd name="connsiteY0" fmla="*/ 0 h 914402"/>
              <a:gd name="connsiteX1" fmla="*/ 1710267 w 1828800"/>
              <a:gd name="connsiteY1" fmla="*/ 0 h 914402"/>
              <a:gd name="connsiteX2" fmla="*/ 1828800 w 1828800"/>
              <a:gd name="connsiteY2" fmla="*/ 457200 h 914402"/>
              <a:gd name="connsiteX3" fmla="*/ 1710267 w 1828800"/>
              <a:gd name="connsiteY3" fmla="*/ 914402 h 914402"/>
              <a:gd name="connsiteX4" fmla="*/ 0 w 1828800"/>
              <a:gd name="connsiteY4" fmla="*/ 914400 h 914402"/>
              <a:gd name="connsiteX5" fmla="*/ 118532 w 1828800"/>
              <a:gd name="connsiteY5" fmla="*/ 457202 h 914402"/>
              <a:gd name="connsiteX0" fmla="*/ 0 w 1828800"/>
              <a:gd name="connsiteY0" fmla="*/ 0 h 914402"/>
              <a:gd name="connsiteX1" fmla="*/ 1710267 w 1828800"/>
              <a:gd name="connsiteY1" fmla="*/ 0 h 914402"/>
              <a:gd name="connsiteX2" fmla="*/ 1828800 w 1828800"/>
              <a:gd name="connsiteY2" fmla="*/ 457200 h 914402"/>
              <a:gd name="connsiteX3" fmla="*/ 1710267 w 1828800"/>
              <a:gd name="connsiteY3" fmla="*/ 914402 h 914402"/>
              <a:gd name="connsiteX4" fmla="*/ 0 w 1828800"/>
              <a:gd name="connsiteY4" fmla="*/ 914400 h 914402"/>
              <a:gd name="connsiteX5" fmla="*/ 154534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710267 w 1828800"/>
              <a:gd name="connsiteY3" fmla="*/ 914402 h 914402"/>
              <a:gd name="connsiteX4" fmla="*/ 0 w 1828800"/>
              <a:gd name="connsiteY4" fmla="*/ 914400 h 914402"/>
              <a:gd name="connsiteX5" fmla="*/ 154534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154534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85969 w 1828800"/>
              <a:gd name="connsiteY5" fmla="*/ 457202 h 914402"/>
              <a:gd name="connsiteX0" fmla="*/ 0 w 1828800"/>
              <a:gd name="connsiteY0" fmla="*/ 0 h 914402"/>
              <a:gd name="connsiteX1" fmla="*/ 174283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85969 w 1828800"/>
              <a:gd name="connsiteY5" fmla="*/ 457202 h 914402"/>
              <a:gd name="connsiteX0" fmla="*/ 0 w 1828800"/>
              <a:gd name="connsiteY0" fmla="*/ 0 h 914402"/>
              <a:gd name="connsiteX1" fmla="*/ 1742831 w 1828800"/>
              <a:gd name="connsiteY1" fmla="*/ 0 h 914402"/>
              <a:gd name="connsiteX2" fmla="*/ 1828800 w 1828800"/>
              <a:gd name="connsiteY2" fmla="*/ 457200 h 914402"/>
              <a:gd name="connsiteX3" fmla="*/ 1742831 w 1828800"/>
              <a:gd name="connsiteY3" fmla="*/ 914402 h 914402"/>
              <a:gd name="connsiteX4" fmla="*/ 0 w 1828800"/>
              <a:gd name="connsiteY4" fmla="*/ 914400 h 914402"/>
              <a:gd name="connsiteX5" fmla="*/ 85969 w 1828800"/>
              <a:gd name="connsiteY5" fmla="*/ 457202 h 914402"/>
              <a:gd name="connsiteX0" fmla="*/ 0 w 1828800"/>
              <a:gd name="connsiteY0" fmla="*/ 0 h 914402"/>
              <a:gd name="connsiteX1" fmla="*/ 1742831 w 1828800"/>
              <a:gd name="connsiteY1" fmla="*/ 0 h 914402"/>
              <a:gd name="connsiteX2" fmla="*/ 1828800 w 1828800"/>
              <a:gd name="connsiteY2" fmla="*/ 457200 h 914402"/>
              <a:gd name="connsiteX3" fmla="*/ 174283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742831 w 1828800"/>
              <a:gd name="connsiteY1" fmla="*/ 0 h 914402"/>
              <a:gd name="connsiteX2" fmla="*/ 1828800 w 1828800"/>
              <a:gd name="connsiteY2" fmla="*/ 457200 h 914402"/>
              <a:gd name="connsiteX3" fmla="*/ 174283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742831 w 1828800"/>
              <a:gd name="connsiteY1" fmla="*/ 0 h 914402"/>
              <a:gd name="connsiteX2" fmla="*/ 1828800 w 1828800"/>
              <a:gd name="connsiteY2" fmla="*/ 457200 h 914402"/>
              <a:gd name="connsiteX3" fmla="*/ 174283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742831 w 1828800"/>
              <a:gd name="connsiteY1" fmla="*/ 0 h 914402"/>
              <a:gd name="connsiteX2" fmla="*/ 1828800 w 1828800"/>
              <a:gd name="connsiteY2" fmla="*/ 457200 h 914402"/>
              <a:gd name="connsiteX3" fmla="*/ 1742831 w 1828800"/>
              <a:gd name="connsiteY3" fmla="*/ 914402 h 914402"/>
              <a:gd name="connsiteX4" fmla="*/ 0 w 1828800"/>
              <a:gd name="connsiteY4" fmla="*/ 914400 h 914402"/>
              <a:gd name="connsiteX5" fmla="*/ 85969 w 1828800"/>
              <a:gd name="connsiteY5" fmla="*/ 457202 h 914402"/>
              <a:gd name="connsiteX0" fmla="*/ 0 w 1828800"/>
              <a:gd name="connsiteY0" fmla="*/ 0 h 914402"/>
              <a:gd name="connsiteX1" fmla="*/ 1742831 w 1828800"/>
              <a:gd name="connsiteY1" fmla="*/ 0 h 914402"/>
              <a:gd name="connsiteX2" fmla="*/ 1828800 w 1828800"/>
              <a:gd name="connsiteY2" fmla="*/ 457200 h 914402"/>
              <a:gd name="connsiteX3" fmla="*/ 1742831 w 1828800"/>
              <a:gd name="connsiteY3" fmla="*/ 914402 h 914402"/>
              <a:gd name="connsiteX4" fmla="*/ 0 w 1828800"/>
              <a:gd name="connsiteY4" fmla="*/ 914400 h 914402"/>
              <a:gd name="connsiteX5" fmla="*/ 85969 w 1828800"/>
              <a:gd name="connsiteY5" fmla="*/ 457202 h 914402"/>
              <a:gd name="connsiteX0" fmla="*/ 0 w 1828800"/>
              <a:gd name="connsiteY0" fmla="*/ 0 h 914402"/>
              <a:gd name="connsiteX1" fmla="*/ 1742831 w 1828800"/>
              <a:gd name="connsiteY1" fmla="*/ 0 h 914402"/>
              <a:gd name="connsiteX2" fmla="*/ 1828800 w 1828800"/>
              <a:gd name="connsiteY2" fmla="*/ 457200 h 914402"/>
              <a:gd name="connsiteX3" fmla="*/ 1742831 w 1828800"/>
              <a:gd name="connsiteY3" fmla="*/ 914402 h 914402"/>
              <a:gd name="connsiteX4" fmla="*/ 0 w 1828800"/>
              <a:gd name="connsiteY4" fmla="*/ 914400 h 914402"/>
              <a:gd name="connsiteX5" fmla="*/ 85969 w 1828800"/>
              <a:gd name="connsiteY5" fmla="*/ 457202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2">
                <a:moveTo>
                  <a:pt x="0" y="0"/>
                </a:moveTo>
                <a:lnTo>
                  <a:pt x="1742831" y="0"/>
                </a:lnTo>
                <a:lnTo>
                  <a:pt x="1828800" y="457200"/>
                </a:lnTo>
                <a:lnTo>
                  <a:pt x="1742831" y="914402"/>
                </a:lnTo>
                <a:lnTo>
                  <a:pt x="0" y="914400"/>
                </a:lnTo>
                <a:lnTo>
                  <a:pt x="85969" y="457202"/>
                </a:lnTo>
                <a:close/>
              </a:path>
            </a:pathLst>
          </a:custGeom>
          <a:gradFill rotWithShape="1">
            <a:gsLst>
              <a:gs pos="0">
                <a:schemeClr val="accent1">
                  <a:gamma/>
                  <a:tint val="47451"/>
                  <a:invGamma/>
                </a:schemeClr>
              </a:gs>
              <a:gs pos="100000">
                <a:schemeClr val="accent1"/>
              </a:gs>
            </a:gsLst>
            <a:lin ang="5400000" scaled="1"/>
          </a:gradFill>
          <a:ln w="19050" algn="ctr">
            <a:solidFill>
              <a:schemeClr val="bg1"/>
            </a:solidFill>
            <a:miter lim="800000"/>
            <a:headEnd/>
            <a:tailEnd/>
          </a:ln>
          <a:effectLst>
            <a:outerShdw blurRad="50800" dist="38100" dir="2700000" algn="tl" rotWithShape="0">
              <a:prstClr val="black">
                <a:alpha val="40000"/>
              </a:prstClr>
            </a:outerShdw>
          </a:effectLst>
        </p:spPr>
        <p:txBody>
          <a:bodyPr lIns="70075" tIns="70075" rIns="70075" bIns="70075" anchor="ctr">
            <a:noAutofit/>
          </a:bodyPr>
          <a:lstStyle/>
          <a:p>
            <a:pPr marL="0" marR="0" lvl="0" indent="0" algn="l" defTabSz="873228" rtl="0" eaLnBrk="0" fontAlgn="base" latinLnBrk="0" hangingPunct="0">
              <a:lnSpc>
                <a:spcPct val="100000"/>
              </a:lnSpc>
              <a:spcBef>
                <a:spcPct val="0"/>
              </a:spcBef>
              <a:spcAft>
                <a:spcPct val="0"/>
              </a:spcAft>
              <a:buClr>
                <a:srgbClr val="002960"/>
              </a:buClr>
              <a:buSzPct val="125000"/>
              <a:buFont typeface="Arial" charset="0"/>
              <a:buChar char="▪"/>
              <a:tabLst/>
              <a:defRPr/>
            </a:pPr>
            <a:endParaRPr kumimoji="0" lang="en-US" sz="1500" b="1" i="0" u="none" strike="noStrike" kern="1200" cap="none" spc="0" normalizeH="0" baseline="0" noProof="0" dirty="0">
              <a:ln>
                <a:noFill/>
              </a:ln>
              <a:solidFill>
                <a:srgbClr val="002960"/>
              </a:solidFill>
              <a:effectLst/>
              <a:uLnTx/>
              <a:uFillTx/>
              <a:latin typeface="Arial"/>
              <a:ea typeface="+mn-ea"/>
              <a:cs typeface="+mn-cs"/>
            </a:endParaRPr>
          </a:p>
        </p:txBody>
      </p:sp>
      <p:sp>
        <p:nvSpPr>
          <p:cNvPr id="10" name="TextBox 4"/>
          <p:cNvSpPr txBox="1">
            <a:spLocks noChangeArrowheads="1"/>
          </p:cNvSpPr>
          <p:nvPr>
            <p:custDataLst>
              <p:tags r:id="rId9"/>
            </p:custDataLst>
          </p:nvPr>
        </p:nvSpPr>
        <p:spPr bwMode="auto">
          <a:xfrm>
            <a:off x="2959517" y="1362629"/>
            <a:ext cx="1707368" cy="692497"/>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002960"/>
              </a:buClr>
              <a:buSzPct val="125000"/>
              <a:buFontTx/>
              <a:buNone/>
              <a:tabLst/>
              <a:defRPr/>
            </a:pPr>
            <a:r>
              <a:rPr kumimoji="0" lang="en-US" sz="1500" b="1" i="0" u="none" strike="noStrike" kern="1200" cap="none" spc="0" normalizeH="0" baseline="0" noProof="0" dirty="0">
                <a:ln>
                  <a:noFill/>
                </a:ln>
                <a:solidFill>
                  <a:srgbClr val="002960"/>
                </a:solidFill>
                <a:effectLst/>
                <a:uLnTx/>
                <a:uFillTx/>
                <a:latin typeface="Arial"/>
                <a:ea typeface="+mn-ea"/>
                <a:cs typeface="+mn-cs"/>
              </a:rPr>
              <a:t>develop initial indicators list and </a:t>
            </a:r>
            <a:r>
              <a:rPr kumimoji="0" lang="en-US" sz="1500" b="1" i="0" u="none" strike="noStrike" kern="1200" cap="none" spc="0" normalizeH="0" baseline="0" noProof="0" dirty="0" err="1">
                <a:ln>
                  <a:noFill/>
                </a:ln>
                <a:solidFill>
                  <a:srgbClr val="002960"/>
                </a:solidFill>
                <a:effectLst/>
                <a:uLnTx/>
                <a:uFillTx/>
                <a:latin typeface="Arial"/>
                <a:ea typeface="+mn-ea"/>
                <a:cs typeface="+mn-cs"/>
              </a:rPr>
              <a:t>prioritise</a:t>
            </a:r>
            <a:endParaRPr kumimoji="0" lang="en-US" sz="1500" b="1" i="0" u="none" strike="noStrike" kern="1200" cap="none" spc="0" normalizeH="0" baseline="0" noProof="0" dirty="0">
              <a:ln>
                <a:noFill/>
              </a:ln>
              <a:solidFill>
                <a:srgbClr val="002960"/>
              </a:solidFill>
              <a:effectLst/>
              <a:uLnTx/>
              <a:uFillTx/>
              <a:latin typeface="Arial"/>
              <a:ea typeface="+mn-ea"/>
              <a:cs typeface="+mn-cs"/>
            </a:endParaRPr>
          </a:p>
        </p:txBody>
      </p:sp>
      <p:sp>
        <p:nvSpPr>
          <p:cNvPr id="15" name="Freeform 14"/>
          <p:cNvSpPr/>
          <p:nvPr>
            <p:custDataLst>
              <p:tags r:id="rId10"/>
            </p:custDataLst>
          </p:nvPr>
        </p:nvSpPr>
        <p:spPr bwMode="auto">
          <a:xfrm>
            <a:off x="4670695" y="1180251"/>
            <a:ext cx="1925594" cy="1005783"/>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9399 w 1828800"/>
              <a:gd name="connsiteY1" fmla="*/ 1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1 h 914402"/>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118532 w 1828800"/>
              <a:gd name="connsiteY5" fmla="*/ 457202 h 914402"/>
              <a:gd name="connsiteX0" fmla="*/ 0 w 1828800"/>
              <a:gd name="connsiteY0" fmla="*/ 0 h 914402"/>
              <a:gd name="connsiteX1" fmla="*/ 1710268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118532 w 1828800"/>
              <a:gd name="connsiteY5" fmla="*/ 457202 h 914402"/>
              <a:gd name="connsiteX0" fmla="*/ 0 w 1828800"/>
              <a:gd name="connsiteY0" fmla="*/ 0 h 914402"/>
              <a:gd name="connsiteX1" fmla="*/ 1710268 w 1828800"/>
              <a:gd name="connsiteY1" fmla="*/ 0 h 914402"/>
              <a:gd name="connsiteX2" fmla="*/ 1828800 w 1828800"/>
              <a:gd name="connsiteY2" fmla="*/ 457200 h 914402"/>
              <a:gd name="connsiteX3" fmla="*/ 1710268 w 1828800"/>
              <a:gd name="connsiteY3" fmla="*/ 914402 h 914402"/>
              <a:gd name="connsiteX4" fmla="*/ 0 w 1828800"/>
              <a:gd name="connsiteY4" fmla="*/ 914400 h 914402"/>
              <a:gd name="connsiteX5" fmla="*/ 118532 w 1828800"/>
              <a:gd name="connsiteY5" fmla="*/ 457202 h 914402"/>
              <a:gd name="connsiteX0" fmla="*/ 0 w 1828800"/>
              <a:gd name="connsiteY0" fmla="*/ 0 h 914402"/>
              <a:gd name="connsiteX1" fmla="*/ 1710268 w 1828800"/>
              <a:gd name="connsiteY1" fmla="*/ 0 h 914402"/>
              <a:gd name="connsiteX2" fmla="*/ 1828800 w 1828800"/>
              <a:gd name="connsiteY2" fmla="*/ 457200 h 914402"/>
              <a:gd name="connsiteX3" fmla="*/ 1710268 w 1828800"/>
              <a:gd name="connsiteY3" fmla="*/ 914402 h 914402"/>
              <a:gd name="connsiteX4" fmla="*/ 0 w 1828800"/>
              <a:gd name="connsiteY4" fmla="*/ 914400 h 914402"/>
              <a:gd name="connsiteX5" fmla="*/ 154534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710268 w 1828800"/>
              <a:gd name="connsiteY3" fmla="*/ 914402 h 914402"/>
              <a:gd name="connsiteX4" fmla="*/ 0 w 1828800"/>
              <a:gd name="connsiteY4" fmla="*/ 914400 h 914402"/>
              <a:gd name="connsiteX5" fmla="*/ 154534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154534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85969 w 1828800"/>
              <a:gd name="connsiteY5" fmla="*/ 457202 h 914402"/>
              <a:gd name="connsiteX0" fmla="*/ 0 w 1828800"/>
              <a:gd name="connsiteY0" fmla="*/ 0 h 914402"/>
              <a:gd name="connsiteX1" fmla="*/ 174283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85969 w 1828800"/>
              <a:gd name="connsiteY5" fmla="*/ 457202 h 914402"/>
              <a:gd name="connsiteX0" fmla="*/ 0 w 1828800"/>
              <a:gd name="connsiteY0" fmla="*/ 0 h 914402"/>
              <a:gd name="connsiteX1" fmla="*/ 1742831 w 1828800"/>
              <a:gd name="connsiteY1" fmla="*/ 0 h 914402"/>
              <a:gd name="connsiteX2" fmla="*/ 1828800 w 1828800"/>
              <a:gd name="connsiteY2" fmla="*/ 457200 h 914402"/>
              <a:gd name="connsiteX3" fmla="*/ 1742831 w 1828800"/>
              <a:gd name="connsiteY3" fmla="*/ 914402 h 914402"/>
              <a:gd name="connsiteX4" fmla="*/ 0 w 1828800"/>
              <a:gd name="connsiteY4" fmla="*/ 914400 h 914402"/>
              <a:gd name="connsiteX5" fmla="*/ 85969 w 1828800"/>
              <a:gd name="connsiteY5" fmla="*/ 457202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2">
                <a:moveTo>
                  <a:pt x="0" y="0"/>
                </a:moveTo>
                <a:lnTo>
                  <a:pt x="1742831" y="0"/>
                </a:lnTo>
                <a:lnTo>
                  <a:pt x="1828800" y="457200"/>
                </a:lnTo>
                <a:lnTo>
                  <a:pt x="1742831" y="914402"/>
                </a:lnTo>
                <a:lnTo>
                  <a:pt x="0" y="914400"/>
                </a:lnTo>
                <a:lnTo>
                  <a:pt x="85969" y="457202"/>
                </a:lnTo>
                <a:close/>
              </a:path>
            </a:pathLst>
          </a:custGeom>
          <a:gradFill rotWithShape="1">
            <a:gsLst>
              <a:gs pos="0">
                <a:schemeClr val="accent1">
                  <a:gamma/>
                  <a:tint val="47451"/>
                  <a:invGamma/>
                </a:schemeClr>
              </a:gs>
              <a:gs pos="100000">
                <a:schemeClr val="accent1"/>
              </a:gs>
            </a:gsLst>
            <a:lin ang="5400000" scaled="1"/>
          </a:gradFill>
          <a:ln w="19050" algn="ctr">
            <a:solidFill>
              <a:schemeClr val="bg1"/>
            </a:solidFill>
            <a:miter lim="800000"/>
            <a:headEnd/>
            <a:tailEnd/>
          </a:ln>
          <a:effectLst>
            <a:outerShdw blurRad="50800" dist="38100" dir="2700000" algn="tl" rotWithShape="0">
              <a:prstClr val="black">
                <a:alpha val="40000"/>
              </a:prstClr>
            </a:outerShdw>
          </a:effectLst>
        </p:spPr>
        <p:txBody>
          <a:bodyPr lIns="70075" tIns="70075" rIns="70075" bIns="70075" anchor="ctr">
            <a:noAutofit/>
          </a:bodyPr>
          <a:lstStyle/>
          <a:p>
            <a:pPr marL="0" marR="0" lvl="0" indent="0" algn="l" defTabSz="873228" rtl="0" eaLnBrk="0" fontAlgn="base" latinLnBrk="0" hangingPunct="0">
              <a:lnSpc>
                <a:spcPct val="100000"/>
              </a:lnSpc>
              <a:spcBef>
                <a:spcPct val="0"/>
              </a:spcBef>
              <a:spcAft>
                <a:spcPct val="0"/>
              </a:spcAft>
              <a:buClr>
                <a:srgbClr val="002960"/>
              </a:buClr>
              <a:buSzPct val="125000"/>
              <a:buFont typeface="Arial" charset="0"/>
              <a:buChar char="▪"/>
              <a:tabLst/>
              <a:defRPr/>
            </a:pPr>
            <a:endParaRPr kumimoji="0" lang="en-US" sz="1500" b="1" i="0" u="none" strike="noStrike" kern="1200" cap="none" spc="0" normalizeH="0" baseline="0" noProof="0" dirty="0">
              <a:ln>
                <a:noFill/>
              </a:ln>
              <a:solidFill>
                <a:srgbClr val="002960"/>
              </a:solidFill>
              <a:effectLst/>
              <a:uLnTx/>
              <a:uFillTx/>
              <a:latin typeface="Arial"/>
              <a:ea typeface="+mn-ea"/>
              <a:cs typeface="+mn-cs"/>
            </a:endParaRPr>
          </a:p>
        </p:txBody>
      </p:sp>
      <p:sp>
        <p:nvSpPr>
          <p:cNvPr id="16" name="TextBox 4"/>
          <p:cNvSpPr txBox="1">
            <a:spLocks noChangeArrowheads="1"/>
          </p:cNvSpPr>
          <p:nvPr>
            <p:custDataLst>
              <p:tags r:id="rId11"/>
            </p:custDataLst>
          </p:nvPr>
        </p:nvSpPr>
        <p:spPr bwMode="auto">
          <a:xfrm>
            <a:off x="4798402" y="1452325"/>
            <a:ext cx="1629253" cy="461665"/>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002960"/>
              </a:buClr>
              <a:buSzPct val="125000"/>
              <a:buFontTx/>
              <a:buNone/>
              <a:tabLst/>
              <a:defRPr/>
            </a:pPr>
            <a:r>
              <a:rPr lang="en-US" sz="1500" b="1" dirty="0">
                <a:solidFill>
                  <a:srgbClr val="002960"/>
                </a:solidFill>
                <a:latin typeface="Arial"/>
              </a:rPr>
              <a:t>Select color thresholds</a:t>
            </a:r>
            <a:endParaRPr kumimoji="0" lang="en-US" sz="1500" b="1" i="0" u="none" strike="noStrike" kern="1200" cap="none" spc="0" normalizeH="0" baseline="0" noProof="0" dirty="0">
              <a:ln>
                <a:noFill/>
              </a:ln>
              <a:solidFill>
                <a:srgbClr val="002960"/>
              </a:solidFill>
              <a:effectLst/>
              <a:uLnTx/>
              <a:uFillTx/>
              <a:latin typeface="Arial"/>
              <a:ea typeface="+mn-ea"/>
              <a:cs typeface="+mn-cs"/>
            </a:endParaRPr>
          </a:p>
        </p:txBody>
      </p:sp>
      <p:sp>
        <p:nvSpPr>
          <p:cNvPr id="26" name="Freeform 25"/>
          <p:cNvSpPr/>
          <p:nvPr>
            <p:custDataLst>
              <p:tags r:id="rId12"/>
            </p:custDataLst>
          </p:nvPr>
        </p:nvSpPr>
        <p:spPr bwMode="auto">
          <a:xfrm>
            <a:off x="6519574" y="1225967"/>
            <a:ext cx="1925594" cy="96006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9399 w 1828800"/>
              <a:gd name="connsiteY1" fmla="*/ 1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1 h 914402"/>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118532 w 1828800"/>
              <a:gd name="connsiteY5" fmla="*/ 457202 h 914402"/>
              <a:gd name="connsiteX0" fmla="*/ 0 w 1828800"/>
              <a:gd name="connsiteY0" fmla="*/ 0 h 914402"/>
              <a:gd name="connsiteX1" fmla="*/ 1710268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118532 w 1828800"/>
              <a:gd name="connsiteY5" fmla="*/ 457202 h 914402"/>
              <a:gd name="connsiteX0" fmla="*/ 0 w 1828800"/>
              <a:gd name="connsiteY0" fmla="*/ 0 h 914402"/>
              <a:gd name="connsiteX1" fmla="*/ 1710268 w 1828800"/>
              <a:gd name="connsiteY1" fmla="*/ 0 h 914402"/>
              <a:gd name="connsiteX2" fmla="*/ 1828800 w 1828800"/>
              <a:gd name="connsiteY2" fmla="*/ 457200 h 914402"/>
              <a:gd name="connsiteX3" fmla="*/ 1710268 w 1828800"/>
              <a:gd name="connsiteY3" fmla="*/ 914402 h 914402"/>
              <a:gd name="connsiteX4" fmla="*/ 0 w 1828800"/>
              <a:gd name="connsiteY4" fmla="*/ 914400 h 914402"/>
              <a:gd name="connsiteX5" fmla="*/ 118532 w 1828800"/>
              <a:gd name="connsiteY5" fmla="*/ 457202 h 914402"/>
              <a:gd name="connsiteX0" fmla="*/ 0 w 1828800"/>
              <a:gd name="connsiteY0" fmla="*/ 0 h 914402"/>
              <a:gd name="connsiteX1" fmla="*/ 1710268 w 1828800"/>
              <a:gd name="connsiteY1" fmla="*/ 0 h 914402"/>
              <a:gd name="connsiteX2" fmla="*/ 1828800 w 1828800"/>
              <a:gd name="connsiteY2" fmla="*/ 457200 h 914402"/>
              <a:gd name="connsiteX3" fmla="*/ 1710268 w 1828800"/>
              <a:gd name="connsiteY3" fmla="*/ 914402 h 914402"/>
              <a:gd name="connsiteX4" fmla="*/ 0 w 1828800"/>
              <a:gd name="connsiteY4" fmla="*/ 914400 h 914402"/>
              <a:gd name="connsiteX5" fmla="*/ 154534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710268 w 1828800"/>
              <a:gd name="connsiteY3" fmla="*/ 914402 h 914402"/>
              <a:gd name="connsiteX4" fmla="*/ 0 w 1828800"/>
              <a:gd name="connsiteY4" fmla="*/ 914400 h 914402"/>
              <a:gd name="connsiteX5" fmla="*/ 154534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154534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85969 w 1828800"/>
              <a:gd name="connsiteY5" fmla="*/ 457202 h 914402"/>
              <a:gd name="connsiteX0" fmla="*/ 0 w 1828800"/>
              <a:gd name="connsiteY0" fmla="*/ 0 h 914402"/>
              <a:gd name="connsiteX1" fmla="*/ 174283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85969 w 1828800"/>
              <a:gd name="connsiteY5" fmla="*/ 457202 h 914402"/>
              <a:gd name="connsiteX0" fmla="*/ 0 w 1828800"/>
              <a:gd name="connsiteY0" fmla="*/ 0 h 914402"/>
              <a:gd name="connsiteX1" fmla="*/ 1742831 w 1828800"/>
              <a:gd name="connsiteY1" fmla="*/ 0 h 914402"/>
              <a:gd name="connsiteX2" fmla="*/ 1828800 w 1828800"/>
              <a:gd name="connsiteY2" fmla="*/ 457200 h 914402"/>
              <a:gd name="connsiteX3" fmla="*/ 1742831 w 1828800"/>
              <a:gd name="connsiteY3" fmla="*/ 914402 h 914402"/>
              <a:gd name="connsiteX4" fmla="*/ 0 w 1828800"/>
              <a:gd name="connsiteY4" fmla="*/ 914400 h 914402"/>
              <a:gd name="connsiteX5" fmla="*/ 85969 w 1828800"/>
              <a:gd name="connsiteY5" fmla="*/ 457202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2">
                <a:moveTo>
                  <a:pt x="0" y="0"/>
                </a:moveTo>
                <a:lnTo>
                  <a:pt x="1742831" y="0"/>
                </a:lnTo>
                <a:lnTo>
                  <a:pt x="1828800" y="457200"/>
                </a:lnTo>
                <a:lnTo>
                  <a:pt x="1742831" y="914402"/>
                </a:lnTo>
                <a:lnTo>
                  <a:pt x="0" y="914400"/>
                </a:lnTo>
                <a:lnTo>
                  <a:pt x="85969" y="457202"/>
                </a:lnTo>
                <a:close/>
              </a:path>
            </a:pathLst>
          </a:custGeom>
          <a:gradFill rotWithShape="1">
            <a:gsLst>
              <a:gs pos="0">
                <a:schemeClr val="accent1">
                  <a:gamma/>
                  <a:tint val="47451"/>
                  <a:invGamma/>
                </a:schemeClr>
              </a:gs>
              <a:gs pos="100000">
                <a:schemeClr val="accent1"/>
              </a:gs>
            </a:gsLst>
            <a:lin ang="5400000" scaled="1"/>
          </a:gradFill>
          <a:ln w="19050" algn="ctr">
            <a:solidFill>
              <a:schemeClr val="bg1"/>
            </a:solidFill>
            <a:miter lim="800000"/>
            <a:headEnd/>
            <a:tailEnd/>
          </a:ln>
          <a:effectLst>
            <a:outerShdw blurRad="50800" dist="38100" dir="2700000" algn="tl" rotWithShape="0">
              <a:prstClr val="black">
                <a:alpha val="40000"/>
              </a:prstClr>
            </a:outerShdw>
          </a:effectLst>
        </p:spPr>
        <p:txBody>
          <a:bodyPr lIns="70075" tIns="70075" rIns="70075" bIns="70075" anchor="ctr">
            <a:noAutofit/>
          </a:bodyPr>
          <a:lstStyle/>
          <a:p>
            <a:pPr marL="0" marR="0" lvl="0" indent="0" algn="l" defTabSz="873228" rtl="0" eaLnBrk="0" fontAlgn="base" latinLnBrk="0" hangingPunct="0">
              <a:lnSpc>
                <a:spcPct val="100000"/>
              </a:lnSpc>
              <a:spcBef>
                <a:spcPct val="0"/>
              </a:spcBef>
              <a:spcAft>
                <a:spcPct val="0"/>
              </a:spcAft>
              <a:buClr>
                <a:srgbClr val="002960"/>
              </a:buClr>
              <a:buSzPct val="125000"/>
              <a:buFont typeface="Arial" charset="0"/>
              <a:buChar char="▪"/>
              <a:tabLst/>
              <a:defRPr/>
            </a:pPr>
            <a:endParaRPr kumimoji="0" lang="en-US" sz="1500" b="1" i="0" u="none" strike="noStrike" kern="1200" cap="none" spc="0" normalizeH="0" baseline="0" noProof="0" dirty="0">
              <a:ln>
                <a:noFill/>
              </a:ln>
              <a:solidFill>
                <a:srgbClr val="002960"/>
              </a:solidFill>
              <a:effectLst/>
              <a:uLnTx/>
              <a:uFillTx/>
              <a:latin typeface="Arial"/>
              <a:ea typeface="+mn-ea"/>
              <a:cs typeface="+mn-cs"/>
            </a:endParaRPr>
          </a:p>
        </p:txBody>
      </p:sp>
      <p:sp>
        <p:nvSpPr>
          <p:cNvPr id="27" name="TextBox 4"/>
          <p:cNvSpPr txBox="1">
            <a:spLocks noChangeArrowheads="1"/>
          </p:cNvSpPr>
          <p:nvPr>
            <p:custDataLst>
              <p:tags r:id="rId13"/>
            </p:custDataLst>
          </p:nvPr>
        </p:nvSpPr>
        <p:spPr bwMode="auto">
          <a:xfrm>
            <a:off x="6675199" y="1386193"/>
            <a:ext cx="1707368" cy="461665"/>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002960"/>
              </a:buClr>
              <a:buSzPct val="125000"/>
              <a:buFont typeface="Arial" charset="0"/>
              <a:buNone/>
              <a:tabLst/>
              <a:defRPr/>
            </a:pPr>
            <a:r>
              <a:rPr kumimoji="0" lang="fr-FR" sz="1500" b="1" i="0" u="none" strike="noStrike" kern="1200" cap="none" spc="0" normalizeH="0" baseline="0" noProof="0" dirty="0" err="1">
                <a:ln>
                  <a:noFill/>
                </a:ln>
                <a:solidFill>
                  <a:srgbClr val="002960"/>
                </a:solidFill>
                <a:effectLst/>
                <a:uLnTx/>
                <a:uFillTx/>
                <a:latin typeface="Arial"/>
                <a:ea typeface="+mn-ea"/>
                <a:cs typeface="+mn-cs"/>
              </a:rPr>
              <a:t>Populate</a:t>
            </a:r>
            <a:r>
              <a:rPr kumimoji="0" lang="fr-FR" sz="1500" b="1" i="0" u="none" strike="noStrike" kern="1200" cap="none" spc="0" normalizeH="0" baseline="0" noProof="0" dirty="0">
                <a:ln>
                  <a:noFill/>
                </a:ln>
                <a:solidFill>
                  <a:srgbClr val="002960"/>
                </a:solidFill>
                <a:effectLst/>
                <a:uLnTx/>
                <a:uFillTx/>
                <a:latin typeface="Arial"/>
                <a:ea typeface="+mn-ea"/>
                <a:cs typeface="+mn-cs"/>
              </a:rPr>
              <a:t> the </a:t>
            </a:r>
            <a:r>
              <a:rPr kumimoji="0" lang="fr-FR" sz="1500" b="1" i="0" u="none" strike="noStrike" kern="1200" cap="none" spc="0" normalizeH="0" baseline="0" noProof="0" dirty="0" err="1">
                <a:ln>
                  <a:noFill/>
                </a:ln>
                <a:solidFill>
                  <a:srgbClr val="002960"/>
                </a:solidFill>
                <a:effectLst/>
                <a:uLnTx/>
                <a:uFillTx/>
                <a:latin typeface="Arial"/>
                <a:ea typeface="+mn-ea"/>
                <a:cs typeface="+mn-cs"/>
              </a:rPr>
              <a:t>scorecard</a:t>
            </a:r>
            <a:r>
              <a:rPr kumimoji="0" lang="fr-FR" sz="1500" b="1" i="0" u="none" strike="noStrike" kern="1200" cap="none" spc="0" normalizeH="0" baseline="0" noProof="0" dirty="0">
                <a:ln>
                  <a:noFill/>
                </a:ln>
                <a:solidFill>
                  <a:srgbClr val="002960"/>
                </a:solidFill>
                <a:effectLst/>
                <a:uLnTx/>
                <a:uFillTx/>
                <a:latin typeface="Arial"/>
                <a:ea typeface="+mn-ea"/>
                <a:cs typeface="+mn-cs"/>
              </a:rPr>
              <a:t> </a:t>
            </a:r>
            <a:endParaRPr kumimoji="0" lang="en-US" sz="1500" b="1" i="0" u="none" strike="noStrike" kern="1200" cap="none" spc="0" normalizeH="0" baseline="0" noProof="0" dirty="0">
              <a:ln>
                <a:noFill/>
              </a:ln>
              <a:solidFill>
                <a:srgbClr val="002960"/>
              </a:solidFill>
              <a:effectLst/>
              <a:uLnTx/>
              <a:uFillTx/>
              <a:latin typeface="Arial"/>
              <a:ea typeface="+mn-ea"/>
              <a:cs typeface="+mn-cs"/>
            </a:endParaRPr>
          </a:p>
        </p:txBody>
      </p:sp>
      <p:sp>
        <p:nvSpPr>
          <p:cNvPr id="28" name="TextBox 25"/>
          <p:cNvSpPr txBox="1"/>
          <p:nvPr>
            <p:custDataLst>
              <p:tags r:id="rId14"/>
            </p:custDataLst>
          </p:nvPr>
        </p:nvSpPr>
        <p:spPr>
          <a:xfrm>
            <a:off x="2721395" y="1216560"/>
            <a:ext cx="249595" cy="246203"/>
          </a:xfrm>
          <a:prstGeom prst="ellipse">
            <a:avLst/>
          </a:prstGeom>
          <a:solidFill>
            <a:schemeClr val="accent3"/>
          </a:solidFill>
          <a:ln w="19050">
            <a:solidFill>
              <a:schemeClr val="bg1"/>
            </a:solidFill>
          </a:ln>
          <a:effectLst>
            <a:outerShdw blurRad="50800" dist="38100" dir="5400000" algn="t" rotWithShape="0">
              <a:prstClr val="black">
                <a:alpha val="40000"/>
              </a:prstClr>
            </a:outerShdw>
          </a:effectLst>
        </p:spPr>
        <p:txBody>
          <a:bodyPr vert="horz" lIns="3798" tIns="0" rIns="3798" bIns="0" rtlCol="0" anchor="ctr" anchorCtr="1">
            <a:noAutofit/>
          </a:bodyPr>
          <a:lstStyle>
            <a:lvl1pPr marL="0" lvl="0" indent="0" defTabSz="895350">
              <a:buFontTx/>
              <a:buNone/>
              <a:defRPr sz="1600">
                <a:latin typeface="+mn-lt"/>
              </a:defRPr>
            </a:lvl1pPr>
            <a:lvl2pPr marL="193675" indent="-192088" defTabSz="895350">
              <a:defRPr sz="1600">
                <a:latin typeface="+mn-lt"/>
              </a:defRPr>
            </a:lvl2pPr>
            <a:lvl3pPr marL="457200" indent="-261938" defTabSz="895350">
              <a:buSzPct val="120000"/>
              <a:buChar char="–"/>
              <a:defRPr sz="1600">
                <a:latin typeface="+mn-lt"/>
              </a:defRPr>
            </a:lvl3pPr>
            <a:lvl4pPr marL="614363" indent="-155575" defTabSz="895350">
              <a:buSzPct val="120000"/>
              <a:buChar char="▫"/>
              <a:defRPr sz="1600">
                <a:latin typeface="+mn-lt"/>
              </a:defRPr>
            </a:lvl4pPr>
            <a:lvl5pPr marL="746125" indent="-130175" defTabSz="895350">
              <a:buSzPct val="89000"/>
              <a:buChar char="-"/>
              <a:defRPr sz="1600">
                <a:latin typeface="+mn-lt"/>
              </a:defRPr>
            </a:lvl5pPr>
            <a:lvl6pPr marL="1203325" indent="-130175" defTabSz="895350" fontAlgn="base">
              <a:spcBef>
                <a:spcPct val="0"/>
              </a:spcBef>
              <a:spcAft>
                <a:spcPct val="0"/>
              </a:spcAft>
              <a:buClr>
                <a:schemeClr val="tx2"/>
              </a:buClr>
              <a:buSzPct val="89000"/>
              <a:buFont typeface="Arial" charset="0"/>
              <a:buChar char="-"/>
              <a:defRPr sz="1600">
                <a:latin typeface="+mn-lt"/>
              </a:defRPr>
            </a:lvl6pPr>
            <a:lvl7pPr marL="1660525" indent="-130175" defTabSz="895350" fontAlgn="base">
              <a:spcBef>
                <a:spcPct val="0"/>
              </a:spcBef>
              <a:spcAft>
                <a:spcPct val="0"/>
              </a:spcAft>
              <a:buClr>
                <a:schemeClr val="tx2"/>
              </a:buClr>
              <a:buSzPct val="89000"/>
              <a:buFont typeface="Arial" charset="0"/>
              <a:buChar char="-"/>
              <a:defRPr sz="1600">
                <a:latin typeface="+mn-lt"/>
              </a:defRPr>
            </a:lvl7pPr>
            <a:lvl8pPr marL="2117725" indent="-130175" defTabSz="895350" fontAlgn="base">
              <a:spcBef>
                <a:spcPct val="0"/>
              </a:spcBef>
              <a:spcAft>
                <a:spcPct val="0"/>
              </a:spcAft>
              <a:buClr>
                <a:schemeClr val="tx2"/>
              </a:buClr>
              <a:buSzPct val="89000"/>
              <a:buFont typeface="Arial" charset="0"/>
              <a:buChar char="-"/>
              <a:defRPr sz="1600">
                <a:latin typeface="+mn-lt"/>
              </a:defRPr>
            </a:lvl8pPr>
            <a:lvl9pPr marL="2574925" indent="-130175" defTabSz="895350" fontAlgn="base">
              <a:spcBef>
                <a:spcPct val="0"/>
              </a:spcBef>
              <a:spcAft>
                <a:spcPct val="0"/>
              </a:spcAft>
              <a:buClr>
                <a:schemeClr val="tx2"/>
              </a:buClr>
              <a:buSzPct val="89000"/>
              <a:buFont typeface="Arial" charset="0"/>
              <a:buChar char="-"/>
              <a:defRPr sz="1600">
                <a:latin typeface="+mn-lt"/>
              </a:defRPr>
            </a:lvl9pPr>
          </a:lstStyle>
          <a:p>
            <a:pPr marL="0" marR="0" lvl="0" indent="0" algn="ctr" defTabSz="895350" rtl="0" eaLnBrk="0" fontAlgn="base" latinLnBrk="0" hangingPunct="0">
              <a:lnSpc>
                <a:spcPct val="100000"/>
              </a:lnSpc>
              <a:spcBef>
                <a:spcPct val="0"/>
              </a:spcBef>
              <a:spcAft>
                <a:spcPct val="0"/>
              </a:spcAft>
              <a:buClr>
                <a:srgbClr val="002960"/>
              </a:buClr>
              <a:buSzPct val="125000"/>
              <a:buFontTx/>
              <a:buNone/>
              <a:tabLst/>
              <a:defRPr/>
            </a:pPr>
            <a:r>
              <a:rPr kumimoji="0" lang="en-US" sz="1500" b="1" i="0" u="none" strike="noStrike" kern="1200" cap="none" spc="0" normalizeH="0" baseline="0" noProof="0" dirty="0">
                <a:ln>
                  <a:noFill/>
                </a:ln>
                <a:solidFill>
                  <a:srgbClr val="FFFFFF"/>
                </a:solidFill>
                <a:effectLst/>
                <a:uLnTx/>
                <a:uFillTx/>
                <a:latin typeface="Arial"/>
                <a:ea typeface="+mn-ea"/>
                <a:cs typeface="+mn-cs"/>
              </a:rPr>
              <a:t>2</a:t>
            </a:r>
          </a:p>
        </p:txBody>
      </p:sp>
      <p:sp>
        <p:nvSpPr>
          <p:cNvPr id="29" name="TextBox 25"/>
          <p:cNvSpPr txBox="1"/>
          <p:nvPr>
            <p:custDataLst>
              <p:tags r:id="rId15"/>
            </p:custDataLst>
          </p:nvPr>
        </p:nvSpPr>
        <p:spPr>
          <a:xfrm>
            <a:off x="4561901" y="1216560"/>
            <a:ext cx="249595" cy="246203"/>
          </a:xfrm>
          <a:prstGeom prst="ellipse">
            <a:avLst/>
          </a:prstGeom>
          <a:solidFill>
            <a:schemeClr val="accent3"/>
          </a:solidFill>
          <a:ln w="19050">
            <a:solidFill>
              <a:schemeClr val="bg1"/>
            </a:solidFill>
          </a:ln>
          <a:effectLst>
            <a:outerShdw blurRad="50800" dist="38100" dir="5400000" algn="t" rotWithShape="0">
              <a:prstClr val="black">
                <a:alpha val="40000"/>
              </a:prstClr>
            </a:outerShdw>
          </a:effectLst>
        </p:spPr>
        <p:txBody>
          <a:bodyPr vert="horz" lIns="3798" tIns="0" rIns="3798" bIns="0" rtlCol="0" anchor="ctr" anchorCtr="1">
            <a:noAutofit/>
          </a:bodyPr>
          <a:lstStyle>
            <a:lvl1pPr marL="0" lvl="0" indent="0" defTabSz="895350">
              <a:buFontTx/>
              <a:buNone/>
              <a:defRPr sz="1600">
                <a:latin typeface="+mn-lt"/>
              </a:defRPr>
            </a:lvl1pPr>
            <a:lvl2pPr marL="193675" indent="-192088" defTabSz="895350">
              <a:defRPr sz="1600">
                <a:latin typeface="+mn-lt"/>
              </a:defRPr>
            </a:lvl2pPr>
            <a:lvl3pPr marL="457200" indent="-261938" defTabSz="895350">
              <a:buSzPct val="120000"/>
              <a:buChar char="–"/>
              <a:defRPr sz="1600">
                <a:latin typeface="+mn-lt"/>
              </a:defRPr>
            </a:lvl3pPr>
            <a:lvl4pPr marL="614363" indent="-155575" defTabSz="895350">
              <a:buSzPct val="120000"/>
              <a:buChar char="▫"/>
              <a:defRPr sz="1600">
                <a:latin typeface="+mn-lt"/>
              </a:defRPr>
            </a:lvl4pPr>
            <a:lvl5pPr marL="746125" indent="-130175" defTabSz="895350">
              <a:buSzPct val="89000"/>
              <a:buChar char="-"/>
              <a:defRPr sz="1600">
                <a:latin typeface="+mn-lt"/>
              </a:defRPr>
            </a:lvl5pPr>
            <a:lvl6pPr marL="1203325" indent="-130175" defTabSz="895350" fontAlgn="base">
              <a:spcBef>
                <a:spcPct val="0"/>
              </a:spcBef>
              <a:spcAft>
                <a:spcPct val="0"/>
              </a:spcAft>
              <a:buClr>
                <a:schemeClr val="tx2"/>
              </a:buClr>
              <a:buSzPct val="89000"/>
              <a:buFont typeface="Arial" charset="0"/>
              <a:buChar char="-"/>
              <a:defRPr sz="1600">
                <a:latin typeface="+mn-lt"/>
              </a:defRPr>
            </a:lvl6pPr>
            <a:lvl7pPr marL="1660525" indent="-130175" defTabSz="895350" fontAlgn="base">
              <a:spcBef>
                <a:spcPct val="0"/>
              </a:spcBef>
              <a:spcAft>
                <a:spcPct val="0"/>
              </a:spcAft>
              <a:buClr>
                <a:schemeClr val="tx2"/>
              </a:buClr>
              <a:buSzPct val="89000"/>
              <a:buFont typeface="Arial" charset="0"/>
              <a:buChar char="-"/>
              <a:defRPr sz="1600">
                <a:latin typeface="+mn-lt"/>
              </a:defRPr>
            </a:lvl7pPr>
            <a:lvl8pPr marL="2117725" indent="-130175" defTabSz="895350" fontAlgn="base">
              <a:spcBef>
                <a:spcPct val="0"/>
              </a:spcBef>
              <a:spcAft>
                <a:spcPct val="0"/>
              </a:spcAft>
              <a:buClr>
                <a:schemeClr val="tx2"/>
              </a:buClr>
              <a:buSzPct val="89000"/>
              <a:buFont typeface="Arial" charset="0"/>
              <a:buChar char="-"/>
              <a:defRPr sz="1600">
                <a:latin typeface="+mn-lt"/>
              </a:defRPr>
            </a:lvl8pPr>
            <a:lvl9pPr marL="2574925" indent="-130175" defTabSz="895350" fontAlgn="base">
              <a:spcBef>
                <a:spcPct val="0"/>
              </a:spcBef>
              <a:spcAft>
                <a:spcPct val="0"/>
              </a:spcAft>
              <a:buClr>
                <a:schemeClr val="tx2"/>
              </a:buClr>
              <a:buSzPct val="89000"/>
              <a:buFont typeface="Arial" charset="0"/>
              <a:buChar char="-"/>
              <a:defRPr sz="1600">
                <a:latin typeface="+mn-lt"/>
              </a:defRPr>
            </a:lvl9pPr>
          </a:lstStyle>
          <a:p>
            <a:pPr marL="0" marR="0" lvl="0" indent="0" algn="ctr" defTabSz="895350" rtl="0" eaLnBrk="0" fontAlgn="base" latinLnBrk="0" hangingPunct="0">
              <a:lnSpc>
                <a:spcPct val="100000"/>
              </a:lnSpc>
              <a:spcBef>
                <a:spcPct val="0"/>
              </a:spcBef>
              <a:spcAft>
                <a:spcPct val="0"/>
              </a:spcAft>
              <a:buClr>
                <a:srgbClr val="002960"/>
              </a:buClr>
              <a:buSzPct val="125000"/>
              <a:buFontTx/>
              <a:buNone/>
              <a:tabLst/>
              <a:defRPr/>
            </a:pPr>
            <a:r>
              <a:rPr kumimoji="0" lang="en-US" sz="1500" b="1" i="0" u="none" strike="noStrike" kern="1200" cap="none" spc="0" normalizeH="0" baseline="0" noProof="0" dirty="0">
                <a:ln>
                  <a:noFill/>
                </a:ln>
                <a:solidFill>
                  <a:srgbClr val="FFFFFF"/>
                </a:solidFill>
                <a:effectLst/>
                <a:uLnTx/>
                <a:uFillTx/>
                <a:latin typeface="Arial"/>
                <a:ea typeface="+mn-ea"/>
                <a:cs typeface="+mn-cs"/>
              </a:rPr>
              <a:t>3</a:t>
            </a:r>
          </a:p>
        </p:txBody>
      </p:sp>
      <p:sp>
        <p:nvSpPr>
          <p:cNvPr id="30" name="TextBox 25"/>
          <p:cNvSpPr txBox="1"/>
          <p:nvPr>
            <p:custDataLst>
              <p:tags r:id="rId16"/>
            </p:custDataLst>
          </p:nvPr>
        </p:nvSpPr>
        <p:spPr>
          <a:xfrm>
            <a:off x="6410758" y="1216560"/>
            <a:ext cx="249595" cy="246203"/>
          </a:xfrm>
          <a:prstGeom prst="ellipse">
            <a:avLst/>
          </a:prstGeom>
          <a:solidFill>
            <a:schemeClr val="accent3"/>
          </a:solidFill>
          <a:ln w="19050">
            <a:solidFill>
              <a:schemeClr val="bg1"/>
            </a:solidFill>
          </a:ln>
          <a:effectLst>
            <a:outerShdw blurRad="50800" dist="38100" dir="5400000" algn="t" rotWithShape="0">
              <a:prstClr val="black">
                <a:alpha val="40000"/>
              </a:prstClr>
            </a:outerShdw>
          </a:effectLst>
        </p:spPr>
        <p:txBody>
          <a:bodyPr vert="horz" lIns="3798" tIns="0" rIns="3798" bIns="0" rtlCol="0" anchor="ctr" anchorCtr="1">
            <a:noAutofit/>
          </a:bodyPr>
          <a:lstStyle>
            <a:lvl1pPr marL="0" lvl="0" indent="0" defTabSz="895350">
              <a:buFontTx/>
              <a:buNone/>
              <a:defRPr sz="1600">
                <a:latin typeface="+mn-lt"/>
              </a:defRPr>
            </a:lvl1pPr>
            <a:lvl2pPr marL="193675" indent="-192088" defTabSz="895350">
              <a:defRPr sz="1600">
                <a:latin typeface="+mn-lt"/>
              </a:defRPr>
            </a:lvl2pPr>
            <a:lvl3pPr marL="457200" indent="-261938" defTabSz="895350">
              <a:buSzPct val="120000"/>
              <a:buChar char="–"/>
              <a:defRPr sz="1600">
                <a:latin typeface="+mn-lt"/>
              </a:defRPr>
            </a:lvl3pPr>
            <a:lvl4pPr marL="614363" indent="-155575" defTabSz="895350">
              <a:buSzPct val="120000"/>
              <a:buChar char="▫"/>
              <a:defRPr sz="1600">
                <a:latin typeface="+mn-lt"/>
              </a:defRPr>
            </a:lvl4pPr>
            <a:lvl5pPr marL="746125" indent="-130175" defTabSz="895350">
              <a:buSzPct val="89000"/>
              <a:buChar char="-"/>
              <a:defRPr sz="1600">
                <a:latin typeface="+mn-lt"/>
              </a:defRPr>
            </a:lvl5pPr>
            <a:lvl6pPr marL="1203325" indent="-130175" defTabSz="895350" fontAlgn="base">
              <a:spcBef>
                <a:spcPct val="0"/>
              </a:spcBef>
              <a:spcAft>
                <a:spcPct val="0"/>
              </a:spcAft>
              <a:buClr>
                <a:schemeClr val="tx2"/>
              </a:buClr>
              <a:buSzPct val="89000"/>
              <a:buFont typeface="Arial" charset="0"/>
              <a:buChar char="-"/>
              <a:defRPr sz="1600">
                <a:latin typeface="+mn-lt"/>
              </a:defRPr>
            </a:lvl6pPr>
            <a:lvl7pPr marL="1660525" indent="-130175" defTabSz="895350" fontAlgn="base">
              <a:spcBef>
                <a:spcPct val="0"/>
              </a:spcBef>
              <a:spcAft>
                <a:spcPct val="0"/>
              </a:spcAft>
              <a:buClr>
                <a:schemeClr val="tx2"/>
              </a:buClr>
              <a:buSzPct val="89000"/>
              <a:buFont typeface="Arial" charset="0"/>
              <a:buChar char="-"/>
              <a:defRPr sz="1600">
                <a:latin typeface="+mn-lt"/>
              </a:defRPr>
            </a:lvl7pPr>
            <a:lvl8pPr marL="2117725" indent="-130175" defTabSz="895350" fontAlgn="base">
              <a:spcBef>
                <a:spcPct val="0"/>
              </a:spcBef>
              <a:spcAft>
                <a:spcPct val="0"/>
              </a:spcAft>
              <a:buClr>
                <a:schemeClr val="tx2"/>
              </a:buClr>
              <a:buSzPct val="89000"/>
              <a:buFont typeface="Arial" charset="0"/>
              <a:buChar char="-"/>
              <a:defRPr sz="1600">
                <a:latin typeface="+mn-lt"/>
              </a:defRPr>
            </a:lvl8pPr>
            <a:lvl9pPr marL="2574925" indent="-130175" defTabSz="895350" fontAlgn="base">
              <a:spcBef>
                <a:spcPct val="0"/>
              </a:spcBef>
              <a:spcAft>
                <a:spcPct val="0"/>
              </a:spcAft>
              <a:buClr>
                <a:schemeClr val="tx2"/>
              </a:buClr>
              <a:buSzPct val="89000"/>
              <a:buFont typeface="Arial" charset="0"/>
              <a:buChar char="-"/>
              <a:defRPr sz="1600">
                <a:latin typeface="+mn-lt"/>
              </a:defRPr>
            </a:lvl9pPr>
          </a:lstStyle>
          <a:p>
            <a:pPr marL="0" marR="0" lvl="0" indent="0" algn="ctr" defTabSz="895350" rtl="0" eaLnBrk="0" fontAlgn="base" latinLnBrk="0" hangingPunct="0">
              <a:lnSpc>
                <a:spcPct val="100000"/>
              </a:lnSpc>
              <a:spcBef>
                <a:spcPct val="0"/>
              </a:spcBef>
              <a:spcAft>
                <a:spcPct val="0"/>
              </a:spcAft>
              <a:buClr>
                <a:srgbClr val="002960"/>
              </a:buClr>
              <a:buSzPct val="125000"/>
              <a:buFontTx/>
              <a:buNone/>
              <a:tabLst/>
              <a:defRPr/>
            </a:pPr>
            <a:r>
              <a:rPr kumimoji="0" lang="en-US" sz="1500" b="1" i="0" u="none" strike="noStrike" kern="1200" cap="none" spc="0" normalizeH="0" baseline="0" noProof="0" dirty="0">
                <a:ln>
                  <a:noFill/>
                </a:ln>
                <a:solidFill>
                  <a:srgbClr val="FFFFFF"/>
                </a:solidFill>
                <a:effectLst/>
                <a:uLnTx/>
                <a:uFillTx/>
                <a:latin typeface="Arial"/>
                <a:ea typeface="+mn-ea"/>
                <a:cs typeface="+mn-cs"/>
              </a:rPr>
              <a:t>4</a:t>
            </a:r>
          </a:p>
        </p:txBody>
      </p:sp>
      <p:sp>
        <p:nvSpPr>
          <p:cNvPr id="33" name="Rectangle 25"/>
          <p:cNvSpPr txBox="1"/>
          <p:nvPr/>
        </p:nvSpPr>
        <p:spPr>
          <a:xfrm>
            <a:off x="4677018" y="2348754"/>
            <a:ext cx="1804901" cy="923330"/>
          </a:xfrm>
          <a:prstGeom prst="rect">
            <a:avLst/>
          </a:prstGeom>
        </p:spPr>
        <p:txBody>
          <a:bodyPr vert="horz" wrap="square" lIns="0" tIns="0" rIns="0" bIns="0" rtlCol="0" anchor="t" anchorCtr="0">
            <a:spAutoFit/>
          </a:bodyPr>
          <a:lstStyle>
            <a:lvl1pPr marL="0" lvl="0" indent="0" defTabSz="895350">
              <a:buFontTx/>
              <a:buNone/>
              <a:defRPr sz="1600">
                <a:latin typeface="+mn-lt"/>
              </a:defRPr>
            </a:lvl1pPr>
            <a:lvl2pPr marL="193675" indent="-192088" defTabSz="895350">
              <a:defRPr sz="1600">
                <a:latin typeface="+mn-lt"/>
              </a:defRPr>
            </a:lvl2pPr>
            <a:lvl3pPr marL="457200" indent="-261938" defTabSz="895350">
              <a:buSzPct val="120000"/>
              <a:buChar char="–"/>
              <a:defRPr sz="1600">
                <a:latin typeface="+mn-lt"/>
              </a:defRPr>
            </a:lvl3pPr>
            <a:lvl4pPr marL="614363" indent="-155575" defTabSz="895350">
              <a:buSzPct val="120000"/>
              <a:buChar char="▫"/>
              <a:defRPr sz="1600">
                <a:latin typeface="+mn-lt"/>
              </a:defRPr>
            </a:lvl4pPr>
            <a:lvl5pPr marL="746125" indent="-130175" defTabSz="895350">
              <a:buSzPct val="89000"/>
              <a:buChar char="-"/>
              <a:defRPr sz="1600">
                <a:latin typeface="+mn-lt"/>
              </a:defRPr>
            </a:lvl5pPr>
            <a:lvl6pPr marL="1203325" indent="-130175" defTabSz="895350" fontAlgn="base">
              <a:spcBef>
                <a:spcPct val="0"/>
              </a:spcBef>
              <a:spcAft>
                <a:spcPct val="0"/>
              </a:spcAft>
              <a:buClr>
                <a:schemeClr val="tx2"/>
              </a:buClr>
              <a:buSzPct val="89000"/>
              <a:buFont typeface="Arial" charset="0"/>
              <a:buChar char="-"/>
              <a:defRPr sz="1600">
                <a:latin typeface="+mn-lt"/>
              </a:defRPr>
            </a:lvl6pPr>
            <a:lvl7pPr marL="1660525" indent="-130175" defTabSz="895350" fontAlgn="base">
              <a:spcBef>
                <a:spcPct val="0"/>
              </a:spcBef>
              <a:spcAft>
                <a:spcPct val="0"/>
              </a:spcAft>
              <a:buClr>
                <a:schemeClr val="tx2"/>
              </a:buClr>
              <a:buSzPct val="89000"/>
              <a:buFont typeface="Arial" charset="0"/>
              <a:buChar char="-"/>
              <a:defRPr sz="1600">
                <a:latin typeface="+mn-lt"/>
              </a:defRPr>
            </a:lvl7pPr>
            <a:lvl8pPr marL="2117725" indent="-130175" defTabSz="895350" fontAlgn="base">
              <a:spcBef>
                <a:spcPct val="0"/>
              </a:spcBef>
              <a:spcAft>
                <a:spcPct val="0"/>
              </a:spcAft>
              <a:buClr>
                <a:schemeClr val="tx2"/>
              </a:buClr>
              <a:buSzPct val="89000"/>
              <a:buFont typeface="Arial" charset="0"/>
              <a:buChar char="-"/>
              <a:defRPr sz="1600">
                <a:latin typeface="+mn-lt"/>
              </a:defRPr>
            </a:lvl8pPr>
            <a:lvl9pPr marL="2574925" indent="-130175" defTabSz="895350" fontAlgn="base">
              <a:spcBef>
                <a:spcPct val="0"/>
              </a:spcBef>
              <a:spcAft>
                <a:spcPct val="0"/>
              </a:spcAft>
              <a:buClr>
                <a:schemeClr val="tx2"/>
              </a:buClr>
              <a:buSzPct val="89000"/>
              <a:buFont typeface="Arial" charset="0"/>
              <a:buChar char="-"/>
              <a:defRPr sz="1600">
                <a:latin typeface="+mn-lt"/>
              </a:defRPr>
            </a:lvl9pPr>
          </a:lstStyle>
          <a:p>
            <a:pPr marL="193675" marR="0" lvl="1" indent="-192088" algn="l" defTabSz="895350" rtl="0" eaLnBrk="0" fontAlgn="base" latinLnBrk="0" hangingPunct="0">
              <a:lnSpc>
                <a:spcPct val="100000"/>
              </a:lnSpc>
              <a:spcBef>
                <a:spcPct val="30000"/>
              </a:spcBef>
              <a:spcAft>
                <a:spcPct val="0"/>
              </a:spcAft>
              <a:buClr>
                <a:srgbClr val="002960"/>
              </a:buClr>
              <a:buSzPct val="125000"/>
              <a:buFont typeface="Arial" charset="0"/>
              <a:buChar char="▪"/>
              <a:tabLst/>
              <a:defRPr/>
            </a:pPr>
            <a:r>
              <a:rPr kumimoji="0" lang="en-US" sz="1500" b="0" i="0" u="none" strike="noStrike" kern="1200" cap="none" spc="0" normalizeH="0" baseline="0" noProof="0" dirty="0">
                <a:ln>
                  <a:noFill/>
                </a:ln>
                <a:solidFill>
                  <a:srgbClr val="000000"/>
                </a:solidFill>
                <a:effectLst/>
                <a:uLnTx/>
                <a:uFillTx/>
                <a:latin typeface="Arial"/>
                <a:ea typeface="+mn-ea"/>
                <a:cs typeface="+mn-cs"/>
              </a:rPr>
              <a:t>Use strategic plan targets to select the color thresholds</a:t>
            </a:r>
          </a:p>
        </p:txBody>
      </p:sp>
    </p:spTree>
    <p:extLst>
      <p:ext uri="{BB962C8B-B14F-4D97-AF65-F5344CB8AC3E}">
        <p14:creationId xmlns:p14="http://schemas.microsoft.com/office/powerpoint/2010/main" val="2494706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854" y="1787"/>
          <a:ext cx="1587" cy="1587"/>
        </p:xfrm>
        <a:graphic>
          <a:graphicData uri="http://schemas.openxmlformats.org/presentationml/2006/ole">
            <mc:AlternateContent xmlns:mc="http://schemas.openxmlformats.org/markup-compatibility/2006">
              <mc:Choice xmlns:v="urn:schemas-microsoft-com:vml" Requires="v">
                <p:oleObj spid="_x0000_s17418" name="think-cell Slide" r:id="rId4" imgW="360" imgH="360" progId="TCLayout.ActiveDocument.1">
                  <p:embed/>
                </p:oleObj>
              </mc:Choice>
              <mc:Fallback>
                <p:oleObj name="think-cell Slide" r:id="rId4" imgW="360" imgH="360" progId="TCLayout.ActiveDocument.1">
                  <p:embed/>
                  <p:pic>
                    <p:nvPicPr>
                      <p:cNvPr id="14" name="Object 1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 y="1787"/>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Rectangle 14">
            <a:extLst>
              <a:ext uri="{FF2B5EF4-FFF2-40B4-BE49-F238E27FC236}">
                <a16:creationId xmlns:a16="http://schemas.microsoft.com/office/drawing/2014/main" id="{917C398F-6FA6-AC4B-B21D-F0416A4A4C62}"/>
              </a:ext>
            </a:extLst>
          </p:cNvPr>
          <p:cNvSpPr>
            <a:spLocks noChangeArrowheads="1"/>
          </p:cNvSpPr>
          <p:nvPr/>
        </p:nvSpPr>
        <p:spPr bwMode="gray">
          <a:xfrm>
            <a:off x="75675" y="643232"/>
            <a:ext cx="8478389" cy="2160979"/>
          </a:xfrm>
          <a:prstGeom prst="rect">
            <a:avLst/>
          </a:prstGeom>
          <a:solidFill>
            <a:schemeClr val="bg1"/>
          </a:solidFill>
          <a:ln w="19050">
            <a:solidFill>
              <a:schemeClr val="accent1"/>
            </a:solidFill>
            <a:miter lim="800000"/>
            <a:headEnd/>
            <a:tailEnd/>
          </a:ln>
          <a:effectLst>
            <a:outerShdw blurRad="50800" dist="38100" dir="2700000" algn="tl" rotWithShape="0">
              <a:prstClr val="black">
                <a:alpha val="40000"/>
              </a:prstClr>
            </a:outerShdw>
          </a:effectLst>
        </p:spPr>
        <p:txBody>
          <a:bodyPr wrap="none" anchor="ctr"/>
          <a:lstStyle/>
          <a:p>
            <a:pPr defTabSz="896112" fontAlgn="auto">
              <a:spcBef>
                <a:spcPts val="0"/>
              </a:spcBef>
              <a:spcAft>
                <a:spcPts val="0"/>
              </a:spcAft>
              <a:defRPr/>
            </a:pPr>
            <a:endParaRPr lang="en-US" sz="1470" dirty="0">
              <a:solidFill>
                <a:prstClr val="black"/>
              </a:solidFill>
              <a:latin typeface="Arial"/>
            </a:endParaRPr>
          </a:p>
        </p:txBody>
      </p:sp>
      <p:sp>
        <p:nvSpPr>
          <p:cNvPr id="41" name="Rectangle 8">
            <a:extLst>
              <a:ext uri="{FF2B5EF4-FFF2-40B4-BE49-F238E27FC236}">
                <a16:creationId xmlns:a16="http://schemas.microsoft.com/office/drawing/2014/main" id="{2FEE8CDE-65CD-F84F-8637-033C1A922409}"/>
              </a:ext>
            </a:extLst>
          </p:cNvPr>
          <p:cNvSpPr txBox="1"/>
          <p:nvPr/>
        </p:nvSpPr>
        <p:spPr>
          <a:xfrm>
            <a:off x="321617" y="643233"/>
            <a:ext cx="8232447" cy="1962076"/>
          </a:xfrm>
          <a:prstGeom prst="rect">
            <a:avLst/>
          </a:prstGeom>
        </p:spPr>
        <p:txBody>
          <a:bodyPr vert="horz" wrap="square" lIns="0" tIns="0" rIns="0" bIns="0" rtlCol="0">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89802" lvl="1" indent="-189802" defTabSz="877443" fontAlgn="auto">
              <a:spcBef>
                <a:spcPts val="0"/>
              </a:spcBef>
              <a:spcAft>
                <a:spcPts val="0"/>
              </a:spcAft>
              <a:buClr>
                <a:srgbClr val="39302A"/>
              </a:buClr>
              <a:buFont typeface="Arial"/>
              <a:buChar char="▪"/>
              <a:defRPr/>
            </a:pPr>
            <a:endParaRPr lang="en-US" sz="1500" dirty="0">
              <a:solidFill>
                <a:prstClr val="black"/>
              </a:solidFill>
              <a:latin typeface="Arial"/>
              <a:ea typeface="Arial"/>
              <a:cs typeface="Arial"/>
              <a:sym typeface="Arial"/>
            </a:endParaRPr>
          </a:p>
          <a:p>
            <a:pPr marL="189802" lvl="1" indent="-189802" defTabSz="877443" fontAlgn="auto">
              <a:spcBef>
                <a:spcPts val="0"/>
              </a:spcBef>
              <a:spcAft>
                <a:spcPts val="0"/>
              </a:spcAft>
              <a:buClr>
                <a:srgbClr val="39302A"/>
              </a:buClr>
              <a:buFont typeface="Arial"/>
              <a:buChar char="▪"/>
              <a:defRPr/>
            </a:pPr>
            <a:r>
              <a:rPr lang="en-US" sz="1500" dirty="0">
                <a:solidFill>
                  <a:prstClr val="black"/>
                </a:solidFill>
                <a:latin typeface="Arial"/>
                <a:ea typeface="Arial"/>
                <a:cs typeface="Arial"/>
                <a:sym typeface="Arial"/>
              </a:rPr>
              <a:t>National scorecard management tools support Malaria, NTDs and RMNCAH programmes by:</a:t>
            </a:r>
          </a:p>
          <a:p>
            <a:pPr marL="448056" lvl="2" indent="-357823" defTabSz="877443" fontAlgn="auto">
              <a:spcBef>
                <a:spcPts val="343"/>
              </a:spcBef>
              <a:spcAft>
                <a:spcPts val="0"/>
              </a:spcAft>
              <a:buClr>
                <a:srgbClr val="39302A"/>
              </a:buClr>
              <a:buSzPct val="119999"/>
              <a:buFont typeface="Arial"/>
              <a:buChar char="–"/>
              <a:defRPr/>
            </a:pPr>
            <a:r>
              <a:rPr lang="en-US" sz="1500" dirty="0">
                <a:solidFill>
                  <a:prstClr val="black"/>
                </a:solidFill>
                <a:latin typeface="Arial"/>
                <a:ea typeface="Arial"/>
                <a:cs typeface="Arial"/>
                <a:sym typeface="Arial"/>
              </a:rPr>
              <a:t>Providing an online </a:t>
            </a:r>
            <a:r>
              <a:rPr lang="en-US" sz="1500" b="1" dirty="0">
                <a:solidFill>
                  <a:srgbClr val="6F0710"/>
                </a:solidFill>
                <a:latin typeface="Arial"/>
                <a:ea typeface="Arial"/>
                <a:cs typeface="Arial"/>
                <a:sym typeface="Arial"/>
              </a:rPr>
              <a:t>management system </a:t>
            </a:r>
            <a:r>
              <a:rPr lang="en-US" sz="1500" dirty="0">
                <a:solidFill>
                  <a:prstClr val="black"/>
                </a:solidFill>
                <a:latin typeface="Arial"/>
                <a:ea typeface="Arial"/>
                <a:cs typeface="Arial"/>
                <a:sym typeface="Arial"/>
              </a:rPr>
              <a:t>to help countries track performance of key </a:t>
            </a:r>
            <a:r>
              <a:rPr lang="en-US" sz="1500" dirty="0">
                <a:solidFill>
                  <a:prstClr val="black"/>
                </a:solidFill>
                <a:ea typeface="Arial"/>
                <a:cs typeface="Arial"/>
                <a:sym typeface="Arial"/>
              </a:rPr>
              <a:t>Malaria, NTDs and RMNCAH </a:t>
            </a:r>
            <a:r>
              <a:rPr lang="en-US" sz="1500" dirty="0">
                <a:solidFill>
                  <a:prstClr val="black"/>
                </a:solidFill>
                <a:latin typeface="Arial"/>
                <a:ea typeface="Arial"/>
                <a:cs typeface="Arial"/>
                <a:sym typeface="Arial"/>
              </a:rPr>
              <a:t>indicators and manage actions and workplans to improve performance </a:t>
            </a:r>
          </a:p>
          <a:p>
            <a:pPr marL="448056" lvl="2" indent="-357823" defTabSz="877443" fontAlgn="auto">
              <a:spcBef>
                <a:spcPts val="343"/>
              </a:spcBef>
              <a:spcAft>
                <a:spcPts val="0"/>
              </a:spcAft>
              <a:buClr>
                <a:srgbClr val="39302A"/>
              </a:buClr>
              <a:buSzPct val="119999"/>
              <a:buFont typeface="Arial"/>
              <a:buChar char="–"/>
              <a:defRPr/>
            </a:pPr>
            <a:r>
              <a:rPr lang="en-US" sz="1500" dirty="0">
                <a:solidFill>
                  <a:prstClr val="black"/>
                </a:solidFill>
                <a:latin typeface="Arial"/>
                <a:ea typeface="Arial"/>
                <a:cs typeface="Arial"/>
                <a:sym typeface="Arial"/>
              </a:rPr>
              <a:t>Using </a:t>
            </a:r>
            <a:r>
              <a:rPr lang="en-US" sz="1500" b="1" dirty="0">
                <a:solidFill>
                  <a:srgbClr val="6F0710"/>
                </a:solidFill>
                <a:latin typeface="Arial"/>
                <a:ea typeface="Arial"/>
                <a:cs typeface="Arial"/>
                <a:sym typeface="Arial"/>
              </a:rPr>
              <a:t>existing national quarterly data </a:t>
            </a:r>
            <a:r>
              <a:rPr lang="en-US" sz="1500" dirty="0">
                <a:solidFill>
                  <a:prstClr val="black"/>
                </a:solidFill>
                <a:latin typeface="Arial"/>
                <a:ea typeface="Arial"/>
                <a:cs typeface="Arial"/>
                <a:sym typeface="Arial"/>
              </a:rPr>
              <a:t>to inform actions that address key emerging issues</a:t>
            </a:r>
          </a:p>
          <a:p>
            <a:pPr marL="448056" lvl="2" indent="-357823" defTabSz="877443" fontAlgn="auto">
              <a:spcBef>
                <a:spcPts val="343"/>
              </a:spcBef>
              <a:spcAft>
                <a:spcPts val="0"/>
              </a:spcAft>
              <a:buClr>
                <a:srgbClr val="39302A"/>
              </a:buClr>
              <a:buSzPct val="119999"/>
              <a:buFont typeface="Arial"/>
              <a:buChar char="–"/>
              <a:defRPr/>
            </a:pPr>
            <a:r>
              <a:rPr lang="en-US" sz="1500" dirty="0">
                <a:solidFill>
                  <a:prstClr val="black"/>
                </a:solidFill>
                <a:latin typeface="Arial"/>
                <a:ea typeface="Arial"/>
                <a:cs typeface="Arial"/>
                <a:sym typeface="Arial"/>
              </a:rPr>
              <a:t>Used to facilitate </a:t>
            </a:r>
            <a:r>
              <a:rPr lang="en-US" sz="1500" b="1" dirty="0">
                <a:solidFill>
                  <a:srgbClr val="6F0710"/>
                </a:solidFill>
                <a:latin typeface="Arial"/>
                <a:ea typeface="Arial"/>
                <a:cs typeface="Arial"/>
                <a:sym typeface="Arial"/>
              </a:rPr>
              <a:t>action</a:t>
            </a:r>
            <a:r>
              <a:rPr lang="en-US" sz="1500" b="1" dirty="0">
                <a:solidFill>
                  <a:prstClr val="black"/>
                </a:solidFill>
                <a:latin typeface="Arial"/>
                <a:ea typeface="Arial"/>
                <a:cs typeface="Arial"/>
                <a:sym typeface="Arial"/>
              </a:rPr>
              <a:t>, </a:t>
            </a:r>
            <a:r>
              <a:rPr lang="en-US" sz="1500" b="1" dirty="0">
                <a:solidFill>
                  <a:srgbClr val="6F0710"/>
                </a:solidFill>
                <a:latin typeface="Arial"/>
                <a:ea typeface="Arial"/>
                <a:cs typeface="Arial"/>
                <a:sym typeface="Arial"/>
              </a:rPr>
              <a:t>accountability and advocacy</a:t>
            </a:r>
            <a:r>
              <a:rPr lang="en-US" sz="1500" dirty="0">
                <a:solidFill>
                  <a:prstClr val="black"/>
                </a:solidFill>
                <a:latin typeface="Arial"/>
                <a:ea typeface="Arial"/>
                <a:cs typeface="Arial"/>
                <a:sym typeface="Arial"/>
              </a:rPr>
              <a:t> at national, and sub-national levels through the action tracker and workplan functions</a:t>
            </a:r>
          </a:p>
        </p:txBody>
      </p:sp>
      <p:pic>
        <p:nvPicPr>
          <p:cNvPr id="2" name="Picture 1">
            <a:extLst>
              <a:ext uri="{FF2B5EF4-FFF2-40B4-BE49-F238E27FC236}">
                <a16:creationId xmlns:a16="http://schemas.microsoft.com/office/drawing/2014/main" id="{052F9975-2990-DB47-9146-D0F6E3C9F217}"/>
              </a:ext>
            </a:extLst>
          </p:cNvPr>
          <p:cNvPicPr>
            <a:picLocks noChangeAspect="1"/>
          </p:cNvPicPr>
          <p:nvPr/>
        </p:nvPicPr>
        <p:blipFill>
          <a:blip r:embed="rId6"/>
          <a:stretch>
            <a:fillRect/>
          </a:stretch>
        </p:blipFill>
        <p:spPr>
          <a:xfrm>
            <a:off x="2052474" y="3006004"/>
            <a:ext cx="2178127" cy="273822"/>
          </a:xfrm>
          <a:prstGeom prst="rect">
            <a:avLst/>
          </a:prstGeom>
        </p:spPr>
      </p:pic>
      <p:pic>
        <p:nvPicPr>
          <p:cNvPr id="10" name="Picture 9"/>
          <p:cNvPicPr>
            <a:picLocks noChangeAspect="1"/>
          </p:cNvPicPr>
          <p:nvPr/>
        </p:nvPicPr>
        <p:blipFill>
          <a:blip r:embed="rId7"/>
          <a:stretch>
            <a:fillRect/>
          </a:stretch>
        </p:blipFill>
        <p:spPr>
          <a:xfrm>
            <a:off x="115747" y="3044142"/>
            <a:ext cx="8727311" cy="3229336"/>
          </a:xfrm>
          <a:prstGeom prst="rect">
            <a:avLst/>
          </a:prstGeom>
        </p:spPr>
      </p:pic>
    </p:spTree>
    <p:extLst>
      <p:ext uri="{BB962C8B-B14F-4D97-AF65-F5344CB8AC3E}">
        <p14:creationId xmlns:p14="http://schemas.microsoft.com/office/powerpoint/2010/main" val="1313102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42" name="think-cell Slide" r:id="rId11" imgW="530" imgH="528" progId="TCLayout.ActiveDocument.1">
                  <p:embed/>
                </p:oleObj>
              </mc:Choice>
              <mc:Fallback>
                <p:oleObj name="think-cell Slide" r:id="rId11" imgW="530" imgH="528" progId="TCLayout.ActiveDocument.1">
                  <p:embed/>
                  <p:pic>
                    <p:nvPicPr>
                      <p:cNvPr id="17" name="Object 16" hidden="1"/>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12" name="TextBox 13"/>
          <p:cNvSpPr txBox="1"/>
          <p:nvPr>
            <p:custDataLst>
              <p:tags r:id="rId3"/>
            </p:custDataLst>
          </p:nvPr>
        </p:nvSpPr>
        <p:spPr>
          <a:xfrm>
            <a:off x="3482212" y="869275"/>
            <a:ext cx="2620596" cy="5205558"/>
          </a:xfrm>
          <a:prstGeom prst="rect">
            <a:avLst/>
          </a:prstGeom>
          <a:solidFill>
            <a:schemeClr val="accent1"/>
          </a:solidFill>
          <a:ln>
            <a:noFill/>
          </a:ln>
        </p:spPr>
        <p:txBody>
          <a:bodyPr vert="horz" lIns="76200" tIns="76200" rIns="76200" bIns="76200" rtlCol="0" anchor="t" anchorCtr="0">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x-none" b="1" dirty="0"/>
              <a:t>Strategic Objectives </a:t>
            </a:r>
            <a:endParaRPr lang="en-US" b="1" i="1" dirty="0"/>
          </a:p>
          <a:p>
            <a:endParaRPr lang="fr-FR" b="1" dirty="0"/>
          </a:p>
        </p:txBody>
      </p:sp>
      <p:sp>
        <p:nvSpPr>
          <p:cNvPr id="16" name="TextBox 13"/>
          <p:cNvSpPr txBox="1"/>
          <p:nvPr>
            <p:custDataLst>
              <p:tags r:id="rId4"/>
            </p:custDataLst>
          </p:nvPr>
        </p:nvSpPr>
        <p:spPr>
          <a:xfrm>
            <a:off x="2671832" y="825965"/>
            <a:ext cx="774266" cy="5205558"/>
          </a:xfrm>
          <a:custGeom>
            <a:avLst/>
            <a:gdLst>
              <a:gd name="connsiteX0" fmla="*/ 0 w 1310298"/>
              <a:gd name="connsiteY0" fmla="*/ 0 h 5205558"/>
              <a:gd name="connsiteX1" fmla="*/ 1310298 w 1310298"/>
              <a:gd name="connsiteY1" fmla="*/ 0 h 5205558"/>
              <a:gd name="connsiteX2" fmla="*/ 1310298 w 1310298"/>
              <a:gd name="connsiteY2" fmla="*/ 5205558 h 5205558"/>
              <a:gd name="connsiteX3" fmla="*/ 0 w 1310298"/>
              <a:gd name="connsiteY3" fmla="*/ 5205558 h 5205558"/>
              <a:gd name="connsiteX4" fmla="*/ 0 w 1310298"/>
              <a:gd name="connsiteY4" fmla="*/ 0 h 5205558"/>
              <a:gd name="connsiteX0" fmla="*/ 0 w 1424598"/>
              <a:gd name="connsiteY0" fmla="*/ 1283677 h 5205558"/>
              <a:gd name="connsiteX1" fmla="*/ 1424598 w 1424598"/>
              <a:gd name="connsiteY1" fmla="*/ 0 h 5205558"/>
              <a:gd name="connsiteX2" fmla="*/ 1424598 w 1424598"/>
              <a:gd name="connsiteY2" fmla="*/ 5205558 h 5205558"/>
              <a:gd name="connsiteX3" fmla="*/ 114300 w 1424598"/>
              <a:gd name="connsiteY3" fmla="*/ 5205558 h 5205558"/>
              <a:gd name="connsiteX4" fmla="*/ 0 w 1424598"/>
              <a:gd name="connsiteY4" fmla="*/ 1283677 h 5205558"/>
              <a:gd name="connsiteX0" fmla="*/ 0 w 1363051"/>
              <a:gd name="connsiteY0" fmla="*/ 1547446 h 5205558"/>
              <a:gd name="connsiteX1" fmla="*/ 1363051 w 1363051"/>
              <a:gd name="connsiteY1" fmla="*/ 0 h 5205558"/>
              <a:gd name="connsiteX2" fmla="*/ 1363051 w 1363051"/>
              <a:gd name="connsiteY2" fmla="*/ 5205558 h 5205558"/>
              <a:gd name="connsiteX3" fmla="*/ 52753 w 1363051"/>
              <a:gd name="connsiteY3" fmla="*/ 5205558 h 5205558"/>
              <a:gd name="connsiteX4" fmla="*/ 0 w 1363051"/>
              <a:gd name="connsiteY4" fmla="*/ 1547446 h 5205558"/>
              <a:gd name="connsiteX0" fmla="*/ 0 w 1345467"/>
              <a:gd name="connsiteY0" fmla="*/ 1679331 h 5205558"/>
              <a:gd name="connsiteX1" fmla="*/ 1345467 w 1345467"/>
              <a:gd name="connsiteY1" fmla="*/ 0 h 5205558"/>
              <a:gd name="connsiteX2" fmla="*/ 1345467 w 1345467"/>
              <a:gd name="connsiteY2" fmla="*/ 5205558 h 5205558"/>
              <a:gd name="connsiteX3" fmla="*/ 35169 w 1345467"/>
              <a:gd name="connsiteY3" fmla="*/ 5205558 h 5205558"/>
              <a:gd name="connsiteX4" fmla="*/ 0 w 1345467"/>
              <a:gd name="connsiteY4" fmla="*/ 1679331 h 5205558"/>
              <a:gd name="connsiteX0" fmla="*/ 0 w 1336674"/>
              <a:gd name="connsiteY0" fmla="*/ 1811215 h 5205558"/>
              <a:gd name="connsiteX1" fmla="*/ 1336674 w 1336674"/>
              <a:gd name="connsiteY1" fmla="*/ 0 h 5205558"/>
              <a:gd name="connsiteX2" fmla="*/ 1336674 w 1336674"/>
              <a:gd name="connsiteY2" fmla="*/ 5205558 h 5205558"/>
              <a:gd name="connsiteX3" fmla="*/ 26376 w 1336674"/>
              <a:gd name="connsiteY3" fmla="*/ 5205558 h 5205558"/>
              <a:gd name="connsiteX4" fmla="*/ 0 w 1336674"/>
              <a:gd name="connsiteY4" fmla="*/ 1811215 h 5205558"/>
              <a:gd name="connsiteX0" fmla="*/ 0 w 1327882"/>
              <a:gd name="connsiteY0" fmla="*/ 1925515 h 5205558"/>
              <a:gd name="connsiteX1" fmla="*/ 1327882 w 1327882"/>
              <a:gd name="connsiteY1" fmla="*/ 0 h 5205558"/>
              <a:gd name="connsiteX2" fmla="*/ 1327882 w 1327882"/>
              <a:gd name="connsiteY2" fmla="*/ 5205558 h 5205558"/>
              <a:gd name="connsiteX3" fmla="*/ 17584 w 1327882"/>
              <a:gd name="connsiteY3" fmla="*/ 5205558 h 5205558"/>
              <a:gd name="connsiteX4" fmla="*/ 0 w 1327882"/>
              <a:gd name="connsiteY4" fmla="*/ 1925515 h 5205558"/>
              <a:gd name="connsiteX0" fmla="*/ 0 w 1327882"/>
              <a:gd name="connsiteY0" fmla="*/ 2101361 h 5205558"/>
              <a:gd name="connsiteX1" fmla="*/ 1327882 w 1327882"/>
              <a:gd name="connsiteY1" fmla="*/ 0 h 5205558"/>
              <a:gd name="connsiteX2" fmla="*/ 1327882 w 1327882"/>
              <a:gd name="connsiteY2" fmla="*/ 5205558 h 5205558"/>
              <a:gd name="connsiteX3" fmla="*/ 17584 w 1327882"/>
              <a:gd name="connsiteY3" fmla="*/ 5205558 h 5205558"/>
              <a:gd name="connsiteX4" fmla="*/ 0 w 1327882"/>
              <a:gd name="connsiteY4" fmla="*/ 2101361 h 5205558"/>
              <a:gd name="connsiteX0" fmla="*/ 0 w 1319090"/>
              <a:gd name="connsiteY0" fmla="*/ 2250831 h 5205558"/>
              <a:gd name="connsiteX1" fmla="*/ 1319090 w 1319090"/>
              <a:gd name="connsiteY1" fmla="*/ 0 h 5205558"/>
              <a:gd name="connsiteX2" fmla="*/ 1319090 w 1319090"/>
              <a:gd name="connsiteY2" fmla="*/ 5205558 h 5205558"/>
              <a:gd name="connsiteX3" fmla="*/ 8792 w 1319090"/>
              <a:gd name="connsiteY3" fmla="*/ 5205558 h 5205558"/>
              <a:gd name="connsiteX4" fmla="*/ 0 w 1319090"/>
              <a:gd name="connsiteY4" fmla="*/ 2250831 h 5205558"/>
              <a:gd name="connsiteX0" fmla="*/ 18365 w 1311078"/>
              <a:gd name="connsiteY0" fmla="*/ 2391508 h 5205558"/>
              <a:gd name="connsiteX1" fmla="*/ 1311078 w 1311078"/>
              <a:gd name="connsiteY1" fmla="*/ 0 h 5205558"/>
              <a:gd name="connsiteX2" fmla="*/ 1311078 w 1311078"/>
              <a:gd name="connsiteY2" fmla="*/ 5205558 h 5205558"/>
              <a:gd name="connsiteX3" fmla="*/ 780 w 1311078"/>
              <a:gd name="connsiteY3" fmla="*/ 5205558 h 5205558"/>
              <a:gd name="connsiteX4" fmla="*/ 18365 w 1311078"/>
              <a:gd name="connsiteY4" fmla="*/ 2391508 h 5205558"/>
              <a:gd name="connsiteX0" fmla="*/ 26993 w 1310914"/>
              <a:gd name="connsiteY0" fmla="*/ 2567354 h 5205558"/>
              <a:gd name="connsiteX1" fmla="*/ 1310914 w 1310914"/>
              <a:gd name="connsiteY1" fmla="*/ 0 h 5205558"/>
              <a:gd name="connsiteX2" fmla="*/ 1310914 w 1310914"/>
              <a:gd name="connsiteY2" fmla="*/ 5205558 h 5205558"/>
              <a:gd name="connsiteX3" fmla="*/ 616 w 1310914"/>
              <a:gd name="connsiteY3" fmla="*/ 5205558 h 5205558"/>
              <a:gd name="connsiteX4" fmla="*/ 26993 w 1310914"/>
              <a:gd name="connsiteY4" fmla="*/ 2567354 h 5205558"/>
              <a:gd name="connsiteX0" fmla="*/ 35679 w 1310807"/>
              <a:gd name="connsiteY0" fmla="*/ 2760785 h 5205558"/>
              <a:gd name="connsiteX1" fmla="*/ 1310807 w 1310807"/>
              <a:gd name="connsiteY1" fmla="*/ 0 h 5205558"/>
              <a:gd name="connsiteX2" fmla="*/ 1310807 w 1310807"/>
              <a:gd name="connsiteY2" fmla="*/ 5205558 h 5205558"/>
              <a:gd name="connsiteX3" fmla="*/ 509 w 1310807"/>
              <a:gd name="connsiteY3" fmla="*/ 5205558 h 5205558"/>
              <a:gd name="connsiteX4" fmla="*/ 35679 w 1310807"/>
              <a:gd name="connsiteY4" fmla="*/ 2760785 h 5205558"/>
              <a:gd name="connsiteX0" fmla="*/ 738589 w 1310333"/>
              <a:gd name="connsiteY0" fmla="*/ 1503485 h 5205558"/>
              <a:gd name="connsiteX1" fmla="*/ 1310333 w 1310333"/>
              <a:gd name="connsiteY1" fmla="*/ 0 h 5205558"/>
              <a:gd name="connsiteX2" fmla="*/ 1310333 w 1310333"/>
              <a:gd name="connsiteY2" fmla="*/ 5205558 h 5205558"/>
              <a:gd name="connsiteX3" fmla="*/ 35 w 1310333"/>
              <a:gd name="connsiteY3" fmla="*/ 5205558 h 5205558"/>
              <a:gd name="connsiteX4" fmla="*/ 738589 w 1310333"/>
              <a:gd name="connsiteY4" fmla="*/ 1503485 h 5205558"/>
              <a:gd name="connsiteX0" fmla="*/ 606711 w 1310339"/>
              <a:gd name="connsiteY0" fmla="*/ 1512277 h 5205558"/>
              <a:gd name="connsiteX1" fmla="*/ 1310339 w 1310339"/>
              <a:gd name="connsiteY1" fmla="*/ 0 h 5205558"/>
              <a:gd name="connsiteX2" fmla="*/ 1310339 w 1310339"/>
              <a:gd name="connsiteY2" fmla="*/ 5205558 h 5205558"/>
              <a:gd name="connsiteX3" fmla="*/ 41 w 1310339"/>
              <a:gd name="connsiteY3" fmla="*/ 5205558 h 5205558"/>
              <a:gd name="connsiteX4" fmla="*/ 606711 w 1310339"/>
              <a:gd name="connsiteY4" fmla="*/ 1512277 h 5205558"/>
              <a:gd name="connsiteX0" fmla="*/ 246284 w 949912"/>
              <a:gd name="connsiteY0" fmla="*/ 1512277 h 5205558"/>
              <a:gd name="connsiteX1" fmla="*/ 949912 w 949912"/>
              <a:gd name="connsiteY1" fmla="*/ 0 h 5205558"/>
              <a:gd name="connsiteX2" fmla="*/ 949912 w 949912"/>
              <a:gd name="connsiteY2" fmla="*/ 5205558 h 5205558"/>
              <a:gd name="connsiteX3" fmla="*/ 99 w 949912"/>
              <a:gd name="connsiteY3" fmla="*/ 3816373 h 5205558"/>
              <a:gd name="connsiteX4" fmla="*/ 246284 w 949912"/>
              <a:gd name="connsiteY4" fmla="*/ 1512277 h 5205558"/>
              <a:gd name="connsiteX0" fmla="*/ 0 w 703628"/>
              <a:gd name="connsiteY0" fmla="*/ 1512277 h 5205558"/>
              <a:gd name="connsiteX1" fmla="*/ 703628 w 703628"/>
              <a:gd name="connsiteY1" fmla="*/ 0 h 5205558"/>
              <a:gd name="connsiteX2" fmla="*/ 703628 w 703628"/>
              <a:gd name="connsiteY2" fmla="*/ 5205558 h 5205558"/>
              <a:gd name="connsiteX3" fmla="*/ 17584 w 703628"/>
              <a:gd name="connsiteY3" fmla="*/ 3772412 h 5205558"/>
              <a:gd name="connsiteX4" fmla="*/ 0 w 703628"/>
              <a:gd name="connsiteY4" fmla="*/ 1512277 h 5205558"/>
              <a:gd name="connsiteX0" fmla="*/ 70638 w 774266"/>
              <a:gd name="connsiteY0" fmla="*/ 1512277 h 5205558"/>
              <a:gd name="connsiteX1" fmla="*/ 774266 w 774266"/>
              <a:gd name="connsiteY1" fmla="*/ 0 h 5205558"/>
              <a:gd name="connsiteX2" fmla="*/ 774266 w 774266"/>
              <a:gd name="connsiteY2" fmla="*/ 5205558 h 5205558"/>
              <a:gd name="connsiteX3" fmla="*/ 299 w 774266"/>
              <a:gd name="connsiteY3" fmla="*/ 4080143 h 5205558"/>
              <a:gd name="connsiteX4" fmla="*/ 70638 w 774266"/>
              <a:gd name="connsiteY4" fmla="*/ 1512277 h 5205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266" h="5205558">
                <a:moveTo>
                  <a:pt x="70638" y="1512277"/>
                </a:moveTo>
                <a:lnTo>
                  <a:pt x="774266" y="0"/>
                </a:lnTo>
                <a:lnTo>
                  <a:pt x="774266" y="5205558"/>
                </a:lnTo>
                <a:lnTo>
                  <a:pt x="299" y="4080143"/>
                </a:lnTo>
                <a:cubicBezTo>
                  <a:pt x="-5562" y="2986795"/>
                  <a:pt x="76499" y="2605625"/>
                  <a:pt x="70638" y="1512277"/>
                </a:cubicBezTo>
                <a:close/>
              </a:path>
            </a:pathLst>
          </a:custGeom>
          <a:solidFill>
            <a:schemeClr val="accent1">
              <a:lumMod val="75000"/>
            </a:schemeClr>
          </a:solidFill>
          <a:ln>
            <a:noFill/>
          </a:ln>
        </p:spPr>
        <p:txBody>
          <a:bodyPr vert="horz" lIns="76200" tIns="76200" rIns="76200" bIns="76200" rtlCol="0" anchor="t" anchorCtr="0">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endParaRPr lang="en-US" b="1" dirty="0"/>
          </a:p>
        </p:txBody>
      </p:sp>
      <p:sp>
        <p:nvSpPr>
          <p:cNvPr id="8" name="TextBox 9"/>
          <p:cNvSpPr txBox="1"/>
          <p:nvPr>
            <p:custDataLst>
              <p:tags r:id="rId5"/>
            </p:custDataLst>
          </p:nvPr>
        </p:nvSpPr>
        <p:spPr>
          <a:xfrm>
            <a:off x="555748" y="1722780"/>
            <a:ext cx="2468805" cy="3702074"/>
          </a:xfrm>
          <a:prstGeom prst="rect">
            <a:avLst/>
          </a:prstGeom>
          <a:solidFill>
            <a:schemeClr val="bg1"/>
          </a:solidFill>
          <a:ln w="19050">
            <a:solidFill>
              <a:schemeClr val="tx1"/>
            </a:solidFill>
          </a:ln>
        </p:spPr>
        <p:txBody>
          <a:bodyPr vert="horz" lIns="76200" tIns="76200" rIns="76200" bIns="76200" rtlCol="0" anchor="t" anchorCtr="0">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endParaRPr lang="fr-FR" dirty="0"/>
          </a:p>
          <a:p>
            <a:pPr algn="ctr"/>
            <a:endParaRPr lang="fr-FR" dirty="0"/>
          </a:p>
          <a:p>
            <a:pPr algn="ctr"/>
            <a:endParaRPr lang="fr-FR" dirty="0"/>
          </a:p>
        </p:txBody>
      </p:sp>
      <p:sp>
        <p:nvSpPr>
          <p:cNvPr id="26" name="Rectangle 26"/>
          <p:cNvSpPr txBox="1"/>
          <p:nvPr/>
        </p:nvSpPr>
        <p:spPr>
          <a:xfrm>
            <a:off x="6673953" y="891644"/>
            <a:ext cx="1824521" cy="246221"/>
          </a:xfrm>
          <a:prstGeom prst="rect">
            <a:avLst/>
          </a:prstGeom>
        </p:spPr>
        <p:txBody>
          <a:bodyPr vert="horz" lIns="0" tIns="0" rIns="0" bIns="0" rtlCol="0">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b="1" dirty="0"/>
              <a:t>Indicator</a:t>
            </a:r>
            <a:endParaRPr lang="fr-FR" b="1" dirty="0"/>
          </a:p>
        </p:txBody>
      </p:sp>
      <p:cxnSp>
        <p:nvCxnSpPr>
          <p:cNvPr id="29" name="Straight Connector 28"/>
          <p:cNvCxnSpPr/>
          <p:nvPr/>
        </p:nvCxnSpPr>
        <p:spPr>
          <a:xfrm>
            <a:off x="6385877" y="1148049"/>
            <a:ext cx="21437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19"/>
          <p:cNvSpPr txBox="1"/>
          <p:nvPr>
            <p:custDataLst>
              <p:tags r:id="rId6"/>
            </p:custDataLst>
          </p:nvPr>
        </p:nvSpPr>
        <p:spPr>
          <a:xfrm>
            <a:off x="3547241" y="1343222"/>
            <a:ext cx="2519451" cy="1199347"/>
          </a:xfrm>
          <a:prstGeom prst="rect">
            <a:avLst/>
          </a:prstGeom>
          <a:solidFill>
            <a:schemeClr val="accent2"/>
          </a:solidFill>
          <a:ln w="19050">
            <a:solidFill>
              <a:schemeClr val="bg1"/>
            </a:solidFill>
          </a:ln>
        </p:spPr>
        <p:txBody>
          <a:bodyPr vert="horz" lIns="76200" tIns="76200" rIns="76200" bIns="76200" rtlCol="0" anchor="ctr" anchorCtr="0">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400" b="1" dirty="0"/>
              <a:t>Strategic Priority 1: </a:t>
            </a:r>
            <a:r>
              <a:rPr lang="en-US" sz="1400" dirty="0"/>
              <a:t>Strengthen government ownership, advocacy, coordination and partnerships </a:t>
            </a:r>
            <a:endParaRPr lang="en-US" sz="1400" b="1" dirty="0">
              <a:solidFill>
                <a:schemeClr val="bg1"/>
              </a:solidFill>
            </a:endParaRPr>
          </a:p>
        </p:txBody>
      </p:sp>
      <p:sp>
        <p:nvSpPr>
          <p:cNvPr id="23" name="TextBox 19"/>
          <p:cNvSpPr txBox="1"/>
          <p:nvPr>
            <p:custDataLst>
              <p:tags r:id="rId7"/>
            </p:custDataLst>
          </p:nvPr>
        </p:nvSpPr>
        <p:spPr>
          <a:xfrm>
            <a:off x="3547241" y="2632812"/>
            <a:ext cx="2519451" cy="1196401"/>
          </a:xfrm>
          <a:prstGeom prst="rect">
            <a:avLst/>
          </a:prstGeom>
          <a:solidFill>
            <a:schemeClr val="accent2"/>
          </a:solidFill>
          <a:ln w="19050">
            <a:solidFill>
              <a:schemeClr val="bg1"/>
            </a:solidFill>
          </a:ln>
        </p:spPr>
        <p:txBody>
          <a:bodyPr vert="horz" lIns="76200" tIns="76200" rIns="76200" bIns="76200" rtlCol="0" anchor="ctr" anchorCtr="0">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en-US" dirty="0"/>
              <a:t>Strategic Priority 2</a:t>
            </a:r>
            <a:r>
              <a:rPr lang="en-US" sz="1400" dirty="0"/>
              <a:t>: Enhance planning for results, resource mobilization and financial sustainability of national NTD </a:t>
            </a:r>
            <a:r>
              <a:rPr lang="en-US" sz="1400" dirty="0" err="1"/>
              <a:t>programme</a:t>
            </a:r>
            <a:endParaRPr lang="en-US" sz="1400" dirty="0"/>
          </a:p>
        </p:txBody>
      </p:sp>
      <p:sp>
        <p:nvSpPr>
          <p:cNvPr id="24" name="TextBox 19"/>
          <p:cNvSpPr txBox="1"/>
          <p:nvPr>
            <p:custDataLst>
              <p:tags r:id="rId8"/>
            </p:custDataLst>
          </p:nvPr>
        </p:nvSpPr>
        <p:spPr>
          <a:xfrm>
            <a:off x="3547240" y="3945291"/>
            <a:ext cx="2519451" cy="1033756"/>
          </a:xfrm>
          <a:prstGeom prst="rect">
            <a:avLst/>
          </a:prstGeom>
          <a:solidFill>
            <a:schemeClr val="accent2"/>
          </a:solidFill>
          <a:ln w="19050">
            <a:solidFill>
              <a:schemeClr val="bg1"/>
            </a:solidFill>
          </a:ln>
        </p:spPr>
        <p:txBody>
          <a:bodyPr vert="horz" lIns="76200" tIns="76200" rIns="76200" bIns="76200" rtlCol="0" anchor="ctr" anchorCtr="0">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0"/>
            <a:r>
              <a:rPr lang="en-US" sz="1400" b="1" dirty="0"/>
              <a:t>Strategic Priority 3: </a:t>
            </a:r>
            <a:r>
              <a:rPr lang="en-US" sz="1400" dirty="0"/>
              <a:t>Scale-up access to interventions, treatment and system capacity building</a:t>
            </a:r>
          </a:p>
        </p:txBody>
      </p:sp>
      <p:cxnSp>
        <p:nvCxnSpPr>
          <p:cNvPr id="45" name="Straight Connector 44"/>
          <p:cNvCxnSpPr/>
          <p:nvPr/>
        </p:nvCxnSpPr>
        <p:spPr>
          <a:xfrm>
            <a:off x="6457127" y="3945291"/>
            <a:ext cx="2041347"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457127" y="2632812"/>
            <a:ext cx="2041347"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0" name="Rectangle 26"/>
          <p:cNvSpPr txBox="1"/>
          <p:nvPr/>
        </p:nvSpPr>
        <p:spPr>
          <a:xfrm>
            <a:off x="6435982" y="2875630"/>
            <a:ext cx="2291808" cy="430887"/>
          </a:xfrm>
          <a:prstGeom prst="rect">
            <a:avLst/>
          </a:prstGeom>
        </p:spPr>
        <p:txBody>
          <a:bodyPr vert="horz" wrap="square" lIns="0" tIns="0" rIns="0" bIns="0" rtlCol="0">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n-US" sz="1400" dirty="0"/>
              <a:t>% of planned NTD funds received.</a:t>
            </a:r>
          </a:p>
        </p:txBody>
      </p:sp>
      <p:sp>
        <p:nvSpPr>
          <p:cNvPr id="51" name="Rectangle 26"/>
          <p:cNvSpPr txBox="1"/>
          <p:nvPr/>
        </p:nvSpPr>
        <p:spPr>
          <a:xfrm>
            <a:off x="6435983" y="4004441"/>
            <a:ext cx="2354870" cy="430887"/>
          </a:xfrm>
          <a:prstGeom prst="rect">
            <a:avLst/>
          </a:prstGeom>
        </p:spPr>
        <p:txBody>
          <a:bodyPr vert="horz" wrap="square" lIns="0" tIns="0" rIns="0" bIns="0" rtlCol="0">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n-US" sz="1400" dirty="0"/>
              <a:t>Drug administration coverage;</a:t>
            </a:r>
          </a:p>
        </p:txBody>
      </p:sp>
      <p:sp>
        <p:nvSpPr>
          <p:cNvPr id="56" name="Rectangle 26"/>
          <p:cNvSpPr txBox="1"/>
          <p:nvPr/>
        </p:nvSpPr>
        <p:spPr>
          <a:xfrm>
            <a:off x="6457127" y="1420189"/>
            <a:ext cx="2333725" cy="646331"/>
          </a:xfrm>
          <a:prstGeom prst="rect">
            <a:avLst/>
          </a:prstGeom>
        </p:spPr>
        <p:txBody>
          <a:bodyPr vert="horz" wrap="square" lIns="0" tIns="0" rIns="0" bIns="0" rtlCol="0">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endParaRPr lang="en-US" sz="1400" b="1" dirty="0"/>
          </a:p>
          <a:p>
            <a:pPr lvl="1"/>
            <a:r>
              <a:rPr lang="en-US" sz="1400" b="1" dirty="0"/>
              <a:t>Ex</a:t>
            </a:r>
            <a:r>
              <a:rPr lang="en-US" sz="1400" dirty="0"/>
              <a:t>: Number of high level advocacy events on NTDs; </a:t>
            </a:r>
          </a:p>
        </p:txBody>
      </p:sp>
      <p:sp>
        <p:nvSpPr>
          <p:cNvPr id="32" name="TextBox 19"/>
          <p:cNvSpPr txBox="1"/>
          <p:nvPr>
            <p:custDataLst>
              <p:tags r:id="rId9"/>
            </p:custDataLst>
          </p:nvPr>
        </p:nvSpPr>
        <p:spPr>
          <a:xfrm>
            <a:off x="3547241" y="5069290"/>
            <a:ext cx="2519452" cy="1095786"/>
          </a:xfrm>
          <a:prstGeom prst="rect">
            <a:avLst/>
          </a:prstGeom>
          <a:solidFill>
            <a:schemeClr val="accent2"/>
          </a:solidFill>
          <a:ln w="19050">
            <a:solidFill>
              <a:schemeClr val="bg1"/>
            </a:solidFill>
          </a:ln>
        </p:spPr>
        <p:txBody>
          <a:bodyPr vert="horz" lIns="76200" tIns="76200" rIns="76200" bIns="76200" rtlCol="0" anchor="ctr" anchorCtr="0">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endParaRPr lang="en-US" sz="1400" dirty="0"/>
          </a:p>
          <a:p>
            <a:r>
              <a:rPr lang="en-US" sz="1400" b="1" dirty="0"/>
              <a:t>Strategic Priority 4: </a:t>
            </a:r>
            <a:r>
              <a:rPr lang="en-US" sz="1400" dirty="0"/>
              <a:t>Enhance NTD monitoring and evaluation, surveillance and operations research </a:t>
            </a:r>
            <a:endParaRPr lang="en-US" b="1" dirty="0">
              <a:solidFill>
                <a:schemeClr val="bg1"/>
              </a:solidFill>
            </a:endParaRPr>
          </a:p>
        </p:txBody>
      </p:sp>
      <p:sp>
        <p:nvSpPr>
          <p:cNvPr id="4" name="Rectangle 131"/>
          <p:cNvSpPr>
            <a:spLocks noGrp="1" noChangeArrowheads="1"/>
          </p:cNvSpPr>
          <p:nvPr>
            <p:ph type="title"/>
          </p:nvPr>
        </p:nvSpPr>
        <p:spPr bwMode="auto">
          <a:xfrm>
            <a:off x="119063" y="86182"/>
            <a:ext cx="7227668" cy="4308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212121"/>
                </a:solidFill>
                <a:effectLst/>
                <a:latin typeface="inherit"/>
              </a:rPr>
              <a:t>What are the national targets for NTD control and elimination and the corresponding indicators</a:t>
            </a:r>
            <a:r>
              <a:rPr kumimoji="0" lang="en-US" altLang="en-US" sz="1400" b="0" i="0" u="none" strike="noStrike" cap="none" normalizeH="0" baseline="0" dirty="0">
                <a:ln>
                  <a:noFill/>
                </a:ln>
                <a:solidFill>
                  <a:srgbClr val="212121"/>
                </a:solidFill>
                <a:effectLst/>
                <a:latin typeface="inherit"/>
              </a:rPr>
              <a:t>?</a:t>
            </a:r>
            <a:r>
              <a:rPr kumimoji="0" lang="en-US" altLang="en-US" sz="6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pic>
        <p:nvPicPr>
          <p:cNvPr id="30" name="Picture 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75" y="869275"/>
            <a:ext cx="3465862" cy="5295801"/>
          </a:xfrm>
          <a:prstGeom prst="rect">
            <a:avLst/>
          </a:prstGeom>
        </p:spPr>
      </p:pic>
      <p:sp>
        <p:nvSpPr>
          <p:cNvPr id="6" name="Rectangle 5"/>
          <p:cNvSpPr/>
          <p:nvPr/>
        </p:nvSpPr>
        <p:spPr>
          <a:xfrm>
            <a:off x="6306207" y="4181015"/>
            <a:ext cx="2421583" cy="1508105"/>
          </a:xfrm>
          <a:prstGeom prst="rect">
            <a:avLst/>
          </a:prstGeom>
        </p:spPr>
        <p:txBody>
          <a:bodyPr wrap="square">
            <a:spAutoFit/>
          </a:bodyPr>
          <a:lstStyle/>
          <a:p>
            <a:endParaRPr lang="en-US" dirty="0"/>
          </a:p>
          <a:p>
            <a:endParaRPr lang="en-US" dirty="0"/>
          </a:p>
          <a:p>
            <a:endParaRPr lang="en-US" dirty="0"/>
          </a:p>
          <a:p>
            <a:endParaRPr lang="en-US" dirty="0"/>
          </a:p>
          <a:p>
            <a:pPr marL="193675" lvl="1" indent="-192088" defTabSz="895350">
              <a:buClr>
                <a:schemeClr val="tx2"/>
              </a:buClr>
              <a:buSzPct val="125000"/>
              <a:buFont typeface="Arial" charset="0"/>
              <a:buChar char="▪"/>
            </a:pPr>
            <a:r>
              <a:rPr lang="en-US" sz="1400" dirty="0">
                <a:latin typeface="+mn-lt"/>
              </a:rPr>
              <a:t>NTD data completeness and timeliness</a:t>
            </a:r>
          </a:p>
        </p:txBody>
      </p:sp>
      <p:cxnSp>
        <p:nvCxnSpPr>
          <p:cNvPr id="34" name="Straight Connector 33"/>
          <p:cNvCxnSpPr>
            <a:endCxn id="6" idx="3"/>
          </p:cNvCxnSpPr>
          <p:nvPr/>
        </p:nvCxnSpPr>
        <p:spPr>
          <a:xfrm flipV="1">
            <a:off x="6205308" y="4935068"/>
            <a:ext cx="2522482" cy="4398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535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66" name="think-cell Slide" r:id="rId6" imgW="360" imgH="360" progId="">
                  <p:embed/>
                </p:oleObj>
              </mc:Choice>
              <mc:Fallback>
                <p:oleObj name="think-cell Slide" r:id="rId6" imgW="360" imgH="360" progId="">
                  <p:embed/>
                  <p:pic>
                    <p:nvPicPr>
                      <p:cNvPr id="7" name="Object 6"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368974" y="173606"/>
            <a:ext cx="6930718" cy="5847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628650"/>
            <a:r>
              <a:rPr lang="en-US" dirty="0"/>
              <a:t>Scorecard indicators will evolve as new data becomes available</a:t>
            </a:r>
            <a:r>
              <a:rPr lang="fr-FR" dirty="0"/>
              <a:t>.</a:t>
            </a:r>
          </a:p>
        </p:txBody>
      </p:sp>
      <p:sp>
        <p:nvSpPr>
          <p:cNvPr id="9" name="Arc 6"/>
          <p:cNvSpPr>
            <a:spLocks/>
          </p:cNvSpPr>
          <p:nvPr/>
        </p:nvSpPr>
        <p:spPr bwMode="auto">
          <a:xfrm>
            <a:off x="5558481" y="2599086"/>
            <a:ext cx="2829381" cy="1704806"/>
          </a:xfrm>
          <a:custGeom>
            <a:avLst/>
            <a:gdLst>
              <a:gd name="T0" fmla="*/ 0 w 21286"/>
              <a:gd name="T1" fmla="*/ 2147483647 h 21600"/>
              <a:gd name="T2" fmla="*/ 2147483647 w 21286"/>
              <a:gd name="T3" fmla="*/ 2147483647 h 21600"/>
              <a:gd name="T4" fmla="*/ 2147483647 w 21286"/>
              <a:gd name="T5" fmla="*/ 2147483647 h 21600"/>
              <a:gd name="T6" fmla="*/ 0 60000 65536"/>
              <a:gd name="T7" fmla="*/ 0 60000 65536"/>
              <a:gd name="T8" fmla="*/ 0 60000 65536"/>
              <a:gd name="T9" fmla="*/ 0 w 21286"/>
              <a:gd name="T10" fmla="*/ 0 h 21600"/>
              <a:gd name="T11" fmla="*/ 21286 w 21286"/>
              <a:gd name="T12" fmla="*/ 21600 h 21600"/>
            </a:gdLst>
            <a:ahLst/>
            <a:cxnLst>
              <a:cxn ang="T6">
                <a:pos x="T0" y="T1"/>
              </a:cxn>
              <a:cxn ang="T7">
                <a:pos x="T2" y="T3"/>
              </a:cxn>
              <a:cxn ang="T8">
                <a:pos x="T4" y="T5"/>
              </a:cxn>
            </a:cxnLst>
            <a:rect l="T9" t="T10" r="T11" b="T12"/>
            <a:pathLst>
              <a:path w="21286" h="21600" fill="none" extrusionOk="0">
                <a:moveTo>
                  <a:pt x="0" y="12792"/>
                </a:moveTo>
                <a:cubicBezTo>
                  <a:pt x="3475" y="5010"/>
                  <a:pt x="11200" y="-1"/>
                  <a:pt x="19723" y="0"/>
                </a:cubicBezTo>
                <a:cubicBezTo>
                  <a:pt x="20244" y="0"/>
                  <a:pt x="20765" y="18"/>
                  <a:pt x="21286" y="56"/>
                </a:cubicBezTo>
              </a:path>
              <a:path w="21286" h="21600" stroke="0" extrusionOk="0">
                <a:moveTo>
                  <a:pt x="0" y="12792"/>
                </a:moveTo>
                <a:cubicBezTo>
                  <a:pt x="3475" y="5010"/>
                  <a:pt x="11200" y="-1"/>
                  <a:pt x="19723" y="0"/>
                </a:cubicBezTo>
                <a:cubicBezTo>
                  <a:pt x="20244" y="0"/>
                  <a:pt x="20765" y="18"/>
                  <a:pt x="21286" y="56"/>
                </a:cubicBezTo>
                <a:lnTo>
                  <a:pt x="19723" y="21600"/>
                </a:lnTo>
                <a:lnTo>
                  <a:pt x="0" y="12792"/>
                </a:lnTo>
                <a:close/>
              </a:path>
            </a:pathLst>
          </a:custGeom>
          <a:noFill/>
          <a:ln w="28575">
            <a:solidFill>
              <a:schemeClr val="accent4"/>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endParaRPr lang="en-US" dirty="0">
              <a:solidFill>
                <a:prstClr val="black"/>
              </a:solidFill>
            </a:endParaRPr>
          </a:p>
        </p:txBody>
      </p:sp>
      <p:sp>
        <p:nvSpPr>
          <p:cNvPr id="11" name="Rectangle 286"/>
          <p:cNvSpPr txBox="1">
            <a:spLocks noChangeArrowheads="1"/>
          </p:cNvSpPr>
          <p:nvPr/>
        </p:nvSpPr>
        <p:spPr bwMode="auto">
          <a:xfrm>
            <a:off x="6090368" y="3266005"/>
            <a:ext cx="2376624" cy="717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lvl="1" defTabSz="677863">
              <a:buClr>
                <a:srgbClr val="39302A"/>
              </a:buClr>
            </a:pPr>
            <a:r>
              <a:rPr lang="fr-FR" dirty="0" err="1">
                <a:solidFill>
                  <a:prstClr val="black"/>
                </a:solidFill>
              </a:rPr>
              <a:t>Prevalence</a:t>
            </a:r>
            <a:r>
              <a:rPr lang="fr-FR" dirty="0">
                <a:solidFill>
                  <a:prstClr val="black"/>
                </a:solidFill>
              </a:rPr>
              <a:t> of malaria </a:t>
            </a:r>
            <a:r>
              <a:rPr lang="fr-FR" dirty="0" err="1">
                <a:solidFill>
                  <a:prstClr val="black"/>
                </a:solidFill>
              </a:rPr>
              <a:t>among</a:t>
            </a:r>
            <a:r>
              <a:rPr lang="fr-FR" dirty="0">
                <a:solidFill>
                  <a:prstClr val="black"/>
                </a:solidFill>
              </a:rPr>
              <a:t> </a:t>
            </a:r>
            <a:r>
              <a:rPr lang="fr-FR" dirty="0" err="1">
                <a:solidFill>
                  <a:prstClr val="black"/>
                </a:solidFill>
              </a:rPr>
              <a:t>Pregnant</a:t>
            </a:r>
            <a:r>
              <a:rPr lang="fr-FR" dirty="0">
                <a:solidFill>
                  <a:prstClr val="black"/>
                </a:solidFill>
              </a:rPr>
              <a:t> </a:t>
            </a:r>
            <a:r>
              <a:rPr lang="fr-FR" dirty="0" err="1">
                <a:solidFill>
                  <a:prstClr val="black"/>
                </a:solidFill>
              </a:rPr>
              <a:t>women</a:t>
            </a:r>
            <a:r>
              <a:rPr lang="fr-FR" dirty="0">
                <a:solidFill>
                  <a:prstClr val="black"/>
                </a:solidFill>
              </a:rPr>
              <a:t> </a:t>
            </a:r>
          </a:p>
        </p:txBody>
      </p:sp>
      <p:sp>
        <p:nvSpPr>
          <p:cNvPr id="12" name="Arc 5"/>
          <p:cNvSpPr>
            <a:spLocks/>
          </p:cNvSpPr>
          <p:nvPr/>
        </p:nvSpPr>
        <p:spPr bwMode="auto">
          <a:xfrm>
            <a:off x="3078180" y="3599228"/>
            <a:ext cx="2829381" cy="1704806"/>
          </a:xfrm>
          <a:custGeom>
            <a:avLst/>
            <a:gdLst>
              <a:gd name="T0" fmla="*/ 0 w 21145"/>
              <a:gd name="T1" fmla="*/ 2147483647 h 21600"/>
              <a:gd name="T2" fmla="*/ 2147483647 w 21145"/>
              <a:gd name="T3" fmla="*/ 2147483647 h 21600"/>
              <a:gd name="T4" fmla="*/ 2147483647 w 21145"/>
              <a:gd name="T5" fmla="*/ 2147483647 h 21600"/>
              <a:gd name="T6" fmla="*/ 0 60000 65536"/>
              <a:gd name="T7" fmla="*/ 0 60000 65536"/>
              <a:gd name="T8" fmla="*/ 0 60000 65536"/>
              <a:gd name="T9" fmla="*/ 0 w 21145"/>
              <a:gd name="T10" fmla="*/ 0 h 21600"/>
              <a:gd name="T11" fmla="*/ 21145 w 21145"/>
              <a:gd name="T12" fmla="*/ 21600 h 21600"/>
            </a:gdLst>
            <a:ahLst/>
            <a:cxnLst>
              <a:cxn ang="T6">
                <a:pos x="T0" y="T1"/>
              </a:cxn>
              <a:cxn ang="T7">
                <a:pos x="T2" y="T3"/>
              </a:cxn>
              <a:cxn ang="T8">
                <a:pos x="T4" y="T5"/>
              </a:cxn>
            </a:cxnLst>
            <a:rect l="T9" t="T10" r="T11" b="T12"/>
            <a:pathLst>
              <a:path w="21145" h="21600" fill="none" extrusionOk="0">
                <a:moveTo>
                  <a:pt x="0" y="12483"/>
                </a:moveTo>
                <a:cubicBezTo>
                  <a:pt x="3545" y="4868"/>
                  <a:pt x="11182" y="-1"/>
                  <a:pt x="19582" y="0"/>
                </a:cubicBezTo>
                <a:cubicBezTo>
                  <a:pt x="20103" y="0"/>
                  <a:pt x="20624" y="18"/>
                  <a:pt x="21145" y="56"/>
                </a:cubicBezTo>
              </a:path>
              <a:path w="21145" h="21600" stroke="0" extrusionOk="0">
                <a:moveTo>
                  <a:pt x="0" y="12483"/>
                </a:moveTo>
                <a:cubicBezTo>
                  <a:pt x="3545" y="4868"/>
                  <a:pt x="11182" y="-1"/>
                  <a:pt x="19582" y="0"/>
                </a:cubicBezTo>
                <a:cubicBezTo>
                  <a:pt x="20103" y="0"/>
                  <a:pt x="20624" y="18"/>
                  <a:pt x="21145" y="56"/>
                </a:cubicBezTo>
                <a:lnTo>
                  <a:pt x="19582" y="21600"/>
                </a:lnTo>
                <a:lnTo>
                  <a:pt x="0" y="12483"/>
                </a:lnTo>
                <a:close/>
              </a:path>
            </a:pathLst>
          </a:custGeom>
          <a:noFill/>
          <a:ln w="28575">
            <a:solidFill>
              <a:schemeClr val="accent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endParaRPr lang="en-US" dirty="0">
              <a:solidFill>
                <a:prstClr val="black"/>
              </a:solidFill>
            </a:endParaRPr>
          </a:p>
        </p:txBody>
      </p:sp>
      <p:sp>
        <p:nvSpPr>
          <p:cNvPr id="14" name="Rectangle 286"/>
          <p:cNvSpPr txBox="1">
            <a:spLocks noChangeArrowheads="1"/>
          </p:cNvSpPr>
          <p:nvPr/>
        </p:nvSpPr>
        <p:spPr bwMode="auto">
          <a:xfrm>
            <a:off x="3697867" y="4088247"/>
            <a:ext cx="2209694" cy="1195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1587" lvl="1" indent="0" eaLnBrk="0" hangingPunct="0">
              <a:spcBef>
                <a:spcPct val="30000"/>
              </a:spcBef>
              <a:buClr>
                <a:srgbClr val="002960"/>
              </a:buClr>
            </a:pPr>
            <a:r>
              <a:rPr lang="en-GB" sz="1400" dirty="0"/>
              <a:t> % of leishmaniosis cases treated according to the standard treatment protocol</a:t>
            </a:r>
            <a:endParaRPr lang="fr-FR" sz="1400" dirty="0">
              <a:solidFill>
                <a:srgbClr val="000000"/>
              </a:solidFill>
            </a:endParaRPr>
          </a:p>
        </p:txBody>
      </p:sp>
      <p:sp>
        <p:nvSpPr>
          <p:cNvPr id="15" name="Arc 4"/>
          <p:cNvSpPr>
            <a:spLocks/>
          </p:cNvSpPr>
          <p:nvPr/>
        </p:nvSpPr>
        <p:spPr bwMode="auto">
          <a:xfrm>
            <a:off x="597878" y="4581692"/>
            <a:ext cx="2829381" cy="1704806"/>
          </a:xfrm>
          <a:custGeom>
            <a:avLst/>
            <a:gdLst>
              <a:gd name="T0" fmla="*/ 0 w 20829"/>
              <a:gd name="T1" fmla="*/ 2147483647 h 21600"/>
              <a:gd name="T2" fmla="*/ 2147483647 w 20829"/>
              <a:gd name="T3" fmla="*/ 2147483647 h 21600"/>
              <a:gd name="T4" fmla="*/ 2147483647 w 20829"/>
              <a:gd name="T5" fmla="*/ 2147483647 h 21600"/>
              <a:gd name="T6" fmla="*/ 0 60000 65536"/>
              <a:gd name="T7" fmla="*/ 0 60000 65536"/>
              <a:gd name="T8" fmla="*/ 0 60000 65536"/>
              <a:gd name="T9" fmla="*/ 0 w 20829"/>
              <a:gd name="T10" fmla="*/ 0 h 21600"/>
              <a:gd name="T11" fmla="*/ 20829 w 20829"/>
              <a:gd name="T12" fmla="*/ 21600 h 21600"/>
            </a:gdLst>
            <a:ahLst/>
            <a:cxnLst>
              <a:cxn ang="T6">
                <a:pos x="T0" y="T1"/>
              </a:cxn>
              <a:cxn ang="T7">
                <a:pos x="T2" y="T3"/>
              </a:cxn>
              <a:cxn ang="T8">
                <a:pos x="T4" y="T5"/>
              </a:cxn>
            </a:cxnLst>
            <a:rect l="T9" t="T10" r="T11" b="T12"/>
            <a:pathLst>
              <a:path w="20829" h="21600" fill="none" extrusionOk="0">
                <a:moveTo>
                  <a:pt x="-1" y="11833"/>
                </a:moveTo>
                <a:cubicBezTo>
                  <a:pt x="3679" y="4574"/>
                  <a:pt x="11127" y="-1"/>
                  <a:pt x="19266" y="0"/>
                </a:cubicBezTo>
                <a:cubicBezTo>
                  <a:pt x="19787" y="0"/>
                  <a:pt x="20308" y="18"/>
                  <a:pt x="20829" y="56"/>
                </a:cubicBezTo>
              </a:path>
              <a:path w="20829" h="21600" stroke="0" extrusionOk="0">
                <a:moveTo>
                  <a:pt x="-1" y="11833"/>
                </a:moveTo>
                <a:cubicBezTo>
                  <a:pt x="3679" y="4574"/>
                  <a:pt x="11127" y="-1"/>
                  <a:pt x="19266" y="0"/>
                </a:cubicBezTo>
                <a:cubicBezTo>
                  <a:pt x="19787" y="0"/>
                  <a:pt x="20308" y="18"/>
                  <a:pt x="20829" y="56"/>
                </a:cubicBezTo>
                <a:lnTo>
                  <a:pt x="19266" y="21600"/>
                </a:lnTo>
                <a:lnTo>
                  <a:pt x="-1" y="11833"/>
                </a:lnTo>
                <a:close/>
              </a:path>
            </a:pathLst>
          </a:custGeom>
          <a:no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endParaRPr lang="en-US" dirty="0">
              <a:solidFill>
                <a:prstClr val="black"/>
              </a:solidFill>
            </a:endParaRPr>
          </a:p>
        </p:txBody>
      </p:sp>
      <p:sp>
        <p:nvSpPr>
          <p:cNvPr id="17" name="Rectangle 286"/>
          <p:cNvSpPr txBox="1">
            <a:spLocks noChangeArrowheads="1"/>
          </p:cNvSpPr>
          <p:nvPr/>
        </p:nvSpPr>
        <p:spPr bwMode="auto">
          <a:xfrm>
            <a:off x="970406" y="5283826"/>
            <a:ext cx="2330830" cy="649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lvl="1" defTabSz="677863">
              <a:buClr>
                <a:srgbClr val="39302A"/>
              </a:buClr>
            </a:pPr>
            <a:r>
              <a:rPr lang="en-US" sz="1400" dirty="0">
                <a:solidFill>
                  <a:prstClr val="black"/>
                </a:solidFill>
              </a:rPr>
              <a:t>Number of people treated for malaria at community level</a:t>
            </a:r>
            <a:endParaRPr lang="fr-FR" sz="1400" dirty="0">
              <a:solidFill>
                <a:prstClr val="black"/>
              </a:solidFill>
            </a:endParaRPr>
          </a:p>
        </p:txBody>
      </p:sp>
      <p:grpSp>
        <p:nvGrpSpPr>
          <p:cNvPr id="19" name="Group 18"/>
          <p:cNvGrpSpPr/>
          <p:nvPr/>
        </p:nvGrpSpPr>
        <p:grpSpPr>
          <a:xfrm>
            <a:off x="817568" y="2178992"/>
            <a:ext cx="1318253" cy="2462213"/>
            <a:chOff x="325909" y="1530350"/>
            <a:chExt cx="1318253" cy="2462213"/>
          </a:xfrm>
        </p:grpSpPr>
        <p:sp>
          <p:nvSpPr>
            <p:cNvPr id="5" name="Rectangle 5"/>
            <p:cNvSpPr txBox="1"/>
            <p:nvPr/>
          </p:nvSpPr>
          <p:spPr>
            <a:xfrm>
              <a:off x="545387" y="1530350"/>
              <a:ext cx="675174" cy="2462213"/>
            </a:xfrm>
            <a:prstGeom prst="rect">
              <a:avLst/>
            </a:prstGeom>
          </p:spPr>
          <p:txBody>
            <a:bodyPr vert="horz" wrap="square" lIns="0" tIns="0" rIns="0" bIns="0" rtlCol="0">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39302A"/>
                </a:buClr>
              </a:pPr>
              <a:r>
                <a:rPr lang="fr-FR" sz="16000" b="1" dirty="0">
                  <a:solidFill>
                    <a:srgbClr val="E06020"/>
                  </a:solidFill>
                </a:rPr>
                <a:t>1</a:t>
              </a:r>
            </a:p>
          </p:txBody>
        </p:sp>
        <p:grpSp>
          <p:nvGrpSpPr>
            <p:cNvPr id="18" name="Group 17"/>
            <p:cNvGrpSpPr/>
            <p:nvPr/>
          </p:nvGrpSpPr>
          <p:grpSpPr>
            <a:xfrm>
              <a:off x="325909" y="2011551"/>
              <a:ext cx="1318253" cy="1783142"/>
              <a:chOff x="325909" y="2011551"/>
              <a:chExt cx="1318253" cy="1783142"/>
            </a:xfrm>
          </p:grpSpPr>
          <p:sp>
            <p:nvSpPr>
              <p:cNvPr id="16" name="Rectangle 286"/>
              <p:cNvSpPr txBox="1">
                <a:spLocks noChangeArrowheads="1"/>
              </p:cNvSpPr>
              <p:nvPr/>
            </p:nvSpPr>
            <p:spPr bwMode="auto">
              <a:xfrm>
                <a:off x="325909" y="3506504"/>
                <a:ext cx="1318253" cy="288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defTabSz="677863">
                  <a:buClr>
                    <a:srgbClr val="39302A"/>
                  </a:buClr>
                </a:pPr>
                <a:r>
                  <a:rPr lang="fr-FR" b="1" dirty="0">
                    <a:solidFill>
                      <a:srgbClr val="E06020"/>
                    </a:solidFill>
                  </a:rPr>
                  <a:t>(</a:t>
                </a:r>
                <a:r>
                  <a:rPr lang="fr-FR" b="1" dirty="0" err="1">
                    <a:solidFill>
                      <a:srgbClr val="E06020"/>
                    </a:solidFill>
                  </a:rPr>
                  <a:t>Today</a:t>
                </a:r>
                <a:r>
                  <a:rPr lang="fr-FR" b="1" dirty="0">
                    <a:solidFill>
                      <a:srgbClr val="E06020"/>
                    </a:solidFill>
                  </a:rPr>
                  <a:t>)</a:t>
                </a:r>
              </a:p>
            </p:txBody>
          </p:sp>
          <p:sp>
            <p:nvSpPr>
              <p:cNvPr id="3" name="Rectangle 3"/>
              <p:cNvSpPr txBox="1"/>
              <p:nvPr/>
            </p:nvSpPr>
            <p:spPr>
              <a:xfrm>
                <a:off x="325909" y="2011551"/>
                <a:ext cx="736721" cy="246221"/>
              </a:xfrm>
              <a:prstGeom prst="rect">
                <a:avLst/>
              </a:prstGeom>
            </p:spPr>
            <p:txBody>
              <a:bodyPr vert="horz" wrap="square" lIns="0" tIns="0" rIns="0" bIns="0" rtlCol="0">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39302A"/>
                  </a:buClr>
                </a:pPr>
                <a:r>
                  <a:rPr lang="fr-FR" b="1" dirty="0" err="1">
                    <a:solidFill>
                      <a:srgbClr val="E06020"/>
                    </a:solidFill>
                  </a:rPr>
                  <a:t>Wave</a:t>
                </a:r>
                <a:endParaRPr lang="fr-FR" b="1" dirty="0">
                  <a:solidFill>
                    <a:srgbClr val="E06020"/>
                  </a:solidFill>
                </a:endParaRPr>
              </a:p>
            </p:txBody>
          </p:sp>
        </p:grpSp>
      </p:grpSp>
      <p:grpSp>
        <p:nvGrpSpPr>
          <p:cNvPr id="24" name="Group 23"/>
          <p:cNvGrpSpPr/>
          <p:nvPr/>
        </p:nvGrpSpPr>
        <p:grpSpPr>
          <a:xfrm>
            <a:off x="3404999" y="1144833"/>
            <a:ext cx="1616759" cy="2462213"/>
            <a:chOff x="121786" y="1530350"/>
            <a:chExt cx="1616759" cy="2462213"/>
          </a:xfrm>
        </p:grpSpPr>
        <p:sp>
          <p:nvSpPr>
            <p:cNvPr id="25" name="Rectangle 5"/>
            <p:cNvSpPr txBox="1"/>
            <p:nvPr/>
          </p:nvSpPr>
          <p:spPr>
            <a:xfrm>
              <a:off x="545387" y="1530350"/>
              <a:ext cx="675174" cy="2462213"/>
            </a:xfrm>
            <a:prstGeom prst="rect">
              <a:avLst/>
            </a:prstGeom>
          </p:spPr>
          <p:txBody>
            <a:bodyPr vert="horz" wrap="square" lIns="0" tIns="0" rIns="0" bIns="0" rtlCol="0">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39302A"/>
                </a:buClr>
              </a:pPr>
              <a:r>
                <a:rPr lang="fr-FR" sz="16000" b="1" dirty="0">
                  <a:solidFill>
                    <a:srgbClr val="6F0710"/>
                  </a:solidFill>
                </a:rPr>
                <a:t>2</a:t>
              </a:r>
            </a:p>
          </p:txBody>
        </p:sp>
        <p:grpSp>
          <p:nvGrpSpPr>
            <p:cNvPr id="26" name="Group 25"/>
            <p:cNvGrpSpPr/>
            <p:nvPr/>
          </p:nvGrpSpPr>
          <p:grpSpPr>
            <a:xfrm>
              <a:off x="121786" y="2011551"/>
              <a:ext cx="1616759" cy="1783142"/>
              <a:chOff x="121786" y="2011551"/>
              <a:chExt cx="1616759" cy="1783142"/>
            </a:xfrm>
          </p:grpSpPr>
          <p:sp>
            <p:nvSpPr>
              <p:cNvPr id="27" name="Rectangle 286"/>
              <p:cNvSpPr txBox="1">
                <a:spLocks noChangeArrowheads="1"/>
              </p:cNvSpPr>
              <p:nvPr/>
            </p:nvSpPr>
            <p:spPr bwMode="auto">
              <a:xfrm>
                <a:off x="421876" y="3506504"/>
                <a:ext cx="1316669" cy="288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defTabSz="677863">
                  <a:buClr>
                    <a:srgbClr val="39302A"/>
                  </a:buClr>
                </a:pPr>
                <a:r>
                  <a:rPr lang="fr-FR" b="1" dirty="0">
                    <a:solidFill>
                      <a:srgbClr val="6F0710"/>
                    </a:solidFill>
                  </a:rPr>
                  <a:t>(short </a:t>
                </a:r>
                <a:r>
                  <a:rPr lang="fr-FR" b="1" dirty="0" err="1">
                    <a:solidFill>
                      <a:srgbClr val="6F0710"/>
                    </a:solidFill>
                  </a:rPr>
                  <a:t>term</a:t>
                </a:r>
                <a:r>
                  <a:rPr lang="fr-FR" b="1" dirty="0">
                    <a:solidFill>
                      <a:srgbClr val="6F0710"/>
                    </a:solidFill>
                  </a:rPr>
                  <a:t>)</a:t>
                </a:r>
              </a:p>
            </p:txBody>
          </p:sp>
          <p:sp>
            <p:nvSpPr>
              <p:cNvPr id="28" name="Rectangle 3"/>
              <p:cNvSpPr txBox="1"/>
              <p:nvPr/>
            </p:nvSpPr>
            <p:spPr>
              <a:xfrm>
                <a:off x="121786" y="2011551"/>
                <a:ext cx="736721" cy="246221"/>
              </a:xfrm>
              <a:prstGeom prst="rect">
                <a:avLst/>
              </a:prstGeom>
            </p:spPr>
            <p:txBody>
              <a:bodyPr vert="horz" wrap="square" lIns="0" tIns="0" rIns="0" bIns="0" rtlCol="0">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39302A"/>
                  </a:buClr>
                </a:pPr>
                <a:r>
                  <a:rPr lang="fr-FR" b="1" dirty="0" err="1">
                    <a:solidFill>
                      <a:srgbClr val="6F0710"/>
                    </a:solidFill>
                  </a:rPr>
                  <a:t>Wave</a:t>
                </a:r>
                <a:endParaRPr lang="fr-FR" b="1" dirty="0">
                  <a:solidFill>
                    <a:srgbClr val="6F0710"/>
                  </a:solidFill>
                </a:endParaRPr>
              </a:p>
            </p:txBody>
          </p:sp>
        </p:grpSp>
      </p:grpSp>
      <p:grpSp>
        <p:nvGrpSpPr>
          <p:cNvPr id="29" name="Group 28"/>
          <p:cNvGrpSpPr/>
          <p:nvPr/>
        </p:nvGrpSpPr>
        <p:grpSpPr>
          <a:xfrm>
            <a:off x="5855606" y="272306"/>
            <a:ext cx="1694769" cy="2462213"/>
            <a:chOff x="63724" y="1530350"/>
            <a:chExt cx="1694769" cy="2462213"/>
          </a:xfrm>
        </p:grpSpPr>
        <p:sp>
          <p:nvSpPr>
            <p:cNvPr id="30" name="Rectangle 5"/>
            <p:cNvSpPr txBox="1"/>
            <p:nvPr/>
          </p:nvSpPr>
          <p:spPr>
            <a:xfrm>
              <a:off x="545387" y="1530350"/>
              <a:ext cx="675174" cy="2462213"/>
            </a:xfrm>
            <a:prstGeom prst="rect">
              <a:avLst/>
            </a:prstGeom>
          </p:spPr>
          <p:txBody>
            <a:bodyPr vert="horz" wrap="square" lIns="0" tIns="0" rIns="0" bIns="0" rtlCol="0">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39302A"/>
                </a:buClr>
              </a:pPr>
              <a:r>
                <a:rPr lang="fr-FR" sz="16000" b="1" dirty="0">
                  <a:solidFill>
                    <a:srgbClr val="38529C"/>
                  </a:solidFill>
                </a:rPr>
                <a:t>3</a:t>
              </a:r>
            </a:p>
          </p:txBody>
        </p:sp>
        <p:grpSp>
          <p:nvGrpSpPr>
            <p:cNvPr id="31" name="Group 30"/>
            <p:cNvGrpSpPr/>
            <p:nvPr/>
          </p:nvGrpSpPr>
          <p:grpSpPr>
            <a:xfrm>
              <a:off x="63724" y="2011551"/>
              <a:ext cx="1694769" cy="1783142"/>
              <a:chOff x="63724" y="2011551"/>
              <a:chExt cx="1694769" cy="1783142"/>
            </a:xfrm>
          </p:grpSpPr>
          <p:sp>
            <p:nvSpPr>
              <p:cNvPr id="32" name="Rectangle 286"/>
              <p:cNvSpPr txBox="1">
                <a:spLocks noChangeArrowheads="1"/>
              </p:cNvSpPr>
              <p:nvPr/>
            </p:nvSpPr>
            <p:spPr bwMode="auto">
              <a:xfrm>
                <a:off x="63724" y="3506504"/>
                <a:ext cx="1694769" cy="288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defTabSz="677863">
                  <a:buClr>
                    <a:srgbClr val="39302A"/>
                  </a:buClr>
                </a:pPr>
                <a:r>
                  <a:rPr lang="fr-FR" b="1" dirty="0">
                    <a:solidFill>
                      <a:srgbClr val="38529C"/>
                    </a:solidFill>
                  </a:rPr>
                  <a:t>(Long </a:t>
                </a:r>
                <a:r>
                  <a:rPr lang="fr-FR" b="1" dirty="0" err="1">
                    <a:solidFill>
                      <a:srgbClr val="38529C"/>
                    </a:solidFill>
                  </a:rPr>
                  <a:t>term</a:t>
                </a:r>
                <a:r>
                  <a:rPr lang="fr-FR" b="1" dirty="0">
                    <a:solidFill>
                      <a:srgbClr val="38529C"/>
                    </a:solidFill>
                  </a:rPr>
                  <a:t>) </a:t>
                </a:r>
              </a:p>
            </p:txBody>
          </p:sp>
          <p:sp>
            <p:nvSpPr>
              <p:cNvPr id="33" name="Rectangle 3"/>
              <p:cNvSpPr txBox="1"/>
              <p:nvPr/>
            </p:nvSpPr>
            <p:spPr>
              <a:xfrm>
                <a:off x="121786" y="2011551"/>
                <a:ext cx="736721" cy="246221"/>
              </a:xfrm>
              <a:prstGeom prst="rect">
                <a:avLst/>
              </a:prstGeom>
            </p:spPr>
            <p:txBody>
              <a:bodyPr vert="horz" wrap="square" lIns="0" tIns="0" rIns="0" bIns="0" rtlCol="0">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39302A"/>
                  </a:buClr>
                </a:pPr>
                <a:r>
                  <a:rPr lang="fr-FR" b="1" dirty="0" err="1">
                    <a:solidFill>
                      <a:srgbClr val="38529C"/>
                    </a:solidFill>
                  </a:rPr>
                  <a:t>Wave</a:t>
                </a:r>
                <a:endParaRPr lang="fr-FR" b="1" dirty="0">
                  <a:solidFill>
                    <a:srgbClr val="38529C"/>
                  </a:solidFill>
                </a:endParaRPr>
              </a:p>
            </p:txBody>
          </p:sp>
        </p:grpSp>
      </p:grpSp>
      <p:grpSp>
        <p:nvGrpSpPr>
          <p:cNvPr id="34" name="Group 33"/>
          <p:cNvGrpSpPr>
            <a:grpSpLocks/>
          </p:cNvGrpSpPr>
          <p:nvPr/>
        </p:nvGrpSpPr>
        <p:grpSpPr>
          <a:xfrm>
            <a:off x="119063" y="174627"/>
            <a:ext cx="534153" cy="534153"/>
            <a:chOff x="724833" y="1360468"/>
            <a:chExt cx="646325" cy="646325"/>
          </a:xfrm>
          <a:effectLst>
            <a:outerShdw blurRad="50800" dist="38100" dir="5400000" algn="t" rotWithShape="0">
              <a:prstClr val="black">
                <a:alpha val="40000"/>
              </a:prstClr>
            </a:outerShdw>
          </a:effectLst>
        </p:grpSpPr>
        <p:sp>
          <p:nvSpPr>
            <p:cNvPr id="35" name="TextBox 9"/>
            <p:cNvSpPr txBox="1"/>
            <p:nvPr>
              <p:custDataLst>
                <p:tags r:id="rId3"/>
              </p:custDataLst>
            </p:nvPr>
          </p:nvSpPr>
          <p:spPr>
            <a:xfrm>
              <a:off x="724833" y="1360468"/>
              <a:ext cx="646325" cy="646325"/>
            </a:xfrm>
            <a:prstGeom prst="ellipse">
              <a:avLst/>
            </a:prstGeom>
            <a:solidFill>
              <a:schemeClr val="accent2"/>
            </a:solidFill>
            <a:ln w="19050">
              <a:solidFill>
                <a:schemeClr val="bg1"/>
              </a:solidFill>
            </a:ln>
          </p:spPr>
          <p:txBody>
            <a:bodyPr vert="horz" lIns="3810" tIns="0" rIns="3810" bIns="0" rtlCol="0" anchor="ctr" anchorCtr="1">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39302A"/>
                </a:buClr>
              </a:pPr>
              <a:endParaRPr lang="en-US" sz="1800" b="1" dirty="0">
                <a:solidFill>
                  <a:prstClr val="white"/>
                </a:solidFill>
              </a:endParaRPr>
            </a:p>
          </p:txBody>
        </p:sp>
        <p:sp>
          <p:nvSpPr>
            <p:cNvPr id="36" name="TextBox 5"/>
            <p:cNvSpPr txBox="1"/>
            <p:nvPr>
              <p:custDataLst>
                <p:tags r:id="rId4"/>
              </p:custDataLst>
            </p:nvPr>
          </p:nvSpPr>
          <p:spPr>
            <a:xfrm>
              <a:off x="829095" y="1470343"/>
              <a:ext cx="437801" cy="426575"/>
            </a:xfrm>
            <a:prstGeom prst="rightArrow">
              <a:avLst>
                <a:gd name="adj1" fmla="val 54000"/>
                <a:gd name="adj2" fmla="val 37678"/>
              </a:avLst>
            </a:prstGeom>
            <a:solidFill>
              <a:schemeClr val="bg1"/>
            </a:solidFill>
            <a:ln>
              <a:noFill/>
            </a:ln>
          </p:spPr>
          <p:txBody>
            <a:bodyPr vert="horz" lIns="76200" tIns="0" rIns="0" bIns="0" rtlCol="0" anchor="ctr" anchorCtr="0">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39302A"/>
                </a:buClr>
              </a:pPr>
              <a:endParaRPr lang="en-US" dirty="0">
                <a:solidFill>
                  <a:prstClr val="black"/>
                </a:solidFill>
              </a:endParaRPr>
            </a:p>
          </p:txBody>
        </p:sp>
      </p:grpSp>
    </p:spTree>
    <p:extLst>
      <p:ext uri="{BB962C8B-B14F-4D97-AF65-F5344CB8AC3E}">
        <p14:creationId xmlns:p14="http://schemas.microsoft.com/office/powerpoint/2010/main" val="1447645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1" name="Object 19" hidden="1"/>
          <p:cNvGraphicFramePr>
            <a:graphicFrameLocks noChangeAspect="1"/>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490" name="think-cell Slide" r:id="rId8" imgW="360" imgH="360" progId="TCLayout.ActiveDocument.1">
                  <p:embed/>
                </p:oleObj>
              </mc:Choice>
              <mc:Fallback>
                <p:oleObj name="think-cell Slide" r:id="rId8" imgW="360" imgH="360" progId="TCLayout.ActiveDocument.1">
                  <p:embed/>
                  <p:pic>
                    <p:nvPicPr>
                      <p:cNvPr id="78851" name="Object 19"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gray">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8850" name="Rectangle 78849"/>
          <p:cNvSpPr/>
          <p:nvPr/>
        </p:nvSpPr>
        <p:spPr>
          <a:xfrm>
            <a:off x="599267" y="1047121"/>
            <a:ext cx="5854272" cy="4369777"/>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52" name="Pentagon 51"/>
          <p:cNvSpPr>
            <a:spLocks/>
          </p:cNvSpPr>
          <p:nvPr/>
        </p:nvSpPr>
        <p:spPr>
          <a:xfrm>
            <a:off x="2603211" y="2874321"/>
            <a:ext cx="3771900" cy="724168"/>
          </a:xfrm>
          <a:prstGeom prst="homePlate">
            <a:avLst>
              <a:gd name="adj" fmla="val 8720"/>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53" name="Pentagon 52"/>
          <p:cNvSpPr>
            <a:spLocks/>
          </p:cNvSpPr>
          <p:nvPr/>
        </p:nvSpPr>
        <p:spPr>
          <a:xfrm>
            <a:off x="2603211" y="4188771"/>
            <a:ext cx="3771900" cy="724168"/>
          </a:xfrm>
          <a:prstGeom prst="homePlate">
            <a:avLst>
              <a:gd name="adj" fmla="val 8720"/>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23" name="Pentagon 22"/>
          <p:cNvSpPr>
            <a:spLocks/>
          </p:cNvSpPr>
          <p:nvPr/>
        </p:nvSpPr>
        <p:spPr>
          <a:xfrm>
            <a:off x="2603211" y="1559871"/>
            <a:ext cx="3771900" cy="724168"/>
          </a:xfrm>
          <a:prstGeom prst="homePlate">
            <a:avLst>
              <a:gd name="adj" fmla="val 8720"/>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pic>
        <p:nvPicPr>
          <p:cNvPr id="78852" name="Picture 16" descr="feu rouge"/>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gray">
          <a:xfrm>
            <a:off x="687893" y="1135044"/>
            <a:ext cx="2048608" cy="419393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6" name="Rectangle 286"/>
          <p:cNvSpPr>
            <a:spLocks noChangeArrowheads="1"/>
          </p:cNvSpPr>
          <p:nvPr/>
        </p:nvSpPr>
        <p:spPr bwMode="gray">
          <a:xfrm>
            <a:off x="2845185" y="4412356"/>
            <a:ext cx="284699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marL="342900" indent="-342900" defTabSz="895350">
              <a:defRPr sz="1600">
                <a:solidFill>
                  <a:schemeClr val="tx1"/>
                </a:solidFill>
                <a:latin typeface="Arial" charset="0"/>
              </a:defRPr>
            </a:lvl1pPr>
            <a:lvl2pPr marL="193675" indent="-192088" defTabSz="895350">
              <a:defRPr sz="1600">
                <a:solidFill>
                  <a:schemeClr val="tx1"/>
                </a:solidFill>
                <a:latin typeface="Arial" charset="0"/>
              </a:defRPr>
            </a:lvl2pPr>
            <a:lvl3pPr marL="457200" indent="-261938" defTabSz="895350">
              <a:buSzPct val="120000"/>
              <a:buChar char="–"/>
              <a:defRPr sz="1600">
                <a:solidFill>
                  <a:schemeClr val="tx1"/>
                </a:solidFill>
                <a:latin typeface="Arial" charset="0"/>
              </a:defRPr>
            </a:lvl3pPr>
            <a:lvl4pPr marL="614363" indent="-155575" defTabSz="895350">
              <a:buSzPct val="120000"/>
              <a:buChar char="▫"/>
              <a:defRPr sz="1600">
                <a:solidFill>
                  <a:schemeClr val="tx1"/>
                </a:solidFill>
                <a:latin typeface="Arial" charset="0"/>
              </a:defRPr>
            </a:lvl4pPr>
            <a:lvl5pPr marL="746125" indent="-130175" defTabSz="895350">
              <a:buSzPct val="89000"/>
              <a:buChar char="-"/>
              <a:defRPr sz="1600">
                <a:solidFill>
                  <a:schemeClr val="tx1"/>
                </a:solidFill>
                <a:latin typeface="Arial" charset="0"/>
              </a:defRPr>
            </a:lvl5pPr>
            <a:lvl6pPr marL="1203325" indent="-130175"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800" dirty="0">
                <a:solidFill>
                  <a:schemeClr val="bg1"/>
                </a:solidFill>
              </a:rPr>
              <a:t>Target reached or on the right track. </a:t>
            </a:r>
          </a:p>
        </p:txBody>
      </p:sp>
      <p:sp>
        <p:nvSpPr>
          <p:cNvPr id="78857" name="Rectangle 286"/>
          <p:cNvSpPr>
            <a:spLocks noChangeArrowheads="1"/>
          </p:cNvSpPr>
          <p:nvPr/>
        </p:nvSpPr>
        <p:spPr bwMode="gray">
          <a:xfrm>
            <a:off x="2845185" y="3097906"/>
            <a:ext cx="339419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marL="342900" indent="-342900" defTabSz="895350">
              <a:defRPr sz="1600">
                <a:solidFill>
                  <a:schemeClr val="tx1"/>
                </a:solidFill>
                <a:latin typeface="Arial" charset="0"/>
              </a:defRPr>
            </a:lvl1pPr>
            <a:lvl2pPr marL="193675" indent="-192088" defTabSz="895350">
              <a:defRPr sz="1600">
                <a:solidFill>
                  <a:schemeClr val="tx1"/>
                </a:solidFill>
                <a:latin typeface="Arial" charset="0"/>
              </a:defRPr>
            </a:lvl2pPr>
            <a:lvl3pPr marL="457200" indent="-261938" defTabSz="895350">
              <a:buSzPct val="120000"/>
              <a:buChar char="–"/>
              <a:defRPr sz="1600">
                <a:solidFill>
                  <a:schemeClr val="tx1"/>
                </a:solidFill>
                <a:latin typeface="Arial" charset="0"/>
              </a:defRPr>
            </a:lvl3pPr>
            <a:lvl4pPr marL="614363" indent="-155575" defTabSz="895350">
              <a:buSzPct val="120000"/>
              <a:buChar char="▫"/>
              <a:defRPr sz="1600">
                <a:solidFill>
                  <a:schemeClr val="tx1"/>
                </a:solidFill>
                <a:latin typeface="Arial" charset="0"/>
              </a:defRPr>
            </a:lvl4pPr>
            <a:lvl5pPr marL="746125" indent="-130175" defTabSz="895350">
              <a:buSzPct val="89000"/>
              <a:buChar char="-"/>
              <a:defRPr sz="1600">
                <a:solidFill>
                  <a:schemeClr val="tx1"/>
                </a:solidFill>
                <a:latin typeface="Arial" charset="0"/>
              </a:defRPr>
            </a:lvl5pPr>
            <a:lvl6pPr marL="1203325" indent="-130175"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800" dirty="0">
                <a:solidFill>
                  <a:schemeClr val="bg1"/>
                </a:solidFill>
              </a:rPr>
              <a:t>Progress but extra effort required.</a:t>
            </a:r>
          </a:p>
        </p:txBody>
      </p:sp>
      <p:sp>
        <p:nvSpPr>
          <p:cNvPr id="78859" name="Rectangle 286"/>
          <p:cNvSpPr>
            <a:spLocks noChangeArrowheads="1"/>
          </p:cNvSpPr>
          <p:nvPr/>
        </p:nvSpPr>
        <p:spPr bwMode="gray">
          <a:xfrm>
            <a:off x="2845185" y="1783456"/>
            <a:ext cx="13080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marL="342900" indent="-342900" defTabSz="895350">
              <a:defRPr sz="1600">
                <a:solidFill>
                  <a:schemeClr val="tx1"/>
                </a:solidFill>
                <a:latin typeface="Arial" charset="0"/>
              </a:defRPr>
            </a:lvl1pPr>
            <a:lvl2pPr marL="193675" indent="-192088" defTabSz="895350">
              <a:defRPr sz="1600">
                <a:solidFill>
                  <a:schemeClr val="tx1"/>
                </a:solidFill>
                <a:latin typeface="Arial" charset="0"/>
              </a:defRPr>
            </a:lvl2pPr>
            <a:lvl3pPr marL="457200" indent="-261938" defTabSz="895350">
              <a:buSzPct val="120000"/>
              <a:buChar char="–"/>
              <a:defRPr sz="1600">
                <a:solidFill>
                  <a:schemeClr val="tx1"/>
                </a:solidFill>
                <a:latin typeface="Arial" charset="0"/>
              </a:defRPr>
            </a:lvl3pPr>
            <a:lvl4pPr marL="614363" indent="-155575" defTabSz="895350">
              <a:buSzPct val="120000"/>
              <a:buChar char="▫"/>
              <a:defRPr sz="1600">
                <a:solidFill>
                  <a:schemeClr val="tx1"/>
                </a:solidFill>
                <a:latin typeface="Arial" charset="0"/>
              </a:defRPr>
            </a:lvl4pPr>
            <a:lvl5pPr marL="746125" indent="-130175" defTabSz="895350">
              <a:buSzPct val="89000"/>
              <a:buChar char="-"/>
              <a:defRPr sz="1600">
                <a:solidFill>
                  <a:schemeClr val="tx1"/>
                </a:solidFill>
                <a:latin typeface="Arial" charset="0"/>
              </a:defRPr>
            </a:lvl5pPr>
            <a:lvl6pPr marL="1203325" indent="-130175"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800" dirty="0">
                <a:solidFill>
                  <a:schemeClr val="bg1"/>
                </a:solidFill>
              </a:rPr>
              <a:t>Not on the right track. </a:t>
            </a:r>
          </a:p>
        </p:txBody>
      </p:sp>
      <p:sp>
        <p:nvSpPr>
          <p:cNvPr id="78860" name="Line 20"/>
          <p:cNvSpPr>
            <a:spLocks noChangeShapeType="1"/>
          </p:cNvSpPr>
          <p:nvPr/>
        </p:nvSpPr>
        <p:spPr bwMode="gray">
          <a:xfrm>
            <a:off x="723063" y="2579180"/>
            <a:ext cx="1978269" cy="0"/>
          </a:xfrm>
          <a:prstGeom prst="line">
            <a:avLst/>
          </a:prstGeom>
          <a:noFill/>
          <a:ln w="9525">
            <a:solidFill>
              <a:schemeClr val="bg1">
                <a:lumMod val="75000"/>
              </a:schemeClr>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800" dirty="0">
              <a:solidFill>
                <a:prstClr val="black"/>
              </a:solidFill>
            </a:endParaRPr>
          </a:p>
        </p:txBody>
      </p:sp>
      <p:sp>
        <p:nvSpPr>
          <p:cNvPr id="78861" name="Line 21"/>
          <p:cNvSpPr>
            <a:spLocks noChangeShapeType="1"/>
          </p:cNvSpPr>
          <p:nvPr/>
        </p:nvSpPr>
        <p:spPr bwMode="gray">
          <a:xfrm>
            <a:off x="723063" y="3893630"/>
            <a:ext cx="1978269" cy="0"/>
          </a:xfrm>
          <a:prstGeom prst="line">
            <a:avLst/>
          </a:prstGeom>
          <a:noFill/>
          <a:ln w="9525">
            <a:solidFill>
              <a:schemeClr val="bg1">
                <a:lumMod val="75000"/>
              </a:schemeClr>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800" dirty="0">
              <a:solidFill>
                <a:prstClr val="black"/>
              </a:solidFill>
            </a:endParaRPr>
          </a:p>
        </p:txBody>
      </p:sp>
      <p:sp>
        <p:nvSpPr>
          <p:cNvPr id="21" name="Oval 20"/>
          <p:cNvSpPr/>
          <p:nvPr/>
        </p:nvSpPr>
        <p:spPr>
          <a:xfrm>
            <a:off x="1156084" y="2689084"/>
            <a:ext cx="1094642" cy="1094642"/>
          </a:xfrm>
          <a:prstGeom prst="ellipse">
            <a:avLst/>
          </a:prstGeom>
          <a:solidFill>
            <a:srgbClr val="FFFF00"/>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black"/>
              </a:solidFill>
            </a:endParaRPr>
          </a:p>
        </p:txBody>
      </p:sp>
      <p:sp>
        <p:nvSpPr>
          <p:cNvPr id="78854" name="Rectangle 27"/>
          <p:cNvSpPr>
            <a:spLocks noChangeArrowheads="1"/>
          </p:cNvSpPr>
          <p:nvPr/>
        </p:nvSpPr>
        <p:spPr bwMode="gray">
          <a:xfrm>
            <a:off x="1373507" y="3097906"/>
            <a:ext cx="659796" cy="276999"/>
          </a:xfrm>
          <a:prstGeom prst="rect">
            <a:avLst/>
          </a:prstGeom>
          <a:noFill/>
          <a:ln>
            <a:noFill/>
          </a:ln>
          <a:effectLst/>
        </p:spPr>
        <p:txBody>
          <a:bodyPr wrap="none" lIns="0" tIns="0" rIns="0" bIns="0" anchor="ctr" anchorCtr="0">
            <a:noAutofit/>
          </a:bodyPr>
          <a:lstStyle>
            <a:lvl1pPr marL="342900" indent="-342900" defTabSz="895350">
              <a:defRPr sz="1600">
                <a:solidFill>
                  <a:schemeClr val="tx1"/>
                </a:solidFill>
                <a:latin typeface="Arial" charset="0"/>
              </a:defRPr>
            </a:lvl1pPr>
            <a:lvl2pPr marL="193675" indent="-192088" defTabSz="895350">
              <a:defRPr sz="1600">
                <a:solidFill>
                  <a:schemeClr val="tx1"/>
                </a:solidFill>
                <a:latin typeface="Arial" charset="0"/>
              </a:defRPr>
            </a:lvl2pPr>
            <a:lvl3pPr marL="1143000" indent="-947738" defTabSz="895350">
              <a:buSzPct val="120000"/>
              <a:buChar char="–"/>
              <a:defRPr sz="1600">
                <a:solidFill>
                  <a:schemeClr val="tx1"/>
                </a:solidFill>
                <a:latin typeface="Arial" charset="0"/>
              </a:defRPr>
            </a:lvl3pPr>
            <a:lvl4pPr marL="1600200" indent="-1141413" defTabSz="895350">
              <a:buSzPct val="120000"/>
              <a:buChar char="▫"/>
              <a:defRPr sz="1600">
                <a:solidFill>
                  <a:schemeClr val="tx1"/>
                </a:solidFill>
                <a:latin typeface="Arial" charset="0"/>
              </a:defRPr>
            </a:lvl4pPr>
            <a:lvl5pPr marL="2057400" indent="-1441450" defTabSz="895350">
              <a:buSzPct val="89000"/>
              <a:buChar char="-"/>
              <a:defRPr sz="1600">
                <a:solidFill>
                  <a:schemeClr val="tx1"/>
                </a:solidFill>
                <a:latin typeface="Arial" charset="0"/>
              </a:defRPr>
            </a:lvl5pPr>
            <a:lvl6pPr marL="2514600" indent="-1441450"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6pPr>
            <a:lvl7pPr marL="2971800" indent="-1441450"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7pPr>
            <a:lvl8pPr marL="3429000" indent="-1441450"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8pPr>
            <a:lvl9pPr marL="3886200" indent="-1441450"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9pPr>
          </a:lstStyle>
          <a:p>
            <a:pPr lvl="1">
              <a:buFont typeface="Arial" charset="0"/>
              <a:buNone/>
            </a:pPr>
            <a:r>
              <a:rPr lang="en-US" sz="1800" dirty="0">
                <a:solidFill>
                  <a:prstClr val="black"/>
                </a:solidFill>
              </a:rPr>
              <a:t>Yellow</a:t>
            </a:r>
          </a:p>
        </p:txBody>
      </p:sp>
      <p:sp>
        <p:nvSpPr>
          <p:cNvPr id="22" name="Oval 21"/>
          <p:cNvSpPr/>
          <p:nvPr/>
        </p:nvSpPr>
        <p:spPr>
          <a:xfrm>
            <a:off x="1156084" y="3994742"/>
            <a:ext cx="1094642" cy="1094642"/>
          </a:xfrm>
          <a:prstGeom prst="ellipse">
            <a:avLst/>
          </a:prstGeom>
          <a:solidFill>
            <a:srgbClr val="00800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chemeClr val="tx1"/>
                </a:solidFill>
                <a:miter lim="800000"/>
                <a:headEnd/>
                <a:tailEnd/>
              </a14:hiddenLine>
            </a:ext>
          </a:extLst>
        </p:spPr>
        <p:txBody>
          <a:bodyPr tIns="91440" bIns="91440"/>
          <a:lstStyle/>
          <a:p>
            <a:pPr marL="342900" indent="-342900" defTabSz="895350"/>
            <a:endParaRPr lang="en-US" sz="1800" dirty="0">
              <a:solidFill>
                <a:prstClr val="black"/>
              </a:solidFill>
            </a:endParaRPr>
          </a:p>
        </p:txBody>
      </p:sp>
      <p:sp>
        <p:nvSpPr>
          <p:cNvPr id="78855" name="Rectangle 27"/>
          <p:cNvSpPr>
            <a:spLocks noChangeArrowheads="1"/>
          </p:cNvSpPr>
          <p:nvPr/>
        </p:nvSpPr>
        <p:spPr bwMode="gray">
          <a:xfrm>
            <a:off x="1382163" y="4403564"/>
            <a:ext cx="642484" cy="276999"/>
          </a:xfrm>
          <a:prstGeom prst="rect">
            <a:avLst/>
          </a:prstGeom>
          <a:noFill/>
          <a:ln>
            <a:noFill/>
          </a:ln>
          <a:effectLst/>
        </p:spPr>
        <p:txBody>
          <a:bodyPr wrap="none" lIns="0" tIns="0" rIns="0" bIns="0" anchor="ctr" anchorCtr="0">
            <a:noAutofit/>
          </a:bodyPr>
          <a:lstStyle>
            <a:lvl1pPr marL="342900" indent="-342900" defTabSz="895350">
              <a:defRPr sz="1600">
                <a:solidFill>
                  <a:schemeClr val="tx1"/>
                </a:solidFill>
                <a:latin typeface="Arial" charset="0"/>
              </a:defRPr>
            </a:lvl1pPr>
            <a:lvl2pPr marL="193675" indent="-192088" defTabSz="895350">
              <a:defRPr sz="1600">
                <a:solidFill>
                  <a:schemeClr val="tx1"/>
                </a:solidFill>
                <a:latin typeface="Arial" charset="0"/>
              </a:defRPr>
            </a:lvl2pPr>
            <a:lvl3pPr marL="1143000" indent="-947738" defTabSz="895350">
              <a:buSzPct val="120000"/>
              <a:buChar char="–"/>
              <a:defRPr sz="1600">
                <a:solidFill>
                  <a:schemeClr val="tx1"/>
                </a:solidFill>
                <a:latin typeface="Arial" charset="0"/>
              </a:defRPr>
            </a:lvl3pPr>
            <a:lvl4pPr marL="1600200" indent="-1141413" defTabSz="895350">
              <a:buSzPct val="120000"/>
              <a:buChar char="▫"/>
              <a:defRPr sz="1600">
                <a:solidFill>
                  <a:schemeClr val="tx1"/>
                </a:solidFill>
                <a:latin typeface="Arial" charset="0"/>
              </a:defRPr>
            </a:lvl4pPr>
            <a:lvl5pPr marL="2057400" indent="-1441450" defTabSz="895350">
              <a:buSzPct val="89000"/>
              <a:buChar char="-"/>
              <a:defRPr sz="1600">
                <a:solidFill>
                  <a:schemeClr val="tx1"/>
                </a:solidFill>
                <a:latin typeface="Arial" charset="0"/>
              </a:defRPr>
            </a:lvl5pPr>
            <a:lvl6pPr marL="2514600" indent="-1441450"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6pPr>
            <a:lvl7pPr marL="2971800" indent="-1441450"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7pPr>
            <a:lvl8pPr marL="3429000" indent="-1441450"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8pPr>
            <a:lvl9pPr marL="3886200" indent="-1441450"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9pPr>
          </a:lstStyle>
          <a:p>
            <a:pPr lvl="1">
              <a:buFont typeface="Arial" charset="0"/>
              <a:buNone/>
            </a:pPr>
            <a:r>
              <a:rPr lang="en-US" sz="1800" dirty="0">
                <a:solidFill>
                  <a:prstClr val="white"/>
                </a:solidFill>
              </a:rPr>
              <a:t>Green</a:t>
            </a:r>
          </a:p>
        </p:txBody>
      </p:sp>
      <p:sp>
        <p:nvSpPr>
          <p:cNvPr id="2" name="Oval 1"/>
          <p:cNvSpPr/>
          <p:nvPr/>
        </p:nvSpPr>
        <p:spPr>
          <a:xfrm>
            <a:off x="1156084" y="1374634"/>
            <a:ext cx="1094642" cy="1094642"/>
          </a:xfrm>
          <a:prstGeom prst="ellipse">
            <a:avLst/>
          </a:prstGeom>
          <a:solidFill>
            <a:srgbClr val="FF0000"/>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black"/>
              </a:solidFill>
            </a:endParaRPr>
          </a:p>
        </p:txBody>
      </p:sp>
      <p:sp>
        <p:nvSpPr>
          <p:cNvPr id="78858" name="Rectangle 27"/>
          <p:cNvSpPr>
            <a:spLocks noChangeArrowheads="1"/>
          </p:cNvSpPr>
          <p:nvPr/>
        </p:nvSpPr>
        <p:spPr bwMode="gray">
          <a:xfrm>
            <a:off x="1382164" y="1783456"/>
            <a:ext cx="533480" cy="276999"/>
          </a:xfrm>
          <a:prstGeom prst="rect">
            <a:avLst/>
          </a:prstGeom>
          <a:noFill/>
          <a:ln>
            <a:noFill/>
          </a:ln>
          <a:effectLst/>
        </p:spPr>
        <p:txBody>
          <a:bodyPr wrap="none" lIns="0" tIns="0" rIns="0" bIns="0" anchor="ctr" anchorCtr="0">
            <a:noAutofit/>
          </a:bodyPr>
          <a:lstStyle>
            <a:lvl1pPr marL="342900" indent="-342900" defTabSz="895350">
              <a:defRPr sz="1600">
                <a:solidFill>
                  <a:schemeClr val="tx1"/>
                </a:solidFill>
                <a:latin typeface="Arial" charset="0"/>
              </a:defRPr>
            </a:lvl1pPr>
            <a:lvl2pPr marL="193675" indent="-192088" defTabSz="895350">
              <a:defRPr sz="1600">
                <a:solidFill>
                  <a:schemeClr val="tx1"/>
                </a:solidFill>
                <a:latin typeface="Arial" charset="0"/>
              </a:defRPr>
            </a:lvl2pPr>
            <a:lvl3pPr marL="1143000" indent="-947738" defTabSz="895350">
              <a:buSzPct val="120000"/>
              <a:buChar char="–"/>
              <a:defRPr sz="1600">
                <a:solidFill>
                  <a:schemeClr val="tx1"/>
                </a:solidFill>
                <a:latin typeface="Arial" charset="0"/>
              </a:defRPr>
            </a:lvl3pPr>
            <a:lvl4pPr marL="1600200" indent="-1141413" defTabSz="895350">
              <a:buSzPct val="120000"/>
              <a:buChar char="▫"/>
              <a:defRPr sz="1600">
                <a:solidFill>
                  <a:schemeClr val="tx1"/>
                </a:solidFill>
                <a:latin typeface="Arial" charset="0"/>
              </a:defRPr>
            </a:lvl4pPr>
            <a:lvl5pPr marL="2057400" indent="-1441450" defTabSz="895350">
              <a:buSzPct val="89000"/>
              <a:buChar char="-"/>
              <a:defRPr sz="1600">
                <a:solidFill>
                  <a:schemeClr val="tx1"/>
                </a:solidFill>
                <a:latin typeface="Arial" charset="0"/>
              </a:defRPr>
            </a:lvl5pPr>
            <a:lvl6pPr marL="2514600" indent="-1441450"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6pPr>
            <a:lvl7pPr marL="2971800" indent="-1441450"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7pPr>
            <a:lvl8pPr marL="3429000" indent="-1441450"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8pPr>
            <a:lvl9pPr marL="3886200" indent="-1441450"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9pPr>
          </a:lstStyle>
          <a:p>
            <a:pPr lvl="1">
              <a:buFont typeface="Arial" charset="0"/>
              <a:buNone/>
            </a:pPr>
            <a:r>
              <a:rPr lang="en-US" sz="1800" dirty="0">
                <a:solidFill>
                  <a:prstClr val="white"/>
                </a:solidFill>
              </a:rPr>
              <a:t>Red</a:t>
            </a:r>
          </a:p>
        </p:txBody>
      </p:sp>
      <p:sp>
        <p:nvSpPr>
          <p:cNvPr id="27" name="Line 20"/>
          <p:cNvSpPr>
            <a:spLocks noChangeShapeType="1"/>
          </p:cNvSpPr>
          <p:nvPr/>
        </p:nvSpPr>
        <p:spPr bwMode="gray">
          <a:xfrm>
            <a:off x="2771670" y="2579180"/>
            <a:ext cx="3543300" cy="0"/>
          </a:xfrm>
          <a:prstGeom prst="line">
            <a:avLst/>
          </a:prstGeom>
          <a:noFill/>
          <a:ln w="9525">
            <a:solidFill>
              <a:schemeClr val="accent6"/>
            </a:solidFill>
            <a:prstDash val="sysDot"/>
            <a:round/>
            <a:headEnd/>
            <a:tailEnd type="non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800" dirty="0">
              <a:solidFill>
                <a:prstClr val="black"/>
              </a:solidFill>
            </a:endParaRPr>
          </a:p>
        </p:txBody>
      </p:sp>
      <p:sp>
        <p:nvSpPr>
          <p:cNvPr id="28" name="Line 21"/>
          <p:cNvSpPr>
            <a:spLocks noChangeShapeType="1"/>
          </p:cNvSpPr>
          <p:nvPr/>
        </p:nvSpPr>
        <p:spPr bwMode="gray">
          <a:xfrm>
            <a:off x="2771670" y="3893630"/>
            <a:ext cx="3543300" cy="0"/>
          </a:xfrm>
          <a:prstGeom prst="line">
            <a:avLst/>
          </a:prstGeom>
          <a:noFill/>
          <a:ln w="9525">
            <a:solidFill>
              <a:schemeClr val="accent6"/>
            </a:solidFill>
            <a:prstDash val="sysDot"/>
            <a:round/>
            <a:headEnd/>
            <a:tailEnd type="non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US" sz="1800" dirty="0">
              <a:solidFill>
                <a:prstClr val="black"/>
              </a:solidFill>
            </a:endParaRPr>
          </a:p>
        </p:txBody>
      </p:sp>
      <p:sp>
        <p:nvSpPr>
          <p:cNvPr id="78862" name="Rectangle 286"/>
          <p:cNvSpPr>
            <a:spLocks noChangeArrowheads="1"/>
          </p:cNvSpPr>
          <p:nvPr/>
        </p:nvSpPr>
        <p:spPr bwMode="gray">
          <a:xfrm>
            <a:off x="3360176" y="2443267"/>
            <a:ext cx="2366289" cy="276999"/>
          </a:xfrm>
          <a:prstGeom prst="rect">
            <a:avLst/>
          </a:prstGeom>
          <a:solidFill>
            <a:schemeClr val="bg1"/>
          </a:solidFill>
          <a:ln>
            <a:noFill/>
          </a:ln>
          <a:effectLst/>
        </p:spPr>
        <p:txBody>
          <a:bodyPr wrap="none" lIns="73152" tIns="0" rIns="73152" bIns="0">
            <a:noAutofit/>
          </a:bodyPr>
          <a:lstStyle>
            <a:lvl1pPr marL="342900" indent="-342900" defTabSz="895350">
              <a:defRPr sz="1600">
                <a:solidFill>
                  <a:schemeClr val="tx1"/>
                </a:solidFill>
                <a:latin typeface="Arial" charset="0"/>
              </a:defRPr>
            </a:lvl1pPr>
            <a:lvl2pPr marL="596900" indent="-192088" defTabSz="895350">
              <a:defRPr sz="1600">
                <a:solidFill>
                  <a:schemeClr val="tx1"/>
                </a:solidFill>
                <a:latin typeface="Arial" charset="0"/>
              </a:defRPr>
            </a:lvl2pPr>
            <a:lvl3pPr marL="973138" indent="-261938" defTabSz="895350">
              <a:buSzPct val="120000"/>
              <a:buChar char="–"/>
              <a:defRPr sz="1600">
                <a:solidFill>
                  <a:schemeClr val="tx1"/>
                </a:solidFill>
                <a:latin typeface="Arial" charset="0"/>
              </a:defRPr>
            </a:lvl3pPr>
            <a:lvl4pPr marL="1243013" indent="-155575" defTabSz="895350">
              <a:buSzPct val="120000"/>
              <a:buChar char="▫"/>
              <a:defRPr sz="1600">
                <a:solidFill>
                  <a:schemeClr val="tx1"/>
                </a:solidFill>
                <a:latin typeface="Arial" charset="0"/>
              </a:defRPr>
            </a:lvl4pPr>
            <a:lvl5pPr marL="1487488" indent="-130175" defTabSz="895350">
              <a:buSzPct val="89000"/>
              <a:buChar char="-"/>
              <a:defRPr sz="1600">
                <a:solidFill>
                  <a:schemeClr val="tx1"/>
                </a:solidFill>
                <a:latin typeface="Arial" charset="0"/>
              </a:defRPr>
            </a:lvl5pPr>
            <a:lvl6pPr marL="1944688" indent="-130175"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6pPr>
            <a:lvl7pPr marL="2401888" indent="-130175"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7pPr>
            <a:lvl8pPr marL="2859088" indent="-130175"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8pPr>
            <a:lvl9pPr marL="3316288" indent="-130175"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9pPr>
          </a:lstStyle>
          <a:p>
            <a:pPr marL="0" indent="0"/>
            <a:r>
              <a:rPr lang="en-US" sz="1800" dirty="0">
                <a:solidFill>
                  <a:prstClr val="black"/>
                </a:solidFill>
              </a:rPr>
              <a:t>Red-yellow threshold</a:t>
            </a:r>
            <a:endParaRPr lang="fr-FR" sz="1800" dirty="0">
              <a:solidFill>
                <a:prstClr val="black"/>
              </a:solidFill>
            </a:endParaRPr>
          </a:p>
        </p:txBody>
      </p:sp>
      <p:sp>
        <p:nvSpPr>
          <p:cNvPr id="78863" name="Rectangle 286"/>
          <p:cNvSpPr>
            <a:spLocks noChangeArrowheads="1"/>
          </p:cNvSpPr>
          <p:nvPr/>
        </p:nvSpPr>
        <p:spPr bwMode="gray">
          <a:xfrm>
            <a:off x="3268163" y="3757595"/>
            <a:ext cx="2550314" cy="276999"/>
          </a:xfrm>
          <a:prstGeom prst="rect">
            <a:avLst/>
          </a:prstGeom>
          <a:solidFill>
            <a:schemeClr val="bg1"/>
          </a:solidFill>
          <a:ln>
            <a:noFill/>
          </a:ln>
          <a:effectLst/>
        </p:spPr>
        <p:txBody>
          <a:bodyPr wrap="none" lIns="73152" tIns="0" rIns="73152" bIns="0">
            <a:spAutoFit/>
          </a:bodyPr>
          <a:lstStyle>
            <a:lvl1pPr marL="342900" indent="-342900" defTabSz="895350">
              <a:defRPr sz="1600">
                <a:solidFill>
                  <a:schemeClr val="tx1"/>
                </a:solidFill>
                <a:latin typeface="Arial" charset="0"/>
              </a:defRPr>
            </a:lvl1pPr>
            <a:lvl2pPr marL="596900" indent="-192088" defTabSz="895350">
              <a:defRPr sz="1600">
                <a:solidFill>
                  <a:schemeClr val="tx1"/>
                </a:solidFill>
                <a:latin typeface="Arial" charset="0"/>
              </a:defRPr>
            </a:lvl2pPr>
            <a:lvl3pPr marL="973138" indent="-261938" defTabSz="895350">
              <a:buSzPct val="120000"/>
              <a:buChar char="–"/>
              <a:defRPr sz="1600">
                <a:solidFill>
                  <a:schemeClr val="tx1"/>
                </a:solidFill>
                <a:latin typeface="Arial" charset="0"/>
              </a:defRPr>
            </a:lvl3pPr>
            <a:lvl4pPr marL="1243013" indent="-155575" defTabSz="895350">
              <a:buSzPct val="120000"/>
              <a:buChar char="▫"/>
              <a:defRPr sz="1600">
                <a:solidFill>
                  <a:schemeClr val="tx1"/>
                </a:solidFill>
                <a:latin typeface="Arial" charset="0"/>
              </a:defRPr>
            </a:lvl4pPr>
            <a:lvl5pPr marL="1487488" indent="-130175" defTabSz="895350">
              <a:buSzPct val="89000"/>
              <a:buChar char="-"/>
              <a:defRPr sz="1600">
                <a:solidFill>
                  <a:schemeClr val="tx1"/>
                </a:solidFill>
                <a:latin typeface="Arial" charset="0"/>
              </a:defRPr>
            </a:lvl5pPr>
            <a:lvl6pPr marL="1944688" indent="-130175"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6pPr>
            <a:lvl7pPr marL="2401888" indent="-130175"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7pPr>
            <a:lvl8pPr marL="2859088" indent="-130175"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8pPr>
            <a:lvl9pPr marL="3316288" indent="-130175"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9pPr>
          </a:lstStyle>
          <a:p>
            <a:pPr marL="0" indent="0"/>
            <a:r>
              <a:rPr lang="en-US" sz="1800" dirty="0">
                <a:solidFill>
                  <a:prstClr val="black"/>
                </a:solidFill>
              </a:rPr>
              <a:t>Yellow-green threshold </a:t>
            </a:r>
          </a:p>
        </p:txBody>
      </p:sp>
      <p:cxnSp>
        <p:nvCxnSpPr>
          <p:cNvPr id="26" name="Straight Connector 25"/>
          <p:cNvCxnSpPr/>
          <p:nvPr/>
        </p:nvCxnSpPr>
        <p:spPr>
          <a:xfrm rot="5400000">
            <a:off x="6587531" y="2357176"/>
            <a:ext cx="0" cy="395654"/>
          </a:xfrm>
          <a:prstGeom prst="line">
            <a:avLst/>
          </a:prstGeom>
          <a:noFill/>
          <a:ln w="19050">
            <a:solidFill>
              <a:srgbClr val="80808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864" name="Rectangle 286"/>
          <p:cNvSpPr>
            <a:spLocks noChangeArrowheads="1"/>
          </p:cNvSpPr>
          <p:nvPr/>
        </p:nvSpPr>
        <p:spPr bwMode="gray">
          <a:xfrm>
            <a:off x="6605113" y="1836630"/>
            <a:ext cx="1757059" cy="1438086"/>
          </a:xfrm>
          <a:prstGeom prst="rect">
            <a:avLst/>
          </a:prstGeom>
          <a:solidFill>
            <a:schemeClr val="bg1"/>
          </a:solidFill>
          <a:ln w="9525">
            <a:solidFill>
              <a:srgbClr val="808080"/>
            </a:solidFill>
            <a:miter lim="800000"/>
            <a:headEnd/>
            <a:tailEnd/>
          </a:ln>
          <a:effectLst>
            <a:outerShdw blurRad="50800" dist="38100" dir="2700000" algn="tl" rotWithShape="0">
              <a:prstClr val="black">
                <a:alpha val="40000"/>
              </a:prstClr>
            </a:outerShdw>
          </a:effectLst>
        </p:spPr>
        <p:txBody>
          <a:bodyPr wrap="square" lIns="72009" tIns="72009" rIns="72009" bIns="72009" anchor="ctr">
            <a:spAutoFit/>
          </a:bodyPr>
          <a:lstStyle>
            <a:lvl1pPr marL="342900" indent="-342900" defTabSz="895350">
              <a:defRPr sz="1600">
                <a:solidFill>
                  <a:schemeClr val="tx1"/>
                </a:solidFill>
                <a:latin typeface="Arial" charset="0"/>
              </a:defRPr>
            </a:lvl1pPr>
            <a:lvl2pPr marL="530225" indent="-192088" defTabSz="895350">
              <a:defRPr sz="1600">
                <a:solidFill>
                  <a:schemeClr val="tx1"/>
                </a:solidFill>
                <a:latin typeface="Arial" charset="0"/>
              </a:defRPr>
            </a:lvl2pPr>
            <a:lvl3pPr marL="793750" indent="-261938" defTabSz="895350">
              <a:buSzPct val="120000"/>
              <a:buChar char="–"/>
              <a:defRPr sz="1600">
                <a:solidFill>
                  <a:schemeClr val="tx1"/>
                </a:solidFill>
                <a:latin typeface="Arial" charset="0"/>
              </a:defRPr>
            </a:lvl3pPr>
            <a:lvl4pPr marL="950913" indent="-155575" defTabSz="895350">
              <a:buSzPct val="120000"/>
              <a:buChar char="▫"/>
              <a:defRPr sz="1600">
                <a:solidFill>
                  <a:schemeClr val="tx1"/>
                </a:solidFill>
                <a:latin typeface="Arial" charset="0"/>
              </a:defRPr>
            </a:lvl4pPr>
            <a:lvl5pPr marL="1082675" indent="-130175" defTabSz="895350">
              <a:buSzPct val="89000"/>
              <a:buChar char="-"/>
              <a:defRPr sz="1600">
                <a:solidFill>
                  <a:schemeClr val="tx1"/>
                </a:solidFill>
                <a:latin typeface="Arial" charset="0"/>
              </a:defRPr>
            </a:lvl5pPr>
            <a:lvl6pPr marL="1539875" indent="-130175"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6pPr>
            <a:lvl7pPr marL="1997075" indent="-130175"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7pPr>
            <a:lvl8pPr marL="2454275" indent="-130175"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8pPr>
            <a:lvl9pPr marL="2911475" indent="-130175" defTabSz="895350" eaLnBrk="0" fontAlgn="base" hangingPunct="0">
              <a:spcBef>
                <a:spcPct val="0"/>
              </a:spcBef>
              <a:spcAft>
                <a:spcPct val="0"/>
              </a:spcAft>
              <a:buClr>
                <a:schemeClr val="tx2"/>
              </a:buClr>
              <a:buSzPct val="89000"/>
              <a:buFont typeface="Arial" charset="0"/>
              <a:buChar char="-"/>
              <a:defRPr sz="1600">
                <a:solidFill>
                  <a:schemeClr val="tx1"/>
                </a:solidFill>
                <a:latin typeface="Arial" charset="0"/>
              </a:defRPr>
            </a:lvl9pPr>
          </a:lstStyle>
          <a:p>
            <a:pPr marL="0" indent="0"/>
            <a:r>
              <a:rPr lang="fr-FR" sz="1400" dirty="0">
                <a:solidFill>
                  <a:prstClr val="black"/>
                </a:solidFill>
              </a:rPr>
              <a:t>Thresholds are defined for each </a:t>
            </a:r>
            <a:r>
              <a:rPr lang="fr-FR" sz="1400" dirty="0" err="1">
                <a:solidFill>
                  <a:prstClr val="black"/>
                </a:solidFill>
              </a:rPr>
              <a:t>indicator</a:t>
            </a:r>
            <a:r>
              <a:rPr lang="fr-FR" sz="1400" dirty="0">
                <a:solidFill>
                  <a:prstClr val="black"/>
                </a:solidFill>
              </a:rPr>
              <a:t> in line with national control and/or </a:t>
            </a:r>
            <a:r>
              <a:rPr lang="fr-FR" sz="1400" dirty="0" err="1">
                <a:solidFill>
                  <a:prstClr val="black"/>
                </a:solidFill>
              </a:rPr>
              <a:t>elimination</a:t>
            </a:r>
            <a:r>
              <a:rPr lang="fr-FR" sz="1400" dirty="0">
                <a:solidFill>
                  <a:prstClr val="black"/>
                </a:solidFill>
              </a:rPr>
              <a:t> targets</a:t>
            </a:r>
            <a:endParaRPr lang="en-US" sz="1400" dirty="0">
              <a:solidFill>
                <a:prstClr val="black"/>
              </a:solidFill>
            </a:endParaRPr>
          </a:p>
        </p:txBody>
      </p:sp>
      <p:grpSp>
        <p:nvGrpSpPr>
          <p:cNvPr id="30" name="Group 29"/>
          <p:cNvGrpSpPr>
            <a:grpSpLocks/>
          </p:cNvGrpSpPr>
          <p:nvPr/>
        </p:nvGrpSpPr>
        <p:grpSpPr>
          <a:xfrm>
            <a:off x="119063" y="245673"/>
            <a:ext cx="534153" cy="534153"/>
            <a:chOff x="6997159" y="2164854"/>
            <a:chExt cx="1259505" cy="1259505"/>
          </a:xfrm>
        </p:grpSpPr>
        <p:sp>
          <p:nvSpPr>
            <p:cNvPr id="31" name="TextBox 9"/>
            <p:cNvSpPr txBox="1"/>
            <p:nvPr>
              <p:custDataLst>
                <p:tags r:id="rId5"/>
              </p:custDataLst>
            </p:nvPr>
          </p:nvSpPr>
          <p:spPr>
            <a:xfrm>
              <a:off x="6997159" y="2164854"/>
              <a:ext cx="1259505" cy="1259505"/>
            </a:xfrm>
            <a:prstGeom prst="ellipse">
              <a:avLst/>
            </a:prstGeom>
            <a:solidFill>
              <a:schemeClr val="tx1">
                <a:lumMod val="50000"/>
                <a:lumOff val="50000"/>
              </a:schemeClr>
            </a:solidFill>
            <a:ln>
              <a:solidFill>
                <a:schemeClr val="bg1"/>
              </a:solidFill>
            </a:ln>
          </p:spPr>
          <p:txBody>
            <a:bodyPr vert="horz" lIns="3810" tIns="0" rIns="3810" bIns="0" rtlCol="0" anchor="ctr" anchorCtr="1">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endParaRPr lang="en-US" sz="1800" b="1" dirty="0">
                <a:solidFill>
                  <a:schemeClr val="bg1"/>
                </a:solidFill>
              </a:endParaRPr>
            </a:p>
          </p:txBody>
        </p:sp>
        <p:pic>
          <p:nvPicPr>
            <p:cNvPr id="32" name="Picture 4" descr="http://www.clker.com/cliparts/8/H/7/b/P/m/wrench-and-hammer-silhouette-white-hi.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92863" y="2388121"/>
              <a:ext cx="934448" cy="81297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itle 2"/>
          <p:cNvSpPr>
            <a:spLocks noGrp="1"/>
          </p:cNvSpPr>
          <p:nvPr>
            <p:ph type="title"/>
          </p:nvPr>
        </p:nvSpPr>
        <p:spPr>
          <a:xfrm>
            <a:off x="119063" y="245673"/>
            <a:ext cx="6654067" cy="584775"/>
          </a:xfrm>
        </p:spPr>
        <p:txBody>
          <a:bodyPr/>
          <a:lstStyle/>
          <a:p>
            <a:pPr marL="628650"/>
            <a:r>
              <a:rPr dirty="0"/>
              <a:t>Each indicator will have thresholds set to indicate whether the performance is on track</a:t>
            </a:r>
            <a:r>
              <a:rPr lang="en-US" dirty="0"/>
              <a:t> or </a:t>
            </a:r>
            <a:r>
              <a:rPr dirty="0"/>
              <a:t>Not</a:t>
            </a:r>
          </a:p>
        </p:txBody>
      </p:sp>
      <p:sp>
        <p:nvSpPr>
          <p:cNvPr id="4" name="TextBox 5"/>
          <p:cNvSpPr txBox="1"/>
          <p:nvPr>
            <p:custDataLst>
              <p:tags r:id="rId4"/>
            </p:custDataLst>
          </p:nvPr>
        </p:nvSpPr>
        <p:spPr>
          <a:xfrm>
            <a:off x="71196" y="5543288"/>
            <a:ext cx="8819046" cy="710958"/>
          </a:xfrm>
          <a:prstGeom prst="roundRect">
            <a:avLst/>
          </a:prstGeom>
          <a:solidFill>
            <a:schemeClr val="accent3"/>
          </a:solidFill>
          <a:ln>
            <a:noFill/>
          </a:ln>
        </p:spPr>
        <p:txBody>
          <a:bodyPr vert="horz" lIns="76200" tIns="76200" rIns="76200" bIns="76200" rtlCol="0" anchor="t" anchorCtr="0">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b="1" dirty="0">
                <a:solidFill>
                  <a:schemeClr val="bg1"/>
                </a:solidFill>
              </a:rPr>
              <a:t>The indicators also have "arrow thresholds", which determine the display of a high or low arrow indicating a substantial improvement or not.</a:t>
            </a:r>
            <a:endParaRPr lang="fr-FR" b="1" dirty="0">
              <a:solidFill>
                <a:schemeClr val="bg1"/>
              </a:solidFill>
            </a:endParaRPr>
          </a:p>
        </p:txBody>
      </p:sp>
    </p:spTree>
    <p:custDataLst>
      <p:tags r:id="rId2"/>
    </p:custDataLst>
    <p:extLst>
      <p:ext uri="{BB962C8B-B14F-4D97-AF65-F5344CB8AC3E}">
        <p14:creationId xmlns:p14="http://schemas.microsoft.com/office/powerpoint/2010/main" val="3855786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1B545BD-CC38-4B25-AF2A-F926DFA8DAFC}"/>
              </a:ext>
            </a:extLst>
          </p:cNvPr>
          <p:cNvSpPr/>
          <p:nvPr/>
        </p:nvSpPr>
        <p:spPr>
          <a:xfrm>
            <a:off x="0" y="1442564"/>
            <a:ext cx="8961438" cy="793728"/>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112" fontAlgn="auto">
              <a:spcBef>
                <a:spcPts val="0"/>
              </a:spcBef>
              <a:spcAft>
                <a:spcPts val="0"/>
              </a:spcAft>
            </a:pPr>
            <a:endParaRPr lang="en-US" sz="1372" b="1" dirty="0">
              <a:solidFill>
                <a:prstClr val="white"/>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22116248-7A6E-4902-A304-072D8A648EEB}"/>
              </a:ext>
            </a:extLst>
          </p:cNvPr>
          <p:cNvSpPr>
            <a:spLocks noGrp="1"/>
          </p:cNvSpPr>
          <p:nvPr>
            <p:ph type="title"/>
          </p:nvPr>
        </p:nvSpPr>
        <p:spPr>
          <a:xfrm>
            <a:off x="448072" y="767997"/>
            <a:ext cx="8065294" cy="443198"/>
          </a:xfrm>
        </p:spPr>
        <p:txBody>
          <a:bodyPr vert="horz" wrap="square" lIns="0" tIns="0" rIns="0" bIns="0" rtlCol="0" anchor="t">
            <a:spAutoFit/>
          </a:bodyPr>
          <a:lstStyle>
            <a:lvl1pPr>
              <a:defRPr sz="3200" b="1" baseline="0">
                <a:solidFill>
                  <a:schemeClr val="tx2"/>
                </a:solidFill>
                <a:latin typeface="Arial" panose="020B0604020202020204" pitchFamily="34" charset="0"/>
                <a:cs typeface="Arial" panose="020B0604020202020204" pitchFamily="34" charset="0"/>
              </a:defRPr>
            </a:lvl1pPr>
          </a:lstStyle>
          <a:p>
            <a:r>
              <a:rPr lang="en-VU" dirty="0"/>
              <a:t>How</a:t>
            </a:r>
            <a:r>
              <a:rPr lang="en-US" dirty="0"/>
              <a:t> to revise indicators</a:t>
            </a:r>
            <a:endParaRPr lang="en-GB" dirty="0"/>
          </a:p>
        </p:txBody>
      </p:sp>
      <p:sp>
        <p:nvSpPr>
          <p:cNvPr id="16" name="Title 1">
            <a:extLst>
              <a:ext uri="{FF2B5EF4-FFF2-40B4-BE49-F238E27FC236}">
                <a16:creationId xmlns:a16="http://schemas.microsoft.com/office/drawing/2014/main" id="{2627CC40-8BF2-4A7C-9CCA-CB568ED157A6}"/>
              </a:ext>
            </a:extLst>
          </p:cNvPr>
          <p:cNvSpPr txBox="1">
            <a:spLocks/>
          </p:cNvSpPr>
          <p:nvPr/>
        </p:nvSpPr>
        <p:spPr>
          <a:xfrm>
            <a:off x="448072" y="419400"/>
            <a:ext cx="8065294" cy="325763"/>
          </a:xfrm>
          <a:prstGeom prst="rect">
            <a:avLst/>
          </a:prstGeom>
        </p:spPr>
        <p:txBody>
          <a:bodyPr vert="horz" wrap="square" lIns="0" tIns="0" rIns="0" bIns="0" rtlCol="0" anchor="t">
            <a:spAutoFit/>
          </a:bodyPr>
          <a:lstStyle>
            <a:lvl1pPr algn="l" defTabSz="685783" rtl="0" eaLnBrk="1" latinLnBrk="0" hangingPunct="1">
              <a:lnSpc>
                <a:spcPct val="90000"/>
              </a:lnSpc>
              <a:spcBef>
                <a:spcPct val="0"/>
              </a:spcBef>
              <a:buNone/>
              <a:defRPr sz="3200" b="1" kern="1200" baseline="0">
                <a:solidFill>
                  <a:schemeClr val="tx2"/>
                </a:solidFill>
                <a:latin typeface="Arial" panose="020B0604020202020204" pitchFamily="34" charset="0"/>
                <a:ea typeface="+mj-ea"/>
                <a:cs typeface="Arial" panose="020B0604020202020204" pitchFamily="34" charset="0"/>
              </a:defRPr>
            </a:lvl1pPr>
          </a:lstStyle>
          <a:p>
            <a:pPr defTabSz="672067" fontAlgn="auto">
              <a:spcAft>
                <a:spcPts val="0"/>
              </a:spcAft>
            </a:pPr>
            <a:r>
              <a:rPr lang="en-US" sz="2352" b="0" dirty="0">
                <a:solidFill>
                  <a:prstClr val="black">
                    <a:lumMod val="65000"/>
                    <a:lumOff val="35000"/>
                  </a:prstClr>
                </a:solidFill>
              </a:rPr>
              <a:t>Indicator selection and revision for the scorecard tool</a:t>
            </a:r>
          </a:p>
        </p:txBody>
      </p:sp>
      <p:sp>
        <p:nvSpPr>
          <p:cNvPr id="17" name="Text Placeholder 5">
            <a:extLst>
              <a:ext uri="{FF2B5EF4-FFF2-40B4-BE49-F238E27FC236}">
                <a16:creationId xmlns:a16="http://schemas.microsoft.com/office/drawing/2014/main" id="{40A7CFFF-EA53-4C8E-90DA-1AC71A5D394A}"/>
              </a:ext>
            </a:extLst>
          </p:cNvPr>
          <p:cNvSpPr>
            <a:spLocks noGrp="1"/>
          </p:cNvSpPr>
          <p:nvPr>
            <p:ph type="body" sz="quarter" idx="10"/>
          </p:nvPr>
        </p:nvSpPr>
        <p:spPr>
          <a:xfrm>
            <a:off x="448072" y="1549736"/>
            <a:ext cx="7865400" cy="590098"/>
          </a:xfrm>
        </p:spPr>
        <p:txBody>
          <a:bodyPr/>
          <a:lstStyle/>
          <a:p>
            <a:pPr>
              <a:lnSpc>
                <a:spcPts val="2352"/>
              </a:lnSpc>
              <a:spcAft>
                <a:spcPts val="588"/>
              </a:spcAft>
            </a:pPr>
            <a:r>
              <a:rPr lang="en-US" sz="1764" dirty="0">
                <a:solidFill>
                  <a:schemeClr val="bg1"/>
                </a:solidFill>
              </a:rPr>
              <a:t>It is advisable that scorecard categories, indicators and thresholds are revised within 1</a:t>
            </a:r>
            <a:r>
              <a:rPr lang="en-VU" sz="1764" dirty="0">
                <a:solidFill>
                  <a:schemeClr val="bg1"/>
                </a:solidFill>
              </a:rPr>
              <a:t> to </a:t>
            </a:r>
            <a:r>
              <a:rPr lang="en-US" sz="1764" dirty="0">
                <a:solidFill>
                  <a:schemeClr val="bg1"/>
                </a:solidFill>
              </a:rPr>
              <a:t>2 years of scorecard rollout</a:t>
            </a:r>
            <a:r>
              <a:rPr lang="en-VU" sz="1764" dirty="0">
                <a:solidFill>
                  <a:schemeClr val="bg1"/>
                </a:solidFill>
              </a:rPr>
              <a:t>.</a:t>
            </a:r>
            <a:endParaRPr lang="en-US" sz="1764" dirty="0">
              <a:solidFill>
                <a:schemeClr val="bg1"/>
              </a:solidFill>
            </a:endParaRPr>
          </a:p>
        </p:txBody>
      </p:sp>
      <p:sp>
        <p:nvSpPr>
          <p:cNvPr id="20" name="Text Placeholder 5">
            <a:extLst>
              <a:ext uri="{FF2B5EF4-FFF2-40B4-BE49-F238E27FC236}">
                <a16:creationId xmlns:a16="http://schemas.microsoft.com/office/drawing/2014/main" id="{5CC66C07-A178-4CEB-8A83-A34F9C77D618}"/>
              </a:ext>
            </a:extLst>
          </p:cNvPr>
          <p:cNvSpPr txBox="1">
            <a:spLocks/>
          </p:cNvSpPr>
          <p:nvPr/>
        </p:nvSpPr>
        <p:spPr>
          <a:xfrm>
            <a:off x="448072" y="2478623"/>
            <a:ext cx="7865400" cy="3437031"/>
          </a:xfrm>
          <a:prstGeom prst="rect">
            <a:avLst/>
          </a:prstGeom>
        </p:spPr>
        <p:txBody>
          <a:bodyPr vert="horz" wrap="square" lIns="0" tIns="0" rIns="0" bIns="0" rtlCol="0">
            <a:spAutoFit/>
          </a:bodyPr>
          <a:lstStyle>
            <a:lvl1pPr marL="0" indent="0" algn="l" defTabSz="685783" rtl="0" eaLnBrk="1" latinLnBrk="0" hangingPunct="1">
              <a:lnSpc>
                <a:spcPct val="110000"/>
              </a:lnSpc>
              <a:spcBef>
                <a:spcPts val="0"/>
              </a:spcBef>
              <a:spcAft>
                <a:spcPts val="225"/>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171446" indent="-171446" algn="l" defTabSz="685783" rtl="0" eaLnBrk="1" latinLnBrk="0" hangingPunct="1">
              <a:lnSpc>
                <a:spcPct val="110000"/>
              </a:lnSpc>
              <a:spcBef>
                <a:spcPts val="0"/>
              </a:spcBef>
              <a:spcAft>
                <a:spcPts val="225"/>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342892" indent="-171446" algn="l" defTabSz="685783" rtl="0" eaLnBrk="1" latinLnBrk="0" hangingPunct="1">
              <a:lnSpc>
                <a:spcPct val="110000"/>
              </a:lnSpc>
              <a:spcBef>
                <a:spcPts val="0"/>
              </a:spcBef>
              <a:spcAft>
                <a:spcPts val="225"/>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514337" indent="-171446" algn="l" defTabSz="685783" rtl="0" eaLnBrk="1" latinLnBrk="0" hangingPunct="1">
              <a:lnSpc>
                <a:spcPct val="110000"/>
              </a:lnSpc>
              <a:spcBef>
                <a:spcPts val="0"/>
              </a:spcBef>
              <a:spcAft>
                <a:spcPts val="225"/>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050" kern="1200">
                <a:solidFill>
                  <a:schemeClr val="tx1"/>
                </a:solidFill>
                <a:latin typeface="+mj-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672067" fontAlgn="auto">
              <a:lnSpc>
                <a:spcPts val="2352"/>
              </a:lnSpc>
              <a:spcAft>
                <a:spcPts val="588"/>
              </a:spcAft>
            </a:pPr>
            <a:r>
              <a:rPr lang="en-US" sz="1764" dirty="0">
                <a:solidFill>
                  <a:srgbClr val="D8D8D8">
                    <a:lumMod val="10000"/>
                  </a:srgbClr>
                </a:solidFill>
              </a:rPr>
              <a:t>Considerations for indicator revision:</a:t>
            </a:r>
          </a:p>
          <a:p>
            <a:pPr marL="261366" indent="-261366" defTabSz="672067" fontAlgn="auto">
              <a:lnSpc>
                <a:spcPts val="2352"/>
              </a:lnSpc>
              <a:spcAft>
                <a:spcPts val="588"/>
              </a:spcAft>
              <a:buFont typeface="Arial" panose="020B0604020202020204" pitchFamily="34" charset="0"/>
              <a:buChar char="•"/>
            </a:pPr>
            <a:r>
              <a:rPr lang="en-US" sz="1764" dirty="0">
                <a:solidFill>
                  <a:srgbClr val="D8D8D8">
                    <a:lumMod val="10000"/>
                  </a:srgbClr>
                </a:solidFill>
              </a:rPr>
              <a:t>Add any new indicators that are </a:t>
            </a:r>
            <a:r>
              <a:rPr lang="en-US" sz="1764" b="1" dirty="0">
                <a:solidFill>
                  <a:srgbClr val="6F0710"/>
                </a:solidFill>
              </a:rPr>
              <a:t>priority, actionable </a:t>
            </a:r>
            <a:r>
              <a:rPr lang="en-US" sz="1764" dirty="0">
                <a:solidFill>
                  <a:srgbClr val="D8D8D8">
                    <a:lumMod val="10000"/>
                  </a:srgbClr>
                </a:solidFill>
              </a:rPr>
              <a:t>and for which there are </a:t>
            </a:r>
            <a:r>
              <a:rPr lang="en-US" sz="1764" b="1" dirty="0">
                <a:solidFill>
                  <a:srgbClr val="6F0710"/>
                </a:solidFill>
              </a:rPr>
              <a:t>data available</a:t>
            </a:r>
          </a:p>
          <a:p>
            <a:pPr marL="261366" indent="-261366" defTabSz="672067" fontAlgn="auto">
              <a:lnSpc>
                <a:spcPts val="2352"/>
              </a:lnSpc>
              <a:spcAft>
                <a:spcPts val="588"/>
              </a:spcAft>
              <a:buFont typeface="Arial" panose="020B0604020202020204" pitchFamily="34" charset="0"/>
              <a:buChar char="•"/>
            </a:pPr>
            <a:r>
              <a:rPr lang="en-US" sz="1764" b="1" dirty="0">
                <a:solidFill>
                  <a:srgbClr val="6F0710"/>
                </a:solidFill>
              </a:rPr>
              <a:t>Review indicators from wave 2 or 3 </a:t>
            </a:r>
            <a:r>
              <a:rPr lang="en-US" sz="1764" dirty="0">
                <a:solidFill>
                  <a:srgbClr val="D8D8D8">
                    <a:lumMod val="10000"/>
                  </a:srgbClr>
                </a:solidFill>
              </a:rPr>
              <a:t>and put them in wave 1 if the data is now available</a:t>
            </a:r>
          </a:p>
          <a:p>
            <a:pPr marL="261366" indent="-261366" defTabSz="672067" fontAlgn="auto">
              <a:lnSpc>
                <a:spcPts val="2352"/>
              </a:lnSpc>
              <a:spcAft>
                <a:spcPts val="588"/>
              </a:spcAft>
              <a:buFont typeface="Arial" panose="020B0604020202020204" pitchFamily="34" charset="0"/>
              <a:buChar char="•"/>
            </a:pPr>
            <a:r>
              <a:rPr lang="en-US" sz="1764" b="1" dirty="0">
                <a:solidFill>
                  <a:srgbClr val="6F0710"/>
                </a:solidFill>
              </a:rPr>
              <a:t>Consider removing wave 1 indicators that are no longer priority </a:t>
            </a:r>
            <a:r>
              <a:rPr lang="en-US" sz="1764" dirty="0">
                <a:solidFill>
                  <a:srgbClr val="D8D8D8">
                    <a:lumMod val="10000"/>
                  </a:srgbClr>
                </a:solidFill>
              </a:rPr>
              <a:t>because the target has been achieved everywhere or consider increasing the targets.</a:t>
            </a:r>
          </a:p>
          <a:p>
            <a:pPr marL="261366" indent="-261366" defTabSz="672067" fontAlgn="auto">
              <a:lnSpc>
                <a:spcPts val="2352"/>
              </a:lnSpc>
              <a:spcAft>
                <a:spcPts val="588"/>
              </a:spcAft>
              <a:buFont typeface="Arial" panose="020B0604020202020204" pitchFamily="34" charset="0"/>
              <a:buChar char="•"/>
            </a:pPr>
            <a:r>
              <a:rPr lang="en-US" sz="1764" b="1" dirty="0">
                <a:solidFill>
                  <a:srgbClr val="6F0710"/>
                </a:solidFill>
              </a:rPr>
              <a:t>Update thresholds </a:t>
            </a:r>
            <a:r>
              <a:rPr lang="en-US" sz="1764" dirty="0">
                <a:solidFill>
                  <a:srgbClr val="D8D8D8">
                    <a:lumMod val="10000"/>
                  </a:srgbClr>
                </a:solidFill>
              </a:rPr>
              <a:t>to reflect new targets in strategic plan</a:t>
            </a:r>
          </a:p>
          <a:p>
            <a:pPr marL="261366" indent="-261366" defTabSz="672067" fontAlgn="auto">
              <a:lnSpc>
                <a:spcPts val="2352"/>
              </a:lnSpc>
              <a:spcAft>
                <a:spcPts val="588"/>
              </a:spcAft>
              <a:buFont typeface="Arial" panose="020B0604020202020204" pitchFamily="34" charset="0"/>
              <a:buChar char="•"/>
            </a:pPr>
            <a:r>
              <a:rPr lang="en-US" sz="1764" b="1" dirty="0">
                <a:solidFill>
                  <a:srgbClr val="6F0710"/>
                </a:solidFill>
              </a:rPr>
              <a:t>Pressure test indicators </a:t>
            </a:r>
            <a:r>
              <a:rPr lang="en-US" sz="1764" dirty="0">
                <a:solidFill>
                  <a:srgbClr val="D8D8D8">
                    <a:lumMod val="10000"/>
                  </a:srgbClr>
                </a:solidFill>
              </a:rPr>
              <a:t>to ensure they meet the SMART criteria</a:t>
            </a:r>
          </a:p>
        </p:txBody>
      </p:sp>
    </p:spTree>
    <p:custDataLst>
      <p:tags r:id="rId1"/>
    </p:custDataLst>
    <p:extLst>
      <p:ext uri="{BB962C8B-B14F-4D97-AF65-F5344CB8AC3E}">
        <p14:creationId xmlns:p14="http://schemas.microsoft.com/office/powerpoint/2010/main" val="594061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3621" y="4116345"/>
            <a:ext cx="6858728" cy="1447704"/>
          </a:xfrm>
        </p:spPr>
        <p:txBody>
          <a:bodyPr/>
          <a:lstStyle/>
          <a:p>
            <a:pPr algn="ctr"/>
            <a:r>
              <a:rPr lang="fr-FR" sz="3136" dirty="0">
                <a:solidFill>
                  <a:schemeClr val="tx1"/>
                </a:solidFill>
              </a:rPr>
              <a:t>How to analyse a </a:t>
            </a:r>
            <a:r>
              <a:rPr lang="fr-FR" sz="3136" dirty="0" err="1">
                <a:solidFill>
                  <a:schemeClr val="tx1"/>
                </a:solidFill>
              </a:rPr>
              <a:t>scorecard</a:t>
            </a:r>
            <a:r>
              <a:rPr lang="fr-FR" sz="3136" dirty="0">
                <a:solidFill>
                  <a:schemeClr val="tx1"/>
                </a:solidFill>
              </a:rPr>
              <a:t/>
            </a:r>
            <a:br>
              <a:rPr lang="fr-FR" sz="3136" dirty="0">
                <a:solidFill>
                  <a:schemeClr val="tx1"/>
                </a:solidFill>
              </a:rPr>
            </a:br>
            <a:r>
              <a:rPr lang="fr-FR" sz="3136" dirty="0">
                <a:solidFill>
                  <a:schemeClr val="tx1"/>
                </a:solidFill>
              </a:rPr>
              <a:t/>
            </a:r>
            <a:br>
              <a:rPr lang="fr-FR" sz="3136" dirty="0">
                <a:solidFill>
                  <a:schemeClr val="tx1"/>
                </a:solidFill>
              </a:rPr>
            </a:br>
            <a:endParaRPr lang="en-US" sz="3136" dirty="0">
              <a:solidFill>
                <a:schemeClr val="tx1"/>
              </a:solidFill>
            </a:endParaRPr>
          </a:p>
        </p:txBody>
      </p:sp>
      <p:sp>
        <p:nvSpPr>
          <p:cNvPr id="3" name="Subtitle 2"/>
          <p:cNvSpPr>
            <a:spLocks noGrp="1"/>
          </p:cNvSpPr>
          <p:nvPr>
            <p:ph type="subTitle" idx="1"/>
          </p:nvPr>
        </p:nvSpPr>
        <p:spPr>
          <a:xfrm>
            <a:off x="3772849" y="4967744"/>
            <a:ext cx="2355102" cy="338554"/>
          </a:xfrm>
        </p:spPr>
        <p:txBody>
          <a:bodyPr/>
          <a:lstStyle/>
          <a:p>
            <a:r>
              <a:rPr lang="en-US" dirty="0"/>
              <a:t>June 2021</a:t>
            </a:r>
          </a:p>
        </p:txBody>
      </p:sp>
      <p:sp>
        <p:nvSpPr>
          <p:cNvPr id="5" name="AutoShape 6">
            <a:extLst>
              <a:ext uri="{FF2B5EF4-FFF2-40B4-BE49-F238E27FC236}">
                <a16:creationId xmlns:a16="http://schemas.microsoft.com/office/drawing/2014/main" id="{941472FF-7EE1-4EF7-86A4-1B679EFD5464}"/>
              </a:ext>
            </a:extLst>
          </p:cNvPr>
          <p:cNvSpPr>
            <a:spLocks noChangeAspect="1" noChangeArrowheads="1"/>
          </p:cNvSpPr>
          <p:nvPr/>
        </p:nvSpPr>
        <p:spPr bwMode="auto">
          <a:xfrm>
            <a:off x="4327525" y="32083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6" name="Picture 2">
            <a:extLst>
              <a:ext uri="{FF2B5EF4-FFF2-40B4-BE49-F238E27FC236}">
                <a16:creationId xmlns:a16="http://schemas.microsoft.com/office/drawing/2014/main" id="{FD3BF882-A82A-4057-A086-D8FCCF5517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5117" y="595605"/>
            <a:ext cx="2944759" cy="3032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42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custDataLst>
              <p:tags r:id="rId2"/>
            </p:custDataLst>
          </p:nvPr>
        </p:nvGraphicFramePr>
        <p:xfrm>
          <a:off x="2119" y="1986"/>
          <a:ext cx="1587" cy="1587"/>
        </p:xfrm>
        <a:graphic>
          <a:graphicData uri="http://schemas.openxmlformats.org/presentationml/2006/ole">
            <mc:AlternateContent xmlns:mc="http://schemas.openxmlformats.org/markup-compatibility/2006">
              <mc:Choice xmlns:v="urn:schemas-microsoft-com:vml" Requires="v">
                <p:oleObj spid="_x0000_s21514" name="think-cell Slide" r:id="rId9" imgW="360" imgH="360" progId="">
                  <p:embed/>
                </p:oleObj>
              </mc:Choice>
              <mc:Fallback>
                <p:oleObj name="think-cell Slide" r:id="rId9" imgW="360" imgH="360" progId="">
                  <p:embed/>
                  <p:pic>
                    <p:nvPicPr>
                      <p:cNvPr id="23" name="Object 22"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19" y="1986"/>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TextBox 33"/>
          <p:cNvSpPr txBox="1"/>
          <p:nvPr>
            <p:custDataLst>
              <p:tags r:id="rId3"/>
            </p:custDataLst>
          </p:nvPr>
        </p:nvSpPr>
        <p:spPr>
          <a:xfrm>
            <a:off x="48770" y="800385"/>
            <a:ext cx="3675168" cy="2580035"/>
          </a:xfrm>
          <a:prstGeom prst="rect">
            <a:avLst/>
          </a:prstGeom>
          <a:solidFill>
            <a:schemeClr val="accent1"/>
          </a:solidFill>
          <a:ln>
            <a:noFill/>
          </a:ln>
          <a:effectLst>
            <a:outerShdw blurRad="50800" dist="38100" dir="5400000" algn="t" rotWithShape="0">
              <a:prstClr val="black">
                <a:alpha val="40000"/>
              </a:prstClr>
            </a:outerShdw>
          </a:effectLst>
        </p:spPr>
        <p:txBody>
          <a:bodyPr vert="horz" lIns="76192" tIns="76192" rIns="76192" bIns="76192" rtlCol="0" anchor="t" anchorCtr="0">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95160">
              <a:buClr>
                <a:srgbClr val="39302A"/>
              </a:buClr>
              <a:defRPr/>
            </a:pPr>
            <a:endParaRPr lang="en-US" sz="1598" dirty="0">
              <a:solidFill>
                <a:prstClr val="black"/>
              </a:solidFill>
              <a:latin typeface="Arial"/>
            </a:endParaRPr>
          </a:p>
        </p:txBody>
      </p:sp>
      <p:pic>
        <p:nvPicPr>
          <p:cNvPr id="28" name="Picture 27"/>
          <p:cNvPicPr>
            <a:picLocks noChangeAspect="1"/>
          </p:cNvPicPr>
          <p:nvPr/>
        </p:nvPicPr>
        <p:blipFill rotWithShape="1">
          <a:blip r:embed="rId11"/>
          <a:srcRect l="1472" r="359"/>
          <a:stretch/>
        </p:blipFill>
        <p:spPr>
          <a:xfrm>
            <a:off x="385347" y="1636306"/>
            <a:ext cx="3078411" cy="1670700"/>
          </a:xfrm>
          <a:prstGeom prst="rect">
            <a:avLst/>
          </a:prstGeom>
          <a:noFill/>
          <a:effectLst>
            <a:outerShdw blurRad="50800" dist="38100" dir="5400000" algn="t" rotWithShape="0">
              <a:prstClr val="black">
                <a:alpha val="40000"/>
              </a:prstClr>
            </a:outerShdw>
          </a:effectLst>
        </p:spPr>
      </p:pic>
      <p:sp>
        <p:nvSpPr>
          <p:cNvPr id="38" name="TextBox 33"/>
          <p:cNvSpPr txBox="1"/>
          <p:nvPr>
            <p:custDataLst>
              <p:tags r:id="rId4"/>
            </p:custDataLst>
          </p:nvPr>
        </p:nvSpPr>
        <p:spPr>
          <a:xfrm>
            <a:off x="5237501" y="3766546"/>
            <a:ext cx="3562672" cy="2570424"/>
          </a:xfrm>
          <a:prstGeom prst="rect">
            <a:avLst/>
          </a:prstGeom>
          <a:solidFill>
            <a:schemeClr val="accent3"/>
          </a:solidFill>
          <a:ln>
            <a:noFill/>
          </a:ln>
          <a:effectLst>
            <a:outerShdw blurRad="50800" dist="38100" dir="5400000" algn="t" rotWithShape="0">
              <a:prstClr val="black">
                <a:alpha val="40000"/>
              </a:prstClr>
            </a:outerShdw>
          </a:effectLst>
        </p:spPr>
        <p:txBody>
          <a:bodyPr vert="horz" lIns="76192" tIns="76192" rIns="76192" bIns="76192" rtlCol="0" anchor="t" anchorCtr="0">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95160">
              <a:buClr>
                <a:srgbClr val="39302A"/>
              </a:buClr>
              <a:defRPr/>
            </a:pPr>
            <a:endParaRPr lang="en-US" sz="1598" dirty="0">
              <a:solidFill>
                <a:prstClr val="black"/>
              </a:solidFill>
              <a:latin typeface="Arial"/>
            </a:endParaRPr>
          </a:p>
        </p:txBody>
      </p:sp>
      <p:sp>
        <p:nvSpPr>
          <p:cNvPr id="37" name="TextBox 33"/>
          <p:cNvSpPr txBox="1"/>
          <p:nvPr>
            <p:custDataLst>
              <p:tags r:id="rId5"/>
            </p:custDataLst>
          </p:nvPr>
        </p:nvSpPr>
        <p:spPr>
          <a:xfrm>
            <a:off x="1" y="3766546"/>
            <a:ext cx="3804044" cy="2537919"/>
          </a:xfrm>
          <a:prstGeom prst="rect">
            <a:avLst/>
          </a:prstGeom>
          <a:solidFill>
            <a:schemeClr val="accent4"/>
          </a:solidFill>
          <a:ln>
            <a:noFill/>
          </a:ln>
          <a:effectLst>
            <a:outerShdw blurRad="50800" dist="38100" dir="5400000" algn="t" rotWithShape="0">
              <a:prstClr val="black">
                <a:alpha val="40000"/>
              </a:prstClr>
            </a:outerShdw>
          </a:effectLst>
        </p:spPr>
        <p:txBody>
          <a:bodyPr vert="horz" lIns="76192" tIns="76192" rIns="76192" bIns="76192" rtlCol="0" anchor="t" anchorCtr="0">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95160">
              <a:buClr>
                <a:srgbClr val="39302A"/>
              </a:buClr>
              <a:defRPr/>
            </a:pPr>
            <a:endParaRPr lang="en-US" sz="1598" dirty="0">
              <a:solidFill>
                <a:prstClr val="black"/>
              </a:solidFill>
              <a:latin typeface="Arial"/>
            </a:endParaRPr>
          </a:p>
        </p:txBody>
      </p:sp>
      <p:sp>
        <p:nvSpPr>
          <p:cNvPr id="36" name="TextBox 33"/>
          <p:cNvSpPr txBox="1"/>
          <p:nvPr>
            <p:custDataLst>
              <p:tags r:id="rId6"/>
            </p:custDataLst>
          </p:nvPr>
        </p:nvSpPr>
        <p:spPr>
          <a:xfrm>
            <a:off x="5237502" y="800385"/>
            <a:ext cx="3562672" cy="2580035"/>
          </a:xfrm>
          <a:prstGeom prst="rect">
            <a:avLst/>
          </a:prstGeom>
          <a:solidFill>
            <a:schemeClr val="accent2"/>
          </a:solidFill>
          <a:ln>
            <a:noFill/>
          </a:ln>
          <a:effectLst>
            <a:outerShdw blurRad="50800" dist="38100" dir="5400000" algn="t" rotWithShape="0">
              <a:prstClr val="black">
                <a:alpha val="40000"/>
              </a:prstClr>
            </a:outerShdw>
          </a:effectLst>
        </p:spPr>
        <p:txBody>
          <a:bodyPr vert="horz" lIns="76192" tIns="76192" rIns="76192" bIns="76192" rtlCol="0" anchor="t" anchorCtr="0">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95160">
              <a:buClr>
                <a:srgbClr val="39302A"/>
              </a:buClr>
              <a:defRPr/>
            </a:pPr>
            <a:endParaRPr lang="en-US" sz="1598" dirty="0">
              <a:solidFill>
                <a:prstClr val="black"/>
              </a:solidFill>
              <a:latin typeface="Arial"/>
            </a:endParaRPr>
          </a:p>
        </p:txBody>
      </p:sp>
      <p:pic>
        <p:nvPicPr>
          <p:cNvPr id="13" name="Picture 12"/>
          <p:cNvPicPr>
            <a:picLocks noChangeAspect="1"/>
          </p:cNvPicPr>
          <p:nvPr/>
        </p:nvPicPr>
        <p:blipFill>
          <a:blip r:embed="rId12"/>
          <a:stretch>
            <a:fillRect/>
          </a:stretch>
        </p:blipFill>
        <p:spPr>
          <a:xfrm>
            <a:off x="2889188" y="1977172"/>
            <a:ext cx="3183011" cy="3183011"/>
          </a:xfrm>
          <a:prstGeom prst="rect">
            <a:avLst/>
          </a:prstGeom>
        </p:spPr>
      </p:pic>
      <p:pic>
        <p:nvPicPr>
          <p:cNvPr id="24" name="Picture 20" descr="http://akros.com/wp-content/uploads/2015/06/DSCF7493.jpg"/>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22021" y="3872066"/>
            <a:ext cx="2427680" cy="161744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Picture 23" descr="https://www.volkswagenstiftung.de/uploads/tx_itaofundinginitiative/Subsahara_01.jpg"/>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5348" y="3835349"/>
            <a:ext cx="2427680" cy="161744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15"/>
          <a:stretch>
            <a:fillRect/>
          </a:stretch>
        </p:blipFill>
        <p:spPr>
          <a:xfrm>
            <a:off x="6031495" y="2028311"/>
            <a:ext cx="806644" cy="1241113"/>
          </a:xfrm>
          <a:prstGeom prst="rect">
            <a:avLst/>
          </a:prstGeom>
          <a:noFill/>
          <a:effectLst>
            <a:outerShdw blurRad="50800" dist="38100" dir="5400000" algn="t" rotWithShape="0">
              <a:prstClr val="black">
                <a:alpha val="40000"/>
              </a:prstClr>
            </a:outerShdw>
          </a:effectLst>
        </p:spPr>
      </p:pic>
      <p:pic>
        <p:nvPicPr>
          <p:cNvPr id="14" name="Picture 13"/>
          <p:cNvPicPr>
            <a:picLocks/>
          </p:cNvPicPr>
          <p:nvPr/>
        </p:nvPicPr>
        <p:blipFill>
          <a:blip r:embed="rId16"/>
          <a:stretch>
            <a:fillRect/>
          </a:stretch>
        </p:blipFill>
        <p:spPr>
          <a:xfrm>
            <a:off x="6923265" y="2199026"/>
            <a:ext cx="1766337" cy="919983"/>
          </a:xfrm>
          <a:prstGeom prst="rect">
            <a:avLst/>
          </a:prstGeom>
        </p:spPr>
      </p:pic>
      <p:sp>
        <p:nvSpPr>
          <p:cNvPr id="27" name="Rectangle 27"/>
          <p:cNvSpPr txBox="1"/>
          <p:nvPr/>
        </p:nvSpPr>
        <p:spPr>
          <a:xfrm>
            <a:off x="404748" y="1122221"/>
            <a:ext cx="2686527" cy="430246"/>
          </a:xfrm>
          <a:prstGeom prst="rect">
            <a:avLst/>
          </a:prstGeom>
          <a:solidFill>
            <a:schemeClr val="accent1">
              <a:alpha val="71000"/>
            </a:schemeClr>
          </a:solidFill>
        </p:spPr>
        <p:txBody>
          <a:bodyPr vert="horz" wrap="square" lIns="0" tIns="0" rIns="0" bIns="0" rtlCol="0">
            <a:spAutoFit/>
          </a:bodyPr>
          <a:lstStyle>
            <a:defPPr>
              <a:defRPr lang="en-US"/>
            </a:defPPr>
            <a:lvl1pPr marL="0" lvl="0" indent="0" defTabSz="895350" eaLnBrk="1" hangingPunct="1">
              <a:buClr>
                <a:schemeClr val="tx2"/>
              </a:buClr>
              <a:defRPr b="1"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95160">
              <a:buClr>
                <a:srgbClr val="39302A"/>
              </a:buClr>
              <a:defRPr/>
            </a:pPr>
            <a:r>
              <a:rPr lang="en-US" sz="1398" dirty="0">
                <a:solidFill>
                  <a:prstClr val="black"/>
                </a:solidFill>
                <a:latin typeface="Arial"/>
              </a:rPr>
              <a:t>Data from existing sources are populated in the scorecard</a:t>
            </a:r>
          </a:p>
        </p:txBody>
      </p:sp>
      <p:sp>
        <p:nvSpPr>
          <p:cNvPr id="29" name="Rectangle 27"/>
          <p:cNvSpPr txBox="1"/>
          <p:nvPr/>
        </p:nvSpPr>
        <p:spPr>
          <a:xfrm>
            <a:off x="5480172" y="1122220"/>
            <a:ext cx="3077329" cy="860492"/>
          </a:xfrm>
          <a:prstGeom prst="rect">
            <a:avLst/>
          </a:prstGeom>
          <a:solidFill>
            <a:schemeClr val="accent2">
              <a:alpha val="71000"/>
            </a:schemeClr>
          </a:solidFill>
        </p:spPr>
        <p:txBody>
          <a:bodyPr vert="horz" wrap="square" lIns="0" tIns="0" rIns="0" bIns="0" rtlCol="0">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95160">
              <a:buClr>
                <a:srgbClr val="39302A"/>
              </a:buClr>
              <a:defRPr/>
            </a:pPr>
            <a:r>
              <a:rPr lang="en-US" sz="1398" b="1" dirty="0">
                <a:solidFill>
                  <a:prstClr val="white"/>
                </a:solidFill>
                <a:latin typeface="Arial"/>
              </a:rPr>
              <a:t>Existing management processes review the scorecard analysis and document recommended actions in the action tracker. </a:t>
            </a:r>
          </a:p>
        </p:txBody>
      </p:sp>
      <p:sp>
        <p:nvSpPr>
          <p:cNvPr id="30" name="Rectangle 27"/>
          <p:cNvSpPr txBox="1"/>
          <p:nvPr/>
        </p:nvSpPr>
        <p:spPr>
          <a:xfrm>
            <a:off x="5393430" y="5607845"/>
            <a:ext cx="3317912" cy="430246"/>
          </a:xfrm>
          <a:prstGeom prst="rect">
            <a:avLst/>
          </a:prstGeom>
          <a:solidFill>
            <a:schemeClr val="accent3">
              <a:alpha val="71000"/>
            </a:schemeClr>
          </a:solidFill>
        </p:spPr>
        <p:txBody>
          <a:bodyPr vert="horz" wrap="square" lIns="0" tIns="0" rIns="0" bIns="0" rtlCol="0">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95160">
              <a:buClr>
                <a:srgbClr val="39302A"/>
              </a:buClr>
              <a:defRPr/>
            </a:pPr>
            <a:r>
              <a:rPr lang="en-US" sz="1398" b="1" dirty="0">
                <a:solidFill>
                  <a:prstClr val="white"/>
                </a:solidFill>
                <a:latin typeface="Arial"/>
              </a:rPr>
              <a:t>Programmes and partners implement action items</a:t>
            </a:r>
          </a:p>
        </p:txBody>
      </p:sp>
      <p:sp>
        <p:nvSpPr>
          <p:cNvPr id="31" name="Rectangle 27"/>
          <p:cNvSpPr txBox="1"/>
          <p:nvPr/>
        </p:nvSpPr>
        <p:spPr>
          <a:xfrm>
            <a:off x="441694" y="5624711"/>
            <a:ext cx="3307585" cy="645681"/>
          </a:xfrm>
          <a:prstGeom prst="rect">
            <a:avLst/>
          </a:prstGeom>
          <a:solidFill>
            <a:schemeClr val="accent4">
              <a:alpha val="71000"/>
            </a:schemeClr>
          </a:solidFill>
        </p:spPr>
        <p:txBody>
          <a:bodyPr vert="horz" wrap="square" lIns="0" tIns="0" rIns="0" bIns="0" rtlCol="0">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95160">
              <a:buClr>
                <a:srgbClr val="39302A"/>
              </a:buClr>
              <a:defRPr/>
            </a:pPr>
            <a:r>
              <a:rPr lang="en-US" sz="1398" b="1" dirty="0">
                <a:solidFill>
                  <a:prstClr val="white"/>
                </a:solidFill>
                <a:latin typeface="Arial"/>
              </a:rPr>
              <a:t>Management and other existing accountability mechanisms monitor implementation of actions</a:t>
            </a:r>
          </a:p>
        </p:txBody>
      </p:sp>
      <p:sp>
        <p:nvSpPr>
          <p:cNvPr id="3" name="Arrow: Right 2">
            <a:extLst>
              <a:ext uri="{FF2B5EF4-FFF2-40B4-BE49-F238E27FC236}">
                <a16:creationId xmlns:a16="http://schemas.microsoft.com/office/drawing/2014/main" id="{828B6C44-B773-45BC-94B8-C67C50F8476A}"/>
              </a:ext>
            </a:extLst>
          </p:cNvPr>
          <p:cNvSpPr/>
          <p:nvPr/>
        </p:nvSpPr>
        <p:spPr>
          <a:xfrm>
            <a:off x="3666513" y="1014592"/>
            <a:ext cx="1721826" cy="979365"/>
          </a:xfrm>
          <a:prstGeom prst="rightArrow">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sp>
        <p:nvSpPr>
          <p:cNvPr id="19" name="Rectangle 27">
            <a:extLst>
              <a:ext uri="{FF2B5EF4-FFF2-40B4-BE49-F238E27FC236}">
                <a16:creationId xmlns:a16="http://schemas.microsoft.com/office/drawing/2014/main" id="{BA4F8FBB-DDFB-4B67-8B37-9C655DDB0040}"/>
              </a:ext>
            </a:extLst>
          </p:cNvPr>
          <p:cNvSpPr txBox="1"/>
          <p:nvPr/>
        </p:nvSpPr>
        <p:spPr>
          <a:xfrm>
            <a:off x="4022954" y="1404358"/>
            <a:ext cx="791964" cy="215123"/>
          </a:xfrm>
          <a:prstGeom prst="rect">
            <a:avLst/>
          </a:prstGeom>
          <a:solidFill>
            <a:schemeClr val="accent1">
              <a:alpha val="71000"/>
            </a:schemeClr>
          </a:solidFill>
        </p:spPr>
        <p:txBody>
          <a:bodyPr vert="horz" wrap="square" lIns="0" tIns="0" rIns="0" bIns="0" rtlCol="0">
            <a:spAutoFit/>
          </a:bodyPr>
          <a:lstStyle>
            <a:defPPr>
              <a:defRPr lang="en-US"/>
            </a:defPPr>
            <a:lvl1pPr marL="0" lvl="0" indent="0" defTabSz="895350" eaLnBrk="1" hangingPunct="1">
              <a:buClr>
                <a:schemeClr val="tx2"/>
              </a:buClr>
              <a:defRPr b="1"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95160">
              <a:buClr>
                <a:srgbClr val="39302A"/>
              </a:buClr>
              <a:defRPr/>
            </a:pPr>
            <a:r>
              <a:rPr lang="en-US" sz="1398" dirty="0">
                <a:solidFill>
                  <a:prstClr val="black"/>
                </a:solidFill>
                <a:latin typeface="Arial"/>
              </a:rPr>
              <a:t>Analysis</a:t>
            </a:r>
          </a:p>
        </p:txBody>
      </p:sp>
      <p:sp>
        <p:nvSpPr>
          <p:cNvPr id="20" name="Title 1">
            <a:extLst>
              <a:ext uri="{FF2B5EF4-FFF2-40B4-BE49-F238E27FC236}">
                <a16:creationId xmlns:a16="http://schemas.microsoft.com/office/drawing/2014/main" id="{5A9BE369-0011-4C02-9303-250094FC45DF}"/>
              </a:ext>
            </a:extLst>
          </p:cNvPr>
          <p:cNvSpPr txBox="1">
            <a:spLocks/>
          </p:cNvSpPr>
          <p:nvPr/>
        </p:nvSpPr>
        <p:spPr bwMode="auto">
          <a:xfrm>
            <a:off x="-396876" y="330068"/>
            <a:ext cx="7732738"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39" b="1" baseline="0">
                <a:solidFill>
                  <a:schemeClr val="tx2"/>
                </a:solidFill>
                <a:latin typeface="+mj-lt"/>
                <a:ea typeface="+mj-ea"/>
                <a:cs typeface="+mj-cs"/>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a:lstStyle>
          <a:p>
            <a:pPr marL="628517"/>
            <a:r>
              <a:rPr lang="en-US" sz="1900" dirty="0"/>
              <a:t>How does the scorecard process work?</a:t>
            </a:r>
          </a:p>
        </p:txBody>
      </p:sp>
      <p:sp>
        <p:nvSpPr>
          <p:cNvPr id="22" name="TextBox 21">
            <a:extLst>
              <a:ext uri="{FF2B5EF4-FFF2-40B4-BE49-F238E27FC236}">
                <a16:creationId xmlns:a16="http://schemas.microsoft.com/office/drawing/2014/main" id="{C8DDEA66-49C6-4235-A6FC-04ECF547BAD7}"/>
              </a:ext>
            </a:extLst>
          </p:cNvPr>
          <p:cNvSpPr txBox="1"/>
          <p:nvPr/>
        </p:nvSpPr>
        <p:spPr>
          <a:xfrm>
            <a:off x="48770" y="1014592"/>
            <a:ext cx="481602" cy="333617"/>
          </a:xfrm>
          <a:prstGeom prst="rect">
            <a:avLst/>
          </a:prstGeom>
          <a:noFill/>
        </p:spPr>
        <p:txBody>
          <a:bodyPr wrap="square" rtlCol="0">
            <a:spAutoFit/>
          </a:bodyPr>
          <a:lstStyle/>
          <a:p>
            <a:r>
              <a:rPr lang="en-US" sz="1568" dirty="0"/>
              <a:t>1.</a:t>
            </a:r>
          </a:p>
        </p:txBody>
      </p:sp>
      <p:sp>
        <p:nvSpPr>
          <p:cNvPr id="33" name="TextBox 32">
            <a:extLst>
              <a:ext uri="{FF2B5EF4-FFF2-40B4-BE49-F238E27FC236}">
                <a16:creationId xmlns:a16="http://schemas.microsoft.com/office/drawing/2014/main" id="{69771581-B8EB-4EBE-9437-B5CB09C81BD3}"/>
              </a:ext>
            </a:extLst>
          </p:cNvPr>
          <p:cNvSpPr txBox="1"/>
          <p:nvPr/>
        </p:nvSpPr>
        <p:spPr>
          <a:xfrm>
            <a:off x="3682532" y="1330464"/>
            <a:ext cx="481602" cy="333617"/>
          </a:xfrm>
          <a:prstGeom prst="rect">
            <a:avLst/>
          </a:prstGeom>
          <a:noFill/>
        </p:spPr>
        <p:txBody>
          <a:bodyPr wrap="square" rtlCol="0">
            <a:spAutoFit/>
          </a:bodyPr>
          <a:lstStyle/>
          <a:p>
            <a:r>
              <a:rPr lang="en-US" sz="1568" dirty="0"/>
              <a:t>2.</a:t>
            </a:r>
          </a:p>
        </p:txBody>
      </p:sp>
      <p:sp>
        <p:nvSpPr>
          <p:cNvPr id="34" name="TextBox 33">
            <a:extLst>
              <a:ext uri="{FF2B5EF4-FFF2-40B4-BE49-F238E27FC236}">
                <a16:creationId xmlns:a16="http://schemas.microsoft.com/office/drawing/2014/main" id="{BE167DC1-A334-45CD-A188-46EF9F4DEF8A}"/>
              </a:ext>
            </a:extLst>
          </p:cNvPr>
          <p:cNvSpPr txBox="1"/>
          <p:nvPr/>
        </p:nvSpPr>
        <p:spPr>
          <a:xfrm>
            <a:off x="5157394" y="5544077"/>
            <a:ext cx="481602" cy="333617"/>
          </a:xfrm>
          <a:prstGeom prst="rect">
            <a:avLst/>
          </a:prstGeom>
          <a:noFill/>
        </p:spPr>
        <p:txBody>
          <a:bodyPr wrap="square" rtlCol="0">
            <a:spAutoFit/>
          </a:bodyPr>
          <a:lstStyle/>
          <a:p>
            <a:r>
              <a:rPr lang="en-US" sz="1568" dirty="0">
                <a:solidFill>
                  <a:schemeClr val="bg1"/>
                </a:solidFill>
              </a:rPr>
              <a:t>4.</a:t>
            </a:r>
          </a:p>
        </p:txBody>
      </p:sp>
      <p:sp>
        <p:nvSpPr>
          <p:cNvPr id="35" name="TextBox 34">
            <a:extLst>
              <a:ext uri="{FF2B5EF4-FFF2-40B4-BE49-F238E27FC236}">
                <a16:creationId xmlns:a16="http://schemas.microsoft.com/office/drawing/2014/main" id="{2BD80F66-93F3-4A60-9F8A-B6FA78B64A28}"/>
              </a:ext>
            </a:extLst>
          </p:cNvPr>
          <p:cNvSpPr txBox="1"/>
          <p:nvPr/>
        </p:nvSpPr>
        <p:spPr>
          <a:xfrm>
            <a:off x="40519" y="5556553"/>
            <a:ext cx="481602" cy="333617"/>
          </a:xfrm>
          <a:prstGeom prst="rect">
            <a:avLst/>
          </a:prstGeom>
          <a:noFill/>
        </p:spPr>
        <p:txBody>
          <a:bodyPr wrap="square" rtlCol="0">
            <a:spAutoFit/>
          </a:bodyPr>
          <a:lstStyle/>
          <a:p>
            <a:r>
              <a:rPr lang="en-US" sz="1568" dirty="0">
                <a:solidFill>
                  <a:schemeClr val="bg1"/>
                </a:solidFill>
              </a:rPr>
              <a:t>5. </a:t>
            </a:r>
            <a:r>
              <a:rPr lang="en-US" sz="1568" dirty="0"/>
              <a:t>.</a:t>
            </a:r>
          </a:p>
        </p:txBody>
      </p:sp>
      <p:sp>
        <p:nvSpPr>
          <p:cNvPr id="2" name="TextBox 1">
            <a:extLst>
              <a:ext uri="{FF2B5EF4-FFF2-40B4-BE49-F238E27FC236}">
                <a16:creationId xmlns:a16="http://schemas.microsoft.com/office/drawing/2014/main" id="{0B756180-48B5-4306-B68E-AA00B5C76409}"/>
              </a:ext>
            </a:extLst>
          </p:cNvPr>
          <p:cNvSpPr txBox="1"/>
          <p:nvPr/>
        </p:nvSpPr>
        <p:spPr>
          <a:xfrm>
            <a:off x="5202621" y="1012359"/>
            <a:ext cx="481602" cy="333617"/>
          </a:xfrm>
          <a:prstGeom prst="rect">
            <a:avLst/>
          </a:prstGeom>
          <a:noFill/>
        </p:spPr>
        <p:txBody>
          <a:bodyPr wrap="square" rtlCol="0">
            <a:spAutoFit/>
          </a:bodyPr>
          <a:lstStyle/>
          <a:p>
            <a:r>
              <a:rPr lang="en-US" sz="1568" dirty="0"/>
              <a:t>3.</a:t>
            </a:r>
          </a:p>
        </p:txBody>
      </p:sp>
    </p:spTree>
    <p:extLst>
      <p:ext uri="{BB962C8B-B14F-4D97-AF65-F5344CB8AC3E}">
        <p14:creationId xmlns:p14="http://schemas.microsoft.com/office/powerpoint/2010/main" val="3476987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5DB66-9E3F-4386-9163-D13CF8239E43}"/>
              </a:ext>
            </a:extLst>
          </p:cNvPr>
          <p:cNvSpPr>
            <a:spLocks noGrp="1"/>
          </p:cNvSpPr>
          <p:nvPr>
            <p:ph type="title"/>
          </p:nvPr>
        </p:nvSpPr>
        <p:spPr>
          <a:xfrm>
            <a:off x="769357" y="1917087"/>
            <a:ext cx="6298367" cy="1286466"/>
          </a:xfrm>
        </p:spPr>
        <p:txBody>
          <a:bodyPr/>
          <a:lstStyle/>
          <a:p>
            <a:r>
              <a:rPr lang="en-US" sz="2800" dirty="0"/>
              <a:t>Specific Objectives</a:t>
            </a:r>
          </a:p>
        </p:txBody>
      </p:sp>
      <p:sp>
        <p:nvSpPr>
          <p:cNvPr id="3" name="Title 1">
            <a:extLst>
              <a:ext uri="{FF2B5EF4-FFF2-40B4-BE49-F238E27FC236}">
                <a16:creationId xmlns:a16="http://schemas.microsoft.com/office/drawing/2014/main" id="{B3E2BBA0-7A52-4EE9-ABBC-9A3A95C671B6}"/>
              </a:ext>
            </a:extLst>
          </p:cNvPr>
          <p:cNvSpPr txBox="1">
            <a:spLocks/>
          </p:cNvSpPr>
          <p:nvPr/>
        </p:nvSpPr>
        <p:spPr bwMode="auto">
          <a:xfrm>
            <a:off x="504497" y="2749399"/>
            <a:ext cx="7750159"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eaLnBrk="1" fontAlgn="base" hangingPunct="1">
              <a:spcBef>
                <a:spcPct val="0"/>
              </a:spcBef>
              <a:spcAft>
                <a:spcPct val="0"/>
              </a:spcAft>
              <a:tabLst>
                <a:tab pos="269875" algn="l"/>
              </a:tabLst>
              <a:defRPr sz="1900" b="1" baseline="0">
                <a:solidFill>
                  <a:schemeClr val="tx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pPr marL="176212">
              <a:spcBef>
                <a:spcPts val="1200"/>
              </a:spcBef>
            </a:pPr>
            <a:r>
              <a:rPr lang="en-US" sz="1800" b="0" dirty="0"/>
              <a:t>1.	Understand what a scorecard is and how to use it for action.</a:t>
            </a:r>
          </a:p>
          <a:p>
            <a:pPr marL="176212">
              <a:spcBef>
                <a:spcPts val="1200"/>
              </a:spcBef>
            </a:pPr>
            <a:r>
              <a:rPr lang="en-US" sz="1800" b="0" dirty="0"/>
              <a:t>2.	Understand scorecard indicators and thresholds.</a:t>
            </a:r>
          </a:p>
          <a:p>
            <a:pPr marL="176212">
              <a:spcBef>
                <a:spcPts val="1200"/>
              </a:spcBef>
            </a:pPr>
            <a:r>
              <a:rPr lang="en-US" sz="1800" b="0" dirty="0"/>
              <a:t>3.	Identify routine management mechanisms into which the tool will be   		integrated.</a:t>
            </a:r>
          </a:p>
          <a:p>
            <a:pPr marL="176212">
              <a:spcBef>
                <a:spcPts val="1200"/>
              </a:spcBef>
            </a:pPr>
            <a:r>
              <a:rPr lang="en-US" sz="1800" b="0" dirty="0"/>
              <a:t>4.	Learn how to access and use the online scorecard web platform.</a:t>
            </a:r>
          </a:p>
          <a:p>
            <a:pPr marL="176212">
              <a:spcBef>
                <a:spcPts val="1200"/>
              </a:spcBef>
            </a:pPr>
            <a:r>
              <a:rPr lang="en-US" sz="1800" b="0" dirty="0"/>
              <a:t>5.	Analysis of the NTD scorecard Q4/2020. </a:t>
            </a:r>
          </a:p>
          <a:p>
            <a:pPr marL="176212">
              <a:spcBef>
                <a:spcPts val="1200"/>
              </a:spcBef>
            </a:pPr>
            <a:endParaRPr lang="en-US" sz="1800" b="0" dirty="0"/>
          </a:p>
          <a:p>
            <a:pPr marL="457200" indent="-280988">
              <a:spcBef>
                <a:spcPts val="1200"/>
              </a:spcBef>
              <a:buFont typeface="+mj-lt"/>
              <a:buAutoNum type="arabicPeriod"/>
            </a:pPr>
            <a:endParaRPr lang="en-US" sz="1800" b="0" dirty="0"/>
          </a:p>
          <a:p>
            <a:pPr>
              <a:spcBef>
                <a:spcPts val="1200"/>
              </a:spcBef>
            </a:pPr>
            <a:endParaRPr lang="en-US" sz="2800" b="0" kern="0" dirty="0"/>
          </a:p>
        </p:txBody>
      </p:sp>
      <p:sp>
        <p:nvSpPr>
          <p:cNvPr id="5" name="Title 1">
            <a:extLst>
              <a:ext uri="{FF2B5EF4-FFF2-40B4-BE49-F238E27FC236}">
                <a16:creationId xmlns:a16="http://schemas.microsoft.com/office/drawing/2014/main" id="{6EA4847F-6053-4A93-9388-CF1E13C4D420}"/>
              </a:ext>
            </a:extLst>
          </p:cNvPr>
          <p:cNvSpPr txBox="1">
            <a:spLocks/>
          </p:cNvSpPr>
          <p:nvPr/>
        </p:nvSpPr>
        <p:spPr bwMode="auto">
          <a:xfrm>
            <a:off x="413657" y="247980"/>
            <a:ext cx="6715805"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eaLnBrk="1" fontAlgn="base" hangingPunct="1">
              <a:spcBef>
                <a:spcPct val="0"/>
              </a:spcBef>
              <a:spcAft>
                <a:spcPct val="0"/>
              </a:spcAft>
              <a:tabLst>
                <a:tab pos="269875" algn="l"/>
              </a:tabLst>
              <a:defRPr sz="1900" b="1" baseline="0">
                <a:solidFill>
                  <a:schemeClr val="tx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US" sz="2800" kern="0" dirty="0"/>
              <a:t>General Objective</a:t>
            </a:r>
          </a:p>
          <a:p>
            <a:endParaRPr lang="en-US" sz="1400" b="0" kern="0" dirty="0"/>
          </a:p>
          <a:p>
            <a:r>
              <a:rPr lang="en-US" b="0" dirty="0"/>
              <a:t>Operationalize Zambia’s NTD scorecard management tool at national level</a:t>
            </a:r>
          </a:p>
        </p:txBody>
      </p:sp>
      <p:pic>
        <p:nvPicPr>
          <p:cNvPr id="1031170" name="Picture 2" descr="http://www.free-icons-download.net/images/objective-88507.png">
            <a:extLst>
              <a:ext uri="{FF2B5EF4-FFF2-40B4-BE49-F238E27FC236}">
                <a16:creationId xmlns:a16="http://schemas.microsoft.com/office/drawing/2014/main" id="{4C5D204A-59E5-415F-904C-804351335A7B}"/>
              </a:ext>
            </a:extLst>
          </p:cNvPr>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28989" y="975889"/>
            <a:ext cx="1025667" cy="102566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279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34" hidden="1"/>
          <p:cNvGraphicFramePr>
            <a:graphicFrameLocks noChangeAspect="1"/>
          </p:cNvGraphicFramePr>
          <p:nvPr>
            <p:custDataLst>
              <p:tags r:id="rId2"/>
            </p:custDataLst>
          </p:nvPr>
        </p:nvGraphicFramePr>
        <p:xfrm>
          <a:off x="530" y="398"/>
          <a:ext cx="158730" cy="158730"/>
        </p:xfrm>
        <a:graphic>
          <a:graphicData uri="http://schemas.openxmlformats.org/presentationml/2006/ole">
            <mc:AlternateContent xmlns:mc="http://schemas.openxmlformats.org/markup-compatibility/2006">
              <mc:Choice xmlns:v="urn:schemas-microsoft-com:vml" Requires="v">
                <p:oleObj spid="_x0000_s22538" name="think-cell Slide" r:id="rId23" imgW="360" imgH="360" progId="">
                  <p:embed/>
                </p:oleObj>
              </mc:Choice>
              <mc:Fallback>
                <p:oleObj name="think-cell Slide" r:id="rId23" imgW="360" imgH="360" progId="">
                  <p:embed/>
                  <p:pic>
                    <p:nvPicPr>
                      <p:cNvPr id="35" name="Object 34" hidden="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30" y="398"/>
                        <a:ext cx="158730" cy="1587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TextBox 32"/>
          <p:cNvSpPr txBox="1"/>
          <p:nvPr>
            <p:custDataLst>
              <p:tags r:id="rId3"/>
            </p:custDataLst>
          </p:nvPr>
        </p:nvSpPr>
        <p:spPr>
          <a:xfrm>
            <a:off x="550353" y="1038030"/>
            <a:ext cx="7987527" cy="4554986"/>
          </a:xfrm>
          <a:prstGeom prst="rect">
            <a:avLst/>
          </a:prstGeom>
          <a:solidFill>
            <a:schemeClr val="bg1"/>
          </a:solidFill>
          <a:ln w="19050">
            <a:solidFill>
              <a:schemeClr val="accent1"/>
            </a:solidFill>
          </a:ln>
          <a:effectLst>
            <a:outerShdw blurRad="50800" dist="38100" dir="5400000" algn="t" rotWithShape="0">
              <a:prstClr val="black">
                <a:alpha val="40000"/>
              </a:prstClr>
            </a:outerShdw>
          </a:effectLst>
        </p:spPr>
        <p:txBody>
          <a:bodyPr vert="horz" lIns="76192" tIns="76192" rIns="76192" bIns="76192" rtlCol="0" anchor="t" anchorCtr="0">
            <a:noAutofit/>
          </a:bodyPr>
          <a:lstStyle>
            <a:lvl1pPr marL="0" lvl="0" indent="0" defTabSz="895350">
              <a:buFontTx/>
              <a:buNone/>
              <a:defRPr sz="1600">
                <a:latin typeface="+mn-lt"/>
              </a:defRPr>
            </a:lvl1pPr>
            <a:lvl2pPr marL="193675" indent="-192088" defTabSz="895350">
              <a:defRPr sz="1600">
                <a:latin typeface="+mn-lt"/>
              </a:defRPr>
            </a:lvl2pPr>
            <a:lvl3pPr marL="457200" indent="-261938" defTabSz="895350">
              <a:buSzPct val="120000"/>
              <a:buChar char="–"/>
              <a:defRPr sz="1600">
                <a:latin typeface="+mn-lt"/>
              </a:defRPr>
            </a:lvl3pPr>
            <a:lvl4pPr marL="614363" indent="-155575" defTabSz="895350">
              <a:buSzPct val="120000"/>
              <a:buChar char="▫"/>
              <a:defRPr sz="1600">
                <a:latin typeface="+mn-lt"/>
              </a:defRPr>
            </a:lvl4pPr>
            <a:lvl5pPr marL="746125" indent="-130175" defTabSz="895350">
              <a:buSzPct val="89000"/>
              <a:buChar char="-"/>
              <a:defRPr sz="1600">
                <a:latin typeface="+mn-lt"/>
              </a:defRPr>
            </a:lvl5pPr>
            <a:lvl6pPr marL="1203325" indent="-130175" defTabSz="895350" fontAlgn="base">
              <a:spcBef>
                <a:spcPct val="0"/>
              </a:spcBef>
              <a:spcAft>
                <a:spcPct val="0"/>
              </a:spcAft>
              <a:buClr>
                <a:schemeClr val="tx2"/>
              </a:buClr>
              <a:buSzPct val="89000"/>
              <a:buFont typeface="Arial" charset="0"/>
              <a:buChar char="-"/>
              <a:defRPr sz="1600">
                <a:latin typeface="+mn-lt"/>
              </a:defRPr>
            </a:lvl6pPr>
            <a:lvl7pPr marL="1660525" indent="-130175" defTabSz="895350" fontAlgn="base">
              <a:spcBef>
                <a:spcPct val="0"/>
              </a:spcBef>
              <a:spcAft>
                <a:spcPct val="0"/>
              </a:spcAft>
              <a:buClr>
                <a:schemeClr val="tx2"/>
              </a:buClr>
              <a:buSzPct val="89000"/>
              <a:buFont typeface="Arial" charset="0"/>
              <a:buChar char="-"/>
              <a:defRPr sz="1600">
                <a:latin typeface="+mn-lt"/>
              </a:defRPr>
            </a:lvl7pPr>
            <a:lvl8pPr marL="2117725" indent="-130175" defTabSz="895350" fontAlgn="base">
              <a:spcBef>
                <a:spcPct val="0"/>
              </a:spcBef>
              <a:spcAft>
                <a:spcPct val="0"/>
              </a:spcAft>
              <a:buClr>
                <a:schemeClr val="tx2"/>
              </a:buClr>
              <a:buSzPct val="89000"/>
              <a:buFont typeface="Arial" charset="0"/>
              <a:buChar char="-"/>
              <a:defRPr sz="1600">
                <a:latin typeface="+mn-lt"/>
              </a:defRPr>
            </a:lvl8pPr>
            <a:lvl9pPr marL="2574925" indent="-130175" defTabSz="895350" fontAlgn="base">
              <a:spcBef>
                <a:spcPct val="0"/>
              </a:spcBef>
              <a:spcAft>
                <a:spcPct val="0"/>
              </a:spcAft>
              <a:buClr>
                <a:schemeClr val="tx2"/>
              </a:buClr>
              <a:buSzPct val="89000"/>
              <a:buFont typeface="Arial" charset="0"/>
              <a:buChar char="-"/>
              <a:defRPr sz="1600">
                <a:latin typeface="+mn-lt"/>
              </a:defRPr>
            </a:lvl9pPr>
          </a:lstStyle>
          <a:p>
            <a:pPr defTabSz="895255">
              <a:buClr>
                <a:srgbClr val="002960"/>
              </a:buClr>
            </a:pPr>
            <a:endParaRPr lang="en-US" sz="1598" dirty="0">
              <a:solidFill>
                <a:srgbClr val="000000"/>
              </a:solidFill>
              <a:latin typeface="Arial"/>
            </a:endParaRPr>
          </a:p>
        </p:txBody>
      </p:sp>
      <p:sp>
        <p:nvSpPr>
          <p:cNvPr id="2" name="Title 1"/>
          <p:cNvSpPr>
            <a:spLocks noGrp="1"/>
          </p:cNvSpPr>
          <p:nvPr>
            <p:ph type="title"/>
            <p:custDataLst>
              <p:tags r:id="rId4"/>
            </p:custDataLst>
          </p:nvPr>
        </p:nvSpPr>
        <p:spPr>
          <a:xfrm>
            <a:off x="513463" y="405534"/>
            <a:ext cx="6653674" cy="584914"/>
          </a:xfrm>
        </p:spPr>
        <p:txBody>
          <a:bodyPr/>
          <a:lstStyle/>
          <a:p>
            <a:r>
              <a:rPr lang="en-US" dirty="0">
                <a:solidFill>
                  <a:schemeClr val="accent4"/>
                </a:solidFill>
              </a:rPr>
              <a:t/>
            </a:r>
            <a:br>
              <a:rPr lang="en-US" dirty="0">
                <a:solidFill>
                  <a:schemeClr val="accent4"/>
                </a:solidFill>
              </a:rPr>
            </a:br>
            <a:r>
              <a:rPr lang="en-US" dirty="0">
                <a:solidFill>
                  <a:schemeClr val="accent4"/>
                </a:solidFill>
              </a:rPr>
              <a:t>2. </a:t>
            </a:r>
            <a:r>
              <a:rPr lang="en-US" dirty="0">
                <a:solidFill>
                  <a:schemeClr val="tx1"/>
                </a:solidFill>
              </a:rPr>
              <a:t>Analyzing the scorecard to create actions…</a:t>
            </a:r>
          </a:p>
        </p:txBody>
      </p:sp>
      <p:grpSp>
        <p:nvGrpSpPr>
          <p:cNvPr id="30" name="Group 29"/>
          <p:cNvGrpSpPr/>
          <p:nvPr>
            <p:custDataLst>
              <p:tags r:id="rId5"/>
            </p:custDataLst>
          </p:nvPr>
        </p:nvGrpSpPr>
        <p:grpSpPr>
          <a:xfrm>
            <a:off x="763506" y="1425910"/>
            <a:ext cx="7607608" cy="3485687"/>
            <a:chOff x="822442" y="885354"/>
            <a:chExt cx="7608506" cy="3486097"/>
          </a:xfrm>
        </p:grpSpPr>
        <p:grpSp>
          <p:nvGrpSpPr>
            <p:cNvPr id="8" name="Group 7"/>
            <p:cNvGrpSpPr/>
            <p:nvPr>
              <p:custDataLst>
                <p:tags r:id="rId6"/>
              </p:custDataLst>
            </p:nvPr>
          </p:nvGrpSpPr>
          <p:grpSpPr>
            <a:xfrm>
              <a:off x="3311396" y="885354"/>
              <a:ext cx="2630599" cy="914401"/>
              <a:chOff x="2534097" y="885354"/>
              <a:chExt cx="1976408" cy="914401"/>
            </a:xfrm>
          </p:grpSpPr>
          <p:sp>
            <p:nvSpPr>
              <p:cNvPr id="9" name="Freeform 8"/>
              <p:cNvSpPr/>
              <p:nvPr>
                <p:custDataLst>
                  <p:tags r:id="rId19"/>
                </p:custDataLst>
              </p:nvPr>
            </p:nvSpPr>
            <p:spPr bwMode="auto">
              <a:xfrm>
                <a:off x="2534097" y="885354"/>
                <a:ext cx="1976408" cy="914401"/>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9399 w 1828800"/>
                  <a:gd name="connsiteY1" fmla="*/ 1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1 h 914402"/>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118532 w 1828800"/>
                  <a:gd name="connsiteY5" fmla="*/ 457202 h 914402"/>
                  <a:gd name="connsiteX0" fmla="*/ 0 w 1828800"/>
                  <a:gd name="connsiteY0" fmla="*/ 0 h 914402"/>
                  <a:gd name="connsiteX1" fmla="*/ 1710267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118532 w 1828800"/>
                  <a:gd name="connsiteY5" fmla="*/ 457202 h 914402"/>
                  <a:gd name="connsiteX0" fmla="*/ 0 w 1828800"/>
                  <a:gd name="connsiteY0" fmla="*/ 0 h 914402"/>
                  <a:gd name="connsiteX1" fmla="*/ 1710267 w 1828800"/>
                  <a:gd name="connsiteY1" fmla="*/ 0 h 914402"/>
                  <a:gd name="connsiteX2" fmla="*/ 1828800 w 1828800"/>
                  <a:gd name="connsiteY2" fmla="*/ 457200 h 914402"/>
                  <a:gd name="connsiteX3" fmla="*/ 1710267 w 1828800"/>
                  <a:gd name="connsiteY3" fmla="*/ 914402 h 914402"/>
                  <a:gd name="connsiteX4" fmla="*/ 0 w 1828800"/>
                  <a:gd name="connsiteY4" fmla="*/ 914400 h 914402"/>
                  <a:gd name="connsiteX5" fmla="*/ 118532 w 1828800"/>
                  <a:gd name="connsiteY5" fmla="*/ 457202 h 914402"/>
                  <a:gd name="connsiteX0" fmla="*/ 0 w 1828800"/>
                  <a:gd name="connsiteY0" fmla="*/ 0 h 914402"/>
                  <a:gd name="connsiteX1" fmla="*/ 1710267 w 1828800"/>
                  <a:gd name="connsiteY1" fmla="*/ 0 h 914402"/>
                  <a:gd name="connsiteX2" fmla="*/ 1828800 w 1828800"/>
                  <a:gd name="connsiteY2" fmla="*/ 457200 h 914402"/>
                  <a:gd name="connsiteX3" fmla="*/ 1710267 w 1828800"/>
                  <a:gd name="connsiteY3" fmla="*/ 914402 h 914402"/>
                  <a:gd name="connsiteX4" fmla="*/ 0 w 1828800"/>
                  <a:gd name="connsiteY4" fmla="*/ 914400 h 914402"/>
                  <a:gd name="connsiteX5" fmla="*/ 154534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710267 w 1828800"/>
                  <a:gd name="connsiteY3" fmla="*/ 914402 h 914402"/>
                  <a:gd name="connsiteX4" fmla="*/ 0 w 1828800"/>
                  <a:gd name="connsiteY4" fmla="*/ 914400 h 914402"/>
                  <a:gd name="connsiteX5" fmla="*/ 154534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154534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2">
                    <a:moveTo>
                      <a:pt x="0" y="0"/>
                    </a:moveTo>
                    <a:lnTo>
                      <a:pt x="1676501" y="0"/>
                    </a:lnTo>
                    <a:lnTo>
                      <a:pt x="1828800" y="457200"/>
                    </a:lnTo>
                    <a:lnTo>
                      <a:pt x="1676501" y="914402"/>
                    </a:lnTo>
                    <a:lnTo>
                      <a:pt x="0" y="914400"/>
                    </a:lnTo>
                    <a:lnTo>
                      <a:pt x="152299" y="457202"/>
                    </a:lnTo>
                    <a:close/>
                  </a:path>
                </a:pathLst>
              </a:custGeom>
              <a:solidFill>
                <a:schemeClr val="accent1"/>
              </a:solidFill>
              <a:ln w="9525">
                <a:solidFill>
                  <a:schemeClr val="accent6"/>
                </a:solidFill>
                <a:round/>
                <a:headEnd/>
                <a:tailEnd/>
              </a:ln>
            </p:spPr>
            <p:txBody>
              <a:bodyPr wrap="none" rtlCol="0" anchor="ctr"/>
              <a:lstStyle/>
              <a:p>
                <a:pPr algn="ctr" defTabSz="914303">
                  <a:buClr>
                    <a:srgbClr val="002960"/>
                  </a:buClr>
                </a:pPr>
                <a:endParaRPr lang="en-US" sz="1800" dirty="0">
                  <a:solidFill>
                    <a:srgbClr val="000000"/>
                  </a:solidFill>
                </a:endParaRPr>
              </a:p>
            </p:txBody>
          </p:sp>
          <p:sp>
            <p:nvSpPr>
              <p:cNvPr id="10" name="TextBox 4"/>
              <p:cNvSpPr txBox="1">
                <a:spLocks noChangeArrowheads="1"/>
              </p:cNvSpPr>
              <p:nvPr>
                <p:custDataLst>
                  <p:tags r:id="rId20"/>
                </p:custDataLst>
              </p:nvPr>
            </p:nvSpPr>
            <p:spPr bwMode="auto">
              <a:xfrm>
                <a:off x="3052945" y="1219039"/>
                <a:ext cx="1292967" cy="24593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defTabSz="895255">
                  <a:buClr>
                    <a:srgbClr val="002960"/>
                  </a:buClr>
                </a:pPr>
                <a:r>
                  <a:rPr lang="en-US" sz="1598" dirty="0">
                    <a:solidFill>
                      <a:srgbClr val="000000"/>
                    </a:solidFill>
                    <a:latin typeface="Arial"/>
                  </a:rPr>
                  <a:t>Investigate</a:t>
                </a:r>
              </a:p>
            </p:txBody>
          </p:sp>
        </p:grpSp>
        <p:grpSp>
          <p:nvGrpSpPr>
            <p:cNvPr id="11" name="Group 10"/>
            <p:cNvGrpSpPr/>
            <p:nvPr>
              <p:custDataLst>
                <p:tags r:id="rId7"/>
              </p:custDataLst>
            </p:nvPr>
          </p:nvGrpSpPr>
          <p:grpSpPr>
            <a:xfrm>
              <a:off x="822442" y="885354"/>
              <a:ext cx="2775641" cy="914401"/>
              <a:chOff x="722037" y="885354"/>
              <a:chExt cx="2085380" cy="914401"/>
            </a:xfrm>
          </p:grpSpPr>
          <p:sp>
            <p:nvSpPr>
              <p:cNvPr id="12" name="Freeform 11"/>
              <p:cNvSpPr/>
              <p:nvPr>
                <p:custDataLst>
                  <p:tags r:id="rId17"/>
                </p:custDataLst>
              </p:nvPr>
            </p:nvSpPr>
            <p:spPr bwMode="auto">
              <a:xfrm>
                <a:off x="722037" y="885354"/>
                <a:ext cx="1976408" cy="914401"/>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9399 w 1828800"/>
                  <a:gd name="connsiteY1" fmla="*/ 1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1 h 914402"/>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710268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710268 w 1828800"/>
                  <a:gd name="connsiteY1" fmla="*/ 0 h 914402"/>
                  <a:gd name="connsiteX2" fmla="*/ 1828800 w 1828800"/>
                  <a:gd name="connsiteY2" fmla="*/ 457200 h 914402"/>
                  <a:gd name="connsiteX3" fmla="*/ 1710268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710268 w 1828800"/>
                  <a:gd name="connsiteY1" fmla="*/ 0 h 914402"/>
                  <a:gd name="connsiteX2" fmla="*/ 1828800 w 1828800"/>
                  <a:gd name="connsiteY2" fmla="*/ 457200 h 914402"/>
                  <a:gd name="connsiteX3" fmla="*/ 1710268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710268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2">
                    <a:moveTo>
                      <a:pt x="0" y="0"/>
                    </a:moveTo>
                    <a:lnTo>
                      <a:pt x="1676501" y="0"/>
                    </a:lnTo>
                    <a:lnTo>
                      <a:pt x="1828800" y="457200"/>
                    </a:lnTo>
                    <a:lnTo>
                      <a:pt x="1676501" y="914402"/>
                    </a:lnTo>
                    <a:lnTo>
                      <a:pt x="0" y="914400"/>
                    </a:lnTo>
                    <a:lnTo>
                      <a:pt x="0" y="457202"/>
                    </a:lnTo>
                    <a:close/>
                  </a:path>
                </a:pathLst>
              </a:custGeom>
              <a:solidFill>
                <a:schemeClr val="accent1"/>
              </a:solidFill>
              <a:ln w="9525">
                <a:solidFill>
                  <a:schemeClr val="accent6"/>
                </a:solidFill>
                <a:round/>
                <a:headEnd/>
                <a:tailEnd/>
              </a:ln>
            </p:spPr>
            <p:txBody>
              <a:bodyPr wrap="none" rtlCol="0" anchor="ctr"/>
              <a:lstStyle/>
              <a:p>
                <a:pPr algn="ctr" defTabSz="914303">
                  <a:buClr>
                    <a:srgbClr val="002960"/>
                  </a:buClr>
                </a:pPr>
                <a:endParaRPr lang="en-US" sz="1800" dirty="0">
                  <a:solidFill>
                    <a:srgbClr val="000000"/>
                  </a:solidFill>
                </a:endParaRPr>
              </a:p>
            </p:txBody>
          </p:sp>
          <p:sp>
            <p:nvSpPr>
              <p:cNvPr id="13" name="TextBox 4"/>
              <p:cNvSpPr txBox="1">
                <a:spLocks noChangeArrowheads="1"/>
              </p:cNvSpPr>
              <p:nvPr>
                <p:custDataLst>
                  <p:tags r:id="rId18"/>
                </p:custDataLst>
              </p:nvPr>
            </p:nvSpPr>
            <p:spPr bwMode="auto">
              <a:xfrm>
                <a:off x="1046401" y="1219590"/>
                <a:ext cx="1761016" cy="24593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defTabSz="895255">
                  <a:buClr>
                    <a:srgbClr val="002960"/>
                  </a:buClr>
                </a:pPr>
                <a:r>
                  <a:rPr lang="en-US" sz="1598" dirty="0" err="1">
                    <a:solidFill>
                      <a:srgbClr val="000000"/>
                    </a:solidFill>
                    <a:latin typeface="Arial"/>
                  </a:rPr>
                  <a:t>Prioriti</a:t>
                </a:r>
                <a:r>
                  <a:rPr lang="en-US" sz="1598" dirty="0" err="1">
                    <a:solidFill>
                      <a:prstClr val="black"/>
                    </a:solidFill>
                    <a:latin typeface="Arial"/>
                  </a:rPr>
                  <a:t>s</a:t>
                </a:r>
                <a:r>
                  <a:rPr lang="en-US" sz="1598" dirty="0" err="1">
                    <a:solidFill>
                      <a:srgbClr val="000000"/>
                    </a:solidFill>
                    <a:latin typeface="Arial"/>
                  </a:rPr>
                  <a:t>e</a:t>
                </a:r>
                <a:endParaRPr lang="en-US" sz="1598" dirty="0">
                  <a:solidFill>
                    <a:srgbClr val="000000"/>
                  </a:solidFill>
                  <a:latin typeface="Arial"/>
                </a:endParaRPr>
              </a:p>
            </p:txBody>
          </p:sp>
        </p:grpSp>
        <p:grpSp>
          <p:nvGrpSpPr>
            <p:cNvPr id="14" name="Group 13"/>
            <p:cNvGrpSpPr/>
            <p:nvPr>
              <p:custDataLst>
                <p:tags r:id="rId8"/>
              </p:custDataLst>
            </p:nvPr>
          </p:nvGrpSpPr>
          <p:grpSpPr>
            <a:xfrm>
              <a:off x="5800349" y="885354"/>
              <a:ext cx="2630599" cy="914401"/>
              <a:chOff x="4346157" y="885354"/>
              <a:chExt cx="1976408" cy="914401"/>
            </a:xfrm>
          </p:grpSpPr>
          <p:sp>
            <p:nvSpPr>
              <p:cNvPr id="15" name="Freeform 14"/>
              <p:cNvSpPr/>
              <p:nvPr>
                <p:custDataLst>
                  <p:tags r:id="rId15"/>
                </p:custDataLst>
              </p:nvPr>
            </p:nvSpPr>
            <p:spPr bwMode="auto">
              <a:xfrm>
                <a:off x="4346157" y="885354"/>
                <a:ext cx="1976408" cy="914401"/>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9399 w 1828800"/>
                  <a:gd name="connsiteY1" fmla="*/ 1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1 h 914400"/>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0 w 1828800"/>
                  <a:gd name="connsiteY5" fmla="*/ 457201 h 914402"/>
                  <a:gd name="connsiteX0" fmla="*/ 0 w 1828800"/>
                  <a:gd name="connsiteY0" fmla="*/ 0 h 914402"/>
                  <a:gd name="connsiteX1" fmla="*/ 1749399 w 1828800"/>
                  <a:gd name="connsiteY1" fmla="*/ 1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79401 w 1828800"/>
                  <a:gd name="connsiteY5" fmla="*/ 457202 h 914402"/>
                  <a:gd name="connsiteX0" fmla="*/ 0 w 1828800"/>
                  <a:gd name="connsiteY0" fmla="*/ 0 h 914402"/>
                  <a:gd name="connsiteX1" fmla="*/ 1749399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118532 w 1828800"/>
                  <a:gd name="connsiteY5" fmla="*/ 457202 h 914402"/>
                  <a:gd name="connsiteX0" fmla="*/ 0 w 1828800"/>
                  <a:gd name="connsiteY0" fmla="*/ 0 h 914402"/>
                  <a:gd name="connsiteX1" fmla="*/ 1710268 w 1828800"/>
                  <a:gd name="connsiteY1" fmla="*/ 0 h 914402"/>
                  <a:gd name="connsiteX2" fmla="*/ 1828800 w 1828800"/>
                  <a:gd name="connsiteY2" fmla="*/ 457200 h 914402"/>
                  <a:gd name="connsiteX3" fmla="*/ 1749399 w 1828800"/>
                  <a:gd name="connsiteY3" fmla="*/ 914402 h 914402"/>
                  <a:gd name="connsiteX4" fmla="*/ 0 w 1828800"/>
                  <a:gd name="connsiteY4" fmla="*/ 914400 h 914402"/>
                  <a:gd name="connsiteX5" fmla="*/ 118532 w 1828800"/>
                  <a:gd name="connsiteY5" fmla="*/ 457202 h 914402"/>
                  <a:gd name="connsiteX0" fmla="*/ 0 w 1828800"/>
                  <a:gd name="connsiteY0" fmla="*/ 0 h 914402"/>
                  <a:gd name="connsiteX1" fmla="*/ 1710268 w 1828800"/>
                  <a:gd name="connsiteY1" fmla="*/ 0 h 914402"/>
                  <a:gd name="connsiteX2" fmla="*/ 1828800 w 1828800"/>
                  <a:gd name="connsiteY2" fmla="*/ 457200 h 914402"/>
                  <a:gd name="connsiteX3" fmla="*/ 1710268 w 1828800"/>
                  <a:gd name="connsiteY3" fmla="*/ 914402 h 914402"/>
                  <a:gd name="connsiteX4" fmla="*/ 0 w 1828800"/>
                  <a:gd name="connsiteY4" fmla="*/ 914400 h 914402"/>
                  <a:gd name="connsiteX5" fmla="*/ 118532 w 1828800"/>
                  <a:gd name="connsiteY5" fmla="*/ 457202 h 914402"/>
                  <a:gd name="connsiteX0" fmla="*/ 0 w 1828800"/>
                  <a:gd name="connsiteY0" fmla="*/ 0 h 914402"/>
                  <a:gd name="connsiteX1" fmla="*/ 1710268 w 1828800"/>
                  <a:gd name="connsiteY1" fmla="*/ 0 h 914402"/>
                  <a:gd name="connsiteX2" fmla="*/ 1828800 w 1828800"/>
                  <a:gd name="connsiteY2" fmla="*/ 457200 h 914402"/>
                  <a:gd name="connsiteX3" fmla="*/ 1710268 w 1828800"/>
                  <a:gd name="connsiteY3" fmla="*/ 914402 h 914402"/>
                  <a:gd name="connsiteX4" fmla="*/ 0 w 1828800"/>
                  <a:gd name="connsiteY4" fmla="*/ 914400 h 914402"/>
                  <a:gd name="connsiteX5" fmla="*/ 154534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710268 w 1828800"/>
                  <a:gd name="connsiteY3" fmla="*/ 914402 h 914402"/>
                  <a:gd name="connsiteX4" fmla="*/ 0 w 1828800"/>
                  <a:gd name="connsiteY4" fmla="*/ 914400 h 914402"/>
                  <a:gd name="connsiteX5" fmla="*/ 154534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154534 w 1828800"/>
                  <a:gd name="connsiteY5" fmla="*/ 457202 h 914402"/>
                  <a:gd name="connsiteX0" fmla="*/ 0 w 1828800"/>
                  <a:gd name="connsiteY0" fmla="*/ 0 h 914402"/>
                  <a:gd name="connsiteX1" fmla="*/ 1674266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4266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0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 name="connsiteX0" fmla="*/ 0 w 1828800"/>
                  <a:gd name="connsiteY0" fmla="*/ 0 h 914402"/>
                  <a:gd name="connsiteX1" fmla="*/ 1676501 w 1828800"/>
                  <a:gd name="connsiteY1" fmla="*/ 0 h 914402"/>
                  <a:gd name="connsiteX2" fmla="*/ 1828800 w 1828800"/>
                  <a:gd name="connsiteY2" fmla="*/ 457200 h 914402"/>
                  <a:gd name="connsiteX3" fmla="*/ 1676501 w 1828800"/>
                  <a:gd name="connsiteY3" fmla="*/ 914402 h 914402"/>
                  <a:gd name="connsiteX4" fmla="*/ 0 w 1828800"/>
                  <a:gd name="connsiteY4" fmla="*/ 914400 h 914402"/>
                  <a:gd name="connsiteX5" fmla="*/ 152299 w 1828800"/>
                  <a:gd name="connsiteY5" fmla="*/ 457202 h 9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2">
                    <a:moveTo>
                      <a:pt x="0" y="0"/>
                    </a:moveTo>
                    <a:lnTo>
                      <a:pt x="1676501" y="0"/>
                    </a:lnTo>
                    <a:lnTo>
                      <a:pt x="1828800" y="457200"/>
                    </a:lnTo>
                    <a:lnTo>
                      <a:pt x="1676501" y="914402"/>
                    </a:lnTo>
                    <a:lnTo>
                      <a:pt x="0" y="914400"/>
                    </a:lnTo>
                    <a:lnTo>
                      <a:pt x="152299" y="457202"/>
                    </a:lnTo>
                    <a:close/>
                  </a:path>
                </a:pathLst>
              </a:custGeom>
              <a:solidFill>
                <a:schemeClr val="accent1"/>
              </a:solidFill>
              <a:ln w="9525">
                <a:solidFill>
                  <a:schemeClr val="accent6"/>
                </a:solidFill>
                <a:round/>
                <a:headEnd/>
                <a:tailEnd/>
              </a:ln>
            </p:spPr>
            <p:txBody>
              <a:bodyPr wrap="none" rtlCol="0" anchor="ctr"/>
              <a:lstStyle/>
              <a:p>
                <a:pPr algn="ctr" defTabSz="914303">
                  <a:buClr>
                    <a:srgbClr val="002960"/>
                  </a:buClr>
                </a:pPr>
                <a:endParaRPr lang="en-US" sz="1800" dirty="0">
                  <a:solidFill>
                    <a:srgbClr val="000000"/>
                  </a:solidFill>
                </a:endParaRPr>
              </a:p>
            </p:txBody>
          </p:sp>
          <p:sp>
            <p:nvSpPr>
              <p:cNvPr id="16" name="TextBox 4"/>
              <p:cNvSpPr txBox="1">
                <a:spLocks noChangeArrowheads="1"/>
              </p:cNvSpPr>
              <p:nvPr>
                <p:custDataLst>
                  <p:tags r:id="rId16"/>
                </p:custDataLst>
              </p:nvPr>
            </p:nvSpPr>
            <p:spPr bwMode="auto">
              <a:xfrm>
                <a:off x="4841895" y="1219037"/>
                <a:ext cx="1289311" cy="24593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defTabSz="895255">
                  <a:buClr>
                    <a:srgbClr val="002960"/>
                  </a:buClr>
                </a:pPr>
                <a:r>
                  <a:rPr lang="en-US" sz="1598" dirty="0">
                    <a:solidFill>
                      <a:srgbClr val="000000"/>
                    </a:solidFill>
                    <a:latin typeface="Arial"/>
                  </a:rPr>
                  <a:t>Act</a:t>
                </a:r>
              </a:p>
            </p:txBody>
          </p:sp>
        </p:grpSp>
        <p:sp>
          <p:nvSpPr>
            <p:cNvPr id="20" name="Rectangle 286"/>
            <p:cNvSpPr txBox="1">
              <a:spLocks noChangeArrowheads="1"/>
            </p:cNvSpPr>
            <p:nvPr>
              <p:custDataLst>
                <p:tags r:id="rId9"/>
              </p:custDataLst>
            </p:nvPr>
          </p:nvSpPr>
          <p:spPr bwMode="auto">
            <a:xfrm>
              <a:off x="890057" y="1911606"/>
              <a:ext cx="2343912" cy="2213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285690" indent="-285690" defTabSz="895255">
                <a:buClr>
                  <a:srgbClr val="002960"/>
                </a:buClr>
                <a:buFont typeface="Wingdings" pitchFamily="2" charset="2"/>
                <a:buChar char="§"/>
              </a:pPr>
              <a:r>
                <a:rPr lang="en-US" sz="1598" dirty="0">
                  <a:solidFill>
                    <a:srgbClr val="000000"/>
                  </a:solidFill>
                  <a:latin typeface="Arial"/>
                </a:rPr>
                <a:t>Identify indicators requiring attention</a:t>
              </a:r>
            </a:p>
            <a:p>
              <a:pPr marL="285690" indent="-285690" defTabSz="895255">
                <a:buClr>
                  <a:srgbClr val="002960"/>
                </a:buClr>
                <a:buFont typeface="Wingdings" pitchFamily="2" charset="2"/>
                <a:buChar char="§"/>
              </a:pPr>
              <a:r>
                <a:rPr lang="en-US" sz="1598" dirty="0">
                  <a:solidFill>
                    <a:prstClr val="black"/>
                  </a:solidFill>
                  <a:latin typeface="Arial"/>
                </a:rPr>
                <a:t>Identify Provinces and Districts requiring attention</a:t>
              </a:r>
            </a:p>
            <a:p>
              <a:pPr marL="285690" indent="-285690" defTabSz="895255">
                <a:buClr>
                  <a:srgbClr val="002960"/>
                </a:buClr>
                <a:buFont typeface="Wingdings" pitchFamily="2" charset="2"/>
                <a:buChar char="§"/>
              </a:pPr>
              <a:r>
                <a:rPr lang="en-US" sz="1598" dirty="0">
                  <a:solidFill>
                    <a:srgbClr val="000000"/>
                  </a:solidFill>
                  <a:latin typeface="Arial"/>
                </a:rPr>
                <a:t>Evaluate whether performance is improving or getting worse </a:t>
              </a:r>
            </a:p>
          </p:txBody>
        </p:sp>
        <p:sp>
          <p:nvSpPr>
            <p:cNvPr id="21" name="Rectangle 286"/>
            <p:cNvSpPr txBox="1">
              <a:spLocks noChangeArrowheads="1"/>
            </p:cNvSpPr>
            <p:nvPr>
              <p:custDataLst>
                <p:tags r:id="rId10"/>
              </p:custDataLst>
            </p:nvPr>
          </p:nvSpPr>
          <p:spPr bwMode="auto">
            <a:xfrm>
              <a:off x="3453040" y="1911606"/>
              <a:ext cx="2269881" cy="2459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285690" indent="-285690" defTabSz="895255">
                <a:buClr>
                  <a:srgbClr val="002960"/>
                </a:buClr>
                <a:buFont typeface="Wingdings" pitchFamily="2" charset="2"/>
                <a:buChar char="§"/>
              </a:pPr>
              <a:r>
                <a:rPr lang="en-US" sz="1598" dirty="0">
                  <a:solidFill>
                    <a:srgbClr val="000000"/>
                  </a:solidFill>
                  <a:latin typeface="Arial"/>
                </a:rPr>
                <a:t>Gather information about root causes of the problem</a:t>
              </a:r>
            </a:p>
            <a:p>
              <a:pPr marL="285690" indent="-285690" defTabSz="895255">
                <a:buClr>
                  <a:srgbClr val="002960"/>
                </a:buClr>
                <a:buFont typeface="Wingdings" pitchFamily="2" charset="2"/>
                <a:buChar char="§"/>
              </a:pPr>
              <a:r>
                <a:rPr lang="en-US" sz="1598" dirty="0">
                  <a:solidFill>
                    <a:srgbClr val="000000"/>
                  </a:solidFill>
                  <a:latin typeface="Arial"/>
                </a:rPr>
                <a:t>Determine which factors contribute most to under-performance</a:t>
              </a:r>
            </a:p>
            <a:p>
              <a:pPr marL="285690" indent="-285690" defTabSz="895255">
                <a:buClr>
                  <a:srgbClr val="002960"/>
                </a:buClr>
                <a:buFont typeface="Wingdings" pitchFamily="2" charset="2"/>
                <a:buChar char="§"/>
              </a:pPr>
              <a:r>
                <a:rPr lang="en-US" sz="1598" dirty="0">
                  <a:solidFill>
                    <a:srgbClr val="000000"/>
                  </a:solidFill>
                  <a:latin typeface="Arial"/>
                </a:rPr>
                <a:t>Consider whether performance is likely to persist</a:t>
              </a:r>
            </a:p>
          </p:txBody>
        </p:sp>
        <p:sp>
          <p:nvSpPr>
            <p:cNvPr id="22" name="Rectangle 286"/>
            <p:cNvSpPr txBox="1">
              <a:spLocks noChangeArrowheads="1"/>
            </p:cNvSpPr>
            <p:nvPr>
              <p:custDataLst>
                <p:tags r:id="rId11"/>
              </p:custDataLst>
            </p:nvPr>
          </p:nvSpPr>
          <p:spPr bwMode="auto">
            <a:xfrm>
              <a:off x="5941995" y="1911606"/>
              <a:ext cx="2234254" cy="1475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285690" indent="-285690" defTabSz="895255">
                <a:buClr>
                  <a:srgbClr val="002960"/>
                </a:buClr>
                <a:buFont typeface="Wingdings" pitchFamily="2" charset="2"/>
                <a:buChar char="§"/>
              </a:pPr>
              <a:r>
                <a:rPr lang="en-US" sz="1598" dirty="0">
                  <a:solidFill>
                    <a:srgbClr val="000000"/>
                  </a:solidFill>
                  <a:latin typeface="Arial"/>
                </a:rPr>
                <a:t>Develop actions that address the root causes identified</a:t>
              </a:r>
            </a:p>
            <a:p>
              <a:pPr marL="285690" indent="-285690" defTabSz="895255">
                <a:buClr>
                  <a:srgbClr val="002960"/>
                </a:buClr>
                <a:buFont typeface="Wingdings" pitchFamily="2" charset="2"/>
                <a:buChar char="§"/>
              </a:pPr>
              <a:r>
                <a:rPr lang="en-US" sz="1598" dirty="0">
                  <a:solidFill>
                    <a:srgbClr val="000000"/>
                  </a:solidFill>
                  <a:latin typeface="Arial"/>
                </a:rPr>
                <a:t>Input action items </a:t>
              </a:r>
              <a:r>
                <a:rPr lang="en-US" sz="1598" dirty="0">
                  <a:solidFill>
                    <a:prstClr val="black"/>
                  </a:solidFill>
                  <a:latin typeface="Arial"/>
                </a:rPr>
                <a:t>into web platform </a:t>
              </a:r>
              <a:r>
                <a:rPr lang="en-US" sz="1598" dirty="0">
                  <a:solidFill>
                    <a:srgbClr val="000000"/>
                  </a:solidFill>
                  <a:latin typeface="Arial"/>
                </a:rPr>
                <a:t>and monitor</a:t>
              </a:r>
            </a:p>
          </p:txBody>
        </p:sp>
        <p:sp>
          <p:nvSpPr>
            <p:cNvPr id="24" name="TextBox 25"/>
            <p:cNvSpPr txBox="1"/>
            <p:nvPr>
              <p:custDataLst>
                <p:tags r:id="rId12"/>
              </p:custDataLst>
            </p:nvPr>
          </p:nvSpPr>
          <p:spPr>
            <a:xfrm>
              <a:off x="890057" y="1191796"/>
              <a:ext cx="301515" cy="301515"/>
            </a:xfrm>
            <a:prstGeom prst="ellipse">
              <a:avLst/>
            </a:prstGeom>
            <a:solidFill>
              <a:schemeClr val="accent3"/>
            </a:solidFill>
            <a:ln w="28575">
              <a:solidFill>
                <a:schemeClr val="bg1"/>
              </a:solidFill>
            </a:ln>
            <a:effectLst>
              <a:outerShdw blurRad="50800" dist="38100" dir="5400000" algn="t" rotWithShape="0">
                <a:prstClr val="black">
                  <a:alpha val="40000"/>
                </a:prstClr>
              </a:outerShdw>
            </a:effectLst>
          </p:spPr>
          <p:txBody>
            <a:bodyPr vert="horz" lIns="3808" tIns="0" rIns="3808" bIns="0" rtlCol="0" anchor="ctr" anchorCtr="1">
              <a:noAutofit/>
            </a:bodyPr>
            <a:lstStyle>
              <a:lvl1pPr marL="0" lvl="0" indent="0" defTabSz="895350">
                <a:buFontTx/>
                <a:buNone/>
                <a:defRPr sz="1600">
                  <a:latin typeface="+mn-lt"/>
                </a:defRPr>
              </a:lvl1pPr>
              <a:lvl2pPr marL="193675" indent="-192088" defTabSz="895350">
                <a:defRPr sz="1600">
                  <a:latin typeface="+mn-lt"/>
                </a:defRPr>
              </a:lvl2pPr>
              <a:lvl3pPr marL="457200" indent="-261938" defTabSz="895350">
                <a:buSzPct val="120000"/>
                <a:buChar char="–"/>
                <a:defRPr sz="1600">
                  <a:latin typeface="+mn-lt"/>
                </a:defRPr>
              </a:lvl3pPr>
              <a:lvl4pPr marL="614363" indent="-155575" defTabSz="895350">
                <a:buSzPct val="120000"/>
                <a:buChar char="▫"/>
                <a:defRPr sz="1600">
                  <a:latin typeface="+mn-lt"/>
                </a:defRPr>
              </a:lvl4pPr>
              <a:lvl5pPr marL="746125" indent="-130175" defTabSz="895350">
                <a:buSzPct val="89000"/>
                <a:buChar char="-"/>
                <a:defRPr sz="1600">
                  <a:latin typeface="+mn-lt"/>
                </a:defRPr>
              </a:lvl5pPr>
              <a:lvl6pPr marL="1203325" indent="-130175" defTabSz="895350" fontAlgn="base">
                <a:spcBef>
                  <a:spcPct val="0"/>
                </a:spcBef>
                <a:spcAft>
                  <a:spcPct val="0"/>
                </a:spcAft>
                <a:buClr>
                  <a:schemeClr val="tx2"/>
                </a:buClr>
                <a:buSzPct val="89000"/>
                <a:buFont typeface="Arial" charset="0"/>
                <a:buChar char="-"/>
                <a:defRPr sz="1600">
                  <a:latin typeface="+mn-lt"/>
                </a:defRPr>
              </a:lvl6pPr>
              <a:lvl7pPr marL="1660525" indent="-130175" defTabSz="895350" fontAlgn="base">
                <a:spcBef>
                  <a:spcPct val="0"/>
                </a:spcBef>
                <a:spcAft>
                  <a:spcPct val="0"/>
                </a:spcAft>
                <a:buClr>
                  <a:schemeClr val="tx2"/>
                </a:buClr>
                <a:buSzPct val="89000"/>
                <a:buFont typeface="Arial" charset="0"/>
                <a:buChar char="-"/>
                <a:defRPr sz="1600">
                  <a:latin typeface="+mn-lt"/>
                </a:defRPr>
              </a:lvl7pPr>
              <a:lvl8pPr marL="2117725" indent="-130175" defTabSz="895350" fontAlgn="base">
                <a:spcBef>
                  <a:spcPct val="0"/>
                </a:spcBef>
                <a:spcAft>
                  <a:spcPct val="0"/>
                </a:spcAft>
                <a:buClr>
                  <a:schemeClr val="tx2"/>
                </a:buClr>
                <a:buSzPct val="89000"/>
                <a:buFont typeface="Arial" charset="0"/>
                <a:buChar char="-"/>
                <a:defRPr sz="1600">
                  <a:latin typeface="+mn-lt"/>
                </a:defRPr>
              </a:lvl8pPr>
              <a:lvl9pPr marL="2574925" indent="-130175" defTabSz="895350" fontAlgn="base">
                <a:spcBef>
                  <a:spcPct val="0"/>
                </a:spcBef>
                <a:spcAft>
                  <a:spcPct val="0"/>
                </a:spcAft>
                <a:buClr>
                  <a:schemeClr val="tx2"/>
                </a:buClr>
                <a:buSzPct val="89000"/>
                <a:buFont typeface="Arial" charset="0"/>
                <a:buChar char="-"/>
                <a:defRPr sz="1600">
                  <a:latin typeface="+mn-lt"/>
                </a:defRPr>
              </a:lvl9pPr>
            </a:lstStyle>
            <a:p>
              <a:pPr algn="ctr" defTabSz="895255">
                <a:buClr>
                  <a:srgbClr val="002960"/>
                </a:buClr>
              </a:pPr>
              <a:r>
                <a:rPr lang="en-US" sz="1598" dirty="0">
                  <a:solidFill>
                    <a:srgbClr val="FFFFFF"/>
                  </a:solidFill>
                  <a:latin typeface="Arial"/>
                </a:rPr>
                <a:t>1</a:t>
              </a:r>
            </a:p>
          </p:txBody>
        </p:sp>
        <p:sp>
          <p:nvSpPr>
            <p:cNvPr id="28" name="TextBox 25"/>
            <p:cNvSpPr txBox="1"/>
            <p:nvPr>
              <p:custDataLst>
                <p:tags r:id="rId13"/>
              </p:custDataLst>
            </p:nvPr>
          </p:nvSpPr>
          <p:spPr>
            <a:xfrm>
              <a:off x="3598083" y="1191796"/>
              <a:ext cx="301515" cy="301515"/>
            </a:xfrm>
            <a:prstGeom prst="ellipse">
              <a:avLst/>
            </a:prstGeom>
            <a:solidFill>
              <a:schemeClr val="accent3"/>
            </a:solidFill>
            <a:ln w="28575">
              <a:solidFill>
                <a:schemeClr val="bg1"/>
              </a:solidFill>
            </a:ln>
            <a:effectLst>
              <a:outerShdw blurRad="50800" dist="38100" dir="5400000" algn="t" rotWithShape="0">
                <a:prstClr val="black">
                  <a:alpha val="40000"/>
                </a:prstClr>
              </a:outerShdw>
            </a:effectLst>
          </p:spPr>
          <p:txBody>
            <a:bodyPr vert="horz" lIns="3808" tIns="0" rIns="3808" bIns="0" rtlCol="0" anchor="ctr" anchorCtr="1">
              <a:noAutofit/>
            </a:bodyPr>
            <a:lstStyle>
              <a:lvl1pPr marL="0" lvl="0" indent="0" defTabSz="895350">
                <a:buFontTx/>
                <a:buNone/>
                <a:defRPr sz="1600">
                  <a:latin typeface="+mn-lt"/>
                </a:defRPr>
              </a:lvl1pPr>
              <a:lvl2pPr marL="193675" indent="-192088" defTabSz="895350">
                <a:defRPr sz="1600">
                  <a:latin typeface="+mn-lt"/>
                </a:defRPr>
              </a:lvl2pPr>
              <a:lvl3pPr marL="457200" indent="-261938" defTabSz="895350">
                <a:buSzPct val="120000"/>
                <a:buChar char="–"/>
                <a:defRPr sz="1600">
                  <a:latin typeface="+mn-lt"/>
                </a:defRPr>
              </a:lvl3pPr>
              <a:lvl4pPr marL="614363" indent="-155575" defTabSz="895350">
                <a:buSzPct val="120000"/>
                <a:buChar char="▫"/>
                <a:defRPr sz="1600">
                  <a:latin typeface="+mn-lt"/>
                </a:defRPr>
              </a:lvl4pPr>
              <a:lvl5pPr marL="746125" indent="-130175" defTabSz="895350">
                <a:buSzPct val="89000"/>
                <a:buChar char="-"/>
                <a:defRPr sz="1600">
                  <a:latin typeface="+mn-lt"/>
                </a:defRPr>
              </a:lvl5pPr>
              <a:lvl6pPr marL="1203325" indent="-130175" defTabSz="895350" fontAlgn="base">
                <a:spcBef>
                  <a:spcPct val="0"/>
                </a:spcBef>
                <a:spcAft>
                  <a:spcPct val="0"/>
                </a:spcAft>
                <a:buClr>
                  <a:schemeClr val="tx2"/>
                </a:buClr>
                <a:buSzPct val="89000"/>
                <a:buFont typeface="Arial" charset="0"/>
                <a:buChar char="-"/>
                <a:defRPr sz="1600">
                  <a:latin typeface="+mn-lt"/>
                </a:defRPr>
              </a:lvl6pPr>
              <a:lvl7pPr marL="1660525" indent="-130175" defTabSz="895350" fontAlgn="base">
                <a:spcBef>
                  <a:spcPct val="0"/>
                </a:spcBef>
                <a:spcAft>
                  <a:spcPct val="0"/>
                </a:spcAft>
                <a:buClr>
                  <a:schemeClr val="tx2"/>
                </a:buClr>
                <a:buSzPct val="89000"/>
                <a:buFont typeface="Arial" charset="0"/>
                <a:buChar char="-"/>
                <a:defRPr sz="1600">
                  <a:latin typeface="+mn-lt"/>
                </a:defRPr>
              </a:lvl7pPr>
              <a:lvl8pPr marL="2117725" indent="-130175" defTabSz="895350" fontAlgn="base">
                <a:spcBef>
                  <a:spcPct val="0"/>
                </a:spcBef>
                <a:spcAft>
                  <a:spcPct val="0"/>
                </a:spcAft>
                <a:buClr>
                  <a:schemeClr val="tx2"/>
                </a:buClr>
                <a:buSzPct val="89000"/>
                <a:buFont typeface="Arial" charset="0"/>
                <a:buChar char="-"/>
                <a:defRPr sz="1600">
                  <a:latin typeface="+mn-lt"/>
                </a:defRPr>
              </a:lvl8pPr>
              <a:lvl9pPr marL="2574925" indent="-130175" defTabSz="895350" fontAlgn="base">
                <a:spcBef>
                  <a:spcPct val="0"/>
                </a:spcBef>
                <a:spcAft>
                  <a:spcPct val="0"/>
                </a:spcAft>
                <a:buClr>
                  <a:schemeClr val="tx2"/>
                </a:buClr>
                <a:buSzPct val="89000"/>
                <a:buFont typeface="Arial" charset="0"/>
                <a:buChar char="-"/>
                <a:defRPr sz="1600">
                  <a:latin typeface="+mn-lt"/>
                </a:defRPr>
              </a:lvl9pPr>
            </a:lstStyle>
            <a:p>
              <a:pPr algn="ctr" defTabSz="895255">
                <a:buClr>
                  <a:srgbClr val="002960"/>
                </a:buClr>
              </a:pPr>
              <a:r>
                <a:rPr lang="en-US" sz="1598" dirty="0">
                  <a:solidFill>
                    <a:srgbClr val="FFFFFF"/>
                  </a:solidFill>
                  <a:latin typeface="Arial"/>
                </a:rPr>
                <a:t>2</a:t>
              </a:r>
            </a:p>
          </p:txBody>
        </p:sp>
        <p:sp>
          <p:nvSpPr>
            <p:cNvPr id="29" name="TextBox 25"/>
            <p:cNvSpPr txBox="1"/>
            <p:nvPr>
              <p:custDataLst>
                <p:tags r:id="rId14"/>
              </p:custDataLst>
            </p:nvPr>
          </p:nvSpPr>
          <p:spPr>
            <a:xfrm>
              <a:off x="6087036" y="1191796"/>
              <a:ext cx="301515" cy="301515"/>
            </a:xfrm>
            <a:prstGeom prst="ellipse">
              <a:avLst/>
            </a:prstGeom>
            <a:solidFill>
              <a:schemeClr val="accent3"/>
            </a:solidFill>
            <a:ln w="28575">
              <a:solidFill>
                <a:schemeClr val="bg1"/>
              </a:solidFill>
            </a:ln>
            <a:effectLst>
              <a:outerShdw blurRad="50800" dist="38100" dir="5400000" algn="t" rotWithShape="0">
                <a:prstClr val="black">
                  <a:alpha val="40000"/>
                </a:prstClr>
              </a:outerShdw>
            </a:effectLst>
          </p:spPr>
          <p:txBody>
            <a:bodyPr vert="horz" lIns="3808" tIns="0" rIns="3808" bIns="0" rtlCol="0" anchor="ctr" anchorCtr="1">
              <a:noAutofit/>
            </a:bodyPr>
            <a:lstStyle>
              <a:lvl1pPr marL="0" lvl="0" indent="0" defTabSz="895350">
                <a:buFontTx/>
                <a:buNone/>
                <a:defRPr sz="1600">
                  <a:latin typeface="+mn-lt"/>
                </a:defRPr>
              </a:lvl1pPr>
              <a:lvl2pPr marL="193675" indent="-192088" defTabSz="895350">
                <a:defRPr sz="1600">
                  <a:latin typeface="+mn-lt"/>
                </a:defRPr>
              </a:lvl2pPr>
              <a:lvl3pPr marL="457200" indent="-261938" defTabSz="895350">
                <a:buSzPct val="120000"/>
                <a:buChar char="–"/>
                <a:defRPr sz="1600">
                  <a:latin typeface="+mn-lt"/>
                </a:defRPr>
              </a:lvl3pPr>
              <a:lvl4pPr marL="614363" indent="-155575" defTabSz="895350">
                <a:buSzPct val="120000"/>
                <a:buChar char="▫"/>
                <a:defRPr sz="1600">
                  <a:latin typeface="+mn-lt"/>
                </a:defRPr>
              </a:lvl4pPr>
              <a:lvl5pPr marL="746125" indent="-130175" defTabSz="895350">
                <a:buSzPct val="89000"/>
                <a:buChar char="-"/>
                <a:defRPr sz="1600">
                  <a:latin typeface="+mn-lt"/>
                </a:defRPr>
              </a:lvl5pPr>
              <a:lvl6pPr marL="1203325" indent="-130175" defTabSz="895350" fontAlgn="base">
                <a:spcBef>
                  <a:spcPct val="0"/>
                </a:spcBef>
                <a:spcAft>
                  <a:spcPct val="0"/>
                </a:spcAft>
                <a:buClr>
                  <a:schemeClr val="tx2"/>
                </a:buClr>
                <a:buSzPct val="89000"/>
                <a:buFont typeface="Arial" charset="0"/>
                <a:buChar char="-"/>
                <a:defRPr sz="1600">
                  <a:latin typeface="+mn-lt"/>
                </a:defRPr>
              </a:lvl6pPr>
              <a:lvl7pPr marL="1660525" indent="-130175" defTabSz="895350" fontAlgn="base">
                <a:spcBef>
                  <a:spcPct val="0"/>
                </a:spcBef>
                <a:spcAft>
                  <a:spcPct val="0"/>
                </a:spcAft>
                <a:buClr>
                  <a:schemeClr val="tx2"/>
                </a:buClr>
                <a:buSzPct val="89000"/>
                <a:buFont typeface="Arial" charset="0"/>
                <a:buChar char="-"/>
                <a:defRPr sz="1600">
                  <a:latin typeface="+mn-lt"/>
                </a:defRPr>
              </a:lvl7pPr>
              <a:lvl8pPr marL="2117725" indent="-130175" defTabSz="895350" fontAlgn="base">
                <a:spcBef>
                  <a:spcPct val="0"/>
                </a:spcBef>
                <a:spcAft>
                  <a:spcPct val="0"/>
                </a:spcAft>
                <a:buClr>
                  <a:schemeClr val="tx2"/>
                </a:buClr>
                <a:buSzPct val="89000"/>
                <a:buFont typeface="Arial" charset="0"/>
                <a:buChar char="-"/>
                <a:defRPr sz="1600">
                  <a:latin typeface="+mn-lt"/>
                </a:defRPr>
              </a:lvl8pPr>
              <a:lvl9pPr marL="2574925" indent="-130175" defTabSz="895350" fontAlgn="base">
                <a:spcBef>
                  <a:spcPct val="0"/>
                </a:spcBef>
                <a:spcAft>
                  <a:spcPct val="0"/>
                </a:spcAft>
                <a:buClr>
                  <a:schemeClr val="tx2"/>
                </a:buClr>
                <a:buSzPct val="89000"/>
                <a:buFont typeface="Arial" charset="0"/>
                <a:buChar char="-"/>
                <a:defRPr sz="1600">
                  <a:latin typeface="+mn-lt"/>
                </a:defRPr>
              </a:lvl9pPr>
            </a:lstStyle>
            <a:p>
              <a:pPr algn="ctr" defTabSz="895255">
                <a:buClr>
                  <a:srgbClr val="002960"/>
                </a:buClr>
              </a:pPr>
              <a:r>
                <a:rPr lang="en-US" sz="1598" dirty="0">
                  <a:solidFill>
                    <a:srgbClr val="FFFFFF"/>
                  </a:solidFill>
                  <a:latin typeface="Arial"/>
                </a:rPr>
                <a:t>3</a:t>
              </a:r>
            </a:p>
          </p:txBody>
        </p:sp>
      </p:grpSp>
    </p:spTree>
    <p:extLst>
      <p:ext uri="{BB962C8B-B14F-4D97-AF65-F5344CB8AC3E}">
        <p14:creationId xmlns:p14="http://schemas.microsoft.com/office/powerpoint/2010/main" val="3273897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34D9739B-B321-4F4A-97EC-FAC8FEC9680C}"/>
              </a:ext>
            </a:extLst>
          </p:cNvPr>
          <p:cNvPicPr>
            <a:picLocks noChangeAspect="1"/>
          </p:cNvPicPr>
          <p:nvPr/>
        </p:nvPicPr>
        <p:blipFill>
          <a:blip r:embed="rId3"/>
          <a:stretch>
            <a:fillRect/>
          </a:stretch>
        </p:blipFill>
        <p:spPr>
          <a:xfrm>
            <a:off x="0" y="3117703"/>
            <a:ext cx="8961438" cy="3164019"/>
          </a:xfrm>
          <a:prstGeom prst="rect">
            <a:avLst/>
          </a:prstGeom>
        </p:spPr>
      </p:pic>
      <p:sp>
        <p:nvSpPr>
          <p:cNvPr id="2" name="Title 1">
            <a:extLst>
              <a:ext uri="{FF2B5EF4-FFF2-40B4-BE49-F238E27FC236}">
                <a16:creationId xmlns:a16="http://schemas.microsoft.com/office/drawing/2014/main" id="{BE004BB8-1C7E-4064-9137-B5CABCA1E779}"/>
              </a:ext>
            </a:extLst>
          </p:cNvPr>
          <p:cNvSpPr>
            <a:spLocks noGrp="1"/>
          </p:cNvSpPr>
          <p:nvPr>
            <p:ph type="title"/>
          </p:nvPr>
        </p:nvSpPr>
        <p:spPr>
          <a:xfrm>
            <a:off x="2919285" y="947383"/>
            <a:ext cx="8159320" cy="292457"/>
          </a:xfrm>
        </p:spPr>
        <p:txBody>
          <a:bodyPr/>
          <a:lstStyle/>
          <a:p>
            <a:r>
              <a:rPr lang="en-US" dirty="0"/>
              <a:t>Three dimensions to each cell</a:t>
            </a:r>
          </a:p>
        </p:txBody>
      </p:sp>
      <p:pic>
        <p:nvPicPr>
          <p:cNvPr id="3" name="Picture 2">
            <a:extLst>
              <a:ext uri="{FF2B5EF4-FFF2-40B4-BE49-F238E27FC236}">
                <a16:creationId xmlns:a16="http://schemas.microsoft.com/office/drawing/2014/main" id="{149DE884-A516-4628-A55D-D5D4F17DF31F}"/>
              </a:ext>
            </a:extLst>
          </p:cNvPr>
          <p:cNvPicPr>
            <a:picLocks noChangeAspect="1"/>
          </p:cNvPicPr>
          <p:nvPr/>
        </p:nvPicPr>
        <p:blipFill rotWithShape="1">
          <a:blip r:embed="rId4"/>
          <a:srcRect l="2757" t="7982" r="2342" b="11961"/>
          <a:stretch/>
        </p:blipFill>
        <p:spPr>
          <a:xfrm>
            <a:off x="2719759" y="2567376"/>
            <a:ext cx="2955904" cy="642872"/>
          </a:xfrm>
          <a:prstGeom prst="rect">
            <a:avLst/>
          </a:prstGeom>
        </p:spPr>
      </p:pic>
      <p:cxnSp>
        <p:nvCxnSpPr>
          <p:cNvPr id="5" name="Straight Connector 4">
            <a:extLst>
              <a:ext uri="{FF2B5EF4-FFF2-40B4-BE49-F238E27FC236}">
                <a16:creationId xmlns:a16="http://schemas.microsoft.com/office/drawing/2014/main" id="{01F676EF-C7D3-49EA-8BFC-F2E9540EE80C}"/>
              </a:ext>
            </a:extLst>
          </p:cNvPr>
          <p:cNvCxnSpPr>
            <a:cxnSpLocks/>
          </p:cNvCxnSpPr>
          <p:nvPr/>
        </p:nvCxnSpPr>
        <p:spPr>
          <a:xfrm flipH="1" flipV="1">
            <a:off x="1688152" y="2087122"/>
            <a:ext cx="1469260" cy="859674"/>
          </a:xfrm>
          <a:prstGeom prst="line">
            <a:avLst/>
          </a:prstGeom>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C146725E-6F20-4AFD-853F-DD787C68BAE4}"/>
              </a:ext>
            </a:extLst>
          </p:cNvPr>
          <p:cNvSpPr txBox="1"/>
          <p:nvPr/>
        </p:nvSpPr>
        <p:spPr>
          <a:xfrm>
            <a:off x="958732" y="1688145"/>
            <a:ext cx="1271274" cy="333617"/>
          </a:xfrm>
          <a:prstGeom prst="rect">
            <a:avLst/>
          </a:prstGeom>
          <a:noFill/>
        </p:spPr>
        <p:txBody>
          <a:bodyPr wrap="square" rtlCol="0">
            <a:spAutoFit/>
          </a:bodyPr>
          <a:lstStyle/>
          <a:p>
            <a:r>
              <a:rPr lang="en-US" sz="1568" dirty="0"/>
              <a:t>Colour</a:t>
            </a:r>
          </a:p>
        </p:txBody>
      </p:sp>
      <p:cxnSp>
        <p:nvCxnSpPr>
          <p:cNvPr id="7" name="Straight Connector 6">
            <a:extLst>
              <a:ext uri="{FF2B5EF4-FFF2-40B4-BE49-F238E27FC236}">
                <a16:creationId xmlns:a16="http://schemas.microsoft.com/office/drawing/2014/main" id="{5452F125-A715-49FC-B47D-5EF25C1CDB6D}"/>
              </a:ext>
            </a:extLst>
          </p:cNvPr>
          <p:cNvCxnSpPr>
            <a:cxnSpLocks/>
          </p:cNvCxnSpPr>
          <p:nvPr/>
        </p:nvCxnSpPr>
        <p:spPr>
          <a:xfrm flipH="1" flipV="1">
            <a:off x="3718371" y="2087123"/>
            <a:ext cx="168460" cy="604378"/>
          </a:xfrm>
          <a:prstGeom prst="line">
            <a:avLst/>
          </a:prstGeom>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FE9318F4-E12F-4C5D-B54E-2E1968844100}"/>
              </a:ext>
            </a:extLst>
          </p:cNvPr>
          <p:cNvSpPr txBox="1"/>
          <p:nvPr/>
        </p:nvSpPr>
        <p:spPr>
          <a:xfrm>
            <a:off x="3327608" y="1651126"/>
            <a:ext cx="1271274" cy="333617"/>
          </a:xfrm>
          <a:prstGeom prst="rect">
            <a:avLst/>
          </a:prstGeom>
          <a:noFill/>
        </p:spPr>
        <p:txBody>
          <a:bodyPr wrap="square" rtlCol="0">
            <a:spAutoFit/>
          </a:bodyPr>
          <a:lstStyle/>
          <a:p>
            <a:r>
              <a:rPr lang="en-US" sz="1568" dirty="0"/>
              <a:t>Arrow</a:t>
            </a:r>
          </a:p>
        </p:txBody>
      </p:sp>
      <p:cxnSp>
        <p:nvCxnSpPr>
          <p:cNvPr id="16" name="Straight Connector 15">
            <a:extLst>
              <a:ext uri="{FF2B5EF4-FFF2-40B4-BE49-F238E27FC236}">
                <a16:creationId xmlns:a16="http://schemas.microsoft.com/office/drawing/2014/main" id="{AA8894DF-16DE-4D40-AB37-9E71C092CE09}"/>
              </a:ext>
            </a:extLst>
          </p:cNvPr>
          <p:cNvCxnSpPr>
            <a:cxnSpLocks/>
          </p:cNvCxnSpPr>
          <p:nvPr/>
        </p:nvCxnSpPr>
        <p:spPr>
          <a:xfrm>
            <a:off x="2792701" y="3144214"/>
            <a:ext cx="0" cy="1756384"/>
          </a:xfrm>
          <a:prstGeom prst="line">
            <a:avLst/>
          </a:prstGeom>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EA98F56C-5A77-4EE2-8A40-05EB0C6F9B65}"/>
              </a:ext>
            </a:extLst>
          </p:cNvPr>
          <p:cNvCxnSpPr>
            <a:cxnSpLocks/>
          </p:cNvCxnSpPr>
          <p:nvPr/>
        </p:nvCxnSpPr>
        <p:spPr>
          <a:xfrm flipH="1">
            <a:off x="3035431" y="3171752"/>
            <a:ext cx="2640231" cy="1728846"/>
          </a:xfrm>
          <a:prstGeom prst="line">
            <a:avLst/>
          </a:prstGeom>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736FF82E-6727-489B-9186-3337C64B350B}"/>
              </a:ext>
            </a:extLst>
          </p:cNvPr>
          <p:cNvCxnSpPr>
            <a:cxnSpLocks/>
          </p:cNvCxnSpPr>
          <p:nvPr/>
        </p:nvCxnSpPr>
        <p:spPr>
          <a:xfrm flipV="1">
            <a:off x="4410320" y="2050103"/>
            <a:ext cx="1162325" cy="679110"/>
          </a:xfrm>
          <a:prstGeom prst="line">
            <a:avLst/>
          </a:prstGeom>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0218F28E-71D2-466D-9A03-80099E5AA11D}"/>
              </a:ext>
            </a:extLst>
          </p:cNvPr>
          <p:cNvSpPr txBox="1"/>
          <p:nvPr/>
        </p:nvSpPr>
        <p:spPr>
          <a:xfrm>
            <a:off x="5260372" y="1649649"/>
            <a:ext cx="1271274" cy="333617"/>
          </a:xfrm>
          <a:prstGeom prst="rect">
            <a:avLst/>
          </a:prstGeom>
          <a:noFill/>
        </p:spPr>
        <p:txBody>
          <a:bodyPr wrap="square" rtlCol="0">
            <a:spAutoFit/>
          </a:bodyPr>
          <a:lstStyle/>
          <a:p>
            <a:r>
              <a:rPr lang="en-US" sz="1568" dirty="0"/>
              <a:t>Data value</a:t>
            </a:r>
          </a:p>
        </p:txBody>
      </p:sp>
      <p:sp>
        <p:nvSpPr>
          <p:cNvPr id="9" name="Rectangle 8">
            <a:extLst>
              <a:ext uri="{FF2B5EF4-FFF2-40B4-BE49-F238E27FC236}">
                <a16:creationId xmlns:a16="http://schemas.microsoft.com/office/drawing/2014/main" id="{CF0D0390-38F5-4DE3-9D91-8FAABC39C42E}"/>
              </a:ext>
            </a:extLst>
          </p:cNvPr>
          <p:cNvSpPr/>
          <p:nvPr/>
        </p:nvSpPr>
        <p:spPr>
          <a:xfrm>
            <a:off x="337505" y="374719"/>
            <a:ext cx="4334841" cy="333617"/>
          </a:xfrm>
          <a:prstGeom prst="rect">
            <a:avLst/>
          </a:prstGeom>
        </p:spPr>
        <p:txBody>
          <a:bodyPr wrap="none">
            <a:spAutoFit/>
          </a:bodyPr>
          <a:lstStyle/>
          <a:p>
            <a:r>
              <a:rPr lang="en-US" sz="1568" b="1" dirty="0"/>
              <a:t>3. How to prioritize using scorecard data… </a:t>
            </a:r>
          </a:p>
        </p:txBody>
      </p:sp>
    </p:spTree>
    <p:extLst>
      <p:ext uri="{BB962C8B-B14F-4D97-AF65-F5344CB8AC3E}">
        <p14:creationId xmlns:p14="http://schemas.microsoft.com/office/powerpoint/2010/main" val="673816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p:cNvGraphicFramePr>
          <p:nvPr>
            <p:custDataLst>
              <p:tags r:id="rId2"/>
            </p:custDataLst>
          </p:nvPr>
        </p:nvGraphicFramePr>
        <p:xfrm>
          <a:off x="544" y="398"/>
          <a:ext cx="158732" cy="158730"/>
        </p:xfrm>
        <a:graphic>
          <a:graphicData uri="http://schemas.openxmlformats.org/presentationml/2006/ole">
            <mc:AlternateContent xmlns:mc="http://schemas.openxmlformats.org/markup-compatibility/2006">
              <mc:Choice xmlns:v="urn:schemas-microsoft-com:vml" Requires="v">
                <p:oleObj spid="_x0000_s23562" name="think-cell Slide" r:id="rId60" imgW="360" imgH="360" progId="">
                  <p:embed/>
                </p:oleObj>
              </mc:Choice>
              <mc:Fallback>
                <p:oleObj name="think-cell Slide" r:id="rId60" imgW="360" imgH="360" progId="">
                  <p:embed/>
                  <p:pic>
                    <p:nvPicPr>
                      <p:cNvPr id="11" name="Object 10" hidden="1"/>
                      <p:cNvPicPr>
                        <a:picLocks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544" y="398"/>
                        <a:ext cx="158732" cy="1587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a:xfrm>
            <a:off x="253672" y="157414"/>
            <a:ext cx="6224175" cy="58470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dirty="0"/>
              <a:t>Three analyses help identify and </a:t>
            </a:r>
            <a:r>
              <a:rPr lang="en-US" dirty="0" err="1"/>
              <a:t>prioritise</a:t>
            </a:r>
            <a:r>
              <a:rPr lang="en-US" dirty="0"/>
              <a:t> specific Provinces and indicators for potential intervention</a:t>
            </a:r>
          </a:p>
        </p:txBody>
      </p:sp>
      <p:sp>
        <p:nvSpPr>
          <p:cNvPr id="95" name="TextBox 48"/>
          <p:cNvSpPr txBox="1">
            <a:spLocks/>
          </p:cNvSpPr>
          <p:nvPr>
            <p:custDataLst>
              <p:tags r:id="rId4"/>
            </p:custDataLst>
          </p:nvPr>
        </p:nvSpPr>
        <p:spPr>
          <a:xfrm>
            <a:off x="611376" y="1166746"/>
            <a:ext cx="7738687" cy="4815013"/>
          </a:xfrm>
          <a:prstGeom prst="rect">
            <a:avLst/>
          </a:prstGeom>
          <a:solidFill>
            <a:schemeClr val="bg1"/>
          </a:solidFill>
          <a:ln w="19050" algn="ctr">
            <a:solidFill>
              <a:schemeClr val="accent1"/>
            </a:solidFill>
            <a:miter lim="800000"/>
            <a:headEnd/>
            <a:tailEnd/>
          </a:ln>
          <a:effectLst>
            <a:outerShdw blurRad="50800" dist="38100" dir="2700000" algn="tl" rotWithShape="0">
              <a:prstClr val="black">
                <a:alpha val="40000"/>
              </a:prstClr>
            </a:outerShdw>
          </a:effectLst>
        </p:spPr>
        <p:txBody>
          <a:bodyPr lIns="63399" tIns="63399" rIns="63399" bIns="0"/>
          <a:lstStyle>
            <a:defPPr>
              <a:defRPr lang="en-US"/>
            </a:defPPr>
            <a:lvl1pPr marL="342900" indent="-342900" defTabSz="895350">
              <a:buSzTx/>
              <a:buFontTx/>
              <a:buNone/>
              <a:defRPr sz="1400" b="0"/>
            </a:lvl1pPr>
            <a:lvl2pPr marL="593725" indent="-192088" defTabSz="895350"/>
            <a:lvl3pPr marL="969963" indent="-261938" defTabSz="895350">
              <a:buSzPct val="120000"/>
              <a:buChar char="–"/>
            </a:lvl3pPr>
            <a:lvl4pPr marL="1239838" indent="-155575" defTabSz="895350">
              <a:buSzPct val="120000"/>
              <a:buChar char="▫"/>
            </a:lvl4pPr>
            <a:lvl5pPr marL="1484313" indent="-130175" defTabSz="895350">
              <a:buSzPct val="89000"/>
              <a:buChar char="-"/>
            </a:lvl5pPr>
            <a:lvl6pPr marL="1941513" indent="-130175" defTabSz="895350" eaLnBrk="0" fontAlgn="base" hangingPunct="0">
              <a:spcBef>
                <a:spcPct val="0"/>
              </a:spcBef>
              <a:spcAft>
                <a:spcPct val="0"/>
              </a:spcAft>
              <a:buClr>
                <a:schemeClr val="tx2"/>
              </a:buClr>
              <a:buSzPct val="89000"/>
              <a:buFont typeface="Arial" charset="0"/>
              <a:buChar char="-"/>
            </a:lvl6pPr>
            <a:lvl7pPr marL="2398713" indent="-130175" defTabSz="895350" eaLnBrk="0" fontAlgn="base" hangingPunct="0">
              <a:spcBef>
                <a:spcPct val="0"/>
              </a:spcBef>
              <a:spcAft>
                <a:spcPct val="0"/>
              </a:spcAft>
              <a:buClr>
                <a:schemeClr val="tx2"/>
              </a:buClr>
              <a:buSzPct val="89000"/>
              <a:buFont typeface="Arial" charset="0"/>
              <a:buChar char="-"/>
            </a:lvl7pPr>
            <a:lvl8pPr marL="2855913" indent="-130175" defTabSz="895350" eaLnBrk="0" fontAlgn="base" hangingPunct="0">
              <a:spcBef>
                <a:spcPct val="0"/>
              </a:spcBef>
              <a:spcAft>
                <a:spcPct val="0"/>
              </a:spcAft>
              <a:buClr>
                <a:schemeClr val="tx2"/>
              </a:buClr>
              <a:buSzPct val="89000"/>
              <a:buFont typeface="Arial" charset="0"/>
              <a:buChar char="-"/>
            </a:lvl8pPr>
            <a:lvl9pPr marL="3313113" indent="-130175" defTabSz="895350" eaLnBrk="0" fontAlgn="base" hangingPunct="0">
              <a:spcBef>
                <a:spcPct val="0"/>
              </a:spcBef>
              <a:spcAft>
                <a:spcPct val="0"/>
              </a:spcAft>
              <a:buClr>
                <a:schemeClr val="tx2"/>
              </a:buClr>
              <a:buSzPct val="89000"/>
              <a:buFont typeface="Arial" charset="0"/>
              <a:buChar char="-"/>
            </a:lvl9pPr>
          </a:lstStyle>
          <a:p>
            <a:pPr>
              <a:buClr>
                <a:srgbClr val="002960"/>
              </a:buClr>
            </a:pPr>
            <a:endParaRPr lang="en-US" sz="1398" dirty="0">
              <a:solidFill>
                <a:srgbClr val="000000"/>
              </a:solidFill>
            </a:endParaRPr>
          </a:p>
        </p:txBody>
      </p:sp>
      <p:grpSp>
        <p:nvGrpSpPr>
          <p:cNvPr id="19" name="Group 18"/>
          <p:cNvGrpSpPr/>
          <p:nvPr>
            <p:custDataLst>
              <p:tags r:id="rId5"/>
            </p:custDataLst>
          </p:nvPr>
        </p:nvGrpSpPr>
        <p:grpSpPr>
          <a:xfrm>
            <a:off x="809706" y="2445039"/>
            <a:ext cx="7188395" cy="2170080"/>
            <a:chOff x="691878" y="2535756"/>
            <a:chExt cx="7189244" cy="2170336"/>
          </a:xfrm>
        </p:grpSpPr>
        <p:pic>
          <p:nvPicPr>
            <p:cNvPr id="4" name="Picture 3" descr="Screen Clipping"/>
            <p:cNvPicPr>
              <a:picLocks noChangeAspect="1"/>
            </p:cNvPicPr>
            <p:nvPr>
              <p:custDataLst>
                <p:tags r:id="rId17"/>
              </p:custDataLst>
            </p:nvPr>
          </p:nvPicPr>
          <p:blipFill rotWithShape="1">
            <a:blip r:embed="rId62">
              <a:extLst>
                <a:ext uri="{28A0092B-C50C-407E-A947-70E740481C1C}">
                  <a14:useLocalDpi xmlns:a14="http://schemas.microsoft.com/office/drawing/2010/main" val="0"/>
                </a:ext>
              </a:extLst>
            </a:blip>
            <a:srcRect l="1754" t="62193" r="5302" b="1559"/>
            <a:stretch/>
          </p:blipFill>
          <p:spPr>
            <a:xfrm>
              <a:off x="691878" y="2535756"/>
              <a:ext cx="7189244" cy="2170336"/>
            </a:xfrm>
            <a:prstGeom prst="rect">
              <a:avLst/>
            </a:prstGeom>
            <a:effectLst>
              <a:outerShdw blurRad="50800" dist="38100" dir="5400000" algn="t" rotWithShape="0">
                <a:prstClr val="black">
                  <a:alpha val="40000"/>
                </a:prstClr>
              </a:outerShdw>
            </a:effectLst>
          </p:spPr>
        </p:pic>
        <p:pic>
          <p:nvPicPr>
            <p:cNvPr id="49159" name="Picture 7"/>
            <p:cNvPicPr>
              <a:picLocks noChangeAspect="1" noChangeArrowheads="1"/>
            </p:cNvPicPr>
            <p:nvPr>
              <p:custDataLst>
                <p:tags r:id="rId18"/>
              </p:custDataLst>
            </p:nvPr>
          </p:nvPicPr>
          <p:blipFill rotWithShape="1">
            <a:blip r:embed="rId63" cstate="print">
              <a:extLst>
                <a:ext uri="{28A0092B-C50C-407E-A947-70E740481C1C}">
                  <a14:useLocalDpi xmlns:a14="http://schemas.microsoft.com/office/drawing/2010/main" val="0"/>
                </a:ext>
              </a:extLst>
            </a:blip>
            <a:srcRect t="-33207" r="10502" b="-2"/>
            <a:stretch/>
          </p:blipFill>
          <p:spPr bwMode="auto">
            <a:xfrm flipV="1">
              <a:off x="5410093" y="3382401"/>
              <a:ext cx="91782" cy="133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1" descr="Screen Clipping"/>
            <p:cNvPicPr>
              <a:picLocks noChangeAspect="1"/>
            </p:cNvPicPr>
            <p:nvPr>
              <p:custDataLst>
                <p:tags r:id="rId19"/>
              </p:custDataLst>
            </p:nvPr>
          </p:nvPicPr>
          <p:blipFill rotWithShape="1">
            <a:blip r:embed="rId62">
              <a:extLst>
                <a:ext uri="{28A0092B-C50C-407E-A947-70E740481C1C}">
                  <a14:useLocalDpi xmlns:a14="http://schemas.microsoft.com/office/drawing/2010/main" val="0"/>
                </a:ext>
              </a:extLst>
            </a:blip>
            <a:srcRect l="37357" t="91569" r="61242" b="6148"/>
            <a:stretch/>
          </p:blipFill>
          <p:spPr>
            <a:xfrm flipV="1">
              <a:off x="4749427" y="3807926"/>
              <a:ext cx="108408" cy="136688"/>
            </a:xfrm>
            <a:prstGeom prst="rect">
              <a:avLst/>
            </a:prstGeom>
            <a:effectLst/>
          </p:spPr>
        </p:pic>
        <p:sp>
          <p:nvSpPr>
            <p:cNvPr id="17" name="TextBox 19"/>
            <p:cNvSpPr txBox="1"/>
            <p:nvPr>
              <p:custDataLst>
                <p:tags r:id="rId20"/>
              </p:custDataLst>
            </p:nvPr>
          </p:nvSpPr>
          <p:spPr>
            <a:xfrm>
              <a:off x="3448318" y="3368533"/>
              <a:ext cx="127872" cy="140659"/>
            </a:xfrm>
            <a:prstGeom prst="rect">
              <a:avLst/>
            </a:prstGeom>
            <a:solidFill>
              <a:srgbClr val="FF0000"/>
            </a:solidFill>
            <a:ln w="9525">
              <a:noFill/>
              <a:miter lim="800000"/>
              <a:headEnd/>
              <a:tailEnd/>
            </a:ln>
            <a:effectLst/>
          </p:spPr>
          <p:txBody>
            <a:bodyPr vert="horz" wrap="square" lIns="76192" tIns="76192" rIns="76192" bIns="76192" numCol="1" anchor="t" anchorCtr="0" compatLnSpc="1">
              <a:prstTxWarp prst="textNoShape">
                <a:avLst/>
              </a:prstTxWarp>
              <a:no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endParaRPr lang="en-US" sz="1800">
                <a:solidFill>
                  <a:srgbClr val="000000"/>
                </a:solidFill>
              </a:endParaRPr>
            </a:p>
          </p:txBody>
        </p:sp>
        <p:sp>
          <p:nvSpPr>
            <p:cNvPr id="54" name="TextBox 19"/>
            <p:cNvSpPr txBox="1"/>
            <p:nvPr>
              <p:custDataLst>
                <p:tags r:id="rId21"/>
              </p:custDataLst>
            </p:nvPr>
          </p:nvSpPr>
          <p:spPr>
            <a:xfrm>
              <a:off x="3412603" y="3592772"/>
              <a:ext cx="127872" cy="140659"/>
            </a:xfrm>
            <a:prstGeom prst="rect">
              <a:avLst/>
            </a:prstGeom>
            <a:solidFill>
              <a:srgbClr val="FFFF00"/>
            </a:solidFill>
            <a:ln w="9525">
              <a:noFill/>
              <a:miter lim="800000"/>
              <a:headEnd/>
              <a:tailEnd/>
            </a:ln>
            <a:effectLst/>
          </p:spPr>
          <p:txBody>
            <a:bodyPr vert="horz" wrap="square" lIns="76192" tIns="76192" rIns="76192" bIns="76192" numCol="1" anchor="t" anchorCtr="0" compatLnSpc="1">
              <a:prstTxWarp prst="textNoShape">
                <a:avLst/>
              </a:prstTxWarp>
              <a:no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endParaRPr lang="en-US" sz="1800">
                <a:solidFill>
                  <a:srgbClr val="000000"/>
                </a:solidFill>
              </a:endParaRPr>
            </a:p>
          </p:txBody>
        </p:sp>
        <p:sp>
          <p:nvSpPr>
            <p:cNvPr id="62" name="TextBox 19"/>
            <p:cNvSpPr txBox="1"/>
            <p:nvPr>
              <p:custDataLst>
                <p:tags r:id="rId22"/>
              </p:custDataLst>
            </p:nvPr>
          </p:nvSpPr>
          <p:spPr>
            <a:xfrm>
              <a:off x="4070877" y="3382401"/>
              <a:ext cx="127872" cy="140659"/>
            </a:xfrm>
            <a:prstGeom prst="rect">
              <a:avLst/>
            </a:prstGeom>
            <a:solidFill>
              <a:srgbClr val="FFFF00"/>
            </a:solidFill>
            <a:ln w="9525">
              <a:noFill/>
              <a:miter lim="800000"/>
              <a:headEnd/>
              <a:tailEnd/>
            </a:ln>
            <a:effectLst/>
          </p:spPr>
          <p:txBody>
            <a:bodyPr vert="horz" wrap="square" lIns="76192" tIns="76192" rIns="76192" bIns="76192" numCol="1" anchor="t" anchorCtr="0" compatLnSpc="1">
              <a:prstTxWarp prst="textNoShape">
                <a:avLst/>
              </a:prstTxWarp>
              <a:no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endParaRPr lang="en-US" sz="1800">
                <a:solidFill>
                  <a:srgbClr val="000000"/>
                </a:solidFill>
              </a:endParaRPr>
            </a:p>
          </p:txBody>
        </p:sp>
        <p:sp>
          <p:nvSpPr>
            <p:cNvPr id="8" name="TextBox 18"/>
            <p:cNvSpPr txBox="1"/>
            <p:nvPr>
              <p:custDataLst>
                <p:tags r:id="rId23"/>
              </p:custDataLst>
            </p:nvPr>
          </p:nvSpPr>
          <p:spPr>
            <a:xfrm>
              <a:off x="3263037" y="3328195"/>
              <a:ext cx="1309001" cy="424811"/>
            </a:xfrm>
            <a:prstGeom prst="rect">
              <a:avLst/>
            </a:prstGeom>
            <a:solidFill>
              <a:schemeClr val="bg1">
                <a:alpha val="70000"/>
              </a:schemeClr>
            </a:solidFill>
            <a:ln w="9525">
              <a:noFill/>
              <a:miter lim="800000"/>
              <a:headEnd/>
              <a:tailEnd/>
            </a:ln>
            <a:effectLst/>
          </p:spPr>
          <p:txBody>
            <a:bodyPr vert="horz" wrap="square" lIns="76192" tIns="76192" rIns="76192" bIns="76192" numCol="1" anchor="t" anchorCtr="0" compatLnSpc="1">
              <a:prstTxWarp prst="textNoShape">
                <a:avLst/>
              </a:prstTxWarp>
              <a:no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endParaRPr lang="en-US" sz="1398">
                <a:solidFill>
                  <a:srgbClr val="000000"/>
                </a:solidFill>
              </a:endParaRPr>
            </a:p>
          </p:txBody>
        </p:sp>
        <p:sp>
          <p:nvSpPr>
            <p:cNvPr id="64" name="TextBox 19"/>
            <p:cNvSpPr txBox="1"/>
            <p:nvPr>
              <p:custDataLst>
                <p:tags r:id="rId24"/>
              </p:custDataLst>
            </p:nvPr>
          </p:nvSpPr>
          <p:spPr>
            <a:xfrm>
              <a:off x="5376384" y="3612347"/>
              <a:ext cx="127872" cy="110935"/>
            </a:xfrm>
            <a:prstGeom prst="rect">
              <a:avLst/>
            </a:prstGeom>
            <a:solidFill>
              <a:srgbClr val="008219"/>
            </a:solidFill>
            <a:ln w="9525">
              <a:noFill/>
              <a:miter lim="800000"/>
              <a:headEnd/>
              <a:tailEnd/>
            </a:ln>
            <a:effectLst/>
          </p:spPr>
          <p:txBody>
            <a:bodyPr vert="horz" wrap="square" lIns="76192" tIns="76192" rIns="76192" bIns="76192" numCol="1" anchor="t" anchorCtr="0" compatLnSpc="1">
              <a:prstTxWarp prst="textNoShape">
                <a:avLst/>
              </a:prstTxWarp>
              <a:no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endParaRPr lang="en-US" sz="1800">
                <a:solidFill>
                  <a:srgbClr val="000000"/>
                </a:solidFill>
              </a:endParaRPr>
            </a:p>
          </p:txBody>
        </p:sp>
        <p:sp>
          <p:nvSpPr>
            <p:cNvPr id="65" name="TextBox 19"/>
            <p:cNvSpPr txBox="1"/>
            <p:nvPr>
              <p:custDataLst>
                <p:tags r:id="rId25"/>
              </p:custDataLst>
            </p:nvPr>
          </p:nvSpPr>
          <p:spPr>
            <a:xfrm>
              <a:off x="5376384" y="3839061"/>
              <a:ext cx="127872" cy="110935"/>
            </a:xfrm>
            <a:prstGeom prst="rect">
              <a:avLst/>
            </a:prstGeom>
            <a:solidFill>
              <a:srgbClr val="008219"/>
            </a:solidFill>
            <a:ln w="9525">
              <a:noFill/>
              <a:miter lim="800000"/>
              <a:headEnd/>
              <a:tailEnd/>
            </a:ln>
            <a:effectLst/>
          </p:spPr>
          <p:txBody>
            <a:bodyPr vert="horz" wrap="square" lIns="76192" tIns="76192" rIns="76192" bIns="76192" numCol="1" anchor="t" anchorCtr="0" compatLnSpc="1">
              <a:prstTxWarp prst="textNoShape">
                <a:avLst/>
              </a:prstTxWarp>
              <a:no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endParaRPr lang="en-US" sz="1800">
                <a:solidFill>
                  <a:srgbClr val="000000"/>
                </a:solidFill>
              </a:endParaRPr>
            </a:p>
          </p:txBody>
        </p:sp>
        <p:sp>
          <p:nvSpPr>
            <p:cNvPr id="66" name="TextBox 19"/>
            <p:cNvSpPr txBox="1"/>
            <p:nvPr>
              <p:custDataLst>
                <p:tags r:id="rId26"/>
              </p:custDataLst>
            </p:nvPr>
          </p:nvSpPr>
          <p:spPr>
            <a:xfrm>
              <a:off x="6049397" y="3839061"/>
              <a:ext cx="106729" cy="110935"/>
            </a:xfrm>
            <a:prstGeom prst="rect">
              <a:avLst/>
            </a:prstGeom>
            <a:solidFill>
              <a:srgbClr val="FFFF00"/>
            </a:solidFill>
            <a:ln w="9525">
              <a:noFill/>
              <a:miter lim="800000"/>
              <a:headEnd/>
              <a:tailEnd/>
            </a:ln>
            <a:effectLst/>
          </p:spPr>
          <p:txBody>
            <a:bodyPr vert="horz" wrap="square" lIns="76192" tIns="76192" rIns="76192" bIns="76192" numCol="1" anchor="t" anchorCtr="0" compatLnSpc="1">
              <a:prstTxWarp prst="textNoShape">
                <a:avLst/>
              </a:prstTxWarp>
              <a:no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endParaRPr lang="en-US" sz="1800">
                <a:solidFill>
                  <a:srgbClr val="000000"/>
                </a:solidFill>
              </a:endParaRPr>
            </a:p>
          </p:txBody>
        </p:sp>
        <p:sp>
          <p:nvSpPr>
            <p:cNvPr id="38" name="TextBox 18"/>
            <p:cNvSpPr txBox="1"/>
            <p:nvPr>
              <p:custDataLst>
                <p:tags r:id="rId27"/>
              </p:custDataLst>
            </p:nvPr>
          </p:nvSpPr>
          <p:spPr>
            <a:xfrm>
              <a:off x="5234794" y="3552901"/>
              <a:ext cx="632208" cy="200105"/>
            </a:xfrm>
            <a:prstGeom prst="rect">
              <a:avLst/>
            </a:prstGeom>
            <a:solidFill>
              <a:schemeClr val="bg1">
                <a:alpha val="70000"/>
              </a:schemeClr>
            </a:solidFill>
            <a:ln w="9525">
              <a:noFill/>
              <a:miter lim="800000"/>
              <a:headEnd/>
              <a:tailEnd/>
            </a:ln>
            <a:effectLst/>
          </p:spPr>
          <p:txBody>
            <a:bodyPr vert="horz" wrap="square" lIns="76192" tIns="76192" rIns="76192" bIns="76192" numCol="1" anchor="t" anchorCtr="0" compatLnSpc="1">
              <a:prstTxWarp prst="textNoShape">
                <a:avLst/>
              </a:prstTxWarp>
              <a:no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endParaRPr lang="en-US" sz="1398">
                <a:solidFill>
                  <a:srgbClr val="000000"/>
                </a:solidFill>
              </a:endParaRPr>
            </a:p>
          </p:txBody>
        </p:sp>
        <p:sp>
          <p:nvSpPr>
            <p:cNvPr id="67" name="TextBox 19"/>
            <p:cNvSpPr txBox="1"/>
            <p:nvPr>
              <p:custDataLst>
                <p:tags r:id="rId28"/>
              </p:custDataLst>
            </p:nvPr>
          </p:nvSpPr>
          <p:spPr>
            <a:xfrm>
              <a:off x="3443272" y="3833679"/>
              <a:ext cx="106729" cy="110935"/>
            </a:xfrm>
            <a:prstGeom prst="rect">
              <a:avLst/>
            </a:prstGeom>
            <a:solidFill>
              <a:srgbClr val="008219"/>
            </a:solidFill>
            <a:ln w="9525">
              <a:noFill/>
              <a:miter lim="800000"/>
              <a:headEnd/>
              <a:tailEnd/>
            </a:ln>
            <a:effectLst/>
          </p:spPr>
          <p:txBody>
            <a:bodyPr vert="horz" wrap="square" lIns="76192" tIns="76192" rIns="76192" bIns="76192" numCol="1" anchor="t" anchorCtr="0" compatLnSpc="1">
              <a:prstTxWarp prst="textNoShape">
                <a:avLst/>
              </a:prstTxWarp>
              <a:no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endParaRPr lang="en-US" sz="1800">
                <a:solidFill>
                  <a:srgbClr val="000000"/>
                </a:solidFill>
              </a:endParaRPr>
            </a:p>
          </p:txBody>
        </p:sp>
        <p:sp>
          <p:nvSpPr>
            <p:cNvPr id="68" name="TextBox 19"/>
            <p:cNvSpPr txBox="1"/>
            <p:nvPr>
              <p:custDataLst>
                <p:tags r:id="rId29"/>
              </p:custDataLst>
            </p:nvPr>
          </p:nvSpPr>
          <p:spPr>
            <a:xfrm>
              <a:off x="4095287" y="3833679"/>
              <a:ext cx="106729" cy="110935"/>
            </a:xfrm>
            <a:prstGeom prst="rect">
              <a:avLst/>
            </a:prstGeom>
            <a:solidFill>
              <a:srgbClr val="008219"/>
            </a:solidFill>
            <a:ln w="9525">
              <a:noFill/>
              <a:miter lim="800000"/>
              <a:headEnd/>
              <a:tailEnd/>
            </a:ln>
            <a:effectLst/>
          </p:spPr>
          <p:txBody>
            <a:bodyPr vert="horz" wrap="square" lIns="76192" tIns="76192" rIns="76192" bIns="76192" numCol="1" anchor="t" anchorCtr="0" compatLnSpc="1">
              <a:prstTxWarp prst="textNoShape">
                <a:avLst/>
              </a:prstTxWarp>
              <a:no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endParaRPr lang="en-US" sz="1800">
                <a:solidFill>
                  <a:srgbClr val="000000"/>
                </a:solidFill>
              </a:endParaRPr>
            </a:p>
          </p:txBody>
        </p:sp>
        <p:sp>
          <p:nvSpPr>
            <p:cNvPr id="70" name="TextBox 19"/>
            <p:cNvSpPr txBox="1"/>
            <p:nvPr>
              <p:custDataLst>
                <p:tags r:id="rId30"/>
              </p:custDataLst>
            </p:nvPr>
          </p:nvSpPr>
          <p:spPr>
            <a:xfrm>
              <a:off x="6684634" y="3839061"/>
              <a:ext cx="127872" cy="110935"/>
            </a:xfrm>
            <a:prstGeom prst="rect">
              <a:avLst/>
            </a:prstGeom>
            <a:solidFill>
              <a:srgbClr val="008219"/>
            </a:solidFill>
            <a:ln w="9525">
              <a:noFill/>
              <a:miter lim="800000"/>
              <a:headEnd/>
              <a:tailEnd/>
            </a:ln>
            <a:effectLst/>
          </p:spPr>
          <p:txBody>
            <a:bodyPr vert="horz" wrap="square" lIns="76192" tIns="76192" rIns="76192" bIns="76192" numCol="1" anchor="t" anchorCtr="0" compatLnSpc="1">
              <a:prstTxWarp prst="textNoShape">
                <a:avLst/>
              </a:prstTxWarp>
              <a:no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endParaRPr lang="en-US" sz="1800">
                <a:solidFill>
                  <a:srgbClr val="000000"/>
                </a:solidFill>
              </a:endParaRPr>
            </a:p>
          </p:txBody>
        </p:sp>
        <p:sp>
          <p:nvSpPr>
            <p:cNvPr id="71" name="TextBox 19"/>
            <p:cNvSpPr txBox="1"/>
            <p:nvPr>
              <p:custDataLst>
                <p:tags r:id="rId31"/>
              </p:custDataLst>
            </p:nvPr>
          </p:nvSpPr>
          <p:spPr>
            <a:xfrm>
              <a:off x="3435079" y="4063593"/>
              <a:ext cx="106729" cy="110935"/>
            </a:xfrm>
            <a:prstGeom prst="rect">
              <a:avLst/>
            </a:prstGeom>
            <a:solidFill>
              <a:srgbClr val="008219"/>
            </a:solidFill>
            <a:ln w="9525">
              <a:noFill/>
              <a:miter lim="800000"/>
              <a:headEnd/>
              <a:tailEnd/>
            </a:ln>
            <a:effectLst/>
          </p:spPr>
          <p:txBody>
            <a:bodyPr vert="horz" wrap="square" lIns="76192" tIns="76192" rIns="76192" bIns="76192" numCol="1" anchor="t" anchorCtr="0" compatLnSpc="1">
              <a:prstTxWarp prst="textNoShape">
                <a:avLst/>
              </a:prstTxWarp>
              <a:no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endParaRPr lang="en-US" sz="1800">
                <a:solidFill>
                  <a:srgbClr val="000000"/>
                </a:solidFill>
              </a:endParaRPr>
            </a:p>
          </p:txBody>
        </p:sp>
        <p:sp>
          <p:nvSpPr>
            <p:cNvPr id="72" name="TextBox 19"/>
            <p:cNvSpPr txBox="1"/>
            <p:nvPr>
              <p:custDataLst>
                <p:tags r:id="rId32"/>
              </p:custDataLst>
            </p:nvPr>
          </p:nvSpPr>
          <p:spPr>
            <a:xfrm>
              <a:off x="3453080" y="4525370"/>
              <a:ext cx="106729" cy="110935"/>
            </a:xfrm>
            <a:prstGeom prst="rect">
              <a:avLst/>
            </a:prstGeom>
            <a:solidFill>
              <a:srgbClr val="FF0000"/>
            </a:solidFill>
            <a:ln w="9525">
              <a:noFill/>
              <a:miter lim="800000"/>
              <a:headEnd/>
              <a:tailEnd/>
            </a:ln>
            <a:effectLst/>
          </p:spPr>
          <p:txBody>
            <a:bodyPr vert="horz" wrap="square" lIns="76192" tIns="76192" rIns="76192" bIns="76192" numCol="1" anchor="t" anchorCtr="0" compatLnSpc="1">
              <a:prstTxWarp prst="textNoShape">
                <a:avLst/>
              </a:prstTxWarp>
              <a:no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endParaRPr lang="en-US" sz="1800">
                <a:solidFill>
                  <a:srgbClr val="000000"/>
                </a:solidFill>
              </a:endParaRPr>
            </a:p>
          </p:txBody>
        </p:sp>
        <p:sp>
          <p:nvSpPr>
            <p:cNvPr id="73" name="TextBox 19"/>
            <p:cNvSpPr txBox="1"/>
            <p:nvPr>
              <p:custDataLst>
                <p:tags r:id="rId33"/>
              </p:custDataLst>
            </p:nvPr>
          </p:nvSpPr>
          <p:spPr>
            <a:xfrm>
              <a:off x="4092020" y="4525370"/>
              <a:ext cx="106729" cy="110935"/>
            </a:xfrm>
            <a:prstGeom prst="rect">
              <a:avLst/>
            </a:prstGeom>
            <a:solidFill>
              <a:srgbClr val="FFFF00"/>
            </a:solidFill>
            <a:ln w="9525">
              <a:noFill/>
              <a:miter lim="800000"/>
              <a:headEnd/>
              <a:tailEnd/>
            </a:ln>
            <a:effectLst/>
          </p:spPr>
          <p:txBody>
            <a:bodyPr vert="horz" wrap="square" lIns="76192" tIns="76192" rIns="76192" bIns="76192" numCol="1" anchor="t" anchorCtr="0" compatLnSpc="1">
              <a:prstTxWarp prst="textNoShape">
                <a:avLst/>
              </a:prstTxWarp>
              <a:no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endParaRPr lang="en-US" sz="1800">
                <a:solidFill>
                  <a:srgbClr val="000000"/>
                </a:solidFill>
              </a:endParaRPr>
            </a:p>
          </p:txBody>
        </p:sp>
        <p:sp>
          <p:nvSpPr>
            <p:cNvPr id="74" name="TextBox 19"/>
            <p:cNvSpPr txBox="1"/>
            <p:nvPr>
              <p:custDataLst>
                <p:tags r:id="rId34"/>
              </p:custDataLst>
            </p:nvPr>
          </p:nvSpPr>
          <p:spPr>
            <a:xfrm>
              <a:off x="4091858" y="4303188"/>
              <a:ext cx="106729" cy="110935"/>
            </a:xfrm>
            <a:prstGeom prst="rect">
              <a:avLst/>
            </a:prstGeom>
            <a:solidFill>
              <a:srgbClr val="008219"/>
            </a:solidFill>
            <a:ln w="9525">
              <a:noFill/>
              <a:miter lim="800000"/>
              <a:headEnd/>
              <a:tailEnd/>
            </a:ln>
            <a:effectLst/>
          </p:spPr>
          <p:txBody>
            <a:bodyPr vert="horz" wrap="square" lIns="76192" tIns="76192" rIns="76192" bIns="76192" numCol="1" anchor="t" anchorCtr="0" compatLnSpc="1">
              <a:prstTxWarp prst="textNoShape">
                <a:avLst/>
              </a:prstTxWarp>
              <a:no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endParaRPr lang="en-US" sz="1800">
                <a:solidFill>
                  <a:srgbClr val="000000"/>
                </a:solidFill>
              </a:endParaRPr>
            </a:p>
          </p:txBody>
        </p:sp>
        <p:sp>
          <p:nvSpPr>
            <p:cNvPr id="75" name="TextBox 19"/>
            <p:cNvSpPr txBox="1"/>
            <p:nvPr>
              <p:custDataLst>
                <p:tags r:id="rId35"/>
              </p:custDataLst>
            </p:nvPr>
          </p:nvSpPr>
          <p:spPr>
            <a:xfrm>
              <a:off x="4095287" y="4062984"/>
              <a:ext cx="106729" cy="110935"/>
            </a:xfrm>
            <a:prstGeom prst="rect">
              <a:avLst/>
            </a:prstGeom>
            <a:solidFill>
              <a:srgbClr val="FF0000"/>
            </a:solidFill>
            <a:ln w="9525">
              <a:noFill/>
              <a:miter lim="800000"/>
              <a:headEnd/>
              <a:tailEnd/>
            </a:ln>
            <a:effectLst/>
          </p:spPr>
          <p:txBody>
            <a:bodyPr vert="horz" wrap="square" lIns="76192" tIns="76192" rIns="76192" bIns="76192" numCol="1" anchor="t" anchorCtr="0" compatLnSpc="1">
              <a:prstTxWarp prst="textNoShape">
                <a:avLst/>
              </a:prstTxWarp>
              <a:no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endParaRPr lang="en-US" sz="1800">
                <a:solidFill>
                  <a:srgbClr val="000000"/>
                </a:solidFill>
              </a:endParaRPr>
            </a:p>
          </p:txBody>
        </p:sp>
        <p:sp>
          <p:nvSpPr>
            <p:cNvPr id="7" name="TextBox 18"/>
            <p:cNvSpPr txBox="1">
              <a:spLocks/>
            </p:cNvSpPr>
            <p:nvPr>
              <p:custDataLst>
                <p:tags r:id="rId36"/>
              </p:custDataLst>
            </p:nvPr>
          </p:nvSpPr>
          <p:spPr>
            <a:xfrm>
              <a:off x="3263037" y="4030269"/>
              <a:ext cx="1309001" cy="675823"/>
            </a:xfrm>
            <a:prstGeom prst="rect">
              <a:avLst/>
            </a:prstGeom>
            <a:solidFill>
              <a:schemeClr val="bg1">
                <a:alpha val="70000"/>
              </a:schemeClr>
            </a:solidFill>
            <a:ln w="9525">
              <a:noFill/>
              <a:miter lim="800000"/>
              <a:headEnd/>
              <a:tailEnd/>
            </a:ln>
            <a:effectLst/>
          </p:spPr>
          <p:txBody>
            <a:bodyPr vert="horz" wrap="square" lIns="76192" tIns="76192" rIns="76192" bIns="76192" numCol="1" anchor="t" anchorCtr="0" compatLnSpc="1">
              <a:prstTxWarp prst="textNoShape">
                <a:avLst/>
              </a:prstTxWarp>
              <a:no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endParaRPr lang="en-US" sz="1398">
                <a:solidFill>
                  <a:srgbClr val="000000"/>
                </a:solidFill>
              </a:endParaRPr>
            </a:p>
          </p:txBody>
        </p:sp>
        <p:sp>
          <p:nvSpPr>
            <p:cNvPr id="76" name="TextBox 19"/>
            <p:cNvSpPr txBox="1"/>
            <p:nvPr>
              <p:custDataLst>
                <p:tags r:id="rId37"/>
              </p:custDataLst>
            </p:nvPr>
          </p:nvSpPr>
          <p:spPr>
            <a:xfrm>
              <a:off x="4742829" y="3607081"/>
              <a:ext cx="106729" cy="110935"/>
            </a:xfrm>
            <a:prstGeom prst="rect">
              <a:avLst/>
            </a:prstGeom>
            <a:solidFill>
              <a:srgbClr val="008219"/>
            </a:solidFill>
            <a:ln w="9525">
              <a:noFill/>
              <a:miter lim="800000"/>
              <a:headEnd/>
              <a:tailEnd/>
            </a:ln>
            <a:effectLst/>
          </p:spPr>
          <p:txBody>
            <a:bodyPr vert="horz" wrap="square" lIns="76192" tIns="76192" rIns="76192" bIns="76192" numCol="1" anchor="t" anchorCtr="0" compatLnSpc="1">
              <a:prstTxWarp prst="textNoShape">
                <a:avLst/>
              </a:prstTxWarp>
              <a:no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endParaRPr lang="en-US" sz="1800">
                <a:solidFill>
                  <a:srgbClr val="000000"/>
                </a:solidFill>
              </a:endParaRPr>
            </a:p>
          </p:txBody>
        </p:sp>
        <p:sp>
          <p:nvSpPr>
            <p:cNvPr id="77" name="TextBox 19"/>
            <p:cNvSpPr txBox="1"/>
            <p:nvPr>
              <p:custDataLst>
                <p:tags r:id="rId38"/>
              </p:custDataLst>
            </p:nvPr>
          </p:nvSpPr>
          <p:spPr>
            <a:xfrm>
              <a:off x="4742829" y="4063593"/>
              <a:ext cx="106729" cy="110935"/>
            </a:xfrm>
            <a:prstGeom prst="rect">
              <a:avLst/>
            </a:prstGeom>
            <a:solidFill>
              <a:srgbClr val="FFFF00"/>
            </a:solidFill>
            <a:ln w="9525">
              <a:noFill/>
              <a:miter lim="800000"/>
              <a:headEnd/>
              <a:tailEnd/>
            </a:ln>
            <a:effectLst/>
          </p:spPr>
          <p:txBody>
            <a:bodyPr vert="horz" wrap="square" lIns="76192" tIns="76192" rIns="76192" bIns="76192" numCol="1" anchor="t" anchorCtr="0" compatLnSpc="1">
              <a:prstTxWarp prst="textNoShape">
                <a:avLst/>
              </a:prstTxWarp>
              <a:noAutofit/>
            </a:bodyPr>
            <a:lstStyle>
              <a:defPPr>
                <a:defRPr lang="en-US"/>
              </a:defPPr>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endParaRPr lang="en-US" sz="1800">
                <a:solidFill>
                  <a:srgbClr val="000000"/>
                </a:solidFill>
              </a:endParaRPr>
            </a:p>
          </p:txBody>
        </p:sp>
        <p:sp>
          <p:nvSpPr>
            <p:cNvPr id="78" name="TextBox 19"/>
            <p:cNvSpPr txBox="1"/>
            <p:nvPr>
              <p:custDataLst>
                <p:tags r:id="rId39"/>
              </p:custDataLst>
            </p:nvPr>
          </p:nvSpPr>
          <p:spPr>
            <a:xfrm>
              <a:off x="4774579" y="4303187"/>
              <a:ext cx="106729" cy="110935"/>
            </a:xfrm>
            <a:prstGeom prst="rect">
              <a:avLst/>
            </a:prstGeom>
            <a:solidFill>
              <a:srgbClr val="FF0000"/>
            </a:solidFill>
            <a:ln w="9525">
              <a:noFill/>
              <a:miter lim="800000"/>
              <a:headEnd/>
              <a:tailEnd/>
            </a:ln>
            <a:effectLst/>
          </p:spPr>
          <p:txBody>
            <a:bodyPr vert="horz" wrap="square" lIns="76192" tIns="76192" rIns="76192" bIns="76192" numCol="1" anchor="t" anchorCtr="0" compatLnSpc="1">
              <a:prstTxWarp prst="textNoShape">
                <a:avLst/>
              </a:prstTxWarp>
              <a:no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endParaRPr lang="en-US" sz="1800">
                <a:solidFill>
                  <a:srgbClr val="000000"/>
                </a:solidFill>
              </a:endParaRPr>
            </a:p>
          </p:txBody>
        </p:sp>
        <p:sp>
          <p:nvSpPr>
            <p:cNvPr id="79" name="TextBox 19"/>
            <p:cNvSpPr txBox="1"/>
            <p:nvPr>
              <p:custDataLst>
                <p:tags r:id="rId40"/>
              </p:custDataLst>
            </p:nvPr>
          </p:nvSpPr>
          <p:spPr>
            <a:xfrm>
              <a:off x="4742829" y="4530707"/>
              <a:ext cx="106729" cy="110935"/>
            </a:xfrm>
            <a:prstGeom prst="rect">
              <a:avLst/>
            </a:prstGeom>
            <a:solidFill>
              <a:srgbClr val="FFFF00"/>
            </a:solidFill>
            <a:ln w="9525">
              <a:noFill/>
              <a:miter lim="800000"/>
              <a:headEnd/>
              <a:tailEnd/>
            </a:ln>
            <a:effectLst/>
          </p:spPr>
          <p:txBody>
            <a:bodyPr vert="horz" wrap="square" lIns="76192" tIns="76192" rIns="76192" bIns="76192" numCol="1" anchor="t" anchorCtr="0" compatLnSpc="1">
              <a:prstTxWarp prst="textNoShape">
                <a:avLst/>
              </a:prstTxWarp>
              <a:noAutofit/>
            </a:bodyPr>
            <a:lstStyle>
              <a:defPPr>
                <a:defRPr lang="en-US"/>
              </a:defPPr>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endParaRPr lang="en-US" sz="1800">
                <a:solidFill>
                  <a:srgbClr val="000000"/>
                </a:solidFill>
              </a:endParaRPr>
            </a:p>
          </p:txBody>
        </p:sp>
        <p:sp>
          <p:nvSpPr>
            <p:cNvPr id="80" name="TextBox 19"/>
            <p:cNvSpPr txBox="1"/>
            <p:nvPr>
              <p:custDataLst>
                <p:tags r:id="rId41"/>
              </p:custDataLst>
            </p:nvPr>
          </p:nvSpPr>
          <p:spPr>
            <a:xfrm>
              <a:off x="5401784" y="4303187"/>
              <a:ext cx="106729" cy="110935"/>
            </a:xfrm>
            <a:prstGeom prst="rect">
              <a:avLst/>
            </a:prstGeom>
            <a:solidFill>
              <a:srgbClr val="FF0000"/>
            </a:solidFill>
            <a:ln w="9525">
              <a:noFill/>
              <a:miter lim="800000"/>
              <a:headEnd/>
              <a:tailEnd/>
            </a:ln>
            <a:effectLst/>
          </p:spPr>
          <p:txBody>
            <a:bodyPr vert="horz" wrap="square" lIns="76192" tIns="76192" rIns="76192" bIns="76192" numCol="1" anchor="t" anchorCtr="0" compatLnSpc="1">
              <a:prstTxWarp prst="textNoShape">
                <a:avLst/>
              </a:prstTxWarp>
              <a:no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endParaRPr lang="en-US" sz="1800">
                <a:solidFill>
                  <a:srgbClr val="000000"/>
                </a:solidFill>
              </a:endParaRPr>
            </a:p>
          </p:txBody>
        </p:sp>
        <p:sp>
          <p:nvSpPr>
            <p:cNvPr id="81" name="TextBox 19"/>
            <p:cNvSpPr txBox="1"/>
            <p:nvPr>
              <p:custDataLst>
                <p:tags r:id="rId42"/>
              </p:custDataLst>
            </p:nvPr>
          </p:nvSpPr>
          <p:spPr>
            <a:xfrm>
              <a:off x="5401784" y="4070955"/>
              <a:ext cx="106729" cy="110935"/>
            </a:xfrm>
            <a:prstGeom prst="rect">
              <a:avLst/>
            </a:prstGeom>
            <a:solidFill>
              <a:srgbClr val="FF0000"/>
            </a:solidFill>
            <a:ln w="9525">
              <a:noFill/>
              <a:miter lim="800000"/>
              <a:headEnd/>
              <a:tailEnd/>
            </a:ln>
            <a:effectLst/>
          </p:spPr>
          <p:txBody>
            <a:bodyPr vert="horz" wrap="square" lIns="76192" tIns="76192" rIns="76192" bIns="76192" numCol="1" anchor="t" anchorCtr="0" compatLnSpc="1">
              <a:prstTxWarp prst="textNoShape">
                <a:avLst/>
              </a:prstTxWarp>
              <a:no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endParaRPr lang="en-US" sz="1800">
                <a:solidFill>
                  <a:srgbClr val="000000"/>
                </a:solidFill>
              </a:endParaRPr>
            </a:p>
          </p:txBody>
        </p:sp>
        <p:sp>
          <p:nvSpPr>
            <p:cNvPr id="82" name="TextBox 19"/>
            <p:cNvSpPr txBox="1"/>
            <p:nvPr>
              <p:custDataLst>
                <p:tags r:id="rId43"/>
              </p:custDataLst>
            </p:nvPr>
          </p:nvSpPr>
          <p:spPr>
            <a:xfrm>
              <a:off x="5401784" y="4525369"/>
              <a:ext cx="106729" cy="110935"/>
            </a:xfrm>
            <a:prstGeom prst="rect">
              <a:avLst/>
            </a:prstGeom>
            <a:solidFill>
              <a:srgbClr val="FF0000"/>
            </a:solidFill>
            <a:ln w="9525">
              <a:noFill/>
              <a:miter lim="800000"/>
              <a:headEnd/>
              <a:tailEnd/>
            </a:ln>
            <a:effectLst/>
          </p:spPr>
          <p:txBody>
            <a:bodyPr vert="horz" wrap="square" lIns="76192" tIns="76192" rIns="76192" bIns="76192" numCol="1" anchor="t" anchorCtr="0" compatLnSpc="1">
              <a:prstTxWarp prst="textNoShape">
                <a:avLst/>
              </a:prstTxWarp>
              <a:no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endParaRPr lang="en-US" sz="1800">
                <a:solidFill>
                  <a:srgbClr val="000000"/>
                </a:solidFill>
              </a:endParaRPr>
            </a:p>
          </p:txBody>
        </p:sp>
        <p:sp>
          <p:nvSpPr>
            <p:cNvPr id="83" name="TextBox 19"/>
            <p:cNvSpPr txBox="1"/>
            <p:nvPr>
              <p:custDataLst>
                <p:tags r:id="rId44"/>
              </p:custDataLst>
            </p:nvPr>
          </p:nvSpPr>
          <p:spPr>
            <a:xfrm>
              <a:off x="6052333" y="4061429"/>
              <a:ext cx="106729" cy="110935"/>
            </a:xfrm>
            <a:prstGeom prst="rect">
              <a:avLst/>
            </a:prstGeom>
            <a:solidFill>
              <a:srgbClr val="FFFF00"/>
            </a:solidFill>
            <a:ln w="9525">
              <a:noFill/>
              <a:miter lim="800000"/>
              <a:headEnd/>
              <a:tailEnd/>
            </a:ln>
            <a:effectLst/>
          </p:spPr>
          <p:txBody>
            <a:bodyPr vert="horz" wrap="square" lIns="76192" tIns="76192" rIns="76192" bIns="76192" numCol="1" anchor="t" anchorCtr="0" compatLnSpc="1">
              <a:prstTxWarp prst="textNoShape">
                <a:avLst/>
              </a:prstTxWarp>
              <a:noAutofit/>
            </a:bodyPr>
            <a:lstStyle>
              <a:defPPr>
                <a:defRPr lang="en-US"/>
              </a:defPPr>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endParaRPr lang="en-US" sz="1800">
                <a:solidFill>
                  <a:srgbClr val="000000"/>
                </a:solidFill>
              </a:endParaRPr>
            </a:p>
          </p:txBody>
        </p:sp>
        <p:sp>
          <p:nvSpPr>
            <p:cNvPr id="84" name="TextBox 19"/>
            <p:cNvSpPr txBox="1"/>
            <p:nvPr>
              <p:custDataLst>
                <p:tags r:id="rId45"/>
              </p:custDataLst>
            </p:nvPr>
          </p:nvSpPr>
          <p:spPr>
            <a:xfrm>
              <a:off x="6028518" y="4536044"/>
              <a:ext cx="127872" cy="110935"/>
            </a:xfrm>
            <a:prstGeom prst="rect">
              <a:avLst/>
            </a:prstGeom>
            <a:solidFill>
              <a:srgbClr val="008219"/>
            </a:solidFill>
            <a:ln w="9525">
              <a:noFill/>
              <a:miter lim="800000"/>
              <a:headEnd/>
              <a:tailEnd/>
            </a:ln>
            <a:effectLst/>
          </p:spPr>
          <p:txBody>
            <a:bodyPr vert="horz" wrap="square" lIns="76192" tIns="76192" rIns="76192" bIns="76192" numCol="1" anchor="t" anchorCtr="0" compatLnSpc="1">
              <a:prstTxWarp prst="textNoShape">
                <a:avLst/>
              </a:prstTxWarp>
              <a:no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endParaRPr lang="en-US" sz="1800">
                <a:solidFill>
                  <a:srgbClr val="000000"/>
                </a:solidFill>
              </a:endParaRPr>
            </a:p>
          </p:txBody>
        </p:sp>
        <p:sp>
          <p:nvSpPr>
            <p:cNvPr id="85" name="TextBox 19"/>
            <p:cNvSpPr txBox="1"/>
            <p:nvPr>
              <p:custDataLst>
                <p:tags r:id="rId46"/>
              </p:custDataLst>
            </p:nvPr>
          </p:nvSpPr>
          <p:spPr>
            <a:xfrm>
              <a:off x="6684632" y="4297850"/>
              <a:ext cx="127872" cy="110935"/>
            </a:xfrm>
            <a:prstGeom prst="rect">
              <a:avLst/>
            </a:prstGeom>
            <a:solidFill>
              <a:srgbClr val="FF0000"/>
            </a:solidFill>
            <a:ln w="9525">
              <a:noFill/>
              <a:miter lim="800000"/>
              <a:headEnd/>
              <a:tailEnd/>
            </a:ln>
            <a:effectLst/>
          </p:spPr>
          <p:txBody>
            <a:bodyPr vert="horz" wrap="square" lIns="76192" tIns="76192" rIns="76192" bIns="76192" numCol="1" anchor="t" anchorCtr="0" compatLnSpc="1">
              <a:prstTxWarp prst="textNoShape">
                <a:avLst/>
              </a:prstTxWarp>
              <a:noAutofit/>
            </a:bodyPr>
            <a:lstStyle>
              <a:defPPr>
                <a:defRPr lang="en-US"/>
              </a:defPPr>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endParaRPr lang="en-US" sz="1800">
                <a:solidFill>
                  <a:srgbClr val="000000"/>
                </a:solidFill>
              </a:endParaRPr>
            </a:p>
          </p:txBody>
        </p:sp>
        <p:sp>
          <p:nvSpPr>
            <p:cNvPr id="86" name="TextBox 19"/>
            <p:cNvSpPr txBox="1"/>
            <p:nvPr>
              <p:custDataLst>
                <p:tags r:id="rId47"/>
              </p:custDataLst>
            </p:nvPr>
          </p:nvSpPr>
          <p:spPr>
            <a:xfrm>
              <a:off x="7340039" y="4297850"/>
              <a:ext cx="127872" cy="110935"/>
            </a:xfrm>
            <a:prstGeom prst="rect">
              <a:avLst/>
            </a:prstGeom>
            <a:solidFill>
              <a:srgbClr val="FF0000"/>
            </a:solidFill>
            <a:ln w="9525">
              <a:noFill/>
              <a:miter lim="800000"/>
              <a:headEnd/>
              <a:tailEnd/>
            </a:ln>
            <a:effectLst/>
          </p:spPr>
          <p:txBody>
            <a:bodyPr vert="horz" wrap="square" lIns="76192" tIns="76192" rIns="76192" bIns="76192" numCol="1" anchor="t" anchorCtr="0" compatLnSpc="1">
              <a:prstTxWarp prst="textNoShape">
                <a:avLst/>
              </a:prstTxWarp>
              <a:noAutofit/>
            </a:bodyPr>
            <a:lstStyle>
              <a:defPPr>
                <a:defRPr lang="en-US"/>
              </a:defPPr>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endParaRPr lang="en-US" sz="1800">
                <a:solidFill>
                  <a:srgbClr val="000000"/>
                </a:solidFill>
              </a:endParaRPr>
            </a:p>
          </p:txBody>
        </p:sp>
        <p:sp>
          <p:nvSpPr>
            <p:cNvPr id="87" name="TextBox 19"/>
            <p:cNvSpPr txBox="1"/>
            <p:nvPr>
              <p:custDataLst>
                <p:tags r:id="rId48"/>
              </p:custDataLst>
            </p:nvPr>
          </p:nvSpPr>
          <p:spPr>
            <a:xfrm>
              <a:off x="7340039" y="4531280"/>
              <a:ext cx="127872" cy="110935"/>
            </a:xfrm>
            <a:prstGeom prst="rect">
              <a:avLst/>
            </a:prstGeom>
            <a:solidFill>
              <a:srgbClr val="FF0000"/>
            </a:solidFill>
            <a:ln w="9525">
              <a:noFill/>
              <a:miter lim="800000"/>
              <a:headEnd/>
              <a:tailEnd/>
            </a:ln>
            <a:effectLst/>
          </p:spPr>
          <p:txBody>
            <a:bodyPr vert="horz" wrap="square" lIns="76192" tIns="76192" rIns="76192" bIns="76192" numCol="1" anchor="t" anchorCtr="0" compatLnSpc="1">
              <a:prstTxWarp prst="textNoShape">
                <a:avLst/>
              </a:prstTxWarp>
              <a:noAutofit/>
            </a:bodyPr>
            <a:lstStyle>
              <a:defPPr>
                <a:defRPr lang="en-US"/>
              </a:defPPr>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endParaRPr lang="en-US" sz="1800">
                <a:solidFill>
                  <a:srgbClr val="000000"/>
                </a:solidFill>
              </a:endParaRPr>
            </a:p>
          </p:txBody>
        </p:sp>
        <p:sp>
          <p:nvSpPr>
            <p:cNvPr id="88" name="TextBox 19"/>
            <p:cNvSpPr txBox="1"/>
            <p:nvPr>
              <p:custDataLst>
                <p:tags r:id="rId49"/>
              </p:custDataLst>
            </p:nvPr>
          </p:nvSpPr>
          <p:spPr>
            <a:xfrm>
              <a:off x="7340039" y="4070955"/>
              <a:ext cx="127872" cy="110935"/>
            </a:xfrm>
            <a:prstGeom prst="rect">
              <a:avLst/>
            </a:prstGeom>
            <a:solidFill>
              <a:srgbClr val="FFFF00"/>
            </a:solidFill>
            <a:ln w="9525">
              <a:noFill/>
              <a:miter lim="800000"/>
              <a:headEnd/>
              <a:tailEnd/>
            </a:ln>
            <a:effectLst/>
          </p:spPr>
          <p:txBody>
            <a:bodyPr vert="horz" wrap="square" lIns="76192" tIns="76192" rIns="76192" bIns="76192" numCol="1" anchor="t" anchorCtr="0" compatLnSpc="1">
              <a:prstTxWarp prst="textNoShape">
                <a:avLst/>
              </a:prstTxWarp>
              <a:noAutofit/>
            </a:bodyPr>
            <a:lstStyle>
              <a:defPPr>
                <a:defRPr lang="en-US"/>
              </a:defPPr>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endParaRPr lang="en-US" sz="1800">
                <a:solidFill>
                  <a:srgbClr val="000000"/>
                </a:solidFill>
              </a:endParaRPr>
            </a:p>
          </p:txBody>
        </p:sp>
        <p:sp>
          <p:nvSpPr>
            <p:cNvPr id="10" name="TextBox 18"/>
            <p:cNvSpPr txBox="1">
              <a:spLocks/>
            </p:cNvSpPr>
            <p:nvPr>
              <p:custDataLst>
                <p:tags r:id="rId50"/>
              </p:custDataLst>
            </p:nvPr>
          </p:nvSpPr>
          <p:spPr>
            <a:xfrm>
              <a:off x="5234793" y="4030269"/>
              <a:ext cx="2646329" cy="675823"/>
            </a:xfrm>
            <a:prstGeom prst="rect">
              <a:avLst/>
            </a:prstGeom>
            <a:solidFill>
              <a:schemeClr val="bg1">
                <a:alpha val="45000"/>
              </a:schemeClr>
            </a:solidFill>
            <a:ln w="9525">
              <a:noFill/>
              <a:miter lim="800000"/>
              <a:headEnd/>
              <a:tailEnd/>
            </a:ln>
            <a:effectLst/>
          </p:spPr>
          <p:txBody>
            <a:bodyPr vert="horz" wrap="square" lIns="76192" tIns="76192" rIns="76192" bIns="76192" numCol="1" anchor="t" anchorCtr="0" compatLnSpc="1">
              <a:prstTxWarp prst="textNoShape">
                <a:avLst/>
              </a:prstTxWarp>
              <a:no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endParaRPr lang="en-US" sz="1398">
                <a:solidFill>
                  <a:srgbClr val="000000"/>
                </a:solidFill>
              </a:endParaRPr>
            </a:p>
          </p:txBody>
        </p:sp>
        <p:sp>
          <p:nvSpPr>
            <p:cNvPr id="89" name="TextBox 19"/>
            <p:cNvSpPr txBox="1"/>
            <p:nvPr>
              <p:custDataLst>
                <p:tags r:id="rId51"/>
              </p:custDataLst>
            </p:nvPr>
          </p:nvSpPr>
          <p:spPr>
            <a:xfrm>
              <a:off x="6054160" y="3385473"/>
              <a:ext cx="106729" cy="110935"/>
            </a:xfrm>
            <a:prstGeom prst="rect">
              <a:avLst/>
            </a:prstGeom>
            <a:solidFill>
              <a:srgbClr val="FFFF00"/>
            </a:solidFill>
            <a:ln w="9525">
              <a:noFill/>
              <a:miter lim="800000"/>
              <a:headEnd/>
              <a:tailEnd/>
            </a:ln>
            <a:effectLst/>
          </p:spPr>
          <p:txBody>
            <a:bodyPr vert="horz" wrap="square" lIns="76192" tIns="76192" rIns="76192" bIns="76192" numCol="1" anchor="t" anchorCtr="0" compatLnSpc="1">
              <a:prstTxWarp prst="textNoShape">
                <a:avLst/>
              </a:prstTxWarp>
              <a:no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endParaRPr lang="en-US" sz="1800">
                <a:solidFill>
                  <a:srgbClr val="000000"/>
                </a:solidFill>
              </a:endParaRPr>
            </a:p>
          </p:txBody>
        </p:sp>
        <p:sp>
          <p:nvSpPr>
            <p:cNvPr id="90" name="TextBox 19"/>
            <p:cNvSpPr txBox="1"/>
            <p:nvPr>
              <p:custDataLst>
                <p:tags r:id="rId52"/>
              </p:custDataLst>
            </p:nvPr>
          </p:nvSpPr>
          <p:spPr>
            <a:xfrm>
              <a:off x="6054160" y="3609309"/>
              <a:ext cx="106729" cy="110935"/>
            </a:xfrm>
            <a:prstGeom prst="rect">
              <a:avLst/>
            </a:prstGeom>
            <a:solidFill>
              <a:srgbClr val="FF0000"/>
            </a:solidFill>
            <a:ln w="9525">
              <a:noFill/>
              <a:miter lim="800000"/>
              <a:headEnd/>
              <a:tailEnd/>
            </a:ln>
            <a:effectLst/>
          </p:spPr>
          <p:txBody>
            <a:bodyPr vert="horz" wrap="square" lIns="76192" tIns="76192" rIns="76192" bIns="76192" numCol="1" anchor="t" anchorCtr="0" compatLnSpc="1">
              <a:prstTxWarp prst="textNoShape">
                <a:avLst/>
              </a:prstTxWarp>
              <a:no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endParaRPr lang="en-US" sz="1800">
                <a:solidFill>
                  <a:srgbClr val="000000"/>
                </a:solidFill>
              </a:endParaRPr>
            </a:p>
          </p:txBody>
        </p:sp>
        <p:sp>
          <p:nvSpPr>
            <p:cNvPr id="91" name="TextBox 19"/>
            <p:cNvSpPr txBox="1"/>
            <p:nvPr>
              <p:custDataLst>
                <p:tags r:id="rId53"/>
              </p:custDataLst>
            </p:nvPr>
          </p:nvSpPr>
          <p:spPr>
            <a:xfrm>
              <a:off x="6707113" y="3385482"/>
              <a:ext cx="106729" cy="110935"/>
            </a:xfrm>
            <a:prstGeom prst="rect">
              <a:avLst/>
            </a:prstGeom>
            <a:solidFill>
              <a:srgbClr val="FF0000"/>
            </a:solidFill>
            <a:ln w="9525">
              <a:noFill/>
              <a:miter lim="800000"/>
              <a:headEnd/>
              <a:tailEnd/>
            </a:ln>
            <a:effectLst/>
          </p:spPr>
          <p:txBody>
            <a:bodyPr vert="horz" wrap="square" lIns="76192" tIns="76192" rIns="76192" bIns="76192" numCol="1" anchor="t" anchorCtr="0" compatLnSpc="1">
              <a:prstTxWarp prst="textNoShape">
                <a:avLst/>
              </a:prstTxWarp>
              <a:no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endParaRPr lang="en-US" sz="1800">
                <a:solidFill>
                  <a:srgbClr val="000000"/>
                </a:solidFill>
              </a:endParaRPr>
            </a:p>
          </p:txBody>
        </p:sp>
        <p:sp>
          <p:nvSpPr>
            <p:cNvPr id="92" name="TextBox 19"/>
            <p:cNvSpPr txBox="1"/>
            <p:nvPr>
              <p:custDataLst>
                <p:tags r:id="rId54"/>
              </p:custDataLst>
            </p:nvPr>
          </p:nvSpPr>
          <p:spPr>
            <a:xfrm>
              <a:off x="6707113" y="3609309"/>
              <a:ext cx="106729" cy="110935"/>
            </a:xfrm>
            <a:prstGeom prst="rect">
              <a:avLst/>
            </a:prstGeom>
            <a:solidFill>
              <a:srgbClr val="FF0000"/>
            </a:solidFill>
            <a:ln w="9525">
              <a:noFill/>
              <a:miter lim="800000"/>
              <a:headEnd/>
              <a:tailEnd/>
            </a:ln>
            <a:effectLst/>
          </p:spPr>
          <p:txBody>
            <a:bodyPr vert="horz" wrap="square" lIns="76192" tIns="76192" rIns="76192" bIns="76192" numCol="1" anchor="t" anchorCtr="0" compatLnSpc="1">
              <a:prstTxWarp prst="textNoShape">
                <a:avLst/>
              </a:prstTxWarp>
              <a:no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endParaRPr lang="en-US" sz="1800">
                <a:solidFill>
                  <a:srgbClr val="000000"/>
                </a:solidFill>
              </a:endParaRPr>
            </a:p>
          </p:txBody>
        </p:sp>
        <p:sp>
          <p:nvSpPr>
            <p:cNvPr id="93" name="TextBox 19"/>
            <p:cNvSpPr txBox="1"/>
            <p:nvPr>
              <p:custDataLst>
                <p:tags r:id="rId55"/>
              </p:custDataLst>
            </p:nvPr>
          </p:nvSpPr>
          <p:spPr>
            <a:xfrm>
              <a:off x="7363199" y="3375384"/>
              <a:ext cx="106729" cy="110935"/>
            </a:xfrm>
            <a:prstGeom prst="rect">
              <a:avLst/>
            </a:prstGeom>
            <a:solidFill>
              <a:srgbClr val="FFFF00"/>
            </a:solidFill>
            <a:ln w="9525">
              <a:noFill/>
              <a:miter lim="800000"/>
              <a:headEnd/>
              <a:tailEnd/>
            </a:ln>
            <a:effectLst/>
          </p:spPr>
          <p:txBody>
            <a:bodyPr vert="horz" wrap="square" lIns="76192" tIns="76192" rIns="76192" bIns="76192" numCol="1" anchor="t" anchorCtr="0" compatLnSpc="1">
              <a:prstTxWarp prst="textNoShape">
                <a:avLst/>
              </a:prstTxWarp>
              <a:no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endParaRPr lang="en-US" sz="1800">
                <a:solidFill>
                  <a:srgbClr val="000000"/>
                </a:solidFill>
              </a:endParaRPr>
            </a:p>
          </p:txBody>
        </p:sp>
        <p:sp>
          <p:nvSpPr>
            <p:cNvPr id="94" name="TextBox 19"/>
            <p:cNvSpPr txBox="1"/>
            <p:nvPr>
              <p:custDataLst>
                <p:tags r:id="rId56"/>
              </p:custDataLst>
            </p:nvPr>
          </p:nvSpPr>
          <p:spPr>
            <a:xfrm>
              <a:off x="7363199" y="3603444"/>
              <a:ext cx="106729" cy="110935"/>
            </a:xfrm>
            <a:prstGeom prst="rect">
              <a:avLst/>
            </a:prstGeom>
            <a:solidFill>
              <a:srgbClr val="FFFF00"/>
            </a:solidFill>
            <a:ln w="9525">
              <a:noFill/>
              <a:miter lim="800000"/>
              <a:headEnd/>
              <a:tailEnd/>
            </a:ln>
            <a:effectLst/>
          </p:spPr>
          <p:txBody>
            <a:bodyPr vert="horz" wrap="square" lIns="76192" tIns="76192" rIns="76192" bIns="76192" numCol="1" anchor="t" anchorCtr="0" compatLnSpc="1">
              <a:prstTxWarp prst="textNoShape">
                <a:avLst/>
              </a:prstTxWarp>
              <a:no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endParaRPr lang="en-US" sz="1800">
                <a:solidFill>
                  <a:srgbClr val="000000"/>
                </a:solidFill>
              </a:endParaRPr>
            </a:p>
          </p:txBody>
        </p:sp>
        <p:sp>
          <p:nvSpPr>
            <p:cNvPr id="9" name="TextBox 18"/>
            <p:cNvSpPr txBox="1"/>
            <p:nvPr>
              <p:custDataLst>
                <p:tags r:id="rId57"/>
              </p:custDataLst>
            </p:nvPr>
          </p:nvSpPr>
          <p:spPr>
            <a:xfrm>
              <a:off x="5867001" y="3328195"/>
              <a:ext cx="2014121" cy="424811"/>
            </a:xfrm>
            <a:prstGeom prst="rect">
              <a:avLst/>
            </a:prstGeom>
            <a:solidFill>
              <a:schemeClr val="bg1">
                <a:alpha val="70000"/>
              </a:schemeClr>
            </a:solidFill>
            <a:ln w="9525">
              <a:noFill/>
              <a:miter lim="800000"/>
              <a:headEnd/>
              <a:tailEnd/>
            </a:ln>
            <a:effectLst/>
          </p:spPr>
          <p:txBody>
            <a:bodyPr vert="horz" wrap="square" lIns="76192" tIns="76192" rIns="76192" bIns="76192" numCol="1" anchor="t" anchorCtr="0" compatLnSpc="1">
              <a:prstTxWarp prst="textNoShape">
                <a:avLst/>
              </a:prstTxWarp>
              <a:no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endParaRPr lang="en-US" sz="1398">
                <a:solidFill>
                  <a:srgbClr val="000000"/>
                </a:solidFill>
              </a:endParaRPr>
            </a:p>
          </p:txBody>
        </p:sp>
      </p:grpSp>
      <p:sp>
        <p:nvSpPr>
          <p:cNvPr id="5" name="TextBox 14"/>
          <p:cNvSpPr txBox="1"/>
          <p:nvPr>
            <p:custDataLst>
              <p:tags r:id="rId6"/>
            </p:custDataLst>
          </p:nvPr>
        </p:nvSpPr>
        <p:spPr>
          <a:xfrm>
            <a:off x="809706" y="3670130"/>
            <a:ext cx="7188395" cy="267020"/>
          </a:xfrm>
          <a:prstGeom prst="rect">
            <a:avLst/>
          </a:prstGeom>
          <a:noFill/>
          <a:ln w="28575">
            <a:solidFill>
              <a:schemeClr val="accent4"/>
            </a:solidFill>
            <a:miter lim="800000"/>
            <a:headEnd/>
            <a:tailEnd/>
          </a:ln>
          <a:effectLst/>
        </p:spPr>
        <p:txBody>
          <a:bodyPr vert="horz" wrap="square" lIns="76078" tIns="76078" rIns="76078" bIns="76078" numCol="1" anchor="t" anchorCtr="0" compatLnSpc="1">
            <a:prstTxWarp prst="textNoShape">
              <a:avLst/>
            </a:prstTxWarp>
            <a:no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buFont typeface="Arial" charset="0"/>
              <a:buNone/>
            </a:pPr>
            <a:endParaRPr lang="en-US" sz="1398">
              <a:solidFill>
                <a:srgbClr val="000000"/>
              </a:solidFill>
            </a:endParaRPr>
          </a:p>
        </p:txBody>
      </p:sp>
      <p:sp>
        <p:nvSpPr>
          <p:cNvPr id="6" name="TextBox 14"/>
          <p:cNvSpPr txBox="1"/>
          <p:nvPr>
            <p:custDataLst>
              <p:tags r:id="rId7"/>
            </p:custDataLst>
          </p:nvPr>
        </p:nvSpPr>
        <p:spPr>
          <a:xfrm>
            <a:off x="4689407" y="2834979"/>
            <a:ext cx="662678" cy="1780145"/>
          </a:xfrm>
          <a:prstGeom prst="rect">
            <a:avLst/>
          </a:prstGeom>
          <a:noFill/>
          <a:ln w="28575">
            <a:solidFill>
              <a:schemeClr val="accent4"/>
            </a:solidFill>
            <a:miter lim="800000"/>
            <a:headEnd/>
            <a:tailEnd/>
          </a:ln>
          <a:effectLst/>
        </p:spPr>
        <p:txBody>
          <a:bodyPr vert="horz" wrap="square" lIns="76078" tIns="76078" rIns="76078" bIns="76078" numCol="1" anchor="t" anchorCtr="0" compatLnSpc="1">
            <a:prstTxWarp prst="textNoShape">
              <a:avLst/>
            </a:prstTxWarp>
            <a:no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buClr>
                <a:srgbClr val="002960"/>
              </a:buClr>
            </a:pPr>
            <a:endParaRPr lang="en-US" sz="1398">
              <a:solidFill>
                <a:srgbClr val="000000"/>
              </a:solidFill>
            </a:endParaRPr>
          </a:p>
        </p:txBody>
      </p:sp>
      <p:cxnSp>
        <p:nvCxnSpPr>
          <p:cNvPr id="40" name="Straight Connector 39"/>
          <p:cNvCxnSpPr/>
          <p:nvPr>
            <p:custDataLst>
              <p:tags r:id="rId8"/>
            </p:custDataLst>
          </p:nvPr>
        </p:nvCxnSpPr>
        <p:spPr>
          <a:xfrm flipV="1">
            <a:off x="5563492" y="1887949"/>
            <a:ext cx="0" cy="1406706"/>
          </a:xfrm>
          <a:prstGeom prst="line">
            <a:avLst/>
          </a:prstGeom>
          <a:ln w="19050">
            <a:solidFill>
              <a:schemeClr val="accent6"/>
            </a:solidFill>
            <a:headEnd type="oval"/>
          </a:ln>
        </p:spPr>
        <p:style>
          <a:lnRef idx="1">
            <a:schemeClr val="accent1"/>
          </a:lnRef>
          <a:fillRef idx="0">
            <a:schemeClr val="accent1"/>
          </a:fillRef>
          <a:effectRef idx="0">
            <a:schemeClr val="accent1"/>
          </a:effectRef>
          <a:fontRef idx="minor">
            <a:schemeClr val="tx1"/>
          </a:fontRef>
        </p:style>
      </p:cxnSp>
      <p:sp>
        <p:nvSpPr>
          <p:cNvPr id="46" name="Rectangle 22"/>
          <p:cNvSpPr txBox="1">
            <a:spLocks/>
          </p:cNvSpPr>
          <p:nvPr>
            <p:custDataLst>
              <p:tags r:id="rId9"/>
            </p:custDataLst>
          </p:nvPr>
        </p:nvSpPr>
        <p:spPr>
          <a:xfrm>
            <a:off x="4939648" y="735393"/>
            <a:ext cx="3308691" cy="1655031"/>
          </a:xfrm>
          <a:prstGeom prst="rect">
            <a:avLst/>
          </a:prstGeom>
          <a:solidFill>
            <a:schemeClr val="bg1"/>
          </a:solidFill>
          <a:ln w="19050">
            <a:solidFill>
              <a:schemeClr val="accent6"/>
            </a:solidFill>
          </a:ln>
          <a:effectLst>
            <a:outerShdw blurRad="50800" dist="38100" dir="2700000" algn="tl" rotWithShape="0">
              <a:prstClr val="black">
                <a:alpha val="40000"/>
              </a:prstClr>
            </a:outerShdw>
          </a:effectLst>
        </p:spPr>
        <p:txBody>
          <a:bodyPr vert="horz" wrap="square" lIns="71893" tIns="71893" rIns="71893" bIns="71893" rtlCol="0" anchor="ctr" anchorCtr="0">
            <a:noAutofit/>
          </a:bodyPr>
          <a:lstStyle>
            <a:lvl1pPr marL="0" lvl="0" indent="0" defTabSz="895350" eaLnBrk="0" hangingPunct="0">
              <a:buClr>
                <a:schemeClr val="tx2"/>
              </a:buClr>
              <a:buFontTx/>
              <a:buNone/>
              <a:defRPr>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buClr>
                <a:srgbClr val="002960"/>
              </a:buClr>
              <a:buNone/>
            </a:pPr>
            <a:r>
              <a:rPr lang="en-US" sz="1800" dirty="0">
                <a:solidFill>
                  <a:srgbClr val="000000"/>
                </a:solidFill>
              </a:rPr>
              <a:t>BY ARROWS: Arrow indicates a change in performance relative to the previous scorecard or year, and may highlight the need for action</a:t>
            </a:r>
          </a:p>
        </p:txBody>
      </p:sp>
      <p:grpSp>
        <p:nvGrpSpPr>
          <p:cNvPr id="23" name="Group 22"/>
          <p:cNvGrpSpPr/>
          <p:nvPr>
            <p:custDataLst>
              <p:tags r:id="rId10"/>
            </p:custDataLst>
          </p:nvPr>
        </p:nvGrpSpPr>
        <p:grpSpPr>
          <a:xfrm>
            <a:off x="7824724" y="3894480"/>
            <a:ext cx="327009" cy="1595147"/>
            <a:chOff x="7881122" y="3894528"/>
            <a:chExt cx="283662" cy="1595335"/>
          </a:xfrm>
        </p:grpSpPr>
        <p:cxnSp>
          <p:nvCxnSpPr>
            <p:cNvPr id="14" name="Straight Connector 13"/>
            <p:cNvCxnSpPr/>
            <p:nvPr>
              <p:custDataLst>
                <p:tags r:id="rId14"/>
              </p:custDataLst>
            </p:nvPr>
          </p:nvCxnSpPr>
          <p:spPr>
            <a:xfrm flipH="1">
              <a:off x="7881122" y="5489863"/>
              <a:ext cx="283662" cy="0"/>
            </a:xfrm>
            <a:prstGeom prst="line">
              <a:avLst/>
            </a:prstGeom>
            <a:ln w="19050">
              <a:solidFill>
                <a:schemeClr val="accent6"/>
              </a:solidFill>
              <a:head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15"/>
              </p:custDataLst>
            </p:nvPr>
          </p:nvCxnSpPr>
          <p:spPr>
            <a:xfrm>
              <a:off x="8067674" y="3894528"/>
              <a:ext cx="97109" cy="0"/>
            </a:xfrm>
            <a:prstGeom prst="line">
              <a:avLst/>
            </a:prstGeom>
            <a:ln w="19050">
              <a:solidFill>
                <a:schemeClr val="accent6"/>
              </a:solidFill>
              <a:head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16"/>
              </p:custDataLst>
            </p:nvPr>
          </p:nvCxnSpPr>
          <p:spPr>
            <a:xfrm>
              <a:off x="8164783" y="3894528"/>
              <a:ext cx="0" cy="1595335"/>
            </a:xfrm>
            <a:prstGeom prst="line">
              <a:avLst/>
            </a:prstGeom>
            <a:ln w="19050">
              <a:solidFill>
                <a:schemeClr val="accent6"/>
              </a:solidFill>
              <a:headEnd type="none"/>
            </a:ln>
          </p:spPr>
          <p:style>
            <a:lnRef idx="1">
              <a:schemeClr val="accent1"/>
            </a:lnRef>
            <a:fillRef idx="0">
              <a:schemeClr val="accent1"/>
            </a:fillRef>
            <a:effectRef idx="0">
              <a:schemeClr val="accent1"/>
            </a:effectRef>
            <a:fontRef idx="minor">
              <a:schemeClr val="tx1"/>
            </a:fontRef>
          </p:style>
        </p:cxnSp>
      </p:grpSp>
      <p:sp>
        <p:nvSpPr>
          <p:cNvPr id="37" name="Rectangle 22"/>
          <p:cNvSpPr txBox="1">
            <a:spLocks/>
          </p:cNvSpPr>
          <p:nvPr>
            <p:custDataLst>
              <p:tags r:id="rId11"/>
            </p:custDataLst>
          </p:nvPr>
        </p:nvSpPr>
        <p:spPr>
          <a:xfrm>
            <a:off x="5231163" y="4824945"/>
            <a:ext cx="2593560" cy="1436795"/>
          </a:xfrm>
          <a:prstGeom prst="rect">
            <a:avLst/>
          </a:prstGeom>
          <a:solidFill>
            <a:schemeClr val="bg1"/>
          </a:solidFill>
          <a:ln w="19050">
            <a:solidFill>
              <a:schemeClr val="accent6"/>
            </a:solidFill>
          </a:ln>
          <a:effectLst>
            <a:outerShdw blurRad="50800" dist="38100" dir="2700000" algn="tl" rotWithShape="0">
              <a:prstClr val="black">
                <a:alpha val="40000"/>
              </a:prstClr>
            </a:outerShdw>
          </a:effectLst>
        </p:spPr>
        <p:txBody>
          <a:bodyPr vert="horz" wrap="square" lIns="71893" tIns="71893" rIns="71893" bIns="71893" rtlCol="0" anchor="ctr" anchorCtr="0">
            <a:noAutofit/>
          </a:bodyPr>
          <a:lstStyle>
            <a:lvl1pPr marL="0" lvl="0" indent="0" defTabSz="895350" eaLnBrk="0" hangingPunct="0">
              <a:buClr>
                <a:schemeClr val="tx2"/>
              </a:buClr>
              <a:buFontTx/>
              <a:buNone/>
              <a:defRPr>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buClr>
                <a:srgbClr val="002960"/>
              </a:buClr>
              <a:buNone/>
            </a:pPr>
            <a:r>
              <a:rPr lang="en-US" sz="1800" dirty="0">
                <a:solidFill>
                  <a:srgbClr val="000000"/>
                </a:solidFill>
              </a:rPr>
              <a:t>BY GEOGRAPHIC AREA: Low performing indicators in each Province highlight areas of focus for action items</a:t>
            </a:r>
          </a:p>
        </p:txBody>
      </p:sp>
      <p:cxnSp>
        <p:nvCxnSpPr>
          <p:cNvPr id="13" name="Straight Connector 12"/>
          <p:cNvCxnSpPr/>
          <p:nvPr>
            <p:custDataLst>
              <p:tags r:id="rId12"/>
            </p:custDataLst>
          </p:nvPr>
        </p:nvCxnSpPr>
        <p:spPr>
          <a:xfrm flipH="1">
            <a:off x="4821397" y="4669740"/>
            <a:ext cx="0" cy="725628"/>
          </a:xfrm>
          <a:prstGeom prst="line">
            <a:avLst/>
          </a:prstGeom>
          <a:ln w="19050">
            <a:solidFill>
              <a:schemeClr val="accent6"/>
            </a:solidFill>
            <a:headEnd type="oval"/>
          </a:ln>
        </p:spPr>
        <p:style>
          <a:lnRef idx="1">
            <a:schemeClr val="accent1"/>
          </a:lnRef>
          <a:fillRef idx="0">
            <a:schemeClr val="accent1"/>
          </a:fillRef>
          <a:effectRef idx="0">
            <a:schemeClr val="accent1"/>
          </a:effectRef>
          <a:fontRef idx="minor">
            <a:schemeClr val="tx1"/>
          </a:fontRef>
        </p:style>
      </p:cxnSp>
      <p:sp>
        <p:nvSpPr>
          <p:cNvPr id="22" name="Rectangle 22"/>
          <p:cNvSpPr txBox="1">
            <a:spLocks/>
          </p:cNvSpPr>
          <p:nvPr>
            <p:custDataLst>
              <p:tags r:id="rId13"/>
            </p:custDataLst>
          </p:nvPr>
        </p:nvSpPr>
        <p:spPr>
          <a:xfrm>
            <a:off x="1987446" y="4420514"/>
            <a:ext cx="3011210" cy="1841227"/>
          </a:xfrm>
          <a:prstGeom prst="rect">
            <a:avLst/>
          </a:prstGeom>
          <a:solidFill>
            <a:schemeClr val="bg1"/>
          </a:solidFill>
          <a:ln w="19050">
            <a:solidFill>
              <a:schemeClr val="accent6"/>
            </a:solidFill>
          </a:ln>
          <a:effectLst>
            <a:outerShdw blurRad="50800" dist="38100" dir="2700000" algn="tl" rotWithShape="0">
              <a:prstClr val="black">
                <a:alpha val="40000"/>
              </a:prstClr>
            </a:outerShdw>
          </a:effectLst>
        </p:spPr>
        <p:txBody>
          <a:bodyPr vert="horz" wrap="square" lIns="71893" tIns="71893" rIns="71893" bIns="71893" rtlCol="0" anchor="ctr" anchorCtr="0">
            <a:spAutoFit/>
          </a:bodyPr>
          <a:lstStyle>
            <a:lvl1pPr marL="0" lvl="0" indent="0" defTabSz="895350" eaLnBrk="0" hangingPunct="0">
              <a:buClr>
                <a:schemeClr val="tx2"/>
              </a:buClr>
              <a:buFontTx/>
              <a:buNone/>
              <a:defRPr>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marL="1587" lvl="1" indent="0">
              <a:buClr>
                <a:srgbClr val="002960"/>
              </a:buClr>
              <a:buNone/>
            </a:pPr>
            <a:r>
              <a:rPr lang="en-US" sz="1800" dirty="0">
                <a:solidFill>
                  <a:srgbClr val="000000"/>
                </a:solidFill>
              </a:rPr>
              <a:t>BY INDICATOR: Low performance of a given indicator across most Provinces highlights systemic bottleneck to achieving objectives</a:t>
            </a:r>
          </a:p>
        </p:txBody>
      </p:sp>
    </p:spTree>
    <p:extLst>
      <p:ext uri="{BB962C8B-B14F-4D97-AF65-F5344CB8AC3E}">
        <p14:creationId xmlns:p14="http://schemas.microsoft.com/office/powerpoint/2010/main" val="1606963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42D536E-41BB-442F-925E-C89091DFFE5F}"/>
              </a:ext>
            </a:extLst>
          </p:cNvPr>
          <p:cNvPicPr>
            <a:picLocks noChangeAspect="1"/>
          </p:cNvPicPr>
          <p:nvPr/>
        </p:nvPicPr>
        <p:blipFill>
          <a:blip r:embed="rId8"/>
          <a:stretch>
            <a:fillRect/>
          </a:stretch>
        </p:blipFill>
        <p:spPr>
          <a:xfrm>
            <a:off x="-26621" y="5252842"/>
            <a:ext cx="8961438" cy="1468435"/>
          </a:xfrm>
          <a:prstGeom prst="rect">
            <a:avLst/>
          </a:prstGeom>
        </p:spPr>
      </p:pic>
      <p:graphicFrame>
        <p:nvGraphicFramePr>
          <p:cNvPr id="11" name="Object 10" hidden="1"/>
          <p:cNvGraphicFramePr>
            <a:graphicFrameLocks/>
          </p:cNvGraphicFramePr>
          <p:nvPr>
            <p:custDataLst>
              <p:tags r:id="rId2"/>
            </p:custDataLst>
          </p:nvPr>
        </p:nvGraphicFramePr>
        <p:xfrm>
          <a:off x="544" y="398"/>
          <a:ext cx="158732" cy="158730"/>
        </p:xfrm>
        <a:graphic>
          <a:graphicData uri="http://schemas.openxmlformats.org/presentationml/2006/ole">
            <mc:AlternateContent xmlns:mc="http://schemas.openxmlformats.org/markup-compatibility/2006">
              <mc:Choice xmlns:v="urn:schemas-microsoft-com:vml" Requires="v">
                <p:oleObj spid="_x0000_s24586" name="think-cell Slide" r:id="rId9" imgW="360" imgH="360" progId="">
                  <p:embed/>
                </p:oleObj>
              </mc:Choice>
              <mc:Fallback>
                <p:oleObj name="think-cell Slide" r:id="rId9" imgW="360" imgH="360" progId="">
                  <p:embed/>
                  <p:pic>
                    <p:nvPicPr>
                      <p:cNvPr id="11" name="Object 10" hidden="1"/>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4" y="398"/>
                        <a:ext cx="158732" cy="1587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a:xfrm>
            <a:off x="93167" y="133498"/>
            <a:ext cx="7213840" cy="61555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sz="2000" dirty="0"/>
              <a:t>When you identify a problem, open Province to see the performance of the Districts…</a:t>
            </a:r>
          </a:p>
        </p:txBody>
      </p:sp>
      <p:pic>
        <p:nvPicPr>
          <p:cNvPr id="3" name="Picture 2">
            <a:extLst>
              <a:ext uri="{FF2B5EF4-FFF2-40B4-BE49-F238E27FC236}">
                <a16:creationId xmlns:a16="http://schemas.microsoft.com/office/drawing/2014/main" id="{52C8F24C-9DFB-4991-B6FC-9B4EB2630B4B}"/>
              </a:ext>
            </a:extLst>
          </p:cNvPr>
          <p:cNvPicPr>
            <a:picLocks noChangeAspect="1"/>
          </p:cNvPicPr>
          <p:nvPr/>
        </p:nvPicPr>
        <p:blipFill rotWithShape="1">
          <a:blip r:embed="rId11"/>
          <a:srcRect b="13092"/>
          <a:stretch/>
        </p:blipFill>
        <p:spPr>
          <a:xfrm>
            <a:off x="0" y="861495"/>
            <a:ext cx="8961438" cy="1853753"/>
          </a:xfrm>
          <a:prstGeom prst="rect">
            <a:avLst/>
          </a:prstGeom>
        </p:spPr>
      </p:pic>
      <p:sp>
        <p:nvSpPr>
          <p:cNvPr id="63" name="Title 1">
            <a:extLst>
              <a:ext uri="{FF2B5EF4-FFF2-40B4-BE49-F238E27FC236}">
                <a16:creationId xmlns:a16="http://schemas.microsoft.com/office/drawing/2014/main" id="{03E6C393-8888-4A2C-806F-D9175FDEBA8C}"/>
              </a:ext>
            </a:extLst>
          </p:cNvPr>
          <p:cNvSpPr txBox="1">
            <a:spLocks/>
          </p:cNvSpPr>
          <p:nvPr>
            <p:custDataLst>
              <p:tags r:id="rId4"/>
            </p:custDataLst>
          </p:nvPr>
        </p:nvSpPr>
        <p:spPr bwMode="auto">
          <a:xfrm>
            <a:off x="84285" y="2782966"/>
            <a:ext cx="8783986" cy="292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39" b="1" baseline="0">
                <a:solidFill>
                  <a:schemeClr val="tx2"/>
                </a:solidFill>
                <a:latin typeface="+mj-lt"/>
                <a:ea typeface="+mj-ea"/>
                <a:cs typeface="+mj-cs"/>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a:lstStyle>
          <a:p>
            <a:r>
              <a:rPr lang="en-US" sz="1900" kern="0" dirty="0"/>
              <a:t>“Drill down” by clicking on the arrow next to the name of the Province</a:t>
            </a:r>
          </a:p>
        </p:txBody>
      </p:sp>
      <p:sp>
        <p:nvSpPr>
          <p:cNvPr id="26" name="Oval 25">
            <a:extLst>
              <a:ext uri="{FF2B5EF4-FFF2-40B4-BE49-F238E27FC236}">
                <a16:creationId xmlns:a16="http://schemas.microsoft.com/office/drawing/2014/main" id="{B3E0ED96-27ED-4566-AFF3-2ED8FF9F06DC}"/>
              </a:ext>
            </a:extLst>
          </p:cNvPr>
          <p:cNvSpPr/>
          <p:nvPr/>
        </p:nvSpPr>
        <p:spPr>
          <a:xfrm>
            <a:off x="3219319" y="2344176"/>
            <a:ext cx="1066200" cy="264601"/>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568" dirty="0" err="1">
              <a:solidFill>
                <a:schemeClr val="tx1"/>
              </a:solidFill>
            </a:endParaRPr>
          </a:p>
        </p:txBody>
      </p:sp>
      <p:pic>
        <p:nvPicPr>
          <p:cNvPr id="30" name="Picture 29">
            <a:extLst>
              <a:ext uri="{FF2B5EF4-FFF2-40B4-BE49-F238E27FC236}">
                <a16:creationId xmlns:a16="http://schemas.microsoft.com/office/drawing/2014/main" id="{000606AE-19CD-47E6-9FC2-AEABBB6243C3}"/>
              </a:ext>
            </a:extLst>
          </p:cNvPr>
          <p:cNvPicPr>
            <a:picLocks noChangeAspect="1"/>
          </p:cNvPicPr>
          <p:nvPr/>
        </p:nvPicPr>
        <p:blipFill>
          <a:blip r:embed="rId12"/>
          <a:stretch>
            <a:fillRect/>
          </a:stretch>
        </p:blipFill>
        <p:spPr>
          <a:xfrm>
            <a:off x="0" y="3110729"/>
            <a:ext cx="8961438" cy="1669652"/>
          </a:xfrm>
          <a:prstGeom prst="rect">
            <a:avLst/>
          </a:prstGeom>
        </p:spPr>
      </p:pic>
      <p:cxnSp>
        <p:nvCxnSpPr>
          <p:cNvPr id="24" name="Straight Arrow Connector 23">
            <a:extLst>
              <a:ext uri="{FF2B5EF4-FFF2-40B4-BE49-F238E27FC236}">
                <a16:creationId xmlns:a16="http://schemas.microsoft.com/office/drawing/2014/main" id="{2EA9FEDE-BB1D-4188-892B-C360E491E497}"/>
              </a:ext>
            </a:extLst>
          </p:cNvPr>
          <p:cNvCxnSpPr>
            <a:cxnSpLocks/>
          </p:cNvCxnSpPr>
          <p:nvPr/>
        </p:nvCxnSpPr>
        <p:spPr>
          <a:xfrm flipH="1">
            <a:off x="93166" y="3075423"/>
            <a:ext cx="227049" cy="8642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Oval 19">
            <a:extLst>
              <a:ext uri="{FF2B5EF4-FFF2-40B4-BE49-F238E27FC236}">
                <a16:creationId xmlns:a16="http://schemas.microsoft.com/office/drawing/2014/main" id="{FC1818C9-67AF-49F9-A5DB-D7DEE8390BD3}"/>
              </a:ext>
            </a:extLst>
          </p:cNvPr>
          <p:cNvSpPr/>
          <p:nvPr/>
        </p:nvSpPr>
        <p:spPr>
          <a:xfrm>
            <a:off x="4" y="4164569"/>
            <a:ext cx="186327" cy="209884"/>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568" dirty="0" err="1">
              <a:solidFill>
                <a:schemeClr val="tx1"/>
              </a:solidFill>
            </a:endParaRPr>
          </a:p>
        </p:txBody>
      </p:sp>
      <p:sp>
        <p:nvSpPr>
          <p:cNvPr id="33" name="Oval 32">
            <a:extLst>
              <a:ext uri="{FF2B5EF4-FFF2-40B4-BE49-F238E27FC236}">
                <a16:creationId xmlns:a16="http://schemas.microsoft.com/office/drawing/2014/main" id="{7C8BF4E5-F21B-48B6-A20A-9DB662785249}"/>
              </a:ext>
            </a:extLst>
          </p:cNvPr>
          <p:cNvSpPr/>
          <p:nvPr/>
        </p:nvSpPr>
        <p:spPr>
          <a:xfrm>
            <a:off x="3315442" y="4321311"/>
            <a:ext cx="1066200" cy="264601"/>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568" dirty="0" err="1">
              <a:solidFill>
                <a:schemeClr val="tx1"/>
              </a:solidFill>
            </a:endParaRPr>
          </a:p>
        </p:txBody>
      </p:sp>
      <p:sp>
        <p:nvSpPr>
          <p:cNvPr id="34" name="Title 1">
            <a:extLst>
              <a:ext uri="{FF2B5EF4-FFF2-40B4-BE49-F238E27FC236}">
                <a16:creationId xmlns:a16="http://schemas.microsoft.com/office/drawing/2014/main" id="{7938046A-978C-43CB-83B8-19AC67717CED}"/>
              </a:ext>
            </a:extLst>
          </p:cNvPr>
          <p:cNvSpPr txBox="1">
            <a:spLocks/>
          </p:cNvSpPr>
          <p:nvPr>
            <p:custDataLst>
              <p:tags r:id="rId5"/>
            </p:custDataLst>
          </p:nvPr>
        </p:nvSpPr>
        <p:spPr bwMode="auto">
          <a:xfrm>
            <a:off x="93167" y="4870383"/>
            <a:ext cx="8783986" cy="292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39" b="1" baseline="0">
                <a:solidFill>
                  <a:schemeClr val="tx2"/>
                </a:solidFill>
                <a:latin typeface="+mj-lt"/>
                <a:ea typeface="+mj-ea"/>
                <a:cs typeface="+mj-cs"/>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a:lstStyle>
          <a:p>
            <a:r>
              <a:rPr lang="en-US" sz="1900" kern="0" dirty="0"/>
              <a:t>Open Districts to see the performance of health facilities</a:t>
            </a:r>
          </a:p>
        </p:txBody>
      </p:sp>
      <p:cxnSp>
        <p:nvCxnSpPr>
          <p:cNvPr id="98" name="Straight Arrow Connector 97">
            <a:extLst>
              <a:ext uri="{FF2B5EF4-FFF2-40B4-BE49-F238E27FC236}">
                <a16:creationId xmlns:a16="http://schemas.microsoft.com/office/drawing/2014/main" id="{34959D10-DF04-4A65-B649-D5EAA5ADACAD}"/>
              </a:ext>
            </a:extLst>
          </p:cNvPr>
          <p:cNvCxnSpPr>
            <a:cxnSpLocks/>
          </p:cNvCxnSpPr>
          <p:nvPr/>
        </p:nvCxnSpPr>
        <p:spPr>
          <a:xfrm flipH="1">
            <a:off x="118307" y="5194523"/>
            <a:ext cx="227049" cy="8642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Oval 34">
            <a:extLst>
              <a:ext uri="{FF2B5EF4-FFF2-40B4-BE49-F238E27FC236}">
                <a16:creationId xmlns:a16="http://schemas.microsoft.com/office/drawing/2014/main" id="{B4F3C7B6-669E-4845-B2A8-4FE3C145FF15}"/>
              </a:ext>
            </a:extLst>
          </p:cNvPr>
          <p:cNvSpPr/>
          <p:nvPr/>
        </p:nvSpPr>
        <p:spPr>
          <a:xfrm>
            <a:off x="-28089" y="6061856"/>
            <a:ext cx="186327" cy="209884"/>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568" dirty="0" err="1">
              <a:solidFill>
                <a:schemeClr val="tx1"/>
              </a:solidFill>
            </a:endParaRPr>
          </a:p>
        </p:txBody>
      </p:sp>
      <p:sp>
        <p:nvSpPr>
          <p:cNvPr id="36" name="Oval 35">
            <a:extLst>
              <a:ext uri="{FF2B5EF4-FFF2-40B4-BE49-F238E27FC236}">
                <a16:creationId xmlns:a16="http://schemas.microsoft.com/office/drawing/2014/main" id="{A16D3D29-5FA4-4C3F-8EEB-4C9F5AA3B64C}"/>
              </a:ext>
            </a:extLst>
          </p:cNvPr>
          <p:cNvSpPr/>
          <p:nvPr/>
        </p:nvSpPr>
        <p:spPr>
          <a:xfrm>
            <a:off x="3225239" y="6209721"/>
            <a:ext cx="1066200" cy="209885"/>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568" dirty="0" err="1">
              <a:solidFill>
                <a:schemeClr val="tx1"/>
              </a:solidFill>
            </a:endParaRPr>
          </a:p>
        </p:txBody>
      </p:sp>
      <p:sp>
        <p:nvSpPr>
          <p:cNvPr id="4" name="TextBox 3">
            <a:extLst>
              <a:ext uri="{FF2B5EF4-FFF2-40B4-BE49-F238E27FC236}">
                <a16:creationId xmlns:a16="http://schemas.microsoft.com/office/drawing/2014/main" id="{F2C48319-B8FD-4FA8-A4EC-64B28C196CA9}"/>
              </a:ext>
            </a:extLst>
          </p:cNvPr>
          <p:cNvSpPr txBox="1"/>
          <p:nvPr/>
        </p:nvSpPr>
        <p:spPr>
          <a:xfrm>
            <a:off x="6471747" y="3258015"/>
            <a:ext cx="2396524" cy="3293209"/>
          </a:xfrm>
          <a:prstGeom prst="rect">
            <a:avLst/>
          </a:prstGeom>
          <a:solidFill>
            <a:srgbClr val="FFC000"/>
          </a:solidFill>
          <a:ln>
            <a:solidFill>
              <a:schemeClr val="tx2"/>
            </a:solidFill>
          </a:ln>
        </p:spPr>
        <p:txBody>
          <a:bodyPr wrap="square" rtlCol="0">
            <a:spAutoFit/>
          </a:bodyPr>
          <a:lstStyle/>
          <a:p>
            <a:r>
              <a:rPr lang="en-US" dirty="0"/>
              <a:t>Open Province to see which Districts are contributing to the under performance</a:t>
            </a:r>
          </a:p>
          <a:p>
            <a:endParaRPr lang="en-US" dirty="0"/>
          </a:p>
          <a:p>
            <a:r>
              <a:rPr lang="en-US" dirty="0"/>
              <a:t>Open District to see which health facilities are contributing to the under performance</a:t>
            </a:r>
          </a:p>
          <a:p>
            <a:endParaRPr lang="en-US" dirty="0"/>
          </a:p>
          <a:p>
            <a:r>
              <a:rPr lang="en-US" dirty="0"/>
              <a:t>This will help you “find” where the problem is</a:t>
            </a:r>
          </a:p>
          <a:p>
            <a:endParaRPr lang="en-US" dirty="0"/>
          </a:p>
        </p:txBody>
      </p:sp>
    </p:spTree>
    <p:extLst>
      <p:ext uri="{BB962C8B-B14F-4D97-AF65-F5344CB8AC3E}">
        <p14:creationId xmlns:p14="http://schemas.microsoft.com/office/powerpoint/2010/main" val="66705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8193" y="3895416"/>
            <a:ext cx="6858728" cy="1930272"/>
          </a:xfrm>
        </p:spPr>
        <p:txBody>
          <a:bodyPr/>
          <a:lstStyle/>
          <a:p>
            <a:pPr algn="ctr"/>
            <a:r>
              <a:rPr lang="fr-FR" sz="3136" dirty="0">
                <a:solidFill>
                  <a:schemeClr val="tx1"/>
                </a:solidFill>
              </a:rPr>
              <a:t>How to use the </a:t>
            </a:r>
            <a:r>
              <a:rPr lang="fr-FR" sz="3136" dirty="0" err="1">
                <a:solidFill>
                  <a:schemeClr val="tx1"/>
                </a:solidFill>
              </a:rPr>
              <a:t>scorecard</a:t>
            </a:r>
            <a:r>
              <a:rPr lang="fr-FR" sz="3136" dirty="0">
                <a:solidFill>
                  <a:schemeClr val="tx1"/>
                </a:solidFill>
              </a:rPr>
              <a:t> data for action</a:t>
            </a:r>
            <a:br>
              <a:rPr lang="fr-FR" sz="3136" dirty="0">
                <a:solidFill>
                  <a:schemeClr val="tx1"/>
                </a:solidFill>
              </a:rPr>
            </a:br>
            <a:r>
              <a:rPr lang="fr-FR" sz="3136" dirty="0">
                <a:solidFill>
                  <a:schemeClr val="tx1"/>
                </a:solidFill>
              </a:rPr>
              <a:t/>
            </a:r>
            <a:br>
              <a:rPr lang="fr-FR" sz="3136" dirty="0">
                <a:solidFill>
                  <a:schemeClr val="tx1"/>
                </a:solidFill>
              </a:rPr>
            </a:br>
            <a:endParaRPr lang="en-US" sz="3136" dirty="0">
              <a:solidFill>
                <a:schemeClr val="tx1"/>
              </a:solidFill>
            </a:endParaRPr>
          </a:p>
        </p:txBody>
      </p:sp>
      <p:sp>
        <p:nvSpPr>
          <p:cNvPr id="3" name="Subtitle 2"/>
          <p:cNvSpPr>
            <a:spLocks noGrp="1"/>
          </p:cNvSpPr>
          <p:nvPr>
            <p:ph type="subTitle" idx="1"/>
          </p:nvPr>
        </p:nvSpPr>
        <p:spPr>
          <a:xfrm>
            <a:off x="4054214" y="5387984"/>
            <a:ext cx="2355102" cy="338554"/>
          </a:xfrm>
        </p:spPr>
        <p:txBody>
          <a:bodyPr/>
          <a:lstStyle/>
          <a:p>
            <a:r>
              <a:rPr lang="en-US" dirty="0"/>
              <a:t>June 2021</a:t>
            </a:r>
          </a:p>
        </p:txBody>
      </p:sp>
      <p:sp>
        <p:nvSpPr>
          <p:cNvPr id="5" name="AutoShape 6">
            <a:extLst>
              <a:ext uri="{FF2B5EF4-FFF2-40B4-BE49-F238E27FC236}">
                <a16:creationId xmlns:a16="http://schemas.microsoft.com/office/drawing/2014/main" id="{941472FF-7EE1-4EF7-86A4-1B679EFD5464}"/>
              </a:ext>
            </a:extLst>
          </p:cNvPr>
          <p:cNvSpPr>
            <a:spLocks noChangeAspect="1" noChangeArrowheads="1"/>
          </p:cNvSpPr>
          <p:nvPr/>
        </p:nvSpPr>
        <p:spPr bwMode="auto">
          <a:xfrm>
            <a:off x="4327525" y="32083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6" name="Picture 2">
            <a:extLst>
              <a:ext uri="{FF2B5EF4-FFF2-40B4-BE49-F238E27FC236}">
                <a16:creationId xmlns:a16="http://schemas.microsoft.com/office/drawing/2014/main" id="{991F1AA2-9696-4242-8225-DC9FAB3CC8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5117" y="595605"/>
            <a:ext cx="2944759" cy="3032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480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312" y="218023"/>
            <a:ext cx="8500929" cy="58467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dirty="0"/>
              <a:t>After identifying the problems, investigate deeper to gain an understanding of the situation</a:t>
            </a:r>
          </a:p>
        </p:txBody>
      </p:sp>
      <p:sp>
        <p:nvSpPr>
          <p:cNvPr id="8" name="TextBox 9"/>
          <p:cNvSpPr txBox="1"/>
          <p:nvPr>
            <p:custDataLst>
              <p:tags r:id="rId1"/>
            </p:custDataLst>
          </p:nvPr>
        </p:nvSpPr>
        <p:spPr>
          <a:xfrm>
            <a:off x="357312" y="1097950"/>
            <a:ext cx="8263454" cy="5102156"/>
          </a:xfrm>
          <a:prstGeom prst="rect">
            <a:avLst/>
          </a:prstGeom>
          <a:solidFill>
            <a:schemeClr val="bg1"/>
          </a:solidFill>
          <a:ln w="19050">
            <a:solidFill>
              <a:schemeClr val="accent1"/>
            </a:solidFill>
          </a:ln>
          <a:effectLst>
            <a:outerShdw blurRad="50800" dist="38100" dir="5400000" algn="t" rotWithShape="0">
              <a:prstClr val="black">
                <a:alpha val="40000"/>
              </a:prstClr>
            </a:outerShdw>
          </a:effectLst>
        </p:spPr>
        <p:txBody>
          <a:bodyPr vert="horz" lIns="75960" tIns="75960" rIns="75960" bIns="75960" rtlCol="0" anchor="t" anchorCtr="0">
            <a:noAutofit/>
          </a:bodyPr>
          <a:lstStyle>
            <a:lvl1pPr marL="0" lvl="0" indent="0" defTabSz="895350">
              <a:buFontTx/>
              <a:buNone/>
              <a:defRPr sz="1600">
                <a:latin typeface="+mn-lt"/>
              </a:defRPr>
            </a:lvl1pPr>
            <a:lvl2pPr marL="193675" lvl="1" indent="-192088" defTabSz="895350">
              <a:defRPr sz="1600">
                <a:latin typeface="+mn-lt"/>
              </a:defRPr>
            </a:lvl2pPr>
            <a:lvl3pPr marL="457200" lvl="2" indent="-261938" defTabSz="895350">
              <a:buSzPct val="120000"/>
              <a:buChar char="–"/>
              <a:defRPr sz="1600">
                <a:latin typeface="+mn-lt"/>
              </a:defRPr>
            </a:lvl3pPr>
            <a:lvl4pPr marL="614363" lvl="3" indent="-155575" defTabSz="895350">
              <a:buSzPct val="120000"/>
              <a:buChar char="▫"/>
              <a:defRPr sz="1600">
                <a:latin typeface="+mn-lt"/>
              </a:defRPr>
            </a:lvl4pPr>
            <a:lvl5pPr marL="746125" lvl="4" indent="-130175" defTabSz="895350">
              <a:buSzPct val="89000"/>
              <a:buChar char="-"/>
              <a:defRPr sz="1600">
                <a:latin typeface="+mn-lt"/>
              </a:defRPr>
            </a:lvl5pPr>
            <a:lvl6pPr marL="1203325" indent="-130175" defTabSz="895350" fontAlgn="base">
              <a:spcBef>
                <a:spcPct val="0"/>
              </a:spcBef>
              <a:spcAft>
                <a:spcPct val="0"/>
              </a:spcAft>
              <a:buClr>
                <a:schemeClr val="tx2"/>
              </a:buClr>
              <a:buSzPct val="89000"/>
              <a:buFont typeface="Arial" charset="0"/>
              <a:buChar char="-"/>
              <a:defRPr sz="1600">
                <a:latin typeface="+mn-lt"/>
              </a:defRPr>
            </a:lvl6pPr>
            <a:lvl7pPr marL="1660525" indent="-130175" defTabSz="895350" fontAlgn="base">
              <a:spcBef>
                <a:spcPct val="0"/>
              </a:spcBef>
              <a:spcAft>
                <a:spcPct val="0"/>
              </a:spcAft>
              <a:buClr>
                <a:schemeClr val="tx2"/>
              </a:buClr>
              <a:buSzPct val="89000"/>
              <a:buFont typeface="Arial" charset="0"/>
              <a:buChar char="-"/>
              <a:defRPr sz="1600">
                <a:latin typeface="+mn-lt"/>
              </a:defRPr>
            </a:lvl7pPr>
            <a:lvl8pPr marL="2117725" indent="-130175" defTabSz="895350" fontAlgn="base">
              <a:spcBef>
                <a:spcPct val="0"/>
              </a:spcBef>
              <a:spcAft>
                <a:spcPct val="0"/>
              </a:spcAft>
              <a:buClr>
                <a:schemeClr val="tx2"/>
              </a:buClr>
              <a:buSzPct val="89000"/>
              <a:buFont typeface="Arial" charset="0"/>
              <a:buChar char="-"/>
              <a:defRPr sz="1600">
                <a:latin typeface="+mn-lt"/>
              </a:defRPr>
            </a:lvl8pPr>
            <a:lvl9pPr marL="2574925" indent="-130175" defTabSz="895350" fontAlgn="base">
              <a:spcBef>
                <a:spcPct val="0"/>
              </a:spcBef>
              <a:spcAft>
                <a:spcPct val="0"/>
              </a:spcAft>
              <a:buClr>
                <a:schemeClr val="tx2"/>
              </a:buClr>
              <a:buSzPct val="89000"/>
              <a:buFont typeface="Arial" charset="0"/>
              <a:buChar char="-"/>
              <a:defRPr sz="1600">
                <a:latin typeface="+mn-lt"/>
              </a:defRPr>
            </a:lvl9pPr>
          </a:lstStyle>
          <a:p>
            <a:pPr defTabSz="895255">
              <a:buClr>
                <a:srgbClr val="002960"/>
              </a:buClr>
            </a:pPr>
            <a:r>
              <a:rPr lang="en-US" sz="1568" dirty="0">
                <a:solidFill>
                  <a:prstClr val="black"/>
                </a:solidFill>
                <a:latin typeface="Arial"/>
              </a:rPr>
              <a:t>Questions to consider</a:t>
            </a:r>
          </a:p>
        </p:txBody>
      </p:sp>
      <p:sp>
        <p:nvSpPr>
          <p:cNvPr id="12" name="TextBox 9"/>
          <p:cNvSpPr txBox="1"/>
          <p:nvPr>
            <p:custDataLst>
              <p:tags r:id="rId2"/>
            </p:custDataLst>
          </p:nvPr>
        </p:nvSpPr>
        <p:spPr>
          <a:xfrm>
            <a:off x="357312" y="1001305"/>
            <a:ext cx="8263454" cy="459738"/>
          </a:xfrm>
          <a:prstGeom prst="rect">
            <a:avLst/>
          </a:prstGeom>
          <a:solidFill>
            <a:schemeClr val="accent1"/>
          </a:solidFill>
          <a:ln w="19050">
            <a:solidFill>
              <a:schemeClr val="accent1"/>
            </a:solidFill>
          </a:ln>
        </p:spPr>
        <p:txBody>
          <a:bodyPr vert="horz" lIns="75960" tIns="75960" rIns="75960" bIns="75960" rtlCol="0" anchor="t" anchorCtr="0">
            <a:noAutofit/>
          </a:bodyPr>
          <a:lstStyle>
            <a:lvl1pPr marL="0" lvl="0" indent="0" defTabSz="895350">
              <a:buFontTx/>
              <a:buNone/>
              <a:defRPr sz="1600">
                <a:latin typeface="+mn-lt"/>
              </a:defRPr>
            </a:lvl1pPr>
            <a:lvl2pPr marL="193675" lvl="1" indent="-192088" defTabSz="895350">
              <a:defRPr sz="1600">
                <a:latin typeface="+mn-lt"/>
              </a:defRPr>
            </a:lvl2pPr>
            <a:lvl3pPr marL="457200" lvl="2" indent="-261938" defTabSz="895350">
              <a:buSzPct val="120000"/>
              <a:buChar char="–"/>
              <a:defRPr sz="1600">
                <a:latin typeface="+mn-lt"/>
              </a:defRPr>
            </a:lvl3pPr>
            <a:lvl4pPr marL="614363" lvl="3" indent="-155575" defTabSz="895350">
              <a:buSzPct val="120000"/>
              <a:buChar char="▫"/>
              <a:defRPr sz="1600">
                <a:latin typeface="+mn-lt"/>
              </a:defRPr>
            </a:lvl4pPr>
            <a:lvl5pPr marL="746125" lvl="4" indent="-130175" defTabSz="895350">
              <a:buSzPct val="89000"/>
              <a:buChar char="-"/>
              <a:defRPr sz="1600">
                <a:latin typeface="+mn-lt"/>
              </a:defRPr>
            </a:lvl5pPr>
            <a:lvl6pPr marL="1203325" indent="-130175" defTabSz="895350" fontAlgn="base">
              <a:spcBef>
                <a:spcPct val="0"/>
              </a:spcBef>
              <a:spcAft>
                <a:spcPct val="0"/>
              </a:spcAft>
              <a:buClr>
                <a:schemeClr val="tx2"/>
              </a:buClr>
              <a:buSzPct val="89000"/>
              <a:buFont typeface="Arial" charset="0"/>
              <a:buChar char="-"/>
              <a:defRPr sz="1600">
                <a:latin typeface="+mn-lt"/>
              </a:defRPr>
            </a:lvl6pPr>
            <a:lvl7pPr marL="1660525" indent="-130175" defTabSz="895350" fontAlgn="base">
              <a:spcBef>
                <a:spcPct val="0"/>
              </a:spcBef>
              <a:spcAft>
                <a:spcPct val="0"/>
              </a:spcAft>
              <a:buClr>
                <a:schemeClr val="tx2"/>
              </a:buClr>
              <a:buSzPct val="89000"/>
              <a:buFont typeface="Arial" charset="0"/>
              <a:buChar char="-"/>
              <a:defRPr sz="1600">
                <a:latin typeface="+mn-lt"/>
              </a:defRPr>
            </a:lvl7pPr>
            <a:lvl8pPr marL="2117725" indent="-130175" defTabSz="895350" fontAlgn="base">
              <a:spcBef>
                <a:spcPct val="0"/>
              </a:spcBef>
              <a:spcAft>
                <a:spcPct val="0"/>
              </a:spcAft>
              <a:buClr>
                <a:schemeClr val="tx2"/>
              </a:buClr>
              <a:buSzPct val="89000"/>
              <a:buFont typeface="Arial" charset="0"/>
              <a:buChar char="-"/>
              <a:defRPr sz="1600">
                <a:latin typeface="+mn-lt"/>
              </a:defRPr>
            </a:lvl8pPr>
            <a:lvl9pPr marL="2574925" indent="-130175" defTabSz="895350" fontAlgn="base">
              <a:spcBef>
                <a:spcPct val="0"/>
              </a:spcBef>
              <a:spcAft>
                <a:spcPct val="0"/>
              </a:spcAft>
              <a:buClr>
                <a:schemeClr val="tx2"/>
              </a:buClr>
              <a:buSzPct val="89000"/>
              <a:buFont typeface="Arial" charset="0"/>
              <a:buChar char="-"/>
              <a:defRPr sz="1600">
                <a:latin typeface="+mn-lt"/>
              </a:defRPr>
            </a:lvl9pPr>
          </a:lstStyle>
          <a:p>
            <a:pPr defTabSz="895255">
              <a:buClr>
                <a:srgbClr val="002960"/>
              </a:buClr>
            </a:pPr>
            <a:r>
              <a:rPr lang="en-US" sz="1568">
                <a:solidFill>
                  <a:prstClr val="black"/>
                </a:solidFill>
                <a:latin typeface="Arial"/>
              </a:rPr>
              <a:t>Questions to consider</a:t>
            </a:r>
            <a:endParaRPr lang="en-US" sz="1568" dirty="0">
              <a:solidFill>
                <a:prstClr val="black"/>
              </a:solidFill>
              <a:latin typeface="Arial"/>
            </a:endParaRPr>
          </a:p>
        </p:txBody>
      </p:sp>
      <p:sp>
        <p:nvSpPr>
          <p:cNvPr id="15" name="Rectangle 13"/>
          <p:cNvSpPr txBox="1"/>
          <p:nvPr/>
        </p:nvSpPr>
        <p:spPr>
          <a:xfrm>
            <a:off x="2646200" y="2549789"/>
            <a:ext cx="5380895" cy="338433"/>
          </a:xfrm>
          <a:prstGeom prst="rect">
            <a:avLst/>
          </a:prstGeom>
        </p:spPr>
        <p:txBody>
          <a:bodyPr vert="horz" wrap="square" lIns="91423" tIns="45714" rIns="91423" bIns="45714" rtlCol="0" anchor="t" anchorCtr="0">
            <a:spAutoFit/>
          </a:bodyPr>
          <a:lstStyle>
            <a:lvl1pPr marL="0" lvl="0" indent="0" defTabSz="895350">
              <a:buFontTx/>
              <a:buNone/>
              <a:defRPr sz="1600">
                <a:latin typeface="+mn-lt"/>
              </a:defRPr>
            </a:lvl1pPr>
            <a:lvl2pPr marL="193675" lvl="1" indent="-192088" defTabSz="895350">
              <a:defRPr sz="1600">
                <a:latin typeface="+mn-lt"/>
              </a:defRPr>
            </a:lvl2pPr>
            <a:lvl3pPr marL="457200" lvl="2" indent="-261938" defTabSz="895350">
              <a:buSzPct val="120000"/>
              <a:buChar char="–"/>
              <a:defRPr sz="1600">
                <a:latin typeface="+mn-lt"/>
              </a:defRPr>
            </a:lvl3pPr>
            <a:lvl4pPr marL="614363" lvl="3" indent="-155575" defTabSz="895350">
              <a:buSzPct val="120000"/>
              <a:buChar char="▫"/>
              <a:defRPr sz="1600">
                <a:latin typeface="+mn-lt"/>
              </a:defRPr>
            </a:lvl4pPr>
            <a:lvl5pPr marL="746125" lvl="4" indent="-130175" defTabSz="895350">
              <a:buSzPct val="89000"/>
              <a:buChar char="-"/>
              <a:defRPr sz="1600">
                <a:latin typeface="+mn-lt"/>
              </a:defRPr>
            </a:lvl5pPr>
            <a:lvl6pPr marL="1203325" indent="-130175" defTabSz="895350" fontAlgn="base">
              <a:spcBef>
                <a:spcPct val="0"/>
              </a:spcBef>
              <a:spcAft>
                <a:spcPct val="0"/>
              </a:spcAft>
              <a:buClr>
                <a:schemeClr val="tx2"/>
              </a:buClr>
              <a:buSzPct val="89000"/>
              <a:buFont typeface="Arial" charset="0"/>
              <a:buChar char="-"/>
              <a:defRPr sz="1600">
                <a:latin typeface="+mn-lt"/>
              </a:defRPr>
            </a:lvl6pPr>
            <a:lvl7pPr marL="1660525" indent="-130175" defTabSz="895350" fontAlgn="base">
              <a:spcBef>
                <a:spcPct val="0"/>
              </a:spcBef>
              <a:spcAft>
                <a:spcPct val="0"/>
              </a:spcAft>
              <a:buClr>
                <a:schemeClr val="tx2"/>
              </a:buClr>
              <a:buSzPct val="89000"/>
              <a:buFont typeface="Arial" charset="0"/>
              <a:buChar char="-"/>
              <a:defRPr sz="1600">
                <a:latin typeface="+mn-lt"/>
              </a:defRPr>
            </a:lvl7pPr>
            <a:lvl8pPr marL="2117725" indent="-130175" defTabSz="895350" fontAlgn="base">
              <a:spcBef>
                <a:spcPct val="0"/>
              </a:spcBef>
              <a:spcAft>
                <a:spcPct val="0"/>
              </a:spcAft>
              <a:buClr>
                <a:schemeClr val="tx2"/>
              </a:buClr>
              <a:buSzPct val="89000"/>
              <a:buFont typeface="Arial" charset="0"/>
              <a:buChar char="-"/>
              <a:defRPr sz="1600">
                <a:latin typeface="+mn-lt"/>
              </a:defRPr>
            </a:lvl8pPr>
            <a:lvl9pPr marL="2574925" indent="-130175" defTabSz="895350" fontAlgn="base">
              <a:spcBef>
                <a:spcPct val="0"/>
              </a:spcBef>
              <a:spcAft>
                <a:spcPct val="0"/>
              </a:spcAft>
              <a:buClr>
                <a:schemeClr val="tx2"/>
              </a:buClr>
              <a:buSzPct val="89000"/>
              <a:buFont typeface="Arial" charset="0"/>
              <a:buChar char="-"/>
              <a:defRPr sz="1600">
                <a:latin typeface="+mn-lt"/>
              </a:defRPr>
            </a:lvl9pPr>
          </a:lstStyle>
          <a:p>
            <a:pPr marL="281623" lvl="1" indent="-280035" defTabSz="895255">
              <a:buClr>
                <a:srgbClr val="002960"/>
              </a:buClr>
              <a:buFont typeface="Arial" panose="020B0604020202020204" pitchFamily="34" charset="0"/>
              <a:buChar char="•"/>
            </a:pPr>
            <a:r>
              <a:rPr lang="en-US" sz="1568" dirty="0">
                <a:solidFill>
                  <a:prstClr val="black"/>
                </a:solidFill>
                <a:latin typeface="Arial"/>
              </a:rPr>
              <a:t>What are the root causes of the poor performance?</a:t>
            </a:r>
          </a:p>
        </p:txBody>
      </p:sp>
      <p:sp>
        <p:nvSpPr>
          <p:cNvPr id="16" name="Rectangle 13"/>
          <p:cNvSpPr txBox="1"/>
          <p:nvPr/>
        </p:nvSpPr>
        <p:spPr>
          <a:xfrm>
            <a:off x="2646195" y="3019699"/>
            <a:ext cx="5677726" cy="574931"/>
          </a:xfrm>
          <a:prstGeom prst="rect">
            <a:avLst/>
          </a:prstGeom>
        </p:spPr>
        <p:txBody>
          <a:bodyPr vert="horz" wrap="square" lIns="91423" tIns="45714" rIns="91423" bIns="45714" rtlCol="0" anchor="t" anchorCtr="0">
            <a:spAutoFit/>
          </a:bodyPr>
          <a:lstStyle>
            <a:lvl1pPr marL="0" lvl="0" indent="0" defTabSz="895350">
              <a:buFontTx/>
              <a:buNone/>
              <a:defRPr sz="1600">
                <a:latin typeface="+mn-lt"/>
              </a:defRPr>
            </a:lvl1pPr>
            <a:lvl2pPr marL="193675" lvl="1" indent="-192088" defTabSz="895350">
              <a:defRPr sz="1600">
                <a:latin typeface="+mn-lt"/>
              </a:defRPr>
            </a:lvl2pPr>
            <a:lvl3pPr marL="457200" lvl="2" indent="-261938" defTabSz="895350">
              <a:buSzPct val="120000"/>
              <a:buChar char="–"/>
              <a:defRPr sz="1600">
                <a:latin typeface="+mn-lt"/>
              </a:defRPr>
            </a:lvl3pPr>
            <a:lvl4pPr marL="614363" lvl="3" indent="-155575" defTabSz="895350">
              <a:buSzPct val="120000"/>
              <a:buChar char="▫"/>
              <a:defRPr sz="1600">
                <a:latin typeface="+mn-lt"/>
              </a:defRPr>
            </a:lvl4pPr>
            <a:lvl5pPr marL="746125" lvl="4" indent="-130175" defTabSz="895350">
              <a:buSzPct val="89000"/>
              <a:buChar char="-"/>
              <a:defRPr sz="1600">
                <a:latin typeface="+mn-lt"/>
              </a:defRPr>
            </a:lvl5pPr>
            <a:lvl6pPr marL="1203325" indent="-130175" defTabSz="895350" fontAlgn="base">
              <a:spcBef>
                <a:spcPct val="0"/>
              </a:spcBef>
              <a:spcAft>
                <a:spcPct val="0"/>
              </a:spcAft>
              <a:buClr>
                <a:schemeClr val="tx2"/>
              </a:buClr>
              <a:buSzPct val="89000"/>
              <a:buFont typeface="Arial" charset="0"/>
              <a:buChar char="-"/>
              <a:defRPr sz="1600">
                <a:latin typeface="+mn-lt"/>
              </a:defRPr>
            </a:lvl6pPr>
            <a:lvl7pPr marL="1660525" indent="-130175" defTabSz="895350" fontAlgn="base">
              <a:spcBef>
                <a:spcPct val="0"/>
              </a:spcBef>
              <a:spcAft>
                <a:spcPct val="0"/>
              </a:spcAft>
              <a:buClr>
                <a:schemeClr val="tx2"/>
              </a:buClr>
              <a:buSzPct val="89000"/>
              <a:buFont typeface="Arial" charset="0"/>
              <a:buChar char="-"/>
              <a:defRPr sz="1600">
                <a:latin typeface="+mn-lt"/>
              </a:defRPr>
            </a:lvl7pPr>
            <a:lvl8pPr marL="2117725" indent="-130175" defTabSz="895350" fontAlgn="base">
              <a:spcBef>
                <a:spcPct val="0"/>
              </a:spcBef>
              <a:spcAft>
                <a:spcPct val="0"/>
              </a:spcAft>
              <a:buClr>
                <a:schemeClr val="tx2"/>
              </a:buClr>
              <a:buSzPct val="89000"/>
              <a:buFont typeface="Arial" charset="0"/>
              <a:buChar char="-"/>
              <a:defRPr sz="1600">
                <a:latin typeface="+mn-lt"/>
              </a:defRPr>
            </a:lvl8pPr>
            <a:lvl9pPr marL="2574925" indent="-130175" defTabSz="895350" fontAlgn="base">
              <a:spcBef>
                <a:spcPct val="0"/>
              </a:spcBef>
              <a:spcAft>
                <a:spcPct val="0"/>
              </a:spcAft>
              <a:buClr>
                <a:schemeClr val="tx2"/>
              </a:buClr>
              <a:buSzPct val="89000"/>
              <a:buFont typeface="Arial" charset="0"/>
              <a:buChar char="-"/>
              <a:defRPr sz="1600">
                <a:latin typeface="+mn-lt"/>
              </a:defRPr>
            </a:lvl9pPr>
          </a:lstStyle>
          <a:p>
            <a:pPr marL="281623" lvl="1" indent="-280035" defTabSz="895255">
              <a:buClr>
                <a:srgbClr val="002960"/>
              </a:buClr>
              <a:buFont typeface="Arial" panose="020B0604020202020204" pitchFamily="34" charset="0"/>
              <a:buChar char="•"/>
            </a:pPr>
            <a:r>
              <a:rPr lang="en-US" sz="1568" dirty="0">
                <a:solidFill>
                  <a:prstClr val="black"/>
                </a:solidFill>
                <a:latin typeface="Arial"/>
              </a:rPr>
              <a:t>Are there any causes that are specific to this geographic location that is contributing to the underperformance?</a:t>
            </a:r>
          </a:p>
        </p:txBody>
      </p:sp>
      <p:sp>
        <p:nvSpPr>
          <p:cNvPr id="17" name="Rectangle 13"/>
          <p:cNvSpPr txBox="1"/>
          <p:nvPr/>
        </p:nvSpPr>
        <p:spPr>
          <a:xfrm>
            <a:off x="2646195" y="3586244"/>
            <a:ext cx="5380895" cy="338510"/>
          </a:xfrm>
          <a:prstGeom prst="rect">
            <a:avLst/>
          </a:prstGeom>
        </p:spPr>
        <p:txBody>
          <a:bodyPr vert="horz" wrap="square" lIns="91423" tIns="45714" rIns="91423" bIns="45714" rtlCol="0" anchor="t" anchorCtr="0">
            <a:spAutoFit/>
          </a:bodyPr>
          <a:lstStyle>
            <a:lvl1pPr marL="0" lvl="0" indent="0" defTabSz="895350">
              <a:buFontTx/>
              <a:buNone/>
              <a:defRPr sz="1600">
                <a:latin typeface="+mn-lt"/>
              </a:defRPr>
            </a:lvl1pPr>
            <a:lvl2pPr marL="193675" lvl="1" indent="-192088" defTabSz="895350">
              <a:defRPr sz="1600">
                <a:latin typeface="+mn-lt"/>
              </a:defRPr>
            </a:lvl2pPr>
            <a:lvl3pPr marL="457200" lvl="2" indent="-261938" defTabSz="895350">
              <a:buSzPct val="120000"/>
              <a:buChar char="–"/>
              <a:defRPr sz="1600">
                <a:latin typeface="+mn-lt"/>
              </a:defRPr>
            </a:lvl3pPr>
            <a:lvl4pPr marL="614363" lvl="3" indent="-155575" defTabSz="895350">
              <a:buSzPct val="120000"/>
              <a:buChar char="▫"/>
              <a:defRPr sz="1600">
                <a:latin typeface="+mn-lt"/>
              </a:defRPr>
            </a:lvl4pPr>
            <a:lvl5pPr marL="746125" lvl="4" indent="-130175" defTabSz="895350">
              <a:buSzPct val="89000"/>
              <a:buChar char="-"/>
              <a:defRPr sz="1600">
                <a:latin typeface="+mn-lt"/>
              </a:defRPr>
            </a:lvl5pPr>
            <a:lvl6pPr marL="1203325" indent="-130175" defTabSz="895350" fontAlgn="base">
              <a:spcBef>
                <a:spcPct val="0"/>
              </a:spcBef>
              <a:spcAft>
                <a:spcPct val="0"/>
              </a:spcAft>
              <a:buClr>
                <a:schemeClr val="tx2"/>
              </a:buClr>
              <a:buSzPct val="89000"/>
              <a:buFont typeface="Arial" charset="0"/>
              <a:buChar char="-"/>
              <a:defRPr sz="1600">
                <a:latin typeface="+mn-lt"/>
              </a:defRPr>
            </a:lvl6pPr>
            <a:lvl7pPr marL="1660525" indent="-130175" defTabSz="895350" fontAlgn="base">
              <a:spcBef>
                <a:spcPct val="0"/>
              </a:spcBef>
              <a:spcAft>
                <a:spcPct val="0"/>
              </a:spcAft>
              <a:buClr>
                <a:schemeClr val="tx2"/>
              </a:buClr>
              <a:buSzPct val="89000"/>
              <a:buFont typeface="Arial" charset="0"/>
              <a:buChar char="-"/>
              <a:defRPr sz="1600">
                <a:latin typeface="+mn-lt"/>
              </a:defRPr>
            </a:lvl7pPr>
            <a:lvl8pPr marL="2117725" indent="-130175" defTabSz="895350" fontAlgn="base">
              <a:spcBef>
                <a:spcPct val="0"/>
              </a:spcBef>
              <a:spcAft>
                <a:spcPct val="0"/>
              </a:spcAft>
              <a:buClr>
                <a:schemeClr val="tx2"/>
              </a:buClr>
              <a:buSzPct val="89000"/>
              <a:buFont typeface="Arial" charset="0"/>
              <a:buChar char="-"/>
              <a:defRPr sz="1600">
                <a:latin typeface="+mn-lt"/>
              </a:defRPr>
            </a:lvl8pPr>
            <a:lvl9pPr marL="2574925" indent="-130175" defTabSz="895350" fontAlgn="base">
              <a:spcBef>
                <a:spcPct val="0"/>
              </a:spcBef>
              <a:spcAft>
                <a:spcPct val="0"/>
              </a:spcAft>
              <a:buClr>
                <a:schemeClr val="tx2"/>
              </a:buClr>
              <a:buSzPct val="89000"/>
              <a:buFont typeface="Arial" charset="0"/>
              <a:buChar char="-"/>
              <a:defRPr sz="1600">
                <a:latin typeface="+mn-lt"/>
              </a:defRPr>
            </a:lvl9pPr>
          </a:lstStyle>
          <a:p>
            <a:pPr marL="281623" lvl="1" indent="-280035" defTabSz="895255">
              <a:buClr>
                <a:srgbClr val="002960"/>
              </a:buClr>
              <a:buFont typeface="Arial" panose="020B0604020202020204" pitchFamily="34" charset="0"/>
              <a:buChar char="•"/>
            </a:pPr>
            <a:r>
              <a:rPr lang="en-US" sz="1568" dirty="0">
                <a:solidFill>
                  <a:prstClr val="black"/>
                </a:solidFill>
                <a:latin typeface="Arial"/>
              </a:rPr>
              <a:t>Which causes can be managed or controlled?</a:t>
            </a:r>
          </a:p>
        </p:txBody>
      </p:sp>
      <p:sp>
        <p:nvSpPr>
          <p:cNvPr id="21" name="TextBox 22"/>
          <p:cNvSpPr txBox="1"/>
          <p:nvPr>
            <p:custDataLst>
              <p:tags r:id="rId3"/>
            </p:custDataLst>
          </p:nvPr>
        </p:nvSpPr>
        <p:spPr>
          <a:xfrm>
            <a:off x="449652" y="2584587"/>
            <a:ext cx="1949535" cy="1418581"/>
          </a:xfrm>
          <a:prstGeom prst="rect">
            <a:avLst/>
          </a:prstGeom>
          <a:solidFill>
            <a:schemeClr val="tx2"/>
          </a:solidFill>
          <a:ln>
            <a:noFill/>
          </a:ln>
          <a:effectLst>
            <a:outerShdw blurRad="50800" dist="38100" dir="5400000" algn="t" rotWithShape="0">
              <a:prstClr val="black">
                <a:alpha val="40000"/>
              </a:prstClr>
            </a:outerShdw>
          </a:effectLst>
        </p:spPr>
        <p:txBody>
          <a:bodyPr vert="horz" lIns="76188" tIns="76188" rIns="76188" bIns="76188" rtlCol="0" anchor="ctr" anchorCtr="0">
            <a:noAutofit/>
          </a:bodyPr>
          <a:lstStyle>
            <a:lvl1pPr marL="0" lvl="0" indent="0" defTabSz="895350">
              <a:buFontTx/>
              <a:buNone/>
              <a:defRPr sz="1600">
                <a:latin typeface="+mn-lt"/>
              </a:defRPr>
            </a:lvl1pPr>
            <a:lvl2pPr marL="193675" lvl="1" indent="-192088" defTabSz="895350">
              <a:defRPr sz="1600">
                <a:latin typeface="+mn-lt"/>
              </a:defRPr>
            </a:lvl2pPr>
            <a:lvl3pPr marL="457200" lvl="2" indent="-261938" defTabSz="895350">
              <a:buSzPct val="120000"/>
              <a:buChar char="–"/>
              <a:defRPr sz="1600">
                <a:latin typeface="+mn-lt"/>
              </a:defRPr>
            </a:lvl3pPr>
            <a:lvl4pPr marL="614363" lvl="3" indent="-155575" defTabSz="895350">
              <a:buSzPct val="120000"/>
              <a:buChar char="▫"/>
              <a:defRPr sz="1600">
                <a:latin typeface="+mn-lt"/>
              </a:defRPr>
            </a:lvl4pPr>
            <a:lvl5pPr marL="746125" lvl="4" indent="-130175" defTabSz="895350">
              <a:buSzPct val="89000"/>
              <a:buChar char="-"/>
              <a:defRPr sz="1600">
                <a:latin typeface="+mn-lt"/>
              </a:defRPr>
            </a:lvl5pPr>
            <a:lvl6pPr marL="1203325" indent="-130175" defTabSz="895350" fontAlgn="base">
              <a:spcBef>
                <a:spcPct val="0"/>
              </a:spcBef>
              <a:spcAft>
                <a:spcPct val="0"/>
              </a:spcAft>
              <a:buClr>
                <a:schemeClr val="tx2"/>
              </a:buClr>
              <a:buSzPct val="89000"/>
              <a:buFont typeface="Arial" charset="0"/>
              <a:buChar char="-"/>
              <a:defRPr sz="1600">
                <a:latin typeface="+mn-lt"/>
              </a:defRPr>
            </a:lvl6pPr>
            <a:lvl7pPr marL="1660525" indent="-130175" defTabSz="895350" fontAlgn="base">
              <a:spcBef>
                <a:spcPct val="0"/>
              </a:spcBef>
              <a:spcAft>
                <a:spcPct val="0"/>
              </a:spcAft>
              <a:buClr>
                <a:schemeClr val="tx2"/>
              </a:buClr>
              <a:buSzPct val="89000"/>
              <a:buFont typeface="Arial" charset="0"/>
              <a:buChar char="-"/>
              <a:defRPr sz="1600">
                <a:latin typeface="+mn-lt"/>
              </a:defRPr>
            </a:lvl7pPr>
            <a:lvl8pPr marL="2117725" indent="-130175" defTabSz="895350" fontAlgn="base">
              <a:spcBef>
                <a:spcPct val="0"/>
              </a:spcBef>
              <a:spcAft>
                <a:spcPct val="0"/>
              </a:spcAft>
              <a:buClr>
                <a:schemeClr val="tx2"/>
              </a:buClr>
              <a:buSzPct val="89000"/>
              <a:buFont typeface="Arial" charset="0"/>
              <a:buChar char="-"/>
              <a:defRPr sz="1600">
                <a:latin typeface="+mn-lt"/>
              </a:defRPr>
            </a:lvl8pPr>
            <a:lvl9pPr marL="2574925" indent="-130175" defTabSz="895350" fontAlgn="base">
              <a:spcBef>
                <a:spcPct val="0"/>
              </a:spcBef>
              <a:spcAft>
                <a:spcPct val="0"/>
              </a:spcAft>
              <a:buClr>
                <a:schemeClr val="tx2"/>
              </a:buClr>
              <a:buSzPct val="89000"/>
              <a:buFont typeface="Arial" charset="0"/>
              <a:buChar char="-"/>
              <a:defRPr sz="1600">
                <a:latin typeface="+mn-lt"/>
              </a:defRPr>
            </a:lvl9pPr>
          </a:lstStyle>
          <a:p>
            <a:pPr defTabSz="895255">
              <a:buClr>
                <a:srgbClr val="002960"/>
              </a:buClr>
            </a:pPr>
            <a:r>
              <a:rPr lang="en-US" sz="1568" dirty="0">
                <a:solidFill>
                  <a:prstClr val="white"/>
                </a:solidFill>
                <a:latin typeface="Arial"/>
              </a:rPr>
              <a:t>2. What are the root causes?</a:t>
            </a:r>
          </a:p>
        </p:txBody>
      </p:sp>
      <p:sp>
        <p:nvSpPr>
          <p:cNvPr id="26" name="Rectangle 13"/>
          <p:cNvSpPr txBox="1"/>
          <p:nvPr/>
        </p:nvSpPr>
        <p:spPr>
          <a:xfrm>
            <a:off x="2619023" y="4287167"/>
            <a:ext cx="5380895" cy="338510"/>
          </a:xfrm>
          <a:prstGeom prst="rect">
            <a:avLst/>
          </a:prstGeom>
        </p:spPr>
        <p:txBody>
          <a:bodyPr vert="horz" wrap="square" lIns="91423" tIns="45714" rIns="91423" bIns="45714" rtlCol="0" anchor="t" anchorCtr="0">
            <a:spAutoFit/>
          </a:bodyPr>
          <a:lstStyle>
            <a:lvl1pPr marL="0" lvl="0" indent="0" defTabSz="895350">
              <a:buFontTx/>
              <a:buNone/>
              <a:defRPr sz="1600">
                <a:latin typeface="+mn-lt"/>
              </a:defRPr>
            </a:lvl1pPr>
            <a:lvl2pPr marL="193675" lvl="1" indent="-192088" defTabSz="895350">
              <a:defRPr sz="1600">
                <a:latin typeface="+mn-lt"/>
              </a:defRPr>
            </a:lvl2pPr>
            <a:lvl3pPr marL="457200" lvl="2" indent="-261938" defTabSz="895350">
              <a:buSzPct val="120000"/>
              <a:buChar char="–"/>
              <a:defRPr sz="1600">
                <a:latin typeface="+mn-lt"/>
              </a:defRPr>
            </a:lvl3pPr>
            <a:lvl4pPr marL="614363" lvl="3" indent="-155575" defTabSz="895350">
              <a:buSzPct val="120000"/>
              <a:buChar char="▫"/>
              <a:defRPr sz="1600">
                <a:latin typeface="+mn-lt"/>
              </a:defRPr>
            </a:lvl4pPr>
            <a:lvl5pPr marL="746125" lvl="4" indent="-130175" defTabSz="895350">
              <a:buSzPct val="89000"/>
              <a:buChar char="-"/>
              <a:defRPr sz="1600">
                <a:latin typeface="+mn-lt"/>
              </a:defRPr>
            </a:lvl5pPr>
            <a:lvl6pPr marL="1203325" indent="-130175" defTabSz="895350" fontAlgn="base">
              <a:spcBef>
                <a:spcPct val="0"/>
              </a:spcBef>
              <a:spcAft>
                <a:spcPct val="0"/>
              </a:spcAft>
              <a:buClr>
                <a:schemeClr val="tx2"/>
              </a:buClr>
              <a:buSzPct val="89000"/>
              <a:buFont typeface="Arial" charset="0"/>
              <a:buChar char="-"/>
              <a:defRPr sz="1600">
                <a:latin typeface="+mn-lt"/>
              </a:defRPr>
            </a:lvl6pPr>
            <a:lvl7pPr marL="1660525" indent="-130175" defTabSz="895350" fontAlgn="base">
              <a:spcBef>
                <a:spcPct val="0"/>
              </a:spcBef>
              <a:spcAft>
                <a:spcPct val="0"/>
              </a:spcAft>
              <a:buClr>
                <a:schemeClr val="tx2"/>
              </a:buClr>
              <a:buSzPct val="89000"/>
              <a:buFont typeface="Arial" charset="0"/>
              <a:buChar char="-"/>
              <a:defRPr sz="1600">
                <a:latin typeface="+mn-lt"/>
              </a:defRPr>
            </a:lvl7pPr>
            <a:lvl8pPr marL="2117725" indent="-130175" defTabSz="895350" fontAlgn="base">
              <a:spcBef>
                <a:spcPct val="0"/>
              </a:spcBef>
              <a:spcAft>
                <a:spcPct val="0"/>
              </a:spcAft>
              <a:buClr>
                <a:schemeClr val="tx2"/>
              </a:buClr>
              <a:buSzPct val="89000"/>
              <a:buFont typeface="Arial" charset="0"/>
              <a:buChar char="-"/>
              <a:defRPr sz="1600">
                <a:latin typeface="+mn-lt"/>
              </a:defRPr>
            </a:lvl8pPr>
            <a:lvl9pPr marL="2574925" indent="-130175" defTabSz="895350" fontAlgn="base">
              <a:spcBef>
                <a:spcPct val="0"/>
              </a:spcBef>
              <a:spcAft>
                <a:spcPct val="0"/>
              </a:spcAft>
              <a:buClr>
                <a:schemeClr val="tx2"/>
              </a:buClr>
              <a:buSzPct val="89000"/>
              <a:buFont typeface="Arial" charset="0"/>
              <a:buChar char="-"/>
              <a:defRPr sz="1600">
                <a:latin typeface="+mn-lt"/>
              </a:defRPr>
            </a:lvl9pPr>
          </a:lstStyle>
          <a:p>
            <a:pPr marL="281623" lvl="1" indent="-280035" defTabSz="895255">
              <a:buClr>
                <a:srgbClr val="002960"/>
              </a:buClr>
              <a:buFont typeface="Arial" panose="020B0604020202020204" pitchFamily="34" charset="0"/>
              <a:buChar char="•"/>
            </a:pPr>
            <a:r>
              <a:rPr lang="en-US" sz="1568" dirty="0">
                <a:solidFill>
                  <a:prstClr val="black"/>
                </a:solidFill>
                <a:latin typeface="Arial"/>
              </a:rPr>
              <a:t>What interventions are in place or have been tried?</a:t>
            </a:r>
          </a:p>
        </p:txBody>
      </p:sp>
      <p:sp>
        <p:nvSpPr>
          <p:cNvPr id="27" name="Rectangle 13"/>
          <p:cNvSpPr txBox="1"/>
          <p:nvPr/>
        </p:nvSpPr>
        <p:spPr>
          <a:xfrm>
            <a:off x="2646195" y="4646548"/>
            <a:ext cx="5380895" cy="1298847"/>
          </a:xfrm>
          <a:prstGeom prst="rect">
            <a:avLst/>
          </a:prstGeom>
        </p:spPr>
        <p:txBody>
          <a:bodyPr vert="horz" wrap="square" lIns="91423" tIns="45714" rIns="91423" bIns="45714" rtlCol="0" anchor="t" anchorCtr="0">
            <a:spAutoFit/>
          </a:bodyPr>
          <a:lstStyle>
            <a:lvl1pPr marL="0" lvl="0" indent="0" defTabSz="895350">
              <a:buFontTx/>
              <a:buNone/>
              <a:defRPr sz="1600">
                <a:latin typeface="+mn-lt"/>
              </a:defRPr>
            </a:lvl1pPr>
            <a:lvl2pPr marL="193675" lvl="1" indent="-192088" defTabSz="895350">
              <a:defRPr sz="1600">
                <a:latin typeface="+mn-lt"/>
              </a:defRPr>
            </a:lvl2pPr>
            <a:lvl3pPr marL="457200" lvl="2" indent="-261938" defTabSz="895350">
              <a:buSzPct val="120000"/>
              <a:buChar char="–"/>
              <a:defRPr sz="1600">
                <a:latin typeface="+mn-lt"/>
              </a:defRPr>
            </a:lvl3pPr>
            <a:lvl4pPr marL="614363" lvl="3" indent="-155575" defTabSz="895350">
              <a:buSzPct val="120000"/>
              <a:buChar char="▫"/>
              <a:defRPr sz="1600">
                <a:latin typeface="+mn-lt"/>
              </a:defRPr>
            </a:lvl4pPr>
            <a:lvl5pPr marL="746125" lvl="4" indent="-130175" defTabSz="895350">
              <a:buSzPct val="89000"/>
              <a:buChar char="-"/>
              <a:defRPr sz="1600">
                <a:latin typeface="+mn-lt"/>
              </a:defRPr>
            </a:lvl5pPr>
            <a:lvl6pPr marL="1203325" indent="-130175" defTabSz="895350" fontAlgn="base">
              <a:spcBef>
                <a:spcPct val="0"/>
              </a:spcBef>
              <a:spcAft>
                <a:spcPct val="0"/>
              </a:spcAft>
              <a:buClr>
                <a:schemeClr val="tx2"/>
              </a:buClr>
              <a:buSzPct val="89000"/>
              <a:buFont typeface="Arial" charset="0"/>
              <a:buChar char="-"/>
              <a:defRPr sz="1600">
                <a:latin typeface="+mn-lt"/>
              </a:defRPr>
            </a:lvl6pPr>
            <a:lvl7pPr marL="1660525" indent="-130175" defTabSz="895350" fontAlgn="base">
              <a:spcBef>
                <a:spcPct val="0"/>
              </a:spcBef>
              <a:spcAft>
                <a:spcPct val="0"/>
              </a:spcAft>
              <a:buClr>
                <a:schemeClr val="tx2"/>
              </a:buClr>
              <a:buSzPct val="89000"/>
              <a:buFont typeface="Arial" charset="0"/>
              <a:buChar char="-"/>
              <a:defRPr sz="1600">
                <a:latin typeface="+mn-lt"/>
              </a:defRPr>
            </a:lvl7pPr>
            <a:lvl8pPr marL="2117725" indent="-130175" defTabSz="895350" fontAlgn="base">
              <a:spcBef>
                <a:spcPct val="0"/>
              </a:spcBef>
              <a:spcAft>
                <a:spcPct val="0"/>
              </a:spcAft>
              <a:buClr>
                <a:schemeClr val="tx2"/>
              </a:buClr>
              <a:buSzPct val="89000"/>
              <a:buFont typeface="Arial" charset="0"/>
              <a:buChar char="-"/>
              <a:defRPr sz="1600">
                <a:latin typeface="+mn-lt"/>
              </a:defRPr>
            </a:lvl8pPr>
            <a:lvl9pPr marL="2574925" indent="-130175" defTabSz="895350" fontAlgn="base">
              <a:spcBef>
                <a:spcPct val="0"/>
              </a:spcBef>
              <a:spcAft>
                <a:spcPct val="0"/>
              </a:spcAft>
              <a:buClr>
                <a:schemeClr val="tx2"/>
              </a:buClr>
              <a:buSzPct val="89000"/>
              <a:buFont typeface="Arial" charset="0"/>
              <a:buChar char="-"/>
              <a:defRPr sz="1600">
                <a:latin typeface="+mn-lt"/>
              </a:defRPr>
            </a:lvl9pPr>
          </a:lstStyle>
          <a:p>
            <a:pPr marL="281623" lvl="1" indent="-280035" defTabSz="895255">
              <a:buClr>
                <a:srgbClr val="002960"/>
              </a:buClr>
              <a:buFont typeface="Arial" panose="020B0604020202020204" pitchFamily="34" charset="0"/>
              <a:buChar char="•"/>
            </a:pPr>
            <a:r>
              <a:rPr lang="en-US" sz="1568" dirty="0">
                <a:solidFill>
                  <a:prstClr val="black"/>
                </a:solidFill>
                <a:latin typeface="Arial"/>
              </a:rPr>
              <a:t>What interventions have been successful? Which have been unsuccessful?</a:t>
            </a:r>
          </a:p>
          <a:p>
            <a:pPr marL="281623" lvl="1" indent="-280035" defTabSz="895255">
              <a:buClr>
                <a:srgbClr val="002960"/>
              </a:buClr>
              <a:buFont typeface="Arial" panose="020B0604020202020204" pitchFamily="34" charset="0"/>
              <a:buChar char="•"/>
            </a:pPr>
            <a:r>
              <a:rPr lang="en-US" sz="1568" dirty="0"/>
              <a:t>Are there lessons learned from neighbors that can be adopted or scaled up?</a:t>
            </a:r>
          </a:p>
          <a:p>
            <a:pPr marL="281623" lvl="1" indent="-280035" defTabSz="895255">
              <a:buClr>
                <a:srgbClr val="002960"/>
              </a:buClr>
              <a:buFont typeface="Arial" panose="020B0604020202020204" pitchFamily="34" charset="0"/>
              <a:buChar char="•"/>
            </a:pPr>
            <a:endParaRPr lang="en-US" sz="1568" dirty="0">
              <a:solidFill>
                <a:prstClr val="black"/>
              </a:solidFill>
              <a:latin typeface="Arial"/>
            </a:endParaRPr>
          </a:p>
        </p:txBody>
      </p:sp>
      <p:sp>
        <p:nvSpPr>
          <p:cNvPr id="28" name="TextBox 22"/>
          <p:cNvSpPr txBox="1"/>
          <p:nvPr>
            <p:custDataLst>
              <p:tags r:id="rId4"/>
            </p:custDataLst>
          </p:nvPr>
        </p:nvSpPr>
        <p:spPr>
          <a:xfrm>
            <a:off x="449652" y="4099812"/>
            <a:ext cx="1949535" cy="1929725"/>
          </a:xfrm>
          <a:prstGeom prst="rect">
            <a:avLst/>
          </a:prstGeom>
          <a:solidFill>
            <a:schemeClr val="tx2"/>
          </a:solidFill>
          <a:ln>
            <a:noFill/>
          </a:ln>
          <a:effectLst>
            <a:outerShdw blurRad="50800" dist="38100" dir="5400000" algn="t" rotWithShape="0">
              <a:prstClr val="black">
                <a:alpha val="40000"/>
              </a:prstClr>
            </a:outerShdw>
          </a:effectLst>
        </p:spPr>
        <p:txBody>
          <a:bodyPr vert="horz" lIns="76188" tIns="76188" rIns="76188" bIns="76188" rtlCol="0" anchor="ctr" anchorCtr="0">
            <a:noAutofit/>
          </a:bodyPr>
          <a:lstStyle>
            <a:lvl1pPr marL="0" lvl="0" indent="0" defTabSz="895350">
              <a:buFontTx/>
              <a:buNone/>
              <a:defRPr sz="1600">
                <a:latin typeface="+mn-lt"/>
              </a:defRPr>
            </a:lvl1pPr>
            <a:lvl2pPr marL="193675" lvl="1" indent="-192088" defTabSz="895350">
              <a:defRPr sz="1600">
                <a:latin typeface="+mn-lt"/>
              </a:defRPr>
            </a:lvl2pPr>
            <a:lvl3pPr marL="457200" lvl="2" indent="-261938" defTabSz="895350">
              <a:buSzPct val="120000"/>
              <a:buChar char="–"/>
              <a:defRPr sz="1600">
                <a:latin typeface="+mn-lt"/>
              </a:defRPr>
            </a:lvl3pPr>
            <a:lvl4pPr marL="614363" lvl="3" indent="-155575" defTabSz="895350">
              <a:buSzPct val="120000"/>
              <a:buChar char="▫"/>
              <a:defRPr sz="1600">
                <a:latin typeface="+mn-lt"/>
              </a:defRPr>
            </a:lvl4pPr>
            <a:lvl5pPr marL="746125" lvl="4" indent="-130175" defTabSz="895350">
              <a:buSzPct val="89000"/>
              <a:buChar char="-"/>
              <a:defRPr sz="1600">
                <a:latin typeface="+mn-lt"/>
              </a:defRPr>
            </a:lvl5pPr>
            <a:lvl6pPr marL="1203325" indent="-130175" defTabSz="895350" fontAlgn="base">
              <a:spcBef>
                <a:spcPct val="0"/>
              </a:spcBef>
              <a:spcAft>
                <a:spcPct val="0"/>
              </a:spcAft>
              <a:buClr>
                <a:schemeClr val="tx2"/>
              </a:buClr>
              <a:buSzPct val="89000"/>
              <a:buFont typeface="Arial" charset="0"/>
              <a:buChar char="-"/>
              <a:defRPr sz="1600">
                <a:latin typeface="+mn-lt"/>
              </a:defRPr>
            </a:lvl6pPr>
            <a:lvl7pPr marL="1660525" indent="-130175" defTabSz="895350" fontAlgn="base">
              <a:spcBef>
                <a:spcPct val="0"/>
              </a:spcBef>
              <a:spcAft>
                <a:spcPct val="0"/>
              </a:spcAft>
              <a:buClr>
                <a:schemeClr val="tx2"/>
              </a:buClr>
              <a:buSzPct val="89000"/>
              <a:buFont typeface="Arial" charset="0"/>
              <a:buChar char="-"/>
              <a:defRPr sz="1600">
                <a:latin typeface="+mn-lt"/>
              </a:defRPr>
            </a:lvl7pPr>
            <a:lvl8pPr marL="2117725" indent="-130175" defTabSz="895350" fontAlgn="base">
              <a:spcBef>
                <a:spcPct val="0"/>
              </a:spcBef>
              <a:spcAft>
                <a:spcPct val="0"/>
              </a:spcAft>
              <a:buClr>
                <a:schemeClr val="tx2"/>
              </a:buClr>
              <a:buSzPct val="89000"/>
              <a:buFont typeface="Arial" charset="0"/>
              <a:buChar char="-"/>
              <a:defRPr sz="1600">
                <a:latin typeface="+mn-lt"/>
              </a:defRPr>
            </a:lvl8pPr>
            <a:lvl9pPr marL="2574925" indent="-130175" defTabSz="895350" fontAlgn="base">
              <a:spcBef>
                <a:spcPct val="0"/>
              </a:spcBef>
              <a:spcAft>
                <a:spcPct val="0"/>
              </a:spcAft>
              <a:buClr>
                <a:schemeClr val="tx2"/>
              </a:buClr>
              <a:buSzPct val="89000"/>
              <a:buFont typeface="Arial" charset="0"/>
              <a:buChar char="-"/>
              <a:defRPr sz="1600">
                <a:latin typeface="+mn-lt"/>
              </a:defRPr>
            </a:lvl9pPr>
          </a:lstStyle>
          <a:p>
            <a:pPr defTabSz="895255">
              <a:buClr>
                <a:srgbClr val="002960"/>
              </a:buClr>
            </a:pPr>
            <a:r>
              <a:rPr lang="en-US" sz="1568" dirty="0">
                <a:solidFill>
                  <a:prstClr val="white"/>
                </a:solidFill>
                <a:latin typeface="Arial"/>
              </a:rPr>
              <a:t>3. What interventions exist?</a:t>
            </a:r>
          </a:p>
        </p:txBody>
      </p:sp>
      <p:sp>
        <p:nvSpPr>
          <p:cNvPr id="19" name="Rectangle 13"/>
          <p:cNvSpPr txBox="1"/>
          <p:nvPr/>
        </p:nvSpPr>
        <p:spPr>
          <a:xfrm>
            <a:off x="2646226" y="1897410"/>
            <a:ext cx="5380895" cy="584702"/>
          </a:xfrm>
          <a:prstGeom prst="rect">
            <a:avLst/>
          </a:prstGeom>
        </p:spPr>
        <p:txBody>
          <a:bodyPr vert="horz" wrap="square" lIns="91423" tIns="45714" rIns="91423" bIns="45714" rtlCol="0" anchor="t" anchorCtr="0">
            <a:spAutoFit/>
          </a:bodyPr>
          <a:lstStyle>
            <a:lvl1pPr marL="0" lvl="0" indent="0" defTabSz="895350">
              <a:buFontTx/>
              <a:buNone/>
              <a:defRPr sz="1600">
                <a:latin typeface="+mn-lt"/>
              </a:defRPr>
            </a:lvl1pPr>
            <a:lvl2pPr marL="193675" lvl="1" indent="-192088" defTabSz="895350">
              <a:defRPr sz="1600">
                <a:latin typeface="+mn-lt"/>
              </a:defRPr>
            </a:lvl2pPr>
            <a:lvl3pPr marL="457200" lvl="2" indent="-261938" defTabSz="895350">
              <a:buSzPct val="120000"/>
              <a:buChar char="–"/>
              <a:defRPr sz="1600">
                <a:latin typeface="+mn-lt"/>
              </a:defRPr>
            </a:lvl3pPr>
            <a:lvl4pPr marL="614363" lvl="3" indent="-155575" defTabSz="895350">
              <a:buSzPct val="120000"/>
              <a:buChar char="▫"/>
              <a:defRPr sz="1600">
                <a:latin typeface="+mn-lt"/>
              </a:defRPr>
            </a:lvl4pPr>
            <a:lvl5pPr marL="746125" lvl="4" indent="-130175" defTabSz="895350">
              <a:buSzPct val="89000"/>
              <a:buChar char="-"/>
              <a:defRPr sz="1600">
                <a:latin typeface="+mn-lt"/>
              </a:defRPr>
            </a:lvl5pPr>
            <a:lvl6pPr marL="1203325" indent="-130175" defTabSz="895350" fontAlgn="base">
              <a:spcBef>
                <a:spcPct val="0"/>
              </a:spcBef>
              <a:spcAft>
                <a:spcPct val="0"/>
              </a:spcAft>
              <a:buClr>
                <a:schemeClr val="tx2"/>
              </a:buClr>
              <a:buSzPct val="89000"/>
              <a:buFont typeface="Arial" charset="0"/>
              <a:buChar char="-"/>
              <a:defRPr sz="1600">
                <a:latin typeface="+mn-lt"/>
              </a:defRPr>
            </a:lvl6pPr>
            <a:lvl7pPr marL="1660525" indent="-130175" defTabSz="895350" fontAlgn="base">
              <a:spcBef>
                <a:spcPct val="0"/>
              </a:spcBef>
              <a:spcAft>
                <a:spcPct val="0"/>
              </a:spcAft>
              <a:buClr>
                <a:schemeClr val="tx2"/>
              </a:buClr>
              <a:buSzPct val="89000"/>
              <a:buFont typeface="Arial" charset="0"/>
              <a:buChar char="-"/>
              <a:defRPr sz="1600">
                <a:latin typeface="+mn-lt"/>
              </a:defRPr>
            </a:lvl7pPr>
            <a:lvl8pPr marL="2117725" indent="-130175" defTabSz="895350" fontAlgn="base">
              <a:spcBef>
                <a:spcPct val="0"/>
              </a:spcBef>
              <a:spcAft>
                <a:spcPct val="0"/>
              </a:spcAft>
              <a:buClr>
                <a:schemeClr val="tx2"/>
              </a:buClr>
              <a:buSzPct val="89000"/>
              <a:buFont typeface="Arial" charset="0"/>
              <a:buChar char="-"/>
              <a:defRPr sz="1600">
                <a:latin typeface="+mn-lt"/>
              </a:defRPr>
            </a:lvl8pPr>
            <a:lvl9pPr marL="2574925" indent="-130175" defTabSz="895350" fontAlgn="base">
              <a:spcBef>
                <a:spcPct val="0"/>
              </a:spcBef>
              <a:spcAft>
                <a:spcPct val="0"/>
              </a:spcAft>
              <a:buClr>
                <a:schemeClr val="tx2"/>
              </a:buClr>
              <a:buSzPct val="89000"/>
              <a:buFont typeface="Arial" charset="0"/>
              <a:buChar char="-"/>
              <a:defRPr sz="1600">
                <a:latin typeface="+mn-lt"/>
              </a:defRPr>
            </a:lvl9pPr>
          </a:lstStyle>
          <a:p>
            <a:pPr marL="281623" lvl="1" indent="-280035" defTabSz="895255">
              <a:buClr>
                <a:srgbClr val="002960"/>
              </a:buClr>
              <a:buFont typeface="Arial" panose="020B0604020202020204" pitchFamily="34" charset="0"/>
              <a:buChar char="•"/>
            </a:pPr>
            <a:r>
              <a:rPr lang="en-US" sz="1568" dirty="0">
                <a:solidFill>
                  <a:prstClr val="black"/>
                </a:solidFill>
                <a:latin typeface="Arial"/>
              </a:rPr>
              <a:t>Is this an anomaly? Or is performance likely to remain the same or even worsen?</a:t>
            </a:r>
          </a:p>
        </p:txBody>
      </p:sp>
      <p:sp>
        <p:nvSpPr>
          <p:cNvPr id="29" name="TextBox 22"/>
          <p:cNvSpPr txBox="1"/>
          <p:nvPr>
            <p:custDataLst>
              <p:tags r:id="rId5"/>
            </p:custDataLst>
          </p:nvPr>
        </p:nvSpPr>
        <p:spPr>
          <a:xfrm>
            <a:off x="449678" y="1897411"/>
            <a:ext cx="1949536" cy="584670"/>
          </a:xfrm>
          <a:prstGeom prst="rect">
            <a:avLst/>
          </a:prstGeom>
          <a:solidFill>
            <a:schemeClr val="tx2"/>
          </a:solidFill>
          <a:ln>
            <a:noFill/>
          </a:ln>
          <a:effectLst>
            <a:outerShdw blurRad="50800" dist="38100" dir="5400000" algn="t" rotWithShape="0">
              <a:prstClr val="black">
                <a:alpha val="40000"/>
              </a:prstClr>
            </a:outerShdw>
          </a:effectLst>
        </p:spPr>
        <p:txBody>
          <a:bodyPr vert="horz" lIns="76188" tIns="76188" rIns="76188" bIns="76188" rtlCol="0" anchor="ctr" anchorCtr="0">
            <a:noAutofit/>
          </a:bodyPr>
          <a:lstStyle>
            <a:lvl1pPr marL="0" lvl="0" indent="0" defTabSz="895350">
              <a:buFontTx/>
              <a:buNone/>
              <a:defRPr sz="1600">
                <a:latin typeface="+mn-lt"/>
              </a:defRPr>
            </a:lvl1pPr>
            <a:lvl2pPr marL="193675" lvl="1" indent="-192088" defTabSz="895350">
              <a:defRPr sz="1600">
                <a:latin typeface="+mn-lt"/>
              </a:defRPr>
            </a:lvl2pPr>
            <a:lvl3pPr marL="457200" lvl="2" indent="-261938" defTabSz="895350">
              <a:buSzPct val="120000"/>
              <a:buChar char="–"/>
              <a:defRPr sz="1600">
                <a:latin typeface="+mn-lt"/>
              </a:defRPr>
            </a:lvl3pPr>
            <a:lvl4pPr marL="614363" lvl="3" indent="-155575" defTabSz="895350">
              <a:buSzPct val="120000"/>
              <a:buChar char="▫"/>
              <a:defRPr sz="1600">
                <a:latin typeface="+mn-lt"/>
              </a:defRPr>
            </a:lvl4pPr>
            <a:lvl5pPr marL="746125" lvl="4" indent="-130175" defTabSz="895350">
              <a:buSzPct val="89000"/>
              <a:buChar char="-"/>
              <a:defRPr sz="1600">
                <a:latin typeface="+mn-lt"/>
              </a:defRPr>
            </a:lvl5pPr>
            <a:lvl6pPr marL="1203325" indent="-130175" defTabSz="895350" fontAlgn="base">
              <a:spcBef>
                <a:spcPct val="0"/>
              </a:spcBef>
              <a:spcAft>
                <a:spcPct val="0"/>
              </a:spcAft>
              <a:buClr>
                <a:schemeClr val="tx2"/>
              </a:buClr>
              <a:buSzPct val="89000"/>
              <a:buFont typeface="Arial" charset="0"/>
              <a:buChar char="-"/>
              <a:defRPr sz="1600">
                <a:latin typeface="+mn-lt"/>
              </a:defRPr>
            </a:lvl6pPr>
            <a:lvl7pPr marL="1660525" indent="-130175" defTabSz="895350" fontAlgn="base">
              <a:spcBef>
                <a:spcPct val="0"/>
              </a:spcBef>
              <a:spcAft>
                <a:spcPct val="0"/>
              </a:spcAft>
              <a:buClr>
                <a:schemeClr val="tx2"/>
              </a:buClr>
              <a:buSzPct val="89000"/>
              <a:buFont typeface="Arial" charset="0"/>
              <a:buChar char="-"/>
              <a:defRPr sz="1600">
                <a:latin typeface="+mn-lt"/>
              </a:defRPr>
            </a:lvl7pPr>
            <a:lvl8pPr marL="2117725" indent="-130175" defTabSz="895350" fontAlgn="base">
              <a:spcBef>
                <a:spcPct val="0"/>
              </a:spcBef>
              <a:spcAft>
                <a:spcPct val="0"/>
              </a:spcAft>
              <a:buClr>
                <a:schemeClr val="tx2"/>
              </a:buClr>
              <a:buSzPct val="89000"/>
              <a:buFont typeface="Arial" charset="0"/>
              <a:buChar char="-"/>
              <a:defRPr sz="1600">
                <a:latin typeface="+mn-lt"/>
              </a:defRPr>
            </a:lvl8pPr>
            <a:lvl9pPr marL="2574925" indent="-130175" defTabSz="895350" fontAlgn="base">
              <a:spcBef>
                <a:spcPct val="0"/>
              </a:spcBef>
              <a:spcAft>
                <a:spcPct val="0"/>
              </a:spcAft>
              <a:buClr>
                <a:schemeClr val="tx2"/>
              </a:buClr>
              <a:buSzPct val="89000"/>
              <a:buFont typeface="Arial" charset="0"/>
              <a:buChar char="-"/>
              <a:defRPr sz="1600">
                <a:latin typeface="+mn-lt"/>
              </a:defRPr>
            </a:lvl9pPr>
          </a:lstStyle>
          <a:p>
            <a:pPr defTabSz="895255">
              <a:buClr>
                <a:srgbClr val="002960"/>
              </a:buClr>
            </a:pPr>
            <a:r>
              <a:rPr lang="en-US" sz="1568" dirty="0">
                <a:solidFill>
                  <a:prstClr val="white"/>
                </a:solidFill>
                <a:latin typeface="Arial"/>
              </a:rPr>
              <a:t>1. Does this need a solution?</a:t>
            </a:r>
          </a:p>
        </p:txBody>
      </p:sp>
      <p:sp>
        <p:nvSpPr>
          <p:cNvPr id="33" name="Rectangle 33"/>
          <p:cNvSpPr txBox="1"/>
          <p:nvPr/>
        </p:nvSpPr>
        <p:spPr>
          <a:xfrm>
            <a:off x="2646195" y="1502490"/>
            <a:ext cx="2909163" cy="338236"/>
          </a:xfrm>
          <a:prstGeom prst="rect">
            <a:avLst/>
          </a:prstGeom>
        </p:spPr>
        <p:txBody>
          <a:bodyPr vert="horz" lIns="91150" tIns="45577" rIns="91150" bIns="45577" rtlCol="0">
            <a:spAutoFit/>
          </a:bodyPr>
          <a:lstStyle>
            <a:lvl1pPr marL="0" lvl="0" indent="0" defTabSz="895350">
              <a:buFontTx/>
              <a:buNone/>
              <a:defRPr sz="1600">
                <a:latin typeface="+mn-lt"/>
              </a:defRPr>
            </a:lvl1pPr>
            <a:lvl2pPr marL="193675" lvl="1" indent="-192088" defTabSz="895350">
              <a:defRPr sz="1600">
                <a:latin typeface="+mn-lt"/>
              </a:defRPr>
            </a:lvl2pPr>
            <a:lvl3pPr marL="457200" lvl="2" indent="-261938" defTabSz="895350">
              <a:buSzPct val="120000"/>
              <a:buChar char="–"/>
              <a:defRPr sz="1600">
                <a:latin typeface="+mn-lt"/>
              </a:defRPr>
            </a:lvl3pPr>
            <a:lvl4pPr marL="614363" lvl="3" indent="-155575" defTabSz="895350">
              <a:buSzPct val="120000"/>
              <a:buChar char="▫"/>
              <a:defRPr sz="1600">
                <a:latin typeface="+mn-lt"/>
              </a:defRPr>
            </a:lvl4pPr>
            <a:lvl5pPr marL="746125" lvl="4" indent="-130175" defTabSz="895350">
              <a:buSzPct val="89000"/>
              <a:buChar char="-"/>
              <a:defRPr sz="1600">
                <a:latin typeface="+mn-lt"/>
              </a:defRPr>
            </a:lvl5pPr>
            <a:lvl6pPr marL="1203325" indent="-130175" defTabSz="895350" fontAlgn="base">
              <a:spcBef>
                <a:spcPct val="0"/>
              </a:spcBef>
              <a:spcAft>
                <a:spcPct val="0"/>
              </a:spcAft>
              <a:buClr>
                <a:schemeClr val="tx2"/>
              </a:buClr>
              <a:buSzPct val="89000"/>
              <a:buFont typeface="Arial" charset="0"/>
              <a:buChar char="-"/>
              <a:defRPr sz="1600">
                <a:latin typeface="+mn-lt"/>
              </a:defRPr>
            </a:lvl6pPr>
            <a:lvl7pPr marL="1660525" indent="-130175" defTabSz="895350" fontAlgn="base">
              <a:spcBef>
                <a:spcPct val="0"/>
              </a:spcBef>
              <a:spcAft>
                <a:spcPct val="0"/>
              </a:spcAft>
              <a:buClr>
                <a:schemeClr val="tx2"/>
              </a:buClr>
              <a:buSzPct val="89000"/>
              <a:buFont typeface="Arial" charset="0"/>
              <a:buChar char="-"/>
              <a:defRPr sz="1600">
                <a:latin typeface="+mn-lt"/>
              </a:defRPr>
            </a:lvl7pPr>
            <a:lvl8pPr marL="2117725" indent="-130175" defTabSz="895350" fontAlgn="base">
              <a:spcBef>
                <a:spcPct val="0"/>
              </a:spcBef>
              <a:spcAft>
                <a:spcPct val="0"/>
              </a:spcAft>
              <a:buClr>
                <a:schemeClr val="tx2"/>
              </a:buClr>
              <a:buSzPct val="89000"/>
              <a:buFont typeface="Arial" charset="0"/>
              <a:buChar char="-"/>
              <a:defRPr sz="1600">
                <a:latin typeface="+mn-lt"/>
              </a:defRPr>
            </a:lvl8pPr>
            <a:lvl9pPr marL="2574925" indent="-130175" defTabSz="895350" fontAlgn="base">
              <a:spcBef>
                <a:spcPct val="0"/>
              </a:spcBef>
              <a:spcAft>
                <a:spcPct val="0"/>
              </a:spcAft>
              <a:buClr>
                <a:schemeClr val="tx2"/>
              </a:buClr>
              <a:buSzPct val="89000"/>
              <a:buFont typeface="Arial" charset="0"/>
              <a:buChar char="-"/>
              <a:defRPr sz="1600">
                <a:latin typeface="+mn-lt"/>
              </a:defRPr>
            </a:lvl9pPr>
          </a:lstStyle>
          <a:p>
            <a:pPr defTabSz="895255">
              <a:buClr>
                <a:srgbClr val="002960"/>
              </a:buClr>
            </a:pPr>
            <a:r>
              <a:rPr lang="en-US" sz="1568">
                <a:solidFill>
                  <a:prstClr val="black"/>
                </a:solidFill>
                <a:latin typeface="Arial"/>
              </a:rPr>
              <a:t>Example questions</a:t>
            </a:r>
            <a:endParaRPr lang="en-US" sz="1568" dirty="0">
              <a:solidFill>
                <a:prstClr val="black"/>
              </a:solidFill>
              <a:latin typeface="Arial"/>
            </a:endParaRPr>
          </a:p>
        </p:txBody>
      </p:sp>
      <p:cxnSp>
        <p:nvCxnSpPr>
          <p:cNvPr id="37" name="Straight Connector 36"/>
          <p:cNvCxnSpPr/>
          <p:nvPr/>
        </p:nvCxnSpPr>
        <p:spPr>
          <a:xfrm>
            <a:off x="2646198" y="1840981"/>
            <a:ext cx="56777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646198" y="2533320"/>
            <a:ext cx="5677726"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646195" y="4045919"/>
            <a:ext cx="5677726"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Rectangle 13">
            <a:extLst>
              <a:ext uri="{FF2B5EF4-FFF2-40B4-BE49-F238E27FC236}">
                <a16:creationId xmlns:a16="http://schemas.microsoft.com/office/drawing/2014/main" id="{45FAF697-D4B6-49FA-B911-42197B28D3D1}"/>
              </a:ext>
            </a:extLst>
          </p:cNvPr>
          <p:cNvSpPr txBox="1"/>
          <p:nvPr/>
        </p:nvSpPr>
        <p:spPr>
          <a:xfrm>
            <a:off x="2592267" y="5690996"/>
            <a:ext cx="5380895" cy="333625"/>
          </a:xfrm>
          <a:prstGeom prst="rect">
            <a:avLst/>
          </a:prstGeom>
        </p:spPr>
        <p:txBody>
          <a:bodyPr vert="horz" wrap="square" lIns="91423" tIns="45714" rIns="91423" bIns="45714" rtlCol="0" anchor="t" anchorCtr="0">
            <a:spAutoFit/>
          </a:bodyPr>
          <a:lstStyle>
            <a:lvl1pPr marL="0" lvl="0" indent="0" defTabSz="895350">
              <a:buFontTx/>
              <a:buNone/>
              <a:defRPr sz="1600">
                <a:latin typeface="+mn-lt"/>
              </a:defRPr>
            </a:lvl1pPr>
            <a:lvl2pPr marL="193675" lvl="1" indent="-192088" defTabSz="895350">
              <a:defRPr sz="1600">
                <a:latin typeface="+mn-lt"/>
              </a:defRPr>
            </a:lvl2pPr>
            <a:lvl3pPr marL="457200" lvl="2" indent="-261938" defTabSz="895350">
              <a:buSzPct val="120000"/>
              <a:buChar char="–"/>
              <a:defRPr sz="1600">
                <a:latin typeface="+mn-lt"/>
              </a:defRPr>
            </a:lvl3pPr>
            <a:lvl4pPr marL="614363" lvl="3" indent="-155575" defTabSz="895350">
              <a:buSzPct val="120000"/>
              <a:buChar char="▫"/>
              <a:defRPr sz="1600">
                <a:latin typeface="+mn-lt"/>
              </a:defRPr>
            </a:lvl4pPr>
            <a:lvl5pPr marL="746125" lvl="4" indent="-130175" defTabSz="895350">
              <a:buSzPct val="89000"/>
              <a:buChar char="-"/>
              <a:defRPr sz="1600">
                <a:latin typeface="+mn-lt"/>
              </a:defRPr>
            </a:lvl5pPr>
            <a:lvl6pPr marL="1203325" indent="-130175" defTabSz="895350" fontAlgn="base">
              <a:spcBef>
                <a:spcPct val="0"/>
              </a:spcBef>
              <a:spcAft>
                <a:spcPct val="0"/>
              </a:spcAft>
              <a:buClr>
                <a:schemeClr val="tx2"/>
              </a:buClr>
              <a:buSzPct val="89000"/>
              <a:buFont typeface="Arial" charset="0"/>
              <a:buChar char="-"/>
              <a:defRPr sz="1600">
                <a:latin typeface="+mn-lt"/>
              </a:defRPr>
            </a:lvl6pPr>
            <a:lvl7pPr marL="1660525" indent="-130175" defTabSz="895350" fontAlgn="base">
              <a:spcBef>
                <a:spcPct val="0"/>
              </a:spcBef>
              <a:spcAft>
                <a:spcPct val="0"/>
              </a:spcAft>
              <a:buClr>
                <a:schemeClr val="tx2"/>
              </a:buClr>
              <a:buSzPct val="89000"/>
              <a:buFont typeface="Arial" charset="0"/>
              <a:buChar char="-"/>
              <a:defRPr sz="1600">
                <a:latin typeface="+mn-lt"/>
              </a:defRPr>
            </a:lvl7pPr>
            <a:lvl8pPr marL="2117725" indent="-130175" defTabSz="895350" fontAlgn="base">
              <a:spcBef>
                <a:spcPct val="0"/>
              </a:spcBef>
              <a:spcAft>
                <a:spcPct val="0"/>
              </a:spcAft>
              <a:buClr>
                <a:schemeClr val="tx2"/>
              </a:buClr>
              <a:buSzPct val="89000"/>
              <a:buFont typeface="Arial" charset="0"/>
              <a:buChar char="-"/>
              <a:defRPr sz="1600">
                <a:latin typeface="+mn-lt"/>
              </a:defRPr>
            </a:lvl8pPr>
            <a:lvl9pPr marL="2574925" indent="-130175" defTabSz="895350" fontAlgn="base">
              <a:spcBef>
                <a:spcPct val="0"/>
              </a:spcBef>
              <a:spcAft>
                <a:spcPct val="0"/>
              </a:spcAft>
              <a:buClr>
                <a:schemeClr val="tx2"/>
              </a:buClr>
              <a:buSzPct val="89000"/>
              <a:buFont typeface="Arial" charset="0"/>
              <a:buChar char="-"/>
              <a:defRPr sz="1600">
                <a:latin typeface="+mn-lt"/>
              </a:defRPr>
            </a:lvl9pPr>
          </a:lstStyle>
          <a:p>
            <a:pPr marL="281623" lvl="1" indent="-280035" defTabSz="895255">
              <a:buClr>
                <a:srgbClr val="002960"/>
              </a:buClr>
              <a:buFont typeface="Arial" panose="020B0604020202020204" pitchFamily="34" charset="0"/>
              <a:buChar char="•"/>
            </a:pPr>
            <a:r>
              <a:rPr lang="en-US" sz="1568" dirty="0">
                <a:solidFill>
                  <a:prstClr val="black"/>
                </a:solidFill>
                <a:latin typeface="Arial"/>
              </a:rPr>
              <a:t>Can the community play a role in solving the issue?</a:t>
            </a:r>
          </a:p>
        </p:txBody>
      </p:sp>
    </p:spTree>
    <p:extLst>
      <p:ext uri="{BB962C8B-B14F-4D97-AF65-F5344CB8AC3E}">
        <p14:creationId xmlns:p14="http://schemas.microsoft.com/office/powerpoint/2010/main" val="878337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530" y="398"/>
          <a:ext cx="158730" cy="158730"/>
        </p:xfrm>
        <a:graphic>
          <a:graphicData uri="http://schemas.openxmlformats.org/presentationml/2006/ole">
            <mc:AlternateContent xmlns:mc="http://schemas.openxmlformats.org/markup-compatibility/2006">
              <mc:Choice xmlns:v="urn:schemas-microsoft-com:vml" Requires="v">
                <p:oleObj spid="_x0000_s25610" name="think-cell Slide" r:id="rId10" imgW="360" imgH="360" progId="">
                  <p:embed/>
                </p:oleObj>
              </mc:Choice>
              <mc:Fallback>
                <p:oleObj name="think-cell Slide" r:id="rId10" imgW="360" imgH="360" progId="">
                  <p:embed/>
                  <p:pic>
                    <p:nvPicPr>
                      <p:cNvPr id="9" name="Object 8"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0" y="398"/>
                        <a:ext cx="158730" cy="1587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bwMode="gray">
          <a:xfrm>
            <a:off x="152950" y="299027"/>
            <a:ext cx="6269621" cy="58491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1588"/>
            <a:r>
              <a:rPr lang="en-US" dirty="0"/>
              <a:t>Formulate actions that are easy to understand, and adhere to 4 guiding principles</a:t>
            </a:r>
          </a:p>
        </p:txBody>
      </p:sp>
      <p:sp>
        <p:nvSpPr>
          <p:cNvPr id="33" name="TextBox 6"/>
          <p:cNvSpPr txBox="1">
            <a:spLocks/>
          </p:cNvSpPr>
          <p:nvPr>
            <p:custDataLst>
              <p:tags r:id="rId3"/>
            </p:custDataLst>
          </p:nvPr>
        </p:nvSpPr>
        <p:spPr bwMode="gray">
          <a:xfrm>
            <a:off x="133438" y="952784"/>
            <a:ext cx="8694567" cy="5095273"/>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txBody>
          <a:bodyPr vert="horz" lIns="76192" tIns="76192" rIns="76192" bIns="76192" rtlCol="0" anchor="t" anchorCtr="0">
            <a:noAutofit/>
          </a:bodyPr>
          <a:lstStyle>
            <a:defPPr>
              <a:defRPr lang="en-US"/>
            </a:defPPr>
            <a:lvl1pPr marL="0" lvl="0" indent="0" defTabSz="895350" eaLnBrk="0" hangingPunct="0">
              <a:buClr>
                <a:schemeClr val="tx2"/>
              </a:buClr>
              <a:buFontTx/>
              <a:buNone/>
              <a:defRPr>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defTabSz="895255">
              <a:buClr>
                <a:srgbClr val="002960"/>
              </a:buClr>
            </a:pPr>
            <a:endParaRPr lang="en-US" sz="1498" dirty="0">
              <a:solidFill>
                <a:srgbClr val="000000"/>
              </a:solidFill>
              <a:latin typeface="Arial"/>
            </a:endParaRPr>
          </a:p>
        </p:txBody>
      </p:sp>
      <p:cxnSp>
        <p:nvCxnSpPr>
          <p:cNvPr id="29" name="Straight Connector 28"/>
          <p:cNvCxnSpPr>
            <a:cxnSpLocks/>
          </p:cNvCxnSpPr>
          <p:nvPr/>
        </p:nvCxnSpPr>
        <p:spPr bwMode="gray">
          <a:xfrm>
            <a:off x="2031181" y="2561835"/>
            <a:ext cx="6739290"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cxnSpLocks/>
          </p:cNvCxnSpPr>
          <p:nvPr/>
        </p:nvCxnSpPr>
        <p:spPr bwMode="gray">
          <a:xfrm>
            <a:off x="2031181" y="3722055"/>
            <a:ext cx="6739290"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p:nvCxnSpPr>
        <p:spPr bwMode="gray">
          <a:xfrm>
            <a:off x="2031181" y="4882275"/>
            <a:ext cx="6739290"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3" name="TextBox 7"/>
          <p:cNvSpPr txBox="1">
            <a:spLocks/>
          </p:cNvSpPr>
          <p:nvPr>
            <p:custDataLst>
              <p:tags r:id="rId4"/>
            </p:custDataLst>
          </p:nvPr>
        </p:nvSpPr>
        <p:spPr bwMode="gray">
          <a:xfrm>
            <a:off x="190973" y="1504731"/>
            <a:ext cx="1752329" cy="953994"/>
          </a:xfrm>
          <a:prstGeom prst="rect">
            <a:avLst/>
          </a:prstGeom>
          <a:solidFill>
            <a:schemeClr val="accent1"/>
          </a:solidFill>
          <a:ln w="12700">
            <a:solidFill>
              <a:schemeClr val="bg1"/>
            </a:solidFill>
          </a:ln>
          <a:effectLst>
            <a:outerShdw blurRad="50800" dist="38100" dir="2700000" algn="tl" rotWithShape="0">
              <a:prstClr val="black">
                <a:alpha val="40000"/>
              </a:prstClr>
            </a:outerShdw>
          </a:effectLst>
        </p:spPr>
        <p:txBody>
          <a:bodyPr vert="horz" lIns="45716" tIns="45716" rIns="45716" bIns="45716" rtlCol="0" anchor="ctr" anchorCtr="0">
            <a:noAutofit/>
          </a:bodyPr>
          <a:lstStyle>
            <a:lvl1pPr marL="0" lvl="0" indent="0" defTabSz="895350" eaLnBrk="0" hangingPunct="0">
              <a:buClr>
                <a:schemeClr val="tx2"/>
              </a:buClr>
              <a:buFontTx/>
              <a:buNone/>
              <a:defRPr>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defTabSz="895255">
              <a:lnSpc>
                <a:spcPct val="90000"/>
              </a:lnSpc>
              <a:buClr>
                <a:srgbClr val="002960"/>
              </a:buClr>
            </a:pPr>
            <a:r>
              <a:rPr lang="en-US" sz="1498" dirty="0">
                <a:solidFill>
                  <a:srgbClr val="002960"/>
                </a:solidFill>
                <a:latin typeface="Arial"/>
              </a:rPr>
              <a:t>Specific and practical</a:t>
            </a:r>
          </a:p>
        </p:txBody>
      </p:sp>
      <p:sp>
        <p:nvSpPr>
          <p:cNvPr id="14" name="Rectangle 3"/>
          <p:cNvSpPr txBox="1">
            <a:spLocks/>
          </p:cNvSpPr>
          <p:nvPr/>
        </p:nvSpPr>
        <p:spPr bwMode="gray">
          <a:xfrm>
            <a:off x="2031178" y="1504730"/>
            <a:ext cx="3201244" cy="691867"/>
          </a:xfrm>
          <a:prstGeom prst="rect">
            <a:avLst/>
          </a:prstGeom>
        </p:spPr>
        <p:txBody>
          <a:bodyPr vert="horz" wrap="square" lIns="0" tIns="0" rIns="0" bIns="0" rtlCol="0">
            <a:spAutoFit/>
          </a:bodyPr>
          <a:lstStyle>
            <a:lvl1pPr marL="0" lvl="0" indent="0" defTabSz="895350" eaLnBrk="0" hangingPunct="0">
              <a:buClr>
                <a:schemeClr val="tx2"/>
              </a:buClr>
              <a:buFontTx/>
              <a:buNone/>
              <a:defRPr>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marL="193655" lvl="1" indent="-192067" defTabSz="895255">
              <a:buClr>
                <a:srgbClr val="002960"/>
              </a:buClr>
            </a:pPr>
            <a:r>
              <a:rPr lang="en-US" sz="1498" dirty="0">
                <a:solidFill>
                  <a:srgbClr val="000000"/>
                </a:solidFill>
                <a:latin typeface="Arial"/>
              </a:rPr>
              <a:t>Install 3 new computers with LMIS software in each Provincial medical store</a:t>
            </a:r>
          </a:p>
        </p:txBody>
      </p:sp>
      <p:sp>
        <p:nvSpPr>
          <p:cNvPr id="39" name="Rectangle 3"/>
          <p:cNvSpPr txBox="1">
            <a:spLocks/>
          </p:cNvSpPr>
          <p:nvPr/>
        </p:nvSpPr>
        <p:spPr bwMode="gray">
          <a:xfrm>
            <a:off x="5419318" y="1504729"/>
            <a:ext cx="3201244" cy="230512"/>
          </a:xfrm>
          <a:prstGeom prst="rect">
            <a:avLst/>
          </a:prstGeom>
        </p:spPr>
        <p:txBody>
          <a:bodyPr vert="horz" wrap="square" lIns="0" tIns="0" rIns="0" bIns="0" rtlCol="0">
            <a:spAutoFit/>
          </a:bodyPr>
          <a:lstStyle>
            <a:lvl1pPr marL="0" lvl="0" indent="0" defTabSz="895350" eaLnBrk="0" hangingPunct="0">
              <a:buClr>
                <a:schemeClr val="tx2"/>
              </a:buClr>
              <a:buFontTx/>
              <a:buNone/>
              <a:defRPr>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marL="193655" lvl="1" indent="-192067" defTabSz="895255">
              <a:buClr>
                <a:srgbClr val="002960"/>
              </a:buClr>
            </a:pPr>
            <a:r>
              <a:rPr lang="en-US" sz="1498" dirty="0">
                <a:solidFill>
                  <a:srgbClr val="000000"/>
                </a:solidFill>
                <a:latin typeface="Arial"/>
              </a:rPr>
              <a:t>Improve quality of </a:t>
            </a:r>
            <a:r>
              <a:rPr lang="en-US" sz="1498" dirty="0" err="1">
                <a:solidFill>
                  <a:srgbClr val="000000"/>
                </a:solidFill>
                <a:latin typeface="Arial"/>
              </a:rPr>
              <a:t>LMIS</a:t>
            </a:r>
            <a:r>
              <a:rPr lang="en-US" sz="1498" dirty="0">
                <a:solidFill>
                  <a:srgbClr val="000000"/>
                </a:solidFill>
                <a:latin typeface="Arial"/>
              </a:rPr>
              <a:t> data</a:t>
            </a:r>
          </a:p>
        </p:txBody>
      </p:sp>
      <p:sp>
        <p:nvSpPr>
          <p:cNvPr id="19" name="TextBox 7"/>
          <p:cNvSpPr txBox="1">
            <a:spLocks/>
          </p:cNvSpPr>
          <p:nvPr>
            <p:custDataLst>
              <p:tags r:id="rId5"/>
            </p:custDataLst>
          </p:nvPr>
        </p:nvSpPr>
        <p:spPr bwMode="gray">
          <a:xfrm>
            <a:off x="190973" y="2664951"/>
            <a:ext cx="1752329" cy="953994"/>
          </a:xfrm>
          <a:prstGeom prst="rect">
            <a:avLst/>
          </a:prstGeom>
          <a:solidFill>
            <a:schemeClr val="accent1"/>
          </a:solidFill>
          <a:ln w="12700">
            <a:solidFill>
              <a:schemeClr val="bg1"/>
            </a:solidFill>
          </a:ln>
          <a:effectLst>
            <a:outerShdw blurRad="50800" dist="38100" dir="2700000" algn="tl" rotWithShape="0">
              <a:prstClr val="black">
                <a:alpha val="40000"/>
              </a:prstClr>
            </a:outerShdw>
          </a:effectLst>
        </p:spPr>
        <p:txBody>
          <a:bodyPr vert="horz" lIns="45716" tIns="45716" rIns="45716" bIns="45716" rtlCol="0" anchor="ctr" anchorCtr="0">
            <a:noAutofit/>
          </a:bodyPr>
          <a:lstStyle>
            <a:lvl1pPr marL="0" lvl="0" indent="0" defTabSz="895350" eaLnBrk="0" hangingPunct="0">
              <a:buClr>
                <a:schemeClr val="tx2"/>
              </a:buClr>
              <a:buFontTx/>
              <a:buNone/>
              <a:defRPr>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defTabSz="895255">
              <a:lnSpc>
                <a:spcPct val="90000"/>
              </a:lnSpc>
              <a:buClr>
                <a:srgbClr val="002960"/>
              </a:buClr>
            </a:pPr>
            <a:r>
              <a:rPr lang="en-US" sz="1498">
                <a:solidFill>
                  <a:srgbClr val="002960"/>
                </a:solidFill>
                <a:latin typeface="Arial"/>
              </a:rPr>
              <a:t>Owner is capable of implementation</a:t>
            </a:r>
          </a:p>
        </p:txBody>
      </p:sp>
      <p:sp>
        <p:nvSpPr>
          <p:cNvPr id="20" name="Rectangle 3"/>
          <p:cNvSpPr txBox="1">
            <a:spLocks/>
          </p:cNvSpPr>
          <p:nvPr/>
        </p:nvSpPr>
        <p:spPr bwMode="gray">
          <a:xfrm>
            <a:off x="2031178" y="2664949"/>
            <a:ext cx="3639522" cy="1055711"/>
          </a:xfrm>
          <a:prstGeom prst="rect">
            <a:avLst/>
          </a:prstGeom>
        </p:spPr>
        <p:txBody>
          <a:bodyPr vert="horz" wrap="square" lIns="0" tIns="0" rIns="0" bIns="0" rtlCol="0">
            <a:spAutoFit/>
          </a:bodyPr>
          <a:lstStyle>
            <a:lvl1pPr marL="0" lvl="0" indent="0" defTabSz="895350" eaLnBrk="0" hangingPunct="0">
              <a:buClr>
                <a:schemeClr val="tx2"/>
              </a:buClr>
              <a:buFontTx/>
              <a:buNone/>
              <a:defRPr>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marL="193655" lvl="1" indent="-192067" defTabSz="895255">
              <a:buClr>
                <a:srgbClr val="002960"/>
              </a:buClr>
            </a:pPr>
            <a:r>
              <a:rPr lang="en-US" sz="1372" dirty="0">
                <a:solidFill>
                  <a:srgbClr val="000000"/>
                </a:solidFill>
                <a:latin typeface="Arial"/>
              </a:rPr>
              <a:t>The NMEP manager write a letter, signed by the Minister of Health, to the CCM to secure funding for 5 million LLINs for national campaign through the Global Fund </a:t>
            </a:r>
            <a:r>
              <a:rPr lang="en-US" sz="1372" i="1" dirty="0">
                <a:solidFill>
                  <a:srgbClr val="000000"/>
                </a:solidFill>
                <a:latin typeface="Arial"/>
              </a:rPr>
              <a:t>(owner = Malaria Program</a:t>
            </a:r>
            <a:r>
              <a:rPr lang="en-US" sz="1372" i="1" dirty="0">
                <a:solidFill>
                  <a:prstClr val="black"/>
                </a:solidFill>
                <a:latin typeface="Arial"/>
              </a:rPr>
              <a:t>me </a:t>
            </a:r>
            <a:r>
              <a:rPr lang="en-US" sz="1372" i="1" dirty="0">
                <a:solidFill>
                  <a:srgbClr val="000000"/>
                </a:solidFill>
                <a:latin typeface="Arial"/>
              </a:rPr>
              <a:t>Manager)</a:t>
            </a:r>
          </a:p>
        </p:txBody>
      </p:sp>
      <p:sp>
        <p:nvSpPr>
          <p:cNvPr id="41" name="Rectangle 3"/>
          <p:cNvSpPr txBox="1">
            <a:spLocks/>
          </p:cNvSpPr>
          <p:nvPr/>
        </p:nvSpPr>
        <p:spPr bwMode="gray">
          <a:xfrm>
            <a:off x="5670700" y="2667954"/>
            <a:ext cx="3201244" cy="691867"/>
          </a:xfrm>
          <a:prstGeom prst="rect">
            <a:avLst/>
          </a:prstGeom>
        </p:spPr>
        <p:txBody>
          <a:bodyPr vert="horz" wrap="square" lIns="0" tIns="0" rIns="0" bIns="0" rtlCol="0">
            <a:spAutoFit/>
          </a:bodyPr>
          <a:lstStyle>
            <a:lvl1pPr marL="0" lvl="0" indent="0" defTabSz="895350" eaLnBrk="0" hangingPunct="0">
              <a:buClr>
                <a:schemeClr val="tx2"/>
              </a:buClr>
              <a:buFontTx/>
              <a:buNone/>
              <a:defRPr>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marL="193655" lvl="1" indent="-192067" defTabSz="895255">
              <a:buClr>
                <a:srgbClr val="002960"/>
              </a:buClr>
            </a:pPr>
            <a:r>
              <a:rPr lang="en-US" sz="1498" dirty="0">
                <a:solidFill>
                  <a:srgbClr val="000000"/>
                </a:solidFill>
                <a:latin typeface="Arial"/>
              </a:rPr>
              <a:t>The District should ensure LLIN coverage is maintained </a:t>
            </a:r>
            <a:r>
              <a:rPr lang="en-US" sz="1498" i="1" dirty="0">
                <a:solidFill>
                  <a:srgbClr val="000000"/>
                </a:solidFill>
                <a:latin typeface="Arial"/>
              </a:rPr>
              <a:t>(owner = District?)</a:t>
            </a:r>
          </a:p>
        </p:txBody>
      </p:sp>
      <p:sp>
        <p:nvSpPr>
          <p:cNvPr id="22" name="TextBox 7"/>
          <p:cNvSpPr txBox="1">
            <a:spLocks/>
          </p:cNvSpPr>
          <p:nvPr>
            <p:custDataLst>
              <p:tags r:id="rId6"/>
            </p:custDataLst>
          </p:nvPr>
        </p:nvSpPr>
        <p:spPr bwMode="gray">
          <a:xfrm>
            <a:off x="190973" y="3825172"/>
            <a:ext cx="1752329" cy="953994"/>
          </a:xfrm>
          <a:prstGeom prst="rect">
            <a:avLst/>
          </a:prstGeom>
          <a:solidFill>
            <a:schemeClr val="accent1"/>
          </a:solidFill>
          <a:ln w="12700">
            <a:solidFill>
              <a:schemeClr val="bg1"/>
            </a:solidFill>
          </a:ln>
          <a:effectLst>
            <a:outerShdw blurRad="50800" dist="38100" dir="2700000" algn="tl" rotWithShape="0">
              <a:prstClr val="black">
                <a:alpha val="40000"/>
              </a:prstClr>
            </a:outerShdw>
          </a:effectLst>
        </p:spPr>
        <p:txBody>
          <a:bodyPr vert="horz" lIns="45716" tIns="45716" rIns="45716" bIns="45716" rtlCol="0" anchor="ctr" anchorCtr="0">
            <a:noAutofit/>
          </a:bodyPr>
          <a:lstStyle>
            <a:lvl1pPr marL="0" lvl="0" indent="0" defTabSz="895350" eaLnBrk="0" hangingPunct="0">
              <a:buClr>
                <a:schemeClr val="tx2"/>
              </a:buClr>
              <a:buFontTx/>
              <a:buNone/>
              <a:defRPr>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defTabSz="895255">
              <a:lnSpc>
                <a:spcPct val="90000"/>
              </a:lnSpc>
              <a:buClr>
                <a:srgbClr val="002960"/>
              </a:buClr>
            </a:pPr>
            <a:r>
              <a:rPr lang="en-US" sz="1498" dirty="0">
                <a:solidFill>
                  <a:srgbClr val="002960"/>
                </a:solidFill>
                <a:latin typeface="Arial"/>
              </a:rPr>
              <a:t>Actions have clear owners in country</a:t>
            </a:r>
          </a:p>
        </p:txBody>
      </p:sp>
      <p:sp>
        <p:nvSpPr>
          <p:cNvPr id="23" name="Rectangle 3"/>
          <p:cNvSpPr txBox="1">
            <a:spLocks/>
          </p:cNvSpPr>
          <p:nvPr/>
        </p:nvSpPr>
        <p:spPr bwMode="gray">
          <a:xfrm>
            <a:off x="2031178" y="3825169"/>
            <a:ext cx="3201244" cy="922047"/>
          </a:xfrm>
          <a:prstGeom prst="rect">
            <a:avLst/>
          </a:prstGeom>
        </p:spPr>
        <p:txBody>
          <a:bodyPr vert="horz" wrap="square" lIns="0" tIns="0" rIns="0" bIns="0" rtlCol="0">
            <a:spAutoFit/>
          </a:bodyPr>
          <a:lstStyle>
            <a:lvl1pPr marL="0" lvl="0" indent="0" defTabSz="895350" eaLnBrk="0" hangingPunct="0">
              <a:buClr>
                <a:schemeClr val="tx2"/>
              </a:buClr>
              <a:buFontTx/>
              <a:buNone/>
              <a:defRPr>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marL="193655" lvl="1" indent="-192067" defTabSz="895255">
              <a:buClr>
                <a:srgbClr val="002960"/>
              </a:buClr>
            </a:pPr>
            <a:r>
              <a:rPr lang="en-US" sz="1498" dirty="0">
                <a:solidFill>
                  <a:srgbClr val="000000"/>
                </a:solidFill>
                <a:latin typeface="Arial"/>
              </a:rPr>
              <a:t>Director of Maternal &amp; Child Health to establish a regular forum to engage partners, </a:t>
            </a:r>
            <a:r>
              <a:rPr lang="en-US" sz="1498" dirty="0" err="1">
                <a:solidFill>
                  <a:srgbClr val="000000"/>
                </a:solidFill>
                <a:latin typeface="Arial"/>
              </a:rPr>
              <a:t>mobilise</a:t>
            </a:r>
            <a:r>
              <a:rPr lang="en-US" sz="1498" dirty="0">
                <a:solidFill>
                  <a:srgbClr val="000000"/>
                </a:solidFill>
                <a:latin typeface="Arial"/>
              </a:rPr>
              <a:t> funds and improve funding allocation</a:t>
            </a:r>
          </a:p>
        </p:txBody>
      </p:sp>
      <p:sp>
        <p:nvSpPr>
          <p:cNvPr id="42" name="Rectangle 3"/>
          <p:cNvSpPr txBox="1">
            <a:spLocks/>
          </p:cNvSpPr>
          <p:nvPr/>
        </p:nvSpPr>
        <p:spPr bwMode="gray">
          <a:xfrm>
            <a:off x="5419318" y="3825167"/>
            <a:ext cx="3201244" cy="461246"/>
          </a:xfrm>
          <a:prstGeom prst="rect">
            <a:avLst/>
          </a:prstGeom>
        </p:spPr>
        <p:txBody>
          <a:bodyPr vert="horz" wrap="square" lIns="0" tIns="0" rIns="0" bIns="0" rtlCol="0">
            <a:spAutoFit/>
          </a:bodyPr>
          <a:lstStyle>
            <a:lvl1pPr marL="0" lvl="0" indent="0" defTabSz="895350" eaLnBrk="0" hangingPunct="0">
              <a:buClr>
                <a:schemeClr val="tx2"/>
              </a:buClr>
              <a:buFontTx/>
              <a:buNone/>
              <a:defRPr>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marL="193655" lvl="1" indent="-192067" defTabSz="895255">
              <a:buClr>
                <a:srgbClr val="002960"/>
              </a:buClr>
            </a:pPr>
            <a:r>
              <a:rPr lang="en-US" sz="1498" dirty="0">
                <a:solidFill>
                  <a:srgbClr val="000000"/>
                </a:solidFill>
                <a:latin typeface="Arial"/>
              </a:rPr>
              <a:t>Increase total donor contribution to RMNCAH Sector </a:t>
            </a:r>
          </a:p>
        </p:txBody>
      </p:sp>
      <p:sp>
        <p:nvSpPr>
          <p:cNvPr id="25" name="TextBox 7"/>
          <p:cNvSpPr txBox="1">
            <a:spLocks/>
          </p:cNvSpPr>
          <p:nvPr>
            <p:custDataLst>
              <p:tags r:id="rId7"/>
            </p:custDataLst>
          </p:nvPr>
        </p:nvSpPr>
        <p:spPr bwMode="gray">
          <a:xfrm>
            <a:off x="190973" y="4985393"/>
            <a:ext cx="1752329" cy="953994"/>
          </a:xfrm>
          <a:prstGeom prst="rect">
            <a:avLst/>
          </a:prstGeom>
          <a:solidFill>
            <a:schemeClr val="accent1"/>
          </a:solidFill>
          <a:ln w="12700">
            <a:solidFill>
              <a:schemeClr val="bg1"/>
            </a:solidFill>
          </a:ln>
          <a:effectLst>
            <a:outerShdw blurRad="50800" dist="38100" dir="2700000" algn="tl" rotWithShape="0">
              <a:prstClr val="black">
                <a:alpha val="40000"/>
              </a:prstClr>
            </a:outerShdw>
          </a:effectLst>
        </p:spPr>
        <p:txBody>
          <a:bodyPr vert="horz" lIns="45716" tIns="45716" rIns="45716" bIns="45716" rtlCol="0" anchor="ctr" anchorCtr="0">
            <a:noAutofit/>
          </a:bodyPr>
          <a:lstStyle>
            <a:lvl1pPr marL="0" lvl="0" indent="0" defTabSz="895350" eaLnBrk="0" hangingPunct="0">
              <a:buClr>
                <a:schemeClr val="tx2"/>
              </a:buClr>
              <a:buFontTx/>
              <a:buNone/>
              <a:defRPr>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defTabSz="895255">
              <a:lnSpc>
                <a:spcPct val="90000"/>
              </a:lnSpc>
              <a:buClr>
                <a:srgbClr val="002960"/>
              </a:buClr>
            </a:pPr>
            <a:r>
              <a:rPr lang="en-US" sz="1498" dirty="0">
                <a:solidFill>
                  <a:srgbClr val="002960"/>
                </a:solidFill>
                <a:latin typeface="Arial"/>
              </a:rPr>
              <a:t>Progress can be tracked effectively</a:t>
            </a:r>
          </a:p>
        </p:txBody>
      </p:sp>
      <p:sp>
        <p:nvSpPr>
          <p:cNvPr id="26" name="Rectangle 3"/>
          <p:cNvSpPr txBox="1">
            <a:spLocks/>
          </p:cNvSpPr>
          <p:nvPr/>
        </p:nvSpPr>
        <p:spPr bwMode="gray">
          <a:xfrm>
            <a:off x="2031178" y="5032861"/>
            <a:ext cx="3201244" cy="922490"/>
          </a:xfrm>
          <a:prstGeom prst="rect">
            <a:avLst/>
          </a:prstGeom>
        </p:spPr>
        <p:txBody>
          <a:bodyPr vert="horz" wrap="square" lIns="0" tIns="0" rIns="0" bIns="0" rtlCol="0">
            <a:spAutoFit/>
          </a:bodyPr>
          <a:lstStyle>
            <a:lvl1pPr marL="0" lvl="0" indent="0" defTabSz="895350" eaLnBrk="0" hangingPunct="0">
              <a:buClr>
                <a:schemeClr val="tx2"/>
              </a:buClr>
              <a:buFontTx/>
              <a:buNone/>
              <a:defRPr>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marL="193655" lvl="1" indent="-192067" defTabSz="895255">
              <a:buClr>
                <a:srgbClr val="002960"/>
              </a:buClr>
            </a:pPr>
            <a:r>
              <a:rPr lang="en-US" sz="1498" dirty="0">
                <a:solidFill>
                  <a:prstClr val="black"/>
                </a:solidFill>
                <a:latin typeface="Arial"/>
              </a:rPr>
              <a:t>RHMT to work with local NGO to scale up hand-washing initiative in the 5 communities with high diarrhea prevalence in district X</a:t>
            </a:r>
          </a:p>
        </p:txBody>
      </p:sp>
      <p:sp>
        <p:nvSpPr>
          <p:cNvPr id="43" name="Rectangle 3"/>
          <p:cNvSpPr txBox="1">
            <a:spLocks/>
          </p:cNvSpPr>
          <p:nvPr/>
        </p:nvSpPr>
        <p:spPr bwMode="gray">
          <a:xfrm>
            <a:off x="5419318" y="4985390"/>
            <a:ext cx="3201244" cy="230623"/>
          </a:xfrm>
          <a:prstGeom prst="rect">
            <a:avLst/>
          </a:prstGeom>
        </p:spPr>
        <p:txBody>
          <a:bodyPr vert="horz" wrap="square" lIns="0" tIns="0" rIns="0" bIns="0" rtlCol="0">
            <a:spAutoFit/>
          </a:bodyPr>
          <a:lstStyle>
            <a:lvl1pPr marL="0" lvl="0" indent="0" defTabSz="895350" eaLnBrk="0" hangingPunct="0">
              <a:buClr>
                <a:schemeClr val="tx2"/>
              </a:buClr>
              <a:buFontTx/>
              <a:buNone/>
              <a:defRPr>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marL="193655" lvl="1" indent="-192067" defTabSz="895255">
              <a:buClr>
                <a:srgbClr val="002960"/>
              </a:buClr>
            </a:pPr>
            <a:r>
              <a:rPr lang="en-US" sz="1498" dirty="0">
                <a:solidFill>
                  <a:prstClr val="black"/>
                </a:solidFill>
                <a:latin typeface="Arial"/>
              </a:rPr>
              <a:t>Improve hand washing in district X</a:t>
            </a:r>
          </a:p>
        </p:txBody>
      </p:sp>
      <p:sp>
        <p:nvSpPr>
          <p:cNvPr id="11" name="Rectangle 3"/>
          <p:cNvSpPr txBox="1">
            <a:spLocks/>
          </p:cNvSpPr>
          <p:nvPr/>
        </p:nvSpPr>
        <p:spPr bwMode="gray">
          <a:xfrm>
            <a:off x="2031178" y="1028835"/>
            <a:ext cx="3201244" cy="365253"/>
          </a:xfrm>
          <a:prstGeom prst="rect">
            <a:avLst/>
          </a:prstGeom>
          <a:solidFill>
            <a:schemeClr val="accent1"/>
          </a:solidFill>
          <a:ln w="12700">
            <a:solidFill>
              <a:schemeClr val="bg1"/>
            </a:solidFill>
          </a:ln>
          <a:effectLst>
            <a:outerShdw blurRad="50800" dist="38100" dir="2700000" algn="tl" rotWithShape="0">
              <a:prstClr val="black">
                <a:alpha val="40000"/>
              </a:prstClr>
            </a:outerShdw>
          </a:effectLst>
        </p:spPr>
        <p:txBody>
          <a:bodyPr vert="horz" wrap="square" lIns="72001" tIns="72001" rIns="72001" bIns="72001" rtlCol="0" anchor="ctr" anchorCtr="0">
            <a:noAutofit/>
          </a:bodyPr>
          <a:lstStyle>
            <a:lvl1pPr marL="0" lvl="0" indent="0" defTabSz="895350" eaLnBrk="0" hangingPunct="0">
              <a:buClr>
                <a:schemeClr val="tx2"/>
              </a:buClr>
              <a:buFontTx/>
              <a:buNone/>
              <a:defRPr>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defTabSz="895255">
              <a:buClr>
                <a:srgbClr val="002960"/>
              </a:buClr>
            </a:pPr>
            <a:r>
              <a:rPr lang="en-US" sz="1498" dirty="0">
                <a:solidFill>
                  <a:srgbClr val="002960"/>
                </a:solidFill>
                <a:latin typeface="Arial"/>
              </a:rPr>
              <a:t>Actions should look like this…</a:t>
            </a:r>
          </a:p>
        </p:txBody>
      </p:sp>
      <p:sp>
        <p:nvSpPr>
          <p:cNvPr id="38" name="Rectangle 3"/>
          <p:cNvSpPr txBox="1">
            <a:spLocks/>
          </p:cNvSpPr>
          <p:nvPr/>
        </p:nvSpPr>
        <p:spPr bwMode="gray">
          <a:xfrm>
            <a:off x="5419318" y="1028835"/>
            <a:ext cx="3201244" cy="365253"/>
          </a:xfrm>
          <a:prstGeom prst="rect">
            <a:avLst/>
          </a:prstGeom>
          <a:solidFill>
            <a:schemeClr val="accent1"/>
          </a:solidFill>
          <a:ln w="12700">
            <a:solidFill>
              <a:schemeClr val="bg1"/>
            </a:solidFill>
          </a:ln>
          <a:effectLst>
            <a:outerShdw blurRad="50800" dist="38100" dir="2700000" algn="tl" rotWithShape="0">
              <a:prstClr val="black">
                <a:alpha val="40000"/>
              </a:prstClr>
            </a:outerShdw>
          </a:effectLst>
        </p:spPr>
        <p:txBody>
          <a:bodyPr vert="horz" wrap="square" lIns="72001" tIns="72001" rIns="72001" bIns="72001" rtlCol="0" anchor="ctr" anchorCtr="0">
            <a:noAutofit/>
          </a:bodyPr>
          <a:lstStyle>
            <a:lvl1pPr marL="0" lvl="0" indent="0" defTabSz="895350" eaLnBrk="0" hangingPunct="0">
              <a:buClr>
                <a:schemeClr val="tx2"/>
              </a:buClr>
              <a:buFontTx/>
              <a:buNone/>
              <a:defRPr>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defTabSz="895255">
              <a:buClr>
                <a:srgbClr val="002960"/>
              </a:buClr>
            </a:pPr>
            <a:r>
              <a:rPr lang="en-US" sz="1498" dirty="0">
                <a:solidFill>
                  <a:srgbClr val="002960"/>
                </a:solidFill>
                <a:latin typeface="Arial"/>
              </a:rPr>
              <a:t>…and not like this</a:t>
            </a:r>
          </a:p>
        </p:txBody>
      </p:sp>
      <p:pic>
        <p:nvPicPr>
          <p:cNvPr id="28" name="Picture 29" descr="Symbol-Delete"/>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gray">
          <a:xfrm>
            <a:off x="8394464" y="1028834"/>
            <a:ext cx="376004" cy="37600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0" descr="Symbol-Check"/>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gray">
          <a:xfrm>
            <a:off x="5006323" y="1028834"/>
            <a:ext cx="376004" cy="376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429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068" y="187509"/>
            <a:ext cx="6654066" cy="292371"/>
          </a:xfrm>
        </p:spPr>
        <p:txBody>
          <a:bodyPr/>
          <a:lstStyle/>
          <a:p>
            <a:r>
              <a:rPr lang="en-US" dirty="0"/>
              <a:t>Sample action categories</a:t>
            </a:r>
          </a:p>
        </p:txBody>
      </p:sp>
      <p:sp>
        <p:nvSpPr>
          <p:cNvPr id="3" name="Content Placeholder 2"/>
          <p:cNvSpPr>
            <a:spLocks noGrp="1"/>
          </p:cNvSpPr>
          <p:nvPr>
            <p:ph idx="1"/>
          </p:nvPr>
        </p:nvSpPr>
        <p:spPr>
          <a:xfrm>
            <a:off x="3026054" y="3337973"/>
            <a:ext cx="2909333" cy="246206"/>
          </a:xfrm>
        </p:spPr>
        <p:txBody>
          <a:bodyPr/>
          <a:lstStyle/>
          <a:p>
            <a:endParaRPr lang="en-US"/>
          </a:p>
        </p:txBody>
      </p:sp>
      <p:sp>
        <p:nvSpPr>
          <p:cNvPr id="4" name="TextBox 6"/>
          <p:cNvSpPr txBox="1">
            <a:spLocks/>
          </p:cNvSpPr>
          <p:nvPr>
            <p:custDataLst>
              <p:tags r:id="rId1"/>
            </p:custDataLst>
          </p:nvPr>
        </p:nvSpPr>
        <p:spPr bwMode="gray">
          <a:xfrm>
            <a:off x="303067" y="618919"/>
            <a:ext cx="8355308" cy="5647975"/>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txBody>
          <a:bodyPr vert="horz" lIns="76177" tIns="76177" rIns="76177" bIns="76177" rtlCol="0" anchor="t" anchorCtr="0">
            <a:noAutofit/>
          </a:bodyPr>
          <a:lstStyle>
            <a:defPPr>
              <a:defRPr lang="en-US"/>
            </a:defPPr>
            <a:lvl1pPr marL="0" lvl="0" indent="0" defTabSz="895350" eaLnBrk="0" hangingPunct="0">
              <a:buClr>
                <a:schemeClr val="tx2"/>
              </a:buClr>
              <a:buFontTx/>
              <a:buNone/>
              <a:defRPr sz="1500">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a:buClr>
                <a:srgbClr val="002960"/>
              </a:buClr>
              <a:buSzTx/>
            </a:pPr>
            <a:endParaRPr lang="en-US" sz="1372" dirty="0">
              <a:solidFill>
                <a:srgbClr val="000000"/>
              </a:solidFill>
            </a:endParaRPr>
          </a:p>
        </p:txBody>
      </p:sp>
      <p:sp>
        <p:nvSpPr>
          <p:cNvPr id="5" name="Rectangle 3"/>
          <p:cNvSpPr txBox="1">
            <a:spLocks/>
          </p:cNvSpPr>
          <p:nvPr>
            <p:custDataLst>
              <p:tags r:id="rId2"/>
            </p:custDataLst>
          </p:nvPr>
        </p:nvSpPr>
        <p:spPr bwMode="gray">
          <a:xfrm>
            <a:off x="450513" y="980445"/>
            <a:ext cx="2143970" cy="211148"/>
          </a:xfrm>
          <a:prstGeom prst="rect">
            <a:avLst/>
          </a:prstGeom>
        </p:spPr>
        <p:txBody>
          <a:bodyPr vert="horz" wrap="square" lIns="0" tIns="0" rIns="0" bIns="0" rtlCol="0" anchor="b">
            <a:spAutoFit/>
          </a:bodyPr>
          <a:lstStyle>
            <a:lvl1pPr marL="0" lvl="0" indent="0" defTabSz="895350" eaLnBrk="0" hangingPunct="0">
              <a:buClr>
                <a:schemeClr val="tx2"/>
              </a:buClr>
              <a:buFontTx/>
              <a:buNone/>
              <a:defRPr>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a:buClr>
                <a:srgbClr val="002960"/>
              </a:buClr>
              <a:buSzTx/>
            </a:pPr>
            <a:r>
              <a:rPr lang="en-US" sz="1372" dirty="0">
                <a:solidFill>
                  <a:srgbClr val="002960"/>
                </a:solidFill>
              </a:rPr>
              <a:t>Action category</a:t>
            </a:r>
          </a:p>
        </p:txBody>
      </p:sp>
      <p:sp>
        <p:nvSpPr>
          <p:cNvPr id="6" name="TextBox 7"/>
          <p:cNvSpPr txBox="1">
            <a:spLocks/>
          </p:cNvSpPr>
          <p:nvPr>
            <p:custDataLst>
              <p:tags r:id="rId3"/>
            </p:custDataLst>
          </p:nvPr>
        </p:nvSpPr>
        <p:spPr bwMode="gray">
          <a:xfrm>
            <a:off x="450513" y="1427921"/>
            <a:ext cx="2624326" cy="518540"/>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txBody>
          <a:bodyPr vert="horz" lIns="76177" tIns="76177" rIns="76177" bIns="76177" rtlCol="0" anchor="ctr" anchorCtr="0">
            <a:noAutofit/>
          </a:bodyPr>
          <a:lstStyle>
            <a:lvl1pPr marL="0" lvl="0" indent="0" defTabSz="895350" eaLnBrk="0" hangingPunct="0">
              <a:buClr>
                <a:schemeClr val="tx2"/>
              </a:buClr>
              <a:buFontTx/>
              <a:buNone/>
              <a:defRPr>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a:buClr>
                <a:srgbClr val="002960"/>
              </a:buClr>
              <a:buSzTx/>
            </a:pPr>
            <a:r>
              <a:rPr lang="en-US" sz="1372" dirty="0">
                <a:solidFill>
                  <a:srgbClr val="002960"/>
                </a:solidFill>
              </a:rPr>
              <a:t>Advocacy for high level policy and strategy change</a:t>
            </a:r>
          </a:p>
        </p:txBody>
      </p:sp>
      <p:sp>
        <p:nvSpPr>
          <p:cNvPr id="7" name="TextBox 7"/>
          <p:cNvSpPr txBox="1">
            <a:spLocks/>
          </p:cNvSpPr>
          <p:nvPr>
            <p:custDataLst>
              <p:tags r:id="rId4"/>
            </p:custDataLst>
          </p:nvPr>
        </p:nvSpPr>
        <p:spPr bwMode="gray">
          <a:xfrm>
            <a:off x="450513" y="2621464"/>
            <a:ext cx="2624326" cy="518540"/>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txBody>
          <a:bodyPr vert="horz" lIns="76177" tIns="76177" rIns="76177" bIns="76177" rtlCol="0" anchor="ctr" anchorCtr="0">
            <a:noAutofit/>
          </a:bodyPr>
          <a:lstStyle>
            <a:lvl1pPr marL="0" lvl="0" indent="0" defTabSz="895350" eaLnBrk="0" hangingPunct="0">
              <a:buClr>
                <a:schemeClr val="tx2"/>
              </a:buClr>
              <a:buFontTx/>
              <a:buNone/>
              <a:defRPr>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a:buClr>
                <a:srgbClr val="002960"/>
              </a:buClr>
              <a:buSzTx/>
            </a:pPr>
            <a:r>
              <a:rPr lang="en-US" sz="1372" dirty="0">
                <a:solidFill>
                  <a:srgbClr val="002960"/>
                </a:solidFill>
              </a:rPr>
              <a:t>Manage procurement  and supply chain issues</a:t>
            </a:r>
          </a:p>
        </p:txBody>
      </p:sp>
      <p:sp>
        <p:nvSpPr>
          <p:cNvPr id="8" name="TextBox 7"/>
          <p:cNvSpPr txBox="1">
            <a:spLocks/>
          </p:cNvSpPr>
          <p:nvPr>
            <p:custDataLst>
              <p:tags r:id="rId5"/>
            </p:custDataLst>
          </p:nvPr>
        </p:nvSpPr>
        <p:spPr bwMode="gray">
          <a:xfrm>
            <a:off x="450513" y="3211668"/>
            <a:ext cx="2624326" cy="518540"/>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txBody>
          <a:bodyPr vert="horz" lIns="76177" tIns="76177" rIns="76177" bIns="76177" rtlCol="0" anchor="ctr" anchorCtr="0">
            <a:noAutofit/>
          </a:bodyPr>
          <a:lstStyle>
            <a:lvl1pPr marL="0" lvl="0" indent="0" defTabSz="895350" eaLnBrk="0" hangingPunct="0">
              <a:buClr>
                <a:schemeClr val="tx2"/>
              </a:buClr>
              <a:buFontTx/>
              <a:buNone/>
              <a:defRPr>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a:buClr>
                <a:srgbClr val="002960"/>
              </a:buClr>
              <a:buSzTx/>
            </a:pPr>
            <a:r>
              <a:rPr lang="en-US" sz="1372" dirty="0">
                <a:solidFill>
                  <a:srgbClr val="002960"/>
                </a:solidFill>
              </a:rPr>
              <a:t>Build capacity</a:t>
            </a:r>
          </a:p>
        </p:txBody>
      </p:sp>
      <p:sp>
        <p:nvSpPr>
          <p:cNvPr id="9" name="TextBox 7"/>
          <p:cNvSpPr txBox="1">
            <a:spLocks/>
          </p:cNvSpPr>
          <p:nvPr>
            <p:custDataLst>
              <p:tags r:id="rId6"/>
            </p:custDataLst>
          </p:nvPr>
        </p:nvSpPr>
        <p:spPr bwMode="gray">
          <a:xfrm>
            <a:off x="450513" y="3801874"/>
            <a:ext cx="2624326" cy="518540"/>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txBody>
          <a:bodyPr vert="horz" lIns="76177" tIns="76177" rIns="76177" bIns="76177" rtlCol="0" anchor="ctr" anchorCtr="0">
            <a:noAutofit/>
          </a:bodyPr>
          <a:lstStyle>
            <a:lvl1pPr marL="0" lvl="0" indent="0" defTabSz="895350" eaLnBrk="0" hangingPunct="0">
              <a:buClr>
                <a:schemeClr val="tx2"/>
              </a:buClr>
              <a:buFontTx/>
              <a:buNone/>
              <a:defRPr>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a:buClr>
                <a:srgbClr val="002960"/>
              </a:buClr>
              <a:buSzTx/>
            </a:pPr>
            <a:r>
              <a:rPr lang="en-US" sz="1372">
                <a:solidFill>
                  <a:srgbClr val="002960"/>
                </a:solidFill>
              </a:rPr>
              <a:t>Address Funding</a:t>
            </a:r>
            <a:endParaRPr lang="en-US" sz="1372" dirty="0">
              <a:solidFill>
                <a:srgbClr val="002960"/>
              </a:solidFill>
            </a:endParaRPr>
          </a:p>
        </p:txBody>
      </p:sp>
      <p:sp>
        <p:nvSpPr>
          <p:cNvPr id="10" name="TextBox 7"/>
          <p:cNvSpPr txBox="1">
            <a:spLocks/>
          </p:cNvSpPr>
          <p:nvPr>
            <p:custDataLst>
              <p:tags r:id="rId7"/>
            </p:custDataLst>
          </p:nvPr>
        </p:nvSpPr>
        <p:spPr bwMode="gray">
          <a:xfrm>
            <a:off x="450513" y="4392080"/>
            <a:ext cx="2624326" cy="518540"/>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txBody>
          <a:bodyPr vert="horz" lIns="76177" tIns="76177" rIns="76177" bIns="76177" rtlCol="0" anchor="ctr" anchorCtr="0">
            <a:noAutofit/>
          </a:bodyPr>
          <a:lstStyle>
            <a:lvl1pPr marL="0" lvl="0" indent="0" defTabSz="895350" eaLnBrk="0" hangingPunct="0">
              <a:buClr>
                <a:schemeClr val="tx2"/>
              </a:buClr>
              <a:buFontTx/>
              <a:buNone/>
              <a:defRPr>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a:buClr>
                <a:srgbClr val="002960"/>
              </a:buClr>
              <a:buSzTx/>
            </a:pPr>
            <a:r>
              <a:rPr lang="en-US" sz="1372" dirty="0">
                <a:solidFill>
                  <a:schemeClr val="tx2"/>
                </a:solidFill>
              </a:rPr>
              <a:t>Improve quality and </a:t>
            </a:r>
            <a:r>
              <a:rPr lang="en-US" sz="1372" dirty="0" err="1">
                <a:solidFill>
                  <a:schemeClr val="tx2"/>
                </a:solidFill>
              </a:rPr>
              <a:t>utilisation</a:t>
            </a:r>
            <a:r>
              <a:rPr lang="en-US" sz="1372" dirty="0">
                <a:solidFill>
                  <a:schemeClr val="tx2"/>
                </a:solidFill>
              </a:rPr>
              <a:t> of data</a:t>
            </a:r>
          </a:p>
        </p:txBody>
      </p:sp>
      <p:sp>
        <p:nvSpPr>
          <p:cNvPr id="11" name="TextBox 7"/>
          <p:cNvSpPr txBox="1">
            <a:spLocks/>
          </p:cNvSpPr>
          <p:nvPr>
            <p:custDataLst>
              <p:tags r:id="rId8"/>
            </p:custDataLst>
          </p:nvPr>
        </p:nvSpPr>
        <p:spPr bwMode="gray">
          <a:xfrm>
            <a:off x="450513" y="4982285"/>
            <a:ext cx="2624326" cy="518540"/>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txBody>
          <a:bodyPr vert="horz" lIns="76177" tIns="76177" rIns="76177" bIns="76177" rtlCol="0" anchor="ctr" anchorCtr="0">
            <a:noAutofit/>
          </a:bodyPr>
          <a:lstStyle>
            <a:lvl1pPr marL="0" lvl="0" indent="0" defTabSz="895350" eaLnBrk="0" hangingPunct="0">
              <a:buClr>
                <a:schemeClr val="tx2"/>
              </a:buClr>
              <a:buFontTx/>
              <a:buNone/>
              <a:defRPr>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a:buClr>
                <a:srgbClr val="002960"/>
              </a:buClr>
              <a:buSzTx/>
            </a:pPr>
            <a:r>
              <a:rPr lang="en-US" sz="1372" dirty="0" err="1">
                <a:solidFill>
                  <a:schemeClr val="tx2"/>
                </a:solidFill>
              </a:rPr>
              <a:t>Catalyse</a:t>
            </a:r>
            <a:r>
              <a:rPr lang="en-US" sz="1372" dirty="0">
                <a:solidFill>
                  <a:schemeClr val="tx2"/>
                </a:solidFill>
              </a:rPr>
              <a:t> community engagement</a:t>
            </a:r>
          </a:p>
        </p:txBody>
      </p:sp>
      <p:sp>
        <p:nvSpPr>
          <p:cNvPr id="14" name="TextBox 7"/>
          <p:cNvSpPr txBox="1">
            <a:spLocks/>
          </p:cNvSpPr>
          <p:nvPr>
            <p:custDataLst>
              <p:tags r:id="rId9"/>
            </p:custDataLst>
          </p:nvPr>
        </p:nvSpPr>
        <p:spPr bwMode="gray">
          <a:xfrm>
            <a:off x="450513" y="5609315"/>
            <a:ext cx="2624326" cy="518540"/>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txBody>
          <a:bodyPr vert="horz" lIns="76177" tIns="76177" rIns="76177" bIns="76177" rtlCol="0" anchor="ctr" anchorCtr="0">
            <a:noAutofit/>
          </a:bodyPr>
          <a:lstStyle>
            <a:lvl1pPr marL="0" lvl="0" indent="0" defTabSz="895350" eaLnBrk="0" hangingPunct="0">
              <a:buClr>
                <a:schemeClr val="tx2"/>
              </a:buClr>
              <a:buFontTx/>
              <a:buNone/>
              <a:defRPr>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a:buClr>
                <a:srgbClr val="002960"/>
              </a:buClr>
              <a:buSzTx/>
            </a:pPr>
            <a:r>
              <a:rPr lang="en-US" sz="1372" dirty="0">
                <a:solidFill>
                  <a:srgbClr val="002960"/>
                </a:solidFill>
              </a:rPr>
              <a:t>Investigate the root causes</a:t>
            </a:r>
          </a:p>
        </p:txBody>
      </p:sp>
      <p:sp>
        <p:nvSpPr>
          <p:cNvPr id="15" name="Rectangle 3"/>
          <p:cNvSpPr txBox="1">
            <a:spLocks/>
          </p:cNvSpPr>
          <p:nvPr>
            <p:custDataLst>
              <p:tags r:id="rId10"/>
            </p:custDataLst>
          </p:nvPr>
        </p:nvSpPr>
        <p:spPr bwMode="gray">
          <a:xfrm>
            <a:off x="3235590" y="1013535"/>
            <a:ext cx="5399595" cy="211148"/>
          </a:xfrm>
          <a:prstGeom prst="rect">
            <a:avLst/>
          </a:prstGeom>
        </p:spPr>
        <p:txBody>
          <a:bodyPr vert="horz" wrap="square" lIns="0" tIns="0" rIns="0" bIns="0" rtlCol="0" anchor="b">
            <a:spAutoFit/>
          </a:bodyPr>
          <a:lstStyle>
            <a:defPPr>
              <a:defRPr lang="en-US"/>
            </a:defPPr>
            <a:lvl1pPr marL="0" lvl="0" indent="0" defTabSz="895350" eaLnBrk="0" hangingPunct="0">
              <a:buClr>
                <a:schemeClr val="tx2"/>
              </a:buClr>
              <a:buFontTx/>
              <a:buNone/>
              <a:defRPr sz="1400" b="1">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a:buClr>
                <a:srgbClr val="002960"/>
              </a:buClr>
              <a:buSzTx/>
            </a:pPr>
            <a:r>
              <a:rPr lang="en-US" sz="1372" dirty="0">
                <a:solidFill>
                  <a:srgbClr val="002960"/>
                </a:solidFill>
              </a:rPr>
              <a:t>Description</a:t>
            </a:r>
          </a:p>
        </p:txBody>
      </p:sp>
      <p:sp>
        <p:nvSpPr>
          <p:cNvPr id="16" name="Rectangle 3"/>
          <p:cNvSpPr txBox="1">
            <a:spLocks/>
          </p:cNvSpPr>
          <p:nvPr>
            <p:custDataLst>
              <p:tags r:id="rId11"/>
            </p:custDataLst>
          </p:nvPr>
        </p:nvSpPr>
        <p:spPr bwMode="gray">
          <a:xfrm>
            <a:off x="3149566" y="1481156"/>
            <a:ext cx="5399595" cy="422295"/>
          </a:xfrm>
          <a:prstGeom prst="rect">
            <a:avLst/>
          </a:prstGeom>
        </p:spPr>
        <p:txBody>
          <a:bodyPr vert="horz" wrap="square" lIns="0" tIns="0" rIns="0" bIns="0" rtlCol="0">
            <a:spAutoFit/>
          </a:bodyPr>
          <a:lstStyle>
            <a:lvl1pPr marL="0" lvl="0" indent="0" defTabSz="895350" eaLnBrk="0" hangingPunct="0">
              <a:buClr>
                <a:schemeClr val="tx2"/>
              </a:buClr>
              <a:buFontTx/>
              <a:buNone/>
              <a:defRPr>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lvl="1">
              <a:buClr>
                <a:srgbClr val="002960"/>
              </a:buClr>
            </a:pPr>
            <a:r>
              <a:rPr lang="en-US" sz="1372" dirty="0">
                <a:solidFill>
                  <a:srgbClr val="000000"/>
                </a:solidFill>
              </a:rPr>
              <a:t>Changes to national and local policy or strategy to enable more effective implementation and adoption of initiatives</a:t>
            </a:r>
          </a:p>
        </p:txBody>
      </p:sp>
      <p:cxnSp>
        <p:nvCxnSpPr>
          <p:cNvPr id="17" name="Straight Connector 16"/>
          <p:cNvCxnSpPr>
            <a:cxnSpLocks/>
          </p:cNvCxnSpPr>
          <p:nvPr>
            <p:custDataLst>
              <p:tags r:id="rId12"/>
            </p:custDataLst>
          </p:nvPr>
        </p:nvCxnSpPr>
        <p:spPr bwMode="gray">
          <a:xfrm>
            <a:off x="3149565" y="1380325"/>
            <a:ext cx="539959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Rectangle 3"/>
          <p:cNvSpPr txBox="1">
            <a:spLocks/>
          </p:cNvSpPr>
          <p:nvPr>
            <p:custDataLst>
              <p:tags r:id="rId13"/>
            </p:custDataLst>
          </p:nvPr>
        </p:nvSpPr>
        <p:spPr bwMode="gray">
          <a:xfrm>
            <a:off x="3149566" y="2533477"/>
            <a:ext cx="5399595" cy="422295"/>
          </a:xfrm>
          <a:prstGeom prst="rect">
            <a:avLst/>
          </a:prstGeom>
        </p:spPr>
        <p:txBody>
          <a:bodyPr vert="horz" wrap="square" lIns="0" tIns="0" rIns="0" bIns="0" rtlCol="0">
            <a:spAutoFit/>
          </a:bodyPr>
          <a:lstStyle>
            <a:lvl1pPr marL="0" lvl="0" indent="0" defTabSz="895350" eaLnBrk="0" hangingPunct="0">
              <a:buClr>
                <a:schemeClr val="tx2"/>
              </a:buClr>
              <a:buFontTx/>
              <a:buNone/>
              <a:defRPr>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lvl="1">
              <a:buClr>
                <a:srgbClr val="002960"/>
              </a:buClr>
            </a:pPr>
            <a:r>
              <a:rPr lang="en-US" sz="1372" dirty="0">
                <a:solidFill>
                  <a:srgbClr val="000000"/>
                </a:solidFill>
              </a:rPr>
              <a:t>Changes to procurement &amp; supply management of commodities to avoid disruptions, delays, unfulfilled demand, and poor quality</a:t>
            </a:r>
          </a:p>
        </p:txBody>
      </p:sp>
      <p:sp>
        <p:nvSpPr>
          <p:cNvPr id="22" name="Rectangle 3"/>
          <p:cNvSpPr txBox="1">
            <a:spLocks/>
          </p:cNvSpPr>
          <p:nvPr>
            <p:custDataLst>
              <p:tags r:id="rId14"/>
            </p:custDataLst>
          </p:nvPr>
        </p:nvSpPr>
        <p:spPr bwMode="gray">
          <a:xfrm>
            <a:off x="3149566" y="3122947"/>
            <a:ext cx="5399595" cy="422295"/>
          </a:xfrm>
          <a:prstGeom prst="rect">
            <a:avLst/>
          </a:prstGeom>
        </p:spPr>
        <p:txBody>
          <a:bodyPr vert="horz" wrap="square" lIns="0" tIns="0" rIns="0" bIns="0" rtlCol="0">
            <a:spAutoFit/>
          </a:bodyPr>
          <a:lstStyle>
            <a:lvl1pPr marL="0" lvl="0" indent="0" defTabSz="895350" eaLnBrk="0" hangingPunct="0">
              <a:buClr>
                <a:schemeClr val="tx2"/>
              </a:buClr>
              <a:buFontTx/>
              <a:buNone/>
              <a:defRPr>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lvl="1">
              <a:buClr>
                <a:srgbClr val="002960"/>
              </a:buClr>
            </a:pPr>
            <a:r>
              <a:rPr lang="en-US" sz="1372" dirty="0">
                <a:solidFill>
                  <a:srgbClr val="000000"/>
                </a:solidFill>
              </a:rPr>
              <a:t>Training of personnel and upgrading of infrastructure to maximize effectiveness of resource </a:t>
            </a:r>
            <a:r>
              <a:rPr lang="en-US" sz="1372" dirty="0" err="1">
                <a:solidFill>
                  <a:srgbClr val="000000"/>
                </a:solidFill>
              </a:rPr>
              <a:t>utilisation</a:t>
            </a:r>
            <a:endParaRPr lang="en-US" sz="1372" dirty="0">
              <a:solidFill>
                <a:srgbClr val="000000"/>
              </a:solidFill>
            </a:endParaRPr>
          </a:p>
        </p:txBody>
      </p:sp>
      <p:sp>
        <p:nvSpPr>
          <p:cNvPr id="23" name="Rectangle 3"/>
          <p:cNvSpPr txBox="1">
            <a:spLocks/>
          </p:cNvSpPr>
          <p:nvPr>
            <p:custDataLst>
              <p:tags r:id="rId15"/>
            </p:custDataLst>
          </p:nvPr>
        </p:nvSpPr>
        <p:spPr bwMode="gray">
          <a:xfrm>
            <a:off x="3149566" y="3713152"/>
            <a:ext cx="5399595" cy="422295"/>
          </a:xfrm>
          <a:prstGeom prst="rect">
            <a:avLst/>
          </a:prstGeom>
        </p:spPr>
        <p:txBody>
          <a:bodyPr vert="horz" wrap="square" lIns="0" tIns="0" rIns="0" bIns="0" rtlCol="0">
            <a:spAutoFit/>
          </a:bodyPr>
          <a:lstStyle>
            <a:lvl1pPr marL="0" lvl="0" indent="0" defTabSz="895350" eaLnBrk="0" hangingPunct="0">
              <a:buClr>
                <a:schemeClr val="tx2"/>
              </a:buClr>
              <a:buFontTx/>
              <a:buNone/>
              <a:defRPr>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lvl="1">
              <a:buClr>
                <a:srgbClr val="002960"/>
              </a:buClr>
            </a:pPr>
            <a:r>
              <a:rPr lang="en-US" sz="1372" dirty="0">
                <a:solidFill>
                  <a:srgbClr val="000000"/>
                </a:solidFill>
              </a:rPr>
              <a:t>Identification, securing, and disbursement of funding for RMNCAH products, initiatives, and infrastructure and technology upgrades</a:t>
            </a:r>
          </a:p>
        </p:txBody>
      </p:sp>
      <p:sp>
        <p:nvSpPr>
          <p:cNvPr id="24" name="Rectangle 3"/>
          <p:cNvSpPr txBox="1">
            <a:spLocks/>
          </p:cNvSpPr>
          <p:nvPr>
            <p:custDataLst>
              <p:tags r:id="rId16"/>
            </p:custDataLst>
          </p:nvPr>
        </p:nvSpPr>
        <p:spPr bwMode="gray">
          <a:xfrm>
            <a:off x="3149566" y="4303356"/>
            <a:ext cx="5399595" cy="422295"/>
          </a:xfrm>
          <a:prstGeom prst="rect">
            <a:avLst/>
          </a:prstGeom>
        </p:spPr>
        <p:txBody>
          <a:bodyPr vert="horz" wrap="square" lIns="0" tIns="0" rIns="0" bIns="0" rtlCol="0">
            <a:spAutoFit/>
          </a:bodyPr>
          <a:lstStyle>
            <a:lvl1pPr marL="0" lvl="0" indent="0" defTabSz="895350" eaLnBrk="0" hangingPunct="0">
              <a:buClr>
                <a:schemeClr val="tx2"/>
              </a:buClr>
              <a:buFontTx/>
              <a:buNone/>
              <a:defRPr>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lvl="1">
              <a:buClr>
                <a:srgbClr val="002960"/>
              </a:buClr>
            </a:pPr>
            <a:r>
              <a:rPr lang="en-US" sz="1372" dirty="0">
                <a:solidFill>
                  <a:srgbClr val="000000"/>
                </a:solidFill>
              </a:rPr>
              <a:t>Improvements in data quality &amp; systems used for monitoring and evaluating that data to track current status and progress</a:t>
            </a:r>
          </a:p>
        </p:txBody>
      </p:sp>
      <p:sp>
        <p:nvSpPr>
          <p:cNvPr id="25" name="Rectangle 3"/>
          <p:cNvSpPr txBox="1">
            <a:spLocks/>
          </p:cNvSpPr>
          <p:nvPr>
            <p:custDataLst>
              <p:tags r:id="rId17"/>
            </p:custDataLst>
          </p:nvPr>
        </p:nvSpPr>
        <p:spPr bwMode="gray">
          <a:xfrm>
            <a:off x="3149566" y="4982287"/>
            <a:ext cx="5399595" cy="422295"/>
          </a:xfrm>
          <a:prstGeom prst="rect">
            <a:avLst/>
          </a:prstGeom>
        </p:spPr>
        <p:txBody>
          <a:bodyPr vert="horz" wrap="square" lIns="0" tIns="0" rIns="0" bIns="0" rtlCol="0">
            <a:spAutoFit/>
          </a:bodyPr>
          <a:lstStyle>
            <a:lvl1pPr marL="0" lvl="0" indent="0" defTabSz="895350" eaLnBrk="0" hangingPunct="0">
              <a:buClr>
                <a:schemeClr val="tx2"/>
              </a:buClr>
              <a:buFontTx/>
              <a:buNone/>
              <a:defRPr>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lvl="1">
              <a:buClr>
                <a:srgbClr val="002960"/>
              </a:buClr>
            </a:pPr>
            <a:r>
              <a:rPr lang="en-US" sz="1372" dirty="0">
                <a:solidFill>
                  <a:srgbClr val="000000"/>
                </a:solidFill>
              </a:rPr>
              <a:t>Working with the community to identify bottlenecks, and deploy necessary interventions</a:t>
            </a:r>
          </a:p>
        </p:txBody>
      </p:sp>
      <p:sp>
        <p:nvSpPr>
          <p:cNvPr id="27" name="Rectangle 3"/>
          <p:cNvSpPr txBox="1">
            <a:spLocks/>
          </p:cNvSpPr>
          <p:nvPr>
            <p:custDataLst>
              <p:tags r:id="rId18"/>
            </p:custDataLst>
          </p:nvPr>
        </p:nvSpPr>
        <p:spPr bwMode="gray">
          <a:xfrm>
            <a:off x="3166809" y="5696994"/>
            <a:ext cx="5399595" cy="422284"/>
          </a:xfrm>
          <a:prstGeom prst="rect">
            <a:avLst/>
          </a:prstGeom>
        </p:spPr>
        <p:txBody>
          <a:bodyPr vert="horz" wrap="square" lIns="0" tIns="0" rIns="0" bIns="0" rtlCol="0">
            <a:spAutoFit/>
          </a:bodyPr>
          <a:lstStyle>
            <a:lvl1pPr marL="0" lvl="0" indent="0" defTabSz="895350" eaLnBrk="0" hangingPunct="0">
              <a:buClr>
                <a:schemeClr val="tx2"/>
              </a:buClr>
              <a:buFontTx/>
              <a:buNone/>
              <a:defRPr>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lvl="1">
              <a:buClr>
                <a:srgbClr val="002960"/>
              </a:buClr>
            </a:pPr>
            <a:r>
              <a:rPr lang="en-US" sz="1372" dirty="0">
                <a:solidFill>
                  <a:srgbClr val="000000"/>
                </a:solidFill>
              </a:rPr>
              <a:t>Statement of intent to investigate the root cause of the problem to better understand what actions to take</a:t>
            </a:r>
          </a:p>
        </p:txBody>
      </p:sp>
      <p:sp>
        <p:nvSpPr>
          <p:cNvPr id="18" name="TextBox 7">
            <a:extLst>
              <a:ext uri="{FF2B5EF4-FFF2-40B4-BE49-F238E27FC236}">
                <a16:creationId xmlns:a16="http://schemas.microsoft.com/office/drawing/2014/main" id="{047129DA-95EF-4D8F-8C50-237283FE382A}"/>
              </a:ext>
            </a:extLst>
          </p:cNvPr>
          <p:cNvSpPr txBox="1">
            <a:spLocks/>
          </p:cNvSpPr>
          <p:nvPr>
            <p:custDataLst>
              <p:tags r:id="rId19"/>
            </p:custDataLst>
          </p:nvPr>
        </p:nvSpPr>
        <p:spPr bwMode="gray">
          <a:xfrm>
            <a:off x="450513" y="2035184"/>
            <a:ext cx="2624326" cy="518540"/>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txBody>
          <a:bodyPr vert="horz" lIns="76177" tIns="76177" rIns="76177" bIns="76177" rtlCol="0" anchor="ctr" anchorCtr="0">
            <a:noAutofit/>
          </a:bodyPr>
          <a:lstStyle>
            <a:lvl1pPr marL="0" lvl="0" indent="0" defTabSz="895350" eaLnBrk="0" hangingPunct="0">
              <a:buClr>
                <a:schemeClr val="tx2"/>
              </a:buClr>
              <a:buFontTx/>
              <a:buNone/>
              <a:defRPr>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a:buClr>
                <a:srgbClr val="002960"/>
              </a:buClr>
              <a:buSzTx/>
            </a:pPr>
            <a:r>
              <a:rPr lang="en-US" sz="1372" dirty="0">
                <a:solidFill>
                  <a:srgbClr val="002960"/>
                </a:solidFill>
              </a:rPr>
              <a:t>Petition support from partners</a:t>
            </a:r>
          </a:p>
        </p:txBody>
      </p:sp>
      <p:sp>
        <p:nvSpPr>
          <p:cNvPr id="19" name="Rectangle 3">
            <a:extLst>
              <a:ext uri="{FF2B5EF4-FFF2-40B4-BE49-F238E27FC236}">
                <a16:creationId xmlns:a16="http://schemas.microsoft.com/office/drawing/2014/main" id="{223226DA-EB70-4CF1-94DC-5CB617ABF580}"/>
              </a:ext>
            </a:extLst>
          </p:cNvPr>
          <p:cNvSpPr txBox="1">
            <a:spLocks/>
          </p:cNvSpPr>
          <p:nvPr>
            <p:custDataLst>
              <p:tags r:id="rId20"/>
            </p:custDataLst>
          </p:nvPr>
        </p:nvSpPr>
        <p:spPr bwMode="gray">
          <a:xfrm>
            <a:off x="3149565" y="1998007"/>
            <a:ext cx="5399595" cy="422295"/>
          </a:xfrm>
          <a:prstGeom prst="rect">
            <a:avLst/>
          </a:prstGeom>
        </p:spPr>
        <p:txBody>
          <a:bodyPr vert="horz" wrap="square" lIns="0" tIns="0" rIns="0" bIns="0" rtlCol="0">
            <a:spAutoFit/>
          </a:bodyPr>
          <a:lstStyle>
            <a:lvl1pPr marL="0" lvl="0" indent="0" defTabSz="895350" eaLnBrk="0" hangingPunct="0">
              <a:buClr>
                <a:schemeClr val="tx2"/>
              </a:buClr>
              <a:buFontTx/>
              <a:buNone/>
              <a:defRPr>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lvl="1">
              <a:buClr>
                <a:srgbClr val="002960"/>
              </a:buClr>
            </a:pPr>
            <a:r>
              <a:rPr lang="en-US" sz="1372" dirty="0">
                <a:solidFill>
                  <a:srgbClr val="000000"/>
                </a:solidFill>
              </a:rPr>
              <a:t>Advocate for partner support to implement actions that will address underperforming indicators</a:t>
            </a:r>
          </a:p>
        </p:txBody>
      </p:sp>
    </p:spTree>
    <p:extLst>
      <p:ext uri="{BB962C8B-B14F-4D97-AF65-F5344CB8AC3E}">
        <p14:creationId xmlns:p14="http://schemas.microsoft.com/office/powerpoint/2010/main" val="1050756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530" y="398"/>
          <a:ext cx="158730" cy="158730"/>
        </p:xfrm>
        <a:graphic>
          <a:graphicData uri="http://schemas.openxmlformats.org/presentationml/2006/ole">
            <mc:AlternateContent xmlns:mc="http://schemas.openxmlformats.org/markup-compatibility/2006">
              <mc:Choice xmlns:v="urn:schemas-microsoft-com:vml" Requires="v">
                <p:oleObj spid="_x0000_s26634" name="think-cell Slide" r:id="rId46" imgW="360" imgH="360" progId="">
                  <p:embed/>
                </p:oleObj>
              </mc:Choice>
              <mc:Fallback>
                <p:oleObj name="think-cell Slide" r:id="rId46" imgW="360" imgH="360" progId="">
                  <p:embed/>
                  <p:pic>
                    <p:nvPicPr>
                      <p:cNvPr id="18" name="Object 17" hidden="1"/>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530" y="398"/>
                        <a:ext cx="158730" cy="1587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6"/>
          <p:cNvSpPr txBox="1">
            <a:spLocks/>
          </p:cNvSpPr>
          <p:nvPr>
            <p:custDataLst>
              <p:tags r:id="rId3"/>
            </p:custDataLst>
          </p:nvPr>
        </p:nvSpPr>
        <p:spPr bwMode="gray">
          <a:xfrm>
            <a:off x="219097" y="876595"/>
            <a:ext cx="8523249" cy="5295275"/>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txBody>
          <a:bodyPr vert="horz" lIns="76192" tIns="76192" rIns="76192" bIns="76192" rtlCol="0" anchor="t" anchorCtr="0">
            <a:noAutofit/>
          </a:bodyPr>
          <a:lstStyle>
            <a:defPPr>
              <a:defRPr lang="en-US"/>
            </a:defPPr>
            <a:lvl1pPr marL="0" lvl="0" indent="0" defTabSz="895350" eaLnBrk="0" hangingPunct="0">
              <a:buClr>
                <a:schemeClr val="tx2"/>
              </a:buClr>
              <a:buFontTx/>
              <a:buNone/>
              <a:defRPr>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defTabSz="895255">
              <a:buClr>
                <a:srgbClr val="002960"/>
              </a:buClr>
            </a:pPr>
            <a:endParaRPr lang="en-US" sz="1598" dirty="0">
              <a:solidFill>
                <a:srgbClr val="000000"/>
              </a:solidFill>
              <a:latin typeface="Arial"/>
            </a:endParaRPr>
          </a:p>
        </p:txBody>
      </p:sp>
      <p:sp>
        <p:nvSpPr>
          <p:cNvPr id="38" name="TextBox 6"/>
          <p:cNvSpPr txBox="1">
            <a:spLocks/>
          </p:cNvSpPr>
          <p:nvPr>
            <p:custDataLst>
              <p:tags r:id="rId4"/>
            </p:custDataLst>
          </p:nvPr>
        </p:nvSpPr>
        <p:spPr bwMode="gray">
          <a:xfrm>
            <a:off x="219095" y="1978743"/>
            <a:ext cx="8450381" cy="3154222"/>
          </a:xfrm>
          <a:prstGeom prst="rect">
            <a:avLst/>
          </a:prstGeom>
          <a:solidFill>
            <a:schemeClr val="bg2">
              <a:lumMod val="95000"/>
            </a:schemeClr>
          </a:solidFill>
          <a:ln>
            <a:noFill/>
          </a:ln>
          <a:effectLst/>
        </p:spPr>
        <p:txBody>
          <a:bodyPr vert="horz" lIns="76192" tIns="76192" rIns="76192" bIns="76192" rtlCol="0" anchor="t" anchorCtr="0">
            <a:noAutofit/>
          </a:bodyPr>
          <a:lstStyle>
            <a:defPPr>
              <a:defRPr lang="en-US"/>
            </a:defPPr>
            <a:lvl1pPr marL="0" lvl="0" indent="0" defTabSz="895350" eaLnBrk="0" hangingPunct="0">
              <a:buClr>
                <a:schemeClr val="tx2"/>
              </a:buClr>
              <a:buFontTx/>
              <a:buNone/>
              <a:defRPr sz="1300">
                <a:latin typeface="+mn-lt"/>
              </a:defRPr>
            </a:lvl1pPr>
            <a:lvl2pPr marL="193675" lvl="1" indent="-192088" defTabSz="895350" eaLnBrk="0" hangingPunct="0">
              <a:buClr>
                <a:schemeClr val="tx2"/>
              </a:buClr>
              <a:buSzPct val="125000"/>
              <a:buFont typeface="Arial" charset="0"/>
              <a:buChar char="▪"/>
              <a:defRPr>
                <a:latin typeface="+mn-lt"/>
              </a:defRPr>
            </a:lvl2pPr>
            <a:lvl3pPr marL="457200" lvl="2" indent="-261938" defTabSz="895350" eaLnBrk="0" hangingPunct="0">
              <a:buClr>
                <a:schemeClr val="tx2"/>
              </a:buClr>
              <a:buSzPct val="120000"/>
              <a:buFont typeface="Arial" charset="0"/>
              <a:buChar char="–"/>
              <a:defRPr>
                <a:latin typeface="+mn-lt"/>
              </a:defRPr>
            </a:lvl3pPr>
            <a:lvl4pPr marL="614363" lvl="3" indent="-155575" defTabSz="895350" eaLnBrk="0" hangingPunct="0">
              <a:buClr>
                <a:schemeClr val="tx2"/>
              </a:buClr>
              <a:buSzPct val="120000"/>
              <a:buFont typeface="Arial" charset="0"/>
              <a:buChar char="▫"/>
              <a:defRPr>
                <a:latin typeface="+mn-lt"/>
              </a:defRPr>
            </a:lvl4pPr>
            <a:lvl5pPr marL="746125" lvl="4" indent="-130175" defTabSz="895350" eaLnBrk="0" hangingPunct="0">
              <a:buClr>
                <a:schemeClr val="tx2"/>
              </a:buClr>
              <a:buSzPct val="89000"/>
              <a:buFont typeface="Arial" charset="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defTabSz="895255">
              <a:buClr>
                <a:srgbClr val="002960"/>
              </a:buClr>
            </a:pPr>
            <a:endParaRPr lang="en-US" sz="1299" dirty="0">
              <a:solidFill>
                <a:srgbClr val="000000"/>
              </a:solidFill>
              <a:latin typeface="Arial"/>
            </a:endParaRPr>
          </a:p>
        </p:txBody>
      </p:sp>
      <p:sp>
        <p:nvSpPr>
          <p:cNvPr id="2" name="Title 1"/>
          <p:cNvSpPr>
            <a:spLocks noGrp="1"/>
          </p:cNvSpPr>
          <p:nvPr>
            <p:ph type="title"/>
            <p:custDataLst>
              <p:tags r:id="rId5"/>
            </p:custDataLst>
          </p:nvPr>
        </p:nvSpPr>
        <p:spPr bwMode="gray">
          <a:xfrm>
            <a:off x="312524" y="172739"/>
            <a:ext cx="6100263" cy="58491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1588"/>
            <a:r>
              <a:rPr lang="en-US" dirty="0"/>
              <a:t>Action Tracker: Actions can be assigned and progress tracked on the scorecard web platform</a:t>
            </a:r>
          </a:p>
        </p:txBody>
      </p:sp>
      <p:sp>
        <p:nvSpPr>
          <p:cNvPr id="40" name="Freeform 39"/>
          <p:cNvSpPr/>
          <p:nvPr>
            <p:custDataLst>
              <p:tags r:id="rId6"/>
            </p:custDataLst>
          </p:nvPr>
        </p:nvSpPr>
        <p:spPr bwMode="gray">
          <a:xfrm flipH="1">
            <a:off x="4764463" y="1518494"/>
            <a:ext cx="509982" cy="368992"/>
          </a:xfrm>
          <a:custGeom>
            <a:avLst/>
            <a:gdLst>
              <a:gd name="connsiteX0" fmla="*/ 0 w 469900"/>
              <a:gd name="connsiteY0" fmla="*/ 0 h 495300"/>
              <a:gd name="connsiteX1" fmla="*/ 469900 w 469900"/>
              <a:gd name="connsiteY1" fmla="*/ 0 h 495300"/>
              <a:gd name="connsiteX2" fmla="*/ 469900 w 469900"/>
              <a:gd name="connsiteY2" fmla="*/ 495300 h 495300"/>
            </a:gdLst>
            <a:ahLst/>
            <a:cxnLst>
              <a:cxn ang="0">
                <a:pos x="connsiteX0" y="connsiteY0"/>
              </a:cxn>
              <a:cxn ang="0">
                <a:pos x="connsiteX1" y="connsiteY1"/>
              </a:cxn>
              <a:cxn ang="0">
                <a:pos x="connsiteX2" y="connsiteY2"/>
              </a:cxn>
            </a:cxnLst>
            <a:rect l="l" t="t" r="r" b="b"/>
            <a:pathLst>
              <a:path w="469900" h="495300">
                <a:moveTo>
                  <a:pt x="0" y="0"/>
                </a:moveTo>
                <a:lnTo>
                  <a:pt x="469900" y="0"/>
                </a:lnTo>
                <a:lnTo>
                  <a:pt x="469900" y="495300"/>
                </a:lnTo>
              </a:path>
            </a:pathLst>
          </a:custGeom>
          <a:ln w="19050">
            <a:solidFill>
              <a:schemeClr val="accent6"/>
            </a:solidFill>
            <a:headEnd type="none"/>
            <a:tailEnd type="ova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defTabSz="914303"/>
            <a:endParaRPr lang="en-US" sz="1598">
              <a:solidFill>
                <a:srgbClr val="000000"/>
              </a:solidFill>
              <a:latin typeface="Arial"/>
            </a:endParaRPr>
          </a:p>
        </p:txBody>
      </p:sp>
      <p:sp>
        <p:nvSpPr>
          <p:cNvPr id="32" name="Rectangle 32"/>
          <p:cNvSpPr txBox="1">
            <a:spLocks/>
          </p:cNvSpPr>
          <p:nvPr>
            <p:custDataLst>
              <p:tags r:id="rId7"/>
            </p:custDataLst>
          </p:nvPr>
        </p:nvSpPr>
        <p:spPr bwMode="gray">
          <a:xfrm>
            <a:off x="5219614" y="990244"/>
            <a:ext cx="2260278" cy="1006316"/>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txBody>
          <a:bodyPr vert="horz" wrap="square" lIns="72001" tIns="72001" rIns="72001" bIns="72001" rtlCol="0" anchor="ctr" anchorCtr="0">
            <a:spAutoFit/>
          </a:bodyPr>
          <a:lstStyle>
            <a:defPPr>
              <a:defRPr lang="en-US"/>
            </a:defPPr>
            <a:lvl1pPr marL="0" lvl="0" indent="0" defTabSz="895350">
              <a:buClr>
                <a:srgbClr val="002960"/>
              </a:buClr>
              <a:buSzTx/>
              <a:buFontTx/>
              <a:buNone/>
              <a:defRPr sz="1400" b="0">
                <a:solidFill>
                  <a:srgbClr val="000000"/>
                </a:solidFill>
                <a:latin typeface="+mn-lt"/>
              </a:defRPr>
            </a:lvl1pPr>
            <a:lvl2pPr marL="193675" lvl="1" indent="-192088" defTabSz="895350">
              <a:defRPr>
                <a:latin typeface="+mn-lt"/>
              </a:defRPr>
            </a:lvl2pPr>
            <a:lvl3pPr marL="457200" lvl="2" indent="-261938" defTabSz="895350">
              <a:buSzPct val="120000"/>
              <a:buChar char="–"/>
              <a:defRPr>
                <a:latin typeface="+mn-lt"/>
              </a:defRPr>
            </a:lvl3pPr>
            <a:lvl4pPr marL="614363" lvl="3" indent="-155575" defTabSz="895350">
              <a:buSzPct val="120000"/>
              <a:buChar char="▫"/>
              <a:defRPr>
                <a:latin typeface="+mn-lt"/>
              </a:defRPr>
            </a:lvl4pPr>
            <a:lvl5pPr marL="746125" lvl="4" indent="-130175" defTabSz="895350">
              <a:buSzPct val="8900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defTabSz="895255"/>
            <a:r>
              <a:rPr lang="en-US" sz="1398" dirty="0">
                <a:latin typeface="Arial"/>
              </a:rPr>
              <a:t>List of action items, a field showing color-coded implementation status, due date, and owner</a:t>
            </a:r>
          </a:p>
        </p:txBody>
      </p:sp>
      <p:grpSp>
        <p:nvGrpSpPr>
          <p:cNvPr id="58" name="Group 57"/>
          <p:cNvGrpSpPr/>
          <p:nvPr/>
        </p:nvGrpSpPr>
        <p:grpSpPr>
          <a:xfrm>
            <a:off x="301356" y="2122270"/>
            <a:ext cx="8368120" cy="2718748"/>
            <a:chOff x="60925" y="1181761"/>
            <a:chExt cx="8760957" cy="2719069"/>
          </a:xfrm>
        </p:grpSpPr>
        <p:pic>
          <p:nvPicPr>
            <p:cNvPr id="59" name="Picture 58" descr="Screen Clipping"/>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73157" y="1181761"/>
              <a:ext cx="8748725" cy="2719069"/>
            </a:xfrm>
            <a:prstGeom prst="rect">
              <a:avLst/>
            </a:prstGeom>
          </p:spPr>
        </p:pic>
        <p:grpSp>
          <p:nvGrpSpPr>
            <p:cNvPr id="60" name="Group 59"/>
            <p:cNvGrpSpPr/>
            <p:nvPr/>
          </p:nvGrpSpPr>
          <p:grpSpPr>
            <a:xfrm>
              <a:off x="60925" y="1621892"/>
              <a:ext cx="8676677" cy="2262296"/>
              <a:chOff x="60925" y="1621892"/>
              <a:chExt cx="8676677" cy="2262296"/>
            </a:xfrm>
          </p:grpSpPr>
          <p:sp>
            <p:nvSpPr>
              <p:cNvPr id="61" name="TextBox 8"/>
              <p:cNvSpPr txBox="1"/>
              <p:nvPr>
                <p:custDataLst>
                  <p:tags r:id="rId14"/>
                </p:custDataLst>
              </p:nvPr>
            </p:nvSpPr>
            <p:spPr>
              <a:xfrm>
                <a:off x="72617" y="1708028"/>
                <a:ext cx="591584" cy="418602"/>
              </a:xfrm>
              <a:prstGeom prst="rect">
                <a:avLst/>
              </a:prstGeom>
              <a:solidFill>
                <a:srgbClr val="FFFFFF"/>
              </a:solidFill>
              <a:ln>
                <a:noFill/>
              </a:ln>
            </p:spPr>
            <p:txBody>
              <a:bodyPr vert="horz" lIns="76192" tIns="76192" rIns="76192" bIns="76192" rtlCol="0" anchor="ctr" anchorCtr="0">
                <a:noAutofit/>
              </a:bodyPr>
              <a:lstStyle>
                <a:lvl1pPr marL="0" lvl="0" indent="0" defTabSz="685211" eaLnBrk="1" hangingPunct="1">
                  <a:buClr>
                    <a:schemeClr val="tx2"/>
                  </a:buClr>
                  <a:defRPr sz="1200" baseline="0">
                    <a:latin typeface="+mn-lt"/>
                  </a:defRPr>
                </a:lvl1pPr>
                <a:lvl2pPr marL="148219" lvl="1" indent="-147005" defTabSz="685211" eaLnBrk="1" hangingPunct="1">
                  <a:buClr>
                    <a:schemeClr val="tx2"/>
                  </a:buClr>
                  <a:buSzPct val="125000"/>
                  <a:buFont typeface="Arial" charset="0"/>
                  <a:buChar char="▪"/>
                  <a:defRPr sz="1200" baseline="0">
                    <a:latin typeface="+mn-lt"/>
                  </a:defRPr>
                </a:lvl2pPr>
                <a:lvl3pPr marL="349895" lvl="2" indent="-200461" defTabSz="685211" eaLnBrk="1" hangingPunct="1">
                  <a:buClr>
                    <a:schemeClr val="tx2"/>
                  </a:buClr>
                  <a:buSzPct val="120000"/>
                  <a:buFont typeface="Arial" charset="0"/>
                  <a:buChar char="–"/>
                  <a:defRPr sz="1200" baseline="0">
                    <a:latin typeface="+mn-lt"/>
                  </a:defRPr>
                </a:lvl3pPr>
                <a:lvl4pPr marL="470172" lvl="3" indent="-119062" defTabSz="685211" eaLnBrk="1" hangingPunct="1">
                  <a:buClr>
                    <a:schemeClr val="tx2"/>
                  </a:buClr>
                  <a:buSzPct val="120000"/>
                  <a:buFont typeface="Arial" charset="0"/>
                  <a:buChar char="▫"/>
                  <a:defRPr sz="1200" baseline="0">
                    <a:latin typeface="+mn-lt"/>
                  </a:defRPr>
                </a:lvl4pPr>
                <a:lvl5pPr marL="573828" lvl="4" indent="-99623" defTabSz="685211" eaLnBrk="1" hangingPunct="1">
                  <a:buClr>
                    <a:schemeClr val="tx2"/>
                  </a:buClr>
                  <a:buSzPct val="89000"/>
                  <a:buFont typeface="Arial" charset="0"/>
                  <a:buChar char="-"/>
                  <a:defRPr sz="1200" baseline="0">
                    <a:latin typeface="+mn-lt"/>
                  </a:defRPr>
                </a:lvl5pPr>
                <a:lvl6pPr marL="573828" indent="-99623" defTabSz="685211" fontAlgn="base">
                  <a:spcBef>
                    <a:spcPct val="0"/>
                  </a:spcBef>
                  <a:spcAft>
                    <a:spcPct val="0"/>
                  </a:spcAft>
                  <a:buClr>
                    <a:schemeClr val="tx2"/>
                  </a:buClr>
                  <a:buSzPct val="89000"/>
                  <a:buFont typeface="Arial" charset="0"/>
                  <a:buChar char="-"/>
                  <a:defRPr sz="1224" baseline="0">
                    <a:latin typeface="+mn-lt"/>
                  </a:defRPr>
                </a:lvl6pPr>
                <a:lvl7pPr marL="573828" indent="-99623" defTabSz="685211" fontAlgn="base">
                  <a:spcBef>
                    <a:spcPct val="0"/>
                  </a:spcBef>
                  <a:spcAft>
                    <a:spcPct val="0"/>
                  </a:spcAft>
                  <a:buClr>
                    <a:schemeClr val="tx2"/>
                  </a:buClr>
                  <a:buSzPct val="89000"/>
                  <a:buFont typeface="Arial" charset="0"/>
                  <a:buChar char="-"/>
                  <a:defRPr sz="1224" baseline="0">
                    <a:latin typeface="+mn-lt"/>
                  </a:defRPr>
                </a:lvl7pPr>
                <a:lvl8pPr marL="573828" indent="-99623" defTabSz="685211" fontAlgn="base">
                  <a:spcBef>
                    <a:spcPct val="0"/>
                  </a:spcBef>
                  <a:spcAft>
                    <a:spcPct val="0"/>
                  </a:spcAft>
                  <a:buClr>
                    <a:schemeClr val="tx2"/>
                  </a:buClr>
                  <a:buSzPct val="89000"/>
                  <a:buFont typeface="Arial" charset="0"/>
                  <a:buChar char="-"/>
                  <a:defRPr sz="1224" baseline="0">
                    <a:latin typeface="+mn-lt"/>
                  </a:defRPr>
                </a:lvl8pPr>
                <a:lvl9pPr marL="573828" indent="-99623" defTabSz="685211" fontAlgn="base">
                  <a:spcBef>
                    <a:spcPct val="0"/>
                  </a:spcBef>
                  <a:spcAft>
                    <a:spcPct val="0"/>
                  </a:spcAft>
                  <a:buClr>
                    <a:schemeClr val="tx2"/>
                  </a:buClr>
                  <a:buSzPct val="89000"/>
                  <a:buFont typeface="Arial" charset="0"/>
                  <a:buChar char="-"/>
                  <a:defRPr sz="1224" baseline="0">
                    <a:latin typeface="+mn-lt"/>
                  </a:defRPr>
                </a:lvl9pPr>
              </a:lstStyle>
              <a:p>
                <a:pPr defTabSz="685139">
                  <a:buClr>
                    <a:srgbClr val="39302A"/>
                  </a:buClr>
                </a:pPr>
                <a:r>
                  <a:rPr lang="en-US" sz="800" dirty="0">
                    <a:solidFill>
                      <a:prstClr val="black"/>
                    </a:solidFill>
                    <a:latin typeface="Arial"/>
                  </a:rPr>
                  <a:t>Province 2</a:t>
                </a:r>
              </a:p>
            </p:txBody>
          </p:sp>
          <p:sp>
            <p:nvSpPr>
              <p:cNvPr id="62" name="TextBox 8"/>
              <p:cNvSpPr txBox="1"/>
              <p:nvPr>
                <p:custDataLst>
                  <p:tags r:id="rId15"/>
                </p:custDataLst>
              </p:nvPr>
            </p:nvSpPr>
            <p:spPr>
              <a:xfrm>
                <a:off x="60925" y="3177813"/>
                <a:ext cx="591584" cy="418602"/>
              </a:xfrm>
              <a:prstGeom prst="rect">
                <a:avLst/>
              </a:prstGeom>
              <a:solidFill>
                <a:srgbClr val="FFFFFF"/>
              </a:solidFill>
              <a:ln>
                <a:noFill/>
              </a:ln>
            </p:spPr>
            <p:txBody>
              <a:bodyPr vert="horz" lIns="76192" tIns="76192" rIns="76192" bIns="76192" rtlCol="0" anchor="ctr" anchorCtr="0">
                <a:noAutofit/>
              </a:bodyPr>
              <a:lstStyle>
                <a:lvl1pPr marL="0" lvl="0" indent="0" defTabSz="685211" eaLnBrk="1" hangingPunct="1">
                  <a:buClr>
                    <a:schemeClr val="tx2"/>
                  </a:buClr>
                  <a:defRPr sz="1200" baseline="0">
                    <a:latin typeface="+mn-lt"/>
                  </a:defRPr>
                </a:lvl1pPr>
                <a:lvl2pPr marL="148219" lvl="1" indent="-147005" defTabSz="685211" eaLnBrk="1" hangingPunct="1">
                  <a:buClr>
                    <a:schemeClr val="tx2"/>
                  </a:buClr>
                  <a:buSzPct val="125000"/>
                  <a:buFont typeface="Arial" charset="0"/>
                  <a:buChar char="▪"/>
                  <a:defRPr sz="1200" baseline="0">
                    <a:latin typeface="+mn-lt"/>
                  </a:defRPr>
                </a:lvl2pPr>
                <a:lvl3pPr marL="349895" lvl="2" indent="-200461" defTabSz="685211" eaLnBrk="1" hangingPunct="1">
                  <a:buClr>
                    <a:schemeClr val="tx2"/>
                  </a:buClr>
                  <a:buSzPct val="120000"/>
                  <a:buFont typeface="Arial" charset="0"/>
                  <a:buChar char="–"/>
                  <a:defRPr sz="1200" baseline="0">
                    <a:latin typeface="+mn-lt"/>
                  </a:defRPr>
                </a:lvl3pPr>
                <a:lvl4pPr marL="470172" lvl="3" indent="-119062" defTabSz="685211" eaLnBrk="1" hangingPunct="1">
                  <a:buClr>
                    <a:schemeClr val="tx2"/>
                  </a:buClr>
                  <a:buSzPct val="120000"/>
                  <a:buFont typeface="Arial" charset="0"/>
                  <a:buChar char="▫"/>
                  <a:defRPr sz="1200" baseline="0">
                    <a:latin typeface="+mn-lt"/>
                  </a:defRPr>
                </a:lvl4pPr>
                <a:lvl5pPr marL="573828" lvl="4" indent="-99623" defTabSz="685211" eaLnBrk="1" hangingPunct="1">
                  <a:buClr>
                    <a:schemeClr val="tx2"/>
                  </a:buClr>
                  <a:buSzPct val="89000"/>
                  <a:buFont typeface="Arial" charset="0"/>
                  <a:buChar char="-"/>
                  <a:defRPr sz="1200" baseline="0">
                    <a:latin typeface="+mn-lt"/>
                  </a:defRPr>
                </a:lvl5pPr>
                <a:lvl6pPr marL="573828" indent="-99623" defTabSz="685211" fontAlgn="base">
                  <a:spcBef>
                    <a:spcPct val="0"/>
                  </a:spcBef>
                  <a:spcAft>
                    <a:spcPct val="0"/>
                  </a:spcAft>
                  <a:buClr>
                    <a:schemeClr val="tx2"/>
                  </a:buClr>
                  <a:buSzPct val="89000"/>
                  <a:buFont typeface="Arial" charset="0"/>
                  <a:buChar char="-"/>
                  <a:defRPr sz="1224" baseline="0">
                    <a:latin typeface="+mn-lt"/>
                  </a:defRPr>
                </a:lvl6pPr>
                <a:lvl7pPr marL="573828" indent="-99623" defTabSz="685211" fontAlgn="base">
                  <a:spcBef>
                    <a:spcPct val="0"/>
                  </a:spcBef>
                  <a:spcAft>
                    <a:spcPct val="0"/>
                  </a:spcAft>
                  <a:buClr>
                    <a:schemeClr val="tx2"/>
                  </a:buClr>
                  <a:buSzPct val="89000"/>
                  <a:buFont typeface="Arial" charset="0"/>
                  <a:buChar char="-"/>
                  <a:defRPr sz="1224" baseline="0">
                    <a:latin typeface="+mn-lt"/>
                  </a:defRPr>
                </a:lvl7pPr>
                <a:lvl8pPr marL="573828" indent="-99623" defTabSz="685211" fontAlgn="base">
                  <a:spcBef>
                    <a:spcPct val="0"/>
                  </a:spcBef>
                  <a:spcAft>
                    <a:spcPct val="0"/>
                  </a:spcAft>
                  <a:buClr>
                    <a:schemeClr val="tx2"/>
                  </a:buClr>
                  <a:buSzPct val="89000"/>
                  <a:buFont typeface="Arial" charset="0"/>
                  <a:buChar char="-"/>
                  <a:defRPr sz="1224" baseline="0">
                    <a:latin typeface="+mn-lt"/>
                  </a:defRPr>
                </a:lvl8pPr>
                <a:lvl9pPr marL="573828" indent="-99623" defTabSz="685211" fontAlgn="base">
                  <a:spcBef>
                    <a:spcPct val="0"/>
                  </a:spcBef>
                  <a:spcAft>
                    <a:spcPct val="0"/>
                  </a:spcAft>
                  <a:buClr>
                    <a:schemeClr val="tx2"/>
                  </a:buClr>
                  <a:buSzPct val="89000"/>
                  <a:buFont typeface="Arial" charset="0"/>
                  <a:buChar char="-"/>
                  <a:defRPr sz="1224" baseline="0">
                    <a:latin typeface="+mn-lt"/>
                  </a:defRPr>
                </a:lvl9pPr>
              </a:lstStyle>
              <a:p>
                <a:pPr defTabSz="685139">
                  <a:buClr>
                    <a:srgbClr val="39302A"/>
                  </a:buClr>
                </a:pPr>
                <a:r>
                  <a:rPr lang="en-US" sz="800" dirty="0">
                    <a:solidFill>
                      <a:prstClr val="black"/>
                    </a:solidFill>
                    <a:latin typeface="Arial"/>
                  </a:rPr>
                  <a:t>Province 3</a:t>
                </a:r>
              </a:p>
            </p:txBody>
          </p:sp>
          <p:sp>
            <p:nvSpPr>
              <p:cNvPr id="63" name="TextBox 8"/>
              <p:cNvSpPr txBox="1"/>
              <p:nvPr>
                <p:custDataLst>
                  <p:tags r:id="rId16"/>
                </p:custDataLst>
              </p:nvPr>
            </p:nvSpPr>
            <p:spPr>
              <a:xfrm>
                <a:off x="76535" y="2411828"/>
                <a:ext cx="566139" cy="418602"/>
              </a:xfrm>
              <a:prstGeom prst="rect">
                <a:avLst/>
              </a:prstGeom>
              <a:solidFill>
                <a:srgbClr val="F2F2F2"/>
              </a:solidFill>
              <a:ln>
                <a:noFill/>
              </a:ln>
            </p:spPr>
            <p:txBody>
              <a:bodyPr vert="horz" lIns="76192" tIns="76192" rIns="76192" bIns="76192" rtlCol="0" anchor="ctr" anchorCtr="0">
                <a:noAutofit/>
              </a:bodyPr>
              <a:lstStyle>
                <a:lvl1pPr marL="0" lvl="0" indent="0" defTabSz="685211" eaLnBrk="1" hangingPunct="1">
                  <a:buClr>
                    <a:schemeClr val="tx2"/>
                  </a:buClr>
                  <a:defRPr sz="1200" baseline="0">
                    <a:latin typeface="+mn-lt"/>
                  </a:defRPr>
                </a:lvl1pPr>
                <a:lvl2pPr marL="148219" lvl="1" indent="-147005" defTabSz="685211" eaLnBrk="1" hangingPunct="1">
                  <a:buClr>
                    <a:schemeClr val="tx2"/>
                  </a:buClr>
                  <a:buSzPct val="125000"/>
                  <a:buFont typeface="Arial" charset="0"/>
                  <a:buChar char="▪"/>
                  <a:defRPr sz="1200" baseline="0">
                    <a:latin typeface="+mn-lt"/>
                  </a:defRPr>
                </a:lvl2pPr>
                <a:lvl3pPr marL="349895" lvl="2" indent="-200461" defTabSz="685211" eaLnBrk="1" hangingPunct="1">
                  <a:buClr>
                    <a:schemeClr val="tx2"/>
                  </a:buClr>
                  <a:buSzPct val="120000"/>
                  <a:buFont typeface="Arial" charset="0"/>
                  <a:buChar char="–"/>
                  <a:defRPr sz="1200" baseline="0">
                    <a:latin typeface="+mn-lt"/>
                  </a:defRPr>
                </a:lvl3pPr>
                <a:lvl4pPr marL="470172" lvl="3" indent="-119062" defTabSz="685211" eaLnBrk="1" hangingPunct="1">
                  <a:buClr>
                    <a:schemeClr val="tx2"/>
                  </a:buClr>
                  <a:buSzPct val="120000"/>
                  <a:buFont typeface="Arial" charset="0"/>
                  <a:buChar char="▫"/>
                  <a:defRPr sz="1200" baseline="0">
                    <a:latin typeface="+mn-lt"/>
                  </a:defRPr>
                </a:lvl4pPr>
                <a:lvl5pPr marL="573828" lvl="4" indent="-99623" defTabSz="685211" eaLnBrk="1" hangingPunct="1">
                  <a:buClr>
                    <a:schemeClr val="tx2"/>
                  </a:buClr>
                  <a:buSzPct val="89000"/>
                  <a:buFont typeface="Arial" charset="0"/>
                  <a:buChar char="-"/>
                  <a:defRPr sz="1200" baseline="0">
                    <a:latin typeface="+mn-lt"/>
                  </a:defRPr>
                </a:lvl5pPr>
                <a:lvl6pPr marL="573828" indent="-99623" defTabSz="685211" fontAlgn="base">
                  <a:spcBef>
                    <a:spcPct val="0"/>
                  </a:spcBef>
                  <a:spcAft>
                    <a:spcPct val="0"/>
                  </a:spcAft>
                  <a:buClr>
                    <a:schemeClr val="tx2"/>
                  </a:buClr>
                  <a:buSzPct val="89000"/>
                  <a:buFont typeface="Arial" charset="0"/>
                  <a:buChar char="-"/>
                  <a:defRPr sz="1224" baseline="0">
                    <a:latin typeface="+mn-lt"/>
                  </a:defRPr>
                </a:lvl6pPr>
                <a:lvl7pPr marL="573828" indent="-99623" defTabSz="685211" fontAlgn="base">
                  <a:spcBef>
                    <a:spcPct val="0"/>
                  </a:spcBef>
                  <a:spcAft>
                    <a:spcPct val="0"/>
                  </a:spcAft>
                  <a:buClr>
                    <a:schemeClr val="tx2"/>
                  </a:buClr>
                  <a:buSzPct val="89000"/>
                  <a:buFont typeface="Arial" charset="0"/>
                  <a:buChar char="-"/>
                  <a:defRPr sz="1224" baseline="0">
                    <a:latin typeface="+mn-lt"/>
                  </a:defRPr>
                </a:lvl7pPr>
                <a:lvl8pPr marL="573828" indent="-99623" defTabSz="685211" fontAlgn="base">
                  <a:spcBef>
                    <a:spcPct val="0"/>
                  </a:spcBef>
                  <a:spcAft>
                    <a:spcPct val="0"/>
                  </a:spcAft>
                  <a:buClr>
                    <a:schemeClr val="tx2"/>
                  </a:buClr>
                  <a:buSzPct val="89000"/>
                  <a:buFont typeface="Arial" charset="0"/>
                  <a:buChar char="-"/>
                  <a:defRPr sz="1224" baseline="0">
                    <a:latin typeface="+mn-lt"/>
                  </a:defRPr>
                </a:lvl8pPr>
                <a:lvl9pPr marL="573828" indent="-99623" defTabSz="685211" fontAlgn="base">
                  <a:spcBef>
                    <a:spcPct val="0"/>
                  </a:spcBef>
                  <a:spcAft>
                    <a:spcPct val="0"/>
                  </a:spcAft>
                  <a:buClr>
                    <a:schemeClr val="tx2"/>
                  </a:buClr>
                  <a:buSzPct val="89000"/>
                  <a:buFont typeface="Arial" charset="0"/>
                  <a:buChar char="-"/>
                  <a:defRPr sz="1224" baseline="0">
                    <a:latin typeface="+mn-lt"/>
                  </a:defRPr>
                </a:lvl9pPr>
              </a:lstStyle>
              <a:p>
                <a:pPr defTabSz="685139">
                  <a:buClr>
                    <a:srgbClr val="39302A"/>
                  </a:buClr>
                </a:pPr>
                <a:r>
                  <a:rPr lang="en-US" sz="700" dirty="0">
                    <a:solidFill>
                      <a:prstClr val="black"/>
                    </a:solidFill>
                    <a:latin typeface="Arial"/>
                  </a:rPr>
                  <a:t>District A</a:t>
                </a:r>
              </a:p>
            </p:txBody>
          </p:sp>
          <p:sp>
            <p:nvSpPr>
              <p:cNvPr id="64" name="TextBox 8"/>
              <p:cNvSpPr txBox="1"/>
              <p:nvPr>
                <p:custDataLst>
                  <p:tags r:id="rId17"/>
                </p:custDataLst>
              </p:nvPr>
            </p:nvSpPr>
            <p:spPr>
              <a:xfrm>
                <a:off x="1586518" y="1640613"/>
                <a:ext cx="2576593" cy="672981"/>
              </a:xfrm>
              <a:prstGeom prst="rect">
                <a:avLst/>
              </a:prstGeom>
              <a:solidFill>
                <a:schemeClr val="bg1"/>
              </a:solidFill>
              <a:ln>
                <a:noFill/>
              </a:ln>
            </p:spPr>
            <p:txBody>
              <a:bodyPr vert="horz" lIns="0" tIns="76192" rIns="76192" bIns="76192" rtlCol="0" anchor="ctr" anchorCtr="0">
                <a:noAutofit/>
              </a:bodyPr>
              <a:lstStyle>
                <a:lvl1pPr marL="0" lvl="0" indent="0" defTabSz="685211" eaLnBrk="1" hangingPunct="1">
                  <a:buClr>
                    <a:schemeClr val="tx2"/>
                  </a:buClr>
                  <a:defRPr sz="1200" baseline="0">
                    <a:latin typeface="+mn-lt"/>
                  </a:defRPr>
                </a:lvl1pPr>
                <a:lvl2pPr marL="148219" lvl="1" indent="-147005" defTabSz="685211" eaLnBrk="1" hangingPunct="1">
                  <a:buClr>
                    <a:schemeClr val="tx2"/>
                  </a:buClr>
                  <a:buSzPct val="125000"/>
                  <a:buFont typeface="Arial" charset="0"/>
                  <a:buChar char="▪"/>
                  <a:defRPr sz="1200" baseline="0">
                    <a:latin typeface="+mn-lt"/>
                  </a:defRPr>
                </a:lvl2pPr>
                <a:lvl3pPr marL="349895" lvl="2" indent="-200461" defTabSz="685211" eaLnBrk="1" hangingPunct="1">
                  <a:buClr>
                    <a:schemeClr val="tx2"/>
                  </a:buClr>
                  <a:buSzPct val="120000"/>
                  <a:buFont typeface="Arial" charset="0"/>
                  <a:buChar char="–"/>
                  <a:defRPr sz="1200" baseline="0">
                    <a:latin typeface="+mn-lt"/>
                  </a:defRPr>
                </a:lvl3pPr>
                <a:lvl4pPr marL="470172" lvl="3" indent="-119062" defTabSz="685211" eaLnBrk="1" hangingPunct="1">
                  <a:buClr>
                    <a:schemeClr val="tx2"/>
                  </a:buClr>
                  <a:buSzPct val="120000"/>
                  <a:buFont typeface="Arial" charset="0"/>
                  <a:buChar char="▫"/>
                  <a:defRPr sz="1200" baseline="0">
                    <a:latin typeface="+mn-lt"/>
                  </a:defRPr>
                </a:lvl4pPr>
                <a:lvl5pPr marL="573828" lvl="4" indent="-99623" defTabSz="685211" eaLnBrk="1" hangingPunct="1">
                  <a:buClr>
                    <a:schemeClr val="tx2"/>
                  </a:buClr>
                  <a:buSzPct val="89000"/>
                  <a:buFont typeface="Arial" charset="0"/>
                  <a:buChar char="-"/>
                  <a:defRPr sz="1200" baseline="0">
                    <a:latin typeface="+mn-lt"/>
                  </a:defRPr>
                </a:lvl5pPr>
                <a:lvl6pPr marL="573828" indent="-99623" defTabSz="685211" fontAlgn="base">
                  <a:spcBef>
                    <a:spcPct val="0"/>
                  </a:spcBef>
                  <a:spcAft>
                    <a:spcPct val="0"/>
                  </a:spcAft>
                  <a:buClr>
                    <a:schemeClr val="tx2"/>
                  </a:buClr>
                  <a:buSzPct val="89000"/>
                  <a:buFont typeface="Arial" charset="0"/>
                  <a:buChar char="-"/>
                  <a:defRPr sz="1224" baseline="0">
                    <a:latin typeface="+mn-lt"/>
                  </a:defRPr>
                </a:lvl6pPr>
                <a:lvl7pPr marL="573828" indent="-99623" defTabSz="685211" fontAlgn="base">
                  <a:spcBef>
                    <a:spcPct val="0"/>
                  </a:spcBef>
                  <a:spcAft>
                    <a:spcPct val="0"/>
                  </a:spcAft>
                  <a:buClr>
                    <a:schemeClr val="tx2"/>
                  </a:buClr>
                  <a:buSzPct val="89000"/>
                  <a:buFont typeface="Arial" charset="0"/>
                  <a:buChar char="-"/>
                  <a:defRPr sz="1224" baseline="0">
                    <a:latin typeface="+mn-lt"/>
                  </a:defRPr>
                </a:lvl7pPr>
                <a:lvl8pPr marL="573828" indent="-99623" defTabSz="685211" fontAlgn="base">
                  <a:spcBef>
                    <a:spcPct val="0"/>
                  </a:spcBef>
                  <a:spcAft>
                    <a:spcPct val="0"/>
                  </a:spcAft>
                  <a:buClr>
                    <a:schemeClr val="tx2"/>
                  </a:buClr>
                  <a:buSzPct val="89000"/>
                  <a:buFont typeface="Arial" charset="0"/>
                  <a:buChar char="-"/>
                  <a:defRPr sz="1224" baseline="0">
                    <a:latin typeface="+mn-lt"/>
                  </a:defRPr>
                </a:lvl8pPr>
                <a:lvl9pPr marL="573828" indent="-99623" defTabSz="685211" fontAlgn="base">
                  <a:spcBef>
                    <a:spcPct val="0"/>
                  </a:spcBef>
                  <a:spcAft>
                    <a:spcPct val="0"/>
                  </a:spcAft>
                  <a:buClr>
                    <a:schemeClr val="tx2"/>
                  </a:buClr>
                  <a:buSzPct val="89000"/>
                  <a:buFont typeface="Arial" charset="0"/>
                  <a:buChar char="-"/>
                  <a:defRPr sz="1224" baseline="0">
                    <a:latin typeface="+mn-lt"/>
                  </a:defRPr>
                </a:lvl9pPr>
              </a:lstStyle>
              <a:p>
                <a:pPr defTabSz="685139">
                  <a:buClr>
                    <a:srgbClr val="39302A"/>
                  </a:buClr>
                </a:pPr>
                <a:r>
                  <a:rPr lang="en-US" sz="800" dirty="0">
                    <a:solidFill>
                      <a:prstClr val="black"/>
                    </a:solidFill>
                    <a:latin typeface="Arial"/>
                  </a:rPr>
                  <a:t>Hire three M&amp;E staff members on temporary basis to clear backlog of HMIS records</a:t>
                </a:r>
              </a:p>
            </p:txBody>
          </p:sp>
          <p:sp>
            <p:nvSpPr>
              <p:cNvPr id="65" name="TextBox 8"/>
              <p:cNvSpPr txBox="1"/>
              <p:nvPr>
                <p:custDataLst>
                  <p:tags r:id="rId18"/>
                </p:custDataLst>
              </p:nvPr>
            </p:nvSpPr>
            <p:spPr>
              <a:xfrm>
                <a:off x="1586518" y="2429401"/>
                <a:ext cx="2559101" cy="636995"/>
              </a:xfrm>
              <a:prstGeom prst="rect">
                <a:avLst/>
              </a:prstGeom>
              <a:solidFill>
                <a:srgbClr val="F2F2F2"/>
              </a:solidFill>
              <a:ln>
                <a:noFill/>
              </a:ln>
            </p:spPr>
            <p:txBody>
              <a:bodyPr vert="horz" lIns="0" tIns="76192" rIns="76192" bIns="76192" rtlCol="0" anchor="ctr" anchorCtr="0">
                <a:noAutofit/>
              </a:bodyPr>
              <a:lstStyle>
                <a:lvl1pPr marL="0" lvl="0" indent="0" defTabSz="685211" eaLnBrk="1" hangingPunct="1">
                  <a:buClr>
                    <a:schemeClr val="tx2"/>
                  </a:buClr>
                  <a:defRPr sz="1200" baseline="0">
                    <a:latin typeface="+mn-lt"/>
                  </a:defRPr>
                </a:lvl1pPr>
                <a:lvl2pPr marL="148219" lvl="1" indent="-147005" defTabSz="685211" eaLnBrk="1" hangingPunct="1">
                  <a:buClr>
                    <a:schemeClr val="tx2"/>
                  </a:buClr>
                  <a:buSzPct val="125000"/>
                  <a:buFont typeface="Arial" charset="0"/>
                  <a:buChar char="▪"/>
                  <a:defRPr sz="1200" baseline="0">
                    <a:latin typeface="+mn-lt"/>
                  </a:defRPr>
                </a:lvl2pPr>
                <a:lvl3pPr marL="349895" lvl="2" indent="-200461" defTabSz="685211" eaLnBrk="1" hangingPunct="1">
                  <a:buClr>
                    <a:schemeClr val="tx2"/>
                  </a:buClr>
                  <a:buSzPct val="120000"/>
                  <a:buFont typeface="Arial" charset="0"/>
                  <a:buChar char="–"/>
                  <a:defRPr sz="1200" baseline="0">
                    <a:latin typeface="+mn-lt"/>
                  </a:defRPr>
                </a:lvl3pPr>
                <a:lvl4pPr marL="470172" lvl="3" indent="-119062" defTabSz="685211" eaLnBrk="1" hangingPunct="1">
                  <a:buClr>
                    <a:schemeClr val="tx2"/>
                  </a:buClr>
                  <a:buSzPct val="120000"/>
                  <a:buFont typeface="Arial" charset="0"/>
                  <a:buChar char="▫"/>
                  <a:defRPr sz="1200" baseline="0">
                    <a:latin typeface="+mn-lt"/>
                  </a:defRPr>
                </a:lvl4pPr>
                <a:lvl5pPr marL="573828" lvl="4" indent="-99623" defTabSz="685211" eaLnBrk="1" hangingPunct="1">
                  <a:buClr>
                    <a:schemeClr val="tx2"/>
                  </a:buClr>
                  <a:buSzPct val="89000"/>
                  <a:buFont typeface="Arial" charset="0"/>
                  <a:buChar char="-"/>
                  <a:defRPr sz="1200" baseline="0">
                    <a:latin typeface="+mn-lt"/>
                  </a:defRPr>
                </a:lvl5pPr>
                <a:lvl6pPr marL="573828" indent="-99623" defTabSz="685211" fontAlgn="base">
                  <a:spcBef>
                    <a:spcPct val="0"/>
                  </a:spcBef>
                  <a:spcAft>
                    <a:spcPct val="0"/>
                  </a:spcAft>
                  <a:buClr>
                    <a:schemeClr val="tx2"/>
                  </a:buClr>
                  <a:buSzPct val="89000"/>
                  <a:buFont typeface="Arial" charset="0"/>
                  <a:buChar char="-"/>
                  <a:defRPr sz="1224" baseline="0">
                    <a:latin typeface="+mn-lt"/>
                  </a:defRPr>
                </a:lvl6pPr>
                <a:lvl7pPr marL="573828" indent="-99623" defTabSz="685211" fontAlgn="base">
                  <a:spcBef>
                    <a:spcPct val="0"/>
                  </a:spcBef>
                  <a:spcAft>
                    <a:spcPct val="0"/>
                  </a:spcAft>
                  <a:buClr>
                    <a:schemeClr val="tx2"/>
                  </a:buClr>
                  <a:buSzPct val="89000"/>
                  <a:buFont typeface="Arial" charset="0"/>
                  <a:buChar char="-"/>
                  <a:defRPr sz="1224" baseline="0">
                    <a:latin typeface="+mn-lt"/>
                  </a:defRPr>
                </a:lvl7pPr>
                <a:lvl8pPr marL="573828" indent="-99623" defTabSz="685211" fontAlgn="base">
                  <a:spcBef>
                    <a:spcPct val="0"/>
                  </a:spcBef>
                  <a:spcAft>
                    <a:spcPct val="0"/>
                  </a:spcAft>
                  <a:buClr>
                    <a:schemeClr val="tx2"/>
                  </a:buClr>
                  <a:buSzPct val="89000"/>
                  <a:buFont typeface="Arial" charset="0"/>
                  <a:buChar char="-"/>
                  <a:defRPr sz="1224" baseline="0">
                    <a:latin typeface="+mn-lt"/>
                  </a:defRPr>
                </a:lvl8pPr>
                <a:lvl9pPr marL="573828" indent="-99623" defTabSz="685211" fontAlgn="base">
                  <a:spcBef>
                    <a:spcPct val="0"/>
                  </a:spcBef>
                  <a:spcAft>
                    <a:spcPct val="0"/>
                  </a:spcAft>
                  <a:buClr>
                    <a:schemeClr val="tx2"/>
                  </a:buClr>
                  <a:buSzPct val="89000"/>
                  <a:buFont typeface="Arial" charset="0"/>
                  <a:buChar char="-"/>
                  <a:defRPr sz="1224" baseline="0">
                    <a:latin typeface="+mn-lt"/>
                  </a:defRPr>
                </a:lvl9pPr>
              </a:lstStyle>
              <a:p>
                <a:pPr defTabSz="685139">
                  <a:buClr>
                    <a:srgbClr val="39302A"/>
                  </a:buClr>
                </a:pPr>
                <a:r>
                  <a:rPr lang="en-US" sz="800" dirty="0">
                    <a:solidFill>
                      <a:prstClr val="black"/>
                    </a:solidFill>
                    <a:latin typeface="Arial"/>
                  </a:rPr>
                  <a:t>Improve timeliness and quality of data by retraining PHU workers in data management</a:t>
                </a:r>
              </a:p>
            </p:txBody>
          </p:sp>
          <p:sp>
            <p:nvSpPr>
              <p:cNvPr id="66" name="TextBox 8"/>
              <p:cNvSpPr txBox="1"/>
              <p:nvPr>
                <p:custDataLst>
                  <p:tags r:id="rId19"/>
                </p:custDataLst>
              </p:nvPr>
            </p:nvSpPr>
            <p:spPr>
              <a:xfrm>
                <a:off x="1586518" y="3210572"/>
                <a:ext cx="2559101" cy="655127"/>
              </a:xfrm>
              <a:prstGeom prst="rect">
                <a:avLst/>
              </a:prstGeom>
              <a:solidFill>
                <a:schemeClr val="bg1"/>
              </a:solidFill>
              <a:ln>
                <a:noFill/>
              </a:ln>
            </p:spPr>
            <p:txBody>
              <a:bodyPr vert="horz" lIns="0" tIns="76192" rIns="76192" bIns="76192" rtlCol="0" anchor="ctr" anchorCtr="0">
                <a:noAutofit/>
              </a:bodyPr>
              <a:lstStyle>
                <a:lvl1pPr marL="0" lvl="0" indent="0" defTabSz="685211" eaLnBrk="1" hangingPunct="1">
                  <a:buClr>
                    <a:schemeClr val="tx2"/>
                  </a:buClr>
                  <a:defRPr sz="1200" baseline="0">
                    <a:latin typeface="+mn-lt"/>
                  </a:defRPr>
                </a:lvl1pPr>
                <a:lvl2pPr marL="148219" lvl="1" indent="-147005" defTabSz="685211" eaLnBrk="1" hangingPunct="1">
                  <a:buClr>
                    <a:schemeClr val="tx2"/>
                  </a:buClr>
                  <a:buSzPct val="125000"/>
                  <a:buFont typeface="Arial" charset="0"/>
                  <a:buChar char="▪"/>
                  <a:defRPr sz="1200" baseline="0">
                    <a:latin typeface="+mn-lt"/>
                  </a:defRPr>
                </a:lvl2pPr>
                <a:lvl3pPr marL="349895" lvl="2" indent="-200461" defTabSz="685211" eaLnBrk="1" hangingPunct="1">
                  <a:buClr>
                    <a:schemeClr val="tx2"/>
                  </a:buClr>
                  <a:buSzPct val="120000"/>
                  <a:buFont typeface="Arial" charset="0"/>
                  <a:buChar char="–"/>
                  <a:defRPr sz="1200" baseline="0">
                    <a:latin typeface="+mn-lt"/>
                  </a:defRPr>
                </a:lvl3pPr>
                <a:lvl4pPr marL="470172" lvl="3" indent="-119062" defTabSz="685211" eaLnBrk="1" hangingPunct="1">
                  <a:buClr>
                    <a:schemeClr val="tx2"/>
                  </a:buClr>
                  <a:buSzPct val="120000"/>
                  <a:buFont typeface="Arial" charset="0"/>
                  <a:buChar char="▫"/>
                  <a:defRPr sz="1200" baseline="0">
                    <a:latin typeface="+mn-lt"/>
                  </a:defRPr>
                </a:lvl4pPr>
                <a:lvl5pPr marL="573828" lvl="4" indent="-99623" defTabSz="685211" eaLnBrk="1" hangingPunct="1">
                  <a:buClr>
                    <a:schemeClr val="tx2"/>
                  </a:buClr>
                  <a:buSzPct val="89000"/>
                  <a:buFont typeface="Arial" charset="0"/>
                  <a:buChar char="-"/>
                  <a:defRPr sz="1200" baseline="0">
                    <a:latin typeface="+mn-lt"/>
                  </a:defRPr>
                </a:lvl5pPr>
                <a:lvl6pPr marL="573828" indent="-99623" defTabSz="685211" fontAlgn="base">
                  <a:spcBef>
                    <a:spcPct val="0"/>
                  </a:spcBef>
                  <a:spcAft>
                    <a:spcPct val="0"/>
                  </a:spcAft>
                  <a:buClr>
                    <a:schemeClr val="tx2"/>
                  </a:buClr>
                  <a:buSzPct val="89000"/>
                  <a:buFont typeface="Arial" charset="0"/>
                  <a:buChar char="-"/>
                  <a:defRPr sz="1224" baseline="0">
                    <a:latin typeface="+mn-lt"/>
                  </a:defRPr>
                </a:lvl6pPr>
                <a:lvl7pPr marL="573828" indent="-99623" defTabSz="685211" fontAlgn="base">
                  <a:spcBef>
                    <a:spcPct val="0"/>
                  </a:spcBef>
                  <a:spcAft>
                    <a:spcPct val="0"/>
                  </a:spcAft>
                  <a:buClr>
                    <a:schemeClr val="tx2"/>
                  </a:buClr>
                  <a:buSzPct val="89000"/>
                  <a:buFont typeface="Arial" charset="0"/>
                  <a:buChar char="-"/>
                  <a:defRPr sz="1224" baseline="0">
                    <a:latin typeface="+mn-lt"/>
                  </a:defRPr>
                </a:lvl7pPr>
                <a:lvl8pPr marL="573828" indent="-99623" defTabSz="685211" fontAlgn="base">
                  <a:spcBef>
                    <a:spcPct val="0"/>
                  </a:spcBef>
                  <a:spcAft>
                    <a:spcPct val="0"/>
                  </a:spcAft>
                  <a:buClr>
                    <a:schemeClr val="tx2"/>
                  </a:buClr>
                  <a:buSzPct val="89000"/>
                  <a:buFont typeface="Arial" charset="0"/>
                  <a:buChar char="-"/>
                  <a:defRPr sz="1224" baseline="0">
                    <a:latin typeface="+mn-lt"/>
                  </a:defRPr>
                </a:lvl8pPr>
                <a:lvl9pPr marL="573828" indent="-99623" defTabSz="685211" fontAlgn="base">
                  <a:spcBef>
                    <a:spcPct val="0"/>
                  </a:spcBef>
                  <a:spcAft>
                    <a:spcPct val="0"/>
                  </a:spcAft>
                  <a:buClr>
                    <a:schemeClr val="tx2"/>
                  </a:buClr>
                  <a:buSzPct val="89000"/>
                  <a:buFont typeface="Arial" charset="0"/>
                  <a:buChar char="-"/>
                  <a:defRPr sz="1224" baseline="0">
                    <a:latin typeface="+mn-lt"/>
                  </a:defRPr>
                </a:lvl9pPr>
              </a:lstStyle>
              <a:p>
                <a:pPr defTabSz="685139">
                  <a:buClr>
                    <a:srgbClr val="39302A"/>
                  </a:buClr>
                </a:pPr>
                <a:r>
                  <a:rPr lang="en-US" sz="800" dirty="0">
                    <a:solidFill>
                      <a:prstClr val="black"/>
                    </a:solidFill>
                    <a:latin typeface="Arial"/>
                  </a:rPr>
                  <a:t>Implement excusive breastfeeding for 6 months program at PHUs and conduct community outreach campaign to raise awareness of EBF</a:t>
                </a:r>
              </a:p>
            </p:txBody>
          </p:sp>
          <p:sp>
            <p:nvSpPr>
              <p:cNvPr id="67" name="TextBox 8"/>
              <p:cNvSpPr txBox="1"/>
              <p:nvPr>
                <p:custDataLst>
                  <p:tags r:id="rId20"/>
                </p:custDataLst>
              </p:nvPr>
            </p:nvSpPr>
            <p:spPr>
              <a:xfrm>
                <a:off x="867740" y="1658178"/>
                <a:ext cx="465760" cy="672981"/>
              </a:xfrm>
              <a:prstGeom prst="rect">
                <a:avLst/>
              </a:prstGeom>
              <a:solidFill>
                <a:schemeClr val="bg1"/>
              </a:solidFill>
              <a:ln>
                <a:noFill/>
              </a:ln>
            </p:spPr>
            <p:txBody>
              <a:bodyPr vert="horz" lIns="0" tIns="76192" rIns="76192" bIns="76192" rtlCol="0" anchor="ctr" anchorCtr="0">
                <a:noAutofit/>
              </a:bodyPr>
              <a:lstStyle>
                <a:lvl1pPr marL="0" lvl="0" indent="0" defTabSz="685211" eaLnBrk="1" hangingPunct="1">
                  <a:buClr>
                    <a:schemeClr val="tx2"/>
                  </a:buClr>
                  <a:defRPr sz="1200" baseline="0">
                    <a:latin typeface="+mn-lt"/>
                  </a:defRPr>
                </a:lvl1pPr>
                <a:lvl2pPr marL="148219" lvl="1" indent="-147005" defTabSz="685211" eaLnBrk="1" hangingPunct="1">
                  <a:buClr>
                    <a:schemeClr val="tx2"/>
                  </a:buClr>
                  <a:buSzPct val="125000"/>
                  <a:buFont typeface="Arial" charset="0"/>
                  <a:buChar char="▪"/>
                  <a:defRPr sz="1200" baseline="0">
                    <a:latin typeface="+mn-lt"/>
                  </a:defRPr>
                </a:lvl2pPr>
                <a:lvl3pPr marL="349895" lvl="2" indent="-200461" defTabSz="685211" eaLnBrk="1" hangingPunct="1">
                  <a:buClr>
                    <a:schemeClr val="tx2"/>
                  </a:buClr>
                  <a:buSzPct val="120000"/>
                  <a:buFont typeface="Arial" charset="0"/>
                  <a:buChar char="–"/>
                  <a:defRPr sz="1200" baseline="0">
                    <a:latin typeface="+mn-lt"/>
                  </a:defRPr>
                </a:lvl3pPr>
                <a:lvl4pPr marL="470172" lvl="3" indent="-119062" defTabSz="685211" eaLnBrk="1" hangingPunct="1">
                  <a:buClr>
                    <a:schemeClr val="tx2"/>
                  </a:buClr>
                  <a:buSzPct val="120000"/>
                  <a:buFont typeface="Arial" charset="0"/>
                  <a:buChar char="▫"/>
                  <a:defRPr sz="1200" baseline="0">
                    <a:latin typeface="+mn-lt"/>
                  </a:defRPr>
                </a:lvl4pPr>
                <a:lvl5pPr marL="573828" lvl="4" indent="-99623" defTabSz="685211" eaLnBrk="1" hangingPunct="1">
                  <a:buClr>
                    <a:schemeClr val="tx2"/>
                  </a:buClr>
                  <a:buSzPct val="89000"/>
                  <a:buFont typeface="Arial" charset="0"/>
                  <a:buChar char="-"/>
                  <a:defRPr sz="1200" baseline="0">
                    <a:latin typeface="+mn-lt"/>
                  </a:defRPr>
                </a:lvl5pPr>
                <a:lvl6pPr marL="573828" indent="-99623" defTabSz="685211" fontAlgn="base">
                  <a:spcBef>
                    <a:spcPct val="0"/>
                  </a:spcBef>
                  <a:spcAft>
                    <a:spcPct val="0"/>
                  </a:spcAft>
                  <a:buClr>
                    <a:schemeClr val="tx2"/>
                  </a:buClr>
                  <a:buSzPct val="89000"/>
                  <a:buFont typeface="Arial" charset="0"/>
                  <a:buChar char="-"/>
                  <a:defRPr sz="1224" baseline="0">
                    <a:latin typeface="+mn-lt"/>
                  </a:defRPr>
                </a:lvl6pPr>
                <a:lvl7pPr marL="573828" indent="-99623" defTabSz="685211" fontAlgn="base">
                  <a:spcBef>
                    <a:spcPct val="0"/>
                  </a:spcBef>
                  <a:spcAft>
                    <a:spcPct val="0"/>
                  </a:spcAft>
                  <a:buClr>
                    <a:schemeClr val="tx2"/>
                  </a:buClr>
                  <a:buSzPct val="89000"/>
                  <a:buFont typeface="Arial" charset="0"/>
                  <a:buChar char="-"/>
                  <a:defRPr sz="1224" baseline="0">
                    <a:latin typeface="+mn-lt"/>
                  </a:defRPr>
                </a:lvl7pPr>
                <a:lvl8pPr marL="573828" indent="-99623" defTabSz="685211" fontAlgn="base">
                  <a:spcBef>
                    <a:spcPct val="0"/>
                  </a:spcBef>
                  <a:spcAft>
                    <a:spcPct val="0"/>
                  </a:spcAft>
                  <a:buClr>
                    <a:schemeClr val="tx2"/>
                  </a:buClr>
                  <a:buSzPct val="89000"/>
                  <a:buFont typeface="Arial" charset="0"/>
                  <a:buChar char="-"/>
                  <a:defRPr sz="1224" baseline="0">
                    <a:latin typeface="+mn-lt"/>
                  </a:defRPr>
                </a:lvl8pPr>
                <a:lvl9pPr marL="573828" indent="-99623" defTabSz="685211" fontAlgn="base">
                  <a:spcBef>
                    <a:spcPct val="0"/>
                  </a:spcBef>
                  <a:spcAft>
                    <a:spcPct val="0"/>
                  </a:spcAft>
                  <a:buClr>
                    <a:schemeClr val="tx2"/>
                  </a:buClr>
                  <a:buSzPct val="89000"/>
                  <a:buFont typeface="Arial" charset="0"/>
                  <a:buChar char="-"/>
                  <a:defRPr sz="1224" baseline="0">
                    <a:latin typeface="+mn-lt"/>
                  </a:defRPr>
                </a:lvl9pPr>
              </a:lstStyle>
              <a:p>
                <a:pPr defTabSz="685139">
                  <a:buClr>
                    <a:srgbClr val="39302A"/>
                  </a:buClr>
                </a:pPr>
                <a:r>
                  <a:rPr lang="en-US" sz="800" dirty="0">
                    <a:solidFill>
                      <a:prstClr val="black"/>
                    </a:solidFill>
                    <a:latin typeface="Arial"/>
                  </a:rPr>
                  <a:t>M&amp;E</a:t>
                </a:r>
              </a:p>
            </p:txBody>
          </p:sp>
          <p:sp>
            <p:nvSpPr>
              <p:cNvPr id="68" name="TextBox 8"/>
              <p:cNvSpPr txBox="1"/>
              <p:nvPr>
                <p:custDataLst>
                  <p:tags r:id="rId21"/>
                </p:custDataLst>
              </p:nvPr>
            </p:nvSpPr>
            <p:spPr>
              <a:xfrm>
                <a:off x="856221" y="3133903"/>
                <a:ext cx="659524" cy="655127"/>
              </a:xfrm>
              <a:prstGeom prst="rect">
                <a:avLst/>
              </a:prstGeom>
              <a:solidFill>
                <a:schemeClr val="bg1"/>
              </a:solidFill>
              <a:ln>
                <a:noFill/>
              </a:ln>
            </p:spPr>
            <p:txBody>
              <a:bodyPr vert="horz" lIns="0" tIns="76192" rIns="76192" bIns="76192" rtlCol="0" anchor="ctr" anchorCtr="0">
                <a:noAutofit/>
              </a:bodyPr>
              <a:lstStyle>
                <a:lvl1pPr marL="0" lvl="0" indent="0" defTabSz="685211" eaLnBrk="1" hangingPunct="1">
                  <a:buClr>
                    <a:schemeClr val="tx2"/>
                  </a:buClr>
                  <a:defRPr sz="1200" baseline="0">
                    <a:latin typeface="+mn-lt"/>
                  </a:defRPr>
                </a:lvl1pPr>
                <a:lvl2pPr marL="148219" lvl="1" indent="-147005" defTabSz="685211" eaLnBrk="1" hangingPunct="1">
                  <a:buClr>
                    <a:schemeClr val="tx2"/>
                  </a:buClr>
                  <a:buSzPct val="125000"/>
                  <a:buFont typeface="Arial" charset="0"/>
                  <a:buChar char="▪"/>
                  <a:defRPr sz="1200" baseline="0">
                    <a:latin typeface="+mn-lt"/>
                  </a:defRPr>
                </a:lvl2pPr>
                <a:lvl3pPr marL="349895" lvl="2" indent="-200461" defTabSz="685211" eaLnBrk="1" hangingPunct="1">
                  <a:buClr>
                    <a:schemeClr val="tx2"/>
                  </a:buClr>
                  <a:buSzPct val="120000"/>
                  <a:buFont typeface="Arial" charset="0"/>
                  <a:buChar char="–"/>
                  <a:defRPr sz="1200" baseline="0">
                    <a:latin typeface="+mn-lt"/>
                  </a:defRPr>
                </a:lvl3pPr>
                <a:lvl4pPr marL="470172" lvl="3" indent="-119062" defTabSz="685211" eaLnBrk="1" hangingPunct="1">
                  <a:buClr>
                    <a:schemeClr val="tx2"/>
                  </a:buClr>
                  <a:buSzPct val="120000"/>
                  <a:buFont typeface="Arial" charset="0"/>
                  <a:buChar char="▫"/>
                  <a:defRPr sz="1200" baseline="0">
                    <a:latin typeface="+mn-lt"/>
                  </a:defRPr>
                </a:lvl4pPr>
                <a:lvl5pPr marL="573828" lvl="4" indent="-99623" defTabSz="685211" eaLnBrk="1" hangingPunct="1">
                  <a:buClr>
                    <a:schemeClr val="tx2"/>
                  </a:buClr>
                  <a:buSzPct val="89000"/>
                  <a:buFont typeface="Arial" charset="0"/>
                  <a:buChar char="-"/>
                  <a:defRPr sz="1200" baseline="0">
                    <a:latin typeface="+mn-lt"/>
                  </a:defRPr>
                </a:lvl5pPr>
                <a:lvl6pPr marL="573828" indent="-99623" defTabSz="685211" fontAlgn="base">
                  <a:spcBef>
                    <a:spcPct val="0"/>
                  </a:spcBef>
                  <a:spcAft>
                    <a:spcPct val="0"/>
                  </a:spcAft>
                  <a:buClr>
                    <a:schemeClr val="tx2"/>
                  </a:buClr>
                  <a:buSzPct val="89000"/>
                  <a:buFont typeface="Arial" charset="0"/>
                  <a:buChar char="-"/>
                  <a:defRPr sz="1224" baseline="0">
                    <a:latin typeface="+mn-lt"/>
                  </a:defRPr>
                </a:lvl6pPr>
                <a:lvl7pPr marL="573828" indent="-99623" defTabSz="685211" fontAlgn="base">
                  <a:spcBef>
                    <a:spcPct val="0"/>
                  </a:spcBef>
                  <a:spcAft>
                    <a:spcPct val="0"/>
                  </a:spcAft>
                  <a:buClr>
                    <a:schemeClr val="tx2"/>
                  </a:buClr>
                  <a:buSzPct val="89000"/>
                  <a:buFont typeface="Arial" charset="0"/>
                  <a:buChar char="-"/>
                  <a:defRPr sz="1224" baseline="0">
                    <a:latin typeface="+mn-lt"/>
                  </a:defRPr>
                </a:lvl7pPr>
                <a:lvl8pPr marL="573828" indent="-99623" defTabSz="685211" fontAlgn="base">
                  <a:spcBef>
                    <a:spcPct val="0"/>
                  </a:spcBef>
                  <a:spcAft>
                    <a:spcPct val="0"/>
                  </a:spcAft>
                  <a:buClr>
                    <a:schemeClr val="tx2"/>
                  </a:buClr>
                  <a:buSzPct val="89000"/>
                  <a:buFont typeface="Arial" charset="0"/>
                  <a:buChar char="-"/>
                  <a:defRPr sz="1224" baseline="0">
                    <a:latin typeface="+mn-lt"/>
                  </a:defRPr>
                </a:lvl8pPr>
                <a:lvl9pPr marL="573828" indent="-99623" defTabSz="685211" fontAlgn="base">
                  <a:spcBef>
                    <a:spcPct val="0"/>
                  </a:spcBef>
                  <a:spcAft>
                    <a:spcPct val="0"/>
                  </a:spcAft>
                  <a:buClr>
                    <a:schemeClr val="tx2"/>
                  </a:buClr>
                  <a:buSzPct val="89000"/>
                  <a:buFont typeface="Arial" charset="0"/>
                  <a:buChar char="-"/>
                  <a:defRPr sz="1224" baseline="0">
                    <a:latin typeface="+mn-lt"/>
                  </a:defRPr>
                </a:lvl9pPr>
              </a:lstStyle>
              <a:p>
                <a:pPr defTabSz="685139">
                  <a:buClr>
                    <a:srgbClr val="39302A"/>
                  </a:buClr>
                </a:pPr>
                <a:r>
                  <a:rPr lang="en-US" sz="800" dirty="0">
                    <a:solidFill>
                      <a:prstClr val="black"/>
                    </a:solidFill>
                    <a:latin typeface="Arial"/>
                  </a:rPr>
                  <a:t>Newborn health</a:t>
                </a:r>
              </a:p>
            </p:txBody>
          </p:sp>
          <p:sp>
            <p:nvSpPr>
              <p:cNvPr id="69" name="TextBox 8"/>
              <p:cNvSpPr txBox="1"/>
              <p:nvPr>
                <p:custDataLst>
                  <p:tags r:id="rId22"/>
                </p:custDataLst>
              </p:nvPr>
            </p:nvSpPr>
            <p:spPr>
              <a:xfrm>
                <a:off x="4895850" y="1623824"/>
                <a:ext cx="676275" cy="724902"/>
              </a:xfrm>
              <a:prstGeom prst="rect">
                <a:avLst/>
              </a:prstGeom>
              <a:solidFill>
                <a:schemeClr val="bg1"/>
              </a:solidFill>
              <a:ln>
                <a:noFill/>
              </a:ln>
            </p:spPr>
            <p:txBody>
              <a:bodyPr vert="horz" lIns="0" tIns="76192" rIns="76192" bIns="76192" rtlCol="0" anchor="ctr" anchorCtr="0">
                <a:noAutofit/>
              </a:bodyPr>
              <a:lstStyle>
                <a:lvl1pPr marL="0" lvl="0" indent="0" defTabSz="685211" eaLnBrk="1" hangingPunct="1">
                  <a:buClr>
                    <a:schemeClr val="tx2"/>
                  </a:buClr>
                  <a:defRPr sz="1200" baseline="0">
                    <a:latin typeface="+mn-lt"/>
                  </a:defRPr>
                </a:lvl1pPr>
                <a:lvl2pPr marL="148219" lvl="1" indent="-147005" defTabSz="685211" eaLnBrk="1" hangingPunct="1">
                  <a:buClr>
                    <a:schemeClr val="tx2"/>
                  </a:buClr>
                  <a:buSzPct val="125000"/>
                  <a:buFont typeface="Arial" charset="0"/>
                  <a:buChar char="▪"/>
                  <a:defRPr sz="1200" baseline="0">
                    <a:latin typeface="+mn-lt"/>
                  </a:defRPr>
                </a:lvl2pPr>
                <a:lvl3pPr marL="349895" lvl="2" indent="-200461" defTabSz="685211" eaLnBrk="1" hangingPunct="1">
                  <a:buClr>
                    <a:schemeClr val="tx2"/>
                  </a:buClr>
                  <a:buSzPct val="120000"/>
                  <a:buFont typeface="Arial" charset="0"/>
                  <a:buChar char="–"/>
                  <a:defRPr sz="1200" baseline="0">
                    <a:latin typeface="+mn-lt"/>
                  </a:defRPr>
                </a:lvl3pPr>
                <a:lvl4pPr marL="470172" lvl="3" indent="-119062" defTabSz="685211" eaLnBrk="1" hangingPunct="1">
                  <a:buClr>
                    <a:schemeClr val="tx2"/>
                  </a:buClr>
                  <a:buSzPct val="120000"/>
                  <a:buFont typeface="Arial" charset="0"/>
                  <a:buChar char="▫"/>
                  <a:defRPr sz="1200" baseline="0">
                    <a:latin typeface="+mn-lt"/>
                  </a:defRPr>
                </a:lvl4pPr>
                <a:lvl5pPr marL="573828" lvl="4" indent="-99623" defTabSz="685211" eaLnBrk="1" hangingPunct="1">
                  <a:buClr>
                    <a:schemeClr val="tx2"/>
                  </a:buClr>
                  <a:buSzPct val="89000"/>
                  <a:buFont typeface="Arial" charset="0"/>
                  <a:buChar char="-"/>
                  <a:defRPr sz="1200" baseline="0">
                    <a:latin typeface="+mn-lt"/>
                  </a:defRPr>
                </a:lvl5pPr>
                <a:lvl6pPr marL="573828" indent="-99623" defTabSz="685211" fontAlgn="base">
                  <a:spcBef>
                    <a:spcPct val="0"/>
                  </a:spcBef>
                  <a:spcAft>
                    <a:spcPct val="0"/>
                  </a:spcAft>
                  <a:buClr>
                    <a:schemeClr val="tx2"/>
                  </a:buClr>
                  <a:buSzPct val="89000"/>
                  <a:buFont typeface="Arial" charset="0"/>
                  <a:buChar char="-"/>
                  <a:defRPr sz="1224" baseline="0">
                    <a:latin typeface="+mn-lt"/>
                  </a:defRPr>
                </a:lvl6pPr>
                <a:lvl7pPr marL="573828" indent="-99623" defTabSz="685211" fontAlgn="base">
                  <a:spcBef>
                    <a:spcPct val="0"/>
                  </a:spcBef>
                  <a:spcAft>
                    <a:spcPct val="0"/>
                  </a:spcAft>
                  <a:buClr>
                    <a:schemeClr val="tx2"/>
                  </a:buClr>
                  <a:buSzPct val="89000"/>
                  <a:buFont typeface="Arial" charset="0"/>
                  <a:buChar char="-"/>
                  <a:defRPr sz="1224" baseline="0">
                    <a:latin typeface="+mn-lt"/>
                  </a:defRPr>
                </a:lvl7pPr>
                <a:lvl8pPr marL="573828" indent="-99623" defTabSz="685211" fontAlgn="base">
                  <a:spcBef>
                    <a:spcPct val="0"/>
                  </a:spcBef>
                  <a:spcAft>
                    <a:spcPct val="0"/>
                  </a:spcAft>
                  <a:buClr>
                    <a:schemeClr val="tx2"/>
                  </a:buClr>
                  <a:buSzPct val="89000"/>
                  <a:buFont typeface="Arial" charset="0"/>
                  <a:buChar char="-"/>
                  <a:defRPr sz="1224" baseline="0">
                    <a:latin typeface="+mn-lt"/>
                  </a:defRPr>
                </a:lvl8pPr>
                <a:lvl9pPr marL="573828" indent="-99623" defTabSz="685211" fontAlgn="base">
                  <a:spcBef>
                    <a:spcPct val="0"/>
                  </a:spcBef>
                  <a:spcAft>
                    <a:spcPct val="0"/>
                  </a:spcAft>
                  <a:buClr>
                    <a:schemeClr val="tx2"/>
                  </a:buClr>
                  <a:buSzPct val="89000"/>
                  <a:buFont typeface="Arial" charset="0"/>
                  <a:buChar char="-"/>
                  <a:defRPr sz="1224" baseline="0">
                    <a:latin typeface="+mn-lt"/>
                  </a:defRPr>
                </a:lvl9pPr>
              </a:lstStyle>
              <a:p>
                <a:pPr algn="ctr" defTabSz="685139">
                  <a:buClr>
                    <a:srgbClr val="39302A"/>
                  </a:buClr>
                </a:pPr>
                <a:r>
                  <a:rPr lang="en-US" sz="600" dirty="0">
                    <a:solidFill>
                      <a:prstClr val="black"/>
                    </a:solidFill>
                    <a:latin typeface="Arial"/>
                  </a:rPr>
                  <a:t>15/12/2016</a:t>
                </a:r>
              </a:p>
            </p:txBody>
          </p:sp>
          <p:sp>
            <p:nvSpPr>
              <p:cNvPr id="70" name="TextBox 8"/>
              <p:cNvSpPr txBox="1"/>
              <p:nvPr>
                <p:custDataLst>
                  <p:tags r:id="rId23"/>
                </p:custDataLst>
              </p:nvPr>
            </p:nvSpPr>
            <p:spPr>
              <a:xfrm>
                <a:off x="4905452" y="3177813"/>
                <a:ext cx="655761" cy="639000"/>
              </a:xfrm>
              <a:prstGeom prst="rect">
                <a:avLst/>
              </a:prstGeom>
              <a:solidFill>
                <a:schemeClr val="bg1"/>
              </a:solidFill>
              <a:ln>
                <a:noFill/>
              </a:ln>
            </p:spPr>
            <p:txBody>
              <a:bodyPr vert="horz" lIns="0" tIns="76192" rIns="76192" bIns="76192" rtlCol="0" anchor="ctr" anchorCtr="0">
                <a:noAutofit/>
              </a:bodyPr>
              <a:lstStyle>
                <a:lvl1pPr marL="0" lvl="0" indent="0" defTabSz="685211" eaLnBrk="1" hangingPunct="1">
                  <a:buClr>
                    <a:schemeClr val="tx2"/>
                  </a:buClr>
                  <a:defRPr sz="1200" baseline="0">
                    <a:latin typeface="+mn-lt"/>
                  </a:defRPr>
                </a:lvl1pPr>
                <a:lvl2pPr marL="148219" lvl="1" indent="-147005" defTabSz="685211" eaLnBrk="1" hangingPunct="1">
                  <a:buClr>
                    <a:schemeClr val="tx2"/>
                  </a:buClr>
                  <a:buSzPct val="125000"/>
                  <a:buFont typeface="Arial" charset="0"/>
                  <a:buChar char="▪"/>
                  <a:defRPr sz="1200" baseline="0">
                    <a:latin typeface="+mn-lt"/>
                  </a:defRPr>
                </a:lvl2pPr>
                <a:lvl3pPr marL="349895" lvl="2" indent="-200461" defTabSz="685211" eaLnBrk="1" hangingPunct="1">
                  <a:buClr>
                    <a:schemeClr val="tx2"/>
                  </a:buClr>
                  <a:buSzPct val="120000"/>
                  <a:buFont typeface="Arial" charset="0"/>
                  <a:buChar char="–"/>
                  <a:defRPr sz="1200" baseline="0">
                    <a:latin typeface="+mn-lt"/>
                  </a:defRPr>
                </a:lvl3pPr>
                <a:lvl4pPr marL="470172" lvl="3" indent="-119062" defTabSz="685211" eaLnBrk="1" hangingPunct="1">
                  <a:buClr>
                    <a:schemeClr val="tx2"/>
                  </a:buClr>
                  <a:buSzPct val="120000"/>
                  <a:buFont typeface="Arial" charset="0"/>
                  <a:buChar char="▫"/>
                  <a:defRPr sz="1200" baseline="0">
                    <a:latin typeface="+mn-lt"/>
                  </a:defRPr>
                </a:lvl4pPr>
                <a:lvl5pPr marL="573828" lvl="4" indent="-99623" defTabSz="685211" eaLnBrk="1" hangingPunct="1">
                  <a:buClr>
                    <a:schemeClr val="tx2"/>
                  </a:buClr>
                  <a:buSzPct val="89000"/>
                  <a:buFont typeface="Arial" charset="0"/>
                  <a:buChar char="-"/>
                  <a:defRPr sz="1200" baseline="0">
                    <a:latin typeface="+mn-lt"/>
                  </a:defRPr>
                </a:lvl5pPr>
                <a:lvl6pPr marL="573828" indent="-99623" defTabSz="685211" fontAlgn="base">
                  <a:spcBef>
                    <a:spcPct val="0"/>
                  </a:spcBef>
                  <a:spcAft>
                    <a:spcPct val="0"/>
                  </a:spcAft>
                  <a:buClr>
                    <a:schemeClr val="tx2"/>
                  </a:buClr>
                  <a:buSzPct val="89000"/>
                  <a:buFont typeface="Arial" charset="0"/>
                  <a:buChar char="-"/>
                  <a:defRPr sz="1224" baseline="0">
                    <a:latin typeface="+mn-lt"/>
                  </a:defRPr>
                </a:lvl6pPr>
                <a:lvl7pPr marL="573828" indent="-99623" defTabSz="685211" fontAlgn="base">
                  <a:spcBef>
                    <a:spcPct val="0"/>
                  </a:spcBef>
                  <a:spcAft>
                    <a:spcPct val="0"/>
                  </a:spcAft>
                  <a:buClr>
                    <a:schemeClr val="tx2"/>
                  </a:buClr>
                  <a:buSzPct val="89000"/>
                  <a:buFont typeface="Arial" charset="0"/>
                  <a:buChar char="-"/>
                  <a:defRPr sz="1224" baseline="0">
                    <a:latin typeface="+mn-lt"/>
                  </a:defRPr>
                </a:lvl7pPr>
                <a:lvl8pPr marL="573828" indent="-99623" defTabSz="685211" fontAlgn="base">
                  <a:spcBef>
                    <a:spcPct val="0"/>
                  </a:spcBef>
                  <a:spcAft>
                    <a:spcPct val="0"/>
                  </a:spcAft>
                  <a:buClr>
                    <a:schemeClr val="tx2"/>
                  </a:buClr>
                  <a:buSzPct val="89000"/>
                  <a:buFont typeface="Arial" charset="0"/>
                  <a:buChar char="-"/>
                  <a:defRPr sz="1224" baseline="0">
                    <a:latin typeface="+mn-lt"/>
                  </a:defRPr>
                </a:lvl8pPr>
                <a:lvl9pPr marL="573828" indent="-99623" defTabSz="685211" fontAlgn="base">
                  <a:spcBef>
                    <a:spcPct val="0"/>
                  </a:spcBef>
                  <a:spcAft>
                    <a:spcPct val="0"/>
                  </a:spcAft>
                  <a:buClr>
                    <a:schemeClr val="tx2"/>
                  </a:buClr>
                  <a:buSzPct val="89000"/>
                  <a:buFont typeface="Arial" charset="0"/>
                  <a:buChar char="-"/>
                  <a:defRPr sz="1224" baseline="0">
                    <a:latin typeface="+mn-lt"/>
                  </a:defRPr>
                </a:lvl9pPr>
              </a:lstStyle>
              <a:p>
                <a:pPr algn="ctr" defTabSz="685139">
                  <a:buClr>
                    <a:srgbClr val="39302A"/>
                  </a:buClr>
                </a:pPr>
                <a:r>
                  <a:rPr lang="en-US" sz="600" dirty="0">
                    <a:solidFill>
                      <a:prstClr val="black"/>
                    </a:solidFill>
                    <a:latin typeface="Arial"/>
                  </a:rPr>
                  <a:t>30/09/2016</a:t>
                </a:r>
              </a:p>
            </p:txBody>
          </p:sp>
          <p:sp>
            <p:nvSpPr>
              <p:cNvPr id="71" name="TextBox 8"/>
              <p:cNvSpPr txBox="1"/>
              <p:nvPr>
                <p:custDataLst>
                  <p:tags r:id="rId24"/>
                </p:custDataLst>
              </p:nvPr>
            </p:nvSpPr>
            <p:spPr>
              <a:xfrm>
                <a:off x="4229698" y="3157583"/>
                <a:ext cx="676275" cy="708113"/>
              </a:xfrm>
              <a:prstGeom prst="rect">
                <a:avLst/>
              </a:prstGeom>
              <a:solidFill>
                <a:schemeClr val="bg1"/>
              </a:solidFill>
              <a:ln>
                <a:noFill/>
              </a:ln>
            </p:spPr>
            <p:txBody>
              <a:bodyPr vert="horz" lIns="0" tIns="76192" rIns="76192" bIns="76192" rtlCol="0" anchor="ctr" anchorCtr="0">
                <a:noAutofit/>
              </a:bodyPr>
              <a:lstStyle>
                <a:lvl1pPr marL="0" lvl="0" indent="0" defTabSz="685211" eaLnBrk="1" hangingPunct="1">
                  <a:buClr>
                    <a:schemeClr val="tx2"/>
                  </a:buClr>
                  <a:defRPr sz="1200" baseline="0">
                    <a:latin typeface="+mn-lt"/>
                  </a:defRPr>
                </a:lvl1pPr>
                <a:lvl2pPr marL="148219" lvl="1" indent="-147005" defTabSz="685211" eaLnBrk="1" hangingPunct="1">
                  <a:buClr>
                    <a:schemeClr val="tx2"/>
                  </a:buClr>
                  <a:buSzPct val="125000"/>
                  <a:buFont typeface="Arial" charset="0"/>
                  <a:buChar char="▪"/>
                  <a:defRPr sz="1200" baseline="0">
                    <a:latin typeface="+mn-lt"/>
                  </a:defRPr>
                </a:lvl2pPr>
                <a:lvl3pPr marL="349895" lvl="2" indent="-200461" defTabSz="685211" eaLnBrk="1" hangingPunct="1">
                  <a:buClr>
                    <a:schemeClr val="tx2"/>
                  </a:buClr>
                  <a:buSzPct val="120000"/>
                  <a:buFont typeface="Arial" charset="0"/>
                  <a:buChar char="–"/>
                  <a:defRPr sz="1200" baseline="0">
                    <a:latin typeface="+mn-lt"/>
                  </a:defRPr>
                </a:lvl3pPr>
                <a:lvl4pPr marL="470172" lvl="3" indent="-119062" defTabSz="685211" eaLnBrk="1" hangingPunct="1">
                  <a:buClr>
                    <a:schemeClr val="tx2"/>
                  </a:buClr>
                  <a:buSzPct val="120000"/>
                  <a:buFont typeface="Arial" charset="0"/>
                  <a:buChar char="▫"/>
                  <a:defRPr sz="1200" baseline="0">
                    <a:latin typeface="+mn-lt"/>
                  </a:defRPr>
                </a:lvl4pPr>
                <a:lvl5pPr marL="573828" lvl="4" indent="-99623" defTabSz="685211" eaLnBrk="1" hangingPunct="1">
                  <a:buClr>
                    <a:schemeClr val="tx2"/>
                  </a:buClr>
                  <a:buSzPct val="89000"/>
                  <a:buFont typeface="Arial" charset="0"/>
                  <a:buChar char="-"/>
                  <a:defRPr sz="1200" baseline="0">
                    <a:latin typeface="+mn-lt"/>
                  </a:defRPr>
                </a:lvl5pPr>
                <a:lvl6pPr marL="573828" indent="-99623" defTabSz="685211" fontAlgn="base">
                  <a:spcBef>
                    <a:spcPct val="0"/>
                  </a:spcBef>
                  <a:spcAft>
                    <a:spcPct val="0"/>
                  </a:spcAft>
                  <a:buClr>
                    <a:schemeClr val="tx2"/>
                  </a:buClr>
                  <a:buSzPct val="89000"/>
                  <a:buFont typeface="Arial" charset="0"/>
                  <a:buChar char="-"/>
                  <a:defRPr sz="1224" baseline="0">
                    <a:latin typeface="+mn-lt"/>
                  </a:defRPr>
                </a:lvl6pPr>
                <a:lvl7pPr marL="573828" indent="-99623" defTabSz="685211" fontAlgn="base">
                  <a:spcBef>
                    <a:spcPct val="0"/>
                  </a:spcBef>
                  <a:spcAft>
                    <a:spcPct val="0"/>
                  </a:spcAft>
                  <a:buClr>
                    <a:schemeClr val="tx2"/>
                  </a:buClr>
                  <a:buSzPct val="89000"/>
                  <a:buFont typeface="Arial" charset="0"/>
                  <a:buChar char="-"/>
                  <a:defRPr sz="1224" baseline="0">
                    <a:latin typeface="+mn-lt"/>
                  </a:defRPr>
                </a:lvl7pPr>
                <a:lvl8pPr marL="573828" indent="-99623" defTabSz="685211" fontAlgn="base">
                  <a:spcBef>
                    <a:spcPct val="0"/>
                  </a:spcBef>
                  <a:spcAft>
                    <a:spcPct val="0"/>
                  </a:spcAft>
                  <a:buClr>
                    <a:schemeClr val="tx2"/>
                  </a:buClr>
                  <a:buSzPct val="89000"/>
                  <a:buFont typeface="Arial" charset="0"/>
                  <a:buChar char="-"/>
                  <a:defRPr sz="1224" baseline="0">
                    <a:latin typeface="+mn-lt"/>
                  </a:defRPr>
                </a:lvl8pPr>
                <a:lvl9pPr marL="573828" indent="-99623" defTabSz="685211" fontAlgn="base">
                  <a:spcBef>
                    <a:spcPct val="0"/>
                  </a:spcBef>
                  <a:spcAft>
                    <a:spcPct val="0"/>
                  </a:spcAft>
                  <a:buClr>
                    <a:schemeClr val="tx2"/>
                  </a:buClr>
                  <a:buSzPct val="89000"/>
                  <a:buFont typeface="Arial" charset="0"/>
                  <a:buChar char="-"/>
                  <a:defRPr sz="1224" baseline="0">
                    <a:latin typeface="+mn-lt"/>
                  </a:defRPr>
                </a:lvl9pPr>
              </a:lstStyle>
              <a:p>
                <a:pPr algn="ctr" defTabSz="685139">
                  <a:buClr>
                    <a:srgbClr val="39302A"/>
                  </a:buClr>
                </a:pPr>
                <a:r>
                  <a:rPr lang="en-US" sz="600" dirty="0">
                    <a:solidFill>
                      <a:prstClr val="black"/>
                    </a:solidFill>
                    <a:latin typeface="Arial"/>
                  </a:rPr>
                  <a:t>30/03/2016</a:t>
                </a:r>
              </a:p>
            </p:txBody>
          </p:sp>
          <p:sp>
            <p:nvSpPr>
              <p:cNvPr id="72" name="TextBox 8"/>
              <p:cNvSpPr txBox="1"/>
              <p:nvPr>
                <p:custDataLst>
                  <p:tags r:id="rId25"/>
                </p:custDataLst>
              </p:nvPr>
            </p:nvSpPr>
            <p:spPr>
              <a:xfrm>
                <a:off x="4149728" y="1658178"/>
                <a:ext cx="676275" cy="690547"/>
              </a:xfrm>
              <a:prstGeom prst="rect">
                <a:avLst/>
              </a:prstGeom>
              <a:solidFill>
                <a:schemeClr val="bg1"/>
              </a:solidFill>
              <a:ln>
                <a:noFill/>
              </a:ln>
            </p:spPr>
            <p:txBody>
              <a:bodyPr vert="horz" lIns="0" tIns="76192" rIns="76192" bIns="76192" rtlCol="0" anchor="ctr" anchorCtr="0">
                <a:noAutofit/>
              </a:bodyPr>
              <a:lstStyle>
                <a:lvl1pPr marL="0" lvl="0" indent="0" defTabSz="685211" eaLnBrk="1" hangingPunct="1">
                  <a:buClr>
                    <a:schemeClr val="tx2"/>
                  </a:buClr>
                  <a:defRPr sz="1200" baseline="0">
                    <a:latin typeface="+mn-lt"/>
                  </a:defRPr>
                </a:lvl1pPr>
                <a:lvl2pPr marL="148219" lvl="1" indent="-147005" defTabSz="685211" eaLnBrk="1" hangingPunct="1">
                  <a:buClr>
                    <a:schemeClr val="tx2"/>
                  </a:buClr>
                  <a:buSzPct val="125000"/>
                  <a:buFont typeface="Arial" charset="0"/>
                  <a:buChar char="▪"/>
                  <a:defRPr sz="1200" baseline="0">
                    <a:latin typeface="+mn-lt"/>
                  </a:defRPr>
                </a:lvl2pPr>
                <a:lvl3pPr marL="349895" lvl="2" indent="-200461" defTabSz="685211" eaLnBrk="1" hangingPunct="1">
                  <a:buClr>
                    <a:schemeClr val="tx2"/>
                  </a:buClr>
                  <a:buSzPct val="120000"/>
                  <a:buFont typeface="Arial" charset="0"/>
                  <a:buChar char="–"/>
                  <a:defRPr sz="1200" baseline="0">
                    <a:latin typeface="+mn-lt"/>
                  </a:defRPr>
                </a:lvl3pPr>
                <a:lvl4pPr marL="470172" lvl="3" indent="-119062" defTabSz="685211" eaLnBrk="1" hangingPunct="1">
                  <a:buClr>
                    <a:schemeClr val="tx2"/>
                  </a:buClr>
                  <a:buSzPct val="120000"/>
                  <a:buFont typeface="Arial" charset="0"/>
                  <a:buChar char="▫"/>
                  <a:defRPr sz="1200" baseline="0">
                    <a:latin typeface="+mn-lt"/>
                  </a:defRPr>
                </a:lvl4pPr>
                <a:lvl5pPr marL="573828" lvl="4" indent="-99623" defTabSz="685211" eaLnBrk="1" hangingPunct="1">
                  <a:buClr>
                    <a:schemeClr val="tx2"/>
                  </a:buClr>
                  <a:buSzPct val="89000"/>
                  <a:buFont typeface="Arial" charset="0"/>
                  <a:buChar char="-"/>
                  <a:defRPr sz="1200" baseline="0">
                    <a:latin typeface="+mn-lt"/>
                  </a:defRPr>
                </a:lvl5pPr>
                <a:lvl6pPr marL="573828" indent="-99623" defTabSz="685211" fontAlgn="base">
                  <a:spcBef>
                    <a:spcPct val="0"/>
                  </a:spcBef>
                  <a:spcAft>
                    <a:spcPct val="0"/>
                  </a:spcAft>
                  <a:buClr>
                    <a:schemeClr val="tx2"/>
                  </a:buClr>
                  <a:buSzPct val="89000"/>
                  <a:buFont typeface="Arial" charset="0"/>
                  <a:buChar char="-"/>
                  <a:defRPr sz="1224" baseline="0">
                    <a:latin typeface="+mn-lt"/>
                  </a:defRPr>
                </a:lvl6pPr>
                <a:lvl7pPr marL="573828" indent="-99623" defTabSz="685211" fontAlgn="base">
                  <a:spcBef>
                    <a:spcPct val="0"/>
                  </a:spcBef>
                  <a:spcAft>
                    <a:spcPct val="0"/>
                  </a:spcAft>
                  <a:buClr>
                    <a:schemeClr val="tx2"/>
                  </a:buClr>
                  <a:buSzPct val="89000"/>
                  <a:buFont typeface="Arial" charset="0"/>
                  <a:buChar char="-"/>
                  <a:defRPr sz="1224" baseline="0">
                    <a:latin typeface="+mn-lt"/>
                  </a:defRPr>
                </a:lvl7pPr>
                <a:lvl8pPr marL="573828" indent="-99623" defTabSz="685211" fontAlgn="base">
                  <a:spcBef>
                    <a:spcPct val="0"/>
                  </a:spcBef>
                  <a:spcAft>
                    <a:spcPct val="0"/>
                  </a:spcAft>
                  <a:buClr>
                    <a:schemeClr val="tx2"/>
                  </a:buClr>
                  <a:buSzPct val="89000"/>
                  <a:buFont typeface="Arial" charset="0"/>
                  <a:buChar char="-"/>
                  <a:defRPr sz="1224" baseline="0">
                    <a:latin typeface="+mn-lt"/>
                  </a:defRPr>
                </a:lvl8pPr>
                <a:lvl9pPr marL="573828" indent="-99623" defTabSz="685211" fontAlgn="base">
                  <a:spcBef>
                    <a:spcPct val="0"/>
                  </a:spcBef>
                  <a:spcAft>
                    <a:spcPct val="0"/>
                  </a:spcAft>
                  <a:buClr>
                    <a:schemeClr val="tx2"/>
                  </a:buClr>
                  <a:buSzPct val="89000"/>
                  <a:buFont typeface="Arial" charset="0"/>
                  <a:buChar char="-"/>
                  <a:defRPr sz="1224" baseline="0">
                    <a:latin typeface="+mn-lt"/>
                  </a:defRPr>
                </a:lvl9pPr>
              </a:lstStyle>
              <a:p>
                <a:pPr algn="ctr" defTabSz="685139">
                  <a:buClr>
                    <a:srgbClr val="39302A"/>
                  </a:buClr>
                </a:pPr>
                <a:r>
                  <a:rPr lang="en-US" sz="600" dirty="0">
                    <a:solidFill>
                      <a:prstClr val="black"/>
                    </a:solidFill>
                    <a:latin typeface="Arial"/>
                  </a:rPr>
                  <a:t>15/12/2016</a:t>
                </a:r>
              </a:p>
            </p:txBody>
          </p:sp>
          <p:sp>
            <p:nvSpPr>
              <p:cNvPr id="73" name="TextBox 8"/>
              <p:cNvSpPr txBox="1"/>
              <p:nvPr>
                <p:custDataLst>
                  <p:tags r:id="rId26"/>
                </p:custDataLst>
              </p:nvPr>
            </p:nvSpPr>
            <p:spPr>
              <a:xfrm>
                <a:off x="4224236" y="2434460"/>
                <a:ext cx="631605" cy="626875"/>
              </a:xfrm>
              <a:prstGeom prst="rect">
                <a:avLst/>
              </a:prstGeom>
              <a:solidFill>
                <a:srgbClr val="F2F2F2"/>
              </a:solidFill>
              <a:ln>
                <a:noFill/>
              </a:ln>
            </p:spPr>
            <p:txBody>
              <a:bodyPr vert="horz" lIns="0" tIns="76192" rIns="76192" bIns="76192" rtlCol="0" anchor="ctr" anchorCtr="0">
                <a:noAutofit/>
              </a:bodyPr>
              <a:lstStyle>
                <a:lvl1pPr marL="0" lvl="0" indent="0" defTabSz="685211" eaLnBrk="1" hangingPunct="1">
                  <a:buClr>
                    <a:schemeClr val="tx2"/>
                  </a:buClr>
                  <a:defRPr sz="1200" baseline="0">
                    <a:latin typeface="+mn-lt"/>
                  </a:defRPr>
                </a:lvl1pPr>
                <a:lvl2pPr marL="148219" lvl="1" indent="-147005" defTabSz="685211" eaLnBrk="1" hangingPunct="1">
                  <a:buClr>
                    <a:schemeClr val="tx2"/>
                  </a:buClr>
                  <a:buSzPct val="125000"/>
                  <a:buFont typeface="Arial" charset="0"/>
                  <a:buChar char="▪"/>
                  <a:defRPr sz="1200" baseline="0">
                    <a:latin typeface="+mn-lt"/>
                  </a:defRPr>
                </a:lvl2pPr>
                <a:lvl3pPr marL="349895" lvl="2" indent="-200461" defTabSz="685211" eaLnBrk="1" hangingPunct="1">
                  <a:buClr>
                    <a:schemeClr val="tx2"/>
                  </a:buClr>
                  <a:buSzPct val="120000"/>
                  <a:buFont typeface="Arial" charset="0"/>
                  <a:buChar char="–"/>
                  <a:defRPr sz="1200" baseline="0">
                    <a:latin typeface="+mn-lt"/>
                  </a:defRPr>
                </a:lvl3pPr>
                <a:lvl4pPr marL="470172" lvl="3" indent="-119062" defTabSz="685211" eaLnBrk="1" hangingPunct="1">
                  <a:buClr>
                    <a:schemeClr val="tx2"/>
                  </a:buClr>
                  <a:buSzPct val="120000"/>
                  <a:buFont typeface="Arial" charset="0"/>
                  <a:buChar char="▫"/>
                  <a:defRPr sz="1200" baseline="0">
                    <a:latin typeface="+mn-lt"/>
                  </a:defRPr>
                </a:lvl4pPr>
                <a:lvl5pPr marL="573828" lvl="4" indent="-99623" defTabSz="685211" eaLnBrk="1" hangingPunct="1">
                  <a:buClr>
                    <a:schemeClr val="tx2"/>
                  </a:buClr>
                  <a:buSzPct val="89000"/>
                  <a:buFont typeface="Arial" charset="0"/>
                  <a:buChar char="-"/>
                  <a:defRPr sz="1200" baseline="0">
                    <a:latin typeface="+mn-lt"/>
                  </a:defRPr>
                </a:lvl5pPr>
                <a:lvl6pPr marL="573828" indent="-99623" defTabSz="685211" fontAlgn="base">
                  <a:spcBef>
                    <a:spcPct val="0"/>
                  </a:spcBef>
                  <a:spcAft>
                    <a:spcPct val="0"/>
                  </a:spcAft>
                  <a:buClr>
                    <a:schemeClr val="tx2"/>
                  </a:buClr>
                  <a:buSzPct val="89000"/>
                  <a:buFont typeface="Arial" charset="0"/>
                  <a:buChar char="-"/>
                  <a:defRPr sz="1224" baseline="0">
                    <a:latin typeface="+mn-lt"/>
                  </a:defRPr>
                </a:lvl6pPr>
                <a:lvl7pPr marL="573828" indent="-99623" defTabSz="685211" fontAlgn="base">
                  <a:spcBef>
                    <a:spcPct val="0"/>
                  </a:spcBef>
                  <a:spcAft>
                    <a:spcPct val="0"/>
                  </a:spcAft>
                  <a:buClr>
                    <a:schemeClr val="tx2"/>
                  </a:buClr>
                  <a:buSzPct val="89000"/>
                  <a:buFont typeface="Arial" charset="0"/>
                  <a:buChar char="-"/>
                  <a:defRPr sz="1224" baseline="0">
                    <a:latin typeface="+mn-lt"/>
                  </a:defRPr>
                </a:lvl7pPr>
                <a:lvl8pPr marL="573828" indent="-99623" defTabSz="685211" fontAlgn="base">
                  <a:spcBef>
                    <a:spcPct val="0"/>
                  </a:spcBef>
                  <a:spcAft>
                    <a:spcPct val="0"/>
                  </a:spcAft>
                  <a:buClr>
                    <a:schemeClr val="tx2"/>
                  </a:buClr>
                  <a:buSzPct val="89000"/>
                  <a:buFont typeface="Arial" charset="0"/>
                  <a:buChar char="-"/>
                  <a:defRPr sz="1224" baseline="0">
                    <a:latin typeface="+mn-lt"/>
                  </a:defRPr>
                </a:lvl8pPr>
                <a:lvl9pPr marL="573828" indent="-99623" defTabSz="685211" fontAlgn="base">
                  <a:spcBef>
                    <a:spcPct val="0"/>
                  </a:spcBef>
                  <a:spcAft>
                    <a:spcPct val="0"/>
                  </a:spcAft>
                  <a:buClr>
                    <a:schemeClr val="tx2"/>
                  </a:buClr>
                  <a:buSzPct val="89000"/>
                  <a:buFont typeface="Arial" charset="0"/>
                  <a:buChar char="-"/>
                  <a:defRPr sz="1224" baseline="0">
                    <a:latin typeface="+mn-lt"/>
                  </a:defRPr>
                </a:lvl9pPr>
              </a:lstStyle>
              <a:p>
                <a:pPr defTabSz="685139">
                  <a:buClr>
                    <a:srgbClr val="39302A"/>
                  </a:buClr>
                </a:pPr>
                <a:r>
                  <a:rPr lang="en-US" sz="600" dirty="0">
                    <a:solidFill>
                      <a:prstClr val="black"/>
                    </a:solidFill>
                    <a:latin typeface="Arial"/>
                  </a:rPr>
                  <a:t>25/10/2016</a:t>
                </a:r>
              </a:p>
            </p:txBody>
          </p:sp>
          <p:sp>
            <p:nvSpPr>
              <p:cNvPr id="74" name="TextBox 8"/>
              <p:cNvSpPr txBox="1"/>
              <p:nvPr>
                <p:custDataLst>
                  <p:tags r:id="rId27"/>
                </p:custDataLst>
              </p:nvPr>
            </p:nvSpPr>
            <p:spPr>
              <a:xfrm>
                <a:off x="6445939" y="1640611"/>
                <a:ext cx="1066800" cy="708113"/>
              </a:xfrm>
              <a:prstGeom prst="rect">
                <a:avLst/>
              </a:prstGeom>
              <a:solidFill>
                <a:schemeClr val="bg1"/>
              </a:solidFill>
              <a:ln>
                <a:noFill/>
              </a:ln>
            </p:spPr>
            <p:txBody>
              <a:bodyPr vert="horz" lIns="0" tIns="76192" rIns="76192" bIns="76192" rtlCol="0" anchor="ctr" anchorCtr="0">
                <a:noAutofit/>
              </a:bodyPr>
              <a:lstStyle>
                <a:lvl1pPr marL="0" lvl="0" indent="0" defTabSz="685211" eaLnBrk="1" hangingPunct="1">
                  <a:buClr>
                    <a:schemeClr val="tx2"/>
                  </a:buClr>
                  <a:defRPr sz="1200" baseline="0">
                    <a:latin typeface="+mn-lt"/>
                  </a:defRPr>
                </a:lvl1pPr>
                <a:lvl2pPr marL="148219" lvl="1" indent="-147005" defTabSz="685211" eaLnBrk="1" hangingPunct="1">
                  <a:buClr>
                    <a:schemeClr val="tx2"/>
                  </a:buClr>
                  <a:buSzPct val="125000"/>
                  <a:buFont typeface="Arial" charset="0"/>
                  <a:buChar char="▪"/>
                  <a:defRPr sz="1200" baseline="0">
                    <a:latin typeface="+mn-lt"/>
                  </a:defRPr>
                </a:lvl2pPr>
                <a:lvl3pPr marL="349895" lvl="2" indent="-200461" defTabSz="685211" eaLnBrk="1" hangingPunct="1">
                  <a:buClr>
                    <a:schemeClr val="tx2"/>
                  </a:buClr>
                  <a:buSzPct val="120000"/>
                  <a:buFont typeface="Arial" charset="0"/>
                  <a:buChar char="–"/>
                  <a:defRPr sz="1200" baseline="0">
                    <a:latin typeface="+mn-lt"/>
                  </a:defRPr>
                </a:lvl3pPr>
                <a:lvl4pPr marL="470172" lvl="3" indent="-119062" defTabSz="685211" eaLnBrk="1" hangingPunct="1">
                  <a:buClr>
                    <a:schemeClr val="tx2"/>
                  </a:buClr>
                  <a:buSzPct val="120000"/>
                  <a:buFont typeface="Arial" charset="0"/>
                  <a:buChar char="▫"/>
                  <a:defRPr sz="1200" baseline="0">
                    <a:latin typeface="+mn-lt"/>
                  </a:defRPr>
                </a:lvl4pPr>
                <a:lvl5pPr marL="573828" lvl="4" indent="-99623" defTabSz="685211" eaLnBrk="1" hangingPunct="1">
                  <a:buClr>
                    <a:schemeClr val="tx2"/>
                  </a:buClr>
                  <a:buSzPct val="89000"/>
                  <a:buFont typeface="Arial" charset="0"/>
                  <a:buChar char="-"/>
                  <a:defRPr sz="1200" baseline="0">
                    <a:latin typeface="+mn-lt"/>
                  </a:defRPr>
                </a:lvl5pPr>
                <a:lvl6pPr marL="573828" indent="-99623" defTabSz="685211" fontAlgn="base">
                  <a:spcBef>
                    <a:spcPct val="0"/>
                  </a:spcBef>
                  <a:spcAft>
                    <a:spcPct val="0"/>
                  </a:spcAft>
                  <a:buClr>
                    <a:schemeClr val="tx2"/>
                  </a:buClr>
                  <a:buSzPct val="89000"/>
                  <a:buFont typeface="Arial" charset="0"/>
                  <a:buChar char="-"/>
                  <a:defRPr sz="1224" baseline="0">
                    <a:latin typeface="+mn-lt"/>
                  </a:defRPr>
                </a:lvl6pPr>
                <a:lvl7pPr marL="573828" indent="-99623" defTabSz="685211" fontAlgn="base">
                  <a:spcBef>
                    <a:spcPct val="0"/>
                  </a:spcBef>
                  <a:spcAft>
                    <a:spcPct val="0"/>
                  </a:spcAft>
                  <a:buClr>
                    <a:schemeClr val="tx2"/>
                  </a:buClr>
                  <a:buSzPct val="89000"/>
                  <a:buFont typeface="Arial" charset="0"/>
                  <a:buChar char="-"/>
                  <a:defRPr sz="1224" baseline="0">
                    <a:latin typeface="+mn-lt"/>
                  </a:defRPr>
                </a:lvl7pPr>
                <a:lvl8pPr marL="573828" indent="-99623" defTabSz="685211" fontAlgn="base">
                  <a:spcBef>
                    <a:spcPct val="0"/>
                  </a:spcBef>
                  <a:spcAft>
                    <a:spcPct val="0"/>
                  </a:spcAft>
                  <a:buClr>
                    <a:schemeClr val="tx2"/>
                  </a:buClr>
                  <a:buSzPct val="89000"/>
                  <a:buFont typeface="Arial" charset="0"/>
                  <a:buChar char="-"/>
                  <a:defRPr sz="1224" baseline="0">
                    <a:latin typeface="+mn-lt"/>
                  </a:defRPr>
                </a:lvl8pPr>
                <a:lvl9pPr marL="573828" indent="-99623" defTabSz="685211" fontAlgn="base">
                  <a:spcBef>
                    <a:spcPct val="0"/>
                  </a:spcBef>
                  <a:spcAft>
                    <a:spcPct val="0"/>
                  </a:spcAft>
                  <a:buClr>
                    <a:schemeClr val="tx2"/>
                  </a:buClr>
                  <a:buSzPct val="89000"/>
                  <a:buFont typeface="Arial" charset="0"/>
                  <a:buChar char="-"/>
                  <a:defRPr sz="1224" baseline="0">
                    <a:latin typeface="+mn-lt"/>
                  </a:defRPr>
                </a:lvl9pPr>
              </a:lstStyle>
              <a:p>
                <a:pPr algn="ctr" defTabSz="685139">
                  <a:buClr>
                    <a:srgbClr val="39302A"/>
                  </a:buClr>
                </a:pPr>
                <a:endParaRPr lang="en-US" sz="600" dirty="0">
                  <a:solidFill>
                    <a:prstClr val="black"/>
                  </a:solidFill>
                  <a:latin typeface="Arial"/>
                </a:endParaRPr>
              </a:p>
            </p:txBody>
          </p:sp>
          <p:sp>
            <p:nvSpPr>
              <p:cNvPr id="75" name="TextBox 8"/>
              <p:cNvSpPr txBox="1"/>
              <p:nvPr>
                <p:custDataLst>
                  <p:tags r:id="rId28"/>
                </p:custDataLst>
              </p:nvPr>
            </p:nvSpPr>
            <p:spPr>
              <a:xfrm>
                <a:off x="7534803" y="1672267"/>
                <a:ext cx="704879" cy="641328"/>
              </a:xfrm>
              <a:prstGeom prst="rect">
                <a:avLst/>
              </a:prstGeom>
              <a:solidFill>
                <a:schemeClr val="bg1"/>
              </a:solidFill>
              <a:ln>
                <a:noFill/>
              </a:ln>
            </p:spPr>
            <p:txBody>
              <a:bodyPr vert="horz" lIns="0" tIns="76192" rIns="76192" bIns="76192" rtlCol="0" anchor="ctr" anchorCtr="0">
                <a:noAutofit/>
              </a:bodyPr>
              <a:lstStyle>
                <a:lvl1pPr marL="0" lvl="0" indent="0" defTabSz="685211" eaLnBrk="1" hangingPunct="1">
                  <a:buClr>
                    <a:schemeClr val="tx2"/>
                  </a:buClr>
                  <a:defRPr sz="1200" baseline="0">
                    <a:latin typeface="+mn-lt"/>
                  </a:defRPr>
                </a:lvl1pPr>
                <a:lvl2pPr marL="148219" lvl="1" indent="-147005" defTabSz="685211" eaLnBrk="1" hangingPunct="1">
                  <a:buClr>
                    <a:schemeClr val="tx2"/>
                  </a:buClr>
                  <a:buSzPct val="125000"/>
                  <a:buFont typeface="Arial" charset="0"/>
                  <a:buChar char="▪"/>
                  <a:defRPr sz="1200" baseline="0">
                    <a:latin typeface="+mn-lt"/>
                  </a:defRPr>
                </a:lvl2pPr>
                <a:lvl3pPr marL="349895" lvl="2" indent="-200461" defTabSz="685211" eaLnBrk="1" hangingPunct="1">
                  <a:buClr>
                    <a:schemeClr val="tx2"/>
                  </a:buClr>
                  <a:buSzPct val="120000"/>
                  <a:buFont typeface="Arial" charset="0"/>
                  <a:buChar char="–"/>
                  <a:defRPr sz="1200" baseline="0">
                    <a:latin typeface="+mn-lt"/>
                  </a:defRPr>
                </a:lvl3pPr>
                <a:lvl4pPr marL="470172" lvl="3" indent="-119062" defTabSz="685211" eaLnBrk="1" hangingPunct="1">
                  <a:buClr>
                    <a:schemeClr val="tx2"/>
                  </a:buClr>
                  <a:buSzPct val="120000"/>
                  <a:buFont typeface="Arial" charset="0"/>
                  <a:buChar char="▫"/>
                  <a:defRPr sz="1200" baseline="0">
                    <a:latin typeface="+mn-lt"/>
                  </a:defRPr>
                </a:lvl4pPr>
                <a:lvl5pPr marL="573828" lvl="4" indent="-99623" defTabSz="685211" eaLnBrk="1" hangingPunct="1">
                  <a:buClr>
                    <a:schemeClr val="tx2"/>
                  </a:buClr>
                  <a:buSzPct val="89000"/>
                  <a:buFont typeface="Arial" charset="0"/>
                  <a:buChar char="-"/>
                  <a:defRPr sz="1200" baseline="0">
                    <a:latin typeface="+mn-lt"/>
                  </a:defRPr>
                </a:lvl5pPr>
                <a:lvl6pPr marL="573828" indent="-99623" defTabSz="685211" fontAlgn="base">
                  <a:spcBef>
                    <a:spcPct val="0"/>
                  </a:spcBef>
                  <a:spcAft>
                    <a:spcPct val="0"/>
                  </a:spcAft>
                  <a:buClr>
                    <a:schemeClr val="tx2"/>
                  </a:buClr>
                  <a:buSzPct val="89000"/>
                  <a:buFont typeface="Arial" charset="0"/>
                  <a:buChar char="-"/>
                  <a:defRPr sz="1224" baseline="0">
                    <a:latin typeface="+mn-lt"/>
                  </a:defRPr>
                </a:lvl6pPr>
                <a:lvl7pPr marL="573828" indent="-99623" defTabSz="685211" fontAlgn="base">
                  <a:spcBef>
                    <a:spcPct val="0"/>
                  </a:spcBef>
                  <a:spcAft>
                    <a:spcPct val="0"/>
                  </a:spcAft>
                  <a:buClr>
                    <a:schemeClr val="tx2"/>
                  </a:buClr>
                  <a:buSzPct val="89000"/>
                  <a:buFont typeface="Arial" charset="0"/>
                  <a:buChar char="-"/>
                  <a:defRPr sz="1224" baseline="0">
                    <a:latin typeface="+mn-lt"/>
                  </a:defRPr>
                </a:lvl7pPr>
                <a:lvl8pPr marL="573828" indent="-99623" defTabSz="685211" fontAlgn="base">
                  <a:spcBef>
                    <a:spcPct val="0"/>
                  </a:spcBef>
                  <a:spcAft>
                    <a:spcPct val="0"/>
                  </a:spcAft>
                  <a:buClr>
                    <a:schemeClr val="tx2"/>
                  </a:buClr>
                  <a:buSzPct val="89000"/>
                  <a:buFont typeface="Arial" charset="0"/>
                  <a:buChar char="-"/>
                  <a:defRPr sz="1224" baseline="0">
                    <a:latin typeface="+mn-lt"/>
                  </a:defRPr>
                </a:lvl8pPr>
                <a:lvl9pPr marL="573828" indent="-99623" defTabSz="685211" fontAlgn="base">
                  <a:spcBef>
                    <a:spcPct val="0"/>
                  </a:spcBef>
                  <a:spcAft>
                    <a:spcPct val="0"/>
                  </a:spcAft>
                  <a:buClr>
                    <a:schemeClr val="tx2"/>
                  </a:buClr>
                  <a:buSzPct val="89000"/>
                  <a:buFont typeface="Arial" charset="0"/>
                  <a:buChar char="-"/>
                  <a:defRPr sz="1224" baseline="0">
                    <a:latin typeface="+mn-lt"/>
                  </a:defRPr>
                </a:lvl9pPr>
              </a:lstStyle>
              <a:p>
                <a:pPr defTabSz="685139">
                  <a:buClr>
                    <a:srgbClr val="39302A"/>
                  </a:buClr>
                </a:pPr>
                <a:r>
                  <a:rPr lang="en-US" sz="800" dirty="0">
                    <a:solidFill>
                      <a:prstClr val="black"/>
                    </a:solidFill>
                    <a:latin typeface="Arial"/>
                  </a:rPr>
                  <a:t>User 1</a:t>
                </a:r>
              </a:p>
            </p:txBody>
          </p:sp>
          <p:sp>
            <p:nvSpPr>
              <p:cNvPr id="76" name="TextBox 8"/>
              <p:cNvSpPr txBox="1"/>
              <p:nvPr>
                <p:custDataLst>
                  <p:tags r:id="rId29"/>
                </p:custDataLst>
              </p:nvPr>
            </p:nvSpPr>
            <p:spPr>
              <a:xfrm>
                <a:off x="4876800" y="2366291"/>
                <a:ext cx="695325" cy="748964"/>
              </a:xfrm>
              <a:prstGeom prst="rect">
                <a:avLst/>
              </a:prstGeom>
              <a:solidFill>
                <a:srgbClr val="F2F2F2"/>
              </a:solidFill>
              <a:ln>
                <a:noFill/>
              </a:ln>
            </p:spPr>
            <p:txBody>
              <a:bodyPr vert="horz" lIns="0" tIns="76192" rIns="76192" bIns="76192" rtlCol="0" anchor="ctr" anchorCtr="0">
                <a:noAutofit/>
              </a:bodyPr>
              <a:lstStyle>
                <a:lvl1pPr marL="0" lvl="0" indent="0" defTabSz="685211" eaLnBrk="1" hangingPunct="1">
                  <a:buClr>
                    <a:schemeClr val="tx2"/>
                  </a:buClr>
                  <a:defRPr sz="1200" baseline="0">
                    <a:latin typeface="+mn-lt"/>
                  </a:defRPr>
                </a:lvl1pPr>
                <a:lvl2pPr marL="148219" lvl="1" indent="-147005" defTabSz="685211" eaLnBrk="1" hangingPunct="1">
                  <a:buClr>
                    <a:schemeClr val="tx2"/>
                  </a:buClr>
                  <a:buSzPct val="125000"/>
                  <a:buFont typeface="Arial" charset="0"/>
                  <a:buChar char="▪"/>
                  <a:defRPr sz="1200" baseline="0">
                    <a:latin typeface="+mn-lt"/>
                  </a:defRPr>
                </a:lvl2pPr>
                <a:lvl3pPr marL="349895" lvl="2" indent="-200461" defTabSz="685211" eaLnBrk="1" hangingPunct="1">
                  <a:buClr>
                    <a:schemeClr val="tx2"/>
                  </a:buClr>
                  <a:buSzPct val="120000"/>
                  <a:buFont typeface="Arial" charset="0"/>
                  <a:buChar char="–"/>
                  <a:defRPr sz="1200" baseline="0">
                    <a:latin typeface="+mn-lt"/>
                  </a:defRPr>
                </a:lvl3pPr>
                <a:lvl4pPr marL="470172" lvl="3" indent="-119062" defTabSz="685211" eaLnBrk="1" hangingPunct="1">
                  <a:buClr>
                    <a:schemeClr val="tx2"/>
                  </a:buClr>
                  <a:buSzPct val="120000"/>
                  <a:buFont typeface="Arial" charset="0"/>
                  <a:buChar char="▫"/>
                  <a:defRPr sz="1200" baseline="0">
                    <a:latin typeface="+mn-lt"/>
                  </a:defRPr>
                </a:lvl4pPr>
                <a:lvl5pPr marL="573828" lvl="4" indent="-99623" defTabSz="685211" eaLnBrk="1" hangingPunct="1">
                  <a:buClr>
                    <a:schemeClr val="tx2"/>
                  </a:buClr>
                  <a:buSzPct val="89000"/>
                  <a:buFont typeface="Arial" charset="0"/>
                  <a:buChar char="-"/>
                  <a:defRPr sz="1200" baseline="0">
                    <a:latin typeface="+mn-lt"/>
                  </a:defRPr>
                </a:lvl5pPr>
                <a:lvl6pPr marL="573828" indent="-99623" defTabSz="685211" fontAlgn="base">
                  <a:spcBef>
                    <a:spcPct val="0"/>
                  </a:spcBef>
                  <a:spcAft>
                    <a:spcPct val="0"/>
                  </a:spcAft>
                  <a:buClr>
                    <a:schemeClr val="tx2"/>
                  </a:buClr>
                  <a:buSzPct val="89000"/>
                  <a:buFont typeface="Arial" charset="0"/>
                  <a:buChar char="-"/>
                  <a:defRPr sz="1224" baseline="0">
                    <a:latin typeface="+mn-lt"/>
                  </a:defRPr>
                </a:lvl6pPr>
                <a:lvl7pPr marL="573828" indent="-99623" defTabSz="685211" fontAlgn="base">
                  <a:spcBef>
                    <a:spcPct val="0"/>
                  </a:spcBef>
                  <a:spcAft>
                    <a:spcPct val="0"/>
                  </a:spcAft>
                  <a:buClr>
                    <a:schemeClr val="tx2"/>
                  </a:buClr>
                  <a:buSzPct val="89000"/>
                  <a:buFont typeface="Arial" charset="0"/>
                  <a:buChar char="-"/>
                  <a:defRPr sz="1224" baseline="0">
                    <a:latin typeface="+mn-lt"/>
                  </a:defRPr>
                </a:lvl7pPr>
                <a:lvl8pPr marL="573828" indent="-99623" defTabSz="685211" fontAlgn="base">
                  <a:spcBef>
                    <a:spcPct val="0"/>
                  </a:spcBef>
                  <a:spcAft>
                    <a:spcPct val="0"/>
                  </a:spcAft>
                  <a:buClr>
                    <a:schemeClr val="tx2"/>
                  </a:buClr>
                  <a:buSzPct val="89000"/>
                  <a:buFont typeface="Arial" charset="0"/>
                  <a:buChar char="-"/>
                  <a:defRPr sz="1224" baseline="0">
                    <a:latin typeface="+mn-lt"/>
                  </a:defRPr>
                </a:lvl8pPr>
                <a:lvl9pPr marL="573828" indent="-99623" defTabSz="685211" fontAlgn="base">
                  <a:spcBef>
                    <a:spcPct val="0"/>
                  </a:spcBef>
                  <a:spcAft>
                    <a:spcPct val="0"/>
                  </a:spcAft>
                  <a:buClr>
                    <a:schemeClr val="tx2"/>
                  </a:buClr>
                  <a:buSzPct val="89000"/>
                  <a:buFont typeface="Arial" charset="0"/>
                  <a:buChar char="-"/>
                  <a:defRPr sz="1224" baseline="0">
                    <a:latin typeface="+mn-lt"/>
                  </a:defRPr>
                </a:lvl9pPr>
              </a:lstStyle>
              <a:p>
                <a:pPr defTabSz="685139">
                  <a:buClr>
                    <a:srgbClr val="39302A"/>
                  </a:buClr>
                </a:pPr>
                <a:r>
                  <a:rPr lang="en-US" sz="600" dirty="0">
                    <a:solidFill>
                      <a:prstClr val="black"/>
                    </a:solidFill>
                    <a:latin typeface="Arial"/>
                  </a:rPr>
                  <a:t>25/11/2016</a:t>
                </a:r>
              </a:p>
            </p:txBody>
          </p:sp>
          <p:sp>
            <p:nvSpPr>
              <p:cNvPr id="77" name="TextBox 14"/>
              <p:cNvSpPr txBox="1"/>
              <p:nvPr>
                <p:custDataLst>
                  <p:tags r:id="rId30"/>
                </p:custDataLst>
              </p:nvPr>
            </p:nvSpPr>
            <p:spPr>
              <a:xfrm>
                <a:off x="5594190" y="2366291"/>
                <a:ext cx="808861" cy="739247"/>
              </a:xfrm>
              <a:prstGeom prst="rect">
                <a:avLst/>
              </a:prstGeom>
              <a:solidFill>
                <a:srgbClr val="FF0000"/>
              </a:solidFill>
              <a:ln>
                <a:noFill/>
              </a:ln>
            </p:spPr>
            <p:txBody>
              <a:bodyPr vert="horz" lIns="76192" tIns="76192" rIns="76192" bIns="76192" rtlCol="0" anchor="t" anchorCtr="0">
                <a:noAutofit/>
              </a:bodyPr>
              <a:lstStyle>
                <a:lvl1pPr marL="0" lvl="0" indent="0" defTabSz="685211" eaLnBrk="1" hangingPunct="1">
                  <a:buClr>
                    <a:schemeClr val="tx2"/>
                  </a:buClr>
                  <a:defRPr sz="1200" baseline="0">
                    <a:latin typeface="+mn-lt"/>
                  </a:defRPr>
                </a:lvl1pPr>
                <a:lvl2pPr marL="148219" lvl="1" indent="-147005" defTabSz="685211" eaLnBrk="1" hangingPunct="1">
                  <a:buClr>
                    <a:schemeClr val="tx2"/>
                  </a:buClr>
                  <a:buSzPct val="125000"/>
                  <a:buFont typeface="Arial" charset="0"/>
                  <a:buChar char="▪"/>
                  <a:defRPr sz="1200" baseline="0">
                    <a:latin typeface="+mn-lt"/>
                  </a:defRPr>
                </a:lvl2pPr>
                <a:lvl3pPr marL="349895" lvl="2" indent="-200461" defTabSz="685211" eaLnBrk="1" hangingPunct="1">
                  <a:buClr>
                    <a:schemeClr val="tx2"/>
                  </a:buClr>
                  <a:buSzPct val="120000"/>
                  <a:buFont typeface="Arial" charset="0"/>
                  <a:buChar char="–"/>
                  <a:defRPr sz="1200" baseline="0">
                    <a:latin typeface="+mn-lt"/>
                  </a:defRPr>
                </a:lvl3pPr>
                <a:lvl4pPr marL="470172" lvl="3" indent="-119062" defTabSz="685211" eaLnBrk="1" hangingPunct="1">
                  <a:buClr>
                    <a:schemeClr val="tx2"/>
                  </a:buClr>
                  <a:buSzPct val="120000"/>
                  <a:buFont typeface="Arial" charset="0"/>
                  <a:buChar char="▫"/>
                  <a:defRPr sz="1200" baseline="0">
                    <a:latin typeface="+mn-lt"/>
                  </a:defRPr>
                </a:lvl4pPr>
                <a:lvl5pPr marL="573828" lvl="4" indent="-99623" defTabSz="685211" eaLnBrk="1" hangingPunct="1">
                  <a:buClr>
                    <a:schemeClr val="tx2"/>
                  </a:buClr>
                  <a:buSzPct val="89000"/>
                  <a:buFont typeface="Arial" charset="0"/>
                  <a:buChar char="-"/>
                  <a:defRPr sz="1200" baseline="0">
                    <a:latin typeface="+mn-lt"/>
                  </a:defRPr>
                </a:lvl5pPr>
                <a:lvl6pPr marL="573828" indent="-99623" defTabSz="685211" fontAlgn="base">
                  <a:spcBef>
                    <a:spcPct val="0"/>
                  </a:spcBef>
                  <a:spcAft>
                    <a:spcPct val="0"/>
                  </a:spcAft>
                  <a:buClr>
                    <a:schemeClr val="tx2"/>
                  </a:buClr>
                  <a:buSzPct val="89000"/>
                  <a:buFont typeface="Arial" charset="0"/>
                  <a:buChar char="-"/>
                  <a:defRPr sz="1224" baseline="0">
                    <a:latin typeface="+mn-lt"/>
                  </a:defRPr>
                </a:lvl6pPr>
                <a:lvl7pPr marL="573828" indent="-99623" defTabSz="685211" fontAlgn="base">
                  <a:spcBef>
                    <a:spcPct val="0"/>
                  </a:spcBef>
                  <a:spcAft>
                    <a:spcPct val="0"/>
                  </a:spcAft>
                  <a:buClr>
                    <a:schemeClr val="tx2"/>
                  </a:buClr>
                  <a:buSzPct val="89000"/>
                  <a:buFont typeface="Arial" charset="0"/>
                  <a:buChar char="-"/>
                  <a:defRPr sz="1224" baseline="0">
                    <a:latin typeface="+mn-lt"/>
                  </a:defRPr>
                </a:lvl7pPr>
                <a:lvl8pPr marL="573828" indent="-99623" defTabSz="685211" fontAlgn="base">
                  <a:spcBef>
                    <a:spcPct val="0"/>
                  </a:spcBef>
                  <a:spcAft>
                    <a:spcPct val="0"/>
                  </a:spcAft>
                  <a:buClr>
                    <a:schemeClr val="tx2"/>
                  </a:buClr>
                  <a:buSzPct val="89000"/>
                  <a:buFont typeface="Arial" charset="0"/>
                  <a:buChar char="-"/>
                  <a:defRPr sz="1224" baseline="0">
                    <a:latin typeface="+mn-lt"/>
                  </a:defRPr>
                </a:lvl8pPr>
                <a:lvl9pPr marL="573828" indent="-99623" defTabSz="685211" fontAlgn="base">
                  <a:spcBef>
                    <a:spcPct val="0"/>
                  </a:spcBef>
                  <a:spcAft>
                    <a:spcPct val="0"/>
                  </a:spcAft>
                  <a:buClr>
                    <a:schemeClr val="tx2"/>
                  </a:buClr>
                  <a:buSzPct val="89000"/>
                  <a:buFont typeface="Arial" charset="0"/>
                  <a:buChar char="-"/>
                  <a:defRPr sz="1224" baseline="0">
                    <a:latin typeface="+mn-lt"/>
                  </a:defRPr>
                </a:lvl9pPr>
              </a:lstStyle>
              <a:p>
                <a:pPr defTabSz="685139">
                  <a:buClr>
                    <a:srgbClr val="39302A"/>
                  </a:buClr>
                </a:pPr>
                <a:endParaRPr lang="en-US" dirty="0">
                  <a:solidFill>
                    <a:prstClr val="black"/>
                  </a:solidFill>
                  <a:latin typeface="Arial"/>
                </a:endParaRPr>
              </a:p>
            </p:txBody>
          </p:sp>
          <p:sp>
            <p:nvSpPr>
              <p:cNvPr id="78" name="TextBox 8"/>
              <p:cNvSpPr txBox="1"/>
              <p:nvPr>
                <p:custDataLst>
                  <p:tags r:id="rId31"/>
                </p:custDataLst>
              </p:nvPr>
            </p:nvSpPr>
            <p:spPr>
              <a:xfrm>
                <a:off x="5623054" y="2491136"/>
                <a:ext cx="680252" cy="426390"/>
              </a:xfrm>
              <a:prstGeom prst="rect">
                <a:avLst/>
              </a:prstGeom>
              <a:noFill/>
              <a:ln>
                <a:noFill/>
              </a:ln>
            </p:spPr>
            <p:txBody>
              <a:bodyPr vert="horz" lIns="76192" tIns="76192" rIns="76192" bIns="76192" rtlCol="0" anchor="ctr" anchorCtr="0">
                <a:noAutofit/>
              </a:bodyPr>
              <a:lstStyle>
                <a:lvl1pPr marL="0" lvl="0" indent="0" defTabSz="685211" eaLnBrk="1" hangingPunct="1">
                  <a:buClr>
                    <a:schemeClr val="tx2"/>
                  </a:buClr>
                  <a:defRPr sz="1200" baseline="0">
                    <a:latin typeface="+mn-lt"/>
                  </a:defRPr>
                </a:lvl1pPr>
                <a:lvl2pPr marL="148219" lvl="1" indent="-147005" defTabSz="685211" eaLnBrk="1" hangingPunct="1">
                  <a:buClr>
                    <a:schemeClr val="tx2"/>
                  </a:buClr>
                  <a:buSzPct val="125000"/>
                  <a:buFont typeface="Arial" charset="0"/>
                  <a:buChar char="▪"/>
                  <a:defRPr sz="1200" baseline="0">
                    <a:latin typeface="+mn-lt"/>
                  </a:defRPr>
                </a:lvl2pPr>
                <a:lvl3pPr marL="349895" lvl="2" indent="-200461" defTabSz="685211" eaLnBrk="1" hangingPunct="1">
                  <a:buClr>
                    <a:schemeClr val="tx2"/>
                  </a:buClr>
                  <a:buSzPct val="120000"/>
                  <a:buFont typeface="Arial" charset="0"/>
                  <a:buChar char="–"/>
                  <a:defRPr sz="1200" baseline="0">
                    <a:latin typeface="+mn-lt"/>
                  </a:defRPr>
                </a:lvl3pPr>
                <a:lvl4pPr marL="470172" lvl="3" indent="-119062" defTabSz="685211" eaLnBrk="1" hangingPunct="1">
                  <a:buClr>
                    <a:schemeClr val="tx2"/>
                  </a:buClr>
                  <a:buSzPct val="120000"/>
                  <a:buFont typeface="Arial" charset="0"/>
                  <a:buChar char="▫"/>
                  <a:defRPr sz="1200" baseline="0">
                    <a:latin typeface="+mn-lt"/>
                  </a:defRPr>
                </a:lvl4pPr>
                <a:lvl5pPr marL="573828" lvl="4" indent="-99623" defTabSz="685211" eaLnBrk="1" hangingPunct="1">
                  <a:buClr>
                    <a:schemeClr val="tx2"/>
                  </a:buClr>
                  <a:buSzPct val="89000"/>
                  <a:buFont typeface="Arial" charset="0"/>
                  <a:buChar char="-"/>
                  <a:defRPr sz="1200" baseline="0">
                    <a:latin typeface="+mn-lt"/>
                  </a:defRPr>
                </a:lvl5pPr>
                <a:lvl6pPr marL="573828" indent="-99623" defTabSz="685211" fontAlgn="base">
                  <a:spcBef>
                    <a:spcPct val="0"/>
                  </a:spcBef>
                  <a:spcAft>
                    <a:spcPct val="0"/>
                  </a:spcAft>
                  <a:buClr>
                    <a:schemeClr val="tx2"/>
                  </a:buClr>
                  <a:buSzPct val="89000"/>
                  <a:buFont typeface="Arial" charset="0"/>
                  <a:buChar char="-"/>
                  <a:defRPr sz="1224" baseline="0">
                    <a:latin typeface="+mn-lt"/>
                  </a:defRPr>
                </a:lvl6pPr>
                <a:lvl7pPr marL="573828" indent="-99623" defTabSz="685211" fontAlgn="base">
                  <a:spcBef>
                    <a:spcPct val="0"/>
                  </a:spcBef>
                  <a:spcAft>
                    <a:spcPct val="0"/>
                  </a:spcAft>
                  <a:buClr>
                    <a:schemeClr val="tx2"/>
                  </a:buClr>
                  <a:buSzPct val="89000"/>
                  <a:buFont typeface="Arial" charset="0"/>
                  <a:buChar char="-"/>
                  <a:defRPr sz="1224" baseline="0">
                    <a:latin typeface="+mn-lt"/>
                  </a:defRPr>
                </a:lvl7pPr>
                <a:lvl8pPr marL="573828" indent="-99623" defTabSz="685211" fontAlgn="base">
                  <a:spcBef>
                    <a:spcPct val="0"/>
                  </a:spcBef>
                  <a:spcAft>
                    <a:spcPct val="0"/>
                  </a:spcAft>
                  <a:buClr>
                    <a:schemeClr val="tx2"/>
                  </a:buClr>
                  <a:buSzPct val="89000"/>
                  <a:buFont typeface="Arial" charset="0"/>
                  <a:buChar char="-"/>
                  <a:defRPr sz="1224" baseline="0">
                    <a:latin typeface="+mn-lt"/>
                  </a:defRPr>
                </a:lvl8pPr>
                <a:lvl9pPr marL="573828" indent="-99623" defTabSz="685211" fontAlgn="base">
                  <a:spcBef>
                    <a:spcPct val="0"/>
                  </a:spcBef>
                  <a:spcAft>
                    <a:spcPct val="0"/>
                  </a:spcAft>
                  <a:buClr>
                    <a:schemeClr val="tx2"/>
                  </a:buClr>
                  <a:buSzPct val="89000"/>
                  <a:buFont typeface="Arial" charset="0"/>
                  <a:buChar char="-"/>
                  <a:defRPr sz="1224" baseline="0">
                    <a:latin typeface="+mn-lt"/>
                  </a:defRPr>
                </a:lvl9pPr>
              </a:lstStyle>
              <a:p>
                <a:pPr defTabSz="685139">
                  <a:buClr>
                    <a:srgbClr val="39302A"/>
                  </a:buClr>
                </a:pPr>
                <a:r>
                  <a:rPr lang="en-US" sz="800" dirty="0">
                    <a:solidFill>
                      <a:prstClr val="black"/>
                    </a:solidFill>
                    <a:latin typeface="Arial"/>
                  </a:rPr>
                  <a:t>No progress</a:t>
                </a:r>
              </a:p>
            </p:txBody>
          </p:sp>
          <p:sp>
            <p:nvSpPr>
              <p:cNvPr id="79" name="TextBox 14"/>
              <p:cNvSpPr txBox="1"/>
              <p:nvPr>
                <p:custDataLst>
                  <p:tags r:id="rId32"/>
                </p:custDataLst>
              </p:nvPr>
            </p:nvSpPr>
            <p:spPr>
              <a:xfrm>
                <a:off x="5561213" y="3115255"/>
                <a:ext cx="841838" cy="768933"/>
              </a:xfrm>
              <a:prstGeom prst="rect">
                <a:avLst/>
              </a:prstGeom>
              <a:solidFill>
                <a:srgbClr val="FFFF00"/>
              </a:solidFill>
              <a:ln>
                <a:noFill/>
              </a:ln>
            </p:spPr>
            <p:txBody>
              <a:bodyPr vert="horz" lIns="76192" tIns="76192" rIns="76192" bIns="76192" rtlCol="0" anchor="t" anchorCtr="0">
                <a:noAutofit/>
              </a:bodyPr>
              <a:lstStyle>
                <a:lvl1pPr marL="0" lvl="0" indent="0" defTabSz="685211" eaLnBrk="1" hangingPunct="1">
                  <a:buClr>
                    <a:schemeClr val="tx2"/>
                  </a:buClr>
                  <a:defRPr sz="1200" baseline="0">
                    <a:latin typeface="+mn-lt"/>
                  </a:defRPr>
                </a:lvl1pPr>
                <a:lvl2pPr marL="148219" lvl="1" indent="-147005" defTabSz="685211" eaLnBrk="1" hangingPunct="1">
                  <a:buClr>
                    <a:schemeClr val="tx2"/>
                  </a:buClr>
                  <a:buSzPct val="125000"/>
                  <a:buFont typeface="Arial" charset="0"/>
                  <a:buChar char="▪"/>
                  <a:defRPr sz="1200" baseline="0">
                    <a:latin typeface="+mn-lt"/>
                  </a:defRPr>
                </a:lvl2pPr>
                <a:lvl3pPr marL="349895" lvl="2" indent="-200461" defTabSz="685211" eaLnBrk="1" hangingPunct="1">
                  <a:buClr>
                    <a:schemeClr val="tx2"/>
                  </a:buClr>
                  <a:buSzPct val="120000"/>
                  <a:buFont typeface="Arial" charset="0"/>
                  <a:buChar char="–"/>
                  <a:defRPr sz="1200" baseline="0">
                    <a:latin typeface="+mn-lt"/>
                  </a:defRPr>
                </a:lvl3pPr>
                <a:lvl4pPr marL="470172" lvl="3" indent="-119062" defTabSz="685211" eaLnBrk="1" hangingPunct="1">
                  <a:buClr>
                    <a:schemeClr val="tx2"/>
                  </a:buClr>
                  <a:buSzPct val="120000"/>
                  <a:buFont typeface="Arial" charset="0"/>
                  <a:buChar char="▫"/>
                  <a:defRPr sz="1200" baseline="0">
                    <a:latin typeface="+mn-lt"/>
                  </a:defRPr>
                </a:lvl4pPr>
                <a:lvl5pPr marL="573828" lvl="4" indent="-99623" defTabSz="685211" eaLnBrk="1" hangingPunct="1">
                  <a:buClr>
                    <a:schemeClr val="tx2"/>
                  </a:buClr>
                  <a:buSzPct val="89000"/>
                  <a:buFont typeface="Arial" charset="0"/>
                  <a:buChar char="-"/>
                  <a:defRPr sz="1200" baseline="0">
                    <a:latin typeface="+mn-lt"/>
                  </a:defRPr>
                </a:lvl5pPr>
                <a:lvl6pPr marL="573828" indent="-99623" defTabSz="685211" fontAlgn="base">
                  <a:spcBef>
                    <a:spcPct val="0"/>
                  </a:spcBef>
                  <a:spcAft>
                    <a:spcPct val="0"/>
                  </a:spcAft>
                  <a:buClr>
                    <a:schemeClr val="tx2"/>
                  </a:buClr>
                  <a:buSzPct val="89000"/>
                  <a:buFont typeface="Arial" charset="0"/>
                  <a:buChar char="-"/>
                  <a:defRPr sz="1224" baseline="0">
                    <a:latin typeface="+mn-lt"/>
                  </a:defRPr>
                </a:lvl6pPr>
                <a:lvl7pPr marL="573828" indent="-99623" defTabSz="685211" fontAlgn="base">
                  <a:spcBef>
                    <a:spcPct val="0"/>
                  </a:spcBef>
                  <a:spcAft>
                    <a:spcPct val="0"/>
                  </a:spcAft>
                  <a:buClr>
                    <a:schemeClr val="tx2"/>
                  </a:buClr>
                  <a:buSzPct val="89000"/>
                  <a:buFont typeface="Arial" charset="0"/>
                  <a:buChar char="-"/>
                  <a:defRPr sz="1224" baseline="0">
                    <a:latin typeface="+mn-lt"/>
                  </a:defRPr>
                </a:lvl7pPr>
                <a:lvl8pPr marL="573828" indent="-99623" defTabSz="685211" fontAlgn="base">
                  <a:spcBef>
                    <a:spcPct val="0"/>
                  </a:spcBef>
                  <a:spcAft>
                    <a:spcPct val="0"/>
                  </a:spcAft>
                  <a:buClr>
                    <a:schemeClr val="tx2"/>
                  </a:buClr>
                  <a:buSzPct val="89000"/>
                  <a:buFont typeface="Arial" charset="0"/>
                  <a:buChar char="-"/>
                  <a:defRPr sz="1224" baseline="0">
                    <a:latin typeface="+mn-lt"/>
                  </a:defRPr>
                </a:lvl8pPr>
                <a:lvl9pPr marL="573828" indent="-99623" defTabSz="685211" fontAlgn="base">
                  <a:spcBef>
                    <a:spcPct val="0"/>
                  </a:spcBef>
                  <a:spcAft>
                    <a:spcPct val="0"/>
                  </a:spcAft>
                  <a:buClr>
                    <a:schemeClr val="tx2"/>
                  </a:buClr>
                  <a:buSzPct val="89000"/>
                  <a:buFont typeface="Arial" charset="0"/>
                  <a:buChar char="-"/>
                  <a:defRPr sz="1224" baseline="0">
                    <a:latin typeface="+mn-lt"/>
                  </a:defRPr>
                </a:lvl9pPr>
              </a:lstStyle>
              <a:p>
                <a:pPr defTabSz="685139">
                  <a:buClr>
                    <a:srgbClr val="39302A"/>
                  </a:buClr>
                </a:pPr>
                <a:endParaRPr lang="en-US" dirty="0">
                  <a:solidFill>
                    <a:prstClr val="black"/>
                  </a:solidFill>
                  <a:latin typeface="Arial"/>
                </a:endParaRPr>
              </a:p>
            </p:txBody>
          </p:sp>
          <p:sp>
            <p:nvSpPr>
              <p:cNvPr id="80" name="TextBox 8"/>
              <p:cNvSpPr txBox="1"/>
              <p:nvPr>
                <p:custDataLst>
                  <p:tags r:id="rId33"/>
                </p:custDataLst>
              </p:nvPr>
            </p:nvSpPr>
            <p:spPr>
              <a:xfrm>
                <a:off x="5590386" y="3262829"/>
                <a:ext cx="763902" cy="397276"/>
              </a:xfrm>
              <a:prstGeom prst="rect">
                <a:avLst/>
              </a:prstGeom>
              <a:noFill/>
              <a:ln>
                <a:noFill/>
              </a:ln>
            </p:spPr>
            <p:txBody>
              <a:bodyPr vert="horz" lIns="76192" tIns="76192" rIns="76192" bIns="76192" rtlCol="0" anchor="ctr" anchorCtr="0">
                <a:noAutofit/>
              </a:bodyPr>
              <a:lstStyle>
                <a:lvl1pPr marL="0" lvl="0" indent="0" defTabSz="685211" eaLnBrk="1" hangingPunct="1">
                  <a:buClr>
                    <a:schemeClr val="tx2"/>
                  </a:buClr>
                  <a:defRPr sz="1200" baseline="0">
                    <a:latin typeface="+mn-lt"/>
                  </a:defRPr>
                </a:lvl1pPr>
                <a:lvl2pPr marL="148219" lvl="1" indent="-147005" defTabSz="685211" eaLnBrk="1" hangingPunct="1">
                  <a:buClr>
                    <a:schemeClr val="tx2"/>
                  </a:buClr>
                  <a:buSzPct val="125000"/>
                  <a:buFont typeface="Arial" charset="0"/>
                  <a:buChar char="▪"/>
                  <a:defRPr sz="1200" baseline="0">
                    <a:latin typeface="+mn-lt"/>
                  </a:defRPr>
                </a:lvl2pPr>
                <a:lvl3pPr marL="349895" lvl="2" indent="-200461" defTabSz="685211" eaLnBrk="1" hangingPunct="1">
                  <a:buClr>
                    <a:schemeClr val="tx2"/>
                  </a:buClr>
                  <a:buSzPct val="120000"/>
                  <a:buFont typeface="Arial" charset="0"/>
                  <a:buChar char="–"/>
                  <a:defRPr sz="1200" baseline="0">
                    <a:latin typeface="+mn-lt"/>
                  </a:defRPr>
                </a:lvl3pPr>
                <a:lvl4pPr marL="470172" lvl="3" indent="-119062" defTabSz="685211" eaLnBrk="1" hangingPunct="1">
                  <a:buClr>
                    <a:schemeClr val="tx2"/>
                  </a:buClr>
                  <a:buSzPct val="120000"/>
                  <a:buFont typeface="Arial" charset="0"/>
                  <a:buChar char="▫"/>
                  <a:defRPr sz="1200" baseline="0">
                    <a:latin typeface="+mn-lt"/>
                  </a:defRPr>
                </a:lvl4pPr>
                <a:lvl5pPr marL="573828" lvl="4" indent="-99623" defTabSz="685211" eaLnBrk="1" hangingPunct="1">
                  <a:buClr>
                    <a:schemeClr val="tx2"/>
                  </a:buClr>
                  <a:buSzPct val="89000"/>
                  <a:buFont typeface="Arial" charset="0"/>
                  <a:buChar char="-"/>
                  <a:defRPr sz="1200" baseline="0">
                    <a:latin typeface="+mn-lt"/>
                  </a:defRPr>
                </a:lvl5pPr>
                <a:lvl6pPr marL="573828" indent="-99623" defTabSz="685211" fontAlgn="base">
                  <a:spcBef>
                    <a:spcPct val="0"/>
                  </a:spcBef>
                  <a:spcAft>
                    <a:spcPct val="0"/>
                  </a:spcAft>
                  <a:buClr>
                    <a:schemeClr val="tx2"/>
                  </a:buClr>
                  <a:buSzPct val="89000"/>
                  <a:buFont typeface="Arial" charset="0"/>
                  <a:buChar char="-"/>
                  <a:defRPr sz="1224" baseline="0">
                    <a:latin typeface="+mn-lt"/>
                  </a:defRPr>
                </a:lvl6pPr>
                <a:lvl7pPr marL="573828" indent="-99623" defTabSz="685211" fontAlgn="base">
                  <a:spcBef>
                    <a:spcPct val="0"/>
                  </a:spcBef>
                  <a:spcAft>
                    <a:spcPct val="0"/>
                  </a:spcAft>
                  <a:buClr>
                    <a:schemeClr val="tx2"/>
                  </a:buClr>
                  <a:buSzPct val="89000"/>
                  <a:buFont typeface="Arial" charset="0"/>
                  <a:buChar char="-"/>
                  <a:defRPr sz="1224" baseline="0">
                    <a:latin typeface="+mn-lt"/>
                  </a:defRPr>
                </a:lvl7pPr>
                <a:lvl8pPr marL="573828" indent="-99623" defTabSz="685211" fontAlgn="base">
                  <a:spcBef>
                    <a:spcPct val="0"/>
                  </a:spcBef>
                  <a:spcAft>
                    <a:spcPct val="0"/>
                  </a:spcAft>
                  <a:buClr>
                    <a:schemeClr val="tx2"/>
                  </a:buClr>
                  <a:buSzPct val="89000"/>
                  <a:buFont typeface="Arial" charset="0"/>
                  <a:buChar char="-"/>
                  <a:defRPr sz="1224" baseline="0">
                    <a:latin typeface="+mn-lt"/>
                  </a:defRPr>
                </a:lvl8pPr>
                <a:lvl9pPr marL="573828" indent="-99623" defTabSz="685211" fontAlgn="base">
                  <a:spcBef>
                    <a:spcPct val="0"/>
                  </a:spcBef>
                  <a:spcAft>
                    <a:spcPct val="0"/>
                  </a:spcAft>
                  <a:buClr>
                    <a:schemeClr val="tx2"/>
                  </a:buClr>
                  <a:buSzPct val="89000"/>
                  <a:buFont typeface="Arial" charset="0"/>
                  <a:buChar char="-"/>
                  <a:defRPr sz="1224" baseline="0">
                    <a:latin typeface="+mn-lt"/>
                  </a:defRPr>
                </a:lvl9pPr>
              </a:lstStyle>
              <a:p>
                <a:pPr defTabSz="685139">
                  <a:buClr>
                    <a:srgbClr val="39302A"/>
                  </a:buClr>
                </a:pPr>
                <a:r>
                  <a:rPr lang="en-US" sz="800" dirty="0">
                    <a:solidFill>
                      <a:prstClr val="black"/>
                    </a:solidFill>
                    <a:latin typeface="Arial"/>
                  </a:rPr>
                  <a:t>Some progress</a:t>
                </a:r>
              </a:p>
            </p:txBody>
          </p:sp>
          <p:sp>
            <p:nvSpPr>
              <p:cNvPr id="81" name="TextBox 14"/>
              <p:cNvSpPr txBox="1"/>
              <p:nvPr>
                <p:custDataLst>
                  <p:tags r:id="rId34"/>
                </p:custDataLst>
              </p:nvPr>
            </p:nvSpPr>
            <p:spPr>
              <a:xfrm>
                <a:off x="5572125" y="1621892"/>
                <a:ext cx="830926" cy="718023"/>
              </a:xfrm>
              <a:prstGeom prst="rect">
                <a:avLst/>
              </a:prstGeom>
              <a:solidFill>
                <a:srgbClr val="00B050"/>
              </a:solidFill>
              <a:ln>
                <a:noFill/>
              </a:ln>
            </p:spPr>
            <p:txBody>
              <a:bodyPr vert="horz" lIns="76192" tIns="76192" rIns="76192" bIns="76192" rtlCol="0" anchor="t" anchorCtr="0">
                <a:noAutofit/>
              </a:bodyPr>
              <a:lstStyle>
                <a:lvl1pPr marL="0" lvl="0" indent="0" defTabSz="685211" eaLnBrk="1" hangingPunct="1">
                  <a:buClr>
                    <a:schemeClr val="tx2"/>
                  </a:buClr>
                  <a:defRPr sz="1200" baseline="0">
                    <a:latin typeface="+mn-lt"/>
                  </a:defRPr>
                </a:lvl1pPr>
                <a:lvl2pPr marL="148219" lvl="1" indent="-147005" defTabSz="685211" eaLnBrk="1" hangingPunct="1">
                  <a:buClr>
                    <a:schemeClr val="tx2"/>
                  </a:buClr>
                  <a:buSzPct val="125000"/>
                  <a:buFont typeface="Arial" charset="0"/>
                  <a:buChar char="▪"/>
                  <a:defRPr sz="1200" baseline="0">
                    <a:latin typeface="+mn-lt"/>
                  </a:defRPr>
                </a:lvl2pPr>
                <a:lvl3pPr marL="349895" lvl="2" indent="-200461" defTabSz="685211" eaLnBrk="1" hangingPunct="1">
                  <a:buClr>
                    <a:schemeClr val="tx2"/>
                  </a:buClr>
                  <a:buSzPct val="120000"/>
                  <a:buFont typeface="Arial" charset="0"/>
                  <a:buChar char="–"/>
                  <a:defRPr sz="1200" baseline="0">
                    <a:latin typeface="+mn-lt"/>
                  </a:defRPr>
                </a:lvl3pPr>
                <a:lvl4pPr marL="470172" lvl="3" indent="-119062" defTabSz="685211" eaLnBrk="1" hangingPunct="1">
                  <a:buClr>
                    <a:schemeClr val="tx2"/>
                  </a:buClr>
                  <a:buSzPct val="120000"/>
                  <a:buFont typeface="Arial" charset="0"/>
                  <a:buChar char="▫"/>
                  <a:defRPr sz="1200" baseline="0">
                    <a:latin typeface="+mn-lt"/>
                  </a:defRPr>
                </a:lvl4pPr>
                <a:lvl5pPr marL="573828" lvl="4" indent="-99623" defTabSz="685211" eaLnBrk="1" hangingPunct="1">
                  <a:buClr>
                    <a:schemeClr val="tx2"/>
                  </a:buClr>
                  <a:buSzPct val="89000"/>
                  <a:buFont typeface="Arial" charset="0"/>
                  <a:buChar char="-"/>
                  <a:defRPr sz="1200" baseline="0">
                    <a:latin typeface="+mn-lt"/>
                  </a:defRPr>
                </a:lvl5pPr>
                <a:lvl6pPr marL="573828" indent="-99623" defTabSz="685211" fontAlgn="base">
                  <a:spcBef>
                    <a:spcPct val="0"/>
                  </a:spcBef>
                  <a:spcAft>
                    <a:spcPct val="0"/>
                  </a:spcAft>
                  <a:buClr>
                    <a:schemeClr val="tx2"/>
                  </a:buClr>
                  <a:buSzPct val="89000"/>
                  <a:buFont typeface="Arial" charset="0"/>
                  <a:buChar char="-"/>
                  <a:defRPr sz="1224" baseline="0">
                    <a:latin typeface="+mn-lt"/>
                  </a:defRPr>
                </a:lvl6pPr>
                <a:lvl7pPr marL="573828" indent="-99623" defTabSz="685211" fontAlgn="base">
                  <a:spcBef>
                    <a:spcPct val="0"/>
                  </a:spcBef>
                  <a:spcAft>
                    <a:spcPct val="0"/>
                  </a:spcAft>
                  <a:buClr>
                    <a:schemeClr val="tx2"/>
                  </a:buClr>
                  <a:buSzPct val="89000"/>
                  <a:buFont typeface="Arial" charset="0"/>
                  <a:buChar char="-"/>
                  <a:defRPr sz="1224" baseline="0">
                    <a:latin typeface="+mn-lt"/>
                  </a:defRPr>
                </a:lvl7pPr>
                <a:lvl8pPr marL="573828" indent="-99623" defTabSz="685211" fontAlgn="base">
                  <a:spcBef>
                    <a:spcPct val="0"/>
                  </a:spcBef>
                  <a:spcAft>
                    <a:spcPct val="0"/>
                  </a:spcAft>
                  <a:buClr>
                    <a:schemeClr val="tx2"/>
                  </a:buClr>
                  <a:buSzPct val="89000"/>
                  <a:buFont typeface="Arial" charset="0"/>
                  <a:buChar char="-"/>
                  <a:defRPr sz="1224" baseline="0">
                    <a:latin typeface="+mn-lt"/>
                  </a:defRPr>
                </a:lvl8pPr>
                <a:lvl9pPr marL="573828" indent="-99623" defTabSz="685211" fontAlgn="base">
                  <a:spcBef>
                    <a:spcPct val="0"/>
                  </a:spcBef>
                  <a:spcAft>
                    <a:spcPct val="0"/>
                  </a:spcAft>
                  <a:buClr>
                    <a:schemeClr val="tx2"/>
                  </a:buClr>
                  <a:buSzPct val="89000"/>
                  <a:buFont typeface="Arial" charset="0"/>
                  <a:buChar char="-"/>
                  <a:defRPr sz="1224" baseline="0">
                    <a:latin typeface="+mn-lt"/>
                  </a:defRPr>
                </a:lvl9pPr>
              </a:lstStyle>
              <a:p>
                <a:pPr defTabSz="685139">
                  <a:buClr>
                    <a:srgbClr val="39302A"/>
                  </a:buClr>
                </a:pPr>
                <a:endParaRPr lang="en-US" dirty="0">
                  <a:solidFill>
                    <a:prstClr val="black"/>
                  </a:solidFill>
                  <a:latin typeface="Arial"/>
                </a:endParaRPr>
              </a:p>
            </p:txBody>
          </p:sp>
          <p:sp>
            <p:nvSpPr>
              <p:cNvPr id="82" name="TextBox 8"/>
              <p:cNvSpPr txBox="1"/>
              <p:nvPr>
                <p:custDataLst>
                  <p:tags r:id="rId35"/>
                </p:custDataLst>
              </p:nvPr>
            </p:nvSpPr>
            <p:spPr>
              <a:xfrm>
                <a:off x="5623054" y="1756503"/>
                <a:ext cx="680252" cy="426390"/>
              </a:xfrm>
              <a:prstGeom prst="rect">
                <a:avLst/>
              </a:prstGeom>
              <a:noFill/>
              <a:ln>
                <a:noFill/>
              </a:ln>
            </p:spPr>
            <p:txBody>
              <a:bodyPr vert="horz" lIns="76192" tIns="76192" rIns="76192" bIns="76192" rtlCol="0" anchor="ctr" anchorCtr="0">
                <a:noAutofit/>
              </a:bodyPr>
              <a:lstStyle>
                <a:lvl1pPr marL="0" lvl="0" indent="0" defTabSz="685211" eaLnBrk="1" hangingPunct="1">
                  <a:buClr>
                    <a:schemeClr val="tx2"/>
                  </a:buClr>
                  <a:defRPr sz="1200" baseline="0">
                    <a:latin typeface="+mn-lt"/>
                  </a:defRPr>
                </a:lvl1pPr>
                <a:lvl2pPr marL="148219" lvl="1" indent="-147005" defTabSz="685211" eaLnBrk="1" hangingPunct="1">
                  <a:buClr>
                    <a:schemeClr val="tx2"/>
                  </a:buClr>
                  <a:buSzPct val="125000"/>
                  <a:buFont typeface="Arial" charset="0"/>
                  <a:buChar char="▪"/>
                  <a:defRPr sz="1200" baseline="0">
                    <a:latin typeface="+mn-lt"/>
                  </a:defRPr>
                </a:lvl2pPr>
                <a:lvl3pPr marL="349895" lvl="2" indent="-200461" defTabSz="685211" eaLnBrk="1" hangingPunct="1">
                  <a:buClr>
                    <a:schemeClr val="tx2"/>
                  </a:buClr>
                  <a:buSzPct val="120000"/>
                  <a:buFont typeface="Arial" charset="0"/>
                  <a:buChar char="–"/>
                  <a:defRPr sz="1200" baseline="0">
                    <a:latin typeface="+mn-lt"/>
                  </a:defRPr>
                </a:lvl3pPr>
                <a:lvl4pPr marL="470172" lvl="3" indent="-119062" defTabSz="685211" eaLnBrk="1" hangingPunct="1">
                  <a:buClr>
                    <a:schemeClr val="tx2"/>
                  </a:buClr>
                  <a:buSzPct val="120000"/>
                  <a:buFont typeface="Arial" charset="0"/>
                  <a:buChar char="▫"/>
                  <a:defRPr sz="1200" baseline="0">
                    <a:latin typeface="+mn-lt"/>
                  </a:defRPr>
                </a:lvl4pPr>
                <a:lvl5pPr marL="573828" lvl="4" indent="-99623" defTabSz="685211" eaLnBrk="1" hangingPunct="1">
                  <a:buClr>
                    <a:schemeClr val="tx2"/>
                  </a:buClr>
                  <a:buSzPct val="89000"/>
                  <a:buFont typeface="Arial" charset="0"/>
                  <a:buChar char="-"/>
                  <a:defRPr sz="1200" baseline="0">
                    <a:latin typeface="+mn-lt"/>
                  </a:defRPr>
                </a:lvl5pPr>
                <a:lvl6pPr marL="573828" indent="-99623" defTabSz="685211" fontAlgn="base">
                  <a:spcBef>
                    <a:spcPct val="0"/>
                  </a:spcBef>
                  <a:spcAft>
                    <a:spcPct val="0"/>
                  </a:spcAft>
                  <a:buClr>
                    <a:schemeClr val="tx2"/>
                  </a:buClr>
                  <a:buSzPct val="89000"/>
                  <a:buFont typeface="Arial" charset="0"/>
                  <a:buChar char="-"/>
                  <a:defRPr sz="1224" baseline="0">
                    <a:latin typeface="+mn-lt"/>
                  </a:defRPr>
                </a:lvl6pPr>
                <a:lvl7pPr marL="573828" indent="-99623" defTabSz="685211" fontAlgn="base">
                  <a:spcBef>
                    <a:spcPct val="0"/>
                  </a:spcBef>
                  <a:spcAft>
                    <a:spcPct val="0"/>
                  </a:spcAft>
                  <a:buClr>
                    <a:schemeClr val="tx2"/>
                  </a:buClr>
                  <a:buSzPct val="89000"/>
                  <a:buFont typeface="Arial" charset="0"/>
                  <a:buChar char="-"/>
                  <a:defRPr sz="1224" baseline="0">
                    <a:latin typeface="+mn-lt"/>
                  </a:defRPr>
                </a:lvl7pPr>
                <a:lvl8pPr marL="573828" indent="-99623" defTabSz="685211" fontAlgn="base">
                  <a:spcBef>
                    <a:spcPct val="0"/>
                  </a:spcBef>
                  <a:spcAft>
                    <a:spcPct val="0"/>
                  </a:spcAft>
                  <a:buClr>
                    <a:schemeClr val="tx2"/>
                  </a:buClr>
                  <a:buSzPct val="89000"/>
                  <a:buFont typeface="Arial" charset="0"/>
                  <a:buChar char="-"/>
                  <a:defRPr sz="1224" baseline="0">
                    <a:latin typeface="+mn-lt"/>
                  </a:defRPr>
                </a:lvl8pPr>
                <a:lvl9pPr marL="573828" indent="-99623" defTabSz="685211" fontAlgn="base">
                  <a:spcBef>
                    <a:spcPct val="0"/>
                  </a:spcBef>
                  <a:spcAft>
                    <a:spcPct val="0"/>
                  </a:spcAft>
                  <a:buClr>
                    <a:schemeClr val="tx2"/>
                  </a:buClr>
                  <a:buSzPct val="89000"/>
                  <a:buFont typeface="Arial" charset="0"/>
                  <a:buChar char="-"/>
                  <a:defRPr sz="1224" baseline="0">
                    <a:latin typeface="+mn-lt"/>
                  </a:defRPr>
                </a:lvl9pPr>
              </a:lstStyle>
              <a:p>
                <a:pPr defTabSz="685139">
                  <a:buClr>
                    <a:srgbClr val="39302A"/>
                  </a:buClr>
                </a:pPr>
                <a:r>
                  <a:rPr lang="en-US" sz="800" dirty="0">
                    <a:solidFill>
                      <a:prstClr val="black"/>
                    </a:solidFill>
                    <a:latin typeface="Arial"/>
                  </a:rPr>
                  <a:t>Action achieved</a:t>
                </a:r>
              </a:p>
            </p:txBody>
          </p:sp>
          <p:sp>
            <p:nvSpPr>
              <p:cNvPr id="83" name="TextBox 8"/>
              <p:cNvSpPr txBox="1"/>
              <p:nvPr>
                <p:custDataLst>
                  <p:tags r:id="rId36"/>
                </p:custDataLst>
              </p:nvPr>
            </p:nvSpPr>
            <p:spPr>
              <a:xfrm>
                <a:off x="817550" y="2411828"/>
                <a:ext cx="566139" cy="418602"/>
              </a:xfrm>
              <a:prstGeom prst="rect">
                <a:avLst/>
              </a:prstGeom>
              <a:solidFill>
                <a:srgbClr val="F2F2F2"/>
              </a:solidFill>
              <a:ln>
                <a:noFill/>
              </a:ln>
            </p:spPr>
            <p:txBody>
              <a:bodyPr vert="horz" lIns="76192" tIns="76192" rIns="76192" bIns="76192" rtlCol="0" anchor="ctr" anchorCtr="0">
                <a:noAutofit/>
              </a:bodyPr>
              <a:lstStyle>
                <a:lvl1pPr marL="0" lvl="0" indent="0" defTabSz="685211" eaLnBrk="1" hangingPunct="1">
                  <a:buClr>
                    <a:schemeClr val="tx2"/>
                  </a:buClr>
                  <a:defRPr sz="1200" baseline="0">
                    <a:latin typeface="+mn-lt"/>
                  </a:defRPr>
                </a:lvl1pPr>
                <a:lvl2pPr marL="148219" lvl="1" indent="-147005" defTabSz="685211" eaLnBrk="1" hangingPunct="1">
                  <a:buClr>
                    <a:schemeClr val="tx2"/>
                  </a:buClr>
                  <a:buSzPct val="125000"/>
                  <a:buFont typeface="Arial" charset="0"/>
                  <a:buChar char="▪"/>
                  <a:defRPr sz="1200" baseline="0">
                    <a:latin typeface="+mn-lt"/>
                  </a:defRPr>
                </a:lvl2pPr>
                <a:lvl3pPr marL="349895" lvl="2" indent="-200461" defTabSz="685211" eaLnBrk="1" hangingPunct="1">
                  <a:buClr>
                    <a:schemeClr val="tx2"/>
                  </a:buClr>
                  <a:buSzPct val="120000"/>
                  <a:buFont typeface="Arial" charset="0"/>
                  <a:buChar char="–"/>
                  <a:defRPr sz="1200" baseline="0">
                    <a:latin typeface="+mn-lt"/>
                  </a:defRPr>
                </a:lvl3pPr>
                <a:lvl4pPr marL="470172" lvl="3" indent="-119062" defTabSz="685211" eaLnBrk="1" hangingPunct="1">
                  <a:buClr>
                    <a:schemeClr val="tx2"/>
                  </a:buClr>
                  <a:buSzPct val="120000"/>
                  <a:buFont typeface="Arial" charset="0"/>
                  <a:buChar char="▫"/>
                  <a:defRPr sz="1200" baseline="0">
                    <a:latin typeface="+mn-lt"/>
                  </a:defRPr>
                </a:lvl4pPr>
                <a:lvl5pPr marL="573828" lvl="4" indent="-99623" defTabSz="685211" eaLnBrk="1" hangingPunct="1">
                  <a:buClr>
                    <a:schemeClr val="tx2"/>
                  </a:buClr>
                  <a:buSzPct val="89000"/>
                  <a:buFont typeface="Arial" charset="0"/>
                  <a:buChar char="-"/>
                  <a:defRPr sz="1200" baseline="0">
                    <a:latin typeface="+mn-lt"/>
                  </a:defRPr>
                </a:lvl5pPr>
                <a:lvl6pPr marL="573828" indent="-99623" defTabSz="685211" fontAlgn="base">
                  <a:spcBef>
                    <a:spcPct val="0"/>
                  </a:spcBef>
                  <a:spcAft>
                    <a:spcPct val="0"/>
                  </a:spcAft>
                  <a:buClr>
                    <a:schemeClr val="tx2"/>
                  </a:buClr>
                  <a:buSzPct val="89000"/>
                  <a:buFont typeface="Arial" charset="0"/>
                  <a:buChar char="-"/>
                  <a:defRPr sz="1224" baseline="0">
                    <a:latin typeface="+mn-lt"/>
                  </a:defRPr>
                </a:lvl6pPr>
                <a:lvl7pPr marL="573828" indent="-99623" defTabSz="685211" fontAlgn="base">
                  <a:spcBef>
                    <a:spcPct val="0"/>
                  </a:spcBef>
                  <a:spcAft>
                    <a:spcPct val="0"/>
                  </a:spcAft>
                  <a:buClr>
                    <a:schemeClr val="tx2"/>
                  </a:buClr>
                  <a:buSzPct val="89000"/>
                  <a:buFont typeface="Arial" charset="0"/>
                  <a:buChar char="-"/>
                  <a:defRPr sz="1224" baseline="0">
                    <a:latin typeface="+mn-lt"/>
                  </a:defRPr>
                </a:lvl7pPr>
                <a:lvl8pPr marL="573828" indent="-99623" defTabSz="685211" fontAlgn="base">
                  <a:spcBef>
                    <a:spcPct val="0"/>
                  </a:spcBef>
                  <a:spcAft>
                    <a:spcPct val="0"/>
                  </a:spcAft>
                  <a:buClr>
                    <a:schemeClr val="tx2"/>
                  </a:buClr>
                  <a:buSzPct val="89000"/>
                  <a:buFont typeface="Arial" charset="0"/>
                  <a:buChar char="-"/>
                  <a:defRPr sz="1224" baseline="0">
                    <a:latin typeface="+mn-lt"/>
                  </a:defRPr>
                </a:lvl8pPr>
                <a:lvl9pPr marL="573828" indent="-99623" defTabSz="685211" fontAlgn="base">
                  <a:spcBef>
                    <a:spcPct val="0"/>
                  </a:spcBef>
                  <a:spcAft>
                    <a:spcPct val="0"/>
                  </a:spcAft>
                  <a:buClr>
                    <a:schemeClr val="tx2"/>
                  </a:buClr>
                  <a:buSzPct val="89000"/>
                  <a:buFont typeface="Arial" charset="0"/>
                  <a:buChar char="-"/>
                  <a:defRPr sz="1224" baseline="0">
                    <a:latin typeface="+mn-lt"/>
                  </a:defRPr>
                </a:lvl9pPr>
              </a:lstStyle>
              <a:p>
                <a:pPr defTabSz="685139">
                  <a:buClr>
                    <a:srgbClr val="39302A"/>
                  </a:buClr>
                </a:pPr>
                <a:r>
                  <a:rPr lang="en-US" sz="800" dirty="0">
                    <a:solidFill>
                      <a:prstClr val="black"/>
                    </a:solidFill>
                    <a:latin typeface="Arial"/>
                  </a:rPr>
                  <a:t>M&amp;E</a:t>
                </a:r>
              </a:p>
            </p:txBody>
          </p:sp>
          <p:sp>
            <p:nvSpPr>
              <p:cNvPr id="84" name="TextBox 8"/>
              <p:cNvSpPr txBox="1"/>
              <p:nvPr>
                <p:custDataLst>
                  <p:tags r:id="rId37"/>
                </p:custDataLst>
              </p:nvPr>
            </p:nvSpPr>
            <p:spPr>
              <a:xfrm>
                <a:off x="8311359" y="1697679"/>
                <a:ext cx="359582" cy="534571"/>
              </a:xfrm>
              <a:prstGeom prst="rect">
                <a:avLst/>
              </a:prstGeom>
              <a:solidFill>
                <a:schemeClr val="bg1"/>
              </a:solidFill>
              <a:ln>
                <a:noFill/>
              </a:ln>
            </p:spPr>
            <p:txBody>
              <a:bodyPr vert="horz" lIns="0" tIns="76192" rIns="76192" bIns="76192" rtlCol="0" anchor="ctr" anchorCtr="0">
                <a:noAutofit/>
              </a:bodyPr>
              <a:lstStyle>
                <a:lvl1pPr marL="0" lvl="0" indent="0" defTabSz="685211" eaLnBrk="1" hangingPunct="1">
                  <a:buClr>
                    <a:schemeClr val="tx2"/>
                  </a:buClr>
                  <a:defRPr sz="1200" baseline="0">
                    <a:latin typeface="+mn-lt"/>
                  </a:defRPr>
                </a:lvl1pPr>
                <a:lvl2pPr marL="148219" lvl="1" indent="-147005" defTabSz="685211" eaLnBrk="1" hangingPunct="1">
                  <a:buClr>
                    <a:schemeClr val="tx2"/>
                  </a:buClr>
                  <a:buSzPct val="125000"/>
                  <a:buFont typeface="Arial" charset="0"/>
                  <a:buChar char="▪"/>
                  <a:defRPr sz="1200" baseline="0">
                    <a:latin typeface="+mn-lt"/>
                  </a:defRPr>
                </a:lvl2pPr>
                <a:lvl3pPr marL="349895" lvl="2" indent="-200461" defTabSz="685211" eaLnBrk="1" hangingPunct="1">
                  <a:buClr>
                    <a:schemeClr val="tx2"/>
                  </a:buClr>
                  <a:buSzPct val="120000"/>
                  <a:buFont typeface="Arial" charset="0"/>
                  <a:buChar char="–"/>
                  <a:defRPr sz="1200" baseline="0">
                    <a:latin typeface="+mn-lt"/>
                  </a:defRPr>
                </a:lvl3pPr>
                <a:lvl4pPr marL="470172" lvl="3" indent="-119062" defTabSz="685211" eaLnBrk="1" hangingPunct="1">
                  <a:buClr>
                    <a:schemeClr val="tx2"/>
                  </a:buClr>
                  <a:buSzPct val="120000"/>
                  <a:buFont typeface="Arial" charset="0"/>
                  <a:buChar char="▫"/>
                  <a:defRPr sz="1200" baseline="0">
                    <a:latin typeface="+mn-lt"/>
                  </a:defRPr>
                </a:lvl4pPr>
                <a:lvl5pPr marL="573828" lvl="4" indent="-99623" defTabSz="685211" eaLnBrk="1" hangingPunct="1">
                  <a:buClr>
                    <a:schemeClr val="tx2"/>
                  </a:buClr>
                  <a:buSzPct val="89000"/>
                  <a:buFont typeface="Arial" charset="0"/>
                  <a:buChar char="-"/>
                  <a:defRPr sz="1200" baseline="0">
                    <a:latin typeface="+mn-lt"/>
                  </a:defRPr>
                </a:lvl5pPr>
                <a:lvl6pPr marL="573828" indent="-99623" defTabSz="685211" fontAlgn="base">
                  <a:spcBef>
                    <a:spcPct val="0"/>
                  </a:spcBef>
                  <a:spcAft>
                    <a:spcPct val="0"/>
                  </a:spcAft>
                  <a:buClr>
                    <a:schemeClr val="tx2"/>
                  </a:buClr>
                  <a:buSzPct val="89000"/>
                  <a:buFont typeface="Arial" charset="0"/>
                  <a:buChar char="-"/>
                  <a:defRPr sz="1224" baseline="0">
                    <a:latin typeface="+mn-lt"/>
                  </a:defRPr>
                </a:lvl6pPr>
                <a:lvl7pPr marL="573828" indent="-99623" defTabSz="685211" fontAlgn="base">
                  <a:spcBef>
                    <a:spcPct val="0"/>
                  </a:spcBef>
                  <a:spcAft>
                    <a:spcPct val="0"/>
                  </a:spcAft>
                  <a:buClr>
                    <a:schemeClr val="tx2"/>
                  </a:buClr>
                  <a:buSzPct val="89000"/>
                  <a:buFont typeface="Arial" charset="0"/>
                  <a:buChar char="-"/>
                  <a:defRPr sz="1224" baseline="0">
                    <a:latin typeface="+mn-lt"/>
                  </a:defRPr>
                </a:lvl7pPr>
                <a:lvl8pPr marL="573828" indent="-99623" defTabSz="685211" fontAlgn="base">
                  <a:spcBef>
                    <a:spcPct val="0"/>
                  </a:spcBef>
                  <a:spcAft>
                    <a:spcPct val="0"/>
                  </a:spcAft>
                  <a:buClr>
                    <a:schemeClr val="tx2"/>
                  </a:buClr>
                  <a:buSzPct val="89000"/>
                  <a:buFont typeface="Arial" charset="0"/>
                  <a:buChar char="-"/>
                  <a:defRPr sz="1224" baseline="0">
                    <a:latin typeface="+mn-lt"/>
                  </a:defRPr>
                </a:lvl8pPr>
                <a:lvl9pPr marL="573828" indent="-99623" defTabSz="685211" fontAlgn="base">
                  <a:spcBef>
                    <a:spcPct val="0"/>
                  </a:spcBef>
                  <a:spcAft>
                    <a:spcPct val="0"/>
                  </a:spcAft>
                  <a:buClr>
                    <a:schemeClr val="tx2"/>
                  </a:buClr>
                  <a:buSzPct val="89000"/>
                  <a:buFont typeface="Arial" charset="0"/>
                  <a:buChar char="-"/>
                  <a:defRPr sz="1224" baseline="0">
                    <a:latin typeface="+mn-lt"/>
                  </a:defRPr>
                </a:lvl9pPr>
              </a:lstStyle>
              <a:p>
                <a:pPr algn="ctr" defTabSz="685139">
                  <a:buClr>
                    <a:srgbClr val="39302A"/>
                  </a:buClr>
                </a:pPr>
                <a:r>
                  <a:rPr lang="en-US" sz="800" dirty="0">
                    <a:solidFill>
                      <a:prstClr val="black"/>
                    </a:solidFill>
                    <a:latin typeface="Arial"/>
                  </a:rPr>
                  <a:t>1</a:t>
                </a:r>
              </a:p>
            </p:txBody>
          </p:sp>
          <p:sp>
            <p:nvSpPr>
              <p:cNvPr id="85" name="TextBox 8"/>
              <p:cNvSpPr txBox="1"/>
              <p:nvPr>
                <p:custDataLst>
                  <p:tags r:id="rId38"/>
                </p:custDataLst>
              </p:nvPr>
            </p:nvSpPr>
            <p:spPr>
              <a:xfrm>
                <a:off x="8322162" y="2429401"/>
                <a:ext cx="415440" cy="626875"/>
              </a:xfrm>
              <a:prstGeom prst="rect">
                <a:avLst/>
              </a:prstGeom>
              <a:solidFill>
                <a:srgbClr val="F2F2F2"/>
              </a:solidFill>
              <a:ln>
                <a:noFill/>
              </a:ln>
            </p:spPr>
            <p:txBody>
              <a:bodyPr vert="horz" lIns="0" tIns="76192" rIns="76192" bIns="76192" rtlCol="0" anchor="ctr" anchorCtr="0">
                <a:noAutofit/>
              </a:bodyPr>
              <a:lstStyle>
                <a:lvl1pPr marL="0" lvl="0" indent="0" defTabSz="685211" eaLnBrk="1" hangingPunct="1">
                  <a:buClr>
                    <a:schemeClr val="tx2"/>
                  </a:buClr>
                  <a:defRPr sz="1200" baseline="0">
                    <a:latin typeface="+mn-lt"/>
                  </a:defRPr>
                </a:lvl1pPr>
                <a:lvl2pPr marL="148219" lvl="1" indent="-147005" defTabSz="685211" eaLnBrk="1" hangingPunct="1">
                  <a:buClr>
                    <a:schemeClr val="tx2"/>
                  </a:buClr>
                  <a:buSzPct val="125000"/>
                  <a:buFont typeface="Arial" charset="0"/>
                  <a:buChar char="▪"/>
                  <a:defRPr sz="1200" baseline="0">
                    <a:latin typeface="+mn-lt"/>
                  </a:defRPr>
                </a:lvl2pPr>
                <a:lvl3pPr marL="349895" lvl="2" indent="-200461" defTabSz="685211" eaLnBrk="1" hangingPunct="1">
                  <a:buClr>
                    <a:schemeClr val="tx2"/>
                  </a:buClr>
                  <a:buSzPct val="120000"/>
                  <a:buFont typeface="Arial" charset="0"/>
                  <a:buChar char="–"/>
                  <a:defRPr sz="1200" baseline="0">
                    <a:latin typeface="+mn-lt"/>
                  </a:defRPr>
                </a:lvl3pPr>
                <a:lvl4pPr marL="470172" lvl="3" indent="-119062" defTabSz="685211" eaLnBrk="1" hangingPunct="1">
                  <a:buClr>
                    <a:schemeClr val="tx2"/>
                  </a:buClr>
                  <a:buSzPct val="120000"/>
                  <a:buFont typeface="Arial" charset="0"/>
                  <a:buChar char="▫"/>
                  <a:defRPr sz="1200" baseline="0">
                    <a:latin typeface="+mn-lt"/>
                  </a:defRPr>
                </a:lvl4pPr>
                <a:lvl5pPr marL="573828" lvl="4" indent="-99623" defTabSz="685211" eaLnBrk="1" hangingPunct="1">
                  <a:buClr>
                    <a:schemeClr val="tx2"/>
                  </a:buClr>
                  <a:buSzPct val="89000"/>
                  <a:buFont typeface="Arial" charset="0"/>
                  <a:buChar char="-"/>
                  <a:defRPr sz="1200" baseline="0">
                    <a:latin typeface="+mn-lt"/>
                  </a:defRPr>
                </a:lvl5pPr>
                <a:lvl6pPr marL="573828" indent="-99623" defTabSz="685211" fontAlgn="base">
                  <a:spcBef>
                    <a:spcPct val="0"/>
                  </a:spcBef>
                  <a:spcAft>
                    <a:spcPct val="0"/>
                  </a:spcAft>
                  <a:buClr>
                    <a:schemeClr val="tx2"/>
                  </a:buClr>
                  <a:buSzPct val="89000"/>
                  <a:buFont typeface="Arial" charset="0"/>
                  <a:buChar char="-"/>
                  <a:defRPr sz="1224" baseline="0">
                    <a:latin typeface="+mn-lt"/>
                  </a:defRPr>
                </a:lvl6pPr>
                <a:lvl7pPr marL="573828" indent="-99623" defTabSz="685211" fontAlgn="base">
                  <a:spcBef>
                    <a:spcPct val="0"/>
                  </a:spcBef>
                  <a:spcAft>
                    <a:spcPct val="0"/>
                  </a:spcAft>
                  <a:buClr>
                    <a:schemeClr val="tx2"/>
                  </a:buClr>
                  <a:buSzPct val="89000"/>
                  <a:buFont typeface="Arial" charset="0"/>
                  <a:buChar char="-"/>
                  <a:defRPr sz="1224" baseline="0">
                    <a:latin typeface="+mn-lt"/>
                  </a:defRPr>
                </a:lvl7pPr>
                <a:lvl8pPr marL="573828" indent="-99623" defTabSz="685211" fontAlgn="base">
                  <a:spcBef>
                    <a:spcPct val="0"/>
                  </a:spcBef>
                  <a:spcAft>
                    <a:spcPct val="0"/>
                  </a:spcAft>
                  <a:buClr>
                    <a:schemeClr val="tx2"/>
                  </a:buClr>
                  <a:buSzPct val="89000"/>
                  <a:buFont typeface="Arial" charset="0"/>
                  <a:buChar char="-"/>
                  <a:defRPr sz="1224" baseline="0">
                    <a:latin typeface="+mn-lt"/>
                  </a:defRPr>
                </a:lvl8pPr>
                <a:lvl9pPr marL="573828" indent="-99623" defTabSz="685211" fontAlgn="base">
                  <a:spcBef>
                    <a:spcPct val="0"/>
                  </a:spcBef>
                  <a:spcAft>
                    <a:spcPct val="0"/>
                  </a:spcAft>
                  <a:buClr>
                    <a:schemeClr val="tx2"/>
                  </a:buClr>
                  <a:buSzPct val="89000"/>
                  <a:buFont typeface="Arial" charset="0"/>
                  <a:buChar char="-"/>
                  <a:defRPr sz="1224" baseline="0">
                    <a:latin typeface="+mn-lt"/>
                  </a:defRPr>
                </a:lvl9pPr>
              </a:lstStyle>
              <a:p>
                <a:pPr algn="ctr" defTabSz="685139">
                  <a:buClr>
                    <a:srgbClr val="39302A"/>
                  </a:buClr>
                </a:pPr>
                <a:r>
                  <a:rPr lang="en-US" sz="800" dirty="0">
                    <a:solidFill>
                      <a:prstClr val="black"/>
                    </a:solidFill>
                    <a:latin typeface="Arial"/>
                  </a:rPr>
                  <a:t>2</a:t>
                </a:r>
              </a:p>
            </p:txBody>
          </p:sp>
          <p:sp>
            <p:nvSpPr>
              <p:cNvPr id="86" name="TextBox 8"/>
              <p:cNvSpPr txBox="1"/>
              <p:nvPr>
                <p:custDataLst>
                  <p:tags r:id="rId39"/>
                </p:custDataLst>
              </p:nvPr>
            </p:nvSpPr>
            <p:spPr>
              <a:xfrm>
                <a:off x="7534803" y="3165897"/>
                <a:ext cx="704879" cy="641328"/>
              </a:xfrm>
              <a:prstGeom prst="rect">
                <a:avLst/>
              </a:prstGeom>
              <a:solidFill>
                <a:schemeClr val="bg1"/>
              </a:solidFill>
              <a:ln>
                <a:noFill/>
              </a:ln>
            </p:spPr>
            <p:txBody>
              <a:bodyPr vert="horz" lIns="0" tIns="76192" rIns="76192" bIns="76192" rtlCol="0" anchor="ctr" anchorCtr="0">
                <a:noAutofit/>
              </a:bodyPr>
              <a:lstStyle>
                <a:lvl1pPr marL="0" lvl="0" indent="0" defTabSz="685211" eaLnBrk="1" hangingPunct="1">
                  <a:buClr>
                    <a:schemeClr val="tx2"/>
                  </a:buClr>
                  <a:defRPr sz="1200" baseline="0">
                    <a:latin typeface="+mn-lt"/>
                  </a:defRPr>
                </a:lvl1pPr>
                <a:lvl2pPr marL="148219" lvl="1" indent="-147005" defTabSz="685211" eaLnBrk="1" hangingPunct="1">
                  <a:buClr>
                    <a:schemeClr val="tx2"/>
                  </a:buClr>
                  <a:buSzPct val="125000"/>
                  <a:buFont typeface="Arial" charset="0"/>
                  <a:buChar char="▪"/>
                  <a:defRPr sz="1200" baseline="0">
                    <a:latin typeface="+mn-lt"/>
                  </a:defRPr>
                </a:lvl2pPr>
                <a:lvl3pPr marL="349895" lvl="2" indent="-200461" defTabSz="685211" eaLnBrk="1" hangingPunct="1">
                  <a:buClr>
                    <a:schemeClr val="tx2"/>
                  </a:buClr>
                  <a:buSzPct val="120000"/>
                  <a:buFont typeface="Arial" charset="0"/>
                  <a:buChar char="–"/>
                  <a:defRPr sz="1200" baseline="0">
                    <a:latin typeface="+mn-lt"/>
                  </a:defRPr>
                </a:lvl3pPr>
                <a:lvl4pPr marL="470172" lvl="3" indent="-119062" defTabSz="685211" eaLnBrk="1" hangingPunct="1">
                  <a:buClr>
                    <a:schemeClr val="tx2"/>
                  </a:buClr>
                  <a:buSzPct val="120000"/>
                  <a:buFont typeface="Arial" charset="0"/>
                  <a:buChar char="▫"/>
                  <a:defRPr sz="1200" baseline="0">
                    <a:latin typeface="+mn-lt"/>
                  </a:defRPr>
                </a:lvl4pPr>
                <a:lvl5pPr marL="573828" lvl="4" indent="-99623" defTabSz="685211" eaLnBrk="1" hangingPunct="1">
                  <a:buClr>
                    <a:schemeClr val="tx2"/>
                  </a:buClr>
                  <a:buSzPct val="89000"/>
                  <a:buFont typeface="Arial" charset="0"/>
                  <a:buChar char="-"/>
                  <a:defRPr sz="1200" baseline="0">
                    <a:latin typeface="+mn-lt"/>
                  </a:defRPr>
                </a:lvl5pPr>
                <a:lvl6pPr marL="573828" indent="-99623" defTabSz="685211" fontAlgn="base">
                  <a:spcBef>
                    <a:spcPct val="0"/>
                  </a:spcBef>
                  <a:spcAft>
                    <a:spcPct val="0"/>
                  </a:spcAft>
                  <a:buClr>
                    <a:schemeClr val="tx2"/>
                  </a:buClr>
                  <a:buSzPct val="89000"/>
                  <a:buFont typeface="Arial" charset="0"/>
                  <a:buChar char="-"/>
                  <a:defRPr sz="1224" baseline="0">
                    <a:latin typeface="+mn-lt"/>
                  </a:defRPr>
                </a:lvl6pPr>
                <a:lvl7pPr marL="573828" indent="-99623" defTabSz="685211" fontAlgn="base">
                  <a:spcBef>
                    <a:spcPct val="0"/>
                  </a:spcBef>
                  <a:spcAft>
                    <a:spcPct val="0"/>
                  </a:spcAft>
                  <a:buClr>
                    <a:schemeClr val="tx2"/>
                  </a:buClr>
                  <a:buSzPct val="89000"/>
                  <a:buFont typeface="Arial" charset="0"/>
                  <a:buChar char="-"/>
                  <a:defRPr sz="1224" baseline="0">
                    <a:latin typeface="+mn-lt"/>
                  </a:defRPr>
                </a:lvl7pPr>
                <a:lvl8pPr marL="573828" indent="-99623" defTabSz="685211" fontAlgn="base">
                  <a:spcBef>
                    <a:spcPct val="0"/>
                  </a:spcBef>
                  <a:spcAft>
                    <a:spcPct val="0"/>
                  </a:spcAft>
                  <a:buClr>
                    <a:schemeClr val="tx2"/>
                  </a:buClr>
                  <a:buSzPct val="89000"/>
                  <a:buFont typeface="Arial" charset="0"/>
                  <a:buChar char="-"/>
                  <a:defRPr sz="1224" baseline="0">
                    <a:latin typeface="+mn-lt"/>
                  </a:defRPr>
                </a:lvl8pPr>
                <a:lvl9pPr marL="573828" indent="-99623" defTabSz="685211" fontAlgn="base">
                  <a:spcBef>
                    <a:spcPct val="0"/>
                  </a:spcBef>
                  <a:spcAft>
                    <a:spcPct val="0"/>
                  </a:spcAft>
                  <a:buClr>
                    <a:schemeClr val="tx2"/>
                  </a:buClr>
                  <a:buSzPct val="89000"/>
                  <a:buFont typeface="Arial" charset="0"/>
                  <a:buChar char="-"/>
                  <a:defRPr sz="1224" baseline="0">
                    <a:latin typeface="+mn-lt"/>
                  </a:defRPr>
                </a:lvl9pPr>
              </a:lstStyle>
              <a:p>
                <a:pPr defTabSz="685139">
                  <a:buClr>
                    <a:srgbClr val="39302A"/>
                  </a:buClr>
                </a:pPr>
                <a:r>
                  <a:rPr lang="en-US" sz="800" dirty="0">
                    <a:solidFill>
                      <a:prstClr val="black"/>
                    </a:solidFill>
                    <a:latin typeface="Arial"/>
                  </a:rPr>
                  <a:t>User 4</a:t>
                </a:r>
              </a:p>
            </p:txBody>
          </p:sp>
          <p:sp>
            <p:nvSpPr>
              <p:cNvPr id="87" name="TextBox 8"/>
              <p:cNvSpPr txBox="1"/>
              <p:nvPr>
                <p:custDataLst>
                  <p:tags r:id="rId40"/>
                </p:custDataLst>
              </p:nvPr>
            </p:nvSpPr>
            <p:spPr>
              <a:xfrm>
                <a:off x="7542723" y="2429401"/>
                <a:ext cx="661444" cy="626875"/>
              </a:xfrm>
              <a:prstGeom prst="rect">
                <a:avLst/>
              </a:prstGeom>
              <a:solidFill>
                <a:srgbClr val="F2F2F2"/>
              </a:solidFill>
              <a:ln>
                <a:noFill/>
              </a:ln>
            </p:spPr>
            <p:txBody>
              <a:bodyPr vert="horz" lIns="0" tIns="76192" rIns="76192" bIns="76192" rtlCol="0" anchor="ctr" anchorCtr="0">
                <a:noAutofit/>
              </a:bodyPr>
              <a:lstStyle>
                <a:lvl1pPr marL="0" lvl="0" indent="0" defTabSz="685211" eaLnBrk="1" hangingPunct="1">
                  <a:buClr>
                    <a:schemeClr val="tx2"/>
                  </a:buClr>
                  <a:defRPr sz="1200" baseline="0">
                    <a:latin typeface="+mn-lt"/>
                  </a:defRPr>
                </a:lvl1pPr>
                <a:lvl2pPr marL="148219" lvl="1" indent="-147005" defTabSz="685211" eaLnBrk="1" hangingPunct="1">
                  <a:buClr>
                    <a:schemeClr val="tx2"/>
                  </a:buClr>
                  <a:buSzPct val="125000"/>
                  <a:buFont typeface="Arial" charset="0"/>
                  <a:buChar char="▪"/>
                  <a:defRPr sz="1200" baseline="0">
                    <a:latin typeface="+mn-lt"/>
                  </a:defRPr>
                </a:lvl2pPr>
                <a:lvl3pPr marL="349895" lvl="2" indent="-200461" defTabSz="685211" eaLnBrk="1" hangingPunct="1">
                  <a:buClr>
                    <a:schemeClr val="tx2"/>
                  </a:buClr>
                  <a:buSzPct val="120000"/>
                  <a:buFont typeface="Arial" charset="0"/>
                  <a:buChar char="–"/>
                  <a:defRPr sz="1200" baseline="0">
                    <a:latin typeface="+mn-lt"/>
                  </a:defRPr>
                </a:lvl3pPr>
                <a:lvl4pPr marL="470172" lvl="3" indent="-119062" defTabSz="685211" eaLnBrk="1" hangingPunct="1">
                  <a:buClr>
                    <a:schemeClr val="tx2"/>
                  </a:buClr>
                  <a:buSzPct val="120000"/>
                  <a:buFont typeface="Arial" charset="0"/>
                  <a:buChar char="▫"/>
                  <a:defRPr sz="1200" baseline="0">
                    <a:latin typeface="+mn-lt"/>
                  </a:defRPr>
                </a:lvl4pPr>
                <a:lvl5pPr marL="573828" lvl="4" indent="-99623" defTabSz="685211" eaLnBrk="1" hangingPunct="1">
                  <a:buClr>
                    <a:schemeClr val="tx2"/>
                  </a:buClr>
                  <a:buSzPct val="89000"/>
                  <a:buFont typeface="Arial" charset="0"/>
                  <a:buChar char="-"/>
                  <a:defRPr sz="1200" baseline="0">
                    <a:latin typeface="+mn-lt"/>
                  </a:defRPr>
                </a:lvl5pPr>
                <a:lvl6pPr marL="573828" indent="-99623" defTabSz="685211" fontAlgn="base">
                  <a:spcBef>
                    <a:spcPct val="0"/>
                  </a:spcBef>
                  <a:spcAft>
                    <a:spcPct val="0"/>
                  </a:spcAft>
                  <a:buClr>
                    <a:schemeClr val="tx2"/>
                  </a:buClr>
                  <a:buSzPct val="89000"/>
                  <a:buFont typeface="Arial" charset="0"/>
                  <a:buChar char="-"/>
                  <a:defRPr sz="1224" baseline="0">
                    <a:latin typeface="+mn-lt"/>
                  </a:defRPr>
                </a:lvl6pPr>
                <a:lvl7pPr marL="573828" indent="-99623" defTabSz="685211" fontAlgn="base">
                  <a:spcBef>
                    <a:spcPct val="0"/>
                  </a:spcBef>
                  <a:spcAft>
                    <a:spcPct val="0"/>
                  </a:spcAft>
                  <a:buClr>
                    <a:schemeClr val="tx2"/>
                  </a:buClr>
                  <a:buSzPct val="89000"/>
                  <a:buFont typeface="Arial" charset="0"/>
                  <a:buChar char="-"/>
                  <a:defRPr sz="1224" baseline="0">
                    <a:latin typeface="+mn-lt"/>
                  </a:defRPr>
                </a:lvl7pPr>
                <a:lvl8pPr marL="573828" indent="-99623" defTabSz="685211" fontAlgn="base">
                  <a:spcBef>
                    <a:spcPct val="0"/>
                  </a:spcBef>
                  <a:spcAft>
                    <a:spcPct val="0"/>
                  </a:spcAft>
                  <a:buClr>
                    <a:schemeClr val="tx2"/>
                  </a:buClr>
                  <a:buSzPct val="89000"/>
                  <a:buFont typeface="Arial" charset="0"/>
                  <a:buChar char="-"/>
                  <a:defRPr sz="1224" baseline="0">
                    <a:latin typeface="+mn-lt"/>
                  </a:defRPr>
                </a:lvl8pPr>
                <a:lvl9pPr marL="573828" indent="-99623" defTabSz="685211" fontAlgn="base">
                  <a:spcBef>
                    <a:spcPct val="0"/>
                  </a:spcBef>
                  <a:spcAft>
                    <a:spcPct val="0"/>
                  </a:spcAft>
                  <a:buClr>
                    <a:schemeClr val="tx2"/>
                  </a:buClr>
                  <a:buSzPct val="89000"/>
                  <a:buFont typeface="Arial" charset="0"/>
                  <a:buChar char="-"/>
                  <a:defRPr sz="1224" baseline="0">
                    <a:latin typeface="+mn-lt"/>
                  </a:defRPr>
                </a:lvl9pPr>
              </a:lstStyle>
              <a:p>
                <a:pPr defTabSz="685139">
                  <a:buClr>
                    <a:srgbClr val="39302A"/>
                  </a:buClr>
                </a:pPr>
                <a:r>
                  <a:rPr lang="en-US" sz="800" dirty="0">
                    <a:solidFill>
                      <a:prstClr val="black"/>
                    </a:solidFill>
                    <a:latin typeface="Arial"/>
                  </a:rPr>
                  <a:t>Admin 3</a:t>
                </a:r>
              </a:p>
            </p:txBody>
          </p:sp>
          <p:sp>
            <p:nvSpPr>
              <p:cNvPr id="88" name="TextBox 8"/>
              <p:cNvSpPr txBox="1"/>
              <p:nvPr>
                <p:custDataLst>
                  <p:tags r:id="rId41"/>
                </p:custDataLst>
              </p:nvPr>
            </p:nvSpPr>
            <p:spPr>
              <a:xfrm>
                <a:off x="8311359" y="3155786"/>
                <a:ext cx="359582" cy="534571"/>
              </a:xfrm>
              <a:prstGeom prst="rect">
                <a:avLst/>
              </a:prstGeom>
              <a:solidFill>
                <a:schemeClr val="bg1"/>
              </a:solidFill>
              <a:ln>
                <a:noFill/>
              </a:ln>
            </p:spPr>
            <p:txBody>
              <a:bodyPr vert="horz" lIns="0" tIns="76192" rIns="76192" bIns="76192" rtlCol="0" anchor="ctr" anchorCtr="0">
                <a:noAutofit/>
              </a:bodyPr>
              <a:lstStyle>
                <a:lvl1pPr marL="0" lvl="0" indent="0" defTabSz="685211" eaLnBrk="1" hangingPunct="1">
                  <a:buClr>
                    <a:schemeClr val="tx2"/>
                  </a:buClr>
                  <a:defRPr sz="1200" baseline="0">
                    <a:latin typeface="+mn-lt"/>
                  </a:defRPr>
                </a:lvl1pPr>
                <a:lvl2pPr marL="148219" lvl="1" indent="-147005" defTabSz="685211" eaLnBrk="1" hangingPunct="1">
                  <a:buClr>
                    <a:schemeClr val="tx2"/>
                  </a:buClr>
                  <a:buSzPct val="125000"/>
                  <a:buFont typeface="Arial" charset="0"/>
                  <a:buChar char="▪"/>
                  <a:defRPr sz="1200" baseline="0">
                    <a:latin typeface="+mn-lt"/>
                  </a:defRPr>
                </a:lvl2pPr>
                <a:lvl3pPr marL="349895" lvl="2" indent="-200461" defTabSz="685211" eaLnBrk="1" hangingPunct="1">
                  <a:buClr>
                    <a:schemeClr val="tx2"/>
                  </a:buClr>
                  <a:buSzPct val="120000"/>
                  <a:buFont typeface="Arial" charset="0"/>
                  <a:buChar char="–"/>
                  <a:defRPr sz="1200" baseline="0">
                    <a:latin typeface="+mn-lt"/>
                  </a:defRPr>
                </a:lvl3pPr>
                <a:lvl4pPr marL="470172" lvl="3" indent="-119062" defTabSz="685211" eaLnBrk="1" hangingPunct="1">
                  <a:buClr>
                    <a:schemeClr val="tx2"/>
                  </a:buClr>
                  <a:buSzPct val="120000"/>
                  <a:buFont typeface="Arial" charset="0"/>
                  <a:buChar char="▫"/>
                  <a:defRPr sz="1200" baseline="0">
                    <a:latin typeface="+mn-lt"/>
                  </a:defRPr>
                </a:lvl4pPr>
                <a:lvl5pPr marL="573828" lvl="4" indent="-99623" defTabSz="685211" eaLnBrk="1" hangingPunct="1">
                  <a:buClr>
                    <a:schemeClr val="tx2"/>
                  </a:buClr>
                  <a:buSzPct val="89000"/>
                  <a:buFont typeface="Arial" charset="0"/>
                  <a:buChar char="-"/>
                  <a:defRPr sz="1200" baseline="0">
                    <a:latin typeface="+mn-lt"/>
                  </a:defRPr>
                </a:lvl5pPr>
                <a:lvl6pPr marL="573828" indent="-99623" defTabSz="685211" fontAlgn="base">
                  <a:spcBef>
                    <a:spcPct val="0"/>
                  </a:spcBef>
                  <a:spcAft>
                    <a:spcPct val="0"/>
                  </a:spcAft>
                  <a:buClr>
                    <a:schemeClr val="tx2"/>
                  </a:buClr>
                  <a:buSzPct val="89000"/>
                  <a:buFont typeface="Arial" charset="0"/>
                  <a:buChar char="-"/>
                  <a:defRPr sz="1224" baseline="0">
                    <a:latin typeface="+mn-lt"/>
                  </a:defRPr>
                </a:lvl6pPr>
                <a:lvl7pPr marL="573828" indent="-99623" defTabSz="685211" fontAlgn="base">
                  <a:spcBef>
                    <a:spcPct val="0"/>
                  </a:spcBef>
                  <a:spcAft>
                    <a:spcPct val="0"/>
                  </a:spcAft>
                  <a:buClr>
                    <a:schemeClr val="tx2"/>
                  </a:buClr>
                  <a:buSzPct val="89000"/>
                  <a:buFont typeface="Arial" charset="0"/>
                  <a:buChar char="-"/>
                  <a:defRPr sz="1224" baseline="0">
                    <a:latin typeface="+mn-lt"/>
                  </a:defRPr>
                </a:lvl7pPr>
                <a:lvl8pPr marL="573828" indent="-99623" defTabSz="685211" fontAlgn="base">
                  <a:spcBef>
                    <a:spcPct val="0"/>
                  </a:spcBef>
                  <a:spcAft>
                    <a:spcPct val="0"/>
                  </a:spcAft>
                  <a:buClr>
                    <a:schemeClr val="tx2"/>
                  </a:buClr>
                  <a:buSzPct val="89000"/>
                  <a:buFont typeface="Arial" charset="0"/>
                  <a:buChar char="-"/>
                  <a:defRPr sz="1224" baseline="0">
                    <a:latin typeface="+mn-lt"/>
                  </a:defRPr>
                </a:lvl8pPr>
                <a:lvl9pPr marL="573828" indent="-99623" defTabSz="685211" fontAlgn="base">
                  <a:spcBef>
                    <a:spcPct val="0"/>
                  </a:spcBef>
                  <a:spcAft>
                    <a:spcPct val="0"/>
                  </a:spcAft>
                  <a:buClr>
                    <a:schemeClr val="tx2"/>
                  </a:buClr>
                  <a:buSzPct val="89000"/>
                  <a:buFont typeface="Arial" charset="0"/>
                  <a:buChar char="-"/>
                  <a:defRPr sz="1224" baseline="0">
                    <a:latin typeface="+mn-lt"/>
                  </a:defRPr>
                </a:lvl9pPr>
              </a:lstStyle>
              <a:p>
                <a:pPr algn="ctr" defTabSz="685139">
                  <a:buClr>
                    <a:srgbClr val="39302A"/>
                  </a:buClr>
                </a:pPr>
                <a:r>
                  <a:rPr lang="en-US" sz="800" dirty="0">
                    <a:solidFill>
                      <a:prstClr val="black"/>
                    </a:solidFill>
                    <a:latin typeface="Arial"/>
                  </a:rPr>
                  <a:t>0</a:t>
                </a:r>
              </a:p>
            </p:txBody>
          </p:sp>
          <p:sp>
            <p:nvSpPr>
              <p:cNvPr id="89" name="TextBox 8"/>
              <p:cNvSpPr txBox="1"/>
              <p:nvPr>
                <p:custDataLst>
                  <p:tags r:id="rId42"/>
                </p:custDataLst>
              </p:nvPr>
            </p:nvSpPr>
            <p:spPr>
              <a:xfrm>
                <a:off x="6445939" y="2374590"/>
                <a:ext cx="978789" cy="736496"/>
              </a:xfrm>
              <a:prstGeom prst="rect">
                <a:avLst/>
              </a:prstGeom>
              <a:solidFill>
                <a:srgbClr val="F2F2F2"/>
              </a:solidFill>
              <a:ln>
                <a:noFill/>
              </a:ln>
            </p:spPr>
            <p:txBody>
              <a:bodyPr vert="horz" lIns="0" tIns="76192" rIns="76192" bIns="76192" rtlCol="0" anchor="ctr" anchorCtr="0">
                <a:noAutofit/>
              </a:bodyPr>
              <a:lstStyle>
                <a:lvl1pPr marL="0" lvl="0" indent="0" defTabSz="685211" eaLnBrk="1" hangingPunct="1">
                  <a:buClr>
                    <a:schemeClr val="tx2"/>
                  </a:buClr>
                  <a:defRPr sz="1200" baseline="0">
                    <a:latin typeface="+mn-lt"/>
                  </a:defRPr>
                </a:lvl1pPr>
                <a:lvl2pPr marL="148219" lvl="1" indent="-147005" defTabSz="685211" eaLnBrk="1" hangingPunct="1">
                  <a:buClr>
                    <a:schemeClr val="tx2"/>
                  </a:buClr>
                  <a:buSzPct val="125000"/>
                  <a:buFont typeface="Arial" charset="0"/>
                  <a:buChar char="▪"/>
                  <a:defRPr sz="1200" baseline="0">
                    <a:latin typeface="+mn-lt"/>
                  </a:defRPr>
                </a:lvl2pPr>
                <a:lvl3pPr marL="349895" lvl="2" indent="-200461" defTabSz="685211" eaLnBrk="1" hangingPunct="1">
                  <a:buClr>
                    <a:schemeClr val="tx2"/>
                  </a:buClr>
                  <a:buSzPct val="120000"/>
                  <a:buFont typeface="Arial" charset="0"/>
                  <a:buChar char="–"/>
                  <a:defRPr sz="1200" baseline="0">
                    <a:latin typeface="+mn-lt"/>
                  </a:defRPr>
                </a:lvl3pPr>
                <a:lvl4pPr marL="470172" lvl="3" indent="-119062" defTabSz="685211" eaLnBrk="1" hangingPunct="1">
                  <a:buClr>
                    <a:schemeClr val="tx2"/>
                  </a:buClr>
                  <a:buSzPct val="120000"/>
                  <a:buFont typeface="Arial" charset="0"/>
                  <a:buChar char="▫"/>
                  <a:defRPr sz="1200" baseline="0">
                    <a:latin typeface="+mn-lt"/>
                  </a:defRPr>
                </a:lvl4pPr>
                <a:lvl5pPr marL="573828" lvl="4" indent="-99623" defTabSz="685211" eaLnBrk="1" hangingPunct="1">
                  <a:buClr>
                    <a:schemeClr val="tx2"/>
                  </a:buClr>
                  <a:buSzPct val="89000"/>
                  <a:buFont typeface="Arial" charset="0"/>
                  <a:buChar char="-"/>
                  <a:defRPr sz="1200" baseline="0">
                    <a:latin typeface="+mn-lt"/>
                  </a:defRPr>
                </a:lvl5pPr>
                <a:lvl6pPr marL="573828" indent="-99623" defTabSz="685211" fontAlgn="base">
                  <a:spcBef>
                    <a:spcPct val="0"/>
                  </a:spcBef>
                  <a:spcAft>
                    <a:spcPct val="0"/>
                  </a:spcAft>
                  <a:buClr>
                    <a:schemeClr val="tx2"/>
                  </a:buClr>
                  <a:buSzPct val="89000"/>
                  <a:buFont typeface="Arial" charset="0"/>
                  <a:buChar char="-"/>
                  <a:defRPr sz="1224" baseline="0">
                    <a:latin typeface="+mn-lt"/>
                  </a:defRPr>
                </a:lvl6pPr>
                <a:lvl7pPr marL="573828" indent="-99623" defTabSz="685211" fontAlgn="base">
                  <a:spcBef>
                    <a:spcPct val="0"/>
                  </a:spcBef>
                  <a:spcAft>
                    <a:spcPct val="0"/>
                  </a:spcAft>
                  <a:buClr>
                    <a:schemeClr val="tx2"/>
                  </a:buClr>
                  <a:buSzPct val="89000"/>
                  <a:buFont typeface="Arial" charset="0"/>
                  <a:buChar char="-"/>
                  <a:defRPr sz="1224" baseline="0">
                    <a:latin typeface="+mn-lt"/>
                  </a:defRPr>
                </a:lvl7pPr>
                <a:lvl8pPr marL="573828" indent="-99623" defTabSz="685211" fontAlgn="base">
                  <a:spcBef>
                    <a:spcPct val="0"/>
                  </a:spcBef>
                  <a:spcAft>
                    <a:spcPct val="0"/>
                  </a:spcAft>
                  <a:buClr>
                    <a:schemeClr val="tx2"/>
                  </a:buClr>
                  <a:buSzPct val="89000"/>
                  <a:buFont typeface="Arial" charset="0"/>
                  <a:buChar char="-"/>
                  <a:defRPr sz="1224" baseline="0">
                    <a:latin typeface="+mn-lt"/>
                  </a:defRPr>
                </a:lvl8pPr>
                <a:lvl9pPr marL="573828" indent="-99623" defTabSz="685211" fontAlgn="base">
                  <a:spcBef>
                    <a:spcPct val="0"/>
                  </a:spcBef>
                  <a:spcAft>
                    <a:spcPct val="0"/>
                  </a:spcAft>
                  <a:buClr>
                    <a:schemeClr val="tx2"/>
                  </a:buClr>
                  <a:buSzPct val="89000"/>
                  <a:buFont typeface="Arial" charset="0"/>
                  <a:buChar char="-"/>
                  <a:defRPr sz="1224" baseline="0">
                    <a:latin typeface="+mn-lt"/>
                  </a:defRPr>
                </a:lvl9pPr>
              </a:lstStyle>
              <a:p>
                <a:pPr defTabSz="685139">
                  <a:buClr>
                    <a:srgbClr val="39302A"/>
                  </a:buClr>
                </a:pPr>
                <a:r>
                  <a:rPr lang="en-US" sz="800" dirty="0">
                    <a:solidFill>
                      <a:prstClr val="black"/>
                    </a:solidFill>
                    <a:latin typeface="Arial"/>
                  </a:rPr>
                  <a:t>Training canceled</a:t>
                </a:r>
              </a:p>
            </p:txBody>
          </p:sp>
          <p:sp>
            <p:nvSpPr>
              <p:cNvPr id="90" name="TextBox 8"/>
              <p:cNvSpPr txBox="1"/>
              <p:nvPr>
                <p:custDataLst>
                  <p:tags r:id="rId43"/>
                </p:custDataLst>
              </p:nvPr>
            </p:nvSpPr>
            <p:spPr>
              <a:xfrm>
                <a:off x="6459254" y="3180764"/>
                <a:ext cx="1026785" cy="641328"/>
              </a:xfrm>
              <a:prstGeom prst="rect">
                <a:avLst/>
              </a:prstGeom>
              <a:solidFill>
                <a:schemeClr val="bg1"/>
              </a:solidFill>
              <a:ln>
                <a:noFill/>
              </a:ln>
            </p:spPr>
            <p:txBody>
              <a:bodyPr vert="horz" lIns="0" tIns="76192" rIns="76192" bIns="76192" rtlCol="0" anchor="ctr" anchorCtr="0">
                <a:noAutofit/>
              </a:bodyPr>
              <a:lstStyle>
                <a:lvl1pPr marL="0" lvl="0" indent="0" defTabSz="685211" eaLnBrk="1" hangingPunct="1">
                  <a:buClr>
                    <a:schemeClr val="tx2"/>
                  </a:buClr>
                  <a:defRPr sz="1200" baseline="0">
                    <a:latin typeface="+mn-lt"/>
                  </a:defRPr>
                </a:lvl1pPr>
                <a:lvl2pPr marL="148219" lvl="1" indent="-147005" defTabSz="685211" eaLnBrk="1" hangingPunct="1">
                  <a:buClr>
                    <a:schemeClr val="tx2"/>
                  </a:buClr>
                  <a:buSzPct val="125000"/>
                  <a:buFont typeface="Arial" charset="0"/>
                  <a:buChar char="▪"/>
                  <a:defRPr sz="1200" baseline="0">
                    <a:latin typeface="+mn-lt"/>
                  </a:defRPr>
                </a:lvl2pPr>
                <a:lvl3pPr marL="349895" lvl="2" indent="-200461" defTabSz="685211" eaLnBrk="1" hangingPunct="1">
                  <a:buClr>
                    <a:schemeClr val="tx2"/>
                  </a:buClr>
                  <a:buSzPct val="120000"/>
                  <a:buFont typeface="Arial" charset="0"/>
                  <a:buChar char="–"/>
                  <a:defRPr sz="1200" baseline="0">
                    <a:latin typeface="+mn-lt"/>
                  </a:defRPr>
                </a:lvl3pPr>
                <a:lvl4pPr marL="470172" lvl="3" indent="-119062" defTabSz="685211" eaLnBrk="1" hangingPunct="1">
                  <a:buClr>
                    <a:schemeClr val="tx2"/>
                  </a:buClr>
                  <a:buSzPct val="120000"/>
                  <a:buFont typeface="Arial" charset="0"/>
                  <a:buChar char="▫"/>
                  <a:defRPr sz="1200" baseline="0">
                    <a:latin typeface="+mn-lt"/>
                  </a:defRPr>
                </a:lvl4pPr>
                <a:lvl5pPr marL="573828" lvl="4" indent="-99623" defTabSz="685211" eaLnBrk="1" hangingPunct="1">
                  <a:buClr>
                    <a:schemeClr val="tx2"/>
                  </a:buClr>
                  <a:buSzPct val="89000"/>
                  <a:buFont typeface="Arial" charset="0"/>
                  <a:buChar char="-"/>
                  <a:defRPr sz="1200" baseline="0">
                    <a:latin typeface="+mn-lt"/>
                  </a:defRPr>
                </a:lvl5pPr>
                <a:lvl6pPr marL="573828" indent="-99623" defTabSz="685211" fontAlgn="base">
                  <a:spcBef>
                    <a:spcPct val="0"/>
                  </a:spcBef>
                  <a:spcAft>
                    <a:spcPct val="0"/>
                  </a:spcAft>
                  <a:buClr>
                    <a:schemeClr val="tx2"/>
                  </a:buClr>
                  <a:buSzPct val="89000"/>
                  <a:buFont typeface="Arial" charset="0"/>
                  <a:buChar char="-"/>
                  <a:defRPr sz="1224" baseline="0">
                    <a:latin typeface="+mn-lt"/>
                  </a:defRPr>
                </a:lvl6pPr>
                <a:lvl7pPr marL="573828" indent="-99623" defTabSz="685211" fontAlgn="base">
                  <a:spcBef>
                    <a:spcPct val="0"/>
                  </a:spcBef>
                  <a:spcAft>
                    <a:spcPct val="0"/>
                  </a:spcAft>
                  <a:buClr>
                    <a:schemeClr val="tx2"/>
                  </a:buClr>
                  <a:buSzPct val="89000"/>
                  <a:buFont typeface="Arial" charset="0"/>
                  <a:buChar char="-"/>
                  <a:defRPr sz="1224" baseline="0">
                    <a:latin typeface="+mn-lt"/>
                  </a:defRPr>
                </a:lvl7pPr>
                <a:lvl8pPr marL="573828" indent="-99623" defTabSz="685211" fontAlgn="base">
                  <a:spcBef>
                    <a:spcPct val="0"/>
                  </a:spcBef>
                  <a:spcAft>
                    <a:spcPct val="0"/>
                  </a:spcAft>
                  <a:buClr>
                    <a:schemeClr val="tx2"/>
                  </a:buClr>
                  <a:buSzPct val="89000"/>
                  <a:buFont typeface="Arial" charset="0"/>
                  <a:buChar char="-"/>
                  <a:defRPr sz="1224" baseline="0">
                    <a:latin typeface="+mn-lt"/>
                  </a:defRPr>
                </a:lvl8pPr>
                <a:lvl9pPr marL="573828" indent="-99623" defTabSz="685211" fontAlgn="base">
                  <a:spcBef>
                    <a:spcPct val="0"/>
                  </a:spcBef>
                  <a:spcAft>
                    <a:spcPct val="0"/>
                  </a:spcAft>
                  <a:buClr>
                    <a:schemeClr val="tx2"/>
                  </a:buClr>
                  <a:buSzPct val="89000"/>
                  <a:buFont typeface="Arial" charset="0"/>
                  <a:buChar char="-"/>
                  <a:defRPr sz="1224" baseline="0">
                    <a:latin typeface="+mn-lt"/>
                  </a:defRPr>
                </a:lvl9pPr>
              </a:lstStyle>
              <a:p>
                <a:pPr defTabSz="685139">
                  <a:buClr>
                    <a:srgbClr val="39302A"/>
                  </a:buClr>
                </a:pPr>
                <a:r>
                  <a:rPr lang="en-US" sz="800" dirty="0">
                    <a:solidFill>
                      <a:prstClr val="black"/>
                    </a:solidFill>
                    <a:latin typeface="Arial"/>
                  </a:rPr>
                  <a:t>Contacted managers</a:t>
                </a:r>
              </a:p>
            </p:txBody>
          </p:sp>
        </p:grpSp>
      </p:grpSp>
      <p:sp>
        <p:nvSpPr>
          <p:cNvPr id="41" name="Freeform 40"/>
          <p:cNvSpPr/>
          <p:nvPr>
            <p:custDataLst>
              <p:tags r:id="rId8"/>
            </p:custDataLst>
          </p:nvPr>
        </p:nvSpPr>
        <p:spPr bwMode="gray">
          <a:xfrm flipV="1">
            <a:off x="3652715" y="4686272"/>
            <a:ext cx="1326523" cy="633082"/>
          </a:xfrm>
          <a:custGeom>
            <a:avLst/>
            <a:gdLst>
              <a:gd name="connsiteX0" fmla="*/ 0 w 469900"/>
              <a:gd name="connsiteY0" fmla="*/ 0 h 495300"/>
              <a:gd name="connsiteX1" fmla="*/ 469900 w 469900"/>
              <a:gd name="connsiteY1" fmla="*/ 0 h 495300"/>
              <a:gd name="connsiteX2" fmla="*/ 469900 w 469900"/>
              <a:gd name="connsiteY2" fmla="*/ 495300 h 495300"/>
            </a:gdLst>
            <a:ahLst/>
            <a:cxnLst>
              <a:cxn ang="0">
                <a:pos x="connsiteX0" y="connsiteY0"/>
              </a:cxn>
              <a:cxn ang="0">
                <a:pos x="connsiteX1" y="connsiteY1"/>
              </a:cxn>
              <a:cxn ang="0">
                <a:pos x="connsiteX2" y="connsiteY2"/>
              </a:cxn>
            </a:cxnLst>
            <a:rect l="l" t="t" r="r" b="b"/>
            <a:pathLst>
              <a:path w="469900" h="495300">
                <a:moveTo>
                  <a:pt x="0" y="0"/>
                </a:moveTo>
                <a:lnTo>
                  <a:pt x="469900" y="0"/>
                </a:lnTo>
                <a:lnTo>
                  <a:pt x="469900" y="495300"/>
                </a:lnTo>
              </a:path>
            </a:pathLst>
          </a:custGeom>
          <a:ln w="19050">
            <a:solidFill>
              <a:schemeClr val="accent6"/>
            </a:solidFill>
            <a:headEnd type="none"/>
            <a:tailEnd type="ova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defTabSz="914303"/>
            <a:endParaRPr lang="en-US" sz="1598">
              <a:solidFill>
                <a:srgbClr val="000000"/>
              </a:solidFill>
              <a:latin typeface="Arial"/>
            </a:endParaRPr>
          </a:p>
        </p:txBody>
      </p:sp>
      <p:sp>
        <p:nvSpPr>
          <p:cNvPr id="35" name="Rectangle 32"/>
          <p:cNvSpPr txBox="1">
            <a:spLocks/>
          </p:cNvSpPr>
          <p:nvPr>
            <p:custDataLst>
              <p:tags r:id="rId9"/>
            </p:custDataLst>
          </p:nvPr>
        </p:nvSpPr>
        <p:spPr bwMode="gray">
          <a:xfrm>
            <a:off x="914913" y="4930625"/>
            <a:ext cx="2984228" cy="804550"/>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txBody>
          <a:bodyPr vert="horz" wrap="square" lIns="72001" tIns="72001" rIns="72001" bIns="72001" rtlCol="0" anchor="ctr" anchorCtr="0">
            <a:spAutoFit/>
          </a:bodyPr>
          <a:lstStyle>
            <a:defPPr>
              <a:defRPr lang="en-US"/>
            </a:defPPr>
            <a:lvl1pPr marL="0" lvl="0" indent="0" defTabSz="895350">
              <a:buClr>
                <a:srgbClr val="002960"/>
              </a:buClr>
              <a:buSzTx/>
              <a:buFontTx/>
              <a:buNone/>
              <a:defRPr sz="1400" b="0">
                <a:solidFill>
                  <a:srgbClr val="000000"/>
                </a:solidFill>
                <a:latin typeface="+mn-lt"/>
              </a:defRPr>
            </a:lvl1pPr>
            <a:lvl2pPr marL="193675" lvl="1" indent="-192088" defTabSz="895350">
              <a:defRPr>
                <a:latin typeface="+mn-lt"/>
              </a:defRPr>
            </a:lvl2pPr>
            <a:lvl3pPr marL="457200" lvl="2" indent="-261938" defTabSz="895350">
              <a:buSzPct val="120000"/>
              <a:buChar char="–"/>
              <a:defRPr>
                <a:latin typeface="+mn-lt"/>
              </a:defRPr>
            </a:lvl3pPr>
            <a:lvl4pPr marL="614363" lvl="3" indent="-155575" defTabSz="895350">
              <a:buSzPct val="120000"/>
              <a:buChar char="▫"/>
              <a:defRPr>
                <a:latin typeface="+mn-lt"/>
              </a:defRPr>
            </a:lvl4pPr>
            <a:lvl5pPr marL="746125" lvl="4" indent="-130175" defTabSz="895350">
              <a:buSzPct val="8900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defTabSz="895255"/>
            <a:r>
              <a:rPr lang="en-US" sz="1398" dirty="0">
                <a:latin typeface="Arial"/>
              </a:rPr>
              <a:t>Missed deadlines are highlighted in red, prompting immediate management attention</a:t>
            </a:r>
          </a:p>
        </p:txBody>
      </p:sp>
      <p:sp>
        <p:nvSpPr>
          <p:cNvPr id="6" name="Freeform 5"/>
          <p:cNvSpPr/>
          <p:nvPr>
            <p:custDataLst>
              <p:tags r:id="rId10"/>
            </p:custDataLst>
          </p:nvPr>
        </p:nvSpPr>
        <p:spPr bwMode="gray">
          <a:xfrm flipH="1">
            <a:off x="700931" y="1594913"/>
            <a:ext cx="312180" cy="443896"/>
          </a:xfrm>
          <a:custGeom>
            <a:avLst/>
            <a:gdLst>
              <a:gd name="connsiteX0" fmla="*/ 0 w 469900"/>
              <a:gd name="connsiteY0" fmla="*/ 0 h 495300"/>
              <a:gd name="connsiteX1" fmla="*/ 469900 w 469900"/>
              <a:gd name="connsiteY1" fmla="*/ 0 h 495300"/>
              <a:gd name="connsiteX2" fmla="*/ 469900 w 469900"/>
              <a:gd name="connsiteY2" fmla="*/ 495300 h 495300"/>
            </a:gdLst>
            <a:ahLst/>
            <a:cxnLst>
              <a:cxn ang="0">
                <a:pos x="connsiteX0" y="connsiteY0"/>
              </a:cxn>
              <a:cxn ang="0">
                <a:pos x="connsiteX1" y="connsiteY1"/>
              </a:cxn>
              <a:cxn ang="0">
                <a:pos x="connsiteX2" y="connsiteY2"/>
              </a:cxn>
            </a:cxnLst>
            <a:rect l="l" t="t" r="r" b="b"/>
            <a:pathLst>
              <a:path w="469900" h="495300">
                <a:moveTo>
                  <a:pt x="0" y="0"/>
                </a:moveTo>
                <a:lnTo>
                  <a:pt x="469900" y="0"/>
                </a:lnTo>
                <a:lnTo>
                  <a:pt x="469900" y="495300"/>
                </a:lnTo>
              </a:path>
            </a:pathLst>
          </a:custGeom>
          <a:ln w="19050">
            <a:solidFill>
              <a:schemeClr val="accent6"/>
            </a:solidFill>
            <a:headEnd type="none"/>
            <a:tailEnd type="ova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defTabSz="914303"/>
            <a:endParaRPr lang="en-US" sz="1598">
              <a:solidFill>
                <a:srgbClr val="000000"/>
              </a:solidFill>
              <a:latin typeface="Arial"/>
            </a:endParaRPr>
          </a:p>
        </p:txBody>
      </p:sp>
      <p:sp>
        <p:nvSpPr>
          <p:cNvPr id="30" name="Rectangle 30"/>
          <p:cNvSpPr txBox="1">
            <a:spLocks/>
          </p:cNvSpPr>
          <p:nvPr>
            <p:custDataLst>
              <p:tags r:id="rId11"/>
            </p:custDataLst>
          </p:nvPr>
        </p:nvSpPr>
        <p:spPr bwMode="gray">
          <a:xfrm>
            <a:off x="343392" y="1313083"/>
            <a:ext cx="3942885" cy="360636"/>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txBody>
          <a:bodyPr vert="horz" wrap="square" lIns="72001" tIns="72001" rIns="72001" bIns="72001" rtlCol="0" anchor="ctr" anchorCtr="0">
            <a:spAutoFit/>
          </a:bodyPr>
          <a:lstStyle>
            <a:defPPr>
              <a:defRPr lang="en-US"/>
            </a:defPPr>
            <a:lvl1pPr marL="0" lvl="0" indent="0" defTabSz="895350">
              <a:buClr>
                <a:srgbClr val="002960"/>
              </a:buClr>
              <a:buSzTx/>
              <a:buFontTx/>
              <a:buNone/>
              <a:defRPr sz="1400" b="0">
                <a:solidFill>
                  <a:srgbClr val="000000"/>
                </a:solidFill>
                <a:latin typeface="+mn-lt"/>
              </a:defRPr>
            </a:lvl1pPr>
            <a:lvl2pPr marL="193675" lvl="1" indent="-192088" defTabSz="895350">
              <a:defRPr>
                <a:latin typeface="+mn-lt"/>
              </a:defRPr>
            </a:lvl2pPr>
            <a:lvl3pPr marL="457200" lvl="2" indent="-261938" defTabSz="895350">
              <a:buSzPct val="120000"/>
              <a:buChar char="–"/>
              <a:defRPr>
                <a:latin typeface="+mn-lt"/>
              </a:defRPr>
            </a:lvl3pPr>
            <a:lvl4pPr marL="614363" lvl="3" indent="-155575" defTabSz="895350">
              <a:buSzPct val="120000"/>
              <a:buChar char="▫"/>
              <a:defRPr>
                <a:latin typeface="+mn-lt"/>
              </a:defRPr>
            </a:lvl4pPr>
            <a:lvl5pPr marL="746125" lvl="4" indent="-130175" defTabSz="895350">
              <a:buSzPct val="8900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defTabSz="895255"/>
            <a:r>
              <a:rPr lang="en-US" sz="1398" dirty="0">
                <a:latin typeface="Arial"/>
              </a:rPr>
              <a:t>Actions can be assigned at </a:t>
            </a:r>
            <a:r>
              <a:rPr lang="en-US" sz="1398" dirty="0">
                <a:solidFill>
                  <a:prstClr val="black"/>
                </a:solidFill>
                <a:latin typeface="Arial"/>
              </a:rPr>
              <a:t>all levels</a:t>
            </a:r>
            <a:endParaRPr lang="en-US" sz="1398" dirty="0">
              <a:latin typeface="Arial"/>
            </a:endParaRPr>
          </a:p>
        </p:txBody>
      </p:sp>
      <p:sp>
        <p:nvSpPr>
          <p:cNvPr id="42" name="Freeform 41"/>
          <p:cNvSpPr/>
          <p:nvPr>
            <p:custDataLst>
              <p:tags r:id="rId12"/>
            </p:custDataLst>
          </p:nvPr>
        </p:nvSpPr>
        <p:spPr bwMode="gray">
          <a:xfrm flipV="1">
            <a:off x="5592857" y="4645673"/>
            <a:ext cx="384986" cy="871123"/>
          </a:xfrm>
          <a:custGeom>
            <a:avLst/>
            <a:gdLst>
              <a:gd name="connsiteX0" fmla="*/ 0 w 469900"/>
              <a:gd name="connsiteY0" fmla="*/ 0 h 495300"/>
              <a:gd name="connsiteX1" fmla="*/ 469900 w 469900"/>
              <a:gd name="connsiteY1" fmla="*/ 0 h 495300"/>
              <a:gd name="connsiteX2" fmla="*/ 469900 w 469900"/>
              <a:gd name="connsiteY2" fmla="*/ 495300 h 495300"/>
            </a:gdLst>
            <a:ahLst/>
            <a:cxnLst>
              <a:cxn ang="0">
                <a:pos x="connsiteX0" y="connsiteY0"/>
              </a:cxn>
              <a:cxn ang="0">
                <a:pos x="connsiteX1" y="connsiteY1"/>
              </a:cxn>
              <a:cxn ang="0">
                <a:pos x="connsiteX2" y="connsiteY2"/>
              </a:cxn>
            </a:cxnLst>
            <a:rect l="l" t="t" r="r" b="b"/>
            <a:pathLst>
              <a:path w="469900" h="495300">
                <a:moveTo>
                  <a:pt x="0" y="0"/>
                </a:moveTo>
                <a:lnTo>
                  <a:pt x="469900" y="0"/>
                </a:lnTo>
                <a:lnTo>
                  <a:pt x="469900" y="495300"/>
                </a:lnTo>
              </a:path>
            </a:pathLst>
          </a:custGeom>
          <a:ln w="19050">
            <a:solidFill>
              <a:schemeClr val="accent6"/>
            </a:solidFill>
            <a:headEnd type="none"/>
            <a:tailEnd type="ova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defTabSz="914303"/>
            <a:endParaRPr lang="en-US" sz="1598">
              <a:solidFill>
                <a:srgbClr val="000000"/>
              </a:solidFill>
              <a:latin typeface="Arial"/>
            </a:endParaRPr>
          </a:p>
        </p:txBody>
      </p:sp>
      <p:sp>
        <p:nvSpPr>
          <p:cNvPr id="34" name="Rectangle 30"/>
          <p:cNvSpPr txBox="1">
            <a:spLocks/>
          </p:cNvSpPr>
          <p:nvPr>
            <p:custDataLst>
              <p:tags r:id="rId13"/>
            </p:custDataLst>
          </p:nvPr>
        </p:nvSpPr>
        <p:spPr bwMode="gray">
          <a:xfrm>
            <a:off x="5103147" y="4942417"/>
            <a:ext cx="3154482" cy="1007081"/>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txBody>
          <a:bodyPr vert="horz" wrap="square" lIns="72001" tIns="72001" rIns="72001" bIns="72001" rtlCol="0" anchor="ctr" anchorCtr="0">
            <a:noAutofit/>
          </a:bodyPr>
          <a:lstStyle>
            <a:defPPr>
              <a:defRPr lang="en-US"/>
            </a:defPPr>
            <a:lvl1pPr marL="0" lvl="0" indent="0" defTabSz="895350">
              <a:buClr>
                <a:srgbClr val="002960"/>
              </a:buClr>
              <a:buSzTx/>
              <a:buFontTx/>
              <a:buNone/>
              <a:defRPr sz="1400" b="0">
                <a:solidFill>
                  <a:srgbClr val="000000"/>
                </a:solidFill>
                <a:latin typeface="+mn-lt"/>
              </a:defRPr>
            </a:lvl1pPr>
            <a:lvl2pPr marL="193675" lvl="1" indent="-192088" defTabSz="895350">
              <a:defRPr>
                <a:latin typeface="+mn-lt"/>
              </a:defRPr>
            </a:lvl2pPr>
            <a:lvl3pPr marL="457200" lvl="2" indent="-261938" defTabSz="895350">
              <a:buSzPct val="120000"/>
              <a:buChar char="–"/>
              <a:defRPr>
                <a:latin typeface="+mn-lt"/>
              </a:defRPr>
            </a:lvl3pPr>
            <a:lvl4pPr marL="614363" lvl="3" indent="-155575" defTabSz="895350">
              <a:buSzPct val="120000"/>
              <a:buChar char="▫"/>
              <a:defRPr>
                <a:latin typeface="+mn-lt"/>
              </a:defRPr>
            </a:lvl4pPr>
            <a:lvl5pPr marL="746125" lvl="4" indent="-130175" defTabSz="895350">
              <a:buSzPct val="89000"/>
              <a:buChar char="-"/>
              <a:defRPr>
                <a:latin typeface="+mn-lt"/>
              </a:defRPr>
            </a:lvl5pPr>
            <a:lvl6pPr marL="1203325" indent="-130175" defTabSz="895350" fontAlgn="base">
              <a:spcBef>
                <a:spcPct val="0"/>
              </a:spcBef>
              <a:spcAft>
                <a:spcPct val="0"/>
              </a:spcAft>
              <a:buClr>
                <a:schemeClr val="tx2"/>
              </a:buClr>
              <a:buSzPct val="89000"/>
              <a:buFont typeface="Arial" charset="0"/>
              <a:buChar char="-"/>
              <a:defRPr>
                <a:latin typeface="+mn-lt"/>
              </a:defRPr>
            </a:lvl6pPr>
            <a:lvl7pPr marL="1660525" indent="-130175" defTabSz="895350" fontAlgn="base">
              <a:spcBef>
                <a:spcPct val="0"/>
              </a:spcBef>
              <a:spcAft>
                <a:spcPct val="0"/>
              </a:spcAft>
              <a:buClr>
                <a:schemeClr val="tx2"/>
              </a:buClr>
              <a:buSzPct val="89000"/>
              <a:buFont typeface="Arial" charset="0"/>
              <a:buChar char="-"/>
              <a:defRPr>
                <a:latin typeface="+mn-lt"/>
              </a:defRPr>
            </a:lvl7pPr>
            <a:lvl8pPr marL="2117725" indent="-130175" defTabSz="895350" fontAlgn="base">
              <a:spcBef>
                <a:spcPct val="0"/>
              </a:spcBef>
              <a:spcAft>
                <a:spcPct val="0"/>
              </a:spcAft>
              <a:buClr>
                <a:schemeClr val="tx2"/>
              </a:buClr>
              <a:buSzPct val="89000"/>
              <a:buFont typeface="Arial" charset="0"/>
              <a:buChar char="-"/>
              <a:defRPr>
                <a:latin typeface="+mn-lt"/>
              </a:defRPr>
            </a:lvl8pPr>
            <a:lvl9pPr marL="2574925" indent="-130175" defTabSz="895350" fontAlgn="base">
              <a:spcBef>
                <a:spcPct val="0"/>
              </a:spcBef>
              <a:spcAft>
                <a:spcPct val="0"/>
              </a:spcAft>
              <a:buClr>
                <a:schemeClr val="tx2"/>
              </a:buClr>
              <a:buSzPct val="89000"/>
              <a:buFont typeface="Arial" charset="0"/>
              <a:buChar char="-"/>
              <a:defRPr>
                <a:latin typeface="+mn-lt"/>
              </a:defRPr>
            </a:lvl9pPr>
          </a:lstStyle>
          <a:p>
            <a:pPr defTabSz="895255"/>
            <a:r>
              <a:rPr lang="en-US" sz="1398" dirty="0">
                <a:latin typeface="Arial"/>
              </a:rPr>
              <a:t>Visual indicator of status allows manager to quickly identify which action items are at risk (e.g., yellow = some progress and on track)</a:t>
            </a:r>
          </a:p>
        </p:txBody>
      </p:sp>
      <p:sp>
        <p:nvSpPr>
          <p:cNvPr id="3" name="TextBox 2">
            <a:extLst>
              <a:ext uri="{FF2B5EF4-FFF2-40B4-BE49-F238E27FC236}">
                <a16:creationId xmlns:a16="http://schemas.microsoft.com/office/drawing/2014/main" id="{1C31DBCE-D6F1-4FAC-8736-B54B835A8278}"/>
              </a:ext>
            </a:extLst>
          </p:cNvPr>
          <p:cNvSpPr txBox="1"/>
          <p:nvPr/>
        </p:nvSpPr>
        <p:spPr>
          <a:xfrm>
            <a:off x="6454363" y="2858888"/>
            <a:ext cx="2117228" cy="1077218"/>
          </a:xfrm>
          <a:prstGeom prst="rect">
            <a:avLst/>
          </a:prstGeom>
          <a:solidFill>
            <a:srgbClr val="FFC000"/>
          </a:solidFill>
          <a:ln>
            <a:solidFill>
              <a:schemeClr val="tx2"/>
            </a:solidFill>
          </a:ln>
        </p:spPr>
        <p:txBody>
          <a:bodyPr wrap="square" rtlCol="0">
            <a:spAutoFit/>
          </a:bodyPr>
          <a:lstStyle/>
          <a:p>
            <a:r>
              <a:rPr lang="en-US" dirty="0"/>
              <a:t>MPs can see which actions they can support!</a:t>
            </a:r>
          </a:p>
          <a:p>
            <a:endParaRPr lang="en-US" dirty="0"/>
          </a:p>
        </p:txBody>
      </p:sp>
    </p:spTree>
    <p:extLst>
      <p:ext uri="{BB962C8B-B14F-4D97-AF65-F5344CB8AC3E}">
        <p14:creationId xmlns:p14="http://schemas.microsoft.com/office/powerpoint/2010/main" val="1429049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8193" y="3895416"/>
            <a:ext cx="6858728" cy="1930272"/>
          </a:xfrm>
        </p:spPr>
        <p:txBody>
          <a:bodyPr/>
          <a:lstStyle/>
          <a:p>
            <a:pPr algn="ctr"/>
            <a:r>
              <a:rPr lang="fr-FR" sz="3136" dirty="0" err="1" smtClean="0">
                <a:solidFill>
                  <a:schemeClr val="tx1"/>
                </a:solidFill>
              </a:rPr>
              <a:t>Integrate</a:t>
            </a:r>
            <a:r>
              <a:rPr lang="fr-FR" sz="3136" dirty="0" smtClean="0">
                <a:solidFill>
                  <a:schemeClr val="tx1"/>
                </a:solidFill>
              </a:rPr>
              <a:t> </a:t>
            </a:r>
            <a:r>
              <a:rPr lang="fr-FR" sz="3136" dirty="0">
                <a:solidFill>
                  <a:schemeClr val="tx1"/>
                </a:solidFill>
              </a:rPr>
              <a:t>the </a:t>
            </a:r>
            <a:r>
              <a:rPr lang="fr-FR" sz="3136" dirty="0" err="1">
                <a:solidFill>
                  <a:schemeClr val="tx1"/>
                </a:solidFill>
              </a:rPr>
              <a:t>scorecard</a:t>
            </a:r>
            <a:r>
              <a:rPr lang="fr-FR" sz="3136" dirty="0">
                <a:solidFill>
                  <a:schemeClr val="tx1"/>
                </a:solidFill>
              </a:rPr>
              <a:t> </a:t>
            </a:r>
            <a:r>
              <a:rPr lang="fr-FR" sz="3136" dirty="0" err="1">
                <a:solidFill>
                  <a:schemeClr val="tx1"/>
                </a:solidFill>
              </a:rPr>
              <a:t>into</a:t>
            </a:r>
            <a:r>
              <a:rPr lang="fr-FR" sz="3136" dirty="0">
                <a:solidFill>
                  <a:schemeClr val="tx1"/>
                </a:solidFill>
              </a:rPr>
              <a:t> </a:t>
            </a:r>
            <a:r>
              <a:rPr lang="fr-FR" sz="3136" dirty="0" err="1">
                <a:solidFill>
                  <a:schemeClr val="tx1"/>
                </a:solidFill>
              </a:rPr>
              <a:t>existing</a:t>
            </a:r>
            <a:r>
              <a:rPr lang="fr-FR" sz="3136" dirty="0">
                <a:solidFill>
                  <a:schemeClr val="tx1"/>
                </a:solidFill>
              </a:rPr>
              <a:t> </a:t>
            </a:r>
            <a:r>
              <a:rPr lang="fr-FR" sz="3136" dirty="0" err="1">
                <a:solidFill>
                  <a:schemeClr val="tx1"/>
                </a:solidFill>
              </a:rPr>
              <a:t>accountability</a:t>
            </a:r>
            <a:r>
              <a:rPr lang="fr-FR" sz="3136" dirty="0">
                <a:solidFill>
                  <a:schemeClr val="tx1"/>
                </a:solidFill>
              </a:rPr>
              <a:t> </a:t>
            </a:r>
            <a:r>
              <a:rPr lang="fr-FR" sz="3136" dirty="0" err="1">
                <a:solidFill>
                  <a:schemeClr val="tx1"/>
                </a:solidFill>
              </a:rPr>
              <a:t>mechanisms</a:t>
            </a:r>
            <a:r>
              <a:rPr lang="fr-FR" sz="3136" dirty="0">
                <a:solidFill>
                  <a:schemeClr val="tx1"/>
                </a:solidFill>
              </a:rPr>
              <a:t/>
            </a:r>
            <a:br>
              <a:rPr lang="fr-FR" sz="3136" dirty="0">
                <a:solidFill>
                  <a:schemeClr val="tx1"/>
                </a:solidFill>
              </a:rPr>
            </a:br>
            <a:r>
              <a:rPr lang="fr-FR" sz="3136" dirty="0">
                <a:solidFill>
                  <a:schemeClr val="tx1"/>
                </a:solidFill>
              </a:rPr>
              <a:t/>
            </a:r>
            <a:br>
              <a:rPr lang="fr-FR" sz="3136" dirty="0">
                <a:solidFill>
                  <a:schemeClr val="tx1"/>
                </a:solidFill>
              </a:rPr>
            </a:br>
            <a:endParaRPr lang="en-US" sz="3136" dirty="0">
              <a:solidFill>
                <a:schemeClr val="tx1"/>
              </a:solidFill>
            </a:endParaRPr>
          </a:p>
        </p:txBody>
      </p:sp>
      <p:sp>
        <p:nvSpPr>
          <p:cNvPr id="3" name="Subtitle 2"/>
          <p:cNvSpPr>
            <a:spLocks noGrp="1"/>
          </p:cNvSpPr>
          <p:nvPr>
            <p:ph type="subTitle" idx="1"/>
          </p:nvPr>
        </p:nvSpPr>
        <p:spPr>
          <a:xfrm>
            <a:off x="3454774" y="5360992"/>
            <a:ext cx="2355102" cy="338554"/>
          </a:xfrm>
        </p:spPr>
        <p:txBody>
          <a:bodyPr/>
          <a:lstStyle/>
          <a:p>
            <a:r>
              <a:rPr lang="en-US" dirty="0"/>
              <a:t>June 2021</a:t>
            </a:r>
          </a:p>
        </p:txBody>
      </p:sp>
      <p:sp>
        <p:nvSpPr>
          <p:cNvPr id="5" name="AutoShape 6">
            <a:extLst>
              <a:ext uri="{FF2B5EF4-FFF2-40B4-BE49-F238E27FC236}">
                <a16:creationId xmlns:a16="http://schemas.microsoft.com/office/drawing/2014/main" id="{941472FF-7EE1-4EF7-86A4-1B679EFD5464}"/>
              </a:ext>
            </a:extLst>
          </p:cNvPr>
          <p:cNvSpPr>
            <a:spLocks noChangeAspect="1" noChangeArrowheads="1"/>
          </p:cNvSpPr>
          <p:nvPr/>
        </p:nvSpPr>
        <p:spPr bwMode="auto">
          <a:xfrm>
            <a:off x="4327525" y="32083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6" name="Picture 2">
            <a:extLst>
              <a:ext uri="{FF2B5EF4-FFF2-40B4-BE49-F238E27FC236}">
                <a16:creationId xmlns:a16="http://schemas.microsoft.com/office/drawing/2014/main" id="{FF07DA30-5DA7-42B8-92C2-9BA5C88D1B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5117" y="595605"/>
            <a:ext cx="2944759" cy="3032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065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26524" y="39296"/>
            <a:ext cx="6335331" cy="542969"/>
          </a:xfrm>
        </p:spPr>
        <p:txBody>
          <a:bodyPr/>
          <a:lstStyle/>
          <a:p>
            <a:pPr algn="ctr"/>
            <a:r>
              <a:rPr lang="en-US" sz="1764" dirty="0"/>
              <a:t>Proposed Agenda for Malawi </a:t>
            </a:r>
            <a:r>
              <a:rPr lang="en-US" sz="1764" dirty="0" smtClean="0"/>
              <a:t>NTD </a:t>
            </a:r>
            <a:r>
              <a:rPr lang="en-US" sz="1764" dirty="0"/>
              <a:t>Scorecard </a:t>
            </a:r>
            <a:r>
              <a:rPr lang="en-US" sz="1764" dirty="0" smtClean="0"/>
              <a:t>Indicator Review and </a:t>
            </a:r>
            <a:r>
              <a:rPr lang="en-US" sz="1764" dirty="0" err="1" smtClean="0"/>
              <a:t>ToTs</a:t>
            </a:r>
            <a:r>
              <a:rPr lang="en-US" sz="1764" dirty="0" smtClean="0"/>
              <a:t> (7 to 11 June 2021)</a:t>
            </a:r>
            <a:endParaRPr lang="en-US" sz="1764" dirty="0">
              <a:solidFill>
                <a:srgbClr val="0070C0"/>
              </a:solidFill>
            </a:endParaRPr>
          </a:p>
        </p:txBody>
      </p:sp>
      <p:pic>
        <p:nvPicPr>
          <p:cNvPr id="5" name="Picture 1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7857"/>
          <a:stretch/>
        </p:blipFill>
        <p:spPr bwMode="auto">
          <a:xfrm>
            <a:off x="7917929" y="23976"/>
            <a:ext cx="932914" cy="445762"/>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13" name="Table 12">
            <a:extLst>
              <a:ext uri="{FF2B5EF4-FFF2-40B4-BE49-F238E27FC236}">
                <a16:creationId xmlns:a16="http://schemas.microsoft.com/office/drawing/2014/main" id="{DF60037F-D94E-4C71-9E7C-7D8A5077159E}"/>
              </a:ext>
            </a:extLst>
          </p:cNvPr>
          <p:cNvGraphicFramePr>
            <a:graphicFrameLocks noGrp="1"/>
          </p:cNvGraphicFramePr>
          <p:nvPr>
            <p:extLst>
              <p:ext uri="{D42A27DB-BD31-4B8C-83A1-F6EECF244321}">
                <p14:modId xmlns:p14="http://schemas.microsoft.com/office/powerpoint/2010/main" val="1061763898"/>
              </p:ext>
            </p:extLst>
          </p:nvPr>
        </p:nvGraphicFramePr>
        <p:xfrm>
          <a:off x="128375" y="768435"/>
          <a:ext cx="8704963" cy="5076012"/>
        </p:xfrm>
        <a:graphic>
          <a:graphicData uri="http://schemas.openxmlformats.org/drawingml/2006/table">
            <a:tbl>
              <a:tblPr firstRow="1" bandRow="1">
                <a:tableStyleId>{00A15C55-8517-42AA-B614-E9B94910E393}</a:tableStyleId>
              </a:tblPr>
              <a:tblGrid>
                <a:gridCol w="1221112">
                  <a:extLst>
                    <a:ext uri="{9D8B030D-6E8A-4147-A177-3AD203B41FA5}">
                      <a16:colId xmlns:a16="http://schemas.microsoft.com/office/drawing/2014/main" val="2378220083"/>
                    </a:ext>
                  </a:extLst>
                </a:gridCol>
                <a:gridCol w="3921947">
                  <a:extLst>
                    <a:ext uri="{9D8B030D-6E8A-4147-A177-3AD203B41FA5}">
                      <a16:colId xmlns:a16="http://schemas.microsoft.com/office/drawing/2014/main" val="3373199509"/>
                    </a:ext>
                  </a:extLst>
                </a:gridCol>
                <a:gridCol w="1834458">
                  <a:extLst>
                    <a:ext uri="{9D8B030D-6E8A-4147-A177-3AD203B41FA5}">
                      <a16:colId xmlns:a16="http://schemas.microsoft.com/office/drawing/2014/main" val="407129265"/>
                    </a:ext>
                  </a:extLst>
                </a:gridCol>
                <a:gridCol w="1727446">
                  <a:extLst>
                    <a:ext uri="{9D8B030D-6E8A-4147-A177-3AD203B41FA5}">
                      <a16:colId xmlns:a16="http://schemas.microsoft.com/office/drawing/2014/main" val="1160804553"/>
                    </a:ext>
                  </a:extLst>
                </a:gridCol>
              </a:tblGrid>
              <a:tr h="519449">
                <a:tc>
                  <a:txBody>
                    <a:bodyPr/>
                    <a:lstStyle/>
                    <a:p>
                      <a:pPr algn="ctr"/>
                      <a:r>
                        <a:rPr lang="en-US" sz="1400" dirty="0"/>
                        <a:t>Date</a:t>
                      </a:r>
                      <a:endParaRPr lang="en-US" sz="1400" dirty="0">
                        <a:solidFill>
                          <a:schemeClr val="tx1"/>
                        </a:solidFill>
                      </a:endParaRPr>
                    </a:p>
                  </a:txBody>
                  <a:tcPr marL="89614" marR="89614" marT="44807" marB="44807" anchor="ctr"/>
                </a:tc>
                <a:tc>
                  <a:txBody>
                    <a:bodyPr/>
                    <a:lstStyle/>
                    <a:p>
                      <a:pPr algn="ctr"/>
                      <a:r>
                        <a:rPr lang="en-US" sz="1400" dirty="0"/>
                        <a:t>Activity </a:t>
                      </a:r>
                      <a:endParaRPr lang="en-US" sz="1400" dirty="0">
                        <a:solidFill>
                          <a:schemeClr val="tx1"/>
                        </a:solidFill>
                      </a:endParaRPr>
                    </a:p>
                  </a:txBody>
                  <a:tcPr marL="89614" marR="89614" marT="44807" marB="44807" anchor="ctr"/>
                </a:tc>
                <a:tc>
                  <a:txBody>
                    <a:bodyPr/>
                    <a:lstStyle/>
                    <a:p>
                      <a:pPr algn="ctr"/>
                      <a:r>
                        <a:rPr lang="en-US" sz="1400" dirty="0">
                          <a:solidFill>
                            <a:schemeClr val="bg1"/>
                          </a:solidFill>
                        </a:rPr>
                        <a:t>Participants</a:t>
                      </a:r>
                    </a:p>
                  </a:txBody>
                  <a:tcPr marL="89614" marR="89614" marT="44807" marB="44807" anchor="ctr"/>
                </a:tc>
                <a:tc>
                  <a:txBody>
                    <a:bodyPr/>
                    <a:lstStyle/>
                    <a:p>
                      <a:pPr algn="ctr"/>
                      <a:r>
                        <a:rPr lang="en-US" sz="1400" dirty="0">
                          <a:solidFill>
                            <a:schemeClr val="bg1"/>
                          </a:solidFill>
                        </a:rPr>
                        <a:t>Presenter</a:t>
                      </a:r>
                    </a:p>
                  </a:txBody>
                  <a:tcPr marL="89614" marR="89614" marT="44807" marB="44807" anchor="ctr"/>
                </a:tc>
                <a:extLst>
                  <a:ext uri="{0D108BD9-81ED-4DB2-BD59-A6C34878D82A}">
                    <a16:rowId xmlns:a16="http://schemas.microsoft.com/office/drawing/2014/main" val="3889243647"/>
                  </a:ext>
                </a:extLst>
              </a:tr>
              <a:tr h="870854">
                <a:tc>
                  <a:txBody>
                    <a:bodyPr/>
                    <a:lstStyle/>
                    <a:p>
                      <a:pPr algn="ctr" defTabSz="876727" fontAlgn="base">
                        <a:spcBef>
                          <a:spcPct val="0"/>
                        </a:spcBef>
                        <a:spcAft>
                          <a:spcPct val="0"/>
                        </a:spcAft>
                        <a:buClr>
                          <a:srgbClr val="002960"/>
                        </a:buClr>
                      </a:pPr>
                      <a:r>
                        <a:rPr lang="en-GB" sz="1200" kern="1200" dirty="0"/>
                        <a:t>Monday </a:t>
                      </a:r>
                    </a:p>
                    <a:p>
                      <a:pPr algn="ctr" defTabSz="876727" fontAlgn="base">
                        <a:spcBef>
                          <a:spcPct val="0"/>
                        </a:spcBef>
                        <a:spcAft>
                          <a:spcPct val="0"/>
                        </a:spcAft>
                        <a:buClr>
                          <a:srgbClr val="002960"/>
                        </a:buClr>
                      </a:pPr>
                      <a:r>
                        <a:rPr lang="en-GB" sz="1200" dirty="0"/>
                        <a:t>7</a:t>
                      </a:r>
                      <a:r>
                        <a:rPr lang="en-GB" sz="1200" baseline="30000" dirty="0"/>
                        <a:t>th</a:t>
                      </a:r>
                      <a:r>
                        <a:rPr lang="en-GB" sz="1200" baseline="0" dirty="0"/>
                        <a:t>  June 2021</a:t>
                      </a:r>
                      <a:r>
                        <a:rPr lang="en-GB" sz="1200" dirty="0"/>
                        <a:t> </a:t>
                      </a:r>
                      <a:endParaRPr lang="en-GB" sz="1200" kern="1200" dirty="0"/>
                    </a:p>
                  </a:txBody>
                  <a:tcPr marL="89614" marR="89614" marT="44807" marB="44807" anchor="ctr"/>
                </a:tc>
                <a:tc>
                  <a:txBody>
                    <a:bodyPr/>
                    <a:lstStyle/>
                    <a:p>
                      <a:pPr marL="228600" indent="-228600" algn="l">
                        <a:spcBef>
                          <a:spcPts val="600"/>
                        </a:spcBef>
                        <a:buFont typeface="+mj-lt"/>
                        <a:buAutoNum type="arabicPeriod"/>
                      </a:pPr>
                      <a:r>
                        <a:rPr lang="en-US" sz="1100" dirty="0"/>
                        <a:t>Preparatory</a:t>
                      </a:r>
                      <a:r>
                        <a:rPr lang="en-US" sz="1100" baseline="0" dirty="0"/>
                        <a:t> meeting with 5 NTD </a:t>
                      </a:r>
                      <a:r>
                        <a:rPr lang="en-US" sz="1100" baseline="0" dirty="0" err="1"/>
                        <a:t>programmes</a:t>
                      </a:r>
                      <a:r>
                        <a:rPr lang="en-US" sz="1100" baseline="0" dirty="0"/>
                        <a:t> at </a:t>
                      </a:r>
                      <a:r>
                        <a:rPr lang="en-US" sz="1100" baseline="0" dirty="0" err="1"/>
                        <a:t>MoH</a:t>
                      </a:r>
                      <a:endParaRPr lang="en-US" sz="1100" baseline="0" dirty="0"/>
                    </a:p>
                    <a:p>
                      <a:pPr marL="228600" indent="-228600" algn="l">
                        <a:spcBef>
                          <a:spcPts val="600"/>
                        </a:spcBef>
                        <a:buFont typeface="+mj-lt"/>
                        <a:buAutoNum type="arabicPeriod"/>
                      </a:pPr>
                      <a:r>
                        <a:rPr lang="en-US" sz="1100" baseline="0" dirty="0"/>
                        <a:t>Departure from Lilongwe to </a:t>
                      </a:r>
                      <a:r>
                        <a:rPr lang="en-US" sz="1100" baseline="0" dirty="0" err="1"/>
                        <a:t>Salima</a:t>
                      </a:r>
                      <a:endParaRPr lang="en-US" sz="1100" dirty="0"/>
                    </a:p>
                  </a:txBody>
                  <a:tcPr marL="89614" marR="89614" marT="44807" marB="44807" anchor="ctr"/>
                </a:tc>
                <a:tc>
                  <a:txBody>
                    <a:bodyPr/>
                    <a:lstStyle/>
                    <a:p>
                      <a:pPr marL="0" indent="0" algn="l">
                        <a:buNone/>
                      </a:pPr>
                      <a:r>
                        <a:rPr lang="en-US" sz="1100" dirty="0"/>
                        <a:t>ALMA</a:t>
                      </a:r>
                      <a:r>
                        <a:rPr lang="en-US" sz="1100" baseline="0" dirty="0"/>
                        <a:t> and NTD </a:t>
                      </a:r>
                      <a:r>
                        <a:rPr lang="en-US" sz="1100" baseline="0" dirty="0" err="1"/>
                        <a:t>Programmes</a:t>
                      </a:r>
                      <a:endParaRPr lang="en-US" sz="1100" dirty="0"/>
                    </a:p>
                  </a:txBody>
                  <a:tcPr marL="89614" marR="89614" marT="44807" marB="44807" anchor="ctr"/>
                </a:tc>
                <a:tc>
                  <a:txBody>
                    <a:bodyPr/>
                    <a:lstStyle/>
                    <a:p>
                      <a:pPr marL="0" indent="0" algn="l">
                        <a:buNone/>
                      </a:pPr>
                      <a:r>
                        <a:rPr lang="en-US" sz="1100" dirty="0"/>
                        <a:t>ALMA</a:t>
                      </a:r>
                      <a:r>
                        <a:rPr lang="en-US" sz="1100" baseline="0" dirty="0"/>
                        <a:t> &amp; NTDs</a:t>
                      </a:r>
                      <a:endParaRPr lang="en-US" sz="1100" dirty="0"/>
                    </a:p>
                  </a:txBody>
                  <a:tcPr marL="89614" marR="89614" marT="44807" marB="44807" anchor="ctr"/>
                </a:tc>
                <a:extLst>
                  <a:ext uri="{0D108BD9-81ED-4DB2-BD59-A6C34878D82A}">
                    <a16:rowId xmlns:a16="http://schemas.microsoft.com/office/drawing/2014/main" val="2640021078"/>
                  </a:ext>
                </a:extLst>
              </a:tr>
              <a:tr h="874480">
                <a:tc>
                  <a:txBody>
                    <a:bodyPr/>
                    <a:lstStyle/>
                    <a:p>
                      <a:pPr algn="ctr" defTabSz="876727" fontAlgn="base">
                        <a:spcBef>
                          <a:spcPct val="0"/>
                        </a:spcBef>
                        <a:spcAft>
                          <a:spcPct val="0"/>
                        </a:spcAft>
                        <a:buClr>
                          <a:srgbClr val="002960"/>
                        </a:buClr>
                      </a:pPr>
                      <a:r>
                        <a:rPr lang="en-GB" sz="1200" kern="1200" dirty="0"/>
                        <a:t>Tuesday </a:t>
                      </a:r>
                    </a:p>
                    <a:p>
                      <a:pPr algn="ctr" defTabSz="876727" fontAlgn="base">
                        <a:spcBef>
                          <a:spcPct val="0"/>
                        </a:spcBef>
                        <a:spcAft>
                          <a:spcPct val="0"/>
                        </a:spcAft>
                        <a:buClr>
                          <a:srgbClr val="002960"/>
                        </a:buClr>
                      </a:pPr>
                      <a:r>
                        <a:rPr lang="en-GB" sz="1200" dirty="0"/>
                        <a:t>8</a:t>
                      </a:r>
                      <a:r>
                        <a:rPr lang="en-GB" sz="1200" baseline="30000" dirty="0"/>
                        <a:t>th</a:t>
                      </a:r>
                      <a:r>
                        <a:rPr lang="en-GB" sz="1200" dirty="0"/>
                        <a:t> June 2021</a:t>
                      </a:r>
                      <a:endParaRPr lang="en-GB" sz="1200" kern="1200" dirty="0"/>
                    </a:p>
                  </a:txBody>
                  <a:tcPr marL="89614" marR="89614" marT="44807" marB="44807" anchor="ctr"/>
                </a:tc>
                <a:tc>
                  <a:txBody>
                    <a:bodyPr/>
                    <a:lstStyle/>
                    <a:p>
                      <a:pPr marL="228600" indent="-228600" algn="l">
                        <a:spcBef>
                          <a:spcPts val="600"/>
                        </a:spcBef>
                        <a:buFont typeface="+mj-lt"/>
                        <a:buAutoNum type="arabicPeriod"/>
                      </a:pPr>
                      <a:r>
                        <a:rPr lang="en-US" sz="1100" dirty="0"/>
                        <a:t>Introduction</a:t>
                      </a:r>
                      <a:r>
                        <a:rPr lang="en-US" sz="1100" baseline="0" dirty="0"/>
                        <a:t> to the scorecard for accountability and action</a:t>
                      </a:r>
                    </a:p>
                    <a:p>
                      <a:pPr marL="228600" indent="-228600" algn="l">
                        <a:spcBef>
                          <a:spcPts val="600"/>
                        </a:spcBef>
                        <a:buFont typeface="+mj-lt"/>
                        <a:buAutoNum type="arabicPeriod"/>
                      </a:pPr>
                      <a:r>
                        <a:rPr lang="en-US" sz="1100" baseline="0" dirty="0"/>
                        <a:t>Update on the use of the NTD scorecard in Malawi</a:t>
                      </a:r>
                    </a:p>
                    <a:p>
                      <a:pPr marL="228600" indent="-228600" algn="l">
                        <a:spcBef>
                          <a:spcPts val="600"/>
                        </a:spcBef>
                        <a:buFont typeface="+mj-lt"/>
                        <a:buAutoNum type="arabicPeriod"/>
                      </a:pPr>
                      <a:r>
                        <a:rPr lang="en-US" sz="1100" dirty="0"/>
                        <a:t>Review of the NTD scorecard indicators</a:t>
                      </a:r>
                    </a:p>
                    <a:p>
                      <a:pPr marL="228600" indent="-228600" algn="l">
                        <a:spcBef>
                          <a:spcPts val="600"/>
                        </a:spcBef>
                        <a:buFont typeface="+mj-lt"/>
                        <a:buAutoNum type="arabicPeriod"/>
                      </a:pPr>
                      <a:r>
                        <a:rPr lang="en-US" sz="1100" dirty="0"/>
                        <a:t>Training on the web platform </a:t>
                      </a:r>
                    </a:p>
                  </a:txBody>
                  <a:tcPr marL="89614" marR="89614" marT="44807" marB="44807" anchor="ctr"/>
                </a:tc>
                <a:tc>
                  <a:txBody>
                    <a:bodyPr/>
                    <a:lstStyle/>
                    <a:p>
                      <a:pPr marL="0" indent="0" algn="l">
                        <a:buNone/>
                      </a:pPr>
                      <a:r>
                        <a:rPr lang="en-US" sz="1100" dirty="0"/>
                        <a:t>ALMA, NTDs and partners</a:t>
                      </a:r>
                    </a:p>
                  </a:txBody>
                  <a:tcPr marL="89614" marR="89614" marT="44807" marB="44807" anchor="ctr"/>
                </a:tc>
                <a:tc>
                  <a:txBody>
                    <a:bodyPr/>
                    <a:lstStyle/>
                    <a:p>
                      <a:pPr marL="0" indent="0" algn="l">
                        <a:buNone/>
                      </a:pPr>
                      <a:r>
                        <a:rPr lang="en-US" sz="1100" dirty="0"/>
                        <a:t>ALMA, NTDs and partners</a:t>
                      </a:r>
                    </a:p>
                  </a:txBody>
                  <a:tcPr marL="89614" marR="89614" marT="44807" marB="44807" anchor="ctr"/>
                </a:tc>
                <a:extLst>
                  <a:ext uri="{0D108BD9-81ED-4DB2-BD59-A6C34878D82A}">
                    <a16:rowId xmlns:a16="http://schemas.microsoft.com/office/drawing/2014/main" val="3573134642"/>
                  </a:ext>
                </a:extLst>
              </a:tr>
              <a:tr h="1043744">
                <a:tc>
                  <a:txBody>
                    <a:bodyPr/>
                    <a:lstStyle/>
                    <a:p>
                      <a:pPr algn="ctr" defTabSz="876727" fontAlgn="base">
                        <a:spcBef>
                          <a:spcPct val="0"/>
                        </a:spcBef>
                        <a:spcAft>
                          <a:spcPct val="0"/>
                        </a:spcAft>
                        <a:buClr>
                          <a:srgbClr val="002960"/>
                        </a:buClr>
                      </a:pPr>
                      <a:r>
                        <a:rPr lang="en-GB" sz="1200" kern="1200" dirty="0"/>
                        <a:t>Wednesday</a:t>
                      </a:r>
                    </a:p>
                    <a:p>
                      <a:pPr algn="ctr" defTabSz="876727" fontAlgn="base">
                        <a:spcBef>
                          <a:spcPct val="0"/>
                        </a:spcBef>
                        <a:spcAft>
                          <a:spcPct val="0"/>
                        </a:spcAft>
                        <a:buClr>
                          <a:srgbClr val="002960"/>
                        </a:buClr>
                      </a:pPr>
                      <a:r>
                        <a:rPr lang="en-GB" sz="1200" dirty="0"/>
                        <a:t>9</a:t>
                      </a:r>
                      <a:r>
                        <a:rPr lang="en-GB" sz="1200" baseline="30000" dirty="0"/>
                        <a:t>th</a:t>
                      </a:r>
                      <a:r>
                        <a:rPr lang="en-GB" sz="1200" dirty="0"/>
                        <a:t> June 2021</a:t>
                      </a:r>
                      <a:endParaRPr lang="en-GB" sz="1200" kern="1200" dirty="0"/>
                    </a:p>
                  </a:txBody>
                  <a:tcPr marL="89614" marR="89614" marT="44807" marB="44807" anchor="ctr"/>
                </a:tc>
                <a:tc>
                  <a:txBody>
                    <a:bodyPr/>
                    <a:lstStyle/>
                    <a:p>
                      <a:pPr marL="228600" marR="0" lvl="0" indent="-228600" algn="l" defTabSz="932962" rtl="0" eaLnBrk="1" fontAlgn="auto" latinLnBrk="0" hangingPunct="1">
                        <a:lnSpc>
                          <a:spcPct val="100000"/>
                        </a:lnSpc>
                        <a:spcBef>
                          <a:spcPts val="600"/>
                        </a:spcBef>
                        <a:spcAft>
                          <a:spcPts val="0"/>
                        </a:spcAft>
                        <a:buClrTx/>
                        <a:buSzTx/>
                        <a:buFont typeface="+mj-lt"/>
                        <a:buAutoNum type="arabicPeriod"/>
                        <a:tabLst/>
                        <a:defRPr/>
                      </a:pPr>
                      <a:r>
                        <a:rPr lang="en-GB" sz="1100" dirty="0">
                          <a:latin typeface="Arial" panose="020B0604020202020204" pitchFamily="34" charset="0"/>
                          <a:ea typeface="Calibri" panose="020F0502020204030204" pitchFamily="34" charset="0"/>
                          <a:cs typeface="Arial" panose="020B0604020202020204" pitchFamily="34" charset="0"/>
                        </a:rPr>
                        <a:t>Training of administrators</a:t>
                      </a:r>
                    </a:p>
                    <a:p>
                      <a:pPr marL="228600" marR="0" lvl="0" indent="-228600" algn="l" defTabSz="932962" rtl="0" eaLnBrk="1" fontAlgn="auto" latinLnBrk="0" hangingPunct="1">
                        <a:lnSpc>
                          <a:spcPct val="100000"/>
                        </a:lnSpc>
                        <a:spcBef>
                          <a:spcPts val="600"/>
                        </a:spcBef>
                        <a:spcAft>
                          <a:spcPts val="0"/>
                        </a:spcAft>
                        <a:buClrTx/>
                        <a:buSzTx/>
                        <a:buFont typeface="+mj-lt"/>
                        <a:buAutoNum type="arabicPeriod"/>
                        <a:tabLst/>
                        <a:defRPr/>
                      </a:pPr>
                      <a:r>
                        <a:rPr lang="en-GB" sz="1100" dirty="0">
                          <a:latin typeface="Arial" panose="020B0604020202020204" pitchFamily="34" charset="0"/>
                          <a:ea typeface="Calibri" panose="020F0502020204030204" pitchFamily="34" charset="0"/>
                          <a:cs typeface="Arial" panose="020B0604020202020204" pitchFamily="34" charset="0"/>
                        </a:rPr>
                        <a:t>Update of the scorecard</a:t>
                      </a:r>
                    </a:p>
                  </a:txBody>
                  <a:tcPr marL="89614" marR="89614" marT="44807" marB="44807"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ALMA, NTDs and partners</a:t>
                      </a:r>
                      <a:endParaRPr kumimoji="0" lang="en-US" sz="1100" b="0" i="0" u="none" strike="noStrike" kern="1200" cap="none" spc="0" normalizeH="0" baseline="0" noProof="0" dirty="0">
                        <a:ln>
                          <a:noFill/>
                        </a:ln>
                        <a:solidFill>
                          <a:prstClr val="black"/>
                        </a:solidFill>
                        <a:effectLst/>
                        <a:uLnTx/>
                        <a:uFillTx/>
                        <a:latin typeface="Arial"/>
                        <a:ea typeface="+mn-ea"/>
                        <a:cs typeface="+mn-cs"/>
                      </a:endParaRPr>
                    </a:p>
                  </a:txBody>
                  <a:tcPr marL="89614" marR="89614" marT="44807" marB="44807" anchor="ctr"/>
                </a:tc>
                <a:tc>
                  <a:txBody>
                    <a:bodyPr/>
                    <a:lstStyle/>
                    <a:p>
                      <a:pPr marL="0" indent="0" algn="l">
                        <a:buNone/>
                      </a:pPr>
                      <a:r>
                        <a:rPr lang="en-US" sz="1100" dirty="0"/>
                        <a:t>ALMA, NTDs and partners</a:t>
                      </a:r>
                    </a:p>
                  </a:txBody>
                  <a:tcPr marL="89614" marR="89614" marT="44807" marB="44807" anchor="ctr"/>
                </a:tc>
                <a:extLst>
                  <a:ext uri="{0D108BD9-81ED-4DB2-BD59-A6C34878D82A}">
                    <a16:rowId xmlns:a16="http://schemas.microsoft.com/office/drawing/2014/main" val="2081343477"/>
                  </a:ext>
                </a:extLst>
              </a:tr>
              <a:tr h="800498">
                <a:tc>
                  <a:txBody>
                    <a:bodyPr/>
                    <a:lstStyle/>
                    <a:p>
                      <a:pPr algn="ctr" defTabSz="876727" fontAlgn="base">
                        <a:spcBef>
                          <a:spcPct val="0"/>
                        </a:spcBef>
                        <a:spcAft>
                          <a:spcPct val="0"/>
                        </a:spcAft>
                        <a:buClr>
                          <a:srgbClr val="002960"/>
                        </a:buClr>
                      </a:pPr>
                      <a:r>
                        <a:rPr lang="en-GB" sz="1200" kern="1200" dirty="0"/>
                        <a:t>Thursday </a:t>
                      </a:r>
                    </a:p>
                    <a:p>
                      <a:pPr algn="ctr" defTabSz="876727" fontAlgn="base">
                        <a:spcBef>
                          <a:spcPct val="0"/>
                        </a:spcBef>
                        <a:spcAft>
                          <a:spcPct val="0"/>
                        </a:spcAft>
                        <a:buClr>
                          <a:srgbClr val="002960"/>
                        </a:buClr>
                      </a:pPr>
                      <a:r>
                        <a:rPr lang="en-GB" sz="1200" dirty="0"/>
                        <a:t>10 June 2021</a:t>
                      </a:r>
                      <a:endParaRPr lang="en-GB" sz="1200" kern="1200" dirty="0"/>
                    </a:p>
                  </a:txBody>
                  <a:tcPr marL="89614" marR="89614" marT="44807" marB="44807" anchor="ctr"/>
                </a:tc>
                <a:tc>
                  <a:txBody>
                    <a:bodyPr/>
                    <a:lstStyle/>
                    <a:p>
                      <a:pPr marL="228600" marR="0" lvl="0" indent="-228600" algn="l" defTabSz="932962" rtl="0" eaLnBrk="1" fontAlgn="auto" latinLnBrk="0" hangingPunct="1">
                        <a:lnSpc>
                          <a:spcPct val="100000"/>
                        </a:lnSpc>
                        <a:spcBef>
                          <a:spcPts val="600"/>
                        </a:spcBef>
                        <a:spcAft>
                          <a:spcPts val="0"/>
                        </a:spcAft>
                        <a:buClrTx/>
                        <a:buSzTx/>
                        <a:buFont typeface="+mj-lt"/>
                        <a:buAutoNum type="arabicPeriod"/>
                        <a:tabLst/>
                        <a:defRPr/>
                      </a:pPr>
                      <a:r>
                        <a:rPr lang="en-US" sz="1100" dirty="0">
                          <a:latin typeface="Arial" panose="020B0604020202020204" pitchFamily="34" charset="0"/>
                          <a:ea typeface="Calibri" panose="020F0502020204030204" pitchFamily="34" charset="0"/>
                          <a:cs typeface="Arial" panose="020B0604020202020204" pitchFamily="34" charset="0"/>
                        </a:rPr>
                        <a:t>Analysis of updated scorecard and action tracker exercise</a:t>
                      </a:r>
                    </a:p>
                    <a:p>
                      <a:pPr marL="228600" marR="0" lvl="0" indent="-228600" algn="l" defTabSz="932962" rtl="0" eaLnBrk="1" fontAlgn="auto" latinLnBrk="0" hangingPunct="1">
                        <a:lnSpc>
                          <a:spcPct val="100000"/>
                        </a:lnSpc>
                        <a:spcBef>
                          <a:spcPts val="600"/>
                        </a:spcBef>
                        <a:spcAft>
                          <a:spcPts val="0"/>
                        </a:spcAft>
                        <a:buClrTx/>
                        <a:buSzTx/>
                        <a:buFont typeface="+mj-lt"/>
                        <a:buAutoNum type="arabicPeriod"/>
                        <a:tabLst/>
                        <a:defRPr/>
                      </a:pPr>
                      <a:r>
                        <a:rPr lang="en-US" sz="1100" dirty="0">
                          <a:latin typeface="Arial" panose="020B0604020202020204" pitchFamily="34" charset="0"/>
                          <a:ea typeface="Calibri" panose="020F0502020204030204" pitchFamily="34" charset="0"/>
                          <a:cs typeface="Arial" panose="020B0604020202020204" pitchFamily="34" charset="0"/>
                        </a:rPr>
                        <a:t>Training</a:t>
                      </a:r>
                      <a:r>
                        <a:rPr lang="en-US" sz="1100" baseline="0" dirty="0">
                          <a:latin typeface="Arial" panose="020B0604020202020204" pitchFamily="34" charset="0"/>
                          <a:ea typeface="Calibri" panose="020F0502020204030204" pitchFamily="34" charset="0"/>
                          <a:cs typeface="Arial" panose="020B0604020202020204" pitchFamily="34" charset="0"/>
                        </a:rPr>
                        <a:t> on the scorecard hub</a:t>
                      </a:r>
                      <a:endParaRPr lang="en-US" sz="1100" dirty="0">
                        <a:latin typeface="Arial" panose="020B0604020202020204" pitchFamily="34" charset="0"/>
                        <a:ea typeface="Calibri" panose="020F0502020204030204" pitchFamily="34" charset="0"/>
                        <a:cs typeface="Arial" panose="020B0604020202020204" pitchFamily="34" charset="0"/>
                      </a:endParaRPr>
                    </a:p>
                  </a:txBody>
                  <a:tcPr marL="89614" marR="89614" marT="44807" marB="44807"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ALMA, NTDs and partners</a:t>
                      </a:r>
                      <a:endParaRPr kumimoji="0" lang="en-US" sz="1100" b="0" i="0" u="none" strike="noStrike" kern="1200" cap="none" spc="0" normalizeH="0" baseline="0" noProof="0" dirty="0">
                        <a:ln>
                          <a:noFill/>
                        </a:ln>
                        <a:solidFill>
                          <a:prstClr val="black"/>
                        </a:solidFill>
                        <a:effectLst/>
                        <a:uLnTx/>
                        <a:uFillTx/>
                        <a:latin typeface="Arial"/>
                        <a:ea typeface="+mn-ea"/>
                        <a:cs typeface="+mn-cs"/>
                      </a:endParaRPr>
                    </a:p>
                  </a:txBody>
                  <a:tcPr marL="89614" marR="89614" marT="44807" marB="44807"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ALMA, NTDs and partners</a:t>
                      </a:r>
                      <a:endParaRPr kumimoji="0" lang="en-US" sz="1100" b="0" i="0" u="none" strike="noStrike" kern="1200" cap="none" spc="0" normalizeH="0" baseline="0" noProof="0" dirty="0">
                        <a:ln>
                          <a:noFill/>
                        </a:ln>
                        <a:solidFill>
                          <a:prstClr val="black"/>
                        </a:solidFill>
                        <a:effectLst/>
                        <a:uLnTx/>
                        <a:uFillTx/>
                        <a:latin typeface="Arial"/>
                        <a:ea typeface="+mn-ea"/>
                        <a:cs typeface="+mn-cs"/>
                      </a:endParaRPr>
                    </a:p>
                  </a:txBody>
                  <a:tcPr marL="89614" marR="89614" marT="44807" marB="44807" anchor="ctr"/>
                </a:tc>
                <a:extLst>
                  <a:ext uri="{0D108BD9-81ED-4DB2-BD59-A6C34878D82A}">
                    <a16:rowId xmlns:a16="http://schemas.microsoft.com/office/drawing/2014/main" val="4078102127"/>
                  </a:ext>
                </a:extLst>
              </a:tr>
              <a:tr h="685053">
                <a:tc>
                  <a:txBody>
                    <a:bodyPr/>
                    <a:lstStyle/>
                    <a:p>
                      <a:pPr algn="ctr" defTabSz="876727" fontAlgn="base">
                        <a:spcBef>
                          <a:spcPct val="0"/>
                        </a:spcBef>
                        <a:spcAft>
                          <a:spcPct val="0"/>
                        </a:spcAft>
                        <a:buClr>
                          <a:srgbClr val="002960"/>
                        </a:buClr>
                      </a:pPr>
                      <a:r>
                        <a:rPr lang="en-GB" sz="1200" kern="1200" dirty="0"/>
                        <a:t>Friday</a:t>
                      </a:r>
                    </a:p>
                    <a:p>
                      <a:pPr algn="ctr" defTabSz="876727" fontAlgn="base">
                        <a:spcBef>
                          <a:spcPct val="0"/>
                        </a:spcBef>
                        <a:spcAft>
                          <a:spcPct val="0"/>
                        </a:spcAft>
                        <a:buClr>
                          <a:srgbClr val="002960"/>
                        </a:buClr>
                      </a:pPr>
                      <a:r>
                        <a:rPr lang="en-GB" sz="1200" dirty="0"/>
                        <a:t>11 June 2021</a:t>
                      </a:r>
                      <a:endParaRPr lang="en-GB" sz="1200" kern="1200" dirty="0"/>
                    </a:p>
                  </a:txBody>
                  <a:tcPr marL="89614" marR="89614" marT="44807" marB="44807" anchor="ctr"/>
                </a:tc>
                <a:tc>
                  <a:txBody>
                    <a:bodyPr/>
                    <a:lstStyle/>
                    <a:p>
                      <a:pPr marL="228600" marR="0" lvl="0" indent="-228600" algn="l" defTabSz="932962" rtl="0" eaLnBrk="1" fontAlgn="auto" latinLnBrk="0" hangingPunct="1">
                        <a:lnSpc>
                          <a:spcPct val="100000"/>
                        </a:lnSpc>
                        <a:spcBef>
                          <a:spcPts val="600"/>
                        </a:spcBef>
                        <a:spcAft>
                          <a:spcPts val="0"/>
                        </a:spcAft>
                        <a:buClrTx/>
                        <a:buSzTx/>
                        <a:buFont typeface="+mj-lt"/>
                        <a:buAutoNum type="arabicPeriod"/>
                        <a:tabLst/>
                        <a:defRPr/>
                      </a:pPr>
                      <a:r>
                        <a:rPr lang="en-US" sz="1100" dirty="0">
                          <a:latin typeface="Arial" panose="020B0604020202020204" pitchFamily="34" charset="0"/>
                          <a:ea typeface="Calibri" panose="020F0502020204030204" pitchFamily="34" charset="0"/>
                          <a:cs typeface="Arial" panose="020B0604020202020204" pitchFamily="34" charset="0"/>
                        </a:rPr>
                        <a:t>Next steps as defined by NTD</a:t>
                      </a:r>
                      <a:r>
                        <a:rPr lang="en-US" sz="1100" baseline="0" dirty="0">
                          <a:latin typeface="Arial" panose="020B0604020202020204" pitchFamily="34" charset="0"/>
                          <a:ea typeface="Calibri" panose="020F0502020204030204" pitchFamily="34" charset="0"/>
                          <a:cs typeface="Arial" panose="020B0604020202020204" pitchFamily="34" charset="0"/>
                        </a:rPr>
                        <a:t> </a:t>
                      </a:r>
                      <a:r>
                        <a:rPr lang="en-US" sz="1100" baseline="0" dirty="0" err="1">
                          <a:latin typeface="Arial" panose="020B0604020202020204" pitchFamily="34" charset="0"/>
                          <a:ea typeface="Calibri" panose="020F0502020204030204" pitchFamily="34" charset="0"/>
                          <a:cs typeface="Arial" panose="020B0604020202020204" pitchFamily="34" charset="0"/>
                        </a:rPr>
                        <a:t>Programmes</a:t>
                      </a:r>
                      <a:endParaRPr lang="en-US" sz="1100" dirty="0">
                        <a:latin typeface="Arial" panose="020B0604020202020204" pitchFamily="34" charset="0"/>
                        <a:ea typeface="Calibri" panose="020F0502020204030204" pitchFamily="34" charset="0"/>
                        <a:cs typeface="Arial" panose="020B0604020202020204" pitchFamily="34" charset="0"/>
                      </a:endParaRPr>
                    </a:p>
                    <a:p>
                      <a:pPr marL="228600" marR="0" lvl="0" indent="-228600" algn="l" defTabSz="932962" rtl="0" eaLnBrk="1" fontAlgn="auto" latinLnBrk="0" hangingPunct="1">
                        <a:lnSpc>
                          <a:spcPct val="100000"/>
                        </a:lnSpc>
                        <a:spcBef>
                          <a:spcPts val="600"/>
                        </a:spcBef>
                        <a:spcAft>
                          <a:spcPts val="0"/>
                        </a:spcAft>
                        <a:buClrTx/>
                        <a:buSzTx/>
                        <a:buFont typeface="+mj-lt"/>
                        <a:buAutoNum type="arabicPeriod"/>
                        <a:tabLst/>
                        <a:defRPr/>
                      </a:pPr>
                      <a:r>
                        <a:rPr lang="en-US" sz="1100" dirty="0">
                          <a:latin typeface="Arial" panose="020B0604020202020204" pitchFamily="34" charset="0"/>
                          <a:ea typeface="Calibri" panose="020F0502020204030204" pitchFamily="34" charset="0"/>
                          <a:cs typeface="Arial" panose="020B0604020202020204" pitchFamily="34" charset="0"/>
                        </a:rPr>
                        <a:t>Partner session (expectations, support)</a:t>
                      </a:r>
                    </a:p>
                  </a:txBody>
                  <a:tcPr marL="89614" marR="89614" marT="44807" marB="44807"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ALMA, NTDs and partners</a:t>
                      </a:r>
                    </a:p>
                  </a:txBody>
                  <a:tcPr marL="89614" marR="89614" marT="44807" marB="44807"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ALMA, NTDs and partners</a:t>
                      </a:r>
                    </a:p>
                  </a:txBody>
                  <a:tcPr marL="89614" marR="89614" marT="44807" marB="44807" anchor="ctr"/>
                </a:tc>
                <a:extLst>
                  <a:ext uri="{0D108BD9-81ED-4DB2-BD59-A6C34878D82A}">
                    <a16:rowId xmlns:a16="http://schemas.microsoft.com/office/drawing/2014/main" val="775450674"/>
                  </a:ext>
                </a:extLst>
              </a:tr>
            </a:tbl>
          </a:graphicData>
        </a:graphic>
      </p:graphicFrame>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58" y="11392"/>
            <a:ext cx="598200" cy="598200"/>
          </a:xfrm>
          <a:prstGeom prst="rect">
            <a:avLst/>
          </a:prstGeom>
        </p:spPr>
      </p:pic>
    </p:spTree>
    <p:extLst>
      <p:ext uri="{BB962C8B-B14F-4D97-AF65-F5344CB8AC3E}">
        <p14:creationId xmlns:p14="http://schemas.microsoft.com/office/powerpoint/2010/main" val="3426380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1B545BD-CC38-4B25-AF2A-F926DFA8DAFC}"/>
              </a:ext>
            </a:extLst>
          </p:cNvPr>
          <p:cNvSpPr/>
          <p:nvPr/>
        </p:nvSpPr>
        <p:spPr>
          <a:xfrm>
            <a:off x="0" y="1442564"/>
            <a:ext cx="8961438" cy="793728"/>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112" fontAlgn="auto">
              <a:spcBef>
                <a:spcPts val="0"/>
              </a:spcBef>
              <a:spcAft>
                <a:spcPts val="0"/>
              </a:spcAft>
            </a:pPr>
            <a:endParaRPr lang="en-US" sz="1372" b="1" dirty="0">
              <a:solidFill>
                <a:prstClr val="white"/>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22116248-7A6E-4902-A304-072D8A648EEB}"/>
              </a:ext>
            </a:extLst>
          </p:cNvPr>
          <p:cNvSpPr>
            <a:spLocks noGrp="1"/>
          </p:cNvSpPr>
          <p:nvPr>
            <p:ph type="title"/>
          </p:nvPr>
        </p:nvSpPr>
        <p:spPr>
          <a:xfrm>
            <a:off x="448072" y="767997"/>
            <a:ext cx="8065294" cy="443198"/>
          </a:xfrm>
        </p:spPr>
        <p:txBody>
          <a:bodyPr vert="horz" wrap="square" lIns="0" tIns="0" rIns="0" bIns="0" rtlCol="0" anchor="t">
            <a:spAutoFit/>
          </a:bodyPr>
          <a:lstStyle>
            <a:lvl1pPr>
              <a:defRPr sz="3200" b="1" baseline="0">
                <a:solidFill>
                  <a:schemeClr val="tx2"/>
                </a:solidFill>
                <a:latin typeface="Arial" panose="020B0604020202020204" pitchFamily="34" charset="0"/>
                <a:cs typeface="Arial" panose="020B0604020202020204" pitchFamily="34" charset="0"/>
              </a:defRPr>
            </a:lvl1pPr>
          </a:lstStyle>
          <a:p>
            <a:r>
              <a:rPr lang="en-US" spc="-147" dirty="0"/>
              <a:t>Scorecards drive action and accountability</a:t>
            </a:r>
            <a:endParaRPr lang="en-GB" spc="-147" dirty="0"/>
          </a:p>
        </p:txBody>
      </p:sp>
      <p:sp>
        <p:nvSpPr>
          <p:cNvPr id="16" name="Title 1">
            <a:extLst>
              <a:ext uri="{FF2B5EF4-FFF2-40B4-BE49-F238E27FC236}">
                <a16:creationId xmlns:a16="http://schemas.microsoft.com/office/drawing/2014/main" id="{2627CC40-8BF2-4A7C-9CCA-CB568ED157A6}"/>
              </a:ext>
            </a:extLst>
          </p:cNvPr>
          <p:cNvSpPr txBox="1">
            <a:spLocks/>
          </p:cNvSpPr>
          <p:nvPr/>
        </p:nvSpPr>
        <p:spPr>
          <a:xfrm>
            <a:off x="448072" y="419400"/>
            <a:ext cx="8065294" cy="325763"/>
          </a:xfrm>
          <a:prstGeom prst="rect">
            <a:avLst/>
          </a:prstGeom>
        </p:spPr>
        <p:txBody>
          <a:bodyPr vert="horz" wrap="square" lIns="0" tIns="0" rIns="0" bIns="0" rtlCol="0" anchor="t">
            <a:spAutoFit/>
          </a:bodyPr>
          <a:lstStyle>
            <a:lvl1pPr algn="l" defTabSz="685783" rtl="0" eaLnBrk="1" latinLnBrk="0" hangingPunct="1">
              <a:lnSpc>
                <a:spcPct val="90000"/>
              </a:lnSpc>
              <a:spcBef>
                <a:spcPct val="0"/>
              </a:spcBef>
              <a:buNone/>
              <a:defRPr sz="3200" b="1" kern="1200" baseline="0">
                <a:solidFill>
                  <a:schemeClr val="tx2"/>
                </a:solidFill>
                <a:latin typeface="Arial" panose="020B0604020202020204" pitchFamily="34" charset="0"/>
                <a:ea typeface="+mj-ea"/>
                <a:cs typeface="Arial" panose="020B0604020202020204" pitchFamily="34" charset="0"/>
              </a:defRPr>
            </a:lvl1pPr>
          </a:lstStyle>
          <a:p>
            <a:pPr defTabSz="672067" fontAlgn="auto">
              <a:spcAft>
                <a:spcPts val="0"/>
              </a:spcAft>
            </a:pPr>
            <a:r>
              <a:rPr lang="en-US" sz="2352" b="0" dirty="0">
                <a:solidFill>
                  <a:prstClr val="black">
                    <a:lumMod val="65000"/>
                    <a:lumOff val="35000"/>
                  </a:prstClr>
                </a:solidFill>
              </a:rPr>
              <a:t>Introduction</a:t>
            </a:r>
            <a:endParaRPr lang="en-GB" sz="2352" b="0" dirty="0">
              <a:solidFill>
                <a:prstClr val="black">
                  <a:lumMod val="65000"/>
                  <a:lumOff val="35000"/>
                </a:prstClr>
              </a:solidFill>
            </a:endParaRPr>
          </a:p>
        </p:txBody>
      </p:sp>
      <p:sp>
        <p:nvSpPr>
          <p:cNvPr id="17" name="Text Placeholder 5">
            <a:extLst>
              <a:ext uri="{FF2B5EF4-FFF2-40B4-BE49-F238E27FC236}">
                <a16:creationId xmlns:a16="http://schemas.microsoft.com/office/drawing/2014/main" id="{40A7CFFF-EA53-4C8E-90DA-1AC71A5D394A}"/>
              </a:ext>
            </a:extLst>
          </p:cNvPr>
          <p:cNvSpPr>
            <a:spLocks noGrp="1"/>
          </p:cNvSpPr>
          <p:nvPr>
            <p:ph type="body" sz="quarter" idx="10"/>
          </p:nvPr>
        </p:nvSpPr>
        <p:spPr>
          <a:xfrm>
            <a:off x="448072" y="1549736"/>
            <a:ext cx="7865400" cy="590098"/>
          </a:xfrm>
        </p:spPr>
        <p:txBody>
          <a:bodyPr/>
          <a:lstStyle/>
          <a:p>
            <a:pPr>
              <a:lnSpc>
                <a:spcPts val="2352"/>
              </a:lnSpc>
              <a:spcAft>
                <a:spcPts val="588"/>
              </a:spcAft>
            </a:pPr>
            <a:r>
              <a:rPr lang="en-US" sz="1764" dirty="0">
                <a:solidFill>
                  <a:schemeClr val="bg1"/>
                </a:solidFill>
              </a:rPr>
              <a:t>Integrating scorecards into ongoing national processes facilitates use and enhances long term sustainability.</a:t>
            </a:r>
          </a:p>
        </p:txBody>
      </p:sp>
      <p:sp>
        <p:nvSpPr>
          <p:cNvPr id="20" name="Text Placeholder 5">
            <a:extLst>
              <a:ext uri="{FF2B5EF4-FFF2-40B4-BE49-F238E27FC236}">
                <a16:creationId xmlns:a16="http://schemas.microsoft.com/office/drawing/2014/main" id="{5CC66C07-A178-4CEB-8A83-A34F9C77D618}"/>
              </a:ext>
            </a:extLst>
          </p:cNvPr>
          <p:cNvSpPr txBox="1">
            <a:spLocks/>
          </p:cNvSpPr>
          <p:nvPr/>
        </p:nvSpPr>
        <p:spPr>
          <a:xfrm>
            <a:off x="448072" y="2478623"/>
            <a:ext cx="7865400" cy="2975366"/>
          </a:xfrm>
          <a:prstGeom prst="rect">
            <a:avLst/>
          </a:prstGeom>
        </p:spPr>
        <p:txBody>
          <a:bodyPr vert="horz" wrap="square" lIns="0" tIns="0" rIns="0" bIns="0" rtlCol="0">
            <a:spAutoFit/>
          </a:bodyPr>
          <a:lstStyle>
            <a:lvl1pPr marL="0" indent="0" algn="l" defTabSz="685783" rtl="0" eaLnBrk="1" latinLnBrk="0" hangingPunct="1">
              <a:lnSpc>
                <a:spcPct val="110000"/>
              </a:lnSpc>
              <a:spcBef>
                <a:spcPts val="0"/>
              </a:spcBef>
              <a:spcAft>
                <a:spcPts val="225"/>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171446" indent="-171446" algn="l" defTabSz="685783" rtl="0" eaLnBrk="1" latinLnBrk="0" hangingPunct="1">
              <a:lnSpc>
                <a:spcPct val="110000"/>
              </a:lnSpc>
              <a:spcBef>
                <a:spcPts val="0"/>
              </a:spcBef>
              <a:spcAft>
                <a:spcPts val="225"/>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342892" indent="-171446" algn="l" defTabSz="685783" rtl="0" eaLnBrk="1" latinLnBrk="0" hangingPunct="1">
              <a:lnSpc>
                <a:spcPct val="110000"/>
              </a:lnSpc>
              <a:spcBef>
                <a:spcPts val="0"/>
              </a:spcBef>
              <a:spcAft>
                <a:spcPts val="225"/>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514337" indent="-171446" algn="l" defTabSz="685783" rtl="0" eaLnBrk="1" latinLnBrk="0" hangingPunct="1">
              <a:lnSpc>
                <a:spcPct val="110000"/>
              </a:lnSpc>
              <a:spcBef>
                <a:spcPts val="0"/>
              </a:spcBef>
              <a:spcAft>
                <a:spcPts val="225"/>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050" kern="1200">
                <a:solidFill>
                  <a:schemeClr val="tx1"/>
                </a:solidFill>
                <a:latin typeface="+mj-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672067" fontAlgn="auto">
              <a:lnSpc>
                <a:spcPts val="2352"/>
              </a:lnSpc>
              <a:spcAft>
                <a:spcPts val="588"/>
              </a:spcAft>
            </a:pPr>
            <a:r>
              <a:rPr lang="en-US" sz="1764" dirty="0">
                <a:solidFill>
                  <a:srgbClr val="D8D8D8">
                    <a:lumMod val="10000"/>
                  </a:srgbClr>
                </a:solidFill>
              </a:rPr>
              <a:t>The scorecard is intended to support and strengthen existing management mechanisms, such as ministerial, </a:t>
            </a:r>
            <a:r>
              <a:rPr lang="en-US" sz="1764" dirty="0" err="1">
                <a:solidFill>
                  <a:srgbClr val="D8D8D8">
                    <a:lumMod val="10000"/>
                  </a:srgbClr>
                </a:solidFill>
              </a:rPr>
              <a:t>programme</a:t>
            </a:r>
            <a:r>
              <a:rPr lang="en-US" sz="1764" dirty="0">
                <a:solidFill>
                  <a:srgbClr val="D8D8D8">
                    <a:lumMod val="10000"/>
                  </a:srgbClr>
                </a:solidFill>
              </a:rPr>
              <a:t> or implementation partner meetings and community engagement initiatives.</a:t>
            </a:r>
          </a:p>
          <a:p>
            <a:pPr marL="336042" indent="-336042" defTabSz="672067" fontAlgn="auto">
              <a:lnSpc>
                <a:spcPts val="2352"/>
              </a:lnSpc>
              <a:spcAft>
                <a:spcPts val="588"/>
              </a:spcAft>
              <a:buFont typeface="Arial" panose="020B0604020202020204" pitchFamily="34" charset="0"/>
              <a:buChar char="•"/>
            </a:pPr>
            <a:r>
              <a:rPr lang="en-US" sz="1764" dirty="0">
                <a:solidFill>
                  <a:srgbClr val="D8D8D8">
                    <a:lumMod val="10000"/>
                  </a:srgbClr>
                </a:solidFill>
              </a:rPr>
              <a:t>The scorecard helps </a:t>
            </a:r>
            <a:r>
              <a:rPr lang="en-US" sz="1764" b="1" dirty="0">
                <a:solidFill>
                  <a:srgbClr val="6F0710"/>
                </a:solidFill>
              </a:rPr>
              <a:t>focus administrative and political leadership </a:t>
            </a:r>
            <a:r>
              <a:rPr lang="en-US" sz="1764" dirty="0">
                <a:solidFill>
                  <a:srgbClr val="D8D8D8">
                    <a:lumMod val="10000"/>
                  </a:srgbClr>
                </a:solidFill>
              </a:rPr>
              <a:t>attention on priority areas</a:t>
            </a:r>
          </a:p>
          <a:p>
            <a:pPr marL="336042" indent="-336042" defTabSz="672067" fontAlgn="auto">
              <a:lnSpc>
                <a:spcPts val="2352"/>
              </a:lnSpc>
              <a:spcAft>
                <a:spcPts val="588"/>
              </a:spcAft>
              <a:buFont typeface="Arial" panose="020B0604020202020204" pitchFamily="34" charset="0"/>
              <a:buChar char="•"/>
            </a:pPr>
            <a:r>
              <a:rPr lang="en-US" sz="1764" dirty="0">
                <a:solidFill>
                  <a:srgbClr val="D8D8D8">
                    <a:lumMod val="10000"/>
                  </a:srgbClr>
                </a:solidFill>
              </a:rPr>
              <a:t>The built-in action tracker provides a means to </a:t>
            </a:r>
            <a:r>
              <a:rPr lang="en-US" sz="1764" b="1" dirty="0">
                <a:solidFill>
                  <a:srgbClr val="6F0710"/>
                </a:solidFill>
              </a:rPr>
              <a:t>document and monitor actions</a:t>
            </a:r>
            <a:r>
              <a:rPr lang="en-US" sz="1764" dirty="0">
                <a:solidFill>
                  <a:srgbClr val="D8D8D8">
                    <a:lumMod val="10000"/>
                  </a:srgbClr>
                </a:solidFill>
              </a:rPr>
              <a:t> addressing bottlenecks and challenges</a:t>
            </a:r>
          </a:p>
          <a:p>
            <a:pPr marL="336042" indent="-336042" defTabSz="672067" fontAlgn="auto">
              <a:lnSpc>
                <a:spcPts val="2352"/>
              </a:lnSpc>
              <a:spcAft>
                <a:spcPts val="588"/>
              </a:spcAft>
              <a:buFont typeface="Arial" panose="020B0604020202020204" pitchFamily="34" charset="0"/>
              <a:buChar char="•"/>
            </a:pPr>
            <a:r>
              <a:rPr lang="en-US" sz="1764" dirty="0">
                <a:solidFill>
                  <a:srgbClr val="D8D8D8">
                    <a:lumMod val="10000"/>
                  </a:srgbClr>
                </a:solidFill>
              </a:rPr>
              <a:t>The scorecard also </a:t>
            </a:r>
            <a:r>
              <a:rPr lang="en-US" sz="1764" b="1" dirty="0">
                <a:solidFill>
                  <a:srgbClr val="6F0710"/>
                </a:solidFill>
              </a:rPr>
              <a:t>enhances coordination </a:t>
            </a:r>
            <a:r>
              <a:rPr lang="en-US" sz="1764" dirty="0">
                <a:solidFill>
                  <a:srgbClr val="D8D8D8">
                    <a:lumMod val="10000"/>
                  </a:srgbClr>
                </a:solidFill>
              </a:rPr>
              <a:t>by providing a common tool to track intervention implementation</a:t>
            </a:r>
          </a:p>
        </p:txBody>
      </p:sp>
    </p:spTree>
    <p:custDataLst>
      <p:tags r:id="rId1"/>
    </p:custDataLst>
    <p:extLst>
      <p:ext uri="{BB962C8B-B14F-4D97-AF65-F5344CB8AC3E}">
        <p14:creationId xmlns:p14="http://schemas.microsoft.com/office/powerpoint/2010/main" val="424570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22116248-7A6E-4902-A304-072D8A648EEB}"/>
              </a:ext>
            </a:extLst>
          </p:cNvPr>
          <p:cNvSpPr>
            <a:spLocks noGrp="1"/>
          </p:cNvSpPr>
          <p:nvPr>
            <p:ph type="title"/>
          </p:nvPr>
        </p:nvSpPr>
        <p:spPr>
          <a:xfrm>
            <a:off x="448072" y="767997"/>
            <a:ext cx="8065294" cy="886397"/>
          </a:xfrm>
        </p:spPr>
        <p:txBody>
          <a:bodyPr vert="horz" wrap="square" lIns="0" tIns="0" rIns="0" bIns="0" rtlCol="0" anchor="t">
            <a:spAutoFit/>
          </a:bodyPr>
          <a:lstStyle>
            <a:lvl1pPr>
              <a:defRPr sz="3200" b="1" baseline="0">
                <a:solidFill>
                  <a:schemeClr val="tx2"/>
                </a:solidFill>
                <a:latin typeface="Arial" panose="020B0604020202020204" pitchFamily="34" charset="0"/>
                <a:cs typeface="Arial" panose="020B0604020202020204" pitchFamily="34" charset="0"/>
              </a:defRPr>
            </a:lvl1pPr>
          </a:lstStyle>
          <a:p>
            <a:r>
              <a:rPr lang="en-US" dirty="0"/>
              <a:t>Integrate scorecard tools into existing accountability mechanisms</a:t>
            </a:r>
            <a:endParaRPr lang="en-GB" dirty="0"/>
          </a:p>
        </p:txBody>
      </p:sp>
      <p:sp>
        <p:nvSpPr>
          <p:cNvPr id="16" name="Title 1">
            <a:extLst>
              <a:ext uri="{FF2B5EF4-FFF2-40B4-BE49-F238E27FC236}">
                <a16:creationId xmlns:a16="http://schemas.microsoft.com/office/drawing/2014/main" id="{2627CC40-8BF2-4A7C-9CCA-CB568ED157A6}"/>
              </a:ext>
            </a:extLst>
          </p:cNvPr>
          <p:cNvSpPr txBox="1">
            <a:spLocks/>
          </p:cNvSpPr>
          <p:nvPr/>
        </p:nvSpPr>
        <p:spPr>
          <a:xfrm>
            <a:off x="448072" y="419400"/>
            <a:ext cx="8065294" cy="325763"/>
          </a:xfrm>
          <a:prstGeom prst="rect">
            <a:avLst/>
          </a:prstGeom>
        </p:spPr>
        <p:txBody>
          <a:bodyPr vert="horz" wrap="square" lIns="0" tIns="0" rIns="0" bIns="0" rtlCol="0" anchor="t">
            <a:spAutoFit/>
          </a:bodyPr>
          <a:lstStyle>
            <a:lvl1pPr algn="l" defTabSz="685783" rtl="0" eaLnBrk="1" latinLnBrk="0" hangingPunct="1">
              <a:lnSpc>
                <a:spcPct val="90000"/>
              </a:lnSpc>
              <a:spcBef>
                <a:spcPct val="0"/>
              </a:spcBef>
              <a:buNone/>
              <a:defRPr sz="3200" b="1" kern="1200" baseline="0">
                <a:solidFill>
                  <a:schemeClr val="tx2"/>
                </a:solidFill>
                <a:latin typeface="Arial" panose="020B0604020202020204" pitchFamily="34" charset="0"/>
                <a:ea typeface="+mj-ea"/>
                <a:cs typeface="Arial" panose="020B0604020202020204" pitchFamily="34" charset="0"/>
              </a:defRPr>
            </a:lvl1pPr>
          </a:lstStyle>
          <a:p>
            <a:pPr defTabSz="672067" fontAlgn="auto">
              <a:spcAft>
                <a:spcPts val="0"/>
              </a:spcAft>
            </a:pPr>
            <a:r>
              <a:rPr lang="en-US" sz="2352" b="0" dirty="0">
                <a:solidFill>
                  <a:prstClr val="black">
                    <a:lumMod val="65000"/>
                    <a:lumOff val="35000"/>
                  </a:prstClr>
                </a:solidFill>
              </a:rPr>
              <a:t>Introduction</a:t>
            </a:r>
            <a:endParaRPr lang="en-GB" sz="2352" b="0" dirty="0">
              <a:solidFill>
                <a:prstClr val="black">
                  <a:lumMod val="65000"/>
                  <a:lumOff val="35000"/>
                </a:prstClr>
              </a:solidFill>
            </a:endParaRPr>
          </a:p>
        </p:txBody>
      </p:sp>
      <p:sp>
        <p:nvSpPr>
          <p:cNvPr id="4" name="Text Placeholder 5">
            <a:extLst>
              <a:ext uri="{FF2B5EF4-FFF2-40B4-BE49-F238E27FC236}">
                <a16:creationId xmlns:a16="http://schemas.microsoft.com/office/drawing/2014/main" id="{1EF3395C-FCCB-4B2A-9C91-9BD40C0EE2DD}"/>
              </a:ext>
            </a:extLst>
          </p:cNvPr>
          <p:cNvSpPr txBox="1">
            <a:spLocks/>
          </p:cNvSpPr>
          <p:nvPr/>
        </p:nvSpPr>
        <p:spPr>
          <a:xfrm>
            <a:off x="448072" y="1839823"/>
            <a:ext cx="7993602" cy="2238359"/>
          </a:xfrm>
          <a:prstGeom prst="rect">
            <a:avLst/>
          </a:prstGeom>
        </p:spPr>
        <p:txBody>
          <a:bodyPr vert="horz" wrap="square" lIns="0" tIns="0" rIns="0" bIns="0" rtlCol="0">
            <a:spAutoFit/>
          </a:bodyPr>
          <a:lstStyle>
            <a:lvl1pPr marL="0" indent="0" algn="l" defTabSz="685783" rtl="0" eaLnBrk="1" latinLnBrk="0" hangingPunct="1">
              <a:lnSpc>
                <a:spcPct val="110000"/>
              </a:lnSpc>
              <a:spcBef>
                <a:spcPts val="0"/>
              </a:spcBef>
              <a:spcAft>
                <a:spcPts val="225"/>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171446" indent="-171446" algn="l" defTabSz="685783" rtl="0" eaLnBrk="1" latinLnBrk="0" hangingPunct="1">
              <a:lnSpc>
                <a:spcPct val="110000"/>
              </a:lnSpc>
              <a:spcBef>
                <a:spcPts val="0"/>
              </a:spcBef>
              <a:spcAft>
                <a:spcPts val="225"/>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342892" indent="-171446" algn="l" defTabSz="685783" rtl="0" eaLnBrk="1" latinLnBrk="0" hangingPunct="1">
              <a:lnSpc>
                <a:spcPct val="110000"/>
              </a:lnSpc>
              <a:spcBef>
                <a:spcPts val="0"/>
              </a:spcBef>
              <a:spcAft>
                <a:spcPts val="225"/>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514337" indent="-171446" algn="l" defTabSz="685783" rtl="0" eaLnBrk="1" latinLnBrk="0" hangingPunct="1">
              <a:lnSpc>
                <a:spcPct val="110000"/>
              </a:lnSpc>
              <a:spcBef>
                <a:spcPts val="0"/>
              </a:spcBef>
              <a:spcAft>
                <a:spcPts val="225"/>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050" kern="1200">
                <a:solidFill>
                  <a:schemeClr val="tx1"/>
                </a:solidFill>
                <a:latin typeface="+mj-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36042" indent="-336042" defTabSz="672067" fontAlgn="auto">
              <a:lnSpc>
                <a:spcPts val="2352"/>
              </a:lnSpc>
              <a:spcAft>
                <a:spcPts val="2940"/>
              </a:spcAft>
              <a:buFont typeface="Arial" panose="020B0604020202020204" pitchFamily="34" charset="0"/>
              <a:buAutoNum type="arabicPeriod"/>
            </a:pPr>
            <a:r>
              <a:rPr lang="en-US" sz="1764" dirty="0">
                <a:solidFill>
                  <a:srgbClr val="D8D8D8">
                    <a:lumMod val="10000"/>
                  </a:srgbClr>
                </a:solidFill>
              </a:rPr>
              <a:t>Identify the </a:t>
            </a:r>
            <a:r>
              <a:rPr lang="en-US" sz="1764" b="1" dirty="0">
                <a:solidFill>
                  <a:srgbClr val="6F0710"/>
                </a:solidFill>
              </a:rPr>
              <a:t>key stakeholders </a:t>
            </a:r>
            <a:r>
              <a:rPr lang="en-US" sz="1764" dirty="0">
                <a:solidFill>
                  <a:srgbClr val="D8D8D8">
                    <a:lumMod val="10000"/>
                  </a:srgbClr>
                </a:solidFill>
              </a:rPr>
              <a:t>who should be engaged for scorecard review </a:t>
            </a:r>
          </a:p>
          <a:p>
            <a:pPr marL="336042" indent="-336042" defTabSz="672067" fontAlgn="auto">
              <a:lnSpc>
                <a:spcPts val="2352"/>
              </a:lnSpc>
              <a:spcAft>
                <a:spcPts val="2940"/>
              </a:spcAft>
              <a:buFont typeface="Arial" panose="020B0604020202020204" pitchFamily="34" charset="0"/>
              <a:buAutoNum type="arabicPeriod"/>
            </a:pPr>
            <a:r>
              <a:rPr lang="en-US" sz="1764" dirty="0">
                <a:solidFill>
                  <a:srgbClr val="D8D8D8">
                    <a:lumMod val="10000"/>
                  </a:srgbClr>
                </a:solidFill>
              </a:rPr>
              <a:t>Identify the </a:t>
            </a:r>
            <a:r>
              <a:rPr lang="en-US" sz="1764" b="1" dirty="0">
                <a:solidFill>
                  <a:srgbClr val="6F0710"/>
                </a:solidFill>
              </a:rPr>
              <a:t>key accountability fora </a:t>
            </a:r>
            <a:r>
              <a:rPr lang="en-US" sz="1764" dirty="0">
                <a:solidFill>
                  <a:srgbClr val="D8D8D8">
                    <a:lumMod val="10000"/>
                  </a:srgbClr>
                </a:solidFill>
              </a:rPr>
              <a:t>where the scorecard can be integrated for review and action</a:t>
            </a:r>
          </a:p>
          <a:p>
            <a:pPr marL="336042" indent="-336042" defTabSz="672067" fontAlgn="auto">
              <a:lnSpc>
                <a:spcPts val="2352"/>
              </a:lnSpc>
              <a:spcAft>
                <a:spcPts val="2940"/>
              </a:spcAft>
              <a:buFont typeface="Arial" panose="020B0604020202020204" pitchFamily="34" charset="0"/>
              <a:buAutoNum type="arabicPeriod"/>
            </a:pPr>
            <a:r>
              <a:rPr lang="en-US" sz="1764" dirty="0">
                <a:solidFill>
                  <a:srgbClr val="D8D8D8">
                    <a:lumMod val="10000"/>
                  </a:srgbClr>
                </a:solidFill>
              </a:rPr>
              <a:t>Define the </a:t>
            </a:r>
            <a:r>
              <a:rPr lang="en-US" sz="1764" b="1" dirty="0">
                <a:solidFill>
                  <a:srgbClr val="6F0710"/>
                </a:solidFill>
              </a:rPr>
              <a:t>quarterly process </a:t>
            </a:r>
            <a:r>
              <a:rPr lang="en-US" sz="1764" dirty="0">
                <a:solidFill>
                  <a:srgbClr val="D8D8D8">
                    <a:lumMod val="10000"/>
                  </a:srgbClr>
                </a:solidFill>
              </a:rPr>
              <a:t>for populating and </a:t>
            </a:r>
            <a:r>
              <a:rPr lang="en-US" sz="1764" dirty="0" err="1">
                <a:solidFill>
                  <a:srgbClr val="D8D8D8">
                    <a:lumMod val="10000"/>
                  </a:srgbClr>
                </a:solidFill>
              </a:rPr>
              <a:t>analysing</a:t>
            </a:r>
            <a:r>
              <a:rPr lang="en-US" sz="1764" dirty="0">
                <a:solidFill>
                  <a:srgbClr val="D8D8D8">
                    <a:lumMod val="10000"/>
                  </a:srgbClr>
                </a:solidFill>
              </a:rPr>
              <a:t> the scorecard and documenting and monitoring actions </a:t>
            </a:r>
          </a:p>
        </p:txBody>
      </p:sp>
    </p:spTree>
    <p:custDataLst>
      <p:tags r:id="rId1"/>
    </p:custDataLst>
    <p:extLst>
      <p:ext uri="{BB962C8B-B14F-4D97-AF65-F5344CB8AC3E}">
        <p14:creationId xmlns:p14="http://schemas.microsoft.com/office/powerpoint/2010/main" val="3111042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22116248-7A6E-4902-A304-072D8A648EEB}"/>
              </a:ext>
            </a:extLst>
          </p:cNvPr>
          <p:cNvSpPr>
            <a:spLocks noGrp="1"/>
          </p:cNvSpPr>
          <p:nvPr>
            <p:ph type="title"/>
          </p:nvPr>
        </p:nvSpPr>
        <p:spPr>
          <a:xfrm>
            <a:off x="448072" y="767997"/>
            <a:ext cx="8065294" cy="443198"/>
          </a:xfrm>
        </p:spPr>
        <p:txBody>
          <a:bodyPr vert="horz" wrap="square" lIns="0" tIns="0" rIns="0" bIns="0" rtlCol="0" anchor="t">
            <a:spAutoFit/>
          </a:bodyPr>
          <a:lstStyle>
            <a:lvl1pPr>
              <a:defRPr sz="3200" b="1" baseline="0">
                <a:solidFill>
                  <a:schemeClr val="tx2"/>
                </a:solidFill>
                <a:latin typeface="Arial" panose="020B0604020202020204" pitchFamily="34" charset="0"/>
                <a:cs typeface="Arial" panose="020B0604020202020204" pitchFamily="34" charset="0"/>
              </a:defRPr>
            </a:lvl1pPr>
          </a:lstStyle>
          <a:p>
            <a:r>
              <a:rPr lang="en-US" dirty="0"/>
              <a:t>Who you should share the scorecard with</a:t>
            </a:r>
            <a:endParaRPr lang="en-GB" dirty="0"/>
          </a:p>
        </p:txBody>
      </p:sp>
      <p:sp>
        <p:nvSpPr>
          <p:cNvPr id="16" name="Title 1">
            <a:extLst>
              <a:ext uri="{FF2B5EF4-FFF2-40B4-BE49-F238E27FC236}">
                <a16:creationId xmlns:a16="http://schemas.microsoft.com/office/drawing/2014/main" id="{2627CC40-8BF2-4A7C-9CCA-CB568ED157A6}"/>
              </a:ext>
            </a:extLst>
          </p:cNvPr>
          <p:cNvSpPr txBox="1">
            <a:spLocks/>
          </p:cNvSpPr>
          <p:nvPr/>
        </p:nvSpPr>
        <p:spPr>
          <a:xfrm>
            <a:off x="448072" y="419400"/>
            <a:ext cx="8065294" cy="325763"/>
          </a:xfrm>
          <a:prstGeom prst="rect">
            <a:avLst/>
          </a:prstGeom>
        </p:spPr>
        <p:txBody>
          <a:bodyPr vert="horz" wrap="square" lIns="0" tIns="0" rIns="0" bIns="0" rtlCol="0" anchor="t">
            <a:spAutoFit/>
          </a:bodyPr>
          <a:lstStyle>
            <a:lvl1pPr algn="l" defTabSz="685783" rtl="0" eaLnBrk="1" latinLnBrk="0" hangingPunct="1">
              <a:lnSpc>
                <a:spcPct val="90000"/>
              </a:lnSpc>
              <a:spcBef>
                <a:spcPct val="0"/>
              </a:spcBef>
              <a:buNone/>
              <a:defRPr sz="3200" b="1" kern="1200" baseline="0">
                <a:solidFill>
                  <a:schemeClr val="tx2"/>
                </a:solidFill>
                <a:latin typeface="Arial" panose="020B0604020202020204" pitchFamily="34" charset="0"/>
                <a:ea typeface="+mj-ea"/>
                <a:cs typeface="Arial" panose="020B0604020202020204" pitchFamily="34" charset="0"/>
              </a:defRPr>
            </a:lvl1pPr>
          </a:lstStyle>
          <a:p>
            <a:pPr defTabSz="672067" fontAlgn="auto">
              <a:spcAft>
                <a:spcPts val="0"/>
              </a:spcAft>
            </a:pPr>
            <a:r>
              <a:rPr lang="en-US" sz="2352" b="0" dirty="0">
                <a:solidFill>
                  <a:prstClr val="black">
                    <a:lumMod val="65000"/>
                    <a:lumOff val="35000"/>
                  </a:prstClr>
                </a:solidFill>
              </a:rPr>
              <a:t>1. Identify the key stakeholders </a:t>
            </a:r>
            <a:endParaRPr lang="en-GB" sz="2352" b="0" dirty="0">
              <a:solidFill>
                <a:prstClr val="black">
                  <a:lumMod val="65000"/>
                  <a:lumOff val="35000"/>
                </a:prstClr>
              </a:solidFill>
            </a:endParaRPr>
          </a:p>
        </p:txBody>
      </p:sp>
      <p:graphicFrame>
        <p:nvGraphicFramePr>
          <p:cNvPr id="3" name="Table 2">
            <a:extLst>
              <a:ext uri="{FF2B5EF4-FFF2-40B4-BE49-F238E27FC236}">
                <a16:creationId xmlns:a16="http://schemas.microsoft.com/office/drawing/2014/main" id="{AE28C470-73B2-4515-B1AA-8C51813E0FE0}"/>
              </a:ext>
            </a:extLst>
          </p:cNvPr>
          <p:cNvGraphicFramePr>
            <a:graphicFrameLocks noGrp="1"/>
          </p:cNvGraphicFramePr>
          <p:nvPr/>
        </p:nvGraphicFramePr>
        <p:xfrm>
          <a:off x="448072" y="1437762"/>
          <a:ext cx="8065294" cy="4744792"/>
        </p:xfrm>
        <a:graphic>
          <a:graphicData uri="http://schemas.openxmlformats.org/drawingml/2006/table">
            <a:tbl>
              <a:tblPr firstRow="1" bandRow="1">
                <a:tableStyleId>{C083E6E3-FA7D-4D7B-A595-EF9225AFEA82}</a:tableStyleId>
              </a:tblPr>
              <a:tblGrid>
                <a:gridCol w="1986311">
                  <a:extLst>
                    <a:ext uri="{9D8B030D-6E8A-4147-A177-3AD203B41FA5}">
                      <a16:colId xmlns:a16="http://schemas.microsoft.com/office/drawing/2014/main" val="1626781027"/>
                    </a:ext>
                  </a:extLst>
                </a:gridCol>
                <a:gridCol w="6078983">
                  <a:extLst>
                    <a:ext uri="{9D8B030D-6E8A-4147-A177-3AD203B41FA5}">
                      <a16:colId xmlns:a16="http://schemas.microsoft.com/office/drawing/2014/main" val="3864351043"/>
                    </a:ext>
                  </a:extLst>
                </a:gridCol>
              </a:tblGrid>
              <a:tr h="336113">
                <a:tc>
                  <a:txBody>
                    <a:bodyPr/>
                    <a:lstStyle/>
                    <a:p>
                      <a:r>
                        <a:rPr lang="en-US" sz="1400" dirty="0">
                          <a:latin typeface="Arial" panose="020B0604020202020204" pitchFamily="34" charset="0"/>
                          <a:cs typeface="Arial" panose="020B0604020202020204" pitchFamily="34" charset="0"/>
                        </a:rPr>
                        <a:t>Stakeholder</a:t>
                      </a:r>
                    </a:p>
                  </a:txBody>
                  <a:tcPr marL="89614" marR="89614" marT="63506" marB="63506">
                    <a:lnR w="12700" cap="flat" cmpd="sng" algn="ctr">
                      <a:solidFill>
                        <a:schemeClr val="accent3"/>
                      </a:solidFill>
                      <a:prstDash val="solid"/>
                      <a:round/>
                      <a:headEnd type="none" w="med" len="med"/>
                      <a:tailEnd type="none" w="med" len="med"/>
                    </a:lnR>
                  </a:tcPr>
                </a:tc>
                <a:tc>
                  <a:txBody>
                    <a:bodyPr/>
                    <a:lstStyle/>
                    <a:p>
                      <a:r>
                        <a:rPr lang="en-US" sz="1400" dirty="0">
                          <a:latin typeface="Arial" panose="020B0604020202020204" pitchFamily="34" charset="0"/>
                          <a:cs typeface="Arial" panose="020B0604020202020204" pitchFamily="34" charset="0"/>
                        </a:rPr>
                        <a:t>Broad responsibility</a:t>
                      </a:r>
                    </a:p>
                  </a:txBody>
                  <a:tcPr marL="89614" marR="89614" marT="63506" marB="63506">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458275634"/>
                  </a:ext>
                </a:extLst>
              </a:tr>
              <a:tr h="804099">
                <a:tc>
                  <a:txBody>
                    <a:bodyPr/>
                    <a:lstStyle/>
                    <a:p>
                      <a:r>
                        <a:rPr lang="en-US" sz="1400" b="1" dirty="0">
                          <a:latin typeface="Arial" panose="020B0604020202020204" pitchFamily="34" charset="0"/>
                          <a:cs typeface="Arial" panose="020B0604020202020204" pitchFamily="34" charset="0"/>
                        </a:rPr>
                        <a:t>Political leaders</a:t>
                      </a:r>
                    </a:p>
                  </a:txBody>
                  <a:tcPr marL="89614" marR="89614" marT="63506" marB="63506">
                    <a:lnR w="12700" cap="flat" cmpd="sng" algn="ctr">
                      <a:solidFill>
                        <a:schemeClr val="accent3"/>
                      </a:solidFill>
                      <a:prstDash val="solid"/>
                      <a:round/>
                      <a:headEnd type="none" w="med" len="med"/>
                      <a:tailEnd type="none" w="med" len="med"/>
                    </a:lnR>
                  </a:tcPr>
                </a:tc>
                <a:tc>
                  <a:txBody>
                    <a:bodyPr/>
                    <a:lstStyle/>
                    <a:p>
                      <a:pPr marL="180975" indent="-180975">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Performance transparency</a:t>
                      </a:r>
                    </a:p>
                    <a:p>
                      <a:pPr marL="180975" indent="-180975">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Using political power and resources to improve health where it matters most</a:t>
                      </a:r>
                    </a:p>
                  </a:txBody>
                  <a:tcPr marL="89614" marR="89614" marT="63506" marB="63506">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3763787484"/>
                  </a:ext>
                </a:extLst>
              </a:tr>
              <a:tr h="853885">
                <a:tc>
                  <a:txBody>
                    <a:bodyPr/>
                    <a:lstStyle/>
                    <a:p>
                      <a:r>
                        <a:rPr lang="en-US" sz="1400" b="1" dirty="0" err="1">
                          <a:latin typeface="Arial" panose="020B0604020202020204" pitchFamily="34" charset="0"/>
                          <a:cs typeface="Arial" panose="020B0604020202020204" pitchFamily="34" charset="0"/>
                        </a:rPr>
                        <a:t>Programme</a:t>
                      </a:r>
                      <a:r>
                        <a:rPr lang="en-US" sz="1400" b="1" dirty="0">
                          <a:latin typeface="Arial" panose="020B0604020202020204" pitchFamily="34" charset="0"/>
                          <a:cs typeface="Arial" panose="020B0604020202020204" pitchFamily="34" charset="0"/>
                        </a:rPr>
                        <a:t> and Ministry of Health directors</a:t>
                      </a:r>
                    </a:p>
                  </a:txBody>
                  <a:tcPr marL="89614" marR="89614" marT="63506" marB="63506">
                    <a:lnR w="12700" cap="flat" cmpd="sng" algn="ctr">
                      <a:solidFill>
                        <a:schemeClr val="accent3"/>
                      </a:solidFill>
                      <a:prstDash val="solid"/>
                      <a:round/>
                      <a:headEnd type="none" w="med" len="med"/>
                      <a:tailEnd type="none" w="med" len="med"/>
                    </a:lnR>
                  </a:tcPr>
                </a:tc>
                <a:tc>
                  <a:txBody>
                    <a:bodyPr/>
                    <a:lstStyle/>
                    <a:p>
                      <a:pPr marL="180975" indent="-180975">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Identifying key gaps in programming</a:t>
                      </a:r>
                    </a:p>
                    <a:p>
                      <a:pPr marL="180975" indent="-180975">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Changing policy to foster improvements </a:t>
                      </a:r>
                    </a:p>
                    <a:p>
                      <a:pPr marL="180975" indent="-180975">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Re-allocate resources to solve problems requiring funding</a:t>
                      </a:r>
                    </a:p>
                  </a:txBody>
                  <a:tcPr marL="89614" marR="89614" marT="63506" marB="63506">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432029465"/>
                  </a:ext>
                </a:extLst>
              </a:tr>
              <a:tr h="1013199">
                <a:tc>
                  <a:txBody>
                    <a:bodyPr/>
                    <a:lstStyle/>
                    <a:p>
                      <a:r>
                        <a:rPr lang="en-US" sz="1400" b="1" dirty="0">
                          <a:latin typeface="Arial" panose="020B0604020202020204" pitchFamily="34" charset="0"/>
                          <a:cs typeface="Arial" panose="020B0604020202020204" pitchFamily="34" charset="0"/>
                        </a:rPr>
                        <a:t>Development partners</a:t>
                      </a:r>
                    </a:p>
                  </a:txBody>
                  <a:tcPr marL="89614" marR="89614" marT="63506" marB="63506">
                    <a:lnR w="12700" cap="flat" cmpd="sng" algn="ctr">
                      <a:solidFill>
                        <a:schemeClr val="accent3"/>
                      </a:solidFill>
                      <a:prstDash val="solid"/>
                      <a:round/>
                      <a:headEnd type="none" w="med" len="med"/>
                      <a:tailEnd type="none" w="med" len="med"/>
                    </a:lnR>
                  </a:tcPr>
                </a:tc>
                <a:tc>
                  <a:txBody>
                    <a:bodyPr/>
                    <a:lstStyle/>
                    <a:p>
                      <a:pPr marL="180975" indent="-180975">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With Ministry of Health </a:t>
                      </a:r>
                      <a:r>
                        <a:rPr lang="en-US" sz="1400" dirty="0" err="1">
                          <a:latin typeface="Arial" panose="020B0604020202020204" pitchFamily="34" charset="0"/>
                          <a:cs typeface="Arial" panose="020B0604020202020204" pitchFamily="34" charset="0"/>
                        </a:rPr>
                        <a:t>programmes</a:t>
                      </a:r>
                      <a:r>
                        <a:rPr lang="en-US" sz="1400" dirty="0">
                          <a:latin typeface="Arial" panose="020B0604020202020204" pitchFamily="34" charset="0"/>
                          <a:cs typeface="Arial" panose="020B0604020202020204" pitchFamily="34" charset="0"/>
                        </a:rPr>
                        <a:t>, identifying and providing financial and/or human (such as technical assistance) resources for </a:t>
                      </a:r>
                      <a:r>
                        <a:rPr lang="en-US" sz="1400" dirty="0" err="1">
                          <a:latin typeface="Arial" panose="020B0604020202020204" pitchFamily="34" charset="0"/>
                          <a:cs typeface="Arial" panose="020B0604020202020204" pitchFamily="34" charset="0"/>
                        </a:rPr>
                        <a:t>programme</a:t>
                      </a:r>
                      <a:r>
                        <a:rPr lang="en-US" sz="1400" dirty="0">
                          <a:latin typeface="Arial" panose="020B0604020202020204" pitchFamily="34" charset="0"/>
                          <a:cs typeface="Arial" panose="020B0604020202020204" pitchFamily="34" charset="0"/>
                        </a:rPr>
                        <a:t> needs</a:t>
                      </a:r>
                    </a:p>
                    <a:p>
                      <a:pPr marL="180975" indent="-180975">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Engaging the community around specific bottlenecks</a:t>
                      </a:r>
                    </a:p>
                  </a:txBody>
                  <a:tcPr marL="89614" marR="89614" marT="63506" marB="63506">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3277323749"/>
                  </a:ext>
                </a:extLst>
              </a:tr>
              <a:tr h="853885">
                <a:tc>
                  <a:txBody>
                    <a:bodyPr/>
                    <a:lstStyle/>
                    <a:p>
                      <a:r>
                        <a:rPr lang="en-US" sz="1400" b="1" dirty="0">
                          <a:latin typeface="Arial" panose="020B0604020202020204" pitchFamily="34" charset="0"/>
                          <a:cs typeface="Arial" panose="020B0604020202020204" pitchFamily="34" charset="0"/>
                        </a:rPr>
                        <a:t>Subnational stakeholders</a:t>
                      </a:r>
                    </a:p>
                  </a:txBody>
                  <a:tcPr marL="89614" marR="89614" marT="63506" marB="63506">
                    <a:lnR w="12700" cap="flat" cmpd="sng" algn="ctr">
                      <a:solidFill>
                        <a:schemeClr val="accent3"/>
                      </a:solidFill>
                      <a:prstDash val="solid"/>
                      <a:round/>
                      <a:headEnd type="none" w="med" len="med"/>
                      <a:tailEnd type="none" w="med" len="med"/>
                    </a:lnR>
                  </a:tcPr>
                </a:tc>
                <a:tc>
                  <a:txBody>
                    <a:bodyPr/>
                    <a:lstStyle/>
                    <a:p>
                      <a:pPr marL="180975" indent="-180975">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Supporting implementation</a:t>
                      </a:r>
                    </a:p>
                    <a:p>
                      <a:pPr marL="180975" indent="-180975">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Benchmarking performance, data validation</a:t>
                      </a:r>
                    </a:p>
                    <a:p>
                      <a:pPr marL="180975" indent="-180975">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Feedback on implementation effectiveness</a:t>
                      </a:r>
                    </a:p>
                  </a:txBody>
                  <a:tcPr marL="89614" marR="89614" marT="63506" marB="63506">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162624000"/>
                  </a:ext>
                </a:extLst>
              </a:tr>
              <a:tr h="804099">
                <a:tc>
                  <a:txBody>
                    <a:bodyPr/>
                    <a:lstStyle/>
                    <a:p>
                      <a:r>
                        <a:rPr lang="en-US" sz="1400" b="1" dirty="0">
                          <a:latin typeface="Arial" panose="020B0604020202020204" pitchFamily="34" charset="0"/>
                          <a:cs typeface="Arial" panose="020B0604020202020204" pitchFamily="34" charset="0"/>
                        </a:rPr>
                        <a:t>Community</a:t>
                      </a:r>
                    </a:p>
                  </a:txBody>
                  <a:tcPr marL="89614" marR="89614" marT="63506" marB="63506">
                    <a:lnR w="12700" cap="flat" cmpd="sng" algn="ctr">
                      <a:solidFill>
                        <a:schemeClr val="accent3"/>
                      </a:solidFill>
                      <a:prstDash val="solid"/>
                      <a:round/>
                      <a:headEnd type="none" w="med" len="med"/>
                      <a:tailEnd type="none" w="med" len="med"/>
                    </a:lnR>
                  </a:tcPr>
                </a:tc>
                <a:tc>
                  <a:txBody>
                    <a:bodyPr/>
                    <a:lstStyle/>
                    <a:p>
                      <a:pPr marL="180975" indent="-180975">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Validating and supplementing data</a:t>
                      </a:r>
                    </a:p>
                    <a:p>
                      <a:pPr marL="180975" indent="-180975">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Joint problem solving to identify bottlenecks and propose community-oriented solutions</a:t>
                      </a:r>
                    </a:p>
                  </a:txBody>
                  <a:tcPr marL="89614" marR="89614" marT="63506" marB="63506">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339055020"/>
                  </a:ext>
                </a:extLst>
              </a:tr>
            </a:tbl>
          </a:graphicData>
        </a:graphic>
      </p:graphicFrame>
    </p:spTree>
    <p:custDataLst>
      <p:tags r:id="rId1"/>
    </p:custDataLst>
    <p:extLst>
      <p:ext uri="{BB962C8B-B14F-4D97-AF65-F5344CB8AC3E}">
        <p14:creationId xmlns:p14="http://schemas.microsoft.com/office/powerpoint/2010/main" val="2233608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22116248-7A6E-4902-A304-072D8A648EEB}"/>
              </a:ext>
            </a:extLst>
          </p:cNvPr>
          <p:cNvSpPr>
            <a:spLocks noGrp="1"/>
          </p:cNvSpPr>
          <p:nvPr>
            <p:ph type="title"/>
          </p:nvPr>
        </p:nvSpPr>
        <p:spPr>
          <a:xfrm>
            <a:off x="448072" y="767997"/>
            <a:ext cx="8065294" cy="443198"/>
          </a:xfrm>
        </p:spPr>
        <p:txBody>
          <a:bodyPr vert="horz" wrap="square" lIns="0" tIns="0" rIns="0" bIns="0" rtlCol="0" anchor="t">
            <a:spAutoFit/>
          </a:bodyPr>
          <a:lstStyle>
            <a:lvl1pPr>
              <a:defRPr sz="3200" b="1" baseline="0">
                <a:solidFill>
                  <a:schemeClr val="tx2"/>
                </a:solidFill>
                <a:latin typeface="Arial" panose="020B0604020202020204" pitchFamily="34" charset="0"/>
                <a:cs typeface="Arial" panose="020B0604020202020204" pitchFamily="34" charset="0"/>
              </a:defRPr>
            </a:lvl1pPr>
          </a:lstStyle>
          <a:p>
            <a:r>
              <a:rPr lang="en-US" dirty="0"/>
              <a:t>Potential fora for the scorecard</a:t>
            </a:r>
            <a:endParaRPr lang="en-GB" dirty="0"/>
          </a:p>
        </p:txBody>
      </p:sp>
      <p:sp>
        <p:nvSpPr>
          <p:cNvPr id="16" name="Title 1">
            <a:extLst>
              <a:ext uri="{FF2B5EF4-FFF2-40B4-BE49-F238E27FC236}">
                <a16:creationId xmlns:a16="http://schemas.microsoft.com/office/drawing/2014/main" id="{2627CC40-8BF2-4A7C-9CCA-CB568ED157A6}"/>
              </a:ext>
            </a:extLst>
          </p:cNvPr>
          <p:cNvSpPr txBox="1">
            <a:spLocks/>
          </p:cNvSpPr>
          <p:nvPr/>
        </p:nvSpPr>
        <p:spPr>
          <a:xfrm>
            <a:off x="448072" y="419400"/>
            <a:ext cx="8065294" cy="325763"/>
          </a:xfrm>
          <a:prstGeom prst="rect">
            <a:avLst/>
          </a:prstGeom>
        </p:spPr>
        <p:txBody>
          <a:bodyPr vert="horz" wrap="square" lIns="0" tIns="0" rIns="0" bIns="0" rtlCol="0" anchor="t">
            <a:spAutoFit/>
          </a:bodyPr>
          <a:lstStyle>
            <a:lvl1pPr algn="l" defTabSz="685783" rtl="0" eaLnBrk="1" latinLnBrk="0" hangingPunct="1">
              <a:lnSpc>
                <a:spcPct val="90000"/>
              </a:lnSpc>
              <a:spcBef>
                <a:spcPct val="0"/>
              </a:spcBef>
              <a:buNone/>
              <a:defRPr sz="3200" b="1" kern="1200" baseline="0">
                <a:solidFill>
                  <a:schemeClr val="tx2"/>
                </a:solidFill>
                <a:latin typeface="Arial" panose="020B0604020202020204" pitchFamily="34" charset="0"/>
                <a:ea typeface="+mj-ea"/>
                <a:cs typeface="Arial" panose="020B0604020202020204" pitchFamily="34" charset="0"/>
              </a:defRPr>
            </a:lvl1pPr>
          </a:lstStyle>
          <a:p>
            <a:pPr defTabSz="672067" fontAlgn="auto">
              <a:spcAft>
                <a:spcPts val="0"/>
              </a:spcAft>
            </a:pPr>
            <a:r>
              <a:rPr lang="en-US" sz="2352" b="0" dirty="0">
                <a:solidFill>
                  <a:prstClr val="black">
                    <a:lumMod val="65000"/>
                    <a:lumOff val="35000"/>
                  </a:prstClr>
                </a:solidFill>
              </a:rPr>
              <a:t>2. Identify existing accountability mechanisms</a:t>
            </a:r>
          </a:p>
        </p:txBody>
      </p:sp>
      <p:graphicFrame>
        <p:nvGraphicFramePr>
          <p:cNvPr id="3" name="Table 2">
            <a:extLst>
              <a:ext uri="{FF2B5EF4-FFF2-40B4-BE49-F238E27FC236}">
                <a16:creationId xmlns:a16="http://schemas.microsoft.com/office/drawing/2014/main" id="{AE28C470-73B2-4515-B1AA-8C51813E0FE0}"/>
              </a:ext>
            </a:extLst>
          </p:cNvPr>
          <p:cNvGraphicFramePr>
            <a:graphicFrameLocks noGrp="1"/>
          </p:cNvGraphicFramePr>
          <p:nvPr/>
        </p:nvGraphicFramePr>
        <p:xfrm>
          <a:off x="448072" y="1437762"/>
          <a:ext cx="8065294" cy="4653328"/>
        </p:xfrm>
        <a:graphic>
          <a:graphicData uri="http://schemas.openxmlformats.org/drawingml/2006/table">
            <a:tbl>
              <a:tblPr bandRow="1">
                <a:tableStyleId>{C083E6E3-FA7D-4D7B-A595-EF9225AFEA82}</a:tableStyleId>
              </a:tblPr>
              <a:tblGrid>
                <a:gridCol w="1986311">
                  <a:extLst>
                    <a:ext uri="{9D8B030D-6E8A-4147-A177-3AD203B41FA5}">
                      <a16:colId xmlns:a16="http://schemas.microsoft.com/office/drawing/2014/main" val="1626781027"/>
                    </a:ext>
                  </a:extLst>
                </a:gridCol>
                <a:gridCol w="6078983">
                  <a:extLst>
                    <a:ext uri="{9D8B030D-6E8A-4147-A177-3AD203B41FA5}">
                      <a16:colId xmlns:a16="http://schemas.microsoft.com/office/drawing/2014/main" val="3864351043"/>
                    </a:ext>
                  </a:extLst>
                </a:gridCol>
              </a:tblGrid>
              <a:tr h="804099">
                <a:tc>
                  <a:txBody>
                    <a:bodyPr/>
                    <a:lstStyle/>
                    <a:p>
                      <a:r>
                        <a:rPr lang="en-US" sz="1400" b="1" dirty="0">
                          <a:latin typeface="Arial" panose="020B0604020202020204" pitchFamily="34" charset="0"/>
                          <a:cs typeface="Arial" panose="020B0604020202020204" pitchFamily="34" charset="0"/>
                        </a:rPr>
                        <a:t>Relevant meetings</a:t>
                      </a:r>
                    </a:p>
                  </a:txBody>
                  <a:tcPr marL="89614" marR="89614" marT="63506" marB="63506">
                    <a:lnR w="12700" cap="flat" cmpd="sng" algn="ctr">
                      <a:solidFill>
                        <a:schemeClr val="accent3"/>
                      </a:solidFill>
                      <a:prstDash val="solid"/>
                      <a:round/>
                      <a:headEnd type="none" w="med" len="med"/>
                      <a:tailEnd type="none" w="med" len="med"/>
                    </a:lnR>
                  </a:tcPr>
                </a:tc>
                <a:tc>
                  <a:txBody>
                    <a:bodyPr/>
                    <a:lstStyle/>
                    <a:p>
                      <a:pPr marL="180975" indent="-180975">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What are all of the official, regular government meetings at each level of government that discuss health </a:t>
                      </a:r>
                      <a:r>
                        <a:rPr lang="en-US" sz="1400" dirty="0" err="1">
                          <a:latin typeface="Arial" panose="020B0604020202020204" pitchFamily="34" charset="0"/>
                          <a:cs typeface="Arial" panose="020B0604020202020204" pitchFamily="34" charset="0"/>
                        </a:rPr>
                        <a:t>programmes</a:t>
                      </a:r>
                      <a:r>
                        <a:rPr lang="en-US" sz="1400" dirty="0">
                          <a:latin typeface="Arial" panose="020B0604020202020204" pitchFamily="34" charset="0"/>
                          <a:cs typeface="Arial" panose="020B0604020202020204" pitchFamily="34" charset="0"/>
                        </a:rPr>
                        <a:t> and outcomes?</a:t>
                      </a:r>
                    </a:p>
                    <a:p>
                      <a:pPr marL="180975" indent="-180975">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How frequently do each of these meetings occur?</a:t>
                      </a:r>
                    </a:p>
                  </a:txBody>
                  <a:tcPr marL="89614" marR="89614" marT="63506" marB="63506">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3763787484"/>
                  </a:ext>
                </a:extLst>
              </a:tr>
              <a:tr h="1013199">
                <a:tc>
                  <a:txBody>
                    <a:bodyPr/>
                    <a:lstStyle/>
                    <a:p>
                      <a:r>
                        <a:rPr lang="en-US" sz="1400" b="1" dirty="0">
                          <a:latin typeface="Arial" panose="020B0604020202020204" pitchFamily="34" charset="0"/>
                          <a:cs typeface="Arial" panose="020B0604020202020204" pitchFamily="34" charset="0"/>
                        </a:rPr>
                        <a:t>Stakeholder attendance</a:t>
                      </a:r>
                    </a:p>
                  </a:txBody>
                  <a:tcPr marL="89614" marR="89614" marT="63506" marB="63506">
                    <a:lnR w="12700" cap="flat" cmpd="sng" algn="ctr">
                      <a:solidFill>
                        <a:schemeClr val="accent3"/>
                      </a:solidFill>
                      <a:prstDash val="solid"/>
                      <a:round/>
                      <a:headEnd type="none" w="med" len="med"/>
                      <a:tailEnd type="none" w="med" len="med"/>
                    </a:lnR>
                  </a:tcPr>
                </a:tc>
                <a:tc>
                  <a:txBody>
                    <a:bodyPr/>
                    <a:lstStyle/>
                    <a:p>
                      <a:pPr marL="180975" indent="-180975">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Which meetings are attended by technical health staff? Elected officials? Development partners? Local NGOs?</a:t>
                      </a:r>
                    </a:p>
                    <a:p>
                      <a:pPr marL="180975" indent="-180975">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Which meetings are attended by stakeholders who run community health engagement </a:t>
                      </a:r>
                      <a:r>
                        <a:rPr lang="en-US" sz="1400" dirty="0" err="1">
                          <a:latin typeface="Arial" panose="020B0604020202020204" pitchFamily="34" charset="0"/>
                          <a:cs typeface="Arial" panose="020B0604020202020204" pitchFamily="34" charset="0"/>
                        </a:rPr>
                        <a:t>programmes</a:t>
                      </a:r>
                      <a:r>
                        <a:rPr lang="en-US" sz="1400" dirty="0">
                          <a:latin typeface="Arial" panose="020B0604020202020204" pitchFamily="34" charset="0"/>
                          <a:cs typeface="Arial" panose="020B0604020202020204" pitchFamily="34" charset="0"/>
                        </a:rPr>
                        <a:t>?</a:t>
                      </a:r>
                    </a:p>
                  </a:txBody>
                  <a:tcPr marL="89614" marR="89614" marT="63506" marB="63506">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3840436934"/>
                  </a:ext>
                </a:extLst>
              </a:tr>
              <a:tr h="1013199">
                <a:tc>
                  <a:txBody>
                    <a:bodyPr/>
                    <a:lstStyle/>
                    <a:p>
                      <a:r>
                        <a:rPr lang="en-US" sz="1400" b="1" dirty="0">
                          <a:latin typeface="Arial" panose="020B0604020202020204" pitchFamily="34" charset="0"/>
                          <a:cs typeface="Arial" panose="020B0604020202020204" pitchFamily="34" charset="0"/>
                        </a:rPr>
                        <a:t>Discussion topics</a:t>
                      </a:r>
                    </a:p>
                  </a:txBody>
                  <a:tcPr marL="89614" marR="89614" marT="63506" marB="63506">
                    <a:lnR w="12700" cap="flat" cmpd="sng" algn="ctr">
                      <a:solidFill>
                        <a:schemeClr val="accent3"/>
                      </a:solidFill>
                      <a:prstDash val="solid"/>
                      <a:round/>
                      <a:headEnd type="none" w="med" len="med"/>
                      <a:tailEnd type="none" w="med" len="med"/>
                    </a:lnR>
                  </a:tcPr>
                </a:tc>
                <a:tc>
                  <a:txBody>
                    <a:bodyPr/>
                    <a:lstStyle/>
                    <a:p>
                      <a:pPr marL="180975" indent="-180975">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What topics are discussed during each meeting? Are community health </a:t>
                      </a:r>
                      <a:r>
                        <a:rPr lang="en-US" sz="1400" dirty="0" err="1">
                          <a:latin typeface="Arial" panose="020B0604020202020204" pitchFamily="34" charset="0"/>
                          <a:cs typeface="Arial" panose="020B0604020202020204" pitchFamily="34" charset="0"/>
                        </a:rPr>
                        <a:t>programmes</a:t>
                      </a:r>
                      <a:r>
                        <a:rPr lang="en-US" sz="1400" dirty="0">
                          <a:latin typeface="Arial" panose="020B0604020202020204" pitchFamily="34" charset="0"/>
                          <a:cs typeface="Arial" panose="020B0604020202020204" pitchFamily="34" charset="0"/>
                        </a:rPr>
                        <a:t> discussed?</a:t>
                      </a:r>
                    </a:p>
                    <a:p>
                      <a:pPr marL="180975" indent="-180975">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Which meetings are focused on presenting updates versus conducting evaluations, setting priorities and reviewing </a:t>
                      </a:r>
                      <a:r>
                        <a:rPr lang="en-US" sz="1400" dirty="0" err="1">
                          <a:latin typeface="Arial" panose="020B0604020202020204" pitchFamily="34" charset="0"/>
                          <a:cs typeface="Arial" panose="020B0604020202020204" pitchFamily="34" charset="0"/>
                        </a:rPr>
                        <a:t>programme</a:t>
                      </a:r>
                      <a:r>
                        <a:rPr lang="en-US" sz="1400" dirty="0">
                          <a:latin typeface="Arial" panose="020B0604020202020204" pitchFamily="34" charset="0"/>
                          <a:cs typeface="Arial" panose="020B0604020202020204" pitchFamily="34" charset="0"/>
                        </a:rPr>
                        <a:t> progress?</a:t>
                      </a:r>
                    </a:p>
                  </a:txBody>
                  <a:tcPr marL="89614" marR="89614" marT="63506" marB="63506">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584812827"/>
                  </a:ext>
                </a:extLst>
              </a:tr>
              <a:tr h="1740071">
                <a:tc>
                  <a:txBody>
                    <a:bodyPr/>
                    <a:lstStyle/>
                    <a:p>
                      <a:r>
                        <a:rPr lang="en-US" sz="1400" b="1" dirty="0">
                          <a:latin typeface="Arial" panose="020B0604020202020204" pitchFamily="34" charset="0"/>
                          <a:cs typeface="Arial" panose="020B0604020202020204" pitchFamily="34" charset="0"/>
                        </a:rPr>
                        <a:t>Scorecard integration</a:t>
                      </a:r>
                    </a:p>
                  </a:txBody>
                  <a:tcPr marL="89614" marR="89614" marT="63506" marB="63506">
                    <a:lnR w="12700" cap="flat" cmpd="sng" algn="ctr">
                      <a:solidFill>
                        <a:schemeClr val="accent3"/>
                      </a:solidFill>
                      <a:prstDash val="solid"/>
                      <a:round/>
                      <a:headEnd type="none" w="med" len="med"/>
                      <a:tailEnd type="none" w="med" len="med"/>
                    </a:lnR>
                  </a:tcPr>
                </a:tc>
                <a:tc>
                  <a:txBody>
                    <a:bodyPr/>
                    <a:lstStyle/>
                    <a:p>
                      <a:pPr marL="180975" indent="-180975">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Are the scorecard and action tracker already discussed in any meetings?</a:t>
                      </a:r>
                    </a:p>
                    <a:p>
                      <a:pPr marL="180975" indent="-180975">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Is there time available during the meeting agenda to discuss the scorecard itself or the action tracker?</a:t>
                      </a:r>
                    </a:p>
                    <a:p>
                      <a:pPr marL="180975" indent="-180975">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Would it be useful to discuss current performance and progress on specific health indicators during this meeting?</a:t>
                      </a:r>
                    </a:p>
                    <a:p>
                      <a:pPr marL="180975" indent="-180975">
                        <a:spcAft>
                          <a:spcPts val="400"/>
                        </a:spcAft>
                        <a:buFont typeface="Arial" panose="020B0604020202020204" pitchFamily="34" charset="0"/>
                        <a:buChar char="•"/>
                      </a:pPr>
                      <a:r>
                        <a:rPr lang="en-US" sz="1400" dirty="0">
                          <a:latin typeface="Arial" panose="020B0604020202020204" pitchFamily="34" charset="0"/>
                          <a:cs typeface="Arial" panose="020B0604020202020204" pitchFamily="34" charset="0"/>
                        </a:rPr>
                        <a:t>Could the action tracker be used to document follow-up items from meetings?</a:t>
                      </a:r>
                    </a:p>
                  </a:txBody>
                  <a:tcPr marL="89614" marR="89614" marT="63506" marB="63506">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581555895"/>
                  </a:ext>
                </a:extLst>
              </a:tr>
            </a:tbl>
          </a:graphicData>
        </a:graphic>
      </p:graphicFrame>
    </p:spTree>
    <p:custDataLst>
      <p:tags r:id="rId1"/>
    </p:custDataLst>
    <p:extLst>
      <p:ext uri="{BB962C8B-B14F-4D97-AF65-F5344CB8AC3E}">
        <p14:creationId xmlns:p14="http://schemas.microsoft.com/office/powerpoint/2010/main" val="3113191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5888" y="1551844"/>
            <a:ext cx="5256141" cy="25368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399" tIns="45699" rIns="91399" bIns="45699" rtlCol="0" anchor="ctr"/>
          <a:lstStyle/>
          <a:p>
            <a:pPr algn="ctr"/>
            <a:endParaRPr lang="en-GB" sz="1568" dirty="0">
              <a:solidFill>
                <a:schemeClr val="tx1"/>
              </a:solidFill>
            </a:endParaRPr>
          </a:p>
        </p:txBody>
      </p:sp>
      <p:sp>
        <p:nvSpPr>
          <p:cNvPr id="5" name="Title 1"/>
          <p:cNvSpPr txBox="1">
            <a:spLocks/>
          </p:cNvSpPr>
          <p:nvPr>
            <p:custDataLst>
              <p:tags r:id="rId1"/>
            </p:custDataLst>
          </p:nvPr>
        </p:nvSpPr>
        <p:spPr bwMode="auto">
          <a:xfrm>
            <a:off x="72668" y="54501"/>
            <a:ext cx="7567145" cy="615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eaLnBrk="1" fontAlgn="base" hangingPunct="1">
              <a:spcBef>
                <a:spcPct val="0"/>
              </a:spcBef>
              <a:spcAft>
                <a:spcPct val="0"/>
              </a:spcAft>
              <a:tabLst>
                <a:tab pos="269875" algn="l"/>
              </a:tabLst>
              <a:defRPr sz="1900" b="1" baseline="0">
                <a:solidFill>
                  <a:schemeClr val="tx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fr-FR" sz="2000" dirty="0" err="1"/>
              <a:t>Opportunities</a:t>
            </a:r>
            <a:r>
              <a:rPr lang="fr-FR" sz="2000" dirty="0"/>
              <a:t> to </a:t>
            </a:r>
            <a:r>
              <a:rPr lang="fr-FR" sz="2000" dirty="0" err="1"/>
              <a:t>fully</a:t>
            </a:r>
            <a:r>
              <a:rPr lang="fr-FR" sz="2000" dirty="0"/>
              <a:t> </a:t>
            </a:r>
            <a:r>
              <a:rPr lang="fr-FR" sz="2000" dirty="0" err="1"/>
              <a:t>integrate</a:t>
            </a:r>
            <a:r>
              <a:rPr lang="fr-FR" sz="2000" dirty="0"/>
              <a:t> the </a:t>
            </a:r>
            <a:r>
              <a:rPr lang="fr-FR" sz="2000" dirty="0" err="1"/>
              <a:t>scorecard</a:t>
            </a:r>
            <a:r>
              <a:rPr lang="fr-FR" sz="2000" dirty="0"/>
              <a:t> </a:t>
            </a:r>
            <a:r>
              <a:rPr lang="fr-FR" sz="2000" dirty="0" err="1"/>
              <a:t>into</a:t>
            </a:r>
            <a:r>
              <a:rPr lang="fr-FR" sz="2000" dirty="0"/>
              <a:t> </a:t>
            </a:r>
            <a:r>
              <a:rPr lang="fr-FR" sz="2000" dirty="0" err="1"/>
              <a:t>existing</a:t>
            </a:r>
            <a:r>
              <a:rPr lang="fr-FR" sz="2000" dirty="0"/>
              <a:t> management meetings at all </a:t>
            </a:r>
            <a:r>
              <a:rPr lang="fr-FR" sz="2000" dirty="0" err="1"/>
              <a:t>levels</a:t>
            </a:r>
            <a:endParaRPr lang="en-US" sz="2000" kern="0" dirty="0"/>
          </a:p>
        </p:txBody>
      </p:sp>
      <p:sp>
        <p:nvSpPr>
          <p:cNvPr id="54" name="TextBox 53"/>
          <p:cNvSpPr txBox="1"/>
          <p:nvPr/>
        </p:nvSpPr>
        <p:spPr>
          <a:xfrm>
            <a:off x="781499" y="1321033"/>
            <a:ext cx="1743034" cy="461622"/>
          </a:xfrm>
          <a:prstGeom prst="rect">
            <a:avLst/>
          </a:prstGeom>
          <a:solidFill>
            <a:schemeClr val="accent1"/>
          </a:solidFill>
        </p:spPr>
        <p:txBody>
          <a:bodyPr wrap="square" lIns="91399" tIns="45699" rIns="91399" bIns="45699" rtlCol="0">
            <a:spAutoFit/>
          </a:bodyPr>
          <a:lstStyle/>
          <a:p>
            <a:pPr algn="ctr"/>
            <a:r>
              <a:rPr lang="en-GB" sz="2400" dirty="0">
                <a:latin typeface="EYInterstate Regular" panose="02000503020000020004" pitchFamily="2" charset="0"/>
              </a:rPr>
              <a:t>Central level</a:t>
            </a:r>
          </a:p>
        </p:txBody>
      </p:sp>
      <p:sp>
        <p:nvSpPr>
          <p:cNvPr id="55" name="TextBox 54"/>
          <p:cNvSpPr txBox="1"/>
          <p:nvPr/>
        </p:nvSpPr>
        <p:spPr>
          <a:xfrm>
            <a:off x="3623733" y="1178560"/>
            <a:ext cx="2201334" cy="461622"/>
          </a:xfrm>
          <a:prstGeom prst="rect">
            <a:avLst/>
          </a:prstGeom>
          <a:solidFill>
            <a:schemeClr val="accent1"/>
          </a:solidFill>
        </p:spPr>
        <p:txBody>
          <a:bodyPr wrap="square" lIns="91399" tIns="45699" rIns="91399" bIns="45699" rtlCol="0">
            <a:spAutoFit/>
          </a:bodyPr>
          <a:lstStyle/>
          <a:p>
            <a:pPr algn="ctr"/>
            <a:r>
              <a:rPr lang="en-GB" sz="2400" dirty="0">
                <a:latin typeface="EYInterstate Regular" panose="02000503020000020004" pitchFamily="2" charset="0"/>
              </a:rPr>
              <a:t>Zone / District level</a:t>
            </a:r>
          </a:p>
        </p:txBody>
      </p:sp>
      <p:sp>
        <p:nvSpPr>
          <p:cNvPr id="56" name="TextBox 55"/>
          <p:cNvSpPr txBox="1"/>
          <p:nvPr/>
        </p:nvSpPr>
        <p:spPr>
          <a:xfrm>
            <a:off x="6631230" y="1097280"/>
            <a:ext cx="2235064" cy="461622"/>
          </a:xfrm>
          <a:prstGeom prst="rect">
            <a:avLst/>
          </a:prstGeom>
          <a:solidFill>
            <a:schemeClr val="accent1"/>
          </a:solidFill>
        </p:spPr>
        <p:txBody>
          <a:bodyPr wrap="square" lIns="91399" tIns="45699" rIns="91399" bIns="45699" rtlCol="0">
            <a:spAutoFit/>
          </a:bodyPr>
          <a:lstStyle/>
          <a:p>
            <a:pPr algn="ctr"/>
            <a:r>
              <a:rPr lang="en-GB" sz="2400" dirty="0">
                <a:solidFill>
                  <a:sysClr val="windowText" lastClr="000000"/>
                </a:solidFill>
                <a:latin typeface="EYInterstate Regular" panose="02000503020000020004" pitchFamily="2" charset="0"/>
              </a:rPr>
              <a:t>Community level</a:t>
            </a:r>
          </a:p>
        </p:txBody>
      </p:sp>
      <p:sp>
        <p:nvSpPr>
          <p:cNvPr id="62" name="Flowchart: Decision 57"/>
          <p:cNvSpPr/>
          <p:nvPr/>
        </p:nvSpPr>
        <p:spPr bwMode="auto">
          <a:xfrm>
            <a:off x="3058261" y="1923627"/>
            <a:ext cx="121555" cy="4715434"/>
          </a:xfrm>
          <a:prstGeom prst="flowChartDecision">
            <a:avLst/>
          </a:prstGeom>
          <a:solidFill>
            <a:schemeClr val="accent5">
              <a:lumMod val="75000"/>
            </a:schemeClr>
          </a:solidFill>
          <a:ln w="0">
            <a:noFill/>
            <a:prstDash val="solid"/>
            <a:round/>
            <a:headEnd/>
            <a:tailEnd/>
          </a:ln>
        </p:spPr>
        <p:txBody>
          <a:bodyPr vert="horz" wrap="square" lIns="91399" tIns="45699" rIns="91399" bIns="45699" numCol="1" rtlCol="0" anchor="t" anchorCtr="0" compatLnSpc="1">
            <a:prstTxWarp prst="textNoShape">
              <a:avLst/>
            </a:prstTxWarp>
          </a:bodyPr>
          <a:lstStyle/>
          <a:p>
            <a:pPr algn="ctr"/>
            <a:endParaRPr lang="en-GB" sz="1568">
              <a:latin typeface="EYInterstate Regular" panose="02000503020000020004" pitchFamily="2" charset="0"/>
            </a:endParaRPr>
          </a:p>
        </p:txBody>
      </p:sp>
      <p:sp>
        <p:nvSpPr>
          <p:cNvPr id="64" name="TextBox 63"/>
          <p:cNvSpPr txBox="1"/>
          <p:nvPr/>
        </p:nvSpPr>
        <p:spPr>
          <a:xfrm>
            <a:off x="72669" y="1842347"/>
            <a:ext cx="2831290" cy="3662499"/>
          </a:xfrm>
          <a:prstGeom prst="rect">
            <a:avLst/>
          </a:prstGeom>
          <a:noFill/>
        </p:spPr>
        <p:txBody>
          <a:bodyPr wrap="square" lIns="91399" tIns="45699" rIns="91399" bIns="45699" rtlCol="0">
            <a:spAutoFit/>
          </a:bodyPr>
          <a:lstStyle/>
          <a:p>
            <a:pPr fontAlgn="t">
              <a:spcBef>
                <a:spcPts val="0"/>
              </a:spcBef>
              <a:spcAft>
                <a:spcPts val="0"/>
              </a:spcAft>
            </a:pPr>
            <a:endParaRPr lang="en-US" sz="2000" b="1" dirty="0">
              <a:solidFill>
                <a:schemeClr val="accent5">
                  <a:lumMod val="50000"/>
                  <a:lumOff val="50000"/>
                </a:schemeClr>
              </a:solidFill>
            </a:endParaRPr>
          </a:p>
          <a:p>
            <a:pPr fontAlgn="t">
              <a:spcBef>
                <a:spcPts val="0"/>
              </a:spcBef>
              <a:spcAft>
                <a:spcPts val="0"/>
              </a:spcAft>
            </a:pPr>
            <a:r>
              <a:rPr lang="en-US" sz="2000" b="1" dirty="0">
                <a:solidFill>
                  <a:schemeClr val="tx2"/>
                </a:solidFill>
              </a:rPr>
              <a:t>NTDs:</a:t>
            </a:r>
          </a:p>
          <a:p>
            <a:pPr marL="171450" indent="-171450" fontAlgn="t">
              <a:spcBef>
                <a:spcPts val="0"/>
              </a:spcBef>
              <a:spcAft>
                <a:spcPts val="0"/>
              </a:spcAft>
              <a:buFont typeface="Arial" panose="020B0604020202020204" pitchFamily="34" charset="0"/>
              <a:buChar char="•"/>
            </a:pPr>
            <a:r>
              <a:rPr lang="en-US" sz="2000" dirty="0">
                <a:latin typeface="+mn-lt"/>
              </a:rPr>
              <a:t>Sub-committee of Essential Health Package (EHP)</a:t>
            </a:r>
          </a:p>
          <a:p>
            <a:pPr marL="171450" indent="-171450" fontAlgn="t">
              <a:spcBef>
                <a:spcPts val="0"/>
              </a:spcBef>
              <a:spcAft>
                <a:spcPts val="0"/>
              </a:spcAft>
              <a:buFont typeface="Arial" panose="020B0604020202020204" pitchFamily="34" charset="0"/>
              <a:buChar char="•"/>
            </a:pPr>
            <a:r>
              <a:rPr lang="en-US" sz="2000" dirty="0" err="1">
                <a:latin typeface="+mn-lt"/>
              </a:rPr>
              <a:t>Programme</a:t>
            </a:r>
            <a:r>
              <a:rPr lang="en-US" sz="2000" dirty="0">
                <a:latin typeface="+mn-lt"/>
              </a:rPr>
              <a:t> Review Meetings SCH</a:t>
            </a:r>
          </a:p>
          <a:p>
            <a:pPr marL="171450" indent="-171450" fontAlgn="t">
              <a:spcBef>
                <a:spcPts val="0"/>
              </a:spcBef>
              <a:spcAft>
                <a:spcPts val="0"/>
              </a:spcAft>
              <a:buFont typeface="Arial" panose="020B0604020202020204" pitchFamily="34" charset="0"/>
              <a:buChar char="•"/>
            </a:pPr>
            <a:r>
              <a:rPr lang="en-US" sz="2000" dirty="0" err="1">
                <a:latin typeface="+mn-lt"/>
              </a:rPr>
              <a:t>Sectorwide</a:t>
            </a:r>
            <a:r>
              <a:rPr lang="en-US" sz="2000" dirty="0">
                <a:latin typeface="+mn-lt"/>
              </a:rPr>
              <a:t> Approach </a:t>
            </a:r>
          </a:p>
          <a:p>
            <a:pPr marL="171450" indent="-171450" fontAlgn="t">
              <a:spcBef>
                <a:spcPts val="0"/>
              </a:spcBef>
              <a:spcAft>
                <a:spcPts val="0"/>
              </a:spcAft>
              <a:buFont typeface="Arial" panose="020B0604020202020204" pitchFamily="34" charset="0"/>
              <a:buChar char="•"/>
            </a:pPr>
            <a:r>
              <a:rPr lang="en-US" sz="2000" dirty="0">
                <a:latin typeface="+mn-lt"/>
              </a:rPr>
              <a:t>Meeting (SWAP)</a:t>
            </a:r>
          </a:p>
          <a:p>
            <a:pPr fontAlgn="t">
              <a:spcBef>
                <a:spcPts val="0"/>
              </a:spcBef>
              <a:spcAft>
                <a:spcPts val="0"/>
              </a:spcAft>
            </a:pPr>
            <a:endParaRPr lang="en-US" sz="1400" b="1" dirty="0">
              <a:solidFill>
                <a:schemeClr val="accent5">
                  <a:lumMod val="50000"/>
                  <a:lumOff val="50000"/>
                </a:schemeClr>
              </a:solidFill>
            </a:endParaRPr>
          </a:p>
          <a:p>
            <a:pPr marL="171450" indent="-171450" fontAlgn="t">
              <a:spcBef>
                <a:spcPts val="0"/>
              </a:spcBef>
              <a:spcAft>
                <a:spcPts val="0"/>
              </a:spcAft>
              <a:buFont typeface="Arial" panose="020B0604020202020204" pitchFamily="34" charset="0"/>
              <a:buChar char="•"/>
            </a:pPr>
            <a:endParaRPr lang="en-US" sz="1400" dirty="0">
              <a:latin typeface="Arial" panose="020B0604020202020204" pitchFamily="34" charset="0"/>
            </a:endParaRPr>
          </a:p>
          <a:p>
            <a:pPr marL="171450" indent="-171450" fontAlgn="ctr">
              <a:spcBef>
                <a:spcPts val="0"/>
              </a:spcBef>
              <a:spcAft>
                <a:spcPts val="0"/>
              </a:spcAft>
              <a:buFont typeface="Arial" panose="020B0604020202020204" pitchFamily="34" charset="0"/>
              <a:buChar char="•"/>
            </a:pPr>
            <a:endParaRPr lang="en-US" sz="1200" dirty="0">
              <a:latin typeface="Arial" panose="020B0604020202020204" pitchFamily="34" charset="0"/>
            </a:endParaRPr>
          </a:p>
          <a:p>
            <a:pPr marL="171450" indent="-171450" fontAlgn="ctr">
              <a:spcBef>
                <a:spcPts val="0"/>
              </a:spcBef>
              <a:spcAft>
                <a:spcPts val="0"/>
              </a:spcAft>
              <a:buFont typeface="Arial" panose="020B0604020202020204" pitchFamily="34" charset="0"/>
              <a:buChar char="•"/>
            </a:pPr>
            <a:endParaRPr lang="en-US" sz="1200" dirty="0">
              <a:latin typeface="Arial" panose="020B0604020202020204" pitchFamily="34" charset="0"/>
            </a:endParaRPr>
          </a:p>
        </p:txBody>
      </p:sp>
      <p:sp>
        <p:nvSpPr>
          <p:cNvPr id="82" name="TextBox 81"/>
          <p:cNvSpPr txBox="1"/>
          <p:nvPr/>
        </p:nvSpPr>
        <p:spPr>
          <a:xfrm>
            <a:off x="3295540" y="1923627"/>
            <a:ext cx="3203375" cy="3416277"/>
          </a:xfrm>
          <a:prstGeom prst="rect">
            <a:avLst/>
          </a:prstGeom>
          <a:noFill/>
        </p:spPr>
        <p:txBody>
          <a:bodyPr wrap="square" lIns="91399" tIns="45699" rIns="91399" bIns="45699" rtlCol="0">
            <a:spAutoFit/>
          </a:bodyPr>
          <a:lstStyle/>
          <a:p>
            <a:pPr fontAlgn="t">
              <a:spcBef>
                <a:spcPts val="0"/>
              </a:spcBef>
              <a:spcAft>
                <a:spcPts val="0"/>
              </a:spcAft>
            </a:pPr>
            <a:endParaRPr lang="en-US" sz="2400" b="1" dirty="0">
              <a:solidFill>
                <a:schemeClr val="accent5">
                  <a:lumMod val="50000"/>
                  <a:lumOff val="50000"/>
                </a:schemeClr>
              </a:solidFill>
            </a:endParaRPr>
          </a:p>
          <a:p>
            <a:pPr fontAlgn="t">
              <a:spcBef>
                <a:spcPts val="0"/>
              </a:spcBef>
              <a:spcAft>
                <a:spcPts val="0"/>
              </a:spcAft>
            </a:pPr>
            <a:r>
              <a:rPr lang="en-US" sz="2000" b="1" dirty="0">
                <a:solidFill>
                  <a:schemeClr val="tx2"/>
                </a:solidFill>
              </a:rPr>
              <a:t>NTDs:</a:t>
            </a:r>
          </a:p>
          <a:p>
            <a:pPr marL="171450" indent="-171450" fontAlgn="t">
              <a:spcBef>
                <a:spcPts val="0"/>
              </a:spcBef>
              <a:spcAft>
                <a:spcPts val="0"/>
              </a:spcAft>
              <a:buFont typeface="Arial" panose="020B0604020202020204" pitchFamily="34" charset="0"/>
              <a:buChar char="•"/>
            </a:pPr>
            <a:r>
              <a:rPr lang="en-US" sz="2000" dirty="0">
                <a:latin typeface="+mn-lt"/>
              </a:rPr>
              <a:t>Task force meetings</a:t>
            </a:r>
          </a:p>
          <a:p>
            <a:pPr marL="171450" indent="-171450" fontAlgn="t">
              <a:spcBef>
                <a:spcPts val="0"/>
              </a:spcBef>
              <a:spcAft>
                <a:spcPts val="0"/>
              </a:spcAft>
              <a:buFont typeface="Arial" panose="020B0604020202020204" pitchFamily="34" charset="0"/>
              <a:buChar char="•"/>
            </a:pPr>
            <a:r>
              <a:rPr lang="en-US" sz="2000" dirty="0">
                <a:latin typeface="+mn-lt"/>
              </a:rPr>
              <a:t>District Executive Committee meetings</a:t>
            </a:r>
          </a:p>
          <a:p>
            <a:pPr marL="171450" indent="-171450" fontAlgn="t">
              <a:spcBef>
                <a:spcPts val="0"/>
              </a:spcBef>
              <a:spcAft>
                <a:spcPts val="0"/>
              </a:spcAft>
              <a:buFont typeface="Arial" panose="020B0604020202020204" pitchFamily="34" charset="0"/>
              <a:buChar char="•"/>
            </a:pPr>
            <a:r>
              <a:rPr lang="en-US" sz="2000" dirty="0">
                <a:latin typeface="+mn-lt"/>
              </a:rPr>
              <a:t>DHMT meetings (and extended DHMT) </a:t>
            </a:r>
          </a:p>
          <a:p>
            <a:pPr marL="171450" indent="-171450" fontAlgn="t">
              <a:spcBef>
                <a:spcPts val="0"/>
              </a:spcBef>
              <a:spcAft>
                <a:spcPts val="0"/>
              </a:spcAft>
              <a:buFont typeface="Arial" panose="020B0604020202020204" pitchFamily="34" charset="0"/>
              <a:buChar char="•"/>
            </a:pPr>
            <a:r>
              <a:rPr lang="en-US" sz="2000" dirty="0">
                <a:latin typeface="+mn-lt"/>
              </a:rPr>
              <a:t>Health and Environment Committee</a:t>
            </a:r>
          </a:p>
          <a:p>
            <a:pPr marL="171450" indent="-171450" fontAlgn="t">
              <a:spcBef>
                <a:spcPts val="0"/>
              </a:spcBef>
              <a:spcAft>
                <a:spcPts val="0"/>
              </a:spcAft>
              <a:buFont typeface="Arial" panose="020B0604020202020204" pitchFamily="34" charset="0"/>
              <a:buChar char="•"/>
            </a:pPr>
            <a:r>
              <a:rPr lang="en-US" sz="2000" dirty="0">
                <a:latin typeface="+mn-lt"/>
              </a:rPr>
              <a:t>Community Health TWG</a:t>
            </a:r>
          </a:p>
          <a:p>
            <a:pPr fontAlgn="t">
              <a:spcBef>
                <a:spcPts val="0"/>
              </a:spcBef>
              <a:spcAft>
                <a:spcPts val="0"/>
              </a:spcAft>
            </a:pPr>
            <a:endParaRPr lang="en-US" sz="1200" b="1" dirty="0">
              <a:solidFill>
                <a:schemeClr val="accent5">
                  <a:lumMod val="50000"/>
                  <a:lumOff val="50000"/>
                </a:schemeClr>
              </a:solidFill>
            </a:endParaRPr>
          </a:p>
        </p:txBody>
      </p:sp>
      <p:pic>
        <p:nvPicPr>
          <p:cNvPr id="83" name="Picture 3"/>
          <p:cNvPicPr>
            <a:picLocks noChangeAspect="1" noChangeArrowheads="1"/>
          </p:cNvPicPr>
          <p:nvPr/>
        </p:nvPicPr>
        <p:blipFill>
          <a:blip r:embed="rId4" cstate="print"/>
          <a:srcRect/>
          <a:stretch>
            <a:fillRect/>
          </a:stretch>
        </p:blipFill>
        <p:spPr bwMode="auto">
          <a:xfrm>
            <a:off x="7151869" y="1765643"/>
            <a:ext cx="1612338" cy="1105667"/>
          </a:xfrm>
          <a:prstGeom prst="rect">
            <a:avLst/>
          </a:prstGeom>
          <a:noFill/>
          <a:ln w="9525">
            <a:noFill/>
            <a:miter lim="800000"/>
            <a:headEnd/>
            <a:tailEnd/>
          </a:ln>
          <a:effectLst/>
        </p:spPr>
      </p:pic>
      <p:sp>
        <p:nvSpPr>
          <p:cNvPr id="84" name="TextBox 83"/>
          <p:cNvSpPr txBox="1"/>
          <p:nvPr/>
        </p:nvSpPr>
        <p:spPr>
          <a:xfrm>
            <a:off x="6974016" y="2824480"/>
            <a:ext cx="1968044" cy="3170056"/>
          </a:xfrm>
          <a:prstGeom prst="rect">
            <a:avLst/>
          </a:prstGeom>
          <a:noFill/>
        </p:spPr>
        <p:txBody>
          <a:bodyPr wrap="square" lIns="91399" tIns="45699" rIns="91399" bIns="45699" rtlCol="0">
            <a:spAutoFit/>
          </a:bodyPr>
          <a:lstStyle/>
          <a:p>
            <a:pPr marL="171450" indent="-171450" fontAlgn="t">
              <a:spcBef>
                <a:spcPts val="0"/>
              </a:spcBef>
              <a:spcAft>
                <a:spcPts val="0"/>
              </a:spcAft>
              <a:buFont typeface="Arial" panose="020B0604020202020204" pitchFamily="34" charset="0"/>
              <a:buChar char="•"/>
            </a:pPr>
            <a:r>
              <a:rPr lang="en-US" sz="2000" dirty="0">
                <a:latin typeface="+mn-lt"/>
              </a:rPr>
              <a:t>Community scorecard</a:t>
            </a:r>
          </a:p>
          <a:p>
            <a:pPr marL="171450" indent="-171450" fontAlgn="t">
              <a:spcBef>
                <a:spcPts val="0"/>
              </a:spcBef>
              <a:spcAft>
                <a:spcPts val="0"/>
              </a:spcAft>
              <a:buFont typeface="Arial" panose="020B0604020202020204" pitchFamily="34" charset="0"/>
              <a:buChar char="•"/>
            </a:pPr>
            <a:r>
              <a:rPr lang="en-US" sz="2000" dirty="0">
                <a:latin typeface="+mn-lt"/>
              </a:rPr>
              <a:t>Area Development Committee meetings.</a:t>
            </a:r>
          </a:p>
          <a:p>
            <a:pPr marL="171450" indent="-171450" fontAlgn="t">
              <a:spcBef>
                <a:spcPts val="0"/>
              </a:spcBef>
              <a:spcAft>
                <a:spcPts val="0"/>
              </a:spcAft>
              <a:buFont typeface="Arial" panose="020B0604020202020204" pitchFamily="34" charset="0"/>
              <a:buChar char="•"/>
            </a:pPr>
            <a:r>
              <a:rPr lang="en-US" sz="2000" dirty="0">
                <a:latin typeface="+mn-lt"/>
              </a:rPr>
              <a:t>Village Development Committee meetings.</a:t>
            </a:r>
          </a:p>
        </p:txBody>
      </p:sp>
      <p:sp>
        <p:nvSpPr>
          <p:cNvPr id="22" name="Flowchart: Decision 58">
            <a:extLst>
              <a:ext uri="{FF2B5EF4-FFF2-40B4-BE49-F238E27FC236}">
                <a16:creationId xmlns:a16="http://schemas.microsoft.com/office/drawing/2014/main" id="{26AE665B-5EEC-45CE-AFD8-2CF29FBD188E}"/>
              </a:ext>
            </a:extLst>
          </p:cNvPr>
          <p:cNvSpPr/>
          <p:nvPr/>
        </p:nvSpPr>
        <p:spPr bwMode="auto">
          <a:xfrm>
            <a:off x="6724275" y="1917132"/>
            <a:ext cx="121555" cy="4715434"/>
          </a:xfrm>
          <a:prstGeom prst="flowChartDecision">
            <a:avLst/>
          </a:prstGeom>
          <a:solidFill>
            <a:schemeClr val="accent5">
              <a:lumMod val="75000"/>
            </a:schemeClr>
          </a:solidFill>
          <a:ln w="0">
            <a:noFill/>
            <a:prstDash val="solid"/>
            <a:round/>
            <a:headEnd/>
            <a:tailEnd/>
          </a:ln>
        </p:spPr>
        <p:txBody>
          <a:bodyPr vert="horz" wrap="square" lIns="91399" tIns="45699" rIns="91399" bIns="45699" numCol="1" rtlCol="0" anchor="t" anchorCtr="0" compatLnSpc="1">
            <a:prstTxWarp prst="textNoShape">
              <a:avLst/>
            </a:prstTxWarp>
          </a:bodyPr>
          <a:lstStyle/>
          <a:p>
            <a:pPr algn="ctr"/>
            <a:endParaRPr lang="en-GB" sz="1568" dirty="0">
              <a:latin typeface="EYInterstate Regular" panose="02000503020000020004" pitchFamily="2" charset="0"/>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8562" y="0"/>
            <a:ext cx="598200" cy="598200"/>
          </a:xfrm>
          <a:prstGeom prst="rect">
            <a:avLst/>
          </a:prstGeom>
        </p:spPr>
      </p:pic>
    </p:spTree>
    <p:extLst>
      <p:ext uri="{BB962C8B-B14F-4D97-AF65-F5344CB8AC3E}">
        <p14:creationId xmlns:p14="http://schemas.microsoft.com/office/powerpoint/2010/main" val="1001826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8193" y="3895416"/>
            <a:ext cx="6858728" cy="1447704"/>
          </a:xfrm>
        </p:spPr>
        <p:txBody>
          <a:bodyPr/>
          <a:lstStyle/>
          <a:p>
            <a:pPr algn="ctr"/>
            <a:r>
              <a:rPr lang="fr-FR" sz="3136" dirty="0">
                <a:solidFill>
                  <a:schemeClr val="tx1"/>
                </a:solidFill>
              </a:rPr>
              <a:t>Scorecard web platform</a:t>
            </a:r>
            <a:br>
              <a:rPr lang="fr-FR" sz="3136" dirty="0">
                <a:solidFill>
                  <a:schemeClr val="tx1"/>
                </a:solidFill>
              </a:rPr>
            </a:br>
            <a:r>
              <a:rPr lang="fr-FR" sz="3136" dirty="0">
                <a:solidFill>
                  <a:schemeClr val="tx1"/>
                </a:solidFill>
              </a:rPr>
              <a:t/>
            </a:r>
            <a:br>
              <a:rPr lang="fr-FR" sz="3136" dirty="0">
                <a:solidFill>
                  <a:schemeClr val="tx1"/>
                </a:solidFill>
              </a:rPr>
            </a:br>
            <a:endParaRPr lang="en-US" sz="3136" dirty="0">
              <a:solidFill>
                <a:schemeClr val="tx1"/>
              </a:solidFill>
            </a:endParaRPr>
          </a:p>
        </p:txBody>
      </p:sp>
      <p:sp>
        <p:nvSpPr>
          <p:cNvPr id="3" name="Subtitle 2"/>
          <p:cNvSpPr>
            <a:spLocks noGrp="1"/>
          </p:cNvSpPr>
          <p:nvPr>
            <p:ph type="subTitle" idx="1"/>
          </p:nvPr>
        </p:nvSpPr>
        <p:spPr>
          <a:xfrm>
            <a:off x="3454774" y="5360992"/>
            <a:ext cx="2355102" cy="338554"/>
          </a:xfrm>
        </p:spPr>
        <p:txBody>
          <a:bodyPr/>
          <a:lstStyle/>
          <a:p>
            <a:r>
              <a:rPr lang="en-US" dirty="0"/>
              <a:t>June 2021</a:t>
            </a:r>
          </a:p>
        </p:txBody>
      </p:sp>
      <p:sp>
        <p:nvSpPr>
          <p:cNvPr id="5" name="AutoShape 6">
            <a:extLst>
              <a:ext uri="{FF2B5EF4-FFF2-40B4-BE49-F238E27FC236}">
                <a16:creationId xmlns:a16="http://schemas.microsoft.com/office/drawing/2014/main" id="{941472FF-7EE1-4EF7-86A4-1B679EFD5464}"/>
              </a:ext>
            </a:extLst>
          </p:cNvPr>
          <p:cNvSpPr>
            <a:spLocks noChangeAspect="1" noChangeArrowheads="1"/>
          </p:cNvSpPr>
          <p:nvPr/>
        </p:nvSpPr>
        <p:spPr bwMode="auto">
          <a:xfrm>
            <a:off x="4327525" y="32083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6" name="Picture 2">
            <a:extLst>
              <a:ext uri="{FF2B5EF4-FFF2-40B4-BE49-F238E27FC236}">
                <a16:creationId xmlns:a16="http://schemas.microsoft.com/office/drawing/2014/main" id="{6D2F5899-4868-453D-BECC-FC5A2D2224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5117" y="595605"/>
            <a:ext cx="2944759" cy="3032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691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FAFE-3350-4457-B651-A5DDD0B5FEC3}"/>
              </a:ext>
            </a:extLst>
          </p:cNvPr>
          <p:cNvSpPr>
            <a:spLocks noGrp="1"/>
          </p:cNvSpPr>
          <p:nvPr>
            <p:ph type="title"/>
          </p:nvPr>
        </p:nvSpPr>
        <p:spPr>
          <a:xfrm>
            <a:off x="726616" y="156735"/>
            <a:ext cx="7386382" cy="553998"/>
          </a:xfrm>
        </p:spPr>
        <p:txBody>
          <a:bodyPr/>
          <a:lstStyle/>
          <a:p>
            <a:pPr algn="ctr"/>
            <a:r>
              <a:rPr lang="en-US" sz="3600" dirty="0"/>
              <a:t>How to login to the scorecard</a:t>
            </a:r>
          </a:p>
        </p:txBody>
      </p:sp>
      <p:sp>
        <p:nvSpPr>
          <p:cNvPr id="3" name="Title 1">
            <a:extLst>
              <a:ext uri="{FF2B5EF4-FFF2-40B4-BE49-F238E27FC236}">
                <a16:creationId xmlns:a16="http://schemas.microsoft.com/office/drawing/2014/main" id="{C630C459-A166-4B9B-9FC4-803E708B127B}"/>
              </a:ext>
            </a:extLst>
          </p:cNvPr>
          <p:cNvSpPr txBox="1">
            <a:spLocks/>
          </p:cNvSpPr>
          <p:nvPr/>
        </p:nvSpPr>
        <p:spPr bwMode="auto">
          <a:xfrm>
            <a:off x="429485" y="686081"/>
            <a:ext cx="8186196"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eaLnBrk="1" fontAlgn="base" hangingPunct="1">
              <a:spcBef>
                <a:spcPct val="0"/>
              </a:spcBef>
              <a:spcAft>
                <a:spcPct val="0"/>
              </a:spcAft>
              <a:tabLst>
                <a:tab pos="269875" algn="l"/>
              </a:tabLst>
              <a:defRPr sz="1900" b="1" baseline="0">
                <a:solidFill>
                  <a:schemeClr val="tx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pPr algn="ctr"/>
            <a:r>
              <a:rPr lang="en-US" sz="2000" kern="0" dirty="0">
                <a:solidFill>
                  <a:schemeClr val="tx1"/>
                </a:solidFill>
                <a:hlinkClick r:id="rId2">
                  <a:extLst>
                    <a:ext uri="{A12FA001-AC4F-418D-AE19-62706E023703}">
                      <ahyp:hlinkClr xmlns:ahyp="http://schemas.microsoft.com/office/drawing/2018/hyperlinkcolor" xmlns="" val="tx"/>
                    </a:ext>
                  </a:extLst>
                </a:hlinkClick>
              </a:rPr>
              <a:t>www.malariascorecard.org</a:t>
            </a:r>
            <a:r>
              <a:rPr lang="en-US" sz="2000" kern="0" dirty="0">
                <a:solidFill>
                  <a:schemeClr val="tx1"/>
                </a:solidFill>
              </a:rPr>
              <a:t> </a:t>
            </a:r>
          </a:p>
          <a:p>
            <a:pPr algn="ctr"/>
            <a:endParaRPr lang="en-US" sz="2000" kern="0" dirty="0">
              <a:solidFill>
                <a:schemeClr val="tx1"/>
              </a:solidFill>
            </a:endParaRPr>
          </a:p>
          <a:p>
            <a:pPr algn="ctr"/>
            <a:r>
              <a:rPr lang="en-US" sz="2000" kern="0" dirty="0">
                <a:solidFill>
                  <a:schemeClr val="tx1"/>
                </a:solidFill>
              </a:rPr>
              <a:t>Username: USE YOUR PERSONAL ACCOUNT</a:t>
            </a:r>
          </a:p>
          <a:p>
            <a:pPr algn="ctr"/>
            <a:r>
              <a:rPr lang="en-US" sz="2000" kern="0" dirty="0">
                <a:solidFill>
                  <a:schemeClr val="tx1"/>
                </a:solidFill>
              </a:rPr>
              <a:t>Password: USE PERSONAL PASSWORD</a:t>
            </a:r>
            <a:endParaRPr lang="en-US" sz="2000" kern="0" dirty="0"/>
          </a:p>
          <a:p>
            <a:pPr algn="ctr"/>
            <a:endParaRPr lang="en-US" sz="2000" kern="0" dirty="0"/>
          </a:p>
          <a:p>
            <a:pPr algn="ctr"/>
            <a:r>
              <a:rPr lang="en-US" sz="2000" kern="0" dirty="0"/>
              <a:t>or on your mobile and tablet</a:t>
            </a:r>
          </a:p>
          <a:p>
            <a:pPr algn="ctr"/>
            <a:r>
              <a:rPr lang="en-US" sz="2000" kern="0" dirty="0"/>
              <a:t>Download the app “country scorecard” </a:t>
            </a:r>
          </a:p>
        </p:txBody>
      </p:sp>
      <p:sp>
        <p:nvSpPr>
          <p:cNvPr id="4" name="Title 1">
            <a:extLst>
              <a:ext uri="{FF2B5EF4-FFF2-40B4-BE49-F238E27FC236}">
                <a16:creationId xmlns:a16="http://schemas.microsoft.com/office/drawing/2014/main" id="{34B4F511-EBCC-4297-8007-84D47B49940B}"/>
              </a:ext>
            </a:extLst>
          </p:cNvPr>
          <p:cNvSpPr txBox="1">
            <a:spLocks/>
          </p:cNvSpPr>
          <p:nvPr/>
        </p:nvSpPr>
        <p:spPr bwMode="auto">
          <a:xfrm>
            <a:off x="5552722" y="3121282"/>
            <a:ext cx="256027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eaLnBrk="1" fontAlgn="base" hangingPunct="1">
              <a:spcBef>
                <a:spcPct val="0"/>
              </a:spcBef>
              <a:spcAft>
                <a:spcPct val="0"/>
              </a:spcAft>
              <a:tabLst>
                <a:tab pos="269875" algn="l"/>
              </a:tabLst>
              <a:defRPr sz="1900" b="1" baseline="0">
                <a:solidFill>
                  <a:schemeClr val="tx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pPr algn="ctr"/>
            <a:r>
              <a:rPr lang="en-US" sz="2800" kern="0" dirty="0" err="1">
                <a:solidFill>
                  <a:schemeClr val="tx1"/>
                </a:solidFill>
              </a:rPr>
              <a:t>iphone</a:t>
            </a:r>
            <a:r>
              <a:rPr lang="en-US" sz="2800" kern="0" dirty="0">
                <a:solidFill>
                  <a:schemeClr val="tx1"/>
                </a:solidFill>
              </a:rPr>
              <a:t> app</a:t>
            </a:r>
            <a:endParaRPr lang="en-US" sz="2800" kern="0" dirty="0"/>
          </a:p>
        </p:txBody>
      </p:sp>
      <p:sp>
        <p:nvSpPr>
          <p:cNvPr id="8" name="Title 1">
            <a:extLst>
              <a:ext uri="{FF2B5EF4-FFF2-40B4-BE49-F238E27FC236}">
                <a16:creationId xmlns:a16="http://schemas.microsoft.com/office/drawing/2014/main" id="{22BF6E7E-F2A3-47C9-9D69-4E16BE1B8824}"/>
              </a:ext>
            </a:extLst>
          </p:cNvPr>
          <p:cNvSpPr txBox="1">
            <a:spLocks/>
          </p:cNvSpPr>
          <p:nvPr/>
        </p:nvSpPr>
        <p:spPr bwMode="auto">
          <a:xfrm>
            <a:off x="630665" y="3129936"/>
            <a:ext cx="300238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eaLnBrk="1" fontAlgn="base" hangingPunct="1">
              <a:spcBef>
                <a:spcPct val="0"/>
              </a:spcBef>
              <a:spcAft>
                <a:spcPct val="0"/>
              </a:spcAft>
              <a:tabLst>
                <a:tab pos="269875" algn="l"/>
              </a:tabLst>
              <a:defRPr sz="1900" b="1" baseline="0">
                <a:solidFill>
                  <a:schemeClr val="tx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pPr algn="ctr"/>
            <a:r>
              <a:rPr lang="en-US" sz="2800" kern="0" dirty="0">
                <a:solidFill>
                  <a:schemeClr val="tx1"/>
                </a:solidFill>
              </a:rPr>
              <a:t>Android app</a:t>
            </a:r>
            <a:endParaRPr lang="en-US" sz="2800" kern="0" dirty="0"/>
          </a:p>
        </p:txBody>
      </p:sp>
      <p:graphicFrame>
        <p:nvGraphicFramePr>
          <p:cNvPr id="9" name="Table 6">
            <a:extLst>
              <a:ext uri="{FF2B5EF4-FFF2-40B4-BE49-F238E27FC236}">
                <a16:creationId xmlns:a16="http://schemas.microsoft.com/office/drawing/2014/main" id="{741945E8-D9E1-42AD-8C54-E9FFDD0F2818}"/>
              </a:ext>
            </a:extLst>
          </p:cNvPr>
          <p:cNvGraphicFramePr>
            <a:graphicFrameLocks noGrp="1"/>
          </p:cNvGraphicFramePr>
          <p:nvPr>
            <p:extLst>
              <p:ext uri="{D42A27DB-BD31-4B8C-83A1-F6EECF244321}">
                <p14:modId xmlns:p14="http://schemas.microsoft.com/office/powerpoint/2010/main" val="3258144982"/>
              </p:ext>
            </p:extLst>
          </p:nvPr>
        </p:nvGraphicFramePr>
        <p:xfrm>
          <a:off x="43731" y="3577820"/>
          <a:ext cx="4184602" cy="2706379"/>
        </p:xfrm>
        <a:graphic>
          <a:graphicData uri="http://schemas.openxmlformats.org/drawingml/2006/table">
            <a:tbl>
              <a:tblPr firstRow="1" bandRow="1">
                <a:tableStyleId>{073A0DAA-6AF3-43AB-8588-CEC1D06C72B9}</a:tableStyleId>
              </a:tblPr>
              <a:tblGrid>
                <a:gridCol w="3552500">
                  <a:extLst>
                    <a:ext uri="{9D8B030D-6E8A-4147-A177-3AD203B41FA5}">
                      <a16:colId xmlns:a16="http://schemas.microsoft.com/office/drawing/2014/main" val="1099008632"/>
                    </a:ext>
                  </a:extLst>
                </a:gridCol>
                <a:gridCol w="632102">
                  <a:extLst>
                    <a:ext uri="{9D8B030D-6E8A-4147-A177-3AD203B41FA5}">
                      <a16:colId xmlns:a16="http://schemas.microsoft.com/office/drawing/2014/main" val="2329018708"/>
                    </a:ext>
                  </a:extLst>
                </a:gridCol>
              </a:tblGrid>
              <a:tr h="678129">
                <a:tc>
                  <a:txBody>
                    <a:bodyPr/>
                    <a:lstStyle/>
                    <a:p>
                      <a:pPr algn="ctr"/>
                      <a:r>
                        <a:rPr lang="en-US" dirty="0"/>
                        <a:t>Instruction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r>
                        <a:rPr lang="en-US" sz="1600" dirty="0"/>
                        <a:t>Icon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826519797"/>
                  </a:ext>
                </a:extLst>
              </a:tr>
              <a:tr h="610623">
                <a:tc>
                  <a:txBody>
                    <a:bodyPr/>
                    <a:lstStyle/>
                    <a:p>
                      <a:r>
                        <a:rPr lang="en-US" sz="1400" dirty="0"/>
                        <a:t>1. Go to the google play store by clicking on this icon on your mobile or tablet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2186856"/>
                  </a:ext>
                </a:extLst>
              </a:tr>
              <a:tr h="503227">
                <a:tc>
                  <a:txBody>
                    <a:bodyPr/>
                    <a:lstStyle/>
                    <a:p>
                      <a:r>
                        <a:rPr lang="en-US" sz="1400" dirty="0"/>
                        <a:t>2. Search for “country scorecard” and </a:t>
                      </a:r>
                      <a:r>
                        <a:rPr lang="en-US" sz="1400" dirty="0">
                          <a:solidFill>
                            <a:schemeClr val="tx1"/>
                          </a:solidFill>
                          <a:hlinkClick r:id="rId3">
                            <a:extLst>
                              <a:ext uri="{A12FA001-AC4F-418D-AE19-62706E023703}">
                                <ahyp:hlinkClr xmlns:ahyp="http://schemas.microsoft.com/office/drawing/2018/hyperlinkcolor" xmlns="" val="tx"/>
                              </a:ext>
                            </a:extLst>
                          </a:hlinkClick>
                        </a:rPr>
                        <a:t>download the app</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2049610"/>
                  </a:ext>
                </a:extLst>
              </a:tr>
              <a:tr h="899467">
                <a:tc>
                  <a:txBody>
                    <a:bodyPr/>
                    <a:lstStyle/>
                    <a:p>
                      <a:r>
                        <a:rPr lang="en-US" sz="1400" dirty="0"/>
                        <a:t>3. Open the app and login using your account credentials</a:t>
                      </a:r>
                    </a:p>
                    <a:p>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6552295"/>
                  </a:ext>
                </a:extLst>
              </a:tr>
            </a:tbl>
          </a:graphicData>
        </a:graphic>
      </p:graphicFrame>
      <p:pic>
        <p:nvPicPr>
          <p:cNvPr id="11" name="Picture 10">
            <a:extLst>
              <a:ext uri="{FF2B5EF4-FFF2-40B4-BE49-F238E27FC236}">
                <a16:creationId xmlns:a16="http://schemas.microsoft.com/office/drawing/2014/main" id="{570F7CBF-49EC-412D-8B93-5665A31384DF}"/>
              </a:ext>
            </a:extLst>
          </p:cNvPr>
          <p:cNvPicPr>
            <a:picLocks noChangeAspect="1"/>
          </p:cNvPicPr>
          <p:nvPr/>
        </p:nvPicPr>
        <p:blipFill>
          <a:blip r:embed="rId4"/>
          <a:stretch>
            <a:fillRect/>
          </a:stretch>
        </p:blipFill>
        <p:spPr>
          <a:xfrm>
            <a:off x="3669875" y="4335535"/>
            <a:ext cx="490221" cy="446514"/>
          </a:xfrm>
          <a:prstGeom prst="rect">
            <a:avLst/>
          </a:prstGeom>
        </p:spPr>
      </p:pic>
      <p:pic>
        <p:nvPicPr>
          <p:cNvPr id="12" name="Picture 11">
            <a:extLst>
              <a:ext uri="{FF2B5EF4-FFF2-40B4-BE49-F238E27FC236}">
                <a16:creationId xmlns:a16="http://schemas.microsoft.com/office/drawing/2014/main" id="{ED4E5300-80AE-4999-A2CD-69744372E5F2}"/>
              </a:ext>
            </a:extLst>
          </p:cNvPr>
          <p:cNvPicPr>
            <a:picLocks noChangeAspect="1"/>
          </p:cNvPicPr>
          <p:nvPr/>
        </p:nvPicPr>
        <p:blipFill>
          <a:blip r:embed="rId5"/>
          <a:stretch>
            <a:fillRect/>
          </a:stretch>
        </p:blipFill>
        <p:spPr>
          <a:xfrm>
            <a:off x="3663738" y="4887120"/>
            <a:ext cx="490222" cy="457757"/>
          </a:xfrm>
          <a:prstGeom prst="rect">
            <a:avLst/>
          </a:prstGeom>
        </p:spPr>
      </p:pic>
      <p:pic>
        <p:nvPicPr>
          <p:cNvPr id="13" name="Picture 12">
            <a:extLst>
              <a:ext uri="{FF2B5EF4-FFF2-40B4-BE49-F238E27FC236}">
                <a16:creationId xmlns:a16="http://schemas.microsoft.com/office/drawing/2014/main" id="{8FF760A9-D332-4CE2-B64D-073E53C19397}"/>
              </a:ext>
            </a:extLst>
          </p:cNvPr>
          <p:cNvPicPr>
            <a:picLocks noChangeAspect="1"/>
          </p:cNvPicPr>
          <p:nvPr/>
        </p:nvPicPr>
        <p:blipFill>
          <a:blip r:embed="rId6"/>
          <a:stretch>
            <a:fillRect/>
          </a:stretch>
        </p:blipFill>
        <p:spPr>
          <a:xfrm>
            <a:off x="3633053" y="5416635"/>
            <a:ext cx="552322" cy="831042"/>
          </a:xfrm>
          <a:prstGeom prst="rect">
            <a:avLst/>
          </a:prstGeom>
        </p:spPr>
      </p:pic>
      <p:graphicFrame>
        <p:nvGraphicFramePr>
          <p:cNvPr id="14" name="Table 6">
            <a:extLst>
              <a:ext uri="{FF2B5EF4-FFF2-40B4-BE49-F238E27FC236}">
                <a16:creationId xmlns:a16="http://schemas.microsoft.com/office/drawing/2014/main" id="{73D85725-FD45-4128-B1F6-8BED1F3FD0C2}"/>
              </a:ext>
            </a:extLst>
          </p:cNvPr>
          <p:cNvGraphicFramePr>
            <a:graphicFrameLocks noGrp="1"/>
          </p:cNvGraphicFramePr>
          <p:nvPr>
            <p:extLst>
              <p:ext uri="{D42A27DB-BD31-4B8C-83A1-F6EECF244321}">
                <p14:modId xmlns:p14="http://schemas.microsoft.com/office/powerpoint/2010/main" val="442286756"/>
              </p:ext>
            </p:extLst>
          </p:nvPr>
        </p:nvGraphicFramePr>
        <p:xfrm>
          <a:off x="4669935" y="3577820"/>
          <a:ext cx="4184602" cy="2706379"/>
        </p:xfrm>
        <a:graphic>
          <a:graphicData uri="http://schemas.openxmlformats.org/drawingml/2006/table">
            <a:tbl>
              <a:tblPr firstRow="1" bandRow="1">
                <a:tableStyleId>{073A0DAA-6AF3-43AB-8588-CEC1D06C72B9}</a:tableStyleId>
              </a:tblPr>
              <a:tblGrid>
                <a:gridCol w="3553528">
                  <a:extLst>
                    <a:ext uri="{9D8B030D-6E8A-4147-A177-3AD203B41FA5}">
                      <a16:colId xmlns:a16="http://schemas.microsoft.com/office/drawing/2014/main" val="1099008632"/>
                    </a:ext>
                  </a:extLst>
                </a:gridCol>
                <a:gridCol w="631074">
                  <a:extLst>
                    <a:ext uri="{9D8B030D-6E8A-4147-A177-3AD203B41FA5}">
                      <a16:colId xmlns:a16="http://schemas.microsoft.com/office/drawing/2014/main" val="2329018708"/>
                    </a:ext>
                  </a:extLst>
                </a:gridCol>
              </a:tblGrid>
              <a:tr h="678129">
                <a:tc>
                  <a:txBody>
                    <a:bodyPr/>
                    <a:lstStyle/>
                    <a:p>
                      <a:pPr algn="ctr"/>
                      <a:r>
                        <a:rPr lang="en-US" dirty="0"/>
                        <a:t>Instruction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r>
                        <a:rPr lang="en-US" sz="1600" dirty="0"/>
                        <a:t>Icon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826519797"/>
                  </a:ext>
                </a:extLst>
              </a:tr>
              <a:tr h="610623">
                <a:tc>
                  <a:txBody>
                    <a:bodyPr/>
                    <a:lstStyle/>
                    <a:p>
                      <a:r>
                        <a:rPr lang="en-US" sz="1400" dirty="0"/>
                        <a:t>1. Go to the apple store by clicking on this icon on your mobile or tablet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2186856"/>
                  </a:ext>
                </a:extLst>
              </a:tr>
              <a:tr h="503227">
                <a:tc>
                  <a:txBody>
                    <a:bodyPr/>
                    <a:lstStyle/>
                    <a:p>
                      <a:r>
                        <a:rPr lang="en-US" sz="1400" dirty="0"/>
                        <a:t>2. Search for “country scorecard” and download the app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2049610"/>
                  </a:ext>
                </a:extLst>
              </a:tr>
              <a:tr h="899467">
                <a:tc>
                  <a:txBody>
                    <a:bodyPr/>
                    <a:lstStyle/>
                    <a:p>
                      <a:r>
                        <a:rPr lang="en-US" sz="1400" dirty="0"/>
                        <a:t>3. Open the app and login using your account credentials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6552295"/>
                  </a:ext>
                </a:extLst>
              </a:tr>
            </a:tbl>
          </a:graphicData>
        </a:graphic>
      </p:graphicFrame>
      <p:pic>
        <p:nvPicPr>
          <p:cNvPr id="5" name="Picture 4">
            <a:extLst>
              <a:ext uri="{FF2B5EF4-FFF2-40B4-BE49-F238E27FC236}">
                <a16:creationId xmlns:a16="http://schemas.microsoft.com/office/drawing/2014/main" id="{A07F523C-8EBF-4010-82AE-A2DB19D62A1A}"/>
              </a:ext>
            </a:extLst>
          </p:cNvPr>
          <p:cNvPicPr>
            <a:picLocks noChangeAspect="1"/>
          </p:cNvPicPr>
          <p:nvPr/>
        </p:nvPicPr>
        <p:blipFill>
          <a:blip r:embed="rId7"/>
          <a:stretch>
            <a:fillRect/>
          </a:stretch>
        </p:blipFill>
        <p:spPr>
          <a:xfrm>
            <a:off x="8290913" y="4326752"/>
            <a:ext cx="472498" cy="464079"/>
          </a:xfrm>
          <a:prstGeom prst="rect">
            <a:avLst/>
          </a:prstGeom>
        </p:spPr>
      </p:pic>
      <p:pic>
        <p:nvPicPr>
          <p:cNvPr id="15" name="Picture 14">
            <a:extLst>
              <a:ext uri="{FF2B5EF4-FFF2-40B4-BE49-F238E27FC236}">
                <a16:creationId xmlns:a16="http://schemas.microsoft.com/office/drawing/2014/main" id="{68396E7D-2009-49E7-BCDF-38F8C6D2F8A9}"/>
              </a:ext>
            </a:extLst>
          </p:cNvPr>
          <p:cNvPicPr>
            <a:picLocks noChangeAspect="1"/>
          </p:cNvPicPr>
          <p:nvPr/>
        </p:nvPicPr>
        <p:blipFill>
          <a:blip r:embed="rId5"/>
          <a:stretch>
            <a:fillRect/>
          </a:stretch>
        </p:blipFill>
        <p:spPr>
          <a:xfrm>
            <a:off x="8277667" y="4898370"/>
            <a:ext cx="490222" cy="457757"/>
          </a:xfrm>
          <a:prstGeom prst="rect">
            <a:avLst/>
          </a:prstGeom>
        </p:spPr>
      </p:pic>
      <p:pic>
        <p:nvPicPr>
          <p:cNvPr id="16" name="Picture 15">
            <a:extLst>
              <a:ext uri="{FF2B5EF4-FFF2-40B4-BE49-F238E27FC236}">
                <a16:creationId xmlns:a16="http://schemas.microsoft.com/office/drawing/2014/main" id="{033A4BE2-D5E6-4A52-A7D1-6191DEE77BCE}"/>
              </a:ext>
            </a:extLst>
          </p:cNvPr>
          <p:cNvPicPr>
            <a:picLocks noChangeAspect="1"/>
          </p:cNvPicPr>
          <p:nvPr/>
        </p:nvPicPr>
        <p:blipFill>
          <a:blip r:embed="rId6"/>
          <a:stretch>
            <a:fillRect/>
          </a:stretch>
        </p:blipFill>
        <p:spPr>
          <a:xfrm>
            <a:off x="8234708" y="5440159"/>
            <a:ext cx="552322" cy="831042"/>
          </a:xfrm>
          <a:prstGeom prst="rect">
            <a:avLst/>
          </a:prstGeom>
        </p:spPr>
      </p:pic>
      <p:pic>
        <p:nvPicPr>
          <p:cNvPr id="18" name="Picture 17">
            <a:extLst>
              <a:ext uri="{FF2B5EF4-FFF2-40B4-BE49-F238E27FC236}">
                <a16:creationId xmlns:a16="http://schemas.microsoft.com/office/drawing/2014/main" id="{70DBCADA-9B3C-4ABD-ACE8-F837E5E36C1C}"/>
              </a:ext>
            </a:extLst>
          </p:cNvPr>
          <p:cNvPicPr>
            <a:picLocks noChangeAspect="1"/>
          </p:cNvPicPr>
          <p:nvPr/>
        </p:nvPicPr>
        <p:blipFill>
          <a:blip r:embed="rId5"/>
          <a:stretch>
            <a:fillRect/>
          </a:stretch>
        </p:blipFill>
        <p:spPr>
          <a:xfrm>
            <a:off x="6927559" y="2167645"/>
            <a:ext cx="743594" cy="694349"/>
          </a:xfrm>
          <a:prstGeom prst="rect">
            <a:avLst/>
          </a:prstGeom>
        </p:spPr>
      </p:pic>
    </p:spTree>
    <p:extLst>
      <p:ext uri="{BB962C8B-B14F-4D97-AF65-F5344CB8AC3E}">
        <p14:creationId xmlns:p14="http://schemas.microsoft.com/office/powerpoint/2010/main" val="12763006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8132" y="3936312"/>
            <a:ext cx="6858728" cy="1447704"/>
          </a:xfrm>
        </p:spPr>
        <p:txBody>
          <a:bodyPr/>
          <a:lstStyle/>
          <a:p>
            <a:pPr algn="ctr"/>
            <a:r>
              <a:rPr lang="fr-FR" sz="3136" dirty="0">
                <a:solidFill>
                  <a:schemeClr val="tx1"/>
                </a:solidFill>
              </a:rPr>
              <a:t>Web platform training</a:t>
            </a:r>
            <a:br>
              <a:rPr lang="fr-FR" sz="3136" dirty="0">
                <a:solidFill>
                  <a:schemeClr val="tx1"/>
                </a:solidFill>
              </a:rPr>
            </a:br>
            <a:r>
              <a:rPr lang="fr-FR" sz="3136" dirty="0">
                <a:solidFill>
                  <a:schemeClr val="tx1"/>
                </a:solidFill>
              </a:rPr>
              <a:t/>
            </a:r>
            <a:br>
              <a:rPr lang="fr-FR" sz="3136" dirty="0">
                <a:solidFill>
                  <a:schemeClr val="tx1"/>
                </a:solidFill>
              </a:rPr>
            </a:br>
            <a:endParaRPr lang="en-US" sz="3136" dirty="0">
              <a:solidFill>
                <a:schemeClr val="tx1"/>
              </a:solidFill>
            </a:endParaRPr>
          </a:p>
        </p:txBody>
      </p:sp>
      <p:sp>
        <p:nvSpPr>
          <p:cNvPr id="3" name="Subtitle 2"/>
          <p:cNvSpPr>
            <a:spLocks noGrp="1"/>
          </p:cNvSpPr>
          <p:nvPr>
            <p:ph type="subTitle" idx="1"/>
          </p:nvPr>
        </p:nvSpPr>
        <p:spPr>
          <a:xfrm>
            <a:off x="3694114" y="4882313"/>
            <a:ext cx="2355102" cy="338554"/>
          </a:xfrm>
        </p:spPr>
        <p:txBody>
          <a:bodyPr/>
          <a:lstStyle/>
          <a:p>
            <a:r>
              <a:rPr lang="en-US" dirty="0"/>
              <a:t>June 2021</a:t>
            </a:r>
          </a:p>
        </p:txBody>
      </p:sp>
      <p:sp>
        <p:nvSpPr>
          <p:cNvPr id="5" name="AutoShape 6">
            <a:extLst>
              <a:ext uri="{FF2B5EF4-FFF2-40B4-BE49-F238E27FC236}">
                <a16:creationId xmlns:a16="http://schemas.microsoft.com/office/drawing/2014/main" id="{941472FF-7EE1-4EF7-86A4-1B679EFD5464}"/>
              </a:ext>
            </a:extLst>
          </p:cNvPr>
          <p:cNvSpPr>
            <a:spLocks noChangeAspect="1" noChangeArrowheads="1"/>
          </p:cNvSpPr>
          <p:nvPr/>
        </p:nvSpPr>
        <p:spPr bwMode="auto">
          <a:xfrm>
            <a:off x="4327525" y="32083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6" name="Picture 2">
            <a:extLst>
              <a:ext uri="{FF2B5EF4-FFF2-40B4-BE49-F238E27FC236}">
                <a16:creationId xmlns:a16="http://schemas.microsoft.com/office/drawing/2014/main" id="{6D2F5899-4868-453D-BECC-FC5A2D2224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5117" y="595605"/>
            <a:ext cx="2944759" cy="3032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756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995" y="658334"/>
            <a:ext cx="8407624" cy="1447704"/>
          </a:xfrm>
        </p:spPr>
        <p:txBody>
          <a:bodyPr/>
          <a:lstStyle/>
          <a:p>
            <a:pPr algn="ctr"/>
            <a:r>
              <a:rPr lang="fr-FR" sz="3136" dirty="0">
                <a:solidFill>
                  <a:schemeClr val="tx1"/>
                </a:solidFill>
              </a:rPr>
              <a:t>Action Tracker Training in </a:t>
            </a:r>
            <a:r>
              <a:rPr lang="fr-FR" sz="3136" dirty="0" err="1">
                <a:solidFill>
                  <a:schemeClr val="tx1"/>
                </a:solidFill>
              </a:rPr>
              <a:t>Demo</a:t>
            </a:r>
            <a:r>
              <a:rPr lang="fr-FR" sz="3136" dirty="0">
                <a:solidFill>
                  <a:schemeClr val="tx1"/>
                </a:solidFill>
              </a:rPr>
              <a:t/>
            </a:r>
            <a:br>
              <a:rPr lang="fr-FR" sz="3136" dirty="0">
                <a:solidFill>
                  <a:schemeClr val="tx1"/>
                </a:solidFill>
              </a:rPr>
            </a:br>
            <a:r>
              <a:rPr lang="fr-FR" sz="3136" dirty="0">
                <a:solidFill>
                  <a:schemeClr val="tx1"/>
                </a:solidFill>
              </a:rPr>
              <a:t/>
            </a:r>
            <a:br>
              <a:rPr lang="fr-FR" sz="3136" dirty="0">
                <a:solidFill>
                  <a:schemeClr val="tx1"/>
                </a:solidFill>
              </a:rPr>
            </a:br>
            <a:endParaRPr lang="en-US" sz="3136" dirty="0">
              <a:solidFill>
                <a:schemeClr val="tx1"/>
              </a:solidFill>
            </a:endParaRPr>
          </a:p>
        </p:txBody>
      </p:sp>
      <p:sp>
        <p:nvSpPr>
          <p:cNvPr id="3" name="Subtitle 2"/>
          <p:cNvSpPr>
            <a:spLocks noGrp="1"/>
          </p:cNvSpPr>
          <p:nvPr>
            <p:ph type="subTitle" idx="1"/>
          </p:nvPr>
        </p:nvSpPr>
        <p:spPr>
          <a:xfrm>
            <a:off x="1842396" y="1595180"/>
            <a:ext cx="5579858" cy="2200602"/>
          </a:xfrm>
        </p:spPr>
        <p:txBody>
          <a:bodyPr/>
          <a:lstStyle/>
          <a:p>
            <a:pPr marL="457200" indent="-457200">
              <a:spcBef>
                <a:spcPts val="600"/>
              </a:spcBef>
              <a:spcAft>
                <a:spcPts val="600"/>
              </a:spcAft>
              <a:buFont typeface="Arial" panose="020B0604020202020204" pitchFamily="34" charset="0"/>
              <a:buChar char="•"/>
            </a:pPr>
            <a:r>
              <a:rPr lang="en-US" sz="3200" dirty="0"/>
              <a:t>new.demoscorecard.org</a:t>
            </a:r>
          </a:p>
          <a:p>
            <a:pPr marL="457200" indent="-457200">
              <a:spcBef>
                <a:spcPts val="600"/>
              </a:spcBef>
              <a:spcAft>
                <a:spcPts val="600"/>
              </a:spcAft>
              <a:buFont typeface="Arial" panose="020B0604020202020204" pitchFamily="34" charset="0"/>
              <a:buChar char="•"/>
            </a:pPr>
            <a:r>
              <a:rPr lang="en-US" sz="3200" dirty="0"/>
              <a:t>Username: Malawi Demo	</a:t>
            </a:r>
          </a:p>
          <a:p>
            <a:pPr marL="457200" indent="-457200">
              <a:spcBef>
                <a:spcPts val="600"/>
              </a:spcBef>
              <a:spcAft>
                <a:spcPts val="600"/>
              </a:spcAft>
              <a:buFont typeface="Arial" panose="020B0604020202020204" pitchFamily="34" charset="0"/>
              <a:buChar char="•"/>
            </a:pPr>
            <a:r>
              <a:rPr lang="en-US" sz="3200" dirty="0"/>
              <a:t>Password: 123456</a:t>
            </a:r>
          </a:p>
          <a:p>
            <a:endParaRPr lang="en-US" dirty="0"/>
          </a:p>
        </p:txBody>
      </p:sp>
      <p:sp>
        <p:nvSpPr>
          <p:cNvPr id="5" name="AutoShape 6">
            <a:extLst>
              <a:ext uri="{FF2B5EF4-FFF2-40B4-BE49-F238E27FC236}">
                <a16:creationId xmlns:a16="http://schemas.microsoft.com/office/drawing/2014/main" id="{941472FF-7EE1-4EF7-86A4-1B679EFD5464}"/>
              </a:ext>
            </a:extLst>
          </p:cNvPr>
          <p:cNvSpPr>
            <a:spLocks noChangeAspect="1" noChangeArrowheads="1"/>
          </p:cNvSpPr>
          <p:nvPr/>
        </p:nvSpPr>
        <p:spPr bwMode="auto">
          <a:xfrm>
            <a:off x="4327525" y="32083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8E04524A-26E8-417D-ADC8-57045D24FC67}"/>
              </a:ext>
            </a:extLst>
          </p:cNvPr>
          <p:cNvSpPr txBox="1"/>
          <p:nvPr/>
        </p:nvSpPr>
        <p:spPr>
          <a:xfrm>
            <a:off x="1637553" y="3674487"/>
            <a:ext cx="6209553" cy="2308324"/>
          </a:xfrm>
          <a:prstGeom prst="rect">
            <a:avLst/>
          </a:prstGeom>
          <a:noFill/>
        </p:spPr>
        <p:txBody>
          <a:bodyPr wrap="square" rtlCol="0">
            <a:spAutoFit/>
          </a:bodyPr>
          <a:lstStyle/>
          <a:p>
            <a:r>
              <a:rPr lang="en-US" dirty="0"/>
              <a:t>Exercise:</a:t>
            </a:r>
          </a:p>
          <a:p>
            <a:endParaRPr lang="en-US" dirty="0"/>
          </a:p>
          <a:p>
            <a:pPr marL="342900" indent="-342900">
              <a:buFont typeface="+mj-lt"/>
              <a:buAutoNum type="arabicPeriod"/>
            </a:pPr>
            <a:r>
              <a:rPr lang="en-US" dirty="0"/>
              <a:t>Create 1 new action with status “deliverable not yet due” (pay attention to how you formulate these actions. They should be SMART)</a:t>
            </a:r>
          </a:p>
          <a:p>
            <a:pPr marL="342900" indent="-342900">
              <a:buFont typeface="+mj-lt"/>
              <a:buAutoNum type="arabicPeriod"/>
            </a:pPr>
            <a:endParaRPr lang="en-US" dirty="0"/>
          </a:p>
          <a:p>
            <a:pPr marL="342900" indent="-342900">
              <a:buFont typeface="+mj-lt"/>
              <a:buAutoNum type="arabicPeriod"/>
            </a:pPr>
            <a:r>
              <a:rPr lang="en-US" dirty="0"/>
              <a:t>Update your action status and provide a status explanation</a:t>
            </a:r>
          </a:p>
          <a:p>
            <a:pPr marL="342900" indent="-342900">
              <a:buFont typeface="+mj-lt"/>
              <a:buAutoNum type="arabicPeriod"/>
            </a:pPr>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1981651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FFCB833-5680-4722-9D9E-120471F01142}"/>
              </a:ext>
            </a:extLst>
          </p:cNvPr>
          <p:cNvSpPr txBox="1"/>
          <p:nvPr/>
        </p:nvSpPr>
        <p:spPr>
          <a:xfrm>
            <a:off x="303450" y="885616"/>
            <a:ext cx="5045385" cy="5509200"/>
          </a:xfrm>
          <a:prstGeom prst="rect">
            <a:avLst/>
          </a:prstGeom>
          <a:noFill/>
        </p:spPr>
        <p:txBody>
          <a:bodyPr wrap="square">
            <a:spAutoFit/>
          </a:bodyPr>
          <a:lstStyle/>
          <a:p>
            <a:r>
              <a:rPr lang="en-US" dirty="0"/>
              <a:t>General:</a:t>
            </a:r>
          </a:p>
          <a:p>
            <a:pPr marL="342900" indent="-342900">
              <a:buFont typeface="+mj-lt"/>
              <a:buAutoNum type="arabicPeriod"/>
            </a:pPr>
            <a:r>
              <a:rPr lang="en-US" dirty="0"/>
              <a:t>How to login </a:t>
            </a:r>
            <a:r>
              <a:rPr lang="en-US" dirty="0">
                <a:solidFill>
                  <a:schemeClr val="tx2"/>
                </a:solidFill>
              </a:rPr>
              <a:t>(</a:t>
            </a:r>
            <a:r>
              <a:rPr lang="en-US" dirty="0">
                <a:solidFill>
                  <a:schemeClr val="tx2"/>
                </a:solidFill>
                <a:hlinkClick r:id="rId2">
                  <a:extLst>
                    <a:ext uri="{A12FA001-AC4F-418D-AE19-62706E023703}">
                      <ahyp:hlinkClr xmlns:ahyp="http://schemas.microsoft.com/office/drawing/2018/hyperlinkcolor" xmlns="" val="tx"/>
                    </a:ext>
                  </a:extLst>
                </a:hlinkClick>
              </a:rPr>
              <a:t>www.RMNCAH.org</a:t>
            </a:r>
            <a:r>
              <a:rPr lang="en-US" dirty="0">
                <a:solidFill>
                  <a:schemeClr val="tx2"/>
                </a:solidFill>
              </a:rPr>
              <a:t> </a:t>
            </a:r>
            <a:r>
              <a:rPr lang="en-US" dirty="0"/>
              <a:t>or app)</a:t>
            </a:r>
          </a:p>
          <a:p>
            <a:pPr marL="342900" indent="-342900">
              <a:buFont typeface="+mj-lt"/>
              <a:buAutoNum type="arabicPeriod"/>
            </a:pPr>
            <a:r>
              <a:rPr lang="en-US" dirty="0"/>
              <a:t>Contact Admin (login screen)</a:t>
            </a:r>
          </a:p>
          <a:p>
            <a:pPr marL="342900" indent="-342900">
              <a:buFont typeface="+mj-lt"/>
              <a:buAutoNum type="arabicPeriod"/>
            </a:pPr>
            <a:r>
              <a:rPr lang="en-US" dirty="0"/>
              <a:t>Forgot password (login screen)</a:t>
            </a:r>
          </a:p>
          <a:p>
            <a:pPr marL="342900" indent="-342900">
              <a:buFont typeface="+mj-lt"/>
              <a:buAutoNum type="arabicPeriod"/>
            </a:pPr>
            <a:r>
              <a:rPr lang="en-US" dirty="0"/>
              <a:t>Structure (categories, national vs subnational)</a:t>
            </a:r>
          </a:p>
          <a:p>
            <a:pPr marL="342900" indent="-342900">
              <a:buFont typeface="+mj-lt"/>
              <a:buAutoNum type="arabicPeriod"/>
            </a:pPr>
            <a:r>
              <a:rPr lang="en-US" dirty="0"/>
              <a:t>3 dimensions of each cell (color, data, number)</a:t>
            </a:r>
          </a:p>
          <a:p>
            <a:pPr marL="342900" indent="-342900">
              <a:buFont typeface="+mj-lt"/>
              <a:buAutoNum type="arabicPeriod"/>
            </a:pPr>
            <a:r>
              <a:rPr lang="en-US" dirty="0"/>
              <a:t>Indicators</a:t>
            </a:r>
          </a:p>
          <a:p>
            <a:pPr marL="342900" indent="-342900">
              <a:buFont typeface="+mj-lt"/>
              <a:buAutoNum type="arabicPeriod"/>
            </a:pPr>
            <a:r>
              <a:rPr lang="en-US" dirty="0"/>
              <a:t>Sort indicators</a:t>
            </a:r>
          </a:p>
          <a:p>
            <a:pPr marL="342900" indent="-342900">
              <a:buFont typeface="+mj-lt"/>
              <a:buAutoNum type="arabicPeriod"/>
            </a:pPr>
            <a:r>
              <a:rPr lang="en-US" dirty="0"/>
              <a:t>View indicator definitions</a:t>
            </a:r>
          </a:p>
          <a:p>
            <a:pPr marL="342900" indent="-342900">
              <a:buFont typeface="+mj-lt"/>
              <a:buAutoNum type="arabicPeriod"/>
            </a:pPr>
            <a:r>
              <a:rPr lang="en-US" dirty="0"/>
              <a:t>Drill down (how to open the Provinces and Districts)</a:t>
            </a:r>
          </a:p>
          <a:p>
            <a:endParaRPr lang="en-US" dirty="0"/>
          </a:p>
          <a:p>
            <a:r>
              <a:rPr lang="en-US" dirty="0"/>
              <a:t>Top Menu:</a:t>
            </a:r>
          </a:p>
          <a:p>
            <a:pPr marL="342900" indent="-342900">
              <a:buFont typeface="+mj-lt"/>
              <a:buAutoNum type="arabicPeriod"/>
            </a:pPr>
            <a:r>
              <a:rPr lang="en-US" dirty="0"/>
              <a:t>Select Province or District</a:t>
            </a:r>
          </a:p>
          <a:p>
            <a:pPr marL="342900" indent="-342900">
              <a:buFont typeface="+mj-lt"/>
              <a:buAutoNum type="arabicPeriod"/>
            </a:pPr>
            <a:r>
              <a:rPr lang="en-US" dirty="0"/>
              <a:t>Select type of scorecard (malaria or NTD)</a:t>
            </a:r>
          </a:p>
          <a:p>
            <a:pPr marL="342900" indent="-342900">
              <a:buFont typeface="+mj-lt"/>
              <a:buAutoNum type="arabicPeriod"/>
            </a:pPr>
            <a:r>
              <a:rPr lang="en-US" dirty="0"/>
              <a:t>Select quarter</a:t>
            </a:r>
          </a:p>
          <a:p>
            <a:pPr marL="342900" indent="-342900">
              <a:buFont typeface="+mj-lt"/>
              <a:buAutoNum type="arabicPeriod"/>
            </a:pPr>
            <a:r>
              <a:rPr lang="en-US" dirty="0"/>
              <a:t>Scorecard button</a:t>
            </a:r>
          </a:p>
          <a:p>
            <a:pPr marL="342900" indent="-342900">
              <a:buFont typeface="+mj-lt"/>
              <a:buAutoNum type="arabicPeriod"/>
            </a:pPr>
            <a:r>
              <a:rPr lang="en-US" dirty="0"/>
              <a:t>Subnational view</a:t>
            </a:r>
          </a:p>
          <a:p>
            <a:pPr marL="342900" indent="-342900">
              <a:buFont typeface="+mj-lt"/>
              <a:buAutoNum type="arabicPeriod"/>
            </a:pPr>
            <a:r>
              <a:rPr lang="en-US" dirty="0"/>
              <a:t>Indicator View</a:t>
            </a:r>
          </a:p>
          <a:p>
            <a:pPr marL="342900" indent="-342900">
              <a:buFont typeface="+mj-lt"/>
              <a:buAutoNum type="arabicPeriod"/>
            </a:pPr>
            <a:r>
              <a:rPr lang="en-US" dirty="0"/>
              <a:t>Charts</a:t>
            </a:r>
          </a:p>
          <a:p>
            <a:pPr marL="342900" indent="-342900">
              <a:buFont typeface="+mj-lt"/>
              <a:buAutoNum type="arabicPeriod"/>
            </a:pPr>
            <a:r>
              <a:rPr lang="en-US" dirty="0"/>
              <a:t>PDF download</a:t>
            </a:r>
          </a:p>
          <a:p>
            <a:pPr marL="342900" indent="-342900">
              <a:buFont typeface="+mj-lt"/>
              <a:buAutoNum type="arabicPeriod"/>
            </a:pPr>
            <a:endParaRPr lang="en-US" dirty="0"/>
          </a:p>
        </p:txBody>
      </p:sp>
      <p:sp>
        <p:nvSpPr>
          <p:cNvPr id="7" name="Title 6">
            <a:extLst>
              <a:ext uri="{FF2B5EF4-FFF2-40B4-BE49-F238E27FC236}">
                <a16:creationId xmlns:a16="http://schemas.microsoft.com/office/drawing/2014/main" id="{F3095305-9FB6-4E3D-8039-5F4F15B8C7A1}"/>
              </a:ext>
            </a:extLst>
          </p:cNvPr>
          <p:cNvSpPr>
            <a:spLocks noGrp="1"/>
          </p:cNvSpPr>
          <p:nvPr>
            <p:ph type="title"/>
          </p:nvPr>
        </p:nvSpPr>
        <p:spPr>
          <a:xfrm>
            <a:off x="441015" y="246979"/>
            <a:ext cx="6654067" cy="584775"/>
          </a:xfrm>
        </p:spPr>
        <p:txBody>
          <a:bodyPr/>
          <a:lstStyle/>
          <a:p>
            <a:r>
              <a:rPr lang="en-US" dirty="0"/>
              <a:t>Typical order of Web Platform Training</a:t>
            </a:r>
            <a:br>
              <a:rPr lang="en-US" dirty="0"/>
            </a:br>
            <a:r>
              <a:rPr lang="en-US" dirty="0"/>
              <a:t>Add accounts before the training!</a:t>
            </a:r>
          </a:p>
        </p:txBody>
      </p:sp>
      <p:sp>
        <p:nvSpPr>
          <p:cNvPr id="10" name="Title 6">
            <a:extLst>
              <a:ext uri="{FF2B5EF4-FFF2-40B4-BE49-F238E27FC236}">
                <a16:creationId xmlns:a16="http://schemas.microsoft.com/office/drawing/2014/main" id="{9B867D35-DC79-4680-B8FC-4248A5FDCAAD}"/>
              </a:ext>
            </a:extLst>
          </p:cNvPr>
          <p:cNvSpPr txBox="1">
            <a:spLocks/>
          </p:cNvSpPr>
          <p:nvPr/>
        </p:nvSpPr>
        <p:spPr bwMode="auto">
          <a:xfrm>
            <a:off x="2639146" y="5710014"/>
            <a:ext cx="55823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eaLnBrk="1" fontAlgn="base" hangingPunct="1">
              <a:spcBef>
                <a:spcPct val="0"/>
              </a:spcBef>
              <a:spcAft>
                <a:spcPct val="0"/>
              </a:spcAft>
              <a:tabLst>
                <a:tab pos="269875" algn="l"/>
              </a:tabLst>
              <a:defRPr sz="1900" b="1" baseline="0">
                <a:solidFill>
                  <a:schemeClr val="tx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US" kern="0" dirty="0"/>
              <a:t>In the end, it is possible to do a comprehension “test” to make sure they understood</a:t>
            </a:r>
          </a:p>
        </p:txBody>
      </p:sp>
    </p:spTree>
    <p:extLst>
      <p:ext uri="{BB962C8B-B14F-4D97-AF65-F5344CB8AC3E}">
        <p14:creationId xmlns:p14="http://schemas.microsoft.com/office/powerpoint/2010/main" val="1214159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A21032E0-C041-4D6A-967C-611758E295A8}"/>
              </a:ext>
            </a:extLst>
          </p:cNvPr>
          <p:cNvSpPr txBox="1">
            <a:spLocks noChangeArrowheads="1"/>
          </p:cNvSpPr>
          <p:nvPr>
            <p:custDataLst>
              <p:tags r:id="rId1"/>
            </p:custDataLst>
          </p:nvPr>
        </p:nvSpPr>
        <p:spPr bwMode="gray">
          <a:xfrm>
            <a:off x="1341700" y="542120"/>
            <a:ext cx="5930386" cy="230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3738" rtl="0" eaLnBrk="0" fontAlgn="base" hangingPunct="0">
              <a:spcBef>
                <a:spcPct val="0"/>
              </a:spcBef>
              <a:spcAft>
                <a:spcPct val="0"/>
              </a:spcAft>
              <a:defRPr sz="1900" b="1">
                <a:solidFill>
                  <a:schemeClr val="tx2"/>
                </a:solidFill>
                <a:latin typeface="+mj-lt"/>
                <a:ea typeface="+mj-ea"/>
                <a:cs typeface="+mj-cs"/>
              </a:defRPr>
            </a:lvl1pPr>
            <a:lvl2pPr algn="l" defTabSz="893738" rtl="0" eaLnBrk="0" fontAlgn="base" hangingPunct="0">
              <a:spcBef>
                <a:spcPct val="0"/>
              </a:spcBef>
              <a:spcAft>
                <a:spcPct val="0"/>
              </a:spcAft>
              <a:defRPr sz="1900" b="1">
                <a:solidFill>
                  <a:schemeClr val="tx2"/>
                </a:solidFill>
                <a:latin typeface="Arial" charset="0"/>
              </a:defRPr>
            </a:lvl2pPr>
            <a:lvl3pPr algn="l" defTabSz="893738" rtl="0" eaLnBrk="0" fontAlgn="base" hangingPunct="0">
              <a:spcBef>
                <a:spcPct val="0"/>
              </a:spcBef>
              <a:spcAft>
                <a:spcPct val="0"/>
              </a:spcAft>
              <a:defRPr sz="1900" b="1">
                <a:solidFill>
                  <a:schemeClr val="tx2"/>
                </a:solidFill>
                <a:latin typeface="Arial" charset="0"/>
              </a:defRPr>
            </a:lvl3pPr>
            <a:lvl4pPr algn="l" defTabSz="893738" rtl="0" eaLnBrk="0" fontAlgn="base" hangingPunct="0">
              <a:spcBef>
                <a:spcPct val="0"/>
              </a:spcBef>
              <a:spcAft>
                <a:spcPct val="0"/>
              </a:spcAft>
              <a:defRPr sz="1900" b="1">
                <a:solidFill>
                  <a:schemeClr val="tx2"/>
                </a:solidFill>
                <a:latin typeface="Arial" charset="0"/>
              </a:defRPr>
            </a:lvl4pPr>
            <a:lvl5pPr algn="l" defTabSz="893738" rtl="0" eaLnBrk="0" fontAlgn="base" hangingPunct="0">
              <a:spcBef>
                <a:spcPct val="0"/>
              </a:spcBef>
              <a:spcAft>
                <a:spcPct val="0"/>
              </a:spcAft>
              <a:defRPr sz="1900" b="1">
                <a:solidFill>
                  <a:schemeClr val="tx2"/>
                </a:solidFill>
                <a:latin typeface="Arial" charset="0"/>
              </a:defRPr>
            </a:lvl5pPr>
            <a:lvl6pPr marL="456367" algn="l" defTabSz="893738" rtl="0" fontAlgn="base">
              <a:spcBef>
                <a:spcPct val="0"/>
              </a:spcBef>
              <a:spcAft>
                <a:spcPct val="0"/>
              </a:spcAft>
              <a:defRPr sz="1900" b="1">
                <a:solidFill>
                  <a:schemeClr val="tx2"/>
                </a:solidFill>
                <a:latin typeface="Arial" charset="0"/>
              </a:defRPr>
            </a:lvl6pPr>
            <a:lvl7pPr marL="912755" algn="l" defTabSz="893738" rtl="0" fontAlgn="base">
              <a:spcBef>
                <a:spcPct val="0"/>
              </a:spcBef>
              <a:spcAft>
                <a:spcPct val="0"/>
              </a:spcAft>
              <a:defRPr sz="1900" b="1">
                <a:solidFill>
                  <a:schemeClr val="tx2"/>
                </a:solidFill>
                <a:latin typeface="Arial" charset="0"/>
              </a:defRPr>
            </a:lvl7pPr>
            <a:lvl8pPr marL="1369134" algn="l" defTabSz="893738" rtl="0" fontAlgn="base">
              <a:spcBef>
                <a:spcPct val="0"/>
              </a:spcBef>
              <a:spcAft>
                <a:spcPct val="0"/>
              </a:spcAft>
              <a:defRPr sz="1900" b="1">
                <a:solidFill>
                  <a:schemeClr val="tx2"/>
                </a:solidFill>
                <a:latin typeface="Arial" charset="0"/>
              </a:defRPr>
            </a:lvl8pPr>
            <a:lvl9pPr marL="1825506" algn="l" defTabSz="893738" rtl="0" fontAlgn="base">
              <a:spcBef>
                <a:spcPct val="0"/>
              </a:spcBef>
              <a:spcAft>
                <a:spcPct val="0"/>
              </a:spcAft>
              <a:defRPr sz="1900" b="1">
                <a:solidFill>
                  <a:schemeClr val="tx2"/>
                </a:solidFill>
                <a:latin typeface="Arial" charset="0"/>
              </a:defRPr>
            </a:lvl9pPr>
          </a:lstStyle>
          <a:p>
            <a:pPr defTabSz="670161"/>
            <a:r>
              <a:rPr lang="en-US" altLang="en-US" sz="1500" dirty="0">
                <a:solidFill>
                  <a:srgbClr val="002960"/>
                </a:solidFill>
                <a:latin typeface="Arial" panose="020B0604020202020204" pitchFamily="34" charset="0"/>
                <a:cs typeface="Arial" panose="020B0604020202020204" pitchFamily="34" charset="0"/>
              </a:rPr>
              <a:t>ALMA: An alliance of 55 Heads of State and Government in Africa</a:t>
            </a:r>
          </a:p>
        </p:txBody>
      </p:sp>
      <p:sp>
        <p:nvSpPr>
          <p:cNvPr id="4" name="Rectangle 12">
            <a:extLst>
              <a:ext uri="{FF2B5EF4-FFF2-40B4-BE49-F238E27FC236}">
                <a16:creationId xmlns:a16="http://schemas.microsoft.com/office/drawing/2014/main" id="{1FA20C9A-B5B2-4FC0-8DC4-9752CABC3E45}"/>
              </a:ext>
            </a:extLst>
          </p:cNvPr>
          <p:cNvSpPr>
            <a:spLocks noChangeArrowheads="1"/>
          </p:cNvSpPr>
          <p:nvPr/>
        </p:nvSpPr>
        <p:spPr bwMode="gray">
          <a:xfrm>
            <a:off x="325356" y="1545591"/>
            <a:ext cx="4951651" cy="4529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defTabSz="895350" eaLnBrk="0" hangingPunct="0">
              <a:defRPr sz="1400" b="1">
                <a:solidFill>
                  <a:schemeClr val="tx1"/>
                </a:solidFill>
                <a:latin typeface="Arial" panose="020B0604020202020204" pitchFamily="34" charset="0"/>
              </a:defRPr>
            </a:lvl1pPr>
            <a:lvl2pPr marL="193675" indent="-192088" defTabSz="895350" eaLnBrk="0" hangingPunct="0">
              <a:defRPr sz="1400" b="1">
                <a:solidFill>
                  <a:schemeClr val="tx1"/>
                </a:solidFill>
                <a:latin typeface="Arial" panose="020B0604020202020204" pitchFamily="34" charset="0"/>
              </a:defRPr>
            </a:lvl2pPr>
            <a:lvl3pPr marL="1143000" indent="-228600" defTabSz="895350" eaLnBrk="0" hangingPunct="0">
              <a:defRPr sz="1400" b="1">
                <a:solidFill>
                  <a:schemeClr val="tx1"/>
                </a:solidFill>
                <a:latin typeface="Arial" panose="020B0604020202020204" pitchFamily="34" charset="0"/>
              </a:defRPr>
            </a:lvl3pPr>
            <a:lvl4pPr marL="1600200" indent="-228600" defTabSz="895350" eaLnBrk="0" hangingPunct="0">
              <a:defRPr sz="1400" b="1">
                <a:solidFill>
                  <a:schemeClr val="tx1"/>
                </a:solidFill>
                <a:latin typeface="Arial" panose="020B0604020202020204" pitchFamily="34" charset="0"/>
              </a:defRPr>
            </a:lvl4pPr>
            <a:lvl5pPr marL="2057400" indent="-228600" defTabSz="895350" eaLnBrk="0" hangingPunct="0">
              <a:defRPr sz="1400" b="1">
                <a:solidFill>
                  <a:schemeClr val="tx1"/>
                </a:solidFill>
                <a:latin typeface="Arial" panose="020B0604020202020204" pitchFamily="34" charset="0"/>
              </a:defRPr>
            </a:lvl5pPr>
            <a:lvl6pPr marL="2514600" indent="-228600" defTabSz="895350" eaLnBrk="0" fontAlgn="base" hangingPunct="0">
              <a:spcBef>
                <a:spcPct val="0"/>
              </a:spcBef>
              <a:spcAft>
                <a:spcPct val="0"/>
              </a:spcAft>
              <a:defRPr sz="1400" b="1">
                <a:solidFill>
                  <a:schemeClr val="tx1"/>
                </a:solidFill>
                <a:latin typeface="Arial" panose="020B0604020202020204" pitchFamily="34" charset="0"/>
              </a:defRPr>
            </a:lvl6pPr>
            <a:lvl7pPr marL="2971800" indent="-228600" defTabSz="895350" eaLnBrk="0" fontAlgn="base" hangingPunct="0">
              <a:spcBef>
                <a:spcPct val="0"/>
              </a:spcBef>
              <a:spcAft>
                <a:spcPct val="0"/>
              </a:spcAft>
              <a:defRPr sz="1400" b="1">
                <a:solidFill>
                  <a:schemeClr val="tx1"/>
                </a:solidFill>
                <a:latin typeface="Arial" panose="020B0604020202020204" pitchFamily="34" charset="0"/>
              </a:defRPr>
            </a:lvl7pPr>
            <a:lvl8pPr marL="3429000" indent="-228600" defTabSz="895350" eaLnBrk="0" fontAlgn="base" hangingPunct="0">
              <a:spcBef>
                <a:spcPct val="0"/>
              </a:spcBef>
              <a:spcAft>
                <a:spcPct val="0"/>
              </a:spcAft>
              <a:defRPr sz="1400" b="1">
                <a:solidFill>
                  <a:schemeClr val="tx1"/>
                </a:solidFill>
                <a:latin typeface="Arial" panose="020B0604020202020204" pitchFamily="34" charset="0"/>
              </a:defRPr>
            </a:lvl8pPr>
            <a:lvl9pPr marL="3886200" indent="-228600" defTabSz="895350" eaLnBrk="0" fontAlgn="base" hangingPunct="0">
              <a:spcBef>
                <a:spcPct val="0"/>
              </a:spcBef>
              <a:spcAft>
                <a:spcPct val="0"/>
              </a:spcAft>
              <a:defRPr sz="1400" b="1">
                <a:solidFill>
                  <a:schemeClr val="tx1"/>
                </a:solidFill>
                <a:latin typeface="Arial" panose="020B0604020202020204" pitchFamily="34" charset="0"/>
              </a:defRPr>
            </a:lvl9pPr>
          </a:lstStyle>
          <a:p>
            <a:pPr marL="1214" lvl="1" indent="0" defTabSz="671370" eaLnBrk="1" hangingPunct="1">
              <a:spcBef>
                <a:spcPts val="441"/>
              </a:spcBef>
              <a:buClr>
                <a:srgbClr val="39302A"/>
              </a:buClr>
              <a:buSzPct val="125000"/>
              <a:buFont typeface="Arial" charset="0"/>
              <a:buChar char="▪"/>
              <a:defRPr/>
            </a:pPr>
            <a:endParaRPr lang="en-US" altLang="en-US" sz="1176" b="0" dirty="0">
              <a:solidFill>
                <a:prstClr val="black"/>
              </a:solidFill>
            </a:endParaRPr>
          </a:p>
          <a:p>
            <a:pPr marL="145226" lvl="1" indent="-144035" defTabSz="671370">
              <a:spcBef>
                <a:spcPts val="441"/>
              </a:spcBef>
              <a:buClr>
                <a:srgbClr val="002960"/>
              </a:buClr>
              <a:buSzPct val="125000"/>
              <a:buFont typeface="Arial" panose="020B0604020202020204" pitchFamily="34" charset="0"/>
              <a:buChar char="•"/>
              <a:defRPr/>
            </a:pPr>
            <a:r>
              <a:rPr lang="en-US" b="0" dirty="0">
                <a:solidFill>
                  <a:prstClr val="black"/>
                </a:solidFill>
              </a:rPr>
              <a:t>Provides a forum for Heads of State to </a:t>
            </a:r>
            <a:r>
              <a:rPr lang="en-US" b="0" u="sng" dirty="0">
                <a:solidFill>
                  <a:prstClr val="black"/>
                </a:solidFill>
              </a:rPr>
              <a:t>review progress and address challenges</a:t>
            </a:r>
            <a:r>
              <a:rPr lang="en-US" b="0" dirty="0">
                <a:solidFill>
                  <a:prstClr val="black"/>
                </a:solidFill>
              </a:rPr>
              <a:t> in meeting the malaria targets</a:t>
            </a:r>
          </a:p>
          <a:p>
            <a:pPr marL="145226" lvl="1" indent="-144035" defTabSz="671370">
              <a:spcBef>
                <a:spcPts val="441"/>
              </a:spcBef>
              <a:buClr>
                <a:srgbClr val="002960"/>
              </a:buClr>
              <a:buSzPct val="125000"/>
              <a:buFont typeface="Arial" panose="020B0604020202020204" pitchFamily="34" charset="0"/>
              <a:buChar char="•"/>
              <a:defRPr/>
            </a:pPr>
            <a:endParaRPr lang="en-US" b="0" dirty="0">
              <a:solidFill>
                <a:prstClr val="black"/>
              </a:solidFill>
            </a:endParaRPr>
          </a:p>
          <a:p>
            <a:pPr marL="145226" lvl="1" indent="-144035" defTabSz="671370">
              <a:spcBef>
                <a:spcPts val="441"/>
              </a:spcBef>
              <a:buClr>
                <a:srgbClr val="002960"/>
              </a:buClr>
              <a:buSzPct val="125000"/>
              <a:buFont typeface="Arial" panose="020B0604020202020204" pitchFamily="34" charset="0"/>
              <a:buChar char="•"/>
              <a:defRPr/>
            </a:pPr>
            <a:r>
              <a:rPr lang="en-US" b="0" dirty="0">
                <a:solidFill>
                  <a:prstClr val="black"/>
                </a:solidFill>
              </a:rPr>
              <a:t>Implements a continental monitoring and accountability system through the </a:t>
            </a:r>
            <a:r>
              <a:rPr lang="en-US" b="0" u="sng" dirty="0">
                <a:solidFill>
                  <a:prstClr val="black"/>
                </a:solidFill>
              </a:rPr>
              <a:t>ALMA Scorecard</a:t>
            </a:r>
            <a:r>
              <a:rPr lang="en-US" b="0" dirty="0">
                <a:solidFill>
                  <a:prstClr val="black"/>
                </a:solidFill>
              </a:rPr>
              <a:t> for Accountability and Action to track results, identify bottlenecks, and facilitate action</a:t>
            </a:r>
          </a:p>
          <a:p>
            <a:pPr marL="145226" lvl="1" indent="-144035" defTabSz="671370">
              <a:spcBef>
                <a:spcPts val="441"/>
              </a:spcBef>
              <a:buClr>
                <a:srgbClr val="002960"/>
              </a:buClr>
              <a:buSzPct val="125000"/>
              <a:buFont typeface="Arial" panose="020B0604020202020204" pitchFamily="34" charset="0"/>
              <a:buChar char="•"/>
              <a:defRPr/>
            </a:pPr>
            <a:endParaRPr lang="en-US" b="0" dirty="0">
              <a:solidFill>
                <a:prstClr val="black"/>
              </a:solidFill>
            </a:endParaRPr>
          </a:p>
          <a:p>
            <a:pPr marL="145226" lvl="1" indent="-144035" defTabSz="671370">
              <a:spcBef>
                <a:spcPts val="441"/>
              </a:spcBef>
              <a:buClr>
                <a:srgbClr val="002960"/>
              </a:buClr>
              <a:buSzPct val="125000"/>
              <a:buFont typeface="Arial" panose="020B0604020202020204" pitchFamily="34" charset="0"/>
              <a:buChar char="•"/>
              <a:defRPr/>
            </a:pPr>
            <a:r>
              <a:rPr lang="en-US" b="0" dirty="0">
                <a:solidFill>
                  <a:prstClr val="black"/>
                </a:solidFill>
              </a:rPr>
              <a:t>Supports countries with rollout of </a:t>
            </a:r>
            <a:r>
              <a:rPr lang="en-US" b="0" u="sng" dirty="0">
                <a:solidFill>
                  <a:prstClr val="black"/>
                </a:solidFill>
              </a:rPr>
              <a:t>national scorecard</a:t>
            </a:r>
            <a:r>
              <a:rPr lang="en-US" b="0" dirty="0">
                <a:solidFill>
                  <a:prstClr val="black"/>
                </a:solidFill>
              </a:rPr>
              <a:t> management tools for malaria, RMNCAH, and NTDs, as well as for nutrition and community</a:t>
            </a:r>
          </a:p>
          <a:p>
            <a:pPr marL="145226" lvl="1" indent="-144035" defTabSz="671370">
              <a:spcBef>
                <a:spcPts val="441"/>
              </a:spcBef>
              <a:buClr>
                <a:srgbClr val="002960"/>
              </a:buClr>
              <a:buSzPct val="125000"/>
              <a:buFont typeface="Arial" panose="020B0604020202020204" pitchFamily="34" charset="0"/>
              <a:buChar char="•"/>
              <a:defRPr/>
            </a:pPr>
            <a:endParaRPr lang="en-US" b="0" dirty="0">
              <a:solidFill>
                <a:prstClr val="black"/>
              </a:solidFill>
            </a:endParaRPr>
          </a:p>
          <a:p>
            <a:pPr marL="145226" lvl="1" indent="-144035" defTabSz="671370">
              <a:spcBef>
                <a:spcPts val="441"/>
              </a:spcBef>
              <a:buClr>
                <a:srgbClr val="002960"/>
              </a:buClr>
              <a:buSzPct val="125000"/>
              <a:buFont typeface="Arial" panose="020B0604020202020204" pitchFamily="34" charset="0"/>
              <a:buChar char="•"/>
              <a:defRPr/>
            </a:pPr>
            <a:r>
              <a:rPr lang="en-US" b="0" u="sng" dirty="0">
                <a:solidFill>
                  <a:prstClr val="black"/>
                </a:solidFill>
              </a:rPr>
              <a:t>Identifies and shares lessons learned</a:t>
            </a:r>
            <a:r>
              <a:rPr lang="en-US" b="0" dirty="0">
                <a:solidFill>
                  <a:prstClr val="black"/>
                </a:solidFill>
              </a:rPr>
              <a:t> for effective implementation of national and regional </a:t>
            </a:r>
            <a:r>
              <a:rPr lang="en-US" b="0" dirty="0" err="1">
                <a:solidFill>
                  <a:prstClr val="black"/>
                </a:solidFill>
              </a:rPr>
              <a:t>programmes</a:t>
            </a:r>
            <a:endParaRPr lang="en-US" b="0" dirty="0">
              <a:solidFill>
                <a:prstClr val="black"/>
              </a:solidFill>
            </a:endParaRPr>
          </a:p>
          <a:p>
            <a:pPr marL="145226" lvl="1" indent="-144035" defTabSz="671370">
              <a:spcBef>
                <a:spcPts val="441"/>
              </a:spcBef>
              <a:buClr>
                <a:srgbClr val="002960"/>
              </a:buClr>
              <a:buSzPct val="125000"/>
              <a:buFont typeface="Arial" panose="020B0604020202020204" pitchFamily="34" charset="0"/>
              <a:buChar char="•"/>
              <a:defRPr/>
            </a:pPr>
            <a:endParaRPr lang="en-US" b="0" dirty="0">
              <a:solidFill>
                <a:prstClr val="black"/>
              </a:solidFill>
            </a:endParaRPr>
          </a:p>
          <a:p>
            <a:pPr marL="145226" lvl="1" indent="-144035" defTabSz="671370">
              <a:spcBef>
                <a:spcPts val="441"/>
              </a:spcBef>
              <a:buClr>
                <a:srgbClr val="002960"/>
              </a:buClr>
              <a:buSzPct val="125000"/>
              <a:buFont typeface="Arial" panose="020B0604020202020204" pitchFamily="34" charset="0"/>
              <a:buChar char="•"/>
              <a:defRPr/>
            </a:pPr>
            <a:r>
              <a:rPr lang="en-US" b="0" u="sng" dirty="0">
                <a:solidFill>
                  <a:prstClr val="black"/>
                </a:solidFill>
              </a:rPr>
              <a:t>Maintains focus and collective attention on malaria </a:t>
            </a:r>
            <a:r>
              <a:rPr lang="en-US" b="0" dirty="0">
                <a:solidFill>
                  <a:prstClr val="black"/>
                </a:solidFill>
              </a:rPr>
              <a:t>within the AU, international community, UN and regional organizations</a:t>
            </a:r>
          </a:p>
          <a:p>
            <a:pPr marL="145226" lvl="1" indent="-144035" defTabSz="671370">
              <a:spcBef>
                <a:spcPts val="441"/>
              </a:spcBef>
              <a:buClr>
                <a:srgbClr val="002960"/>
              </a:buClr>
              <a:buSzPct val="125000"/>
              <a:buFont typeface="Arial" panose="020B0604020202020204" pitchFamily="34" charset="0"/>
              <a:buChar char="•"/>
              <a:defRPr/>
            </a:pPr>
            <a:endParaRPr lang="en-US" sz="1125" b="0" dirty="0">
              <a:solidFill>
                <a:prstClr val="black"/>
              </a:solidFill>
            </a:endParaRPr>
          </a:p>
        </p:txBody>
      </p:sp>
      <p:sp>
        <p:nvSpPr>
          <p:cNvPr id="5" name="AutoShape 21">
            <a:extLst>
              <a:ext uri="{FF2B5EF4-FFF2-40B4-BE49-F238E27FC236}">
                <a16:creationId xmlns:a16="http://schemas.microsoft.com/office/drawing/2014/main" id="{9ED45680-35EE-4F48-A3D2-9D58358A43B7}"/>
              </a:ext>
            </a:extLst>
          </p:cNvPr>
          <p:cNvSpPr>
            <a:spLocks noChangeArrowheads="1"/>
          </p:cNvSpPr>
          <p:nvPr/>
        </p:nvSpPr>
        <p:spPr bwMode="gray">
          <a:xfrm>
            <a:off x="1" y="909499"/>
            <a:ext cx="8961437" cy="558969"/>
          </a:xfrm>
          <a:prstGeom prst="homePlate">
            <a:avLst>
              <a:gd name="adj" fmla="val 0"/>
            </a:avLst>
          </a:prstGeom>
          <a:solidFill>
            <a:schemeClr val="tx2"/>
          </a:solidFill>
          <a:ln w="19050">
            <a:solidFill>
              <a:schemeClr val="bg1"/>
            </a:solidFill>
            <a:miter lim="800000"/>
            <a:headEnd/>
            <a:tailEnd/>
          </a:ln>
        </p:spPr>
        <p:txBody>
          <a:bodyPr anchor="ctr"/>
          <a:lstStyle>
            <a:lvl1pPr>
              <a:buClr>
                <a:schemeClr val="tx2"/>
              </a:buClr>
              <a:buChar char="•"/>
              <a:defRPr sz="1600">
                <a:solidFill>
                  <a:schemeClr val="tx1"/>
                </a:solidFill>
                <a:latin typeface="Arial" panose="020B0604020202020204" pitchFamily="34" charset="0"/>
                <a:cs typeface="Arial" panose="020B0604020202020204" pitchFamily="34" charset="0"/>
              </a:defRPr>
            </a:lvl1pPr>
            <a:lvl2pPr marL="742950" indent="-285750">
              <a:buClr>
                <a:schemeClr val="tx2"/>
              </a:buClr>
              <a:buSzPct val="125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buClr>
                <a:schemeClr val="tx2"/>
              </a:buClr>
              <a:buSzPct val="120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buClr>
                <a:schemeClr val="tx2"/>
              </a:buClr>
              <a:buSzPct val="120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defTabSz="685654" eaLnBrk="0" hangingPunct="0">
              <a:buClr>
                <a:srgbClr val="39302A"/>
              </a:buClr>
              <a:buSzPct val="125000"/>
              <a:buNone/>
            </a:pPr>
            <a:r>
              <a:rPr lang="en-US" altLang="en-US" sz="1323" b="1" dirty="0">
                <a:solidFill>
                  <a:prstClr val="white"/>
                </a:solidFill>
              </a:rPr>
              <a:t>ALMA was launched as a collective, coordinated response </a:t>
            </a:r>
            <a:br>
              <a:rPr lang="en-US" altLang="en-US" sz="1323" b="1" dirty="0">
                <a:solidFill>
                  <a:prstClr val="white"/>
                </a:solidFill>
              </a:rPr>
            </a:br>
            <a:r>
              <a:rPr lang="en-US" altLang="en-US" sz="1323" b="1" dirty="0">
                <a:solidFill>
                  <a:prstClr val="white"/>
                </a:solidFill>
              </a:rPr>
              <a:t>to complement efforts to rid Africa of malaria</a:t>
            </a:r>
            <a:endParaRPr lang="en-US" altLang="en-US" sz="1323" b="1" dirty="0">
              <a:solidFill>
                <a:prstClr val="black"/>
              </a:solidFill>
            </a:endParaRPr>
          </a:p>
        </p:txBody>
      </p:sp>
      <p:sp>
        <p:nvSpPr>
          <p:cNvPr id="6" name="Rectangle 5">
            <a:extLst>
              <a:ext uri="{FF2B5EF4-FFF2-40B4-BE49-F238E27FC236}">
                <a16:creationId xmlns:a16="http://schemas.microsoft.com/office/drawing/2014/main" id="{5B5DC82E-81CC-44DA-9B98-8D6E1A2F7889}"/>
              </a:ext>
            </a:extLst>
          </p:cNvPr>
          <p:cNvSpPr/>
          <p:nvPr/>
        </p:nvSpPr>
        <p:spPr>
          <a:xfrm>
            <a:off x="5591507" y="3100874"/>
            <a:ext cx="3091958" cy="776431"/>
          </a:xfrm>
          <a:prstGeom prst="rect">
            <a:avLst/>
          </a:prstGeom>
        </p:spPr>
        <p:txBody>
          <a:bodyPr wrap="square">
            <a:spAutoFit/>
          </a:bodyPr>
          <a:lstStyle/>
          <a:p>
            <a:pPr algn="ctr" defTabSz="685654" eaLnBrk="0" hangingPunct="0">
              <a:buClr>
                <a:srgbClr val="002960"/>
              </a:buClr>
              <a:buSzPct val="125000"/>
              <a:buFont typeface="Arial" charset="0"/>
              <a:buChar char="▪"/>
            </a:pPr>
            <a:endParaRPr lang="en-US" altLang="en-US" sz="918" b="1" dirty="0">
              <a:solidFill>
                <a:prstClr val="black"/>
              </a:solidFill>
              <a:cs typeface="Arial"/>
            </a:endParaRPr>
          </a:p>
          <a:p>
            <a:pPr algn="ctr">
              <a:lnSpc>
                <a:spcPct val="100000"/>
              </a:lnSpc>
            </a:pPr>
            <a:r>
              <a:rPr lang="en-US" sz="1176" b="1" dirty="0">
                <a:solidFill>
                  <a:schemeClr val="bg2">
                    <a:lumMod val="10000"/>
                  </a:schemeClr>
                </a:solidFill>
              </a:rPr>
              <a:t>His Excellency Uhuru Kenyatta, President of the Republic of Kenya and current ALMA Chair</a:t>
            </a:r>
          </a:p>
        </p:txBody>
      </p:sp>
      <p:pic>
        <p:nvPicPr>
          <p:cNvPr id="8" name="Picture 7">
            <a:extLst>
              <a:ext uri="{FF2B5EF4-FFF2-40B4-BE49-F238E27FC236}">
                <a16:creationId xmlns:a16="http://schemas.microsoft.com/office/drawing/2014/main" id="{AF7AE79E-7374-45FF-99D4-085C964F8DE4}"/>
              </a:ext>
            </a:extLst>
          </p:cNvPr>
          <p:cNvPicPr>
            <a:picLocks noChangeAspect="1"/>
          </p:cNvPicPr>
          <p:nvPr/>
        </p:nvPicPr>
        <p:blipFill>
          <a:blip r:embed="rId3"/>
          <a:stretch>
            <a:fillRect/>
          </a:stretch>
        </p:blipFill>
        <p:spPr>
          <a:xfrm>
            <a:off x="5940846" y="4063391"/>
            <a:ext cx="2511023" cy="1416832"/>
          </a:xfrm>
          <a:prstGeom prst="rect">
            <a:avLst/>
          </a:prstGeom>
        </p:spPr>
      </p:pic>
      <p:pic>
        <p:nvPicPr>
          <p:cNvPr id="12" name="Picture 11">
            <a:extLst>
              <a:ext uri="{FF2B5EF4-FFF2-40B4-BE49-F238E27FC236}">
                <a16:creationId xmlns:a16="http://schemas.microsoft.com/office/drawing/2014/main" id="{426433D8-DE3B-450C-A65C-91413E8AE5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941"/>
          <a:stretch/>
        </p:blipFill>
        <p:spPr>
          <a:xfrm>
            <a:off x="6488929" y="1797388"/>
            <a:ext cx="1182707" cy="1466794"/>
          </a:xfrm>
          <a:prstGeom prst="rect">
            <a:avLst/>
          </a:prstGeom>
        </p:spPr>
      </p:pic>
      <p:sp>
        <p:nvSpPr>
          <p:cNvPr id="14" name="Rectangle 13">
            <a:extLst>
              <a:ext uri="{FF2B5EF4-FFF2-40B4-BE49-F238E27FC236}">
                <a16:creationId xmlns:a16="http://schemas.microsoft.com/office/drawing/2014/main" id="{6E0D70C4-4FF0-427D-9181-496D27905626}"/>
              </a:ext>
            </a:extLst>
          </p:cNvPr>
          <p:cNvSpPr/>
          <p:nvPr/>
        </p:nvSpPr>
        <p:spPr>
          <a:xfrm>
            <a:off x="5596080" y="5512228"/>
            <a:ext cx="3274786" cy="454227"/>
          </a:xfrm>
          <a:prstGeom prst="rect">
            <a:avLst/>
          </a:prstGeom>
        </p:spPr>
        <p:txBody>
          <a:bodyPr wrap="square">
            <a:spAutoFit/>
          </a:bodyPr>
          <a:lstStyle/>
          <a:p>
            <a:pPr algn="ctr" defTabSz="685654" eaLnBrk="0" hangingPunct="0">
              <a:buClr>
                <a:srgbClr val="002960"/>
              </a:buClr>
              <a:buSzPct val="125000"/>
            </a:pPr>
            <a:r>
              <a:rPr lang="en-US" altLang="en-US" sz="1176" b="1" dirty="0">
                <a:solidFill>
                  <a:prstClr val="black"/>
                </a:solidFill>
                <a:cs typeface="Arial"/>
              </a:rPr>
              <a:t>ALMA Scorecard for Accountability and Action</a:t>
            </a:r>
            <a:endParaRPr lang="en-US" sz="1470" b="1" dirty="0">
              <a:solidFill>
                <a:schemeClr val="bg2">
                  <a:lumMod val="10000"/>
                </a:schemeClr>
              </a:solidFill>
            </a:endParaRPr>
          </a:p>
        </p:txBody>
      </p:sp>
    </p:spTree>
    <p:extLst>
      <p:ext uri="{BB962C8B-B14F-4D97-AF65-F5344CB8AC3E}">
        <p14:creationId xmlns:p14="http://schemas.microsoft.com/office/powerpoint/2010/main" val="8970375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8193" y="3895416"/>
            <a:ext cx="6858728" cy="1930272"/>
          </a:xfrm>
        </p:spPr>
        <p:txBody>
          <a:bodyPr/>
          <a:lstStyle/>
          <a:p>
            <a:pPr algn="ctr"/>
            <a:r>
              <a:rPr lang="fr-FR" sz="3136" dirty="0">
                <a:solidFill>
                  <a:schemeClr val="tx1"/>
                </a:solidFill>
              </a:rPr>
              <a:t>Web Platform </a:t>
            </a:r>
            <a:br>
              <a:rPr lang="fr-FR" sz="3136" dirty="0">
                <a:solidFill>
                  <a:schemeClr val="tx1"/>
                </a:solidFill>
              </a:rPr>
            </a:br>
            <a:r>
              <a:rPr lang="fr-FR" sz="3136" dirty="0" err="1">
                <a:solidFill>
                  <a:schemeClr val="tx1"/>
                </a:solidFill>
              </a:rPr>
              <a:t>Comprehension</a:t>
            </a:r>
            <a:r>
              <a:rPr lang="fr-FR" sz="3136" dirty="0">
                <a:solidFill>
                  <a:schemeClr val="tx1"/>
                </a:solidFill>
              </a:rPr>
              <a:t> </a:t>
            </a:r>
            <a:r>
              <a:rPr lang="fr-FR" sz="3136" dirty="0" err="1">
                <a:solidFill>
                  <a:schemeClr val="tx1"/>
                </a:solidFill>
              </a:rPr>
              <a:t>Exercise</a:t>
            </a:r>
            <a:r>
              <a:rPr lang="fr-FR" sz="3136" dirty="0">
                <a:solidFill>
                  <a:schemeClr val="tx1"/>
                </a:solidFill>
              </a:rPr>
              <a:t/>
            </a:r>
            <a:br>
              <a:rPr lang="fr-FR" sz="3136" dirty="0">
                <a:solidFill>
                  <a:schemeClr val="tx1"/>
                </a:solidFill>
              </a:rPr>
            </a:br>
            <a:r>
              <a:rPr lang="fr-FR" sz="3136" dirty="0">
                <a:solidFill>
                  <a:schemeClr val="tx1"/>
                </a:solidFill>
              </a:rPr>
              <a:t/>
            </a:r>
            <a:br>
              <a:rPr lang="fr-FR" sz="3136" dirty="0">
                <a:solidFill>
                  <a:schemeClr val="tx1"/>
                </a:solidFill>
              </a:rPr>
            </a:br>
            <a:endParaRPr lang="en-US" sz="3136" dirty="0">
              <a:solidFill>
                <a:schemeClr val="tx1"/>
              </a:solidFill>
            </a:endParaRPr>
          </a:p>
        </p:txBody>
      </p:sp>
      <p:sp>
        <p:nvSpPr>
          <p:cNvPr id="3" name="Subtitle 2"/>
          <p:cNvSpPr>
            <a:spLocks noGrp="1"/>
          </p:cNvSpPr>
          <p:nvPr>
            <p:ph type="subTitle" idx="1"/>
          </p:nvPr>
        </p:nvSpPr>
        <p:spPr>
          <a:xfrm>
            <a:off x="3454774" y="5360992"/>
            <a:ext cx="2355102" cy="338554"/>
          </a:xfrm>
        </p:spPr>
        <p:txBody>
          <a:bodyPr/>
          <a:lstStyle/>
          <a:p>
            <a:r>
              <a:rPr lang="en-US" dirty="0"/>
              <a:t>June 2021</a:t>
            </a:r>
          </a:p>
        </p:txBody>
      </p:sp>
      <p:sp>
        <p:nvSpPr>
          <p:cNvPr id="5" name="AutoShape 6">
            <a:extLst>
              <a:ext uri="{FF2B5EF4-FFF2-40B4-BE49-F238E27FC236}">
                <a16:creationId xmlns:a16="http://schemas.microsoft.com/office/drawing/2014/main" id="{941472FF-7EE1-4EF7-86A4-1B679EFD5464}"/>
              </a:ext>
            </a:extLst>
          </p:cNvPr>
          <p:cNvSpPr>
            <a:spLocks noChangeAspect="1" noChangeArrowheads="1"/>
          </p:cNvSpPr>
          <p:nvPr/>
        </p:nvSpPr>
        <p:spPr bwMode="auto">
          <a:xfrm>
            <a:off x="4327525" y="32083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6" name="Picture 2">
            <a:extLst>
              <a:ext uri="{FF2B5EF4-FFF2-40B4-BE49-F238E27FC236}">
                <a16:creationId xmlns:a16="http://schemas.microsoft.com/office/drawing/2014/main" id="{D1BC0689-0CC8-4887-A69F-70278E29ED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5117" y="595605"/>
            <a:ext cx="2944759" cy="3032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9034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4521" y="286094"/>
            <a:ext cx="6628083" cy="392122"/>
          </a:xfrm>
          <a:prstGeom prst="rect">
            <a:avLst/>
          </a:prstGeom>
        </p:spPr>
        <p:txBody>
          <a:bodyPr vert="horz" wrap="square" lIns="89614" tIns="44807" rIns="89614" bIns="44807" rtlCol="0">
            <a:spAutoFit/>
          </a:bodyPr>
          <a:lstStyle/>
          <a:p>
            <a:r>
              <a:rPr lang="en-US" sz="1960" b="1" dirty="0"/>
              <a:t>Scorecard Web Platform Comprehension Activity</a:t>
            </a:r>
          </a:p>
        </p:txBody>
      </p:sp>
      <p:sp>
        <p:nvSpPr>
          <p:cNvPr id="3" name="TextBox 2"/>
          <p:cNvSpPr txBox="1"/>
          <p:nvPr/>
        </p:nvSpPr>
        <p:spPr>
          <a:xfrm>
            <a:off x="490344" y="798119"/>
            <a:ext cx="8149835" cy="5402713"/>
          </a:xfrm>
          <a:prstGeom prst="rect">
            <a:avLst/>
          </a:prstGeom>
        </p:spPr>
        <p:txBody>
          <a:bodyPr vert="horz" wrap="square" lIns="89614" tIns="44807" rIns="89614" bIns="44807" rtlCol="0">
            <a:spAutoFit/>
          </a:bodyPr>
          <a:lstStyle/>
          <a:p>
            <a:pPr marL="224028" indent="-224028">
              <a:buFont typeface="+mj-lt"/>
              <a:buAutoNum type="arabicPeriod"/>
            </a:pPr>
            <a:r>
              <a:rPr lang="en-US" sz="1800" dirty="0"/>
              <a:t>Go to the action tracker</a:t>
            </a:r>
          </a:p>
          <a:p>
            <a:pPr marL="224028" indent="-224028">
              <a:buFont typeface="+mj-lt"/>
              <a:buAutoNum type="arabicPeriod"/>
            </a:pPr>
            <a:endParaRPr lang="en-US" sz="1800" dirty="0"/>
          </a:p>
          <a:p>
            <a:pPr marL="224028" indent="-224028">
              <a:buFont typeface="+mj-lt"/>
              <a:buAutoNum type="arabicPeriod"/>
            </a:pPr>
            <a:r>
              <a:rPr lang="en-US" sz="1800" dirty="0"/>
              <a:t>Go to the scorecard</a:t>
            </a:r>
          </a:p>
          <a:p>
            <a:endParaRPr lang="en-US" sz="1800" dirty="0"/>
          </a:p>
          <a:p>
            <a:pPr marL="224028" indent="-224028">
              <a:buFont typeface="+mj-lt"/>
              <a:buAutoNum type="arabicPeriod"/>
            </a:pPr>
            <a:r>
              <a:rPr lang="en-US" sz="1800" dirty="0"/>
              <a:t>Select the scorecard for H1 2018, then go to H1 2019</a:t>
            </a:r>
          </a:p>
          <a:p>
            <a:pPr marL="224028" indent="-224028">
              <a:buFont typeface="+mj-lt"/>
              <a:buAutoNum type="arabicPeriod"/>
            </a:pPr>
            <a:endParaRPr lang="en-US" sz="1800" dirty="0"/>
          </a:p>
          <a:p>
            <a:pPr marL="224028" indent="-224028">
              <a:buFont typeface="+mj-lt"/>
              <a:buAutoNum type="arabicPeriod"/>
            </a:pPr>
            <a:r>
              <a:rPr lang="en-US" sz="1800" dirty="0"/>
              <a:t>Isolate the scorecard for one Province.</a:t>
            </a:r>
          </a:p>
          <a:p>
            <a:pPr marL="224028" indent="-224028">
              <a:buFont typeface="+mj-lt"/>
              <a:buAutoNum type="arabicPeriod"/>
            </a:pPr>
            <a:endParaRPr lang="en-US" sz="1800" dirty="0"/>
          </a:p>
          <a:p>
            <a:pPr marL="224028" indent="-224028">
              <a:buFont typeface="+mj-lt"/>
              <a:buAutoNum type="arabicPeriod"/>
            </a:pPr>
            <a:r>
              <a:rPr lang="en-US" sz="1800" dirty="0"/>
              <a:t>Download a PDF of a Provincial scorecard which also shows the districts</a:t>
            </a:r>
          </a:p>
          <a:p>
            <a:pPr marL="224028" indent="-224028">
              <a:buFont typeface="+mj-lt"/>
              <a:buAutoNum type="arabicPeriod"/>
            </a:pPr>
            <a:endParaRPr lang="en-US" sz="1800" dirty="0"/>
          </a:p>
          <a:p>
            <a:pPr marL="224028" indent="-224028">
              <a:buFont typeface="+mj-lt"/>
              <a:buAutoNum type="arabicPeriod"/>
            </a:pPr>
            <a:r>
              <a:rPr lang="en-US" sz="1800" dirty="0"/>
              <a:t>Create a line graph that compares the performance </a:t>
            </a:r>
            <a:r>
              <a:rPr lang="en-US" sz="1800" dirty="0">
                <a:solidFill>
                  <a:schemeClr val="accent2"/>
                </a:solidFill>
              </a:rPr>
              <a:t>(Percentage of leprosy patients with grade 2 disability identified since 2017 (0% means no reporting)</a:t>
            </a:r>
            <a:r>
              <a:rPr lang="en-US" sz="1800" dirty="0"/>
              <a:t> for a Province and 3 districts for the periods H1 2018 – H1 2019</a:t>
            </a:r>
          </a:p>
          <a:p>
            <a:pPr marL="224028" indent="-224028">
              <a:buFont typeface="+mj-lt"/>
              <a:buAutoNum type="arabicPeriod"/>
            </a:pPr>
            <a:endParaRPr lang="en-US" sz="1800" dirty="0"/>
          </a:p>
          <a:p>
            <a:pPr marL="224028" indent="-224028">
              <a:buFont typeface="+mj-lt"/>
              <a:buAutoNum type="arabicPeriod"/>
            </a:pPr>
            <a:r>
              <a:rPr lang="en-US" sz="1800" dirty="0"/>
              <a:t>Create a line graph that compares the performance of </a:t>
            </a:r>
            <a:r>
              <a:rPr lang="en-US" sz="1800" dirty="0">
                <a:solidFill>
                  <a:schemeClr val="accent2"/>
                </a:solidFill>
              </a:rPr>
              <a:t>“Percentage of adults treated for schistosomiasis” </a:t>
            </a:r>
            <a:r>
              <a:rPr lang="en-US" sz="1800" dirty="0"/>
              <a:t>or 6 districts, then generate a PDF of that graph. (H1 2018 – H1 2019)</a:t>
            </a:r>
          </a:p>
          <a:p>
            <a:pPr marL="224028" indent="-224028">
              <a:buFont typeface="+mj-lt"/>
              <a:buAutoNum type="arabicPeriod"/>
            </a:pPr>
            <a:endParaRPr lang="en-US" sz="1960" dirty="0"/>
          </a:p>
          <a:p>
            <a:pPr marL="224028" indent="-224028">
              <a:buFont typeface="+mj-lt"/>
              <a:buAutoNum type="arabicPeriod"/>
            </a:pPr>
            <a:endParaRPr lang="en-US" sz="1960" dirty="0"/>
          </a:p>
        </p:txBody>
      </p:sp>
    </p:spTree>
    <p:extLst>
      <p:ext uri="{BB962C8B-B14F-4D97-AF65-F5344CB8AC3E}">
        <p14:creationId xmlns:p14="http://schemas.microsoft.com/office/powerpoint/2010/main" val="16891926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0344" y="305026"/>
            <a:ext cx="6628083" cy="392122"/>
          </a:xfrm>
          <a:prstGeom prst="rect">
            <a:avLst/>
          </a:prstGeom>
        </p:spPr>
        <p:txBody>
          <a:bodyPr vert="horz" wrap="square" lIns="89614" tIns="44807" rIns="89614" bIns="44807" rtlCol="0">
            <a:spAutoFit/>
          </a:bodyPr>
          <a:lstStyle/>
          <a:p>
            <a:r>
              <a:rPr lang="en-US" sz="1960" b="1" dirty="0"/>
              <a:t>Scorecard Web Platform Comprehension Questions</a:t>
            </a:r>
          </a:p>
        </p:txBody>
      </p:sp>
      <p:sp>
        <p:nvSpPr>
          <p:cNvPr id="3" name="TextBox 2"/>
          <p:cNvSpPr txBox="1"/>
          <p:nvPr/>
        </p:nvSpPr>
        <p:spPr>
          <a:xfrm>
            <a:off x="490344" y="1210475"/>
            <a:ext cx="8149835" cy="3691475"/>
          </a:xfrm>
          <a:prstGeom prst="rect">
            <a:avLst/>
          </a:prstGeom>
        </p:spPr>
        <p:txBody>
          <a:bodyPr vert="horz" wrap="square" lIns="89614" tIns="44807" rIns="89614" bIns="44807" rtlCol="0">
            <a:spAutoFit/>
          </a:bodyPr>
          <a:lstStyle/>
          <a:p>
            <a:pPr marL="461963" indent="-461963">
              <a:buFont typeface="+mj-lt"/>
              <a:buAutoNum type="arabicPeriod"/>
            </a:pPr>
            <a:r>
              <a:rPr lang="en-US" sz="1800" dirty="0"/>
              <a:t>Generate a subnational view report showing the performance of a district for quarters (H1 2018 – H1 2019. Download a PDF of that report.</a:t>
            </a:r>
          </a:p>
          <a:p>
            <a:pPr marL="448056" indent="-448056">
              <a:buFont typeface="+mj-lt"/>
              <a:buAutoNum type="arabicPeriod"/>
            </a:pPr>
            <a:endParaRPr lang="en-US" sz="1800" dirty="0"/>
          </a:p>
          <a:p>
            <a:pPr marL="224028" indent="-224028">
              <a:buFont typeface="+mj-lt"/>
              <a:buAutoNum type="arabicPeriod"/>
            </a:pPr>
            <a:r>
              <a:rPr lang="en-US" sz="1800" dirty="0"/>
              <a:t>Generate a report using the indicator view, which shows the performance for </a:t>
            </a:r>
            <a:r>
              <a:rPr lang="en-US" sz="1800" dirty="0">
                <a:solidFill>
                  <a:schemeClr val="accent2"/>
                </a:solidFill>
              </a:rPr>
              <a:t>Percentage of adults treated for schistosomiasis” </a:t>
            </a:r>
            <a:r>
              <a:rPr lang="en-US" sz="1800" dirty="0"/>
              <a:t>for (H1 2018 – H1 2019)</a:t>
            </a:r>
          </a:p>
          <a:p>
            <a:pPr marL="448056" indent="-448056">
              <a:buFont typeface="+mj-lt"/>
              <a:buAutoNum type="arabicPeriod"/>
            </a:pPr>
            <a:r>
              <a:rPr lang="en-US" sz="1800" dirty="0"/>
              <a:t>Go to the action tracker. Add an action in the action tracker. </a:t>
            </a:r>
          </a:p>
          <a:p>
            <a:pPr marL="448056" indent="-448056">
              <a:buFont typeface="+mj-lt"/>
              <a:buAutoNum type="arabicPeriod"/>
            </a:pPr>
            <a:endParaRPr lang="en-US" sz="1800" dirty="0"/>
          </a:p>
          <a:p>
            <a:pPr marL="448056" indent="-448056">
              <a:buFont typeface="+mj-lt"/>
              <a:buAutoNum type="arabicPeriod"/>
            </a:pPr>
            <a:r>
              <a:rPr lang="en-US" sz="1800" dirty="0"/>
              <a:t>Then update the status of the action to “Action Achieved” and write a status explanation.</a:t>
            </a:r>
          </a:p>
          <a:p>
            <a:pPr marL="448056" indent="-448056">
              <a:buFont typeface="+mj-lt"/>
              <a:buAutoNum type="arabicPeriod"/>
            </a:pPr>
            <a:endParaRPr lang="en-US" sz="1800" dirty="0"/>
          </a:p>
          <a:p>
            <a:pPr marL="448056" indent="-448056">
              <a:buFont typeface="+mj-lt"/>
              <a:buAutoNum type="arabicPeriod"/>
            </a:pPr>
            <a:r>
              <a:rPr lang="en-US" sz="1800" dirty="0"/>
              <a:t>Download an excel of the action tracker.</a:t>
            </a:r>
          </a:p>
          <a:p>
            <a:pPr marL="448056" indent="-448056">
              <a:buFont typeface="+mj-lt"/>
              <a:buAutoNum type="arabicPeriod"/>
            </a:pPr>
            <a:endParaRPr lang="en-US" sz="1800" dirty="0"/>
          </a:p>
          <a:p>
            <a:pPr marL="448056" indent="-448056">
              <a:buFont typeface="+mj-lt"/>
              <a:buAutoNum type="arabicPeriod"/>
            </a:pPr>
            <a:r>
              <a:rPr lang="en-US" sz="1800" dirty="0"/>
              <a:t>Add a comment to an action</a:t>
            </a:r>
          </a:p>
        </p:txBody>
      </p:sp>
    </p:spTree>
    <p:extLst>
      <p:ext uri="{BB962C8B-B14F-4D97-AF65-F5344CB8AC3E}">
        <p14:creationId xmlns:p14="http://schemas.microsoft.com/office/powerpoint/2010/main" val="40255010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8193" y="3895416"/>
            <a:ext cx="6858728" cy="1930272"/>
          </a:xfrm>
        </p:spPr>
        <p:txBody>
          <a:bodyPr/>
          <a:lstStyle/>
          <a:p>
            <a:pPr algn="ctr"/>
            <a:r>
              <a:rPr lang="fr-FR" sz="3136" dirty="0">
                <a:solidFill>
                  <a:schemeClr val="tx1"/>
                </a:solidFill>
              </a:rPr>
              <a:t>How to </a:t>
            </a:r>
            <a:r>
              <a:rPr lang="fr-FR" sz="3136" dirty="0" err="1">
                <a:solidFill>
                  <a:schemeClr val="tx1"/>
                </a:solidFill>
              </a:rPr>
              <a:t>create</a:t>
            </a:r>
            <a:r>
              <a:rPr lang="fr-FR" sz="3136" dirty="0">
                <a:solidFill>
                  <a:schemeClr val="tx1"/>
                </a:solidFill>
              </a:rPr>
              <a:t> an </a:t>
            </a:r>
            <a:r>
              <a:rPr lang="fr-FR" sz="3136" dirty="0" err="1">
                <a:solidFill>
                  <a:schemeClr val="tx1"/>
                </a:solidFill>
              </a:rPr>
              <a:t>analysis</a:t>
            </a:r>
            <a:r>
              <a:rPr lang="fr-FR" sz="3136" dirty="0">
                <a:solidFill>
                  <a:schemeClr val="tx1"/>
                </a:solidFill>
              </a:rPr>
              <a:t> and action </a:t>
            </a:r>
            <a:r>
              <a:rPr lang="fr-FR" sz="3136" dirty="0" err="1">
                <a:solidFill>
                  <a:schemeClr val="tx1"/>
                </a:solidFill>
              </a:rPr>
              <a:t>presentation</a:t>
            </a:r>
            <a:r>
              <a:rPr lang="fr-FR" sz="3136" dirty="0">
                <a:solidFill>
                  <a:schemeClr val="tx1"/>
                </a:solidFill>
              </a:rPr>
              <a:t> for </a:t>
            </a:r>
            <a:r>
              <a:rPr lang="fr-FR" sz="3136" dirty="0" err="1">
                <a:solidFill>
                  <a:schemeClr val="tx1"/>
                </a:solidFill>
              </a:rPr>
              <a:t>existing</a:t>
            </a:r>
            <a:r>
              <a:rPr lang="fr-FR" sz="3136" dirty="0">
                <a:solidFill>
                  <a:schemeClr val="tx1"/>
                </a:solidFill>
              </a:rPr>
              <a:t> meetings</a:t>
            </a:r>
            <a:br>
              <a:rPr lang="fr-FR" sz="3136" dirty="0">
                <a:solidFill>
                  <a:schemeClr val="tx1"/>
                </a:solidFill>
              </a:rPr>
            </a:br>
            <a:r>
              <a:rPr lang="fr-FR" sz="3136" dirty="0">
                <a:solidFill>
                  <a:schemeClr val="tx1"/>
                </a:solidFill>
              </a:rPr>
              <a:t/>
            </a:r>
            <a:br>
              <a:rPr lang="fr-FR" sz="3136" dirty="0">
                <a:solidFill>
                  <a:schemeClr val="tx1"/>
                </a:solidFill>
              </a:rPr>
            </a:br>
            <a:endParaRPr lang="en-US" sz="3136" dirty="0">
              <a:solidFill>
                <a:schemeClr val="tx1"/>
              </a:solidFill>
            </a:endParaRPr>
          </a:p>
        </p:txBody>
      </p:sp>
      <p:sp>
        <p:nvSpPr>
          <p:cNvPr id="3" name="Subtitle 2"/>
          <p:cNvSpPr>
            <a:spLocks noGrp="1"/>
          </p:cNvSpPr>
          <p:nvPr>
            <p:ph type="subTitle" idx="1"/>
          </p:nvPr>
        </p:nvSpPr>
        <p:spPr>
          <a:xfrm>
            <a:off x="3454774" y="5360992"/>
            <a:ext cx="2355102" cy="338554"/>
          </a:xfrm>
        </p:spPr>
        <p:txBody>
          <a:bodyPr/>
          <a:lstStyle/>
          <a:p>
            <a:r>
              <a:rPr lang="en-US" dirty="0"/>
              <a:t>June 2021</a:t>
            </a:r>
          </a:p>
        </p:txBody>
      </p:sp>
      <p:sp>
        <p:nvSpPr>
          <p:cNvPr id="5" name="AutoShape 6">
            <a:extLst>
              <a:ext uri="{FF2B5EF4-FFF2-40B4-BE49-F238E27FC236}">
                <a16:creationId xmlns:a16="http://schemas.microsoft.com/office/drawing/2014/main" id="{941472FF-7EE1-4EF7-86A4-1B679EFD5464}"/>
              </a:ext>
            </a:extLst>
          </p:cNvPr>
          <p:cNvSpPr>
            <a:spLocks noChangeAspect="1" noChangeArrowheads="1"/>
          </p:cNvSpPr>
          <p:nvPr/>
        </p:nvSpPr>
        <p:spPr bwMode="auto">
          <a:xfrm>
            <a:off x="4327525" y="32083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6" name="Picture 2">
            <a:extLst>
              <a:ext uri="{FF2B5EF4-FFF2-40B4-BE49-F238E27FC236}">
                <a16:creationId xmlns:a16="http://schemas.microsoft.com/office/drawing/2014/main" id="{97D9B72C-5D6F-4D7E-B58A-A336EDD2AB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5117" y="595605"/>
            <a:ext cx="2944759" cy="3032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832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259" y="73679"/>
            <a:ext cx="7708520" cy="693731"/>
          </a:xfrm>
          <a:prstGeom prst="rect">
            <a:avLst/>
          </a:prstGeom>
        </p:spPr>
        <p:txBody>
          <a:bodyPr vert="horz" wrap="square" lIns="89614" tIns="44807" rIns="89614" bIns="44807" rtlCol="0">
            <a:spAutoFit/>
          </a:bodyPr>
          <a:lstStyle/>
          <a:p>
            <a:r>
              <a:rPr lang="en-US" sz="1960" b="1" dirty="0"/>
              <a:t>Analysis and Action Presentation Exercise</a:t>
            </a:r>
          </a:p>
          <a:p>
            <a:r>
              <a:rPr lang="en-US" sz="1960" b="1" dirty="0"/>
              <a:t>CREATE A POWERPOINT PRESENTATION</a:t>
            </a:r>
          </a:p>
        </p:txBody>
      </p:sp>
      <p:sp>
        <p:nvSpPr>
          <p:cNvPr id="3" name="TextBox 2"/>
          <p:cNvSpPr txBox="1"/>
          <p:nvPr/>
        </p:nvSpPr>
        <p:spPr>
          <a:xfrm>
            <a:off x="327236" y="916557"/>
            <a:ext cx="8374506" cy="6246020"/>
          </a:xfrm>
          <a:prstGeom prst="rect">
            <a:avLst/>
          </a:prstGeom>
        </p:spPr>
        <p:txBody>
          <a:bodyPr vert="horz" wrap="square" lIns="89614" tIns="44807" rIns="89614" bIns="44807" rtlCol="0">
            <a:spAutoFit/>
          </a:bodyPr>
          <a:lstStyle/>
          <a:p>
            <a:r>
              <a:rPr lang="en-US" dirty="0"/>
              <a:t>Slide 1: Insert a screenshot of the Provincial scorecard in a PPT and </a:t>
            </a:r>
            <a:r>
              <a:rPr lang="en-US" u="sng" dirty="0"/>
              <a:t>circle at least 2-3 priorities on the scorecard</a:t>
            </a:r>
            <a:r>
              <a:rPr lang="en-US" dirty="0"/>
              <a:t>. This can be an individual cell, multiple cells across an indicator column, or multiple cells across Provinces, Districts, or Facilities. Take a screenshot of the scorecard and insert into the PPT. </a:t>
            </a:r>
          </a:p>
          <a:p>
            <a:endParaRPr lang="en-US" dirty="0"/>
          </a:p>
          <a:p>
            <a:r>
              <a:rPr lang="en-US" dirty="0"/>
              <a:t>Slide 2: create a table with an Executive Summary which highlights the key priorities</a:t>
            </a:r>
          </a:p>
          <a:p>
            <a:endParaRPr lang="en-US" dirty="0"/>
          </a:p>
          <a:p>
            <a:r>
              <a:rPr lang="en-US" dirty="0"/>
              <a:t>For EACH priority: </a:t>
            </a:r>
          </a:p>
          <a:p>
            <a:pPr marL="224028" indent="-224028">
              <a:buFont typeface="+mj-lt"/>
              <a:buAutoNum type="arabicPeriod"/>
            </a:pPr>
            <a:endParaRPr lang="en-US" dirty="0"/>
          </a:p>
          <a:p>
            <a:pPr marL="224028" indent="-224028">
              <a:buFont typeface="+mj-lt"/>
              <a:buAutoNum type="arabicPeriod"/>
            </a:pPr>
            <a:r>
              <a:rPr lang="en-US" dirty="0"/>
              <a:t>Generate a report using the </a:t>
            </a:r>
            <a:r>
              <a:rPr lang="en-US" u="sng" dirty="0"/>
              <a:t>“indicator view”</a:t>
            </a:r>
            <a:r>
              <a:rPr lang="en-US" dirty="0"/>
              <a:t> function to show the performance of </a:t>
            </a:r>
            <a:r>
              <a:rPr lang="en-US" u="sng" dirty="0"/>
              <a:t>each</a:t>
            </a:r>
            <a:r>
              <a:rPr lang="en-US" dirty="0"/>
              <a:t> priority indicator for the periods H1 2018 – H2 2019. Insert the charts into the PowerPoint Presentation.</a:t>
            </a:r>
          </a:p>
          <a:p>
            <a:pPr marL="224028" indent="-224028">
              <a:buFont typeface="+mj-lt"/>
              <a:buAutoNum type="arabicPeriod"/>
            </a:pPr>
            <a:endParaRPr lang="en-US" dirty="0"/>
          </a:p>
          <a:p>
            <a:pPr marL="224028" indent="-224028">
              <a:buFont typeface="+mj-lt"/>
              <a:buAutoNum type="arabicPeriod"/>
            </a:pPr>
            <a:r>
              <a:rPr lang="en-US" u="sng" dirty="0"/>
              <a:t>Generate a line graph</a:t>
            </a:r>
            <a:r>
              <a:rPr lang="en-US" dirty="0"/>
              <a:t> for </a:t>
            </a:r>
            <a:r>
              <a:rPr lang="en-US" u="sng" dirty="0"/>
              <a:t>each</a:t>
            </a:r>
            <a:r>
              <a:rPr lang="en-US" dirty="0"/>
              <a:t> priority indicator comparing the performance of six Facilities or Districts. Use periods H1 2018 – H2 2019. insert into the PPT. </a:t>
            </a:r>
          </a:p>
          <a:p>
            <a:pPr marL="224028" indent="-224028">
              <a:buFont typeface="+mj-lt"/>
              <a:buAutoNum type="arabicPeriod"/>
            </a:pPr>
            <a:r>
              <a:rPr lang="en-US" dirty="0"/>
              <a:t>Create a </a:t>
            </a:r>
            <a:r>
              <a:rPr lang="en-US" u="sng" dirty="0"/>
              <a:t>table with three columns (Priority / Potential Causes / Actions).</a:t>
            </a:r>
            <a:r>
              <a:rPr lang="en-US" dirty="0"/>
              <a:t> For each priority, write a list of </a:t>
            </a:r>
            <a:r>
              <a:rPr lang="en-US" u="sng" dirty="0"/>
              <a:t>1-3 potential causes, and select one action</a:t>
            </a:r>
            <a:r>
              <a:rPr lang="en-US" dirty="0"/>
              <a:t> to address the potential causes. Add the table to the PPT. For this exercise, you should communicate with people on the ground to obtain their feedback.</a:t>
            </a:r>
            <a:br>
              <a:rPr lang="en-US" dirty="0"/>
            </a:br>
            <a:endParaRPr lang="en-US" u="sng" dirty="0"/>
          </a:p>
          <a:p>
            <a:pPr marL="224028" indent="-224028">
              <a:buFont typeface="+mj-lt"/>
              <a:buAutoNum type="arabicPeriod"/>
            </a:pPr>
            <a:r>
              <a:rPr lang="en-US" u="sng" dirty="0"/>
              <a:t>Put the actions in the action tracker and insert a screen shot</a:t>
            </a:r>
            <a:r>
              <a:rPr lang="en-US" dirty="0"/>
              <a:t> into the PPT.</a:t>
            </a:r>
          </a:p>
          <a:p>
            <a:pPr marL="224028" indent="-224028">
              <a:buFont typeface="+mj-lt"/>
              <a:buAutoNum type="arabicPeriod"/>
            </a:pPr>
            <a:endParaRPr lang="en-US" dirty="0"/>
          </a:p>
          <a:p>
            <a:pPr marL="224028" indent="-224028">
              <a:buFont typeface="+mj-lt"/>
              <a:buAutoNum type="arabicPeriod"/>
            </a:pPr>
            <a:endParaRPr lang="en-US" dirty="0"/>
          </a:p>
          <a:p>
            <a:pPr marL="224028" indent="-224028">
              <a:buFont typeface="+mj-lt"/>
              <a:buAutoNum type="arabicPeriod"/>
            </a:pPr>
            <a:endParaRPr lang="en-US" dirty="0"/>
          </a:p>
          <a:p>
            <a:pPr marL="224028" indent="-224028">
              <a:buFont typeface="+mj-lt"/>
              <a:buAutoNum type="arabicPeriod"/>
            </a:pPr>
            <a:endParaRPr lang="en-US" dirty="0"/>
          </a:p>
        </p:txBody>
      </p:sp>
    </p:spTree>
    <p:extLst>
      <p:ext uri="{BB962C8B-B14F-4D97-AF65-F5344CB8AC3E}">
        <p14:creationId xmlns:p14="http://schemas.microsoft.com/office/powerpoint/2010/main" val="36110365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0344" y="247565"/>
            <a:ext cx="6628083" cy="392110"/>
          </a:xfrm>
          <a:prstGeom prst="rect">
            <a:avLst/>
          </a:prstGeom>
        </p:spPr>
        <p:txBody>
          <a:bodyPr vert="horz" wrap="square" lIns="89614" tIns="44807" rIns="89614" bIns="44807" rtlCol="0">
            <a:spAutoFit/>
          </a:bodyPr>
          <a:lstStyle/>
          <a:p>
            <a:r>
              <a:rPr lang="en-US" sz="1960" b="1" dirty="0"/>
              <a:t>EXAMPLE: Scorecard Analysis</a:t>
            </a:r>
          </a:p>
        </p:txBody>
      </p:sp>
      <p:sp>
        <p:nvSpPr>
          <p:cNvPr id="3" name="TextBox 2"/>
          <p:cNvSpPr txBox="1"/>
          <p:nvPr/>
        </p:nvSpPr>
        <p:spPr>
          <a:xfrm>
            <a:off x="490344" y="639675"/>
            <a:ext cx="8149835" cy="1303129"/>
          </a:xfrm>
          <a:prstGeom prst="rect">
            <a:avLst/>
          </a:prstGeom>
        </p:spPr>
        <p:txBody>
          <a:bodyPr vert="horz" wrap="square" lIns="89614" tIns="44807" rIns="89614" bIns="44807" rtlCol="0">
            <a:spAutoFit/>
          </a:bodyPr>
          <a:lstStyle/>
          <a:p>
            <a:pPr marL="448056" indent="-448056">
              <a:buAutoNum type="arabicPeriod"/>
            </a:pPr>
            <a:r>
              <a:rPr lang="en-US" sz="1960" dirty="0"/>
              <a:t>Identify three priorities on the scorecard.</a:t>
            </a:r>
          </a:p>
          <a:p>
            <a:pPr marL="448056" indent="-448056">
              <a:buAutoNum type="arabicPeriod"/>
            </a:pPr>
            <a:r>
              <a:rPr lang="en-US" sz="1960" dirty="0"/>
              <a:t>Create a slide for each priority: write 3 potential root causes of the issue, develop 1 action for 1 of the identified root causes</a:t>
            </a:r>
          </a:p>
          <a:p>
            <a:pPr marL="448056" indent="-448056">
              <a:buAutoNum type="arabicPeriod"/>
            </a:pPr>
            <a:r>
              <a:rPr lang="en-US" sz="2000" dirty="0"/>
              <a:t>Enter the actions into the Scorecard platform action tracker</a:t>
            </a:r>
            <a:endParaRPr lang="en-US" sz="1960" dirty="0"/>
          </a:p>
        </p:txBody>
      </p:sp>
      <p:graphicFrame>
        <p:nvGraphicFramePr>
          <p:cNvPr id="4" name="Table 3">
            <a:extLst>
              <a:ext uri="{FF2B5EF4-FFF2-40B4-BE49-F238E27FC236}">
                <a16:creationId xmlns:a16="http://schemas.microsoft.com/office/drawing/2014/main" id="{4D339FCE-8C29-421C-9EA2-98DC3939EF75}"/>
              </a:ext>
            </a:extLst>
          </p:cNvPr>
          <p:cNvGraphicFramePr>
            <a:graphicFrameLocks noGrp="1"/>
          </p:cNvGraphicFramePr>
          <p:nvPr>
            <p:extLst>
              <p:ext uri="{D42A27DB-BD31-4B8C-83A1-F6EECF244321}">
                <p14:modId xmlns:p14="http://schemas.microsoft.com/office/powerpoint/2010/main" val="1456637768"/>
              </p:ext>
            </p:extLst>
          </p:nvPr>
        </p:nvGraphicFramePr>
        <p:xfrm>
          <a:off x="0" y="1954466"/>
          <a:ext cx="8961438" cy="4346943"/>
        </p:xfrm>
        <a:graphic>
          <a:graphicData uri="http://schemas.openxmlformats.org/drawingml/2006/table">
            <a:tbl>
              <a:tblPr firstRow="1" bandRow="1">
                <a:tableStyleId>{5C22544A-7EE6-4342-B048-85BDC9FD1C3A}</a:tableStyleId>
              </a:tblPr>
              <a:tblGrid>
                <a:gridCol w="2253069">
                  <a:extLst>
                    <a:ext uri="{9D8B030D-6E8A-4147-A177-3AD203B41FA5}">
                      <a16:colId xmlns:a16="http://schemas.microsoft.com/office/drawing/2014/main" val="685447528"/>
                    </a:ext>
                  </a:extLst>
                </a:gridCol>
                <a:gridCol w="3721223">
                  <a:extLst>
                    <a:ext uri="{9D8B030D-6E8A-4147-A177-3AD203B41FA5}">
                      <a16:colId xmlns:a16="http://schemas.microsoft.com/office/drawing/2014/main" val="3910598953"/>
                    </a:ext>
                  </a:extLst>
                </a:gridCol>
                <a:gridCol w="2987146">
                  <a:extLst>
                    <a:ext uri="{9D8B030D-6E8A-4147-A177-3AD203B41FA5}">
                      <a16:colId xmlns:a16="http://schemas.microsoft.com/office/drawing/2014/main" val="2164858265"/>
                    </a:ext>
                  </a:extLst>
                </a:gridCol>
              </a:tblGrid>
              <a:tr h="496772">
                <a:tc>
                  <a:txBody>
                    <a:bodyPr/>
                    <a:lstStyle/>
                    <a:p>
                      <a:r>
                        <a:rPr lang="en-US" dirty="0">
                          <a:solidFill>
                            <a:schemeClr val="tx1"/>
                          </a:solidFill>
                        </a:rPr>
                        <a:t>Priority Issue</a:t>
                      </a:r>
                    </a:p>
                  </a:txBody>
                  <a:tcPr/>
                </a:tc>
                <a:tc>
                  <a:txBody>
                    <a:bodyPr/>
                    <a:lstStyle/>
                    <a:p>
                      <a:r>
                        <a:rPr lang="en-US" dirty="0">
                          <a:solidFill>
                            <a:schemeClr val="tx1"/>
                          </a:solidFill>
                        </a:rPr>
                        <a:t>Potential Causes</a:t>
                      </a:r>
                    </a:p>
                  </a:txBody>
                  <a:tcPr/>
                </a:tc>
                <a:tc>
                  <a:txBody>
                    <a:bodyPr/>
                    <a:lstStyle/>
                    <a:p>
                      <a:r>
                        <a:rPr lang="en-US" dirty="0">
                          <a:solidFill>
                            <a:schemeClr val="tx1"/>
                          </a:solidFill>
                        </a:rPr>
                        <a:t>Action</a:t>
                      </a:r>
                    </a:p>
                  </a:txBody>
                  <a:tcPr/>
                </a:tc>
                <a:extLst>
                  <a:ext uri="{0D108BD9-81ED-4DB2-BD59-A6C34878D82A}">
                    <a16:rowId xmlns:a16="http://schemas.microsoft.com/office/drawing/2014/main" val="355453477"/>
                  </a:ext>
                </a:extLst>
              </a:tr>
              <a:tr h="3850171">
                <a:tc>
                  <a:txBody>
                    <a:bodyPr/>
                    <a:lstStyle/>
                    <a:p>
                      <a:endParaRPr lang="en-US" dirty="0">
                        <a:solidFill>
                          <a:schemeClr val="tx1"/>
                        </a:solidFill>
                      </a:endParaRPr>
                    </a:p>
                  </a:txBody>
                  <a:tcPr/>
                </a:tc>
                <a:tc>
                  <a:txBody>
                    <a:bodyPr/>
                    <a:lstStyle/>
                    <a:p>
                      <a:pPr marL="0" indent="0">
                        <a:buFont typeface="Arial" panose="020B0604020202020204" pitchFamily="34" charset="0"/>
                        <a:buNone/>
                      </a:pPr>
                      <a:endParaRPr lang="en-US" baseline="0" dirty="0">
                        <a:solidFill>
                          <a:schemeClr val="tx1"/>
                        </a:solidFill>
                      </a:endParaRPr>
                    </a:p>
                    <a:p>
                      <a:pPr marL="285750" indent="-285750">
                        <a:buFont typeface="Arial" panose="020B0604020202020204" pitchFamily="34" charset="0"/>
                        <a:buChar char="•"/>
                      </a:pPr>
                      <a:endParaRPr lang="en-US" baseline="0" dirty="0">
                        <a:solidFill>
                          <a:schemeClr val="tx1"/>
                        </a:solidFill>
                      </a:endParaRPr>
                    </a:p>
                    <a:p>
                      <a:pPr marL="285750" indent="-285750">
                        <a:buFont typeface="Arial" panose="020B0604020202020204" pitchFamily="34" charset="0"/>
                        <a:buChar char="•"/>
                      </a:pPr>
                      <a:endParaRPr lang="en-US" dirty="0">
                        <a:solidFill>
                          <a:schemeClr val="tx1"/>
                        </a:solidFill>
                      </a:endParaRPr>
                    </a:p>
                  </a:txBody>
                  <a:tcPr/>
                </a:tc>
                <a:tc>
                  <a:txBody>
                    <a:bodyPr/>
                    <a:lstStyle/>
                    <a:p>
                      <a:pPr marL="0" indent="0">
                        <a:buFont typeface="Arial" panose="020B0604020202020204" pitchFamily="34" charset="0"/>
                        <a:buNone/>
                      </a:pPr>
                      <a:endParaRPr lang="en-US" dirty="0">
                        <a:solidFill>
                          <a:schemeClr val="tx1"/>
                        </a:solidFill>
                      </a:endParaRPr>
                    </a:p>
                  </a:txBody>
                  <a:tcPr/>
                </a:tc>
                <a:extLst>
                  <a:ext uri="{0D108BD9-81ED-4DB2-BD59-A6C34878D82A}">
                    <a16:rowId xmlns:a16="http://schemas.microsoft.com/office/drawing/2014/main" val="1678723874"/>
                  </a:ext>
                </a:extLst>
              </a:tr>
            </a:tbl>
          </a:graphicData>
        </a:graphic>
      </p:graphicFrame>
      <p:pic>
        <p:nvPicPr>
          <p:cNvPr id="6" name="Picture 157" descr="File:Coat of Arms of the Republic of Malawi.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8427" y="0"/>
            <a:ext cx="1266615" cy="932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0437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latin typeface="Bookman Old Style" panose="02050604050505020204" charset="0"/>
                <a:cs typeface="Bookman Old Style" panose="02050604050505020204" charset="0"/>
              </a:rPr>
              <a:t>GROUP PRESENTATION</a:t>
            </a:r>
            <a:br>
              <a:rPr lang="en-US" b="1" dirty="0">
                <a:latin typeface="Bookman Old Style" panose="02050604050505020204" charset="0"/>
                <a:cs typeface="Bookman Old Style" panose="02050604050505020204" charset="0"/>
              </a:rPr>
            </a:br>
            <a:endParaRPr lang="en-US" b="1" dirty="0">
              <a:latin typeface="Bookman Old Style" panose="02050604050505020204" charset="0"/>
              <a:cs typeface="Bookman Old Style" panose="0205060405050502020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8193" y="3895416"/>
            <a:ext cx="6858728" cy="1930272"/>
          </a:xfrm>
        </p:spPr>
        <p:txBody>
          <a:bodyPr/>
          <a:lstStyle/>
          <a:p>
            <a:pPr algn="ctr"/>
            <a:r>
              <a:rPr lang="fr-FR" sz="3136" dirty="0" err="1">
                <a:solidFill>
                  <a:schemeClr val="tx1"/>
                </a:solidFill>
              </a:rPr>
              <a:t>Roles</a:t>
            </a:r>
            <a:r>
              <a:rPr lang="fr-FR" sz="3136" dirty="0">
                <a:solidFill>
                  <a:schemeClr val="tx1"/>
                </a:solidFill>
              </a:rPr>
              <a:t> and </a:t>
            </a:r>
            <a:r>
              <a:rPr lang="fr-FR" sz="3136" dirty="0" err="1">
                <a:solidFill>
                  <a:schemeClr val="tx1"/>
                </a:solidFill>
              </a:rPr>
              <a:t>responsibilities</a:t>
            </a:r>
            <a:r>
              <a:rPr lang="fr-FR" sz="3136" dirty="0">
                <a:solidFill>
                  <a:schemeClr val="tx1"/>
                </a:solidFill>
              </a:rPr>
              <a:t> and </a:t>
            </a:r>
            <a:br>
              <a:rPr lang="fr-FR" sz="3136" dirty="0">
                <a:solidFill>
                  <a:schemeClr val="tx1"/>
                </a:solidFill>
              </a:rPr>
            </a:br>
            <a:r>
              <a:rPr lang="fr-FR" sz="3136" dirty="0">
                <a:solidFill>
                  <a:schemeClr val="tx1"/>
                </a:solidFill>
              </a:rPr>
              <a:t>Next </a:t>
            </a:r>
            <a:r>
              <a:rPr lang="fr-FR" sz="3136" dirty="0" err="1">
                <a:solidFill>
                  <a:schemeClr val="tx1"/>
                </a:solidFill>
              </a:rPr>
              <a:t>Steps</a:t>
            </a:r>
            <a:r>
              <a:rPr lang="fr-FR" sz="3136" dirty="0">
                <a:solidFill>
                  <a:schemeClr val="tx1"/>
                </a:solidFill>
              </a:rPr>
              <a:t/>
            </a:r>
            <a:br>
              <a:rPr lang="fr-FR" sz="3136" dirty="0">
                <a:solidFill>
                  <a:schemeClr val="tx1"/>
                </a:solidFill>
              </a:rPr>
            </a:br>
            <a:r>
              <a:rPr lang="fr-FR" sz="3136" dirty="0">
                <a:solidFill>
                  <a:schemeClr val="tx1"/>
                </a:solidFill>
              </a:rPr>
              <a:t/>
            </a:r>
            <a:br>
              <a:rPr lang="fr-FR" sz="3136" dirty="0">
                <a:solidFill>
                  <a:schemeClr val="tx1"/>
                </a:solidFill>
              </a:rPr>
            </a:br>
            <a:endParaRPr lang="en-US" sz="3136" dirty="0">
              <a:solidFill>
                <a:schemeClr val="tx1"/>
              </a:solidFill>
            </a:endParaRPr>
          </a:p>
        </p:txBody>
      </p:sp>
      <p:sp>
        <p:nvSpPr>
          <p:cNvPr id="3" name="Subtitle 2"/>
          <p:cNvSpPr>
            <a:spLocks noGrp="1"/>
          </p:cNvSpPr>
          <p:nvPr>
            <p:ph type="subTitle" idx="1"/>
          </p:nvPr>
        </p:nvSpPr>
        <p:spPr>
          <a:xfrm>
            <a:off x="3454774" y="5360992"/>
            <a:ext cx="2355102" cy="338554"/>
          </a:xfrm>
        </p:spPr>
        <p:txBody>
          <a:bodyPr/>
          <a:lstStyle/>
          <a:p>
            <a:r>
              <a:rPr lang="en-US" dirty="0"/>
              <a:t>June 2021</a:t>
            </a:r>
          </a:p>
        </p:txBody>
      </p:sp>
      <p:sp>
        <p:nvSpPr>
          <p:cNvPr id="5" name="AutoShape 6">
            <a:extLst>
              <a:ext uri="{FF2B5EF4-FFF2-40B4-BE49-F238E27FC236}">
                <a16:creationId xmlns:a16="http://schemas.microsoft.com/office/drawing/2014/main" id="{941472FF-7EE1-4EF7-86A4-1B679EFD5464}"/>
              </a:ext>
            </a:extLst>
          </p:cNvPr>
          <p:cNvSpPr>
            <a:spLocks noChangeAspect="1" noChangeArrowheads="1"/>
          </p:cNvSpPr>
          <p:nvPr/>
        </p:nvSpPr>
        <p:spPr bwMode="auto">
          <a:xfrm>
            <a:off x="4327525" y="32083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6" name="Picture 2">
            <a:extLst>
              <a:ext uri="{FF2B5EF4-FFF2-40B4-BE49-F238E27FC236}">
                <a16:creationId xmlns:a16="http://schemas.microsoft.com/office/drawing/2014/main" id="{611F293A-4137-4938-9FFF-460B15302C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5117" y="595605"/>
            <a:ext cx="2944759" cy="3032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629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2119" y="1986"/>
          <a:ext cx="1587" cy="1587"/>
        </p:xfrm>
        <a:graphic>
          <a:graphicData uri="http://schemas.openxmlformats.org/presentationml/2006/ole">
            <mc:AlternateContent xmlns:mc="http://schemas.openxmlformats.org/markup-compatibility/2006">
              <mc:Choice xmlns:v="urn:schemas-microsoft-com:vml" Requires="v">
                <p:oleObj spid="_x0000_s27658" name="think-cell Slide" r:id="rId71" imgW="270" imgH="270" progId="TCLayout.ActiveDocument.1">
                  <p:embed/>
                </p:oleObj>
              </mc:Choice>
              <mc:Fallback>
                <p:oleObj name="think-cell Slide" r:id="rId71" imgW="270" imgH="270" progId="TCLayout.ActiveDocument.1">
                  <p:embed/>
                  <p:pic>
                    <p:nvPicPr>
                      <p:cNvPr id="5" name="Object 4" hidden="1"/>
                      <p:cNvPicPr/>
                      <p:nvPr/>
                    </p:nvPicPr>
                    <p:blipFill>
                      <a:blip r:embed="rId72"/>
                      <a:stretch>
                        <a:fillRect/>
                      </a:stretch>
                    </p:blipFill>
                    <p:spPr>
                      <a:xfrm>
                        <a:off x="2119" y="1986"/>
                        <a:ext cx="1587" cy="1587"/>
                      </a:xfrm>
                      <a:prstGeom prst="rect">
                        <a:avLst/>
                      </a:prstGeom>
                    </p:spPr>
                  </p:pic>
                </p:oleObj>
              </mc:Fallback>
            </mc:AlternateContent>
          </a:graphicData>
        </a:graphic>
      </p:graphicFrame>
      <p:sp>
        <p:nvSpPr>
          <p:cNvPr id="2" name="Title 1"/>
          <p:cNvSpPr>
            <a:spLocks noGrp="1"/>
          </p:cNvSpPr>
          <p:nvPr>
            <p:ph type="title"/>
          </p:nvPr>
        </p:nvSpPr>
        <p:spPr>
          <a:xfrm>
            <a:off x="313362" y="441401"/>
            <a:ext cx="6913129" cy="738664"/>
          </a:xfrm>
        </p:spPr>
        <p:txBody>
          <a:bodyPr/>
          <a:lstStyle/>
          <a:p>
            <a:r>
              <a:rPr lang="en-US" sz="2400" dirty="0"/>
              <a:t>EXAMLE: Malaria Scorecard Roles and Responsibilities for scorecard (Provinces)</a:t>
            </a:r>
            <a:endParaRPr lang="en-US" sz="2200" dirty="0"/>
          </a:p>
        </p:txBody>
      </p:sp>
      <p:sp>
        <p:nvSpPr>
          <p:cNvPr id="4" name="Text Placeholder 5"/>
          <p:cNvSpPr txBox="1">
            <a:spLocks/>
          </p:cNvSpPr>
          <p:nvPr/>
        </p:nvSpPr>
        <p:spPr>
          <a:xfrm>
            <a:off x="509092" y="617861"/>
            <a:ext cx="7933559" cy="5485752"/>
          </a:xfrm>
          <a:prstGeom prst="rect">
            <a:avLst/>
          </a:prstGeom>
        </p:spPr>
        <p:txBody>
          <a:bodyPr/>
          <a:lstStyle>
            <a:lvl1pPr marL="341267" indent="-341267" algn="l" defTabSz="891089" rtl="0" eaLnBrk="0" fontAlgn="base" hangingPunct="0">
              <a:spcBef>
                <a:spcPct val="0"/>
              </a:spcBef>
              <a:spcAft>
                <a:spcPct val="0"/>
              </a:spcAft>
              <a:buClr>
                <a:schemeClr val="tx2"/>
              </a:buClr>
              <a:defRPr sz="1600">
                <a:solidFill>
                  <a:schemeClr val="tx1"/>
                </a:solidFill>
                <a:latin typeface="+mn-lt"/>
                <a:ea typeface="+mn-ea"/>
                <a:cs typeface="+mn-cs"/>
              </a:defRPr>
            </a:lvl1pPr>
            <a:lvl2pPr marL="192754" indent="-191176" algn="l" defTabSz="891089"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54995" indent="-260693" algn="l" defTabSz="891089"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11439" indent="-154840" algn="l" defTabSz="891089"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42573" indent="-129555" algn="l" defTabSz="891089"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197599" indent="-129555" algn="l" defTabSz="891089" rtl="0" fontAlgn="base">
              <a:spcBef>
                <a:spcPct val="0"/>
              </a:spcBef>
              <a:spcAft>
                <a:spcPct val="0"/>
              </a:spcAft>
              <a:buClr>
                <a:schemeClr val="tx2"/>
              </a:buClr>
              <a:buSzPct val="89000"/>
              <a:buFont typeface="Arial" charset="0"/>
              <a:buChar char="-"/>
              <a:defRPr sz="1600">
                <a:solidFill>
                  <a:schemeClr val="tx1"/>
                </a:solidFill>
                <a:latin typeface="+mn-lt"/>
              </a:defRPr>
            </a:lvl6pPr>
            <a:lvl7pPr marL="1652623" indent="-129555" algn="l" defTabSz="891089" rtl="0" fontAlgn="base">
              <a:spcBef>
                <a:spcPct val="0"/>
              </a:spcBef>
              <a:spcAft>
                <a:spcPct val="0"/>
              </a:spcAft>
              <a:buClr>
                <a:schemeClr val="tx2"/>
              </a:buClr>
              <a:buSzPct val="89000"/>
              <a:buFont typeface="Arial" charset="0"/>
              <a:buChar char="-"/>
              <a:defRPr sz="1600">
                <a:solidFill>
                  <a:schemeClr val="tx1"/>
                </a:solidFill>
                <a:latin typeface="+mn-lt"/>
              </a:defRPr>
            </a:lvl7pPr>
            <a:lvl8pPr marL="2107648" indent="-129555" algn="l" defTabSz="891089" rtl="0" fontAlgn="base">
              <a:spcBef>
                <a:spcPct val="0"/>
              </a:spcBef>
              <a:spcAft>
                <a:spcPct val="0"/>
              </a:spcAft>
              <a:buClr>
                <a:schemeClr val="tx2"/>
              </a:buClr>
              <a:buSzPct val="89000"/>
              <a:buFont typeface="Arial" charset="0"/>
              <a:buChar char="-"/>
              <a:defRPr sz="1600">
                <a:solidFill>
                  <a:schemeClr val="tx1"/>
                </a:solidFill>
                <a:latin typeface="+mn-lt"/>
              </a:defRPr>
            </a:lvl8pPr>
            <a:lvl9pPr marL="2562672" indent="-129555" algn="l" defTabSz="891089"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1578" lvl="1" indent="0" defTabSz="890899">
              <a:spcBef>
                <a:spcPts val="2500"/>
              </a:spcBef>
              <a:buClr>
                <a:srgbClr val="002960"/>
              </a:buClr>
              <a:buNone/>
              <a:defRPr/>
            </a:pPr>
            <a:endParaRPr lang="en-US" sz="1900" dirty="0">
              <a:solidFill>
                <a:srgbClr val="000000"/>
              </a:solidFill>
              <a:latin typeface="Arial"/>
            </a:endParaRPr>
          </a:p>
        </p:txBody>
      </p:sp>
      <p:sp>
        <p:nvSpPr>
          <p:cNvPr id="27" name="TextBox 5"/>
          <p:cNvSpPr txBox="1">
            <a:spLocks/>
          </p:cNvSpPr>
          <p:nvPr>
            <p:custDataLst>
              <p:tags r:id="rId3"/>
            </p:custDataLst>
          </p:nvPr>
        </p:nvSpPr>
        <p:spPr bwMode="gray">
          <a:xfrm>
            <a:off x="183072" y="4614396"/>
            <a:ext cx="1269928" cy="560584"/>
          </a:xfrm>
          <a:prstGeom prst="rect">
            <a:avLst/>
          </a:prstGeom>
          <a:solidFill>
            <a:srgbClr val="006699"/>
          </a:solidFill>
          <a:ln w="12700">
            <a:solidFill>
              <a:schemeClr val="bg1"/>
            </a:solidFill>
          </a:ln>
          <a:effectLst>
            <a:outerShdw blurRad="50800" dist="38100" dir="2700000" algn="tl" rotWithShape="0">
              <a:prstClr val="black">
                <a:alpha val="40000"/>
              </a:prstClr>
            </a:outerShdw>
          </a:effectLst>
        </p:spPr>
        <p:txBody>
          <a:bodyPr vert="horz" wrap="square" lIns="76192" tIns="76192" rIns="76192" bIns="76192" numCol="1" anchor="ctr" anchorCtr="0" compatLnSpc="1">
            <a:prstTxWarp prst="textNoShape">
              <a:avLst/>
            </a:prstTxWarp>
            <a:noAutofit/>
          </a:bodyPr>
          <a:lstStyle>
            <a:defPPr>
              <a:defRPr lang="en-US"/>
            </a:defPPr>
            <a:lvl1pPr marL="0" lvl="0" indent="0" defTabSz="895350" eaLnBrk="1" hangingPunct="1">
              <a:buClr>
                <a:srgbClr val="002960"/>
              </a:buClr>
              <a:buSzTx/>
              <a:buFontTx/>
              <a:buNone/>
              <a:defRPr sz="1100" b="1" baseline="0">
                <a:solidFill>
                  <a:schemeClr val="bg1"/>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099" dirty="0"/>
              <a:t>Action implementation</a:t>
            </a:r>
          </a:p>
        </p:txBody>
      </p:sp>
      <p:sp>
        <p:nvSpPr>
          <p:cNvPr id="28" name="TextBox 5"/>
          <p:cNvSpPr txBox="1">
            <a:spLocks/>
          </p:cNvSpPr>
          <p:nvPr>
            <p:custDataLst>
              <p:tags r:id="rId4"/>
            </p:custDataLst>
          </p:nvPr>
        </p:nvSpPr>
        <p:spPr bwMode="gray">
          <a:xfrm>
            <a:off x="183072" y="3898176"/>
            <a:ext cx="1269928" cy="636908"/>
          </a:xfrm>
          <a:prstGeom prst="rect">
            <a:avLst/>
          </a:prstGeom>
          <a:solidFill>
            <a:srgbClr val="006699"/>
          </a:solidFill>
          <a:ln w="12700">
            <a:solidFill>
              <a:schemeClr val="bg1"/>
            </a:solidFill>
          </a:ln>
          <a:effectLst>
            <a:outerShdw blurRad="50800" dist="38100" dir="2700000" algn="tl" rotWithShape="0">
              <a:prstClr val="black">
                <a:alpha val="40000"/>
              </a:prstClr>
            </a:outerShdw>
          </a:effectLst>
        </p:spPr>
        <p:txBody>
          <a:bodyPr vert="horz" wrap="square" lIns="76192" tIns="76192" rIns="76192" bIns="76192" numCol="1" anchor="ctr" anchorCtr="0" compatLnSpc="1">
            <a:prstTxWarp prst="textNoShape">
              <a:avLst/>
            </a:prstTxWarp>
            <a:noAutofit/>
          </a:bodyPr>
          <a:lstStyle>
            <a:defPPr>
              <a:defRPr lang="en-US"/>
            </a:defPPr>
            <a:lvl1pPr marL="0" lvl="0" indent="0" defTabSz="895350" eaLnBrk="1" hangingPunct="1">
              <a:buClr>
                <a:srgbClr val="002960"/>
              </a:buClr>
              <a:buSzTx/>
              <a:buFontTx/>
              <a:buNone/>
              <a:defRPr sz="1100" b="1"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95160">
              <a:defRPr/>
            </a:pPr>
            <a:r>
              <a:rPr lang="en-US" dirty="0">
                <a:solidFill>
                  <a:srgbClr val="FFFFFF"/>
                </a:solidFill>
              </a:rPr>
              <a:t>Actions validated and put into action tracker</a:t>
            </a:r>
          </a:p>
        </p:txBody>
      </p:sp>
      <p:sp>
        <p:nvSpPr>
          <p:cNvPr id="29" name="Rectangle 28"/>
          <p:cNvSpPr/>
          <p:nvPr>
            <p:custDataLst>
              <p:tags r:id="rId5"/>
            </p:custDataLst>
          </p:nvPr>
        </p:nvSpPr>
        <p:spPr bwMode="auto">
          <a:xfrm>
            <a:off x="1556096" y="1706759"/>
            <a:ext cx="1325486" cy="4018700"/>
          </a:xfrm>
          <a:prstGeom prst="rect">
            <a:avLst/>
          </a:prstGeom>
          <a:solidFill>
            <a:srgbClr val="D3CAB9"/>
          </a:solidFill>
          <a:ln w="9525" cap="flat" cmpd="sng" algn="ctr">
            <a:solidFill>
              <a:srgbClr val="D3CAB9"/>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206">
              <a:defRPr/>
            </a:pPr>
            <a:endParaRPr lang="en-US" sz="1598" dirty="0">
              <a:solidFill>
                <a:srgbClr val="000000"/>
              </a:solidFill>
              <a:latin typeface="Arial"/>
            </a:endParaRPr>
          </a:p>
        </p:txBody>
      </p:sp>
      <p:sp>
        <p:nvSpPr>
          <p:cNvPr id="31" name="Rectangle 30"/>
          <p:cNvSpPr/>
          <p:nvPr>
            <p:custDataLst>
              <p:tags r:id="rId6"/>
            </p:custDataLst>
          </p:nvPr>
        </p:nvSpPr>
        <p:spPr bwMode="auto">
          <a:xfrm>
            <a:off x="4243338" y="1706759"/>
            <a:ext cx="1369931" cy="4001795"/>
          </a:xfrm>
          <a:prstGeom prst="rect">
            <a:avLst/>
          </a:prstGeom>
          <a:solidFill>
            <a:srgbClr val="D3CAB9"/>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06">
              <a:defRPr/>
            </a:pPr>
            <a:endParaRPr lang="en-US" sz="1598" dirty="0">
              <a:solidFill>
                <a:prstClr val="black"/>
              </a:solidFill>
              <a:latin typeface="Arial"/>
            </a:endParaRPr>
          </a:p>
        </p:txBody>
      </p:sp>
      <p:sp>
        <p:nvSpPr>
          <p:cNvPr id="32" name="Rectangle 31"/>
          <p:cNvSpPr/>
          <p:nvPr>
            <p:custDataLst>
              <p:tags r:id="rId7"/>
            </p:custDataLst>
          </p:nvPr>
        </p:nvSpPr>
        <p:spPr bwMode="auto">
          <a:xfrm>
            <a:off x="6995023" y="1706760"/>
            <a:ext cx="424606" cy="4001792"/>
          </a:xfrm>
          <a:prstGeom prst="rect">
            <a:avLst/>
          </a:prstGeom>
          <a:solidFill>
            <a:srgbClr val="D3CAB9"/>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06">
              <a:defRPr/>
            </a:pPr>
            <a:endParaRPr lang="en-US" sz="1598" dirty="0" err="1">
              <a:solidFill>
                <a:prstClr val="black"/>
              </a:solidFill>
              <a:latin typeface="Arial"/>
            </a:endParaRPr>
          </a:p>
        </p:txBody>
      </p:sp>
      <p:sp>
        <p:nvSpPr>
          <p:cNvPr id="34" name="Text Placeholder 3"/>
          <p:cNvSpPr>
            <a:spLocks noGrp="1"/>
          </p:cNvSpPr>
          <p:nvPr>
            <p:custDataLst>
              <p:tags r:id="rId8"/>
            </p:custDataLst>
          </p:nvPr>
        </p:nvSpPr>
        <p:spPr bwMode="auto">
          <a:xfrm>
            <a:off x="1556098" y="1460725"/>
            <a:ext cx="458734" cy="24603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31746" rIns="0" bIns="31746" rtlCol="0" anchor="ctr" anchorCtr="0">
            <a:noAutofit/>
          </a:bodyPr>
          <a:lstStyle>
            <a:lvl1pPr marL="0" indent="0" algn="l" defTabSz="895350" rtl="0" eaLnBrk="0" fontAlgn="base" hangingPunct="0">
              <a:spcBef>
                <a:spcPct val="0"/>
              </a:spcBef>
              <a:spcAft>
                <a:spcPct val="0"/>
              </a:spcAft>
              <a:buClr>
                <a:schemeClr val="tx2"/>
              </a:buClr>
              <a:buFontTx/>
              <a:buNone/>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defTabSz="895160">
              <a:buClr>
                <a:srgbClr val="002960"/>
              </a:buClr>
              <a:defRPr/>
            </a:pPr>
            <a:fld id="{DC7463FA-BCDC-401D-9F22-6476A211E03D}" type="datetime'''J''''''''''''a''''''''''''''''''''''''''''''''n'''''''''''">
              <a:rPr lang="en-US" sz="1200" b="1">
                <a:solidFill>
                  <a:prstClr val="black"/>
                </a:solidFill>
                <a:latin typeface="Arial"/>
                <a:cs typeface="Arial" panose="020B0604020202020204" pitchFamily="34" charset="0"/>
                <a:sym typeface="Arial" panose="020B0604020202020204" pitchFamily="34" charset="0"/>
              </a:rPr>
              <a:pPr defTabSz="895160">
                <a:buClr>
                  <a:srgbClr val="002960"/>
                </a:buClr>
                <a:defRPr/>
              </a:pPr>
              <a:t>Jan</a:t>
            </a:fld>
            <a:endParaRPr lang="en-US" sz="1200" b="1" dirty="0">
              <a:solidFill>
                <a:prstClr val="black"/>
              </a:solidFill>
              <a:latin typeface="Arial"/>
              <a:cs typeface="Arial" panose="020B0604020202020204" pitchFamily="34" charset="0"/>
              <a:sym typeface="Arial" panose="020B0604020202020204" pitchFamily="34" charset="0"/>
            </a:endParaRPr>
          </a:p>
        </p:txBody>
      </p:sp>
      <p:sp>
        <p:nvSpPr>
          <p:cNvPr id="35" name="Text Placeholder 3"/>
          <p:cNvSpPr>
            <a:spLocks noGrp="1"/>
          </p:cNvSpPr>
          <p:nvPr>
            <p:custDataLst>
              <p:tags r:id="rId9"/>
            </p:custDataLst>
          </p:nvPr>
        </p:nvSpPr>
        <p:spPr bwMode="auto">
          <a:xfrm>
            <a:off x="1978367" y="1460725"/>
            <a:ext cx="414289" cy="24603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31746" rIns="0" bIns="31746" rtlCol="0" anchor="ctr" anchorCtr="0">
            <a:noAutofit/>
          </a:bodyPr>
          <a:lstStyle>
            <a:lvl1pPr marL="0" indent="0" algn="l" defTabSz="895350" rtl="0" eaLnBrk="0" fontAlgn="base" hangingPunct="0">
              <a:spcBef>
                <a:spcPct val="0"/>
              </a:spcBef>
              <a:spcAft>
                <a:spcPct val="0"/>
              </a:spcAft>
              <a:buClr>
                <a:schemeClr val="tx2"/>
              </a:buClr>
              <a:buFontTx/>
              <a:buNone/>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defTabSz="895160">
              <a:buClr>
                <a:srgbClr val="002960"/>
              </a:buClr>
              <a:defRPr/>
            </a:pPr>
            <a:fld id="{90B39251-8CEF-4FB2-BF78-9CE20EA389FA}" type="datetime'F''''''''e''''''''''''''''''''''b'''''''''''''''''''''''''">
              <a:rPr lang="en-US" sz="1200" b="1">
                <a:solidFill>
                  <a:prstClr val="black"/>
                </a:solidFill>
                <a:latin typeface="Arial"/>
                <a:cs typeface="Arial" panose="020B0604020202020204" pitchFamily="34" charset="0"/>
                <a:sym typeface="Arial" panose="020B0604020202020204" pitchFamily="34" charset="0"/>
              </a:rPr>
              <a:pPr defTabSz="895160">
                <a:buClr>
                  <a:srgbClr val="002960"/>
                </a:buClr>
                <a:defRPr/>
              </a:pPr>
              <a:t>Feb</a:t>
            </a:fld>
            <a:endParaRPr lang="en-US" sz="1200" b="1" dirty="0">
              <a:solidFill>
                <a:prstClr val="black"/>
              </a:solidFill>
              <a:latin typeface="Arial"/>
              <a:cs typeface="Arial" panose="020B0604020202020204" pitchFamily="34" charset="0"/>
              <a:sym typeface="Arial" panose="020B0604020202020204" pitchFamily="34" charset="0"/>
            </a:endParaRPr>
          </a:p>
        </p:txBody>
      </p:sp>
      <p:sp>
        <p:nvSpPr>
          <p:cNvPr id="36" name="Text Placeholder 3"/>
          <p:cNvSpPr>
            <a:spLocks noGrp="1"/>
          </p:cNvSpPr>
          <p:nvPr>
            <p:custDataLst>
              <p:tags r:id="rId10"/>
            </p:custDataLst>
          </p:nvPr>
        </p:nvSpPr>
        <p:spPr bwMode="auto">
          <a:xfrm>
            <a:off x="2429119" y="1460725"/>
            <a:ext cx="460320" cy="24603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31746" rIns="0" bIns="31746" rtlCol="0" anchor="ctr" anchorCtr="0">
            <a:noAutofit/>
          </a:bodyPr>
          <a:lstStyle>
            <a:lvl1pPr marL="0" indent="0" algn="l" defTabSz="895350" rtl="0" eaLnBrk="0" fontAlgn="base" hangingPunct="0">
              <a:spcBef>
                <a:spcPct val="0"/>
              </a:spcBef>
              <a:spcAft>
                <a:spcPct val="0"/>
              </a:spcAft>
              <a:buClr>
                <a:schemeClr val="tx2"/>
              </a:buClr>
              <a:buFontTx/>
              <a:buNone/>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defTabSz="895160">
              <a:buClr>
                <a:srgbClr val="002960"/>
              </a:buClr>
              <a:defRPr/>
            </a:pPr>
            <a:fld id="{9D77D0CC-F188-413F-96B0-14FDA7D134B2}" type="datetime'''''''''''''''''''''''''M''''''a''''r'''''">
              <a:rPr lang="en-US" sz="1200" b="1">
                <a:solidFill>
                  <a:prstClr val="black"/>
                </a:solidFill>
                <a:latin typeface="Arial"/>
                <a:cs typeface="Arial" panose="020B0604020202020204" pitchFamily="34" charset="0"/>
                <a:sym typeface="Arial" panose="020B0604020202020204" pitchFamily="34" charset="0"/>
              </a:rPr>
              <a:pPr defTabSz="895160">
                <a:buClr>
                  <a:srgbClr val="002960"/>
                </a:buClr>
                <a:defRPr/>
              </a:pPr>
              <a:t>Mar</a:t>
            </a:fld>
            <a:endParaRPr lang="en-US" sz="1200" b="1" dirty="0">
              <a:solidFill>
                <a:prstClr val="black"/>
              </a:solidFill>
              <a:latin typeface="Arial"/>
              <a:cs typeface="Arial" panose="020B0604020202020204" pitchFamily="34" charset="0"/>
              <a:sym typeface="Arial" panose="020B0604020202020204" pitchFamily="34" charset="0"/>
            </a:endParaRPr>
          </a:p>
        </p:txBody>
      </p:sp>
      <p:sp>
        <p:nvSpPr>
          <p:cNvPr id="37" name="Text Placeholder 3"/>
          <p:cNvSpPr>
            <a:spLocks noGrp="1"/>
          </p:cNvSpPr>
          <p:nvPr>
            <p:custDataLst>
              <p:tags r:id="rId11"/>
            </p:custDataLst>
          </p:nvPr>
        </p:nvSpPr>
        <p:spPr bwMode="auto">
          <a:xfrm>
            <a:off x="2889441" y="1460725"/>
            <a:ext cx="442861" cy="24603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31746" rIns="0" bIns="31746" rtlCol="0" anchor="ctr" anchorCtr="0">
            <a:noAutofit/>
          </a:bodyPr>
          <a:lstStyle>
            <a:lvl1pPr marL="0" indent="0" algn="l" defTabSz="895350" rtl="0" eaLnBrk="0" fontAlgn="base" hangingPunct="0">
              <a:spcBef>
                <a:spcPct val="0"/>
              </a:spcBef>
              <a:spcAft>
                <a:spcPct val="0"/>
              </a:spcAft>
              <a:buClr>
                <a:schemeClr val="tx2"/>
              </a:buClr>
              <a:buFontTx/>
              <a:buNone/>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defTabSz="895160">
              <a:buClr>
                <a:srgbClr val="002960"/>
              </a:buClr>
              <a:defRPr/>
            </a:pPr>
            <a:fld id="{B0648E5D-41E0-4154-850A-C2DED9E63AB4}" type="datetime'''''''''''''''''''''''A''''p''''''''''''''''''''''r'''''''''">
              <a:rPr lang="en-US" sz="1200" b="1">
                <a:solidFill>
                  <a:prstClr val="black"/>
                </a:solidFill>
                <a:latin typeface="Arial"/>
                <a:cs typeface="Arial" panose="020B0604020202020204" pitchFamily="34" charset="0"/>
                <a:sym typeface="Arial" panose="020B0604020202020204" pitchFamily="34" charset="0"/>
              </a:rPr>
              <a:pPr defTabSz="895160">
                <a:buClr>
                  <a:srgbClr val="002960"/>
                </a:buClr>
                <a:defRPr/>
              </a:pPr>
              <a:t>Apr</a:t>
            </a:fld>
            <a:endParaRPr lang="en-US" sz="1200" b="1" dirty="0">
              <a:solidFill>
                <a:prstClr val="black"/>
              </a:solidFill>
              <a:latin typeface="Arial"/>
              <a:cs typeface="Arial" panose="020B0604020202020204" pitchFamily="34" charset="0"/>
              <a:sym typeface="Arial" panose="020B0604020202020204" pitchFamily="34" charset="0"/>
            </a:endParaRPr>
          </a:p>
        </p:txBody>
      </p:sp>
      <p:sp>
        <p:nvSpPr>
          <p:cNvPr id="38" name="Text Placeholder 3"/>
          <p:cNvSpPr>
            <a:spLocks noGrp="1"/>
          </p:cNvSpPr>
          <p:nvPr>
            <p:custDataLst>
              <p:tags r:id="rId12"/>
            </p:custDataLst>
          </p:nvPr>
        </p:nvSpPr>
        <p:spPr bwMode="auto">
          <a:xfrm>
            <a:off x="3332300" y="1460725"/>
            <a:ext cx="460320" cy="24603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31746" rIns="0" bIns="31746" rtlCol="0" anchor="ctr" anchorCtr="0">
            <a:noAutofit/>
          </a:bodyPr>
          <a:lstStyle>
            <a:lvl1pPr marL="0" indent="0" algn="l" defTabSz="895350" rtl="0" eaLnBrk="0" fontAlgn="base" hangingPunct="0">
              <a:spcBef>
                <a:spcPct val="0"/>
              </a:spcBef>
              <a:spcAft>
                <a:spcPct val="0"/>
              </a:spcAft>
              <a:buClr>
                <a:schemeClr val="tx2"/>
              </a:buClr>
              <a:buFontTx/>
              <a:buNone/>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defTabSz="895160">
              <a:buClr>
                <a:srgbClr val="002960"/>
              </a:buClr>
              <a:defRPr/>
            </a:pPr>
            <a:fld id="{03451EE5-8DE6-409E-9DF2-0DEF8C608324}" type="datetime'''''''''''''''''''''''''M''''''''a''''''''''''''y'''''''''">
              <a:rPr lang="en-US" sz="1200" b="1">
                <a:solidFill>
                  <a:prstClr val="black"/>
                </a:solidFill>
                <a:latin typeface="Arial"/>
                <a:cs typeface="Arial" panose="020B0604020202020204" pitchFamily="34" charset="0"/>
                <a:sym typeface="Arial" panose="020B0604020202020204" pitchFamily="34" charset="0"/>
              </a:rPr>
              <a:pPr defTabSz="895160">
                <a:buClr>
                  <a:srgbClr val="002960"/>
                </a:buClr>
                <a:defRPr/>
              </a:pPr>
              <a:t>May</a:t>
            </a:fld>
            <a:endParaRPr lang="en-US" sz="1200" b="1" dirty="0">
              <a:solidFill>
                <a:prstClr val="black"/>
              </a:solidFill>
              <a:latin typeface="Arial"/>
              <a:cs typeface="Arial" panose="020B0604020202020204" pitchFamily="34" charset="0"/>
              <a:sym typeface="Arial" panose="020B0604020202020204" pitchFamily="34" charset="0"/>
            </a:endParaRPr>
          </a:p>
        </p:txBody>
      </p:sp>
      <p:sp>
        <p:nvSpPr>
          <p:cNvPr id="39" name="Text Placeholder 3"/>
          <p:cNvSpPr>
            <a:spLocks noGrp="1"/>
          </p:cNvSpPr>
          <p:nvPr>
            <p:custDataLst>
              <p:tags r:id="rId13"/>
            </p:custDataLst>
          </p:nvPr>
        </p:nvSpPr>
        <p:spPr bwMode="auto">
          <a:xfrm>
            <a:off x="3792622" y="1460725"/>
            <a:ext cx="442861" cy="24603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31746" rIns="0" bIns="31746" rtlCol="0" anchor="ctr" anchorCtr="0">
            <a:noAutofit/>
          </a:bodyPr>
          <a:lstStyle>
            <a:lvl1pPr marL="0" indent="0" algn="l" defTabSz="895350" rtl="0" eaLnBrk="0" fontAlgn="base" hangingPunct="0">
              <a:spcBef>
                <a:spcPct val="0"/>
              </a:spcBef>
              <a:spcAft>
                <a:spcPct val="0"/>
              </a:spcAft>
              <a:buClr>
                <a:schemeClr val="tx2"/>
              </a:buClr>
              <a:buFontTx/>
              <a:buNone/>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defTabSz="895160">
              <a:buClr>
                <a:srgbClr val="002960"/>
              </a:buClr>
              <a:defRPr/>
            </a:pPr>
            <a:fld id="{DC185470-4510-4CE0-9DCF-FE3260112230}" type="datetime'''''''''''''''J''''''u''''''''''''''n'''''">
              <a:rPr lang="en-US" sz="1200" b="1">
                <a:solidFill>
                  <a:prstClr val="black"/>
                </a:solidFill>
                <a:latin typeface="Arial"/>
                <a:cs typeface="Arial" panose="020B0604020202020204" pitchFamily="34" charset="0"/>
                <a:sym typeface="Arial" panose="020B0604020202020204" pitchFamily="34" charset="0"/>
              </a:rPr>
              <a:pPr defTabSz="895160">
                <a:buClr>
                  <a:srgbClr val="002960"/>
                </a:buClr>
                <a:defRPr/>
              </a:pPr>
              <a:t>Jun</a:t>
            </a:fld>
            <a:endParaRPr lang="en-US" sz="1200" b="1" dirty="0">
              <a:solidFill>
                <a:prstClr val="black"/>
              </a:solidFill>
              <a:latin typeface="Arial"/>
              <a:cs typeface="Arial" panose="020B0604020202020204" pitchFamily="34" charset="0"/>
              <a:sym typeface="Arial" panose="020B0604020202020204" pitchFamily="34" charset="0"/>
            </a:endParaRPr>
          </a:p>
        </p:txBody>
      </p:sp>
      <p:sp>
        <p:nvSpPr>
          <p:cNvPr id="40" name="Text Placeholder 3"/>
          <p:cNvSpPr>
            <a:spLocks noGrp="1"/>
          </p:cNvSpPr>
          <p:nvPr>
            <p:custDataLst>
              <p:tags r:id="rId14"/>
            </p:custDataLst>
          </p:nvPr>
        </p:nvSpPr>
        <p:spPr bwMode="auto">
          <a:xfrm>
            <a:off x="4235482" y="1460725"/>
            <a:ext cx="460320" cy="24603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31746" rIns="0" bIns="31746" rtlCol="0" anchor="ctr" anchorCtr="0">
            <a:noAutofit/>
          </a:bodyPr>
          <a:lstStyle>
            <a:lvl1pPr marL="0" indent="0" algn="l" defTabSz="895350" rtl="0" eaLnBrk="0" fontAlgn="base" hangingPunct="0">
              <a:spcBef>
                <a:spcPct val="0"/>
              </a:spcBef>
              <a:spcAft>
                <a:spcPct val="0"/>
              </a:spcAft>
              <a:buClr>
                <a:schemeClr val="tx2"/>
              </a:buClr>
              <a:buFontTx/>
              <a:buNone/>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defTabSz="895160">
              <a:buClr>
                <a:srgbClr val="002960"/>
              </a:buClr>
              <a:defRPr/>
            </a:pPr>
            <a:fld id="{DDAF377C-3D25-4702-9A02-5EAD25CD67B2}" type="datetime'''''''''''''''''''''''''J''''u''l'''''">
              <a:rPr lang="en-US" sz="1200" b="1">
                <a:solidFill>
                  <a:prstClr val="black"/>
                </a:solidFill>
                <a:latin typeface="Arial"/>
                <a:cs typeface="Arial" panose="020B0604020202020204" pitchFamily="34" charset="0"/>
                <a:sym typeface="Arial" panose="020B0604020202020204" pitchFamily="34" charset="0"/>
              </a:rPr>
              <a:pPr defTabSz="895160">
                <a:buClr>
                  <a:srgbClr val="002960"/>
                </a:buClr>
                <a:defRPr/>
              </a:pPr>
              <a:t>Jul</a:t>
            </a:fld>
            <a:endParaRPr lang="en-US" sz="1200" b="1" dirty="0">
              <a:solidFill>
                <a:prstClr val="black"/>
              </a:solidFill>
              <a:latin typeface="Arial"/>
              <a:cs typeface="Arial" panose="020B0604020202020204" pitchFamily="34" charset="0"/>
              <a:sym typeface="Arial" panose="020B0604020202020204" pitchFamily="34" charset="0"/>
            </a:endParaRPr>
          </a:p>
        </p:txBody>
      </p:sp>
      <p:sp>
        <p:nvSpPr>
          <p:cNvPr id="41" name="Text Placeholder 3"/>
          <p:cNvSpPr>
            <a:spLocks noGrp="1"/>
          </p:cNvSpPr>
          <p:nvPr>
            <p:custDataLst>
              <p:tags r:id="rId15"/>
            </p:custDataLst>
          </p:nvPr>
        </p:nvSpPr>
        <p:spPr bwMode="auto">
          <a:xfrm>
            <a:off x="4695804" y="1460725"/>
            <a:ext cx="458734" cy="24603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31746" rIns="0" bIns="31746" rtlCol="0" anchor="ctr" anchorCtr="0">
            <a:noAutofit/>
          </a:bodyPr>
          <a:lstStyle>
            <a:lvl1pPr marL="0" indent="0" algn="l" defTabSz="895350" rtl="0" eaLnBrk="0" fontAlgn="base" hangingPunct="0">
              <a:spcBef>
                <a:spcPct val="0"/>
              </a:spcBef>
              <a:spcAft>
                <a:spcPct val="0"/>
              </a:spcAft>
              <a:buClr>
                <a:schemeClr val="tx2"/>
              </a:buClr>
              <a:buFontTx/>
              <a:buNone/>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defTabSz="895160">
              <a:buClr>
                <a:srgbClr val="002960"/>
              </a:buClr>
              <a:defRPr/>
            </a:pPr>
            <a:fld id="{AE27871E-08B9-42CC-B625-4B0DE65859F2}" type="datetime'''''''''''''A''''''''''''u''''''''''''''''g'''''''''''''''">
              <a:rPr lang="en-US" sz="1200" b="1">
                <a:solidFill>
                  <a:prstClr val="black"/>
                </a:solidFill>
                <a:latin typeface="Arial"/>
                <a:cs typeface="Arial" panose="020B0604020202020204" pitchFamily="34" charset="0"/>
                <a:sym typeface="Arial" panose="020B0604020202020204" pitchFamily="34" charset="0"/>
              </a:rPr>
              <a:pPr defTabSz="895160">
                <a:buClr>
                  <a:srgbClr val="002960"/>
                </a:buClr>
                <a:defRPr/>
              </a:pPr>
              <a:t>Aug</a:t>
            </a:fld>
            <a:endParaRPr lang="en-US" sz="1200" b="1" dirty="0">
              <a:solidFill>
                <a:prstClr val="black"/>
              </a:solidFill>
              <a:latin typeface="Arial"/>
              <a:cs typeface="Arial" panose="020B0604020202020204" pitchFamily="34" charset="0"/>
              <a:sym typeface="Arial" panose="020B0604020202020204" pitchFamily="34" charset="0"/>
            </a:endParaRPr>
          </a:p>
        </p:txBody>
      </p:sp>
      <p:sp>
        <p:nvSpPr>
          <p:cNvPr id="42" name="Text Placeholder 3"/>
          <p:cNvSpPr>
            <a:spLocks noGrp="1"/>
          </p:cNvSpPr>
          <p:nvPr>
            <p:custDataLst>
              <p:tags r:id="rId16"/>
            </p:custDataLst>
          </p:nvPr>
        </p:nvSpPr>
        <p:spPr bwMode="auto">
          <a:xfrm>
            <a:off x="5154536" y="1460725"/>
            <a:ext cx="444448" cy="24603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31746" rIns="0" bIns="31746" rtlCol="0" anchor="ctr" anchorCtr="0">
            <a:noAutofit/>
          </a:bodyPr>
          <a:lstStyle>
            <a:lvl1pPr marL="0" indent="0" algn="l" defTabSz="895350" rtl="0" eaLnBrk="0" fontAlgn="base" hangingPunct="0">
              <a:spcBef>
                <a:spcPct val="0"/>
              </a:spcBef>
              <a:spcAft>
                <a:spcPct val="0"/>
              </a:spcAft>
              <a:buClr>
                <a:schemeClr val="tx2"/>
              </a:buClr>
              <a:buFontTx/>
              <a:buNone/>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defTabSz="895160">
              <a:buClr>
                <a:srgbClr val="002960"/>
              </a:buClr>
              <a:defRPr/>
            </a:pPr>
            <a:fld id="{F5802B5C-1454-490F-9810-90CD7292F92C}" type="datetime'''''''''''''''''''''''''''''''''S''''''''''''''e''p'''''''''''">
              <a:rPr lang="en-US" sz="1200" b="1">
                <a:solidFill>
                  <a:prstClr val="black"/>
                </a:solidFill>
                <a:latin typeface="Arial"/>
                <a:cs typeface="Arial" panose="020B0604020202020204" pitchFamily="34" charset="0"/>
                <a:sym typeface="Arial" panose="020B0604020202020204" pitchFamily="34" charset="0"/>
              </a:rPr>
              <a:pPr defTabSz="895160">
                <a:buClr>
                  <a:srgbClr val="002960"/>
                </a:buClr>
                <a:defRPr/>
              </a:pPr>
              <a:t>Sep</a:t>
            </a:fld>
            <a:endParaRPr lang="en-US" sz="1200" b="1" dirty="0">
              <a:solidFill>
                <a:prstClr val="black"/>
              </a:solidFill>
              <a:latin typeface="Arial"/>
              <a:cs typeface="Arial" panose="020B0604020202020204" pitchFamily="34" charset="0"/>
              <a:sym typeface="Arial" panose="020B0604020202020204" pitchFamily="34" charset="0"/>
            </a:endParaRPr>
          </a:p>
        </p:txBody>
      </p:sp>
      <p:sp>
        <p:nvSpPr>
          <p:cNvPr id="44" name="Text Placeholder 3"/>
          <p:cNvSpPr>
            <a:spLocks noGrp="1"/>
          </p:cNvSpPr>
          <p:nvPr>
            <p:custDataLst>
              <p:tags r:id="rId17"/>
            </p:custDataLst>
          </p:nvPr>
        </p:nvSpPr>
        <p:spPr bwMode="auto">
          <a:xfrm>
            <a:off x="5598984" y="1460725"/>
            <a:ext cx="458734" cy="24603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31746" rIns="0" bIns="31746" rtlCol="0" anchor="ctr" anchorCtr="0">
            <a:noAutofit/>
          </a:bodyPr>
          <a:lstStyle>
            <a:lvl1pPr marL="0" indent="0" algn="l" defTabSz="895350" rtl="0" eaLnBrk="0" fontAlgn="base" hangingPunct="0">
              <a:spcBef>
                <a:spcPct val="0"/>
              </a:spcBef>
              <a:spcAft>
                <a:spcPct val="0"/>
              </a:spcAft>
              <a:buClr>
                <a:schemeClr val="tx2"/>
              </a:buClr>
              <a:buFontTx/>
              <a:buNone/>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defTabSz="895160">
              <a:buClr>
                <a:srgbClr val="002960"/>
              </a:buClr>
              <a:defRPr/>
            </a:pPr>
            <a:fld id="{25C742EF-826F-45DF-9151-1A63B9B777C6}" type="datetime'''''''''''''''''''''''''O''''''c''''''''''''t'">
              <a:rPr lang="en-US" sz="1200" b="1">
                <a:solidFill>
                  <a:prstClr val="black"/>
                </a:solidFill>
                <a:latin typeface="Arial"/>
                <a:cs typeface="Arial" panose="020B0604020202020204" pitchFamily="34" charset="0"/>
                <a:sym typeface="Arial" panose="020B0604020202020204" pitchFamily="34" charset="0"/>
              </a:rPr>
              <a:pPr defTabSz="895160">
                <a:buClr>
                  <a:srgbClr val="002960"/>
                </a:buClr>
                <a:defRPr/>
              </a:pPr>
              <a:t>Oct</a:t>
            </a:fld>
            <a:endParaRPr lang="en-US" sz="1200" b="1" dirty="0">
              <a:solidFill>
                <a:prstClr val="black"/>
              </a:solidFill>
              <a:latin typeface="Arial"/>
              <a:cs typeface="Arial" panose="020B0604020202020204" pitchFamily="34" charset="0"/>
              <a:sym typeface="Arial" panose="020B0604020202020204" pitchFamily="34" charset="0"/>
            </a:endParaRPr>
          </a:p>
        </p:txBody>
      </p:sp>
      <p:sp>
        <p:nvSpPr>
          <p:cNvPr id="45" name="Text Placeholder 3"/>
          <p:cNvSpPr>
            <a:spLocks noGrp="1"/>
          </p:cNvSpPr>
          <p:nvPr>
            <p:custDataLst>
              <p:tags r:id="rId18"/>
            </p:custDataLst>
          </p:nvPr>
        </p:nvSpPr>
        <p:spPr bwMode="auto">
          <a:xfrm>
            <a:off x="6057717" y="1460725"/>
            <a:ext cx="444448" cy="24603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31746" rIns="0" bIns="31746" rtlCol="0" anchor="ctr" anchorCtr="0">
            <a:noAutofit/>
          </a:bodyPr>
          <a:lstStyle>
            <a:lvl1pPr marL="0" indent="0" algn="l" defTabSz="895350" rtl="0" eaLnBrk="0" fontAlgn="base" hangingPunct="0">
              <a:spcBef>
                <a:spcPct val="0"/>
              </a:spcBef>
              <a:spcAft>
                <a:spcPct val="0"/>
              </a:spcAft>
              <a:buClr>
                <a:schemeClr val="tx2"/>
              </a:buClr>
              <a:buFontTx/>
              <a:buNone/>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defTabSz="895160">
              <a:buClr>
                <a:srgbClr val="002960"/>
              </a:buClr>
              <a:defRPr/>
            </a:pPr>
            <a:fld id="{4E9BA5DF-3902-4048-A5B2-7F1CDD8186F1}" type="datetime'''''''''''''''''''N''''''o''''''''''''v'''''''''''''''''">
              <a:rPr lang="en-US" sz="1200" b="1">
                <a:solidFill>
                  <a:prstClr val="black"/>
                </a:solidFill>
                <a:latin typeface="Arial"/>
                <a:cs typeface="Arial" panose="020B0604020202020204" pitchFamily="34" charset="0"/>
                <a:sym typeface="Arial" panose="020B0604020202020204" pitchFamily="34" charset="0"/>
              </a:rPr>
              <a:pPr defTabSz="895160">
                <a:buClr>
                  <a:srgbClr val="002960"/>
                </a:buClr>
                <a:defRPr/>
              </a:pPr>
              <a:t>Nov</a:t>
            </a:fld>
            <a:endParaRPr lang="en-US" sz="1200" b="1" dirty="0">
              <a:solidFill>
                <a:prstClr val="black"/>
              </a:solidFill>
              <a:latin typeface="Arial"/>
              <a:cs typeface="Arial" panose="020B0604020202020204" pitchFamily="34" charset="0"/>
              <a:sym typeface="Arial" panose="020B0604020202020204" pitchFamily="34" charset="0"/>
            </a:endParaRPr>
          </a:p>
        </p:txBody>
      </p:sp>
      <p:sp>
        <p:nvSpPr>
          <p:cNvPr id="46" name="Text Placeholder 3"/>
          <p:cNvSpPr>
            <a:spLocks noGrp="1"/>
          </p:cNvSpPr>
          <p:nvPr>
            <p:custDataLst>
              <p:tags r:id="rId19"/>
            </p:custDataLst>
          </p:nvPr>
        </p:nvSpPr>
        <p:spPr bwMode="auto">
          <a:xfrm>
            <a:off x="6502165" y="1460725"/>
            <a:ext cx="458734" cy="24603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31746" rIns="0" bIns="31746" rtlCol="0" anchor="ctr" anchorCtr="0">
            <a:noAutofit/>
          </a:bodyPr>
          <a:lstStyle>
            <a:lvl1pPr marL="0" indent="0" algn="l" defTabSz="895350" rtl="0" eaLnBrk="0" fontAlgn="base" hangingPunct="0">
              <a:spcBef>
                <a:spcPct val="0"/>
              </a:spcBef>
              <a:spcAft>
                <a:spcPct val="0"/>
              </a:spcAft>
              <a:buClr>
                <a:schemeClr val="tx2"/>
              </a:buClr>
              <a:buFontTx/>
              <a:buNone/>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defTabSz="895160">
              <a:buClr>
                <a:srgbClr val="002960"/>
              </a:buClr>
              <a:defRPr/>
            </a:pPr>
            <a:fld id="{FD122A17-4AB0-4CB4-B1BD-CEF8F5896C77}" type="datetime'D''''''''''''''''''''''''''''''''e''c'''''''">
              <a:rPr lang="en-US" sz="1200" b="1">
                <a:solidFill>
                  <a:prstClr val="black"/>
                </a:solidFill>
                <a:latin typeface="Arial"/>
                <a:cs typeface="Arial" panose="020B0604020202020204" pitchFamily="34" charset="0"/>
                <a:sym typeface="Arial" panose="020B0604020202020204" pitchFamily="34" charset="0"/>
              </a:rPr>
              <a:pPr defTabSz="895160">
                <a:buClr>
                  <a:srgbClr val="002960"/>
                </a:buClr>
                <a:defRPr/>
              </a:pPr>
              <a:t>Dec</a:t>
            </a:fld>
            <a:endParaRPr lang="en-US" sz="1200" b="1" dirty="0">
              <a:solidFill>
                <a:prstClr val="black"/>
              </a:solidFill>
              <a:latin typeface="Arial"/>
              <a:cs typeface="Arial" panose="020B0604020202020204" pitchFamily="34" charset="0"/>
              <a:sym typeface="Arial" panose="020B0604020202020204" pitchFamily="34" charset="0"/>
            </a:endParaRPr>
          </a:p>
        </p:txBody>
      </p:sp>
      <p:sp>
        <p:nvSpPr>
          <p:cNvPr id="48" name="Text Placeholder 3"/>
          <p:cNvSpPr>
            <a:spLocks noGrp="1"/>
          </p:cNvSpPr>
          <p:nvPr>
            <p:custDataLst>
              <p:tags r:id="rId20"/>
            </p:custDataLst>
          </p:nvPr>
        </p:nvSpPr>
        <p:spPr bwMode="auto">
          <a:xfrm>
            <a:off x="6960896" y="1460725"/>
            <a:ext cx="458734" cy="246034"/>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31746" rIns="0" bIns="31746" rtlCol="0" anchor="ctr" anchorCtr="0">
            <a:noAutofit/>
          </a:bodyPr>
          <a:lstStyle>
            <a:lvl1pPr marL="0" indent="0" algn="l" defTabSz="895350" rtl="0" eaLnBrk="0" fontAlgn="base" hangingPunct="0">
              <a:spcBef>
                <a:spcPct val="0"/>
              </a:spcBef>
              <a:spcAft>
                <a:spcPct val="0"/>
              </a:spcAft>
              <a:buClr>
                <a:schemeClr val="tx2"/>
              </a:buClr>
              <a:buFontTx/>
              <a:buNone/>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defTabSz="895160">
              <a:buClr>
                <a:srgbClr val="002960"/>
              </a:buClr>
              <a:defRPr/>
            </a:pPr>
            <a:fld id="{0623BC16-29CD-49EE-BF1D-047E297F28CE}" type="datetime'''''''''''''''''''''''''''''''J''a''''n'''''''">
              <a:rPr lang="en-US" sz="1200" b="1">
                <a:solidFill>
                  <a:prstClr val="black"/>
                </a:solidFill>
                <a:latin typeface="Arial"/>
                <a:cs typeface="Arial" panose="020B0604020202020204" pitchFamily="34" charset="0"/>
                <a:sym typeface="Arial" panose="020B0604020202020204" pitchFamily="34" charset="0"/>
              </a:rPr>
              <a:pPr defTabSz="895160">
                <a:buClr>
                  <a:srgbClr val="002960"/>
                </a:buClr>
                <a:defRPr/>
              </a:pPr>
              <a:t>Jan</a:t>
            </a:fld>
            <a:endParaRPr lang="en-US" sz="1200" b="1" dirty="0">
              <a:solidFill>
                <a:prstClr val="black"/>
              </a:solidFill>
              <a:latin typeface="Arial"/>
              <a:cs typeface="Arial" panose="020B0604020202020204" pitchFamily="34" charset="0"/>
              <a:sym typeface="Arial" panose="020B0604020202020204" pitchFamily="34" charset="0"/>
            </a:endParaRPr>
          </a:p>
        </p:txBody>
      </p:sp>
      <p:cxnSp>
        <p:nvCxnSpPr>
          <p:cNvPr id="49" name="Straight Connector 48"/>
          <p:cNvCxnSpPr>
            <a:cxnSpLocks/>
          </p:cNvCxnSpPr>
          <p:nvPr>
            <p:custDataLst>
              <p:tags r:id="rId21"/>
            </p:custDataLst>
          </p:nvPr>
        </p:nvCxnSpPr>
        <p:spPr bwMode="auto">
          <a:xfrm>
            <a:off x="1556095" y="1706759"/>
            <a:ext cx="0" cy="4001793"/>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cxnSpLocks/>
          </p:cNvCxnSpPr>
          <p:nvPr>
            <p:custDataLst>
              <p:tags r:id="rId22"/>
            </p:custDataLst>
          </p:nvPr>
        </p:nvCxnSpPr>
        <p:spPr bwMode="auto">
          <a:xfrm flipH="1">
            <a:off x="7419624" y="1706759"/>
            <a:ext cx="4" cy="401870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custDataLst>
              <p:tags r:id="rId23"/>
            </p:custDataLst>
          </p:nvPr>
        </p:nvCxnSpPr>
        <p:spPr bwMode="auto">
          <a:xfrm>
            <a:off x="1556097" y="5725460"/>
            <a:ext cx="5863533"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24"/>
            </p:custDataLst>
          </p:nvPr>
        </p:nvCxnSpPr>
        <p:spPr bwMode="gray">
          <a:xfrm>
            <a:off x="4709292" y="1706760"/>
            <a:ext cx="0" cy="3552405"/>
          </a:xfrm>
          <a:prstGeom prst="line">
            <a:avLst/>
          </a:prstGeom>
          <a:ln w="19050">
            <a:solidFill>
              <a:schemeClr val="tx2"/>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25"/>
            </p:custDataLst>
          </p:nvPr>
        </p:nvCxnSpPr>
        <p:spPr bwMode="gray">
          <a:xfrm>
            <a:off x="1978367" y="1706760"/>
            <a:ext cx="0" cy="3552405"/>
          </a:xfrm>
          <a:prstGeom prst="line">
            <a:avLst/>
          </a:prstGeom>
          <a:ln w="19050">
            <a:solidFill>
              <a:schemeClr val="tx2"/>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custDataLst>
              <p:tags r:id="rId26"/>
            </p:custDataLst>
          </p:nvPr>
        </p:nvCxnSpPr>
        <p:spPr bwMode="gray">
          <a:xfrm>
            <a:off x="6083108" y="1706760"/>
            <a:ext cx="0" cy="3552405"/>
          </a:xfrm>
          <a:prstGeom prst="line">
            <a:avLst/>
          </a:prstGeom>
          <a:ln w="19050">
            <a:solidFill>
              <a:schemeClr val="tx2"/>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27"/>
            </p:custDataLst>
          </p:nvPr>
        </p:nvCxnSpPr>
        <p:spPr bwMode="gray">
          <a:xfrm>
            <a:off x="3344110" y="1703863"/>
            <a:ext cx="0" cy="3552405"/>
          </a:xfrm>
          <a:prstGeom prst="line">
            <a:avLst/>
          </a:prstGeom>
          <a:ln w="19050">
            <a:solidFill>
              <a:schemeClr val="tx2"/>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custDataLst>
              <p:tags r:id="rId28"/>
            </p:custDataLst>
          </p:nvPr>
        </p:nvCxnSpPr>
        <p:spPr bwMode="auto">
          <a:xfrm>
            <a:off x="1556097" y="1706759"/>
            <a:ext cx="5863533"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7" name="Text Placeholder 19"/>
          <p:cNvSpPr>
            <a:spLocks noGrp="1"/>
          </p:cNvSpPr>
          <p:nvPr>
            <p:custDataLst>
              <p:tags r:id="rId29"/>
            </p:custDataLst>
          </p:nvPr>
        </p:nvSpPr>
        <p:spPr bwMode="gray">
          <a:xfrm>
            <a:off x="4703831" y="4765835"/>
            <a:ext cx="1176105" cy="261906"/>
          </a:xfrm>
          <a:prstGeom prst="homePlate">
            <a:avLst>
              <a:gd name="adj" fmla="val 18788"/>
            </a:avLst>
          </a:prstGeom>
          <a:solidFill>
            <a:srgbClr val="80C535"/>
          </a:solidFill>
          <a:ln w="9525">
            <a:solidFill>
              <a:srgbClr val="808080"/>
            </a:solidFill>
          </a:ln>
        </p:spPr>
        <p:txBody>
          <a:bodyPr vert="horz" wrap="square" lIns="90478" tIns="46032" rIns="0" bIns="46032"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defTabSz="895160">
              <a:buClr>
                <a:srgbClr val="39302A"/>
              </a:buClr>
              <a:defRPr/>
            </a:pPr>
            <a:endParaRPr lang="en-US" sz="1200" dirty="0">
              <a:solidFill>
                <a:prstClr val="white"/>
              </a:solidFill>
              <a:latin typeface="Arial"/>
              <a:cs typeface="Arial" panose="020B0604020202020204" pitchFamily="34" charset="0"/>
              <a:sym typeface="Arial" panose="020B0604020202020204" pitchFamily="34" charset="0"/>
            </a:endParaRPr>
          </a:p>
        </p:txBody>
      </p:sp>
      <p:sp>
        <p:nvSpPr>
          <p:cNvPr id="60" name="Text Placeholder 18"/>
          <p:cNvSpPr>
            <a:spLocks noGrp="1"/>
          </p:cNvSpPr>
          <p:nvPr>
            <p:custDataLst>
              <p:tags r:id="rId30"/>
            </p:custDataLst>
          </p:nvPr>
        </p:nvSpPr>
        <p:spPr bwMode="gray">
          <a:xfrm>
            <a:off x="3332300" y="4765835"/>
            <a:ext cx="1200008" cy="261906"/>
          </a:xfrm>
          <a:prstGeom prst="homePlate">
            <a:avLst>
              <a:gd name="adj" fmla="val 18788"/>
            </a:avLst>
          </a:prstGeom>
          <a:solidFill>
            <a:srgbClr val="80C535"/>
          </a:solidFill>
          <a:ln w="9525">
            <a:solidFill>
              <a:srgbClr val="808080"/>
            </a:solidFill>
          </a:ln>
        </p:spPr>
        <p:txBody>
          <a:bodyPr vert="horz" wrap="square" lIns="90478" tIns="46032" rIns="0" bIns="46032"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defTabSz="895160">
              <a:buClr>
                <a:srgbClr val="39302A"/>
              </a:buClr>
              <a:defRPr/>
            </a:pPr>
            <a:endParaRPr lang="en-US" sz="1200" dirty="0">
              <a:solidFill>
                <a:prstClr val="white"/>
              </a:solidFill>
              <a:latin typeface="Arial"/>
              <a:cs typeface="Arial" panose="020B0604020202020204" pitchFamily="34" charset="0"/>
              <a:sym typeface="Arial" panose="020B0604020202020204" pitchFamily="34" charset="0"/>
            </a:endParaRPr>
          </a:p>
        </p:txBody>
      </p:sp>
      <p:sp>
        <p:nvSpPr>
          <p:cNvPr id="64" name="Text Placeholder 20"/>
          <p:cNvSpPr>
            <a:spLocks noGrp="1"/>
          </p:cNvSpPr>
          <p:nvPr>
            <p:custDataLst>
              <p:tags r:id="rId31"/>
            </p:custDataLst>
          </p:nvPr>
        </p:nvSpPr>
        <p:spPr bwMode="gray">
          <a:xfrm>
            <a:off x="6091746" y="4765835"/>
            <a:ext cx="1238993" cy="261906"/>
          </a:xfrm>
          <a:prstGeom prst="homePlate">
            <a:avLst>
              <a:gd name="adj" fmla="val 18788"/>
            </a:avLst>
          </a:prstGeom>
          <a:solidFill>
            <a:srgbClr val="80C535"/>
          </a:solidFill>
          <a:ln w="9525">
            <a:solidFill>
              <a:srgbClr val="808080"/>
            </a:solidFill>
          </a:ln>
        </p:spPr>
        <p:txBody>
          <a:bodyPr vert="horz" wrap="square" lIns="90478" tIns="46032" rIns="0" bIns="46032"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defTabSz="895160">
              <a:buClr>
                <a:srgbClr val="39302A"/>
              </a:buClr>
              <a:defRPr/>
            </a:pPr>
            <a:endParaRPr lang="en-US" sz="1200" dirty="0">
              <a:solidFill>
                <a:prstClr val="white"/>
              </a:solidFill>
              <a:latin typeface="Arial"/>
              <a:cs typeface="Arial" panose="020B0604020202020204" pitchFamily="34" charset="0"/>
              <a:sym typeface="Arial" panose="020B0604020202020204" pitchFamily="34" charset="0"/>
            </a:endParaRPr>
          </a:p>
        </p:txBody>
      </p:sp>
      <p:sp>
        <p:nvSpPr>
          <p:cNvPr id="65" name="Text Placeholder 35"/>
          <p:cNvSpPr>
            <a:spLocks noGrp="1"/>
          </p:cNvSpPr>
          <p:nvPr>
            <p:custDataLst>
              <p:tags r:id="rId32"/>
            </p:custDataLst>
          </p:nvPr>
        </p:nvSpPr>
        <p:spPr bwMode="auto">
          <a:xfrm>
            <a:off x="2277148" y="4127831"/>
            <a:ext cx="1074318" cy="261905"/>
          </a:xfrm>
          <a:prstGeom prst="homePlate">
            <a:avLst>
              <a:gd name="adj" fmla="val 18788"/>
            </a:avLst>
          </a:prstGeom>
          <a:solidFill>
            <a:schemeClr val="bg2"/>
          </a:solidFill>
          <a:ln w="9525">
            <a:solidFill>
              <a:schemeClr val="tx1"/>
            </a:solidFill>
          </a:ln>
        </p:spPr>
        <p:txBody>
          <a:bodyPr vert="horz" wrap="square" lIns="90478" tIns="46032" rIns="0" bIns="46032"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defTabSz="895160">
              <a:buClr>
                <a:srgbClr val="39302A"/>
              </a:buClr>
              <a:defRPr/>
            </a:pPr>
            <a:endParaRPr lang="en-US" sz="1200" dirty="0">
              <a:solidFill>
                <a:prstClr val="black"/>
              </a:solidFill>
              <a:latin typeface="Arial"/>
              <a:cs typeface="Arial" panose="020B0604020202020204" pitchFamily="34" charset="0"/>
              <a:sym typeface="Arial" panose="020B0604020202020204" pitchFamily="34" charset="0"/>
            </a:endParaRPr>
          </a:p>
        </p:txBody>
      </p:sp>
      <p:sp>
        <p:nvSpPr>
          <p:cNvPr id="66" name="Text Placeholder 34"/>
          <p:cNvSpPr>
            <a:spLocks noGrp="1"/>
          </p:cNvSpPr>
          <p:nvPr>
            <p:custDataLst>
              <p:tags r:id="rId33"/>
            </p:custDataLst>
          </p:nvPr>
        </p:nvSpPr>
        <p:spPr bwMode="auto">
          <a:xfrm>
            <a:off x="1565620" y="4113828"/>
            <a:ext cx="104210" cy="261906"/>
          </a:xfrm>
          <a:prstGeom prst="homePlate">
            <a:avLst>
              <a:gd name="adj" fmla="val 18788"/>
            </a:avLst>
          </a:prstGeom>
          <a:solidFill>
            <a:schemeClr val="bg1"/>
          </a:solidFill>
          <a:ln w="9525">
            <a:solidFill>
              <a:schemeClr val="tx1"/>
            </a:solidFill>
          </a:ln>
        </p:spPr>
        <p:txBody>
          <a:bodyPr vert="horz" wrap="square" lIns="90478" tIns="46032" rIns="0" bIns="46032"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defTabSz="895160">
              <a:buClr>
                <a:srgbClr val="39302A"/>
              </a:buClr>
              <a:defRPr/>
            </a:pPr>
            <a:endParaRPr lang="en-US" sz="1200" dirty="0">
              <a:solidFill>
                <a:srgbClr val="FFFFFF"/>
              </a:solidFill>
              <a:latin typeface="Arial"/>
              <a:cs typeface="Arial" panose="020B0604020202020204" pitchFamily="34" charset="0"/>
              <a:sym typeface="Arial" panose="020B0604020202020204" pitchFamily="34" charset="0"/>
            </a:endParaRPr>
          </a:p>
        </p:txBody>
      </p:sp>
      <p:sp>
        <p:nvSpPr>
          <p:cNvPr id="67" name="Text Placeholder 15"/>
          <p:cNvSpPr>
            <a:spLocks noGrp="1"/>
          </p:cNvSpPr>
          <p:nvPr>
            <p:custDataLst>
              <p:tags r:id="rId34"/>
            </p:custDataLst>
          </p:nvPr>
        </p:nvSpPr>
        <p:spPr bwMode="auto">
          <a:xfrm>
            <a:off x="3636020" y="4127829"/>
            <a:ext cx="1073272" cy="263017"/>
          </a:xfrm>
          <a:prstGeom prst="homePlate">
            <a:avLst>
              <a:gd name="adj" fmla="val 18788"/>
            </a:avLst>
          </a:prstGeom>
          <a:solidFill>
            <a:schemeClr val="bg2"/>
          </a:solidFill>
          <a:ln w="9525">
            <a:solidFill>
              <a:schemeClr val="tx1"/>
            </a:solidFill>
          </a:ln>
        </p:spPr>
        <p:txBody>
          <a:bodyPr vert="horz" wrap="square" lIns="90478" tIns="46032" rIns="0" bIns="46032"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defTabSz="895160">
              <a:buClr>
                <a:srgbClr val="39302A"/>
              </a:buClr>
              <a:defRPr/>
            </a:pPr>
            <a:endParaRPr lang="en-US" sz="1200" dirty="0">
              <a:solidFill>
                <a:prstClr val="black"/>
              </a:solidFill>
              <a:latin typeface="Arial"/>
              <a:cs typeface="Arial" panose="020B0604020202020204" pitchFamily="34" charset="0"/>
              <a:sym typeface="Arial" panose="020B0604020202020204" pitchFamily="34" charset="0"/>
            </a:endParaRPr>
          </a:p>
        </p:txBody>
      </p:sp>
      <p:sp>
        <p:nvSpPr>
          <p:cNvPr id="68" name="Text Placeholder 22"/>
          <p:cNvSpPr>
            <a:spLocks noGrp="1"/>
          </p:cNvSpPr>
          <p:nvPr>
            <p:custDataLst>
              <p:tags r:id="rId35"/>
            </p:custDataLst>
          </p:nvPr>
        </p:nvSpPr>
        <p:spPr bwMode="auto">
          <a:xfrm>
            <a:off x="5619934" y="2007726"/>
            <a:ext cx="311113" cy="255650"/>
          </a:xfrm>
          <a:prstGeom prst="homePlate">
            <a:avLst>
              <a:gd name="adj" fmla="val 23664"/>
            </a:avLst>
          </a:prstGeom>
          <a:solidFill>
            <a:schemeClr val="bg2"/>
          </a:solidFill>
          <a:ln w="9525">
            <a:solidFill>
              <a:schemeClr val="tx1"/>
            </a:solidFill>
          </a:ln>
        </p:spPr>
        <p:txBody>
          <a:bodyPr vert="horz" wrap="square" lIns="79365" tIns="46032" rIns="0" bIns="46032"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defTabSz="895160">
              <a:buClr>
                <a:srgbClr val="39302A"/>
              </a:buClr>
              <a:defRPr/>
            </a:pPr>
            <a:endParaRPr lang="en-US" sz="1200" dirty="0">
              <a:solidFill>
                <a:prstClr val="black"/>
              </a:solidFill>
              <a:latin typeface="Arial"/>
              <a:cs typeface="Arial" panose="020B0604020202020204" pitchFamily="34" charset="0"/>
              <a:sym typeface="Arial" panose="020B0604020202020204" pitchFamily="34" charset="0"/>
            </a:endParaRPr>
          </a:p>
        </p:txBody>
      </p:sp>
      <p:sp>
        <p:nvSpPr>
          <p:cNvPr id="69" name="Text Placeholder 3"/>
          <p:cNvSpPr>
            <a:spLocks noGrp="1"/>
          </p:cNvSpPr>
          <p:nvPr>
            <p:custDataLst>
              <p:tags r:id="rId36"/>
            </p:custDataLst>
          </p:nvPr>
        </p:nvSpPr>
        <p:spPr bwMode="gray">
          <a:xfrm>
            <a:off x="1692988" y="4748044"/>
            <a:ext cx="1139690" cy="261906"/>
          </a:xfrm>
          <a:prstGeom prst="homePlate">
            <a:avLst>
              <a:gd name="adj" fmla="val 18788"/>
            </a:avLst>
          </a:prstGeom>
          <a:solidFill>
            <a:srgbClr val="80C535"/>
          </a:solidFill>
          <a:ln w="9525">
            <a:solidFill>
              <a:srgbClr val="808080"/>
            </a:solidFill>
          </a:ln>
        </p:spPr>
        <p:txBody>
          <a:bodyPr vert="horz" wrap="square" lIns="90478" tIns="46032" rIns="0" bIns="46032"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defTabSz="895160">
              <a:buClr>
                <a:srgbClr val="39302A"/>
              </a:buClr>
              <a:defRPr/>
            </a:pPr>
            <a:endParaRPr lang="en-US" sz="1200" b="1" dirty="0">
              <a:solidFill>
                <a:prstClr val="white"/>
              </a:solidFill>
              <a:latin typeface="Arial"/>
              <a:cs typeface="Arial" panose="020B0604020202020204" pitchFamily="34" charset="0"/>
              <a:sym typeface="Arial" panose="020B0604020202020204" pitchFamily="34" charset="0"/>
            </a:endParaRPr>
          </a:p>
        </p:txBody>
      </p:sp>
      <p:sp>
        <p:nvSpPr>
          <p:cNvPr id="70" name="Text Placeholder 16"/>
          <p:cNvSpPr>
            <a:spLocks noGrp="1"/>
          </p:cNvSpPr>
          <p:nvPr>
            <p:custDataLst>
              <p:tags r:id="rId37"/>
            </p:custDataLst>
          </p:nvPr>
        </p:nvSpPr>
        <p:spPr bwMode="auto">
          <a:xfrm>
            <a:off x="5075960" y="4127829"/>
            <a:ext cx="998513" cy="261906"/>
          </a:xfrm>
          <a:prstGeom prst="homePlate">
            <a:avLst>
              <a:gd name="adj" fmla="val 18788"/>
            </a:avLst>
          </a:prstGeom>
          <a:solidFill>
            <a:schemeClr val="bg2"/>
          </a:solidFill>
          <a:ln w="9525">
            <a:solidFill>
              <a:schemeClr val="tx1"/>
            </a:solidFill>
          </a:ln>
        </p:spPr>
        <p:txBody>
          <a:bodyPr vert="horz" wrap="square" lIns="90478" tIns="46032" rIns="0" bIns="46032"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defTabSz="895160">
              <a:buClr>
                <a:srgbClr val="39302A"/>
              </a:buClr>
              <a:defRPr/>
            </a:pPr>
            <a:endParaRPr lang="en-US" sz="1200" dirty="0">
              <a:solidFill>
                <a:prstClr val="black"/>
              </a:solidFill>
              <a:latin typeface="Arial"/>
              <a:cs typeface="Arial" panose="020B0604020202020204" pitchFamily="34" charset="0"/>
              <a:sym typeface="Arial" panose="020B0604020202020204" pitchFamily="34" charset="0"/>
            </a:endParaRPr>
          </a:p>
        </p:txBody>
      </p:sp>
      <p:sp>
        <p:nvSpPr>
          <p:cNvPr id="71" name="Isosceles Triangle 97"/>
          <p:cNvSpPr/>
          <p:nvPr>
            <p:custDataLst>
              <p:tags r:id="rId38"/>
            </p:custDataLst>
          </p:nvPr>
        </p:nvSpPr>
        <p:spPr bwMode="auto">
          <a:xfrm>
            <a:off x="6002522" y="5832307"/>
            <a:ext cx="149207" cy="128574"/>
          </a:xfrm>
          <a:prstGeom prst="triangle">
            <a:avLst/>
          </a:prstGeom>
          <a:solidFill>
            <a:schemeClr val="tx2"/>
          </a:solidFill>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06">
              <a:defRPr/>
            </a:pPr>
            <a:endParaRPr lang="en-US" sz="1598" dirty="0" err="1">
              <a:solidFill>
                <a:prstClr val="black"/>
              </a:solidFill>
              <a:latin typeface="Arial"/>
            </a:endParaRPr>
          </a:p>
        </p:txBody>
      </p:sp>
      <p:sp>
        <p:nvSpPr>
          <p:cNvPr id="72" name="Isosceles Triangle 92"/>
          <p:cNvSpPr/>
          <p:nvPr>
            <p:custDataLst>
              <p:tags r:id="rId39"/>
            </p:custDataLst>
          </p:nvPr>
        </p:nvSpPr>
        <p:spPr bwMode="auto">
          <a:xfrm>
            <a:off x="4634586" y="5832307"/>
            <a:ext cx="149207" cy="128574"/>
          </a:xfrm>
          <a:prstGeom prst="triangle">
            <a:avLst/>
          </a:prstGeom>
          <a:solidFill>
            <a:schemeClr val="tx2"/>
          </a:solidFill>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06">
              <a:defRPr/>
            </a:pPr>
            <a:endParaRPr lang="en-US" sz="1598" dirty="0" err="1">
              <a:solidFill>
                <a:prstClr val="black"/>
              </a:solidFill>
              <a:latin typeface="Arial"/>
            </a:endParaRPr>
          </a:p>
        </p:txBody>
      </p:sp>
      <p:sp>
        <p:nvSpPr>
          <p:cNvPr id="73" name="Isosceles Triangle 9"/>
          <p:cNvSpPr/>
          <p:nvPr>
            <p:custDataLst>
              <p:tags r:id="rId40"/>
            </p:custDataLst>
          </p:nvPr>
        </p:nvSpPr>
        <p:spPr bwMode="auto">
          <a:xfrm>
            <a:off x="3269647" y="5832307"/>
            <a:ext cx="149207" cy="128574"/>
          </a:xfrm>
          <a:prstGeom prst="triangle">
            <a:avLst/>
          </a:prstGeom>
          <a:solidFill>
            <a:schemeClr val="tx2"/>
          </a:solidFill>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06">
              <a:defRPr/>
            </a:pPr>
            <a:endParaRPr lang="en-US" sz="1598" dirty="0" err="1">
              <a:solidFill>
                <a:prstClr val="black"/>
              </a:solidFill>
              <a:latin typeface="Arial"/>
            </a:endParaRPr>
          </a:p>
        </p:txBody>
      </p:sp>
      <p:sp>
        <p:nvSpPr>
          <p:cNvPr id="74" name="Isosceles Triangle 102"/>
          <p:cNvSpPr/>
          <p:nvPr>
            <p:custDataLst>
              <p:tags r:id="rId41"/>
            </p:custDataLst>
          </p:nvPr>
        </p:nvSpPr>
        <p:spPr bwMode="auto">
          <a:xfrm>
            <a:off x="1915576" y="5832307"/>
            <a:ext cx="149207" cy="128574"/>
          </a:xfrm>
          <a:prstGeom prst="triangle">
            <a:avLst/>
          </a:prstGeom>
          <a:solidFill>
            <a:schemeClr val="tx2"/>
          </a:solidFill>
          <a:ln w="9525" cap="flat" cmpd="sng" algn="ctr">
            <a:noFill/>
            <a:prstDash val="solid"/>
          </a:ln>
          <a:effectLst/>
          <a:extLs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06">
              <a:defRPr/>
            </a:pPr>
            <a:endParaRPr lang="en-US" sz="1598" dirty="0" err="1">
              <a:solidFill>
                <a:prstClr val="black"/>
              </a:solidFill>
              <a:latin typeface="Arial"/>
            </a:endParaRPr>
          </a:p>
        </p:txBody>
      </p:sp>
      <p:sp>
        <p:nvSpPr>
          <p:cNvPr id="76" name="Diamond 75"/>
          <p:cNvSpPr/>
          <p:nvPr>
            <p:custDataLst>
              <p:tags r:id="rId42"/>
            </p:custDataLst>
          </p:nvPr>
        </p:nvSpPr>
        <p:spPr bwMode="auto">
          <a:xfrm>
            <a:off x="3168727" y="2589106"/>
            <a:ext cx="341272" cy="345770"/>
          </a:xfrm>
          <a:prstGeom prst="diamond">
            <a:avLst/>
          </a:prstGeom>
          <a:solidFill>
            <a:schemeClr val="accent1"/>
          </a:solidFill>
          <a:ln w="9525" cap="flat" cmpd="sng" algn="ctr">
            <a:solidFill>
              <a:schemeClr val="tx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06">
              <a:defRPr/>
            </a:pPr>
            <a:endParaRPr lang="en-US" sz="1598" dirty="0" err="1">
              <a:solidFill>
                <a:prstClr val="black"/>
              </a:solidFill>
              <a:latin typeface="Arial"/>
            </a:endParaRPr>
          </a:p>
        </p:txBody>
      </p:sp>
      <p:sp>
        <p:nvSpPr>
          <p:cNvPr id="77" name="Isosceles Triangle 254"/>
          <p:cNvSpPr/>
          <p:nvPr>
            <p:custDataLst>
              <p:tags r:id="rId43"/>
            </p:custDataLst>
          </p:nvPr>
        </p:nvSpPr>
        <p:spPr bwMode="auto">
          <a:xfrm>
            <a:off x="3482490" y="3192221"/>
            <a:ext cx="319052" cy="264657"/>
          </a:xfrm>
          <a:prstGeom prst="triangle">
            <a:avLst/>
          </a:prstGeom>
          <a:solidFill>
            <a:srgbClr val="E8DB34"/>
          </a:solidFill>
          <a:ln w="9525" cap="flat" cmpd="sng" algn="ctr">
            <a:solidFill>
              <a:schemeClr val="tx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206">
              <a:defRPr/>
            </a:pPr>
            <a:endParaRPr lang="en-US" sz="1598" dirty="0">
              <a:solidFill>
                <a:srgbClr val="000000"/>
              </a:solidFill>
              <a:latin typeface="Arial"/>
            </a:endParaRPr>
          </a:p>
        </p:txBody>
      </p:sp>
      <p:sp>
        <p:nvSpPr>
          <p:cNvPr id="82" name="TextBox 5"/>
          <p:cNvSpPr txBox="1">
            <a:spLocks/>
          </p:cNvSpPr>
          <p:nvPr>
            <p:custDataLst>
              <p:tags r:id="rId44"/>
            </p:custDataLst>
          </p:nvPr>
        </p:nvSpPr>
        <p:spPr bwMode="gray">
          <a:xfrm>
            <a:off x="183071" y="2502267"/>
            <a:ext cx="1305658" cy="560584"/>
          </a:xfrm>
          <a:prstGeom prst="rect">
            <a:avLst/>
          </a:prstGeom>
          <a:solidFill>
            <a:srgbClr val="006699"/>
          </a:solidFill>
          <a:ln w="12700">
            <a:solidFill>
              <a:schemeClr val="bg1"/>
            </a:solidFill>
          </a:ln>
          <a:effectLst>
            <a:outerShdw blurRad="50800" dist="38100" dir="2700000" algn="tl" rotWithShape="0">
              <a:prstClr val="black">
                <a:alpha val="40000"/>
              </a:prstClr>
            </a:outerShdw>
          </a:effectLst>
        </p:spPr>
        <p:txBody>
          <a:bodyPr vert="horz" wrap="square" lIns="76192" tIns="76192" rIns="76192" bIns="76192" numCol="1" anchor="ctr" anchorCtr="0" compatLnSpc="1">
            <a:prstTxWarp prst="textNoShape">
              <a:avLst/>
            </a:prstTxWarp>
            <a:noAutofit/>
          </a:bodyPr>
          <a:lstStyle>
            <a:defPPr>
              <a:defRPr lang="en-US"/>
            </a:defPPr>
            <a:lvl1pPr marL="0" lvl="0" indent="0" defTabSz="895350" eaLnBrk="1" hangingPunct="1">
              <a:buClr>
                <a:srgbClr val="002960"/>
              </a:buClr>
              <a:buSzTx/>
              <a:buFontTx/>
              <a:buNone/>
              <a:defRPr sz="1100" b="1"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95160">
              <a:defRPr/>
            </a:pPr>
            <a:r>
              <a:rPr lang="en-US" dirty="0">
                <a:solidFill>
                  <a:srgbClr val="FFFFFF"/>
                </a:solidFill>
              </a:rPr>
              <a:t>Populate the scorecard</a:t>
            </a:r>
          </a:p>
        </p:txBody>
      </p:sp>
      <p:sp>
        <p:nvSpPr>
          <p:cNvPr id="83" name="TextBox 5"/>
          <p:cNvSpPr txBox="1">
            <a:spLocks/>
          </p:cNvSpPr>
          <p:nvPr>
            <p:custDataLst>
              <p:tags r:id="rId45"/>
            </p:custDataLst>
          </p:nvPr>
        </p:nvSpPr>
        <p:spPr bwMode="gray">
          <a:xfrm>
            <a:off x="183072" y="5216946"/>
            <a:ext cx="1269928" cy="560584"/>
          </a:xfrm>
          <a:prstGeom prst="rect">
            <a:avLst/>
          </a:prstGeom>
          <a:solidFill>
            <a:srgbClr val="006699"/>
          </a:solidFill>
          <a:ln w="12700">
            <a:solidFill>
              <a:schemeClr val="bg1"/>
            </a:solidFill>
          </a:ln>
          <a:effectLst>
            <a:outerShdw blurRad="50800" dist="38100" dir="2700000" algn="tl" rotWithShape="0">
              <a:prstClr val="black">
                <a:alpha val="40000"/>
              </a:prstClr>
            </a:outerShdw>
          </a:effectLst>
        </p:spPr>
        <p:txBody>
          <a:bodyPr vert="horz" wrap="square" lIns="76192" tIns="76192" rIns="76192" bIns="76192" numCol="1" anchor="ctr" anchorCtr="0" compatLnSpc="1">
            <a:prstTxWarp prst="textNoShape">
              <a:avLst/>
            </a:prstTxWarp>
            <a:noAutofit/>
          </a:bodyPr>
          <a:lstStyle>
            <a:defPPr>
              <a:defRPr lang="en-US"/>
            </a:defPPr>
            <a:lvl1pPr marL="0" lvl="0" indent="0" defTabSz="895350" eaLnBrk="1" hangingPunct="1">
              <a:buClr>
                <a:srgbClr val="002960"/>
              </a:buClr>
              <a:buSzTx/>
              <a:buFontTx/>
              <a:buNone/>
              <a:defRPr sz="1100" b="1"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95160">
              <a:defRPr/>
            </a:pPr>
            <a:r>
              <a:rPr lang="en-US" dirty="0">
                <a:solidFill>
                  <a:srgbClr val="FFFFFF"/>
                </a:solidFill>
              </a:rPr>
              <a:t>Monitoring of actions </a:t>
            </a:r>
          </a:p>
        </p:txBody>
      </p:sp>
      <p:sp>
        <p:nvSpPr>
          <p:cNvPr id="84" name="TextBox 5"/>
          <p:cNvSpPr txBox="1">
            <a:spLocks/>
          </p:cNvSpPr>
          <p:nvPr>
            <p:custDataLst>
              <p:tags r:id="rId46"/>
            </p:custDataLst>
          </p:nvPr>
        </p:nvSpPr>
        <p:spPr bwMode="gray">
          <a:xfrm>
            <a:off x="183071" y="1871706"/>
            <a:ext cx="1322323" cy="560584"/>
          </a:xfrm>
          <a:prstGeom prst="rect">
            <a:avLst/>
          </a:prstGeom>
          <a:solidFill>
            <a:srgbClr val="006699"/>
          </a:solidFill>
          <a:ln w="12700">
            <a:solidFill>
              <a:schemeClr val="bg1"/>
            </a:solidFill>
          </a:ln>
          <a:effectLst>
            <a:outerShdw blurRad="50800" dist="38100" dir="2700000" algn="tl" rotWithShape="0">
              <a:prstClr val="black">
                <a:alpha val="40000"/>
              </a:prstClr>
            </a:outerShdw>
          </a:effectLst>
        </p:spPr>
        <p:txBody>
          <a:bodyPr vert="horz" wrap="square" lIns="76192" tIns="76192" rIns="76192" bIns="76192" numCol="1" anchor="ctr" anchorCtr="0" compatLnSpc="1">
            <a:prstTxWarp prst="textNoShape">
              <a:avLst/>
            </a:prstTxWarp>
            <a:noAutofit/>
          </a:bodyPr>
          <a:lstStyle>
            <a:defPPr>
              <a:defRPr lang="en-US"/>
            </a:defPPr>
            <a:lvl1pPr marL="176213" lvl="0" indent="0" defTabSz="895350" eaLnBrk="1" hangingPunct="1">
              <a:buClr>
                <a:schemeClr val="tx2"/>
              </a:buClr>
              <a:defRPr sz="1400" b="1"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defTabSz="895160">
              <a:buClr>
                <a:srgbClr val="002960"/>
              </a:buClr>
              <a:defRPr/>
            </a:pPr>
            <a:r>
              <a:rPr lang="en-US" sz="1000" dirty="0">
                <a:solidFill>
                  <a:srgbClr val="FFFFFF"/>
                </a:solidFill>
              </a:rPr>
              <a:t>Data input into DHIS2</a:t>
            </a:r>
          </a:p>
        </p:txBody>
      </p:sp>
      <p:sp>
        <p:nvSpPr>
          <p:cNvPr id="85" name="Rectangle 140"/>
          <p:cNvSpPr txBox="1"/>
          <p:nvPr/>
        </p:nvSpPr>
        <p:spPr>
          <a:xfrm>
            <a:off x="7579493" y="1325000"/>
            <a:ext cx="1254545" cy="241305"/>
          </a:xfrm>
          <a:prstGeom prst="rect">
            <a:avLst/>
          </a:prstGeom>
        </p:spPr>
        <p:txBody>
          <a:bodyPr vert="horz" wrap="square" lIns="0" tIns="0" rIns="0" bIns="0" rtlCol="0">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95160">
              <a:buClr>
                <a:srgbClr val="39302A"/>
              </a:buClr>
              <a:defRPr/>
            </a:pPr>
            <a:r>
              <a:rPr lang="en-US" sz="1568" b="1" u="sng" dirty="0">
                <a:solidFill>
                  <a:prstClr val="black"/>
                </a:solidFill>
                <a:latin typeface="Arial"/>
              </a:rPr>
              <a:t>Responsible</a:t>
            </a:r>
          </a:p>
        </p:txBody>
      </p:sp>
      <p:sp>
        <p:nvSpPr>
          <p:cNvPr id="93" name="TextBox 92"/>
          <p:cNvSpPr txBox="1"/>
          <p:nvPr/>
        </p:nvSpPr>
        <p:spPr>
          <a:xfrm>
            <a:off x="5551480" y="2009936"/>
            <a:ext cx="455092" cy="264994"/>
          </a:xfrm>
          <a:prstGeom prst="rect">
            <a:avLst/>
          </a:prstGeom>
          <a:noFill/>
        </p:spPr>
        <p:txBody>
          <a:bodyPr wrap="square" rtlCol="0">
            <a:spAutoFit/>
          </a:bodyPr>
          <a:lstStyle/>
          <a:p>
            <a:pPr defTabSz="914206" eaLnBrk="0" hangingPunct="0">
              <a:buClr>
                <a:srgbClr val="002960"/>
              </a:buClr>
              <a:buSzPct val="125000"/>
              <a:defRPr/>
            </a:pPr>
            <a:r>
              <a:rPr lang="en-US" sz="1100" b="1" dirty="0">
                <a:solidFill>
                  <a:srgbClr val="000000"/>
                </a:solidFill>
              </a:rPr>
              <a:t>  </a:t>
            </a:r>
          </a:p>
        </p:txBody>
      </p:sp>
      <p:sp>
        <p:nvSpPr>
          <p:cNvPr id="96" name="TextBox 95"/>
          <p:cNvSpPr txBox="1"/>
          <p:nvPr/>
        </p:nvSpPr>
        <p:spPr>
          <a:xfrm>
            <a:off x="1915751" y="1709839"/>
            <a:ext cx="455092" cy="264978"/>
          </a:xfrm>
          <a:prstGeom prst="rect">
            <a:avLst/>
          </a:prstGeom>
          <a:noFill/>
        </p:spPr>
        <p:txBody>
          <a:bodyPr wrap="square" rtlCol="0">
            <a:spAutoFit/>
          </a:bodyPr>
          <a:lstStyle/>
          <a:p>
            <a:pPr defTabSz="914206" eaLnBrk="0" hangingPunct="0">
              <a:buClr>
                <a:srgbClr val="002960"/>
              </a:buClr>
              <a:buSzPct val="125000"/>
              <a:defRPr/>
            </a:pPr>
            <a:r>
              <a:rPr lang="en-US" sz="1100" b="1" dirty="0">
                <a:solidFill>
                  <a:srgbClr val="000000"/>
                </a:solidFill>
              </a:rPr>
              <a:t>H1 </a:t>
            </a:r>
          </a:p>
        </p:txBody>
      </p:sp>
      <p:sp>
        <p:nvSpPr>
          <p:cNvPr id="100" name="Text Placeholder 22"/>
          <p:cNvSpPr>
            <a:spLocks noGrp="1"/>
          </p:cNvSpPr>
          <p:nvPr>
            <p:custDataLst>
              <p:tags r:id="rId47"/>
            </p:custDataLst>
          </p:nvPr>
        </p:nvSpPr>
        <p:spPr bwMode="auto">
          <a:xfrm>
            <a:off x="4251546" y="1972810"/>
            <a:ext cx="311113" cy="255650"/>
          </a:xfrm>
          <a:prstGeom prst="homePlate">
            <a:avLst>
              <a:gd name="adj" fmla="val 23664"/>
            </a:avLst>
          </a:prstGeom>
          <a:solidFill>
            <a:schemeClr val="bg2"/>
          </a:solidFill>
          <a:ln w="9525">
            <a:solidFill>
              <a:schemeClr val="tx1"/>
            </a:solidFill>
          </a:ln>
        </p:spPr>
        <p:txBody>
          <a:bodyPr vert="horz" wrap="square" lIns="79365" tIns="46032" rIns="0" bIns="46032"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defTabSz="895160">
              <a:buClr>
                <a:srgbClr val="39302A"/>
              </a:buClr>
              <a:defRPr/>
            </a:pPr>
            <a:endParaRPr lang="en-US" sz="1200" dirty="0">
              <a:solidFill>
                <a:prstClr val="black"/>
              </a:solidFill>
              <a:latin typeface="Arial"/>
              <a:cs typeface="Arial" panose="020B0604020202020204" pitchFamily="34" charset="0"/>
              <a:sym typeface="Arial" panose="020B0604020202020204" pitchFamily="34" charset="0"/>
            </a:endParaRPr>
          </a:p>
        </p:txBody>
      </p:sp>
      <p:sp>
        <p:nvSpPr>
          <p:cNvPr id="102" name="TextBox 101"/>
          <p:cNvSpPr txBox="1"/>
          <p:nvPr/>
        </p:nvSpPr>
        <p:spPr>
          <a:xfrm>
            <a:off x="4178011" y="1973955"/>
            <a:ext cx="455092" cy="264994"/>
          </a:xfrm>
          <a:prstGeom prst="rect">
            <a:avLst/>
          </a:prstGeom>
          <a:noFill/>
        </p:spPr>
        <p:txBody>
          <a:bodyPr wrap="square" rtlCol="0">
            <a:spAutoFit/>
          </a:bodyPr>
          <a:lstStyle/>
          <a:p>
            <a:pPr defTabSz="914206" eaLnBrk="0" hangingPunct="0">
              <a:buClr>
                <a:srgbClr val="002960"/>
              </a:buClr>
              <a:buSzPct val="125000"/>
              <a:defRPr/>
            </a:pPr>
            <a:r>
              <a:rPr lang="en-US" sz="1100" b="1" dirty="0">
                <a:solidFill>
                  <a:srgbClr val="000000"/>
                </a:solidFill>
              </a:rPr>
              <a:t> </a:t>
            </a:r>
          </a:p>
        </p:txBody>
      </p:sp>
      <p:sp>
        <p:nvSpPr>
          <p:cNvPr id="103" name="Text Placeholder 22"/>
          <p:cNvSpPr>
            <a:spLocks noGrp="1"/>
          </p:cNvSpPr>
          <p:nvPr>
            <p:custDataLst>
              <p:tags r:id="rId48"/>
            </p:custDataLst>
          </p:nvPr>
        </p:nvSpPr>
        <p:spPr bwMode="auto">
          <a:xfrm>
            <a:off x="2880710" y="1971417"/>
            <a:ext cx="311113" cy="255650"/>
          </a:xfrm>
          <a:prstGeom prst="homePlate">
            <a:avLst>
              <a:gd name="adj" fmla="val 23664"/>
            </a:avLst>
          </a:prstGeom>
          <a:solidFill>
            <a:schemeClr val="bg2"/>
          </a:solidFill>
          <a:ln w="9525">
            <a:solidFill>
              <a:schemeClr val="tx1"/>
            </a:solidFill>
          </a:ln>
        </p:spPr>
        <p:txBody>
          <a:bodyPr vert="horz" wrap="square" lIns="79365" tIns="46032" rIns="0" bIns="46032"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defTabSz="895160">
              <a:buClr>
                <a:srgbClr val="39302A"/>
              </a:buClr>
              <a:defRPr/>
            </a:pPr>
            <a:endParaRPr lang="en-US" sz="1200" dirty="0">
              <a:solidFill>
                <a:prstClr val="black"/>
              </a:solidFill>
              <a:latin typeface="Arial"/>
              <a:cs typeface="Arial" panose="020B0604020202020204" pitchFamily="34" charset="0"/>
              <a:sym typeface="Arial" panose="020B0604020202020204" pitchFamily="34" charset="0"/>
            </a:endParaRPr>
          </a:p>
        </p:txBody>
      </p:sp>
      <p:sp>
        <p:nvSpPr>
          <p:cNvPr id="104" name="TextBox 103"/>
          <p:cNvSpPr txBox="1"/>
          <p:nvPr/>
        </p:nvSpPr>
        <p:spPr>
          <a:xfrm>
            <a:off x="2803261" y="1956770"/>
            <a:ext cx="439264" cy="264994"/>
          </a:xfrm>
          <a:prstGeom prst="rect">
            <a:avLst/>
          </a:prstGeom>
          <a:noFill/>
        </p:spPr>
        <p:txBody>
          <a:bodyPr wrap="square" rtlCol="0">
            <a:spAutoFit/>
          </a:bodyPr>
          <a:lstStyle/>
          <a:p>
            <a:pPr defTabSz="914206" eaLnBrk="0" hangingPunct="0">
              <a:buClr>
                <a:srgbClr val="002960"/>
              </a:buClr>
              <a:buSzPct val="125000"/>
              <a:defRPr/>
            </a:pPr>
            <a:r>
              <a:rPr lang="en-US" sz="1100" b="1" dirty="0">
                <a:solidFill>
                  <a:srgbClr val="000000"/>
                </a:solidFill>
              </a:rPr>
              <a:t>  </a:t>
            </a:r>
          </a:p>
        </p:txBody>
      </p:sp>
      <p:sp>
        <p:nvSpPr>
          <p:cNvPr id="107" name="TextBox 106"/>
          <p:cNvSpPr txBox="1"/>
          <p:nvPr/>
        </p:nvSpPr>
        <p:spPr>
          <a:xfrm>
            <a:off x="3353404" y="1704605"/>
            <a:ext cx="455092" cy="264978"/>
          </a:xfrm>
          <a:prstGeom prst="rect">
            <a:avLst/>
          </a:prstGeom>
          <a:noFill/>
        </p:spPr>
        <p:txBody>
          <a:bodyPr wrap="square" rtlCol="0">
            <a:spAutoFit/>
          </a:bodyPr>
          <a:lstStyle/>
          <a:p>
            <a:pPr defTabSz="914206" eaLnBrk="0" hangingPunct="0">
              <a:buClr>
                <a:srgbClr val="002960"/>
              </a:buClr>
              <a:buSzPct val="125000"/>
              <a:defRPr/>
            </a:pPr>
            <a:r>
              <a:rPr lang="en-US" sz="1100" b="1" dirty="0">
                <a:solidFill>
                  <a:srgbClr val="000000"/>
                </a:solidFill>
              </a:rPr>
              <a:t> </a:t>
            </a:r>
          </a:p>
        </p:txBody>
      </p:sp>
      <p:sp>
        <p:nvSpPr>
          <p:cNvPr id="109" name="TextBox 108"/>
          <p:cNvSpPr txBox="1"/>
          <p:nvPr/>
        </p:nvSpPr>
        <p:spPr>
          <a:xfrm>
            <a:off x="4754202" y="1720736"/>
            <a:ext cx="455092" cy="264978"/>
          </a:xfrm>
          <a:prstGeom prst="rect">
            <a:avLst/>
          </a:prstGeom>
          <a:noFill/>
        </p:spPr>
        <p:txBody>
          <a:bodyPr wrap="square" rtlCol="0">
            <a:spAutoFit/>
          </a:bodyPr>
          <a:lstStyle/>
          <a:p>
            <a:pPr defTabSz="914206" eaLnBrk="0" hangingPunct="0">
              <a:buClr>
                <a:srgbClr val="002960"/>
              </a:buClr>
              <a:buSzPct val="125000"/>
              <a:defRPr/>
            </a:pPr>
            <a:r>
              <a:rPr lang="en-US" sz="1100" b="1" dirty="0">
                <a:solidFill>
                  <a:srgbClr val="000000"/>
                </a:solidFill>
              </a:rPr>
              <a:t>H2 </a:t>
            </a:r>
          </a:p>
        </p:txBody>
      </p:sp>
      <p:sp>
        <p:nvSpPr>
          <p:cNvPr id="110" name="TextBox 109"/>
          <p:cNvSpPr txBox="1"/>
          <p:nvPr/>
        </p:nvSpPr>
        <p:spPr>
          <a:xfrm>
            <a:off x="6148544" y="1711230"/>
            <a:ext cx="455092" cy="264978"/>
          </a:xfrm>
          <a:prstGeom prst="rect">
            <a:avLst/>
          </a:prstGeom>
          <a:noFill/>
        </p:spPr>
        <p:txBody>
          <a:bodyPr wrap="square" rtlCol="0">
            <a:spAutoFit/>
          </a:bodyPr>
          <a:lstStyle/>
          <a:p>
            <a:pPr defTabSz="914206" eaLnBrk="0" hangingPunct="0">
              <a:buClr>
                <a:srgbClr val="002960"/>
              </a:buClr>
              <a:buSzPct val="125000"/>
              <a:defRPr/>
            </a:pPr>
            <a:r>
              <a:rPr lang="en-US" sz="1100" b="1" dirty="0">
                <a:solidFill>
                  <a:srgbClr val="000000"/>
                </a:solidFill>
              </a:rPr>
              <a:t> </a:t>
            </a:r>
          </a:p>
        </p:txBody>
      </p:sp>
      <p:sp>
        <p:nvSpPr>
          <p:cNvPr id="111" name="Text Placeholder 22"/>
          <p:cNvSpPr>
            <a:spLocks noGrp="1"/>
          </p:cNvSpPr>
          <p:nvPr>
            <p:custDataLst>
              <p:tags r:id="rId49"/>
            </p:custDataLst>
          </p:nvPr>
        </p:nvSpPr>
        <p:spPr bwMode="auto">
          <a:xfrm>
            <a:off x="6998490" y="1982446"/>
            <a:ext cx="311113" cy="255650"/>
          </a:xfrm>
          <a:prstGeom prst="homePlate">
            <a:avLst>
              <a:gd name="adj" fmla="val 23664"/>
            </a:avLst>
          </a:prstGeom>
          <a:solidFill>
            <a:schemeClr val="bg2"/>
          </a:solidFill>
          <a:ln w="9525">
            <a:solidFill>
              <a:schemeClr val="tx1"/>
            </a:solidFill>
          </a:ln>
        </p:spPr>
        <p:txBody>
          <a:bodyPr vert="horz" wrap="square" lIns="79365" tIns="46032" rIns="0" bIns="46032"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defTabSz="895160">
              <a:buClr>
                <a:srgbClr val="39302A"/>
              </a:buClr>
              <a:defRPr/>
            </a:pPr>
            <a:endParaRPr lang="en-US" sz="1200" dirty="0">
              <a:solidFill>
                <a:prstClr val="black"/>
              </a:solidFill>
              <a:latin typeface="Arial"/>
              <a:cs typeface="Arial" panose="020B0604020202020204" pitchFamily="34" charset="0"/>
              <a:sym typeface="Arial" panose="020B0604020202020204" pitchFamily="34" charset="0"/>
            </a:endParaRPr>
          </a:p>
        </p:txBody>
      </p:sp>
      <p:sp>
        <p:nvSpPr>
          <p:cNvPr id="112" name="TextBox 111"/>
          <p:cNvSpPr txBox="1"/>
          <p:nvPr/>
        </p:nvSpPr>
        <p:spPr>
          <a:xfrm>
            <a:off x="6930037" y="1984656"/>
            <a:ext cx="455092" cy="264994"/>
          </a:xfrm>
          <a:prstGeom prst="rect">
            <a:avLst/>
          </a:prstGeom>
          <a:noFill/>
        </p:spPr>
        <p:txBody>
          <a:bodyPr wrap="square" rtlCol="0">
            <a:spAutoFit/>
          </a:bodyPr>
          <a:lstStyle/>
          <a:p>
            <a:pPr defTabSz="914206" eaLnBrk="0" hangingPunct="0">
              <a:buClr>
                <a:srgbClr val="002960"/>
              </a:buClr>
              <a:buSzPct val="125000"/>
              <a:defRPr/>
            </a:pPr>
            <a:r>
              <a:rPr lang="en-US" sz="1100" b="1" dirty="0">
                <a:solidFill>
                  <a:srgbClr val="000000"/>
                </a:solidFill>
              </a:rPr>
              <a:t> </a:t>
            </a:r>
          </a:p>
        </p:txBody>
      </p:sp>
      <p:sp>
        <p:nvSpPr>
          <p:cNvPr id="113" name="Diamond 112"/>
          <p:cNvSpPr/>
          <p:nvPr>
            <p:custDataLst>
              <p:tags r:id="rId50"/>
            </p:custDataLst>
          </p:nvPr>
        </p:nvSpPr>
        <p:spPr bwMode="auto">
          <a:xfrm>
            <a:off x="4541341" y="2562349"/>
            <a:ext cx="341272" cy="345770"/>
          </a:xfrm>
          <a:prstGeom prst="diamond">
            <a:avLst/>
          </a:prstGeom>
          <a:solidFill>
            <a:schemeClr val="accent1"/>
          </a:solidFill>
          <a:ln w="9525" cap="flat" cmpd="sng" algn="ctr">
            <a:solidFill>
              <a:schemeClr val="tx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06">
              <a:defRPr/>
            </a:pPr>
            <a:endParaRPr lang="en-US" sz="1598" dirty="0" err="1">
              <a:solidFill>
                <a:prstClr val="black"/>
              </a:solidFill>
              <a:latin typeface="Arial"/>
            </a:endParaRPr>
          </a:p>
        </p:txBody>
      </p:sp>
      <p:sp>
        <p:nvSpPr>
          <p:cNvPr id="114" name="Diamond 113"/>
          <p:cNvSpPr/>
          <p:nvPr>
            <p:custDataLst>
              <p:tags r:id="rId51"/>
            </p:custDataLst>
          </p:nvPr>
        </p:nvSpPr>
        <p:spPr bwMode="auto">
          <a:xfrm>
            <a:off x="5899311" y="2589106"/>
            <a:ext cx="341272" cy="345770"/>
          </a:xfrm>
          <a:prstGeom prst="diamond">
            <a:avLst/>
          </a:prstGeom>
          <a:solidFill>
            <a:schemeClr val="accent1"/>
          </a:solidFill>
          <a:ln w="9525" cap="flat" cmpd="sng" algn="ctr">
            <a:solidFill>
              <a:schemeClr val="tx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06">
              <a:defRPr/>
            </a:pPr>
            <a:endParaRPr lang="en-US" sz="1598" dirty="0" err="1">
              <a:solidFill>
                <a:prstClr val="black"/>
              </a:solidFill>
              <a:latin typeface="Arial"/>
            </a:endParaRPr>
          </a:p>
        </p:txBody>
      </p:sp>
      <p:sp>
        <p:nvSpPr>
          <p:cNvPr id="115" name="Diamond 114"/>
          <p:cNvSpPr/>
          <p:nvPr>
            <p:custDataLst>
              <p:tags r:id="rId52"/>
            </p:custDataLst>
          </p:nvPr>
        </p:nvSpPr>
        <p:spPr bwMode="auto">
          <a:xfrm>
            <a:off x="1818503" y="2609673"/>
            <a:ext cx="341272" cy="345770"/>
          </a:xfrm>
          <a:prstGeom prst="diamond">
            <a:avLst/>
          </a:prstGeom>
          <a:solidFill>
            <a:schemeClr val="accent1"/>
          </a:solidFill>
          <a:ln w="9525" cap="flat" cmpd="sng" algn="ctr">
            <a:solidFill>
              <a:schemeClr val="tx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06">
              <a:defRPr/>
            </a:pPr>
            <a:endParaRPr lang="en-US" sz="1598" dirty="0" err="1">
              <a:solidFill>
                <a:prstClr val="black"/>
              </a:solidFill>
              <a:latin typeface="Arial"/>
            </a:endParaRPr>
          </a:p>
        </p:txBody>
      </p:sp>
      <p:sp>
        <p:nvSpPr>
          <p:cNvPr id="116" name="Isosceles Triangle 146"/>
          <p:cNvSpPr/>
          <p:nvPr>
            <p:custDataLst>
              <p:tags r:id="rId53"/>
            </p:custDataLst>
          </p:nvPr>
        </p:nvSpPr>
        <p:spPr bwMode="auto">
          <a:xfrm>
            <a:off x="4932456" y="3190914"/>
            <a:ext cx="319052" cy="264657"/>
          </a:xfrm>
          <a:prstGeom prst="triangle">
            <a:avLst/>
          </a:prstGeom>
          <a:solidFill>
            <a:srgbClr val="E8DB34"/>
          </a:solidFill>
          <a:ln w="9525" cap="flat" cmpd="sng" algn="ctr">
            <a:solidFill>
              <a:schemeClr val="tx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206">
              <a:defRPr/>
            </a:pPr>
            <a:endParaRPr lang="en-US" sz="1598" dirty="0">
              <a:solidFill>
                <a:srgbClr val="000000"/>
              </a:solidFill>
              <a:latin typeface="Arial"/>
            </a:endParaRPr>
          </a:p>
        </p:txBody>
      </p:sp>
      <p:sp>
        <p:nvSpPr>
          <p:cNvPr id="117" name="Isosceles Triangle 147"/>
          <p:cNvSpPr/>
          <p:nvPr>
            <p:custDataLst>
              <p:tags r:id="rId54"/>
            </p:custDataLst>
          </p:nvPr>
        </p:nvSpPr>
        <p:spPr bwMode="auto">
          <a:xfrm>
            <a:off x="6309303" y="3190914"/>
            <a:ext cx="319052" cy="264657"/>
          </a:xfrm>
          <a:prstGeom prst="triangle">
            <a:avLst/>
          </a:prstGeom>
          <a:solidFill>
            <a:srgbClr val="E8DB34"/>
          </a:solidFill>
          <a:ln w="9525" cap="flat" cmpd="sng" algn="ctr">
            <a:solidFill>
              <a:schemeClr val="tx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206">
              <a:defRPr/>
            </a:pPr>
            <a:endParaRPr lang="en-US" sz="1598" dirty="0">
              <a:solidFill>
                <a:srgbClr val="000000"/>
              </a:solidFill>
              <a:latin typeface="Arial"/>
            </a:endParaRPr>
          </a:p>
        </p:txBody>
      </p:sp>
      <p:sp>
        <p:nvSpPr>
          <p:cNvPr id="118" name="Isosceles Triangle 148"/>
          <p:cNvSpPr/>
          <p:nvPr>
            <p:custDataLst>
              <p:tags r:id="rId55"/>
            </p:custDataLst>
          </p:nvPr>
        </p:nvSpPr>
        <p:spPr bwMode="auto">
          <a:xfrm>
            <a:off x="2128917" y="3190914"/>
            <a:ext cx="319052" cy="264657"/>
          </a:xfrm>
          <a:prstGeom prst="triangle">
            <a:avLst/>
          </a:prstGeom>
          <a:solidFill>
            <a:srgbClr val="E8DB34"/>
          </a:solidFill>
          <a:ln w="9525" cap="flat" cmpd="sng" algn="ctr">
            <a:solidFill>
              <a:schemeClr val="tx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206">
              <a:defRPr/>
            </a:pPr>
            <a:endParaRPr lang="en-US" sz="1598" dirty="0">
              <a:solidFill>
                <a:srgbClr val="000000"/>
              </a:solidFill>
              <a:latin typeface="Arial"/>
            </a:endParaRPr>
          </a:p>
        </p:txBody>
      </p:sp>
      <p:sp>
        <p:nvSpPr>
          <p:cNvPr id="119" name="Text Placeholder 16"/>
          <p:cNvSpPr>
            <a:spLocks noGrp="1"/>
          </p:cNvSpPr>
          <p:nvPr>
            <p:custDataLst>
              <p:tags r:id="rId56"/>
            </p:custDataLst>
          </p:nvPr>
        </p:nvSpPr>
        <p:spPr bwMode="auto">
          <a:xfrm>
            <a:off x="6465859" y="4067336"/>
            <a:ext cx="991068" cy="257055"/>
          </a:xfrm>
          <a:prstGeom prst="homePlate">
            <a:avLst>
              <a:gd name="adj" fmla="val 18788"/>
            </a:avLst>
          </a:prstGeom>
          <a:solidFill>
            <a:schemeClr val="bg2"/>
          </a:solidFill>
          <a:ln w="9525">
            <a:solidFill>
              <a:schemeClr val="tx1"/>
            </a:solidFill>
          </a:ln>
        </p:spPr>
        <p:txBody>
          <a:bodyPr vert="horz" wrap="square" lIns="90478" tIns="46032" rIns="0" bIns="46032"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defTabSz="895160">
              <a:buClr>
                <a:srgbClr val="39302A"/>
              </a:buClr>
              <a:defRPr/>
            </a:pPr>
            <a:endParaRPr lang="en-US" sz="1200" dirty="0">
              <a:solidFill>
                <a:prstClr val="black"/>
              </a:solidFill>
              <a:latin typeface="Arial"/>
              <a:cs typeface="Arial" panose="020B0604020202020204" pitchFamily="34" charset="0"/>
              <a:sym typeface="Arial" panose="020B0604020202020204" pitchFamily="34" charset="0"/>
            </a:endParaRPr>
          </a:p>
        </p:txBody>
      </p:sp>
      <p:sp>
        <p:nvSpPr>
          <p:cNvPr id="79" name="Rectangle 140"/>
          <p:cNvSpPr txBox="1"/>
          <p:nvPr/>
        </p:nvSpPr>
        <p:spPr>
          <a:xfrm>
            <a:off x="313360" y="1387389"/>
            <a:ext cx="1146220" cy="241285"/>
          </a:xfrm>
          <a:prstGeom prst="rect">
            <a:avLst/>
          </a:prstGeom>
        </p:spPr>
        <p:txBody>
          <a:bodyPr vert="horz" wrap="square" lIns="0" tIns="0" rIns="0" bIns="0" rtlCol="0">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95160">
              <a:buClr>
                <a:srgbClr val="39302A"/>
              </a:buClr>
              <a:defRPr/>
            </a:pPr>
            <a:r>
              <a:rPr lang="en-US" sz="1568" b="1" u="sng" dirty="0">
                <a:solidFill>
                  <a:prstClr val="black"/>
                </a:solidFill>
                <a:latin typeface="Arial"/>
              </a:rPr>
              <a:t>Activity</a:t>
            </a:r>
          </a:p>
        </p:txBody>
      </p:sp>
      <p:sp>
        <p:nvSpPr>
          <p:cNvPr id="75" name="TextBox 5">
            <a:extLst>
              <a:ext uri="{FF2B5EF4-FFF2-40B4-BE49-F238E27FC236}">
                <a16:creationId xmlns:a16="http://schemas.microsoft.com/office/drawing/2014/main" id="{9683BBB7-3709-43FE-853D-34A6A418D380}"/>
              </a:ext>
            </a:extLst>
          </p:cNvPr>
          <p:cNvSpPr txBox="1">
            <a:spLocks/>
          </p:cNvSpPr>
          <p:nvPr>
            <p:custDataLst>
              <p:tags r:id="rId57"/>
            </p:custDataLst>
          </p:nvPr>
        </p:nvSpPr>
        <p:spPr bwMode="gray">
          <a:xfrm>
            <a:off x="7474017" y="1697237"/>
            <a:ext cx="1487421" cy="633405"/>
          </a:xfrm>
          <a:prstGeom prst="rect">
            <a:avLst/>
          </a:prstGeom>
          <a:solidFill>
            <a:srgbClr val="006699"/>
          </a:solidFill>
          <a:ln w="12700">
            <a:solidFill>
              <a:schemeClr val="bg1"/>
            </a:solidFill>
          </a:ln>
          <a:effectLst>
            <a:outerShdw blurRad="50800" dist="38100" dir="2700000" algn="tl" rotWithShape="0">
              <a:prstClr val="black">
                <a:alpha val="40000"/>
              </a:prstClr>
            </a:outerShdw>
          </a:effectLst>
        </p:spPr>
        <p:txBody>
          <a:bodyPr vert="horz" wrap="square" lIns="76192" tIns="76192" rIns="76192" bIns="76192" numCol="1" anchor="ctr" anchorCtr="0" compatLnSpc="1">
            <a:prstTxWarp prst="textNoShape">
              <a:avLst/>
            </a:prstTxWarp>
            <a:noAutofit/>
          </a:bodyPr>
          <a:lstStyle>
            <a:defPPr>
              <a:defRPr lang="en-US"/>
            </a:defPPr>
            <a:lvl1pPr marL="176213" lvl="0" indent="0" defTabSz="895350" eaLnBrk="1" hangingPunct="1">
              <a:buClr>
                <a:schemeClr val="tx2"/>
              </a:buClr>
              <a:defRPr sz="1400" b="1"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algn="ctr" defTabSz="895160">
              <a:buClr>
                <a:srgbClr val="002960"/>
              </a:buClr>
              <a:defRPr/>
            </a:pPr>
            <a:r>
              <a:rPr lang="en-US" sz="1200" dirty="0">
                <a:solidFill>
                  <a:srgbClr val="FFFFFF"/>
                </a:solidFill>
              </a:rPr>
              <a:t>Health Information Officers</a:t>
            </a:r>
          </a:p>
        </p:txBody>
      </p:sp>
      <p:sp>
        <p:nvSpPr>
          <p:cNvPr id="86" name="TextBox 5">
            <a:extLst>
              <a:ext uri="{FF2B5EF4-FFF2-40B4-BE49-F238E27FC236}">
                <a16:creationId xmlns:a16="http://schemas.microsoft.com/office/drawing/2014/main" id="{8AD8F731-95B9-4C89-A5BA-8C83FF0F7109}"/>
              </a:ext>
            </a:extLst>
          </p:cNvPr>
          <p:cNvSpPr txBox="1">
            <a:spLocks/>
          </p:cNvSpPr>
          <p:nvPr>
            <p:custDataLst>
              <p:tags r:id="rId58"/>
            </p:custDataLst>
          </p:nvPr>
        </p:nvSpPr>
        <p:spPr bwMode="gray">
          <a:xfrm>
            <a:off x="7456927" y="2359662"/>
            <a:ext cx="1514889" cy="621436"/>
          </a:xfrm>
          <a:prstGeom prst="rect">
            <a:avLst/>
          </a:prstGeom>
          <a:solidFill>
            <a:srgbClr val="006699"/>
          </a:solidFill>
          <a:ln w="12700">
            <a:solidFill>
              <a:schemeClr val="bg1"/>
            </a:solidFill>
          </a:ln>
          <a:effectLst>
            <a:outerShdw blurRad="50800" dist="38100" dir="2700000" algn="tl" rotWithShape="0">
              <a:prstClr val="black">
                <a:alpha val="40000"/>
              </a:prstClr>
            </a:outerShdw>
          </a:effectLst>
        </p:spPr>
        <p:txBody>
          <a:bodyPr vert="horz" wrap="square" lIns="76192" tIns="76192" rIns="76192" bIns="76192" numCol="1" anchor="ctr" anchorCtr="0" compatLnSpc="1">
            <a:prstTxWarp prst="textNoShape">
              <a:avLst/>
            </a:prstTxWarp>
            <a:noAutofit/>
          </a:bodyPr>
          <a:lstStyle>
            <a:defPPr>
              <a:defRPr lang="en-US"/>
            </a:defPPr>
            <a:lvl1pPr marL="176213" lvl="0" indent="0" defTabSz="895350" eaLnBrk="1" hangingPunct="1">
              <a:buClr>
                <a:schemeClr val="tx2"/>
              </a:buClr>
              <a:defRPr sz="1400" b="1"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algn="ctr" defTabSz="895160">
              <a:buClr>
                <a:srgbClr val="002960"/>
              </a:buClr>
              <a:defRPr/>
            </a:pPr>
            <a:r>
              <a:rPr lang="en-US" sz="1200" dirty="0">
                <a:solidFill>
                  <a:srgbClr val="FFFFFF"/>
                </a:solidFill>
              </a:rPr>
              <a:t> </a:t>
            </a:r>
            <a:r>
              <a:rPr lang="en-US" sz="1200" dirty="0" err="1">
                <a:solidFill>
                  <a:srgbClr val="FFFFFF"/>
                </a:solidFill>
              </a:rPr>
              <a:t>NTDs&amp;M&amp;E</a:t>
            </a:r>
            <a:r>
              <a:rPr lang="en-US" sz="1200" dirty="0">
                <a:solidFill>
                  <a:srgbClr val="FFFFFF"/>
                </a:solidFill>
              </a:rPr>
              <a:t> </a:t>
            </a:r>
          </a:p>
        </p:txBody>
      </p:sp>
      <p:sp>
        <p:nvSpPr>
          <p:cNvPr id="87" name="TextBox 5">
            <a:extLst>
              <a:ext uri="{FF2B5EF4-FFF2-40B4-BE49-F238E27FC236}">
                <a16:creationId xmlns:a16="http://schemas.microsoft.com/office/drawing/2014/main" id="{B8899775-F30E-463B-80A5-92450B7ED1EA}"/>
              </a:ext>
            </a:extLst>
          </p:cNvPr>
          <p:cNvSpPr txBox="1">
            <a:spLocks/>
          </p:cNvSpPr>
          <p:nvPr>
            <p:custDataLst>
              <p:tags r:id="rId59"/>
            </p:custDataLst>
          </p:nvPr>
        </p:nvSpPr>
        <p:spPr bwMode="gray">
          <a:xfrm>
            <a:off x="7456927" y="3045394"/>
            <a:ext cx="1514889" cy="767372"/>
          </a:xfrm>
          <a:prstGeom prst="rect">
            <a:avLst/>
          </a:prstGeom>
          <a:solidFill>
            <a:srgbClr val="006699"/>
          </a:solidFill>
          <a:ln w="12700">
            <a:solidFill>
              <a:schemeClr val="bg1"/>
            </a:solidFill>
          </a:ln>
          <a:effectLst>
            <a:outerShdw blurRad="50800" dist="38100" dir="2700000" algn="tl" rotWithShape="0">
              <a:prstClr val="black">
                <a:alpha val="40000"/>
              </a:prstClr>
            </a:outerShdw>
          </a:effectLst>
        </p:spPr>
        <p:txBody>
          <a:bodyPr vert="horz" wrap="square" lIns="76192" tIns="76192" rIns="76192" bIns="76192" numCol="1" anchor="ctr" anchorCtr="0" compatLnSpc="1">
            <a:prstTxWarp prst="textNoShape">
              <a:avLst/>
            </a:prstTxWarp>
            <a:noAutofit/>
          </a:bodyPr>
          <a:lstStyle>
            <a:defPPr>
              <a:defRPr lang="en-US"/>
            </a:defPPr>
            <a:lvl1pPr marL="176213" lvl="0" indent="0" defTabSz="895350" eaLnBrk="1" hangingPunct="1">
              <a:buClr>
                <a:schemeClr val="tx2"/>
              </a:buClr>
              <a:defRPr sz="1400" b="1"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algn="ctr" defTabSz="895160">
              <a:buClr>
                <a:srgbClr val="002960"/>
              </a:buClr>
              <a:defRPr/>
            </a:pPr>
            <a:r>
              <a:rPr lang="en-US" sz="1200" dirty="0">
                <a:solidFill>
                  <a:srgbClr val="FFFFFF"/>
                </a:solidFill>
                <a:latin typeface="Arial"/>
              </a:rPr>
              <a:t>Provincial and District </a:t>
            </a:r>
            <a:r>
              <a:rPr lang="en-US" sz="1200" dirty="0" err="1">
                <a:solidFill>
                  <a:srgbClr val="FFFFFF"/>
                </a:solidFill>
                <a:latin typeface="Arial"/>
              </a:rPr>
              <a:t>ntd</a:t>
            </a:r>
            <a:r>
              <a:rPr lang="en-US" sz="1200" dirty="0">
                <a:solidFill>
                  <a:srgbClr val="FFFFFF"/>
                </a:solidFill>
                <a:latin typeface="Arial"/>
              </a:rPr>
              <a:t> Focal Points</a:t>
            </a:r>
          </a:p>
        </p:txBody>
      </p:sp>
      <p:sp>
        <p:nvSpPr>
          <p:cNvPr id="88" name="TextBox 5">
            <a:extLst>
              <a:ext uri="{FF2B5EF4-FFF2-40B4-BE49-F238E27FC236}">
                <a16:creationId xmlns:a16="http://schemas.microsoft.com/office/drawing/2014/main" id="{346473A9-4265-47D8-87DD-F997F7B01065}"/>
              </a:ext>
            </a:extLst>
          </p:cNvPr>
          <p:cNvSpPr txBox="1">
            <a:spLocks/>
          </p:cNvSpPr>
          <p:nvPr>
            <p:custDataLst>
              <p:tags r:id="rId60"/>
            </p:custDataLst>
          </p:nvPr>
        </p:nvSpPr>
        <p:spPr bwMode="gray">
          <a:xfrm>
            <a:off x="7474016" y="3865349"/>
            <a:ext cx="1497799" cy="734761"/>
          </a:xfrm>
          <a:prstGeom prst="rect">
            <a:avLst/>
          </a:prstGeom>
          <a:solidFill>
            <a:srgbClr val="006699"/>
          </a:solidFill>
          <a:ln w="12700">
            <a:solidFill>
              <a:schemeClr val="bg1"/>
            </a:solidFill>
          </a:ln>
          <a:effectLst>
            <a:outerShdw blurRad="50800" dist="38100" dir="2700000" algn="tl" rotWithShape="0">
              <a:prstClr val="black">
                <a:alpha val="40000"/>
              </a:prstClr>
            </a:outerShdw>
          </a:effectLst>
        </p:spPr>
        <p:txBody>
          <a:bodyPr vert="horz" wrap="square" lIns="76192" tIns="76192" rIns="76192" bIns="76192" numCol="1" anchor="ctr" anchorCtr="0" compatLnSpc="1">
            <a:prstTxWarp prst="textNoShape">
              <a:avLst/>
            </a:prstTxWarp>
            <a:noAutofit/>
          </a:bodyPr>
          <a:lstStyle>
            <a:defPPr>
              <a:defRPr lang="en-US"/>
            </a:defPPr>
            <a:lvl1pPr marL="176213" lvl="0" indent="0" defTabSz="895350" eaLnBrk="1" hangingPunct="1">
              <a:buClr>
                <a:schemeClr val="tx2"/>
              </a:buClr>
              <a:defRPr sz="1400" b="1"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algn="ctr" defTabSz="895160">
              <a:buClr>
                <a:srgbClr val="002960"/>
              </a:buClr>
              <a:defRPr/>
            </a:pPr>
            <a:r>
              <a:rPr lang="en-US" sz="1200" dirty="0">
                <a:solidFill>
                  <a:srgbClr val="FFFFFF"/>
                </a:solidFill>
              </a:rPr>
              <a:t>Provincial Health Teams and District Health Teams</a:t>
            </a:r>
          </a:p>
        </p:txBody>
      </p:sp>
      <p:sp>
        <p:nvSpPr>
          <p:cNvPr id="89" name="TextBox 5">
            <a:extLst>
              <a:ext uri="{FF2B5EF4-FFF2-40B4-BE49-F238E27FC236}">
                <a16:creationId xmlns:a16="http://schemas.microsoft.com/office/drawing/2014/main" id="{F8C5D273-735E-4B96-A84C-F5850B0941D5}"/>
              </a:ext>
            </a:extLst>
          </p:cNvPr>
          <p:cNvSpPr txBox="1">
            <a:spLocks/>
          </p:cNvSpPr>
          <p:nvPr>
            <p:custDataLst>
              <p:tags r:id="rId61"/>
            </p:custDataLst>
          </p:nvPr>
        </p:nvSpPr>
        <p:spPr bwMode="gray">
          <a:xfrm>
            <a:off x="7486996" y="4626227"/>
            <a:ext cx="1474441" cy="560584"/>
          </a:xfrm>
          <a:prstGeom prst="rect">
            <a:avLst/>
          </a:prstGeom>
          <a:solidFill>
            <a:srgbClr val="006699"/>
          </a:solidFill>
          <a:ln w="12700">
            <a:solidFill>
              <a:schemeClr val="bg1"/>
            </a:solidFill>
          </a:ln>
          <a:effectLst>
            <a:outerShdw blurRad="50800" dist="38100" dir="2700000" algn="tl" rotWithShape="0">
              <a:prstClr val="black">
                <a:alpha val="40000"/>
              </a:prstClr>
            </a:outerShdw>
          </a:effectLst>
        </p:spPr>
        <p:txBody>
          <a:bodyPr vert="horz" wrap="square" lIns="76192" tIns="76192" rIns="76192" bIns="76192" numCol="1" anchor="ctr" anchorCtr="0" compatLnSpc="1">
            <a:prstTxWarp prst="textNoShape">
              <a:avLst/>
            </a:prstTxWarp>
            <a:noAutofit/>
          </a:bodyPr>
          <a:lstStyle>
            <a:defPPr>
              <a:defRPr lang="en-US"/>
            </a:defPPr>
            <a:lvl1pPr marL="176213" lvl="0" indent="0" defTabSz="895350" eaLnBrk="1" hangingPunct="1">
              <a:buClr>
                <a:schemeClr val="tx2"/>
              </a:buClr>
              <a:defRPr sz="1400" b="1"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algn="ctr" defTabSz="895160">
              <a:buClr>
                <a:srgbClr val="002960"/>
              </a:buClr>
              <a:defRPr/>
            </a:pPr>
            <a:r>
              <a:rPr lang="en-US" sz="1200" dirty="0">
                <a:solidFill>
                  <a:srgbClr val="FFFFFF"/>
                </a:solidFill>
              </a:rPr>
              <a:t>Province, District teams</a:t>
            </a:r>
          </a:p>
        </p:txBody>
      </p:sp>
      <p:sp>
        <p:nvSpPr>
          <p:cNvPr id="95" name="TextBox 5">
            <a:extLst>
              <a:ext uri="{FF2B5EF4-FFF2-40B4-BE49-F238E27FC236}">
                <a16:creationId xmlns:a16="http://schemas.microsoft.com/office/drawing/2014/main" id="{D723B4DB-4CE6-4C4B-A76C-56652B17054D}"/>
              </a:ext>
            </a:extLst>
          </p:cNvPr>
          <p:cNvSpPr txBox="1">
            <a:spLocks/>
          </p:cNvSpPr>
          <p:nvPr>
            <p:custDataLst>
              <p:tags r:id="rId62"/>
            </p:custDataLst>
          </p:nvPr>
        </p:nvSpPr>
        <p:spPr bwMode="gray">
          <a:xfrm>
            <a:off x="198314" y="3132828"/>
            <a:ext cx="1269928" cy="715385"/>
          </a:xfrm>
          <a:prstGeom prst="rect">
            <a:avLst/>
          </a:prstGeom>
          <a:solidFill>
            <a:srgbClr val="006699"/>
          </a:solidFill>
          <a:ln w="12700">
            <a:solidFill>
              <a:schemeClr val="bg1"/>
            </a:solidFill>
          </a:ln>
          <a:effectLst>
            <a:outerShdw blurRad="50800" dist="38100" dir="2700000" algn="tl" rotWithShape="0">
              <a:prstClr val="black">
                <a:alpha val="40000"/>
              </a:prstClr>
            </a:outerShdw>
          </a:effectLst>
        </p:spPr>
        <p:txBody>
          <a:bodyPr vert="horz" wrap="square" lIns="76192" tIns="76192" rIns="76192" bIns="76192" numCol="1" anchor="ctr" anchorCtr="0" compatLnSpc="1">
            <a:prstTxWarp prst="textNoShape">
              <a:avLst/>
            </a:prstTxWarp>
            <a:noAutofit/>
          </a:bodyPr>
          <a:lstStyle>
            <a:defPPr>
              <a:defRPr lang="en-US"/>
            </a:defPPr>
            <a:lvl1pPr marL="0" lvl="0" indent="0" defTabSz="895350" eaLnBrk="1" hangingPunct="1">
              <a:buClr>
                <a:srgbClr val="002960"/>
              </a:buClr>
              <a:buSzTx/>
              <a:buFontTx/>
              <a:buNone/>
              <a:defRPr sz="1100" b="1"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95160">
              <a:defRPr/>
            </a:pPr>
            <a:r>
              <a:rPr lang="en-US" sz="1078" dirty="0" err="1">
                <a:solidFill>
                  <a:srgbClr val="FFFFFF"/>
                </a:solidFill>
                <a:latin typeface="Arial"/>
              </a:rPr>
              <a:t>Analyse</a:t>
            </a:r>
            <a:r>
              <a:rPr lang="en-US" sz="1078" dirty="0">
                <a:solidFill>
                  <a:srgbClr val="FFFFFF"/>
                </a:solidFill>
                <a:latin typeface="Arial"/>
              </a:rPr>
              <a:t> scorecard and propose actions</a:t>
            </a:r>
          </a:p>
        </p:txBody>
      </p:sp>
      <p:sp>
        <p:nvSpPr>
          <p:cNvPr id="97" name="Text Placeholder 19">
            <a:extLst>
              <a:ext uri="{FF2B5EF4-FFF2-40B4-BE49-F238E27FC236}">
                <a16:creationId xmlns:a16="http://schemas.microsoft.com/office/drawing/2014/main" id="{349A2345-6057-4D78-A82A-D5D8A6AE4935}"/>
              </a:ext>
            </a:extLst>
          </p:cNvPr>
          <p:cNvSpPr>
            <a:spLocks noGrp="1"/>
          </p:cNvSpPr>
          <p:nvPr>
            <p:custDataLst>
              <p:tags r:id="rId63"/>
            </p:custDataLst>
          </p:nvPr>
        </p:nvSpPr>
        <p:spPr bwMode="gray">
          <a:xfrm>
            <a:off x="4986844" y="5260516"/>
            <a:ext cx="1176105" cy="261906"/>
          </a:xfrm>
          <a:prstGeom prst="homePlate">
            <a:avLst>
              <a:gd name="adj" fmla="val 18788"/>
            </a:avLst>
          </a:prstGeom>
          <a:solidFill>
            <a:schemeClr val="accent4">
              <a:lumMod val="60000"/>
              <a:lumOff val="40000"/>
            </a:schemeClr>
          </a:solidFill>
          <a:ln w="9525">
            <a:solidFill>
              <a:srgbClr val="808080"/>
            </a:solidFill>
          </a:ln>
        </p:spPr>
        <p:txBody>
          <a:bodyPr vert="horz" wrap="square" lIns="90478" tIns="46032" rIns="0" bIns="46032"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defTabSz="895160">
              <a:buClr>
                <a:srgbClr val="39302A"/>
              </a:buClr>
              <a:defRPr/>
            </a:pPr>
            <a:endParaRPr lang="en-US" sz="1200" dirty="0">
              <a:solidFill>
                <a:prstClr val="white"/>
              </a:solidFill>
              <a:latin typeface="Arial"/>
              <a:cs typeface="Arial" panose="020B0604020202020204" pitchFamily="34" charset="0"/>
              <a:sym typeface="Arial" panose="020B0604020202020204" pitchFamily="34" charset="0"/>
            </a:endParaRPr>
          </a:p>
        </p:txBody>
      </p:sp>
      <p:sp>
        <p:nvSpPr>
          <p:cNvPr id="98" name="Text Placeholder 18">
            <a:extLst>
              <a:ext uri="{FF2B5EF4-FFF2-40B4-BE49-F238E27FC236}">
                <a16:creationId xmlns:a16="http://schemas.microsoft.com/office/drawing/2014/main" id="{BDF8C7A0-8938-4450-B5DF-EE86C33D3634}"/>
              </a:ext>
            </a:extLst>
          </p:cNvPr>
          <p:cNvSpPr>
            <a:spLocks noGrp="1"/>
          </p:cNvSpPr>
          <p:nvPr>
            <p:custDataLst>
              <p:tags r:id="rId64"/>
            </p:custDataLst>
          </p:nvPr>
        </p:nvSpPr>
        <p:spPr bwMode="gray">
          <a:xfrm>
            <a:off x="3615313" y="5260516"/>
            <a:ext cx="1200008" cy="261906"/>
          </a:xfrm>
          <a:prstGeom prst="homePlate">
            <a:avLst>
              <a:gd name="adj" fmla="val 18788"/>
            </a:avLst>
          </a:prstGeom>
          <a:solidFill>
            <a:schemeClr val="accent4">
              <a:lumMod val="60000"/>
              <a:lumOff val="40000"/>
            </a:schemeClr>
          </a:solidFill>
          <a:ln w="9525">
            <a:solidFill>
              <a:srgbClr val="808080"/>
            </a:solidFill>
          </a:ln>
        </p:spPr>
        <p:txBody>
          <a:bodyPr vert="horz" wrap="square" lIns="90478" tIns="46032" rIns="0" bIns="46032"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defTabSz="895160">
              <a:buClr>
                <a:srgbClr val="39302A"/>
              </a:buClr>
              <a:defRPr/>
            </a:pPr>
            <a:endParaRPr lang="en-US" sz="1200" dirty="0">
              <a:solidFill>
                <a:prstClr val="white"/>
              </a:solidFill>
              <a:latin typeface="Arial"/>
              <a:cs typeface="Arial" panose="020B0604020202020204" pitchFamily="34" charset="0"/>
              <a:sym typeface="Arial" panose="020B0604020202020204" pitchFamily="34" charset="0"/>
            </a:endParaRPr>
          </a:p>
        </p:txBody>
      </p:sp>
      <p:sp>
        <p:nvSpPr>
          <p:cNvPr id="99" name="Text Placeholder 20">
            <a:extLst>
              <a:ext uri="{FF2B5EF4-FFF2-40B4-BE49-F238E27FC236}">
                <a16:creationId xmlns:a16="http://schemas.microsoft.com/office/drawing/2014/main" id="{F9CF0673-13F7-4816-9894-9820B378AEF9}"/>
              </a:ext>
            </a:extLst>
          </p:cNvPr>
          <p:cNvSpPr>
            <a:spLocks noGrp="1"/>
          </p:cNvSpPr>
          <p:nvPr>
            <p:custDataLst>
              <p:tags r:id="rId65"/>
            </p:custDataLst>
          </p:nvPr>
        </p:nvSpPr>
        <p:spPr bwMode="gray">
          <a:xfrm>
            <a:off x="6374760" y="5260516"/>
            <a:ext cx="1044864" cy="257055"/>
          </a:xfrm>
          <a:prstGeom prst="homePlate">
            <a:avLst>
              <a:gd name="adj" fmla="val 18788"/>
            </a:avLst>
          </a:prstGeom>
          <a:solidFill>
            <a:schemeClr val="accent4">
              <a:lumMod val="60000"/>
              <a:lumOff val="40000"/>
            </a:schemeClr>
          </a:solidFill>
          <a:ln w="9525">
            <a:solidFill>
              <a:srgbClr val="808080"/>
            </a:solidFill>
          </a:ln>
        </p:spPr>
        <p:txBody>
          <a:bodyPr vert="horz" wrap="square" lIns="90478" tIns="46032" rIns="0" bIns="46032"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defTabSz="895160">
              <a:buClr>
                <a:srgbClr val="39302A"/>
              </a:buClr>
              <a:defRPr/>
            </a:pPr>
            <a:endParaRPr lang="en-US" sz="1200" dirty="0">
              <a:solidFill>
                <a:prstClr val="white"/>
              </a:solidFill>
              <a:latin typeface="Arial"/>
              <a:cs typeface="Arial" panose="020B0604020202020204" pitchFamily="34" charset="0"/>
              <a:sym typeface="Arial" panose="020B0604020202020204" pitchFamily="34" charset="0"/>
            </a:endParaRPr>
          </a:p>
        </p:txBody>
      </p:sp>
      <p:sp>
        <p:nvSpPr>
          <p:cNvPr id="101" name="Text Placeholder 3">
            <a:extLst>
              <a:ext uri="{FF2B5EF4-FFF2-40B4-BE49-F238E27FC236}">
                <a16:creationId xmlns:a16="http://schemas.microsoft.com/office/drawing/2014/main" id="{98025D24-3DBA-4643-A10D-5C80A3C8BF4C}"/>
              </a:ext>
            </a:extLst>
          </p:cNvPr>
          <p:cNvSpPr>
            <a:spLocks noGrp="1"/>
          </p:cNvSpPr>
          <p:nvPr>
            <p:custDataLst>
              <p:tags r:id="rId66"/>
            </p:custDataLst>
          </p:nvPr>
        </p:nvSpPr>
        <p:spPr bwMode="gray">
          <a:xfrm>
            <a:off x="1976001" y="5242726"/>
            <a:ext cx="1139690" cy="261906"/>
          </a:xfrm>
          <a:prstGeom prst="homePlate">
            <a:avLst>
              <a:gd name="adj" fmla="val 18788"/>
            </a:avLst>
          </a:prstGeom>
          <a:solidFill>
            <a:schemeClr val="accent4">
              <a:lumMod val="60000"/>
              <a:lumOff val="40000"/>
            </a:schemeClr>
          </a:solidFill>
          <a:ln w="9525">
            <a:solidFill>
              <a:srgbClr val="808080"/>
            </a:solidFill>
          </a:ln>
        </p:spPr>
        <p:txBody>
          <a:bodyPr vert="horz" wrap="square" lIns="90478" tIns="46032" rIns="0" bIns="46032" numCol="1" spcCol="0" rtlCol="0" anchor="ctr"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defTabSz="895160">
              <a:buClr>
                <a:srgbClr val="39302A"/>
              </a:buClr>
              <a:defRPr/>
            </a:pPr>
            <a:endParaRPr lang="en-US" sz="1200" b="1" dirty="0">
              <a:solidFill>
                <a:prstClr val="white"/>
              </a:solidFill>
              <a:latin typeface="Arial"/>
              <a:cs typeface="Arial" panose="020B0604020202020204" pitchFamily="34" charset="0"/>
              <a:sym typeface="Arial" panose="020B0604020202020204" pitchFamily="34" charset="0"/>
            </a:endParaRPr>
          </a:p>
        </p:txBody>
      </p:sp>
      <p:sp>
        <p:nvSpPr>
          <p:cNvPr id="105" name="TextBox 5">
            <a:extLst>
              <a:ext uri="{FF2B5EF4-FFF2-40B4-BE49-F238E27FC236}">
                <a16:creationId xmlns:a16="http://schemas.microsoft.com/office/drawing/2014/main" id="{45B9158D-04B7-4744-89ED-C43F685E0DFB}"/>
              </a:ext>
            </a:extLst>
          </p:cNvPr>
          <p:cNvSpPr txBox="1">
            <a:spLocks/>
          </p:cNvSpPr>
          <p:nvPr>
            <p:custDataLst>
              <p:tags r:id="rId67"/>
            </p:custDataLst>
          </p:nvPr>
        </p:nvSpPr>
        <p:spPr bwMode="gray">
          <a:xfrm>
            <a:off x="7486997" y="5215829"/>
            <a:ext cx="1471679" cy="509631"/>
          </a:xfrm>
          <a:prstGeom prst="rect">
            <a:avLst/>
          </a:prstGeom>
          <a:solidFill>
            <a:srgbClr val="006699"/>
          </a:solidFill>
          <a:ln w="12700">
            <a:solidFill>
              <a:schemeClr val="bg1"/>
            </a:solidFill>
          </a:ln>
          <a:effectLst>
            <a:outerShdw blurRad="50800" dist="38100" dir="2700000" algn="tl" rotWithShape="0">
              <a:prstClr val="black">
                <a:alpha val="40000"/>
              </a:prstClr>
            </a:outerShdw>
          </a:effectLst>
        </p:spPr>
        <p:txBody>
          <a:bodyPr vert="horz" wrap="square" lIns="76192" tIns="76192" rIns="76192" bIns="76192" numCol="1" anchor="ctr" anchorCtr="0" compatLnSpc="1">
            <a:prstTxWarp prst="textNoShape">
              <a:avLst/>
            </a:prstTxWarp>
            <a:noAutofit/>
          </a:bodyPr>
          <a:lstStyle>
            <a:defPPr>
              <a:defRPr lang="en-US"/>
            </a:defPPr>
            <a:lvl1pPr marL="176213" lvl="0" indent="0" defTabSz="895350" eaLnBrk="1" hangingPunct="1">
              <a:buClr>
                <a:schemeClr val="tx2"/>
              </a:buClr>
              <a:defRPr sz="1400" b="1"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algn="ctr" defTabSz="895160">
              <a:buClr>
                <a:srgbClr val="002960"/>
              </a:buClr>
              <a:defRPr/>
            </a:pPr>
            <a:r>
              <a:rPr lang="en-US" sz="1100" dirty="0">
                <a:solidFill>
                  <a:srgbClr val="FFFFFF"/>
                </a:solidFill>
              </a:rPr>
              <a:t>NTDs, Province, District teams</a:t>
            </a:r>
          </a:p>
        </p:txBody>
      </p:sp>
      <p:sp useBgFill="1">
        <p:nvSpPr>
          <p:cNvPr id="90" name="Text Placeholder 14">
            <a:extLst>
              <a:ext uri="{FF2B5EF4-FFF2-40B4-BE49-F238E27FC236}">
                <a16:creationId xmlns:a16="http://schemas.microsoft.com/office/drawing/2014/main" id="{71B393CF-7DC5-4D28-9A12-555DAFA00450}"/>
              </a:ext>
            </a:extLst>
          </p:cNvPr>
          <p:cNvSpPr>
            <a:spLocks noGrp="1"/>
          </p:cNvSpPr>
          <p:nvPr>
            <p:custDataLst>
              <p:tags r:id="rId68"/>
            </p:custDataLst>
          </p:nvPr>
        </p:nvSpPr>
        <p:spPr bwMode="auto">
          <a:xfrm>
            <a:off x="1637491" y="6033319"/>
            <a:ext cx="912652" cy="182530"/>
          </a:xfrm>
          <a:prstGeom prst="rect">
            <a:avLst/>
          </a:prstGeom>
        </p:spPr>
        <p:txBody>
          <a:bodyPr vert="horz" wrap="none" lIns="0" tIns="0" rIns="0" bIns="0" numCol="1" spcCol="0" rtlCol="0" anchor="t"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buClr>
                <a:srgbClr val="39302A"/>
              </a:buClr>
            </a:pPr>
            <a:r>
              <a:rPr lang="fr-FR" sz="1200" dirty="0">
                <a:solidFill>
                  <a:prstClr val="black"/>
                </a:solidFill>
                <a:sym typeface="Arial" panose="020B0604020202020204" pitchFamily="34" charset="0"/>
              </a:rPr>
              <a:t>H1 </a:t>
            </a:r>
            <a:r>
              <a:rPr lang="fr-FR" sz="1200" dirty="0" err="1">
                <a:solidFill>
                  <a:prstClr val="black"/>
                </a:solidFill>
                <a:sym typeface="Arial" panose="020B0604020202020204" pitchFamily="34" charset="0"/>
              </a:rPr>
              <a:t>Scorecard</a:t>
            </a:r>
            <a:endParaRPr lang="fr-FR" sz="1200" dirty="0">
              <a:solidFill>
                <a:prstClr val="black"/>
              </a:solidFill>
              <a:sym typeface="Arial" panose="020B0604020202020204" pitchFamily="34" charset="0"/>
            </a:endParaRPr>
          </a:p>
        </p:txBody>
      </p:sp>
      <p:sp useBgFill="1">
        <p:nvSpPr>
          <p:cNvPr id="94" name="Text Placeholder 11">
            <a:extLst>
              <a:ext uri="{FF2B5EF4-FFF2-40B4-BE49-F238E27FC236}">
                <a16:creationId xmlns:a16="http://schemas.microsoft.com/office/drawing/2014/main" id="{BCA658C4-F676-4931-A598-D6827787BAA0}"/>
              </a:ext>
            </a:extLst>
          </p:cNvPr>
          <p:cNvSpPr>
            <a:spLocks noGrp="1"/>
          </p:cNvSpPr>
          <p:nvPr>
            <p:custDataLst>
              <p:tags r:id="rId69"/>
            </p:custDataLst>
          </p:nvPr>
        </p:nvSpPr>
        <p:spPr bwMode="auto">
          <a:xfrm>
            <a:off x="4355048" y="6033319"/>
            <a:ext cx="912652" cy="182530"/>
          </a:xfrm>
          <a:prstGeom prst="rect">
            <a:avLst/>
          </a:prstGeom>
        </p:spPr>
        <p:txBody>
          <a:bodyPr vert="horz" wrap="none" lIns="0" tIns="0" rIns="0" bIns="0" numCol="1" spcCol="0" rtlCol="0" anchor="t"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buClr>
                <a:srgbClr val="39302A"/>
              </a:buClr>
            </a:pPr>
            <a:r>
              <a:rPr lang="fr-FR" sz="1200" dirty="0">
                <a:solidFill>
                  <a:prstClr val="black"/>
                </a:solidFill>
                <a:cs typeface="Arial" panose="020B0604020202020204" pitchFamily="34" charset="0"/>
                <a:sym typeface="Arial" panose="020B0604020202020204" pitchFamily="34" charset="0"/>
              </a:rPr>
              <a:t>H2 </a:t>
            </a:r>
            <a:r>
              <a:rPr lang="fr-FR" sz="1200" dirty="0" err="1">
                <a:solidFill>
                  <a:prstClr val="black"/>
                </a:solidFill>
                <a:cs typeface="Arial" panose="020B0604020202020204" pitchFamily="34" charset="0"/>
                <a:sym typeface="Arial" panose="020B0604020202020204" pitchFamily="34" charset="0"/>
              </a:rPr>
              <a:t>Scorecard</a:t>
            </a:r>
            <a:endParaRPr lang="fr-FR" sz="1200" dirty="0">
              <a:solidFill>
                <a:prstClr val="black"/>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856642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15B61-CA6B-4638-BCD3-F0F31E6BEE29}"/>
              </a:ext>
            </a:extLst>
          </p:cNvPr>
          <p:cNvSpPr>
            <a:spLocks noGrp="1"/>
          </p:cNvSpPr>
          <p:nvPr>
            <p:ph type="title"/>
          </p:nvPr>
        </p:nvSpPr>
        <p:spPr>
          <a:xfrm>
            <a:off x="295430" y="184418"/>
            <a:ext cx="6110424" cy="369332"/>
          </a:xfrm>
        </p:spPr>
        <p:txBody>
          <a:bodyPr/>
          <a:lstStyle/>
          <a:p>
            <a:r>
              <a:rPr lang="en-US" sz="2400" dirty="0"/>
              <a:t>Next Steps: </a:t>
            </a:r>
            <a:r>
              <a:rPr lang="en-US" sz="2400" dirty="0">
                <a:solidFill>
                  <a:srgbClr val="0070C0"/>
                </a:solidFill>
              </a:rPr>
              <a:t>NTD</a:t>
            </a:r>
            <a:endParaRPr lang="en-US" sz="2400" dirty="0"/>
          </a:p>
        </p:txBody>
      </p:sp>
      <p:sp>
        <p:nvSpPr>
          <p:cNvPr id="3" name="Title 1">
            <a:extLst>
              <a:ext uri="{FF2B5EF4-FFF2-40B4-BE49-F238E27FC236}">
                <a16:creationId xmlns:a16="http://schemas.microsoft.com/office/drawing/2014/main" id="{9274948F-997B-4D0D-925B-70CB5E003FEF}"/>
              </a:ext>
            </a:extLst>
          </p:cNvPr>
          <p:cNvSpPr txBox="1">
            <a:spLocks/>
          </p:cNvSpPr>
          <p:nvPr/>
        </p:nvSpPr>
        <p:spPr bwMode="auto">
          <a:xfrm>
            <a:off x="429654" y="1718377"/>
            <a:ext cx="807244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eaLnBrk="1" fontAlgn="base" hangingPunct="1">
              <a:spcBef>
                <a:spcPct val="0"/>
              </a:spcBef>
              <a:spcAft>
                <a:spcPct val="0"/>
              </a:spcAft>
              <a:tabLst>
                <a:tab pos="269875" algn="l"/>
              </a:tabLst>
              <a:defRPr sz="1900" b="1" baseline="0">
                <a:solidFill>
                  <a:schemeClr val="tx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pPr marL="1030287" lvl="1" indent="-342900">
              <a:buFont typeface="+mj-lt"/>
              <a:buAutoNum type="arabicPeriod"/>
            </a:pPr>
            <a:endParaRPr lang="en-US" sz="1800" b="0" kern="0" dirty="0">
              <a:latin typeface="+mj-lt"/>
            </a:endParaRPr>
          </a:p>
          <a:p>
            <a:pPr marL="914400" lvl="1" indent="-227013">
              <a:buFont typeface="Arial" panose="020B0604020202020204" pitchFamily="34" charset="0"/>
              <a:buChar char="•"/>
            </a:pPr>
            <a:endParaRPr lang="en-US" sz="1800" b="0" kern="0" dirty="0">
              <a:latin typeface="+mj-lt"/>
            </a:endParaRPr>
          </a:p>
          <a:p>
            <a:pPr marL="914400" lvl="1" indent="-227013">
              <a:buFont typeface="Arial" panose="020B0604020202020204" pitchFamily="34" charset="0"/>
              <a:buChar char="•"/>
            </a:pPr>
            <a:endParaRPr lang="en-US" sz="1800" b="0" kern="0" dirty="0">
              <a:latin typeface="+mj-lt"/>
            </a:endParaRPr>
          </a:p>
        </p:txBody>
      </p:sp>
      <p:graphicFrame>
        <p:nvGraphicFramePr>
          <p:cNvPr id="5" name="Table 4">
            <a:extLst>
              <a:ext uri="{FF2B5EF4-FFF2-40B4-BE49-F238E27FC236}">
                <a16:creationId xmlns:a16="http://schemas.microsoft.com/office/drawing/2014/main" id="{CAFBC09E-5B19-4CC0-8C3F-B1A107B56172}"/>
              </a:ext>
            </a:extLst>
          </p:cNvPr>
          <p:cNvGraphicFramePr>
            <a:graphicFrameLocks noGrp="1"/>
          </p:cNvGraphicFramePr>
          <p:nvPr/>
        </p:nvGraphicFramePr>
        <p:xfrm>
          <a:off x="139032" y="764176"/>
          <a:ext cx="8555790" cy="5481551"/>
        </p:xfrm>
        <a:graphic>
          <a:graphicData uri="http://schemas.openxmlformats.org/drawingml/2006/table">
            <a:tbl>
              <a:tblPr firstRow="1" bandRow="1">
                <a:tableStyleId>{00A15C55-8517-42AA-B614-E9B94910E393}</a:tableStyleId>
              </a:tblPr>
              <a:tblGrid>
                <a:gridCol w="4835184">
                  <a:extLst>
                    <a:ext uri="{9D8B030D-6E8A-4147-A177-3AD203B41FA5}">
                      <a16:colId xmlns:a16="http://schemas.microsoft.com/office/drawing/2014/main" val="3381537404"/>
                    </a:ext>
                  </a:extLst>
                </a:gridCol>
                <a:gridCol w="1860303">
                  <a:extLst>
                    <a:ext uri="{9D8B030D-6E8A-4147-A177-3AD203B41FA5}">
                      <a16:colId xmlns:a16="http://schemas.microsoft.com/office/drawing/2014/main" val="1577303313"/>
                    </a:ext>
                  </a:extLst>
                </a:gridCol>
                <a:gridCol w="1860303">
                  <a:extLst>
                    <a:ext uri="{9D8B030D-6E8A-4147-A177-3AD203B41FA5}">
                      <a16:colId xmlns:a16="http://schemas.microsoft.com/office/drawing/2014/main" val="3951965831"/>
                    </a:ext>
                  </a:extLst>
                </a:gridCol>
              </a:tblGrid>
              <a:tr h="407172">
                <a:tc>
                  <a:txBody>
                    <a:bodyPr/>
                    <a:lstStyle/>
                    <a:p>
                      <a:pPr algn="ctr"/>
                      <a:r>
                        <a:rPr lang="en-US" dirty="0">
                          <a:solidFill>
                            <a:schemeClr val="tx1"/>
                          </a:solidFill>
                        </a:rPr>
                        <a:t>Activity</a:t>
                      </a:r>
                    </a:p>
                  </a:txBody>
                  <a:tcPr anchor="ctr"/>
                </a:tc>
                <a:tc>
                  <a:txBody>
                    <a:bodyPr/>
                    <a:lstStyle/>
                    <a:p>
                      <a:pPr algn="ctr"/>
                      <a:r>
                        <a:rPr lang="en-US" dirty="0">
                          <a:solidFill>
                            <a:schemeClr val="tx1"/>
                          </a:solidFill>
                        </a:rPr>
                        <a:t>Responsible</a:t>
                      </a:r>
                    </a:p>
                  </a:txBody>
                  <a:tcPr anchor="ctr"/>
                </a:tc>
                <a:tc>
                  <a:txBody>
                    <a:bodyPr/>
                    <a:lstStyle/>
                    <a:p>
                      <a:pPr algn="ctr"/>
                      <a:r>
                        <a:rPr lang="en-US" dirty="0">
                          <a:solidFill>
                            <a:schemeClr val="tx1"/>
                          </a:solidFill>
                        </a:rPr>
                        <a:t>Deadline</a:t>
                      </a:r>
                    </a:p>
                  </a:txBody>
                  <a:tcPr anchor="ctr"/>
                </a:tc>
                <a:extLst>
                  <a:ext uri="{0D108BD9-81ED-4DB2-BD59-A6C34878D82A}">
                    <a16:rowId xmlns:a16="http://schemas.microsoft.com/office/drawing/2014/main" val="3051957912"/>
                  </a:ext>
                </a:extLst>
              </a:tr>
              <a:tr h="524142">
                <a:tc>
                  <a:txBody>
                    <a:bodyPr/>
                    <a:lstStyle/>
                    <a:p>
                      <a:r>
                        <a:rPr lang="en-US" sz="1200" dirty="0">
                          <a:solidFill>
                            <a:schemeClr val="tx1"/>
                          </a:solidFill>
                        </a:rPr>
                        <a:t>To review</a:t>
                      </a:r>
                      <a:r>
                        <a:rPr lang="en-US" sz="1200" baseline="0" dirty="0">
                          <a:solidFill>
                            <a:schemeClr val="tx1"/>
                          </a:solidFill>
                        </a:rPr>
                        <a:t> and complete the missing data into the scorecard</a:t>
                      </a:r>
                      <a:endParaRPr lang="en-US" sz="120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ALL NTD PM</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January</a:t>
                      </a:r>
                      <a:r>
                        <a:rPr lang="en-US" sz="1200" baseline="0" dirty="0">
                          <a:solidFill>
                            <a:schemeClr val="tx1"/>
                          </a:solidFill>
                        </a:rPr>
                        <a:t> 2020</a:t>
                      </a:r>
                      <a:endParaRPr lang="en-US" sz="1200" dirty="0">
                        <a:solidFill>
                          <a:schemeClr val="tx1"/>
                        </a:solidFill>
                      </a:endParaRPr>
                    </a:p>
                  </a:txBody>
                  <a:tcPr anchor="ctr"/>
                </a:tc>
                <a:extLst>
                  <a:ext uri="{0D108BD9-81ED-4DB2-BD59-A6C34878D82A}">
                    <a16:rowId xmlns:a16="http://schemas.microsoft.com/office/drawing/2014/main" val="2764069760"/>
                  </a:ext>
                </a:extLst>
              </a:tr>
              <a:tr h="524142">
                <a:tc>
                  <a:txBody>
                    <a:bodyPr/>
                    <a:lstStyle/>
                    <a:p>
                      <a:r>
                        <a:rPr lang="en-US" sz="1200" dirty="0">
                          <a:solidFill>
                            <a:schemeClr val="tx1"/>
                          </a:solidFill>
                        </a:rPr>
                        <a:t>To </a:t>
                      </a:r>
                      <a:r>
                        <a:rPr lang="en-US" sz="1200" dirty="0" err="1">
                          <a:solidFill>
                            <a:schemeClr val="tx1"/>
                          </a:solidFill>
                        </a:rPr>
                        <a:t>analyse</a:t>
                      </a:r>
                      <a:r>
                        <a:rPr lang="en-US" sz="1200" dirty="0">
                          <a:solidFill>
                            <a:schemeClr val="tx1"/>
                          </a:solidFill>
                        </a:rPr>
                        <a:t> the scorecard and set</a:t>
                      </a:r>
                      <a:r>
                        <a:rPr lang="en-US" sz="1200" baseline="0" dirty="0">
                          <a:solidFill>
                            <a:schemeClr val="tx1"/>
                          </a:solidFill>
                        </a:rPr>
                        <a:t> actions</a:t>
                      </a:r>
                      <a:endParaRPr lang="en-US" sz="120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ALL NTD PM</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February</a:t>
                      </a:r>
                      <a:r>
                        <a:rPr lang="en-US" sz="1200" baseline="0" dirty="0">
                          <a:solidFill>
                            <a:schemeClr val="tx1"/>
                          </a:solidFill>
                        </a:rPr>
                        <a:t> 2020</a:t>
                      </a:r>
                      <a:endParaRPr lang="en-US" sz="1200" dirty="0">
                        <a:solidFill>
                          <a:schemeClr val="tx1"/>
                        </a:solidFill>
                      </a:endParaRPr>
                    </a:p>
                  </a:txBody>
                  <a:tcPr anchor="ctr"/>
                </a:tc>
                <a:extLst>
                  <a:ext uri="{0D108BD9-81ED-4DB2-BD59-A6C34878D82A}">
                    <a16:rowId xmlns:a16="http://schemas.microsoft.com/office/drawing/2014/main" val="3272858678"/>
                  </a:ext>
                </a:extLst>
              </a:tr>
              <a:tr h="5573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Share the scorecard</a:t>
                      </a:r>
                      <a:r>
                        <a:rPr lang="en-US" sz="1200" baseline="0" dirty="0">
                          <a:solidFill>
                            <a:schemeClr val="tx1"/>
                          </a:solidFill>
                        </a:rPr>
                        <a:t> with authorities</a:t>
                      </a:r>
                      <a:endParaRPr lang="en-US" sz="120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ALL</a:t>
                      </a:r>
                      <a:r>
                        <a:rPr lang="en-US" sz="1200" baseline="0" dirty="0">
                          <a:solidFill>
                            <a:schemeClr val="tx1"/>
                          </a:solidFill>
                        </a:rPr>
                        <a:t> NTD MANAGERS</a:t>
                      </a:r>
                      <a:endParaRPr lang="en-US" sz="120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March</a:t>
                      </a:r>
                      <a:r>
                        <a:rPr lang="en-US" sz="1200" baseline="0" dirty="0">
                          <a:solidFill>
                            <a:schemeClr val="tx1"/>
                          </a:solidFill>
                        </a:rPr>
                        <a:t> 2020</a:t>
                      </a:r>
                      <a:endParaRPr lang="en-US" sz="1200" dirty="0">
                        <a:solidFill>
                          <a:schemeClr val="tx1"/>
                        </a:solidFill>
                      </a:endParaRPr>
                    </a:p>
                  </a:txBody>
                  <a:tcPr anchor="ctr"/>
                </a:tc>
                <a:extLst>
                  <a:ext uri="{0D108BD9-81ED-4DB2-BD59-A6C34878D82A}">
                    <a16:rowId xmlns:a16="http://schemas.microsoft.com/office/drawing/2014/main" val="1801797923"/>
                  </a:ext>
                </a:extLst>
              </a:tr>
              <a:tr h="6600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Share the scorecard</a:t>
                      </a:r>
                      <a:r>
                        <a:rPr lang="en-US" sz="1200" baseline="0" dirty="0">
                          <a:solidFill>
                            <a:schemeClr val="tx1"/>
                          </a:solidFill>
                        </a:rPr>
                        <a:t> with stakeholders and districts</a:t>
                      </a:r>
                      <a:endParaRPr lang="en-US" sz="1200" dirty="0">
                        <a:solidFill>
                          <a:schemeClr val="tx1"/>
                        </a:solidFill>
                      </a:endParaRPr>
                    </a:p>
                    <a:p>
                      <a:endParaRPr lang="en-US" sz="120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ALL</a:t>
                      </a:r>
                      <a:r>
                        <a:rPr lang="en-US" sz="1200" baseline="0" dirty="0">
                          <a:solidFill>
                            <a:schemeClr val="tx1"/>
                          </a:solidFill>
                        </a:rPr>
                        <a:t> NTD MANAGERS</a:t>
                      </a:r>
                      <a:endParaRPr lang="en-US" sz="120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March</a:t>
                      </a:r>
                      <a:r>
                        <a:rPr lang="en-US" sz="1200" baseline="0" dirty="0">
                          <a:solidFill>
                            <a:schemeClr val="tx1"/>
                          </a:solidFill>
                        </a:rPr>
                        <a:t> 2020</a:t>
                      </a:r>
                      <a:endParaRPr lang="en-US" sz="1200" dirty="0">
                        <a:solidFill>
                          <a:schemeClr val="tx1"/>
                        </a:solidFill>
                      </a:endParaRPr>
                    </a:p>
                  </a:txBody>
                  <a:tcPr anchor="ctr"/>
                </a:tc>
                <a:extLst>
                  <a:ext uri="{0D108BD9-81ED-4DB2-BD59-A6C34878D82A}">
                    <a16:rowId xmlns:a16="http://schemas.microsoft.com/office/drawing/2014/main" val="4171504472"/>
                  </a:ext>
                </a:extLst>
              </a:tr>
              <a:tr h="524142">
                <a:tc>
                  <a:txBody>
                    <a:bodyPr/>
                    <a:lstStyle/>
                    <a:p>
                      <a:r>
                        <a:rPr lang="en-US" sz="1200" dirty="0">
                          <a:solidFill>
                            <a:schemeClr val="tx1"/>
                          </a:solidFill>
                        </a:rPr>
                        <a:t>The programme managers to send to administrators a</a:t>
                      </a:r>
                      <a:r>
                        <a:rPr lang="en-US" sz="1200" baseline="0" dirty="0">
                          <a:solidFill>
                            <a:schemeClr val="tx1"/>
                          </a:solidFill>
                        </a:rPr>
                        <a:t> list of people that require account to the web platform</a:t>
                      </a:r>
                      <a:endParaRPr lang="en-US" sz="120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ALL</a:t>
                      </a:r>
                      <a:r>
                        <a:rPr lang="en-US" sz="1200" baseline="0" dirty="0">
                          <a:solidFill>
                            <a:schemeClr val="tx1"/>
                          </a:solidFill>
                        </a:rPr>
                        <a:t> NTD MANAGERS</a:t>
                      </a:r>
                      <a:endParaRPr lang="en-US" sz="1200" dirty="0">
                        <a:solidFill>
                          <a:schemeClr val="tx1"/>
                        </a:solidFill>
                      </a:endParaRPr>
                    </a:p>
                    <a:p>
                      <a:endParaRPr lang="en-US" sz="1200" dirty="0">
                        <a:solidFill>
                          <a:schemeClr val="tx1"/>
                        </a:solidFill>
                      </a:endParaRPr>
                    </a:p>
                  </a:txBody>
                  <a:tcPr anchor="ctr"/>
                </a:tc>
                <a:tc>
                  <a:txBody>
                    <a:bodyPr/>
                    <a:lstStyle/>
                    <a:p>
                      <a:r>
                        <a:rPr lang="en-US" sz="1200" dirty="0">
                          <a:solidFill>
                            <a:schemeClr val="tx1"/>
                          </a:solidFill>
                        </a:rPr>
                        <a:t>November</a:t>
                      </a:r>
                      <a:r>
                        <a:rPr lang="en-US" sz="1200" baseline="0" dirty="0">
                          <a:solidFill>
                            <a:schemeClr val="tx1"/>
                          </a:solidFill>
                        </a:rPr>
                        <a:t> 2019</a:t>
                      </a:r>
                      <a:endParaRPr lang="en-US" sz="1200" dirty="0">
                        <a:solidFill>
                          <a:schemeClr val="tx1"/>
                        </a:solidFill>
                      </a:endParaRPr>
                    </a:p>
                  </a:txBody>
                  <a:tcPr anchor="ctr"/>
                </a:tc>
                <a:extLst>
                  <a:ext uri="{0D108BD9-81ED-4DB2-BD59-A6C34878D82A}">
                    <a16:rowId xmlns:a16="http://schemas.microsoft.com/office/drawing/2014/main" val="3251950424"/>
                  </a:ext>
                </a:extLst>
              </a:tr>
              <a:tr h="557392">
                <a:tc>
                  <a:txBody>
                    <a:bodyPr/>
                    <a:lstStyle/>
                    <a:p>
                      <a:r>
                        <a:rPr lang="en-US" sz="1200" dirty="0">
                          <a:solidFill>
                            <a:schemeClr val="tx1"/>
                          </a:solidFill>
                        </a:rPr>
                        <a:t>Organize a support strengthening meeting for</a:t>
                      </a:r>
                      <a:r>
                        <a:rPr lang="en-US" sz="1200" baseline="0" dirty="0">
                          <a:solidFill>
                            <a:schemeClr val="tx1"/>
                          </a:solidFill>
                        </a:rPr>
                        <a:t> NTD scorecard</a:t>
                      </a:r>
                      <a:endParaRPr lang="en-US" sz="1200" dirty="0">
                        <a:solidFill>
                          <a:schemeClr val="tx1"/>
                        </a:solidFill>
                      </a:endParaRPr>
                    </a:p>
                  </a:txBody>
                  <a:tcPr anchor="ctr"/>
                </a:tc>
                <a:tc>
                  <a:txBody>
                    <a:bodyPr/>
                    <a:lstStyle/>
                    <a:p>
                      <a:r>
                        <a:rPr lang="en-US" sz="1200" dirty="0">
                          <a:solidFill>
                            <a:schemeClr val="tx1"/>
                          </a:solidFill>
                        </a:rPr>
                        <a:t>ALL NTD Managers ; ALMA</a:t>
                      </a:r>
                    </a:p>
                  </a:txBody>
                  <a:tcPr anchor="ctr"/>
                </a:tc>
                <a:tc>
                  <a:txBody>
                    <a:bodyPr/>
                    <a:lstStyle/>
                    <a:p>
                      <a:r>
                        <a:rPr lang="en-US" sz="1200" dirty="0">
                          <a:solidFill>
                            <a:schemeClr val="tx1"/>
                          </a:solidFill>
                        </a:rPr>
                        <a:t>April 2020</a:t>
                      </a:r>
                    </a:p>
                  </a:txBody>
                  <a:tcPr anchor="ctr"/>
                </a:tc>
                <a:extLst>
                  <a:ext uri="{0D108BD9-81ED-4DB2-BD59-A6C34878D82A}">
                    <a16:rowId xmlns:a16="http://schemas.microsoft.com/office/drawing/2014/main" val="1913712075"/>
                  </a:ext>
                </a:extLst>
              </a:tr>
              <a:tr h="524142">
                <a:tc>
                  <a:txBody>
                    <a:bodyPr/>
                    <a:lstStyle/>
                    <a:p>
                      <a:r>
                        <a:rPr lang="en-US" sz="1200" dirty="0">
                          <a:solidFill>
                            <a:schemeClr val="tx1"/>
                          </a:solidFill>
                        </a:rPr>
                        <a:t>I</a:t>
                      </a:r>
                      <a:r>
                        <a:rPr lang="en-US" sz="1200" baseline="0" dirty="0">
                          <a:solidFill>
                            <a:schemeClr val="tx1"/>
                          </a:solidFill>
                        </a:rPr>
                        <a:t>dentify opportunities to harmonize with other existing scorecards in country</a:t>
                      </a:r>
                      <a:endParaRPr lang="en-US" sz="1200" dirty="0">
                        <a:solidFill>
                          <a:schemeClr val="tx1"/>
                        </a:solidFill>
                      </a:endParaRPr>
                    </a:p>
                  </a:txBody>
                  <a:tcPr anchor="ctr"/>
                </a:tc>
                <a:tc>
                  <a:txBody>
                    <a:bodyPr/>
                    <a:lstStyle/>
                    <a:p>
                      <a:r>
                        <a:rPr lang="en-US" sz="1200" dirty="0">
                          <a:solidFill>
                            <a:schemeClr val="tx1"/>
                          </a:solidFill>
                        </a:rPr>
                        <a:t>All NTD Managers</a:t>
                      </a:r>
                    </a:p>
                  </a:txBody>
                  <a:tcPr anchor="ctr"/>
                </a:tc>
                <a:tc>
                  <a:txBody>
                    <a:bodyPr/>
                    <a:lstStyle/>
                    <a:p>
                      <a:r>
                        <a:rPr lang="en-US" sz="1200" dirty="0">
                          <a:solidFill>
                            <a:schemeClr val="tx1"/>
                          </a:solidFill>
                        </a:rPr>
                        <a:t>November 2019</a:t>
                      </a:r>
                    </a:p>
                  </a:txBody>
                  <a:tcPr anchor="ctr"/>
                </a:tc>
                <a:extLst>
                  <a:ext uri="{0D108BD9-81ED-4DB2-BD59-A6C34878D82A}">
                    <a16:rowId xmlns:a16="http://schemas.microsoft.com/office/drawing/2014/main" val="2497003706"/>
                  </a:ext>
                </a:extLst>
              </a:tr>
              <a:tr h="524142">
                <a:tc>
                  <a:txBody>
                    <a:bodyPr/>
                    <a:lstStyle/>
                    <a:p>
                      <a:r>
                        <a:rPr lang="en-US" sz="1200" dirty="0">
                          <a:solidFill>
                            <a:schemeClr val="tx1"/>
                          </a:solidFill>
                        </a:rPr>
                        <a:t>Share the existing</a:t>
                      </a:r>
                      <a:r>
                        <a:rPr lang="en-US" sz="1200" baseline="0" dirty="0">
                          <a:solidFill>
                            <a:schemeClr val="tx1"/>
                          </a:solidFill>
                        </a:rPr>
                        <a:t> scorecard (H2 2018) scorecard with all District NTD coordinators</a:t>
                      </a:r>
                      <a:endParaRPr lang="en-US" sz="1200" dirty="0">
                        <a:solidFill>
                          <a:schemeClr val="tx1"/>
                        </a:solidFill>
                      </a:endParaRPr>
                    </a:p>
                  </a:txBody>
                  <a:tcPr anchor="ctr"/>
                </a:tc>
                <a:tc>
                  <a:txBody>
                    <a:bodyPr/>
                    <a:lstStyle/>
                    <a:p>
                      <a:r>
                        <a:rPr lang="en-US" sz="1200" dirty="0">
                          <a:solidFill>
                            <a:schemeClr val="tx1"/>
                          </a:solidFill>
                        </a:rPr>
                        <a:t>NTD scorecard administrators</a:t>
                      </a:r>
                    </a:p>
                  </a:txBody>
                  <a:tcPr anchor="ctr"/>
                </a:tc>
                <a:tc>
                  <a:txBody>
                    <a:bodyPr/>
                    <a:lstStyle/>
                    <a:p>
                      <a:r>
                        <a:rPr lang="en-US" sz="1200" dirty="0">
                          <a:solidFill>
                            <a:schemeClr val="tx1"/>
                          </a:solidFill>
                        </a:rPr>
                        <a:t>November 2019</a:t>
                      </a:r>
                    </a:p>
                  </a:txBody>
                  <a:tcPr anchor="ctr"/>
                </a:tc>
                <a:extLst>
                  <a:ext uri="{0D108BD9-81ED-4DB2-BD59-A6C34878D82A}">
                    <a16:rowId xmlns:a16="http://schemas.microsoft.com/office/drawing/2014/main" val="2957428121"/>
                  </a:ext>
                </a:extLst>
              </a:tr>
              <a:tr h="678879">
                <a:tc>
                  <a:txBody>
                    <a:bodyPr/>
                    <a:lstStyle/>
                    <a:p>
                      <a:r>
                        <a:rPr lang="en-US" sz="1200" dirty="0">
                          <a:solidFill>
                            <a:schemeClr val="tx1"/>
                          </a:solidFill>
                        </a:rPr>
                        <a:t>Create</a:t>
                      </a:r>
                      <a:r>
                        <a:rPr lang="en-US" sz="1200" baseline="0" dirty="0">
                          <a:solidFill>
                            <a:schemeClr val="tx1"/>
                          </a:solidFill>
                        </a:rPr>
                        <a:t> a group email for all NTD Managers and NTD district Coordinators for better information sharing</a:t>
                      </a:r>
                      <a:endParaRPr lang="en-US" sz="120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NTD scorecard administrators</a:t>
                      </a:r>
                    </a:p>
                    <a:p>
                      <a:endParaRPr lang="en-US" sz="120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November 2019</a:t>
                      </a:r>
                    </a:p>
                    <a:p>
                      <a:endParaRPr lang="en-US" sz="1200" dirty="0">
                        <a:solidFill>
                          <a:schemeClr val="tx1"/>
                        </a:solidFill>
                      </a:endParaRPr>
                    </a:p>
                  </a:txBody>
                  <a:tcPr anchor="ctr"/>
                </a:tc>
                <a:extLst>
                  <a:ext uri="{0D108BD9-81ED-4DB2-BD59-A6C34878D82A}">
                    <a16:rowId xmlns:a16="http://schemas.microsoft.com/office/drawing/2014/main" val="1525613972"/>
                  </a:ext>
                </a:extLst>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8562" y="0"/>
            <a:ext cx="598200" cy="598200"/>
          </a:xfrm>
          <a:prstGeom prst="rect">
            <a:avLst/>
          </a:prstGeom>
        </p:spPr>
      </p:pic>
    </p:spTree>
    <p:extLst>
      <p:ext uri="{BB962C8B-B14F-4D97-AF65-F5344CB8AC3E}">
        <p14:creationId xmlns:p14="http://schemas.microsoft.com/office/powerpoint/2010/main" val="2490328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530" y="398"/>
          <a:ext cx="158730" cy="158730"/>
        </p:xfrm>
        <a:graphic>
          <a:graphicData uri="http://schemas.openxmlformats.org/presentationml/2006/ole">
            <mc:AlternateContent xmlns:mc="http://schemas.openxmlformats.org/markup-compatibility/2006">
              <mc:Choice xmlns:v="urn:schemas-microsoft-com:vml" Requires="v">
                <p:oleObj spid="_x0000_s12298" name="think-cell Slide" r:id="rId8" imgW="360" imgH="360" progId="">
                  <p:embed/>
                </p:oleObj>
              </mc:Choice>
              <mc:Fallback>
                <p:oleObj name="think-cell Slide" r:id="rId8" imgW="360" imgH="360" progId="">
                  <p:embed/>
                  <p:pic>
                    <p:nvPicPr>
                      <p:cNvPr id="9" name="Object 8"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0" y="398"/>
                        <a:ext cx="158730" cy="1587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a:xfrm>
            <a:off x="177427" y="197326"/>
            <a:ext cx="7559621" cy="830997"/>
          </a:xfrm>
        </p:spPr>
        <p:txBody>
          <a:bodyPr/>
          <a:lstStyle/>
          <a:p>
            <a:pPr>
              <a:buClrTx/>
            </a:pPr>
            <a:r>
              <a:rPr lang="en-US" sz="1800" dirty="0"/>
              <a:t>ALMA has assisted countries across Africa in the development and strengthening of national Malaria, RMNCAH, and NTD scorecards</a:t>
            </a:r>
            <a:endParaRPr lang="en-US" altLang="en-US" sz="1800" dirty="0">
              <a:solidFill>
                <a:schemeClr val="accent4"/>
              </a:solidFill>
              <a:cs typeface="Arial" panose="020B0604020202020204" pitchFamily="34" charset="0"/>
            </a:endParaRPr>
          </a:p>
        </p:txBody>
      </p:sp>
      <p:sp>
        <p:nvSpPr>
          <p:cNvPr id="17" name="Rectangle 10"/>
          <p:cNvSpPr>
            <a:spLocks noChangeArrowheads="1"/>
          </p:cNvSpPr>
          <p:nvPr/>
        </p:nvSpPr>
        <p:spPr bwMode="gray">
          <a:xfrm>
            <a:off x="349471" y="2208988"/>
            <a:ext cx="3148084" cy="2305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1143000" indent="-228600"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1600200" indent="-228600"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2057400" indent="-228600"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2514600" indent="-228600" defTabSz="89535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2971800" indent="-228600" defTabSz="89535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3429000" indent="-228600" defTabSz="89535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3886200" indent="-228600" defTabSz="89535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eaLnBrk="1" hangingPunct="1">
              <a:spcBef>
                <a:spcPct val="50000"/>
              </a:spcBef>
            </a:pPr>
            <a:r>
              <a:rPr lang="en-US" sz="1498" b="1" dirty="0">
                <a:solidFill>
                  <a:schemeClr val="bg1"/>
                </a:solidFill>
              </a:rPr>
              <a:t>Objectives</a:t>
            </a:r>
          </a:p>
          <a:p>
            <a:pPr lvl="1" eaLnBrk="1" hangingPunct="1">
              <a:spcBef>
                <a:spcPct val="50000"/>
              </a:spcBef>
              <a:buClr>
                <a:schemeClr val="bg1"/>
              </a:buClr>
            </a:pPr>
            <a:r>
              <a:rPr lang="en-US" sz="1498" b="1" dirty="0">
                <a:solidFill>
                  <a:schemeClr val="bg1"/>
                </a:solidFill>
              </a:rPr>
              <a:t>ALMA Heads of State and Government prioritize malaria control and elimination</a:t>
            </a:r>
          </a:p>
          <a:p>
            <a:pPr lvl="1" eaLnBrk="1" hangingPunct="1">
              <a:spcBef>
                <a:spcPct val="50000"/>
              </a:spcBef>
              <a:buClr>
                <a:schemeClr val="bg1"/>
              </a:buClr>
            </a:pPr>
            <a:r>
              <a:rPr lang="en-US" sz="1498" b="1" dirty="0">
                <a:solidFill>
                  <a:schemeClr val="bg1"/>
                </a:solidFill>
              </a:rPr>
              <a:t>Malaria is maintained high on the political and policy agenda at national level in ALMA member countries &amp; across the region</a:t>
            </a:r>
            <a:endParaRPr lang="en-US" altLang="en-US" sz="1498" b="1" dirty="0">
              <a:solidFill>
                <a:schemeClr val="bg1"/>
              </a:solidFill>
              <a:cs typeface="Arial" panose="020B0604020202020204" pitchFamily="34" charset="0"/>
            </a:endParaRPr>
          </a:p>
        </p:txBody>
      </p:sp>
      <p:sp>
        <p:nvSpPr>
          <p:cNvPr id="29" name="TextBox 6"/>
          <p:cNvSpPr txBox="1"/>
          <p:nvPr>
            <p:custDataLst>
              <p:tags r:id="rId4"/>
            </p:custDataLst>
          </p:nvPr>
        </p:nvSpPr>
        <p:spPr>
          <a:xfrm>
            <a:off x="128303" y="1101487"/>
            <a:ext cx="4326328" cy="5245356"/>
          </a:xfrm>
          <a:prstGeom prst="rect">
            <a:avLst/>
          </a:prstGeom>
          <a:solidFill>
            <a:schemeClr val="bg1">
              <a:lumMod val="95000"/>
            </a:schemeClr>
          </a:solidFill>
          <a:ln w="19050">
            <a:noFill/>
          </a:ln>
          <a:scene3d>
            <a:camera prst="orthographicFront"/>
            <a:lightRig rig="threePt" dir="t"/>
          </a:scene3d>
          <a:sp3d>
            <a:bevelT/>
          </a:sp3d>
        </p:spPr>
        <p:txBody>
          <a:bodyPr vert="horz" lIns="76192" tIns="76192" rIns="76192" bIns="76192" rtlCol="0" anchor="t" anchorCtr="0">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endParaRPr lang="en-US" sz="1800" dirty="0"/>
          </a:p>
        </p:txBody>
      </p:sp>
      <p:sp>
        <p:nvSpPr>
          <p:cNvPr id="30" name="Rectangle 2"/>
          <p:cNvSpPr txBox="1"/>
          <p:nvPr/>
        </p:nvSpPr>
        <p:spPr>
          <a:xfrm>
            <a:off x="187518" y="868944"/>
            <a:ext cx="4134558" cy="5227585"/>
          </a:xfrm>
          <a:prstGeom prst="rect">
            <a:avLst/>
          </a:prstGeom>
        </p:spPr>
        <p:txBody>
          <a:bodyPr vert="horz" wrap="square" lIns="0" tIns="0" rIns="0" bIns="0" rtlCol="0">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endParaRPr lang="fr-FR" sz="1470" dirty="0"/>
          </a:p>
          <a:p>
            <a:pPr marL="285720" lvl="1" indent="-195242" defTabSz="895255">
              <a:spcBef>
                <a:spcPct val="50000"/>
              </a:spcBef>
              <a:buClr>
                <a:srgbClr val="39302A"/>
              </a:buClr>
              <a:buFont typeface="Wingdings" panose="05000000000000000000" pitchFamily="2" charset="2"/>
              <a:buChar char="§"/>
              <a:defRPr/>
            </a:pPr>
            <a:r>
              <a:rPr lang="en-US" sz="1300" dirty="0">
                <a:solidFill>
                  <a:srgbClr val="000000"/>
                </a:solidFill>
              </a:rPr>
              <a:t>Between 2012 and 2021 ALMA has supported the development of: </a:t>
            </a:r>
          </a:p>
          <a:p>
            <a:pPr marL="628767" lvl="2" indent="-280035" defTabSz="895255">
              <a:spcBef>
                <a:spcPct val="50000"/>
              </a:spcBef>
              <a:buClr>
                <a:srgbClr val="39302A"/>
              </a:buClr>
              <a:buFont typeface="Wingdings" panose="05000000000000000000" pitchFamily="2" charset="2"/>
              <a:buChar char="ü"/>
              <a:defRPr/>
            </a:pPr>
            <a:r>
              <a:rPr lang="en-US" sz="1300" b="1" dirty="0"/>
              <a:t>29</a:t>
            </a:r>
            <a:r>
              <a:rPr lang="en-US" sz="1300" dirty="0"/>
              <a:t> RMNCAH Scorecards</a:t>
            </a:r>
          </a:p>
          <a:p>
            <a:pPr marL="628767" lvl="2" indent="-280035" defTabSz="895255">
              <a:spcBef>
                <a:spcPct val="50000"/>
              </a:spcBef>
              <a:buClr>
                <a:srgbClr val="39302A"/>
              </a:buClr>
              <a:buFont typeface="Wingdings" panose="05000000000000000000" pitchFamily="2" charset="2"/>
              <a:buChar char="ü"/>
              <a:defRPr/>
            </a:pPr>
            <a:r>
              <a:rPr lang="en-US" sz="1300" b="1" dirty="0"/>
              <a:t>40</a:t>
            </a:r>
            <a:r>
              <a:rPr lang="en-US" sz="1300" dirty="0"/>
              <a:t> malaria Scorecards</a:t>
            </a:r>
          </a:p>
          <a:p>
            <a:pPr marL="628767" lvl="2" indent="-280035" defTabSz="895255">
              <a:spcBef>
                <a:spcPct val="50000"/>
              </a:spcBef>
              <a:buClr>
                <a:srgbClr val="39302A"/>
              </a:buClr>
              <a:buFont typeface="Wingdings" panose="05000000000000000000" pitchFamily="2" charset="2"/>
              <a:buChar char="ü"/>
              <a:defRPr/>
            </a:pPr>
            <a:r>
              <a:rPr lang="en-US" sz="1300" b="1" dirty="0"/>
              <a:t>6</a:t>
            </a:r>
            <a:r>
              <a:rPr lang="en-US" sz="1300" dirty="0"/>
              <a:t> NTD Scorecards</a:t>
            </a:r>
          </a:p>
          <a:p>
            <a:pPr marL="628767" lvl="2" indent="-280035" defTabSz="895255">
              <a:spcBef>
                <a:spcPct val="50000"/>
              </a:spcBef>
              <a:buClr>
                <a:srgbClr val="39302A"/>
              </a:buClr>
              <a:buFont typeface="Wingdings" panose="05000000000000000000" pitchFamily="2" charset="2"/>
              <a:buChar char="ü"/>
              <a:defRPr/>
            </a:pPr>
            <a:r>
              <a:rPr lang="en-US" sz="1300" b="1" dirty="0"/>
              <a:t>1</a:t>
            </a:r>
            <a:r>
              <a:rPr lang="en-US" sz="1300" dirty="0"/>
              <a:t> country with Malaria-NTD integrated scorecard</a:t>
            </a:r>
          </a:p>
          <a:p>
            <a:pPr marL="628767" lvl="2" indent="-280035" defTabSz="895255">
              <a:spcBef>
                <a:spcPct val="50000"/>
              </a:spcBef>
              <a:buClr>
                <a:srgbClr val="39302A"/>
              </a:buClr>
              <a:buFont typeface="Wingdings" panose="05000000000000000000" pitchFamily="2" charset="2"/>
              <a:buChar char="ü"/>
              <a:defRPr/>
            </a:pPr>
            <a:r>
              <a:rPr lang="en-US" sz="1300" b="1" dirty="0"/>
              <a:t>4</a:t>
            </a:r>
            <a:r>
              <a:rPr lang="en-US" sz="1300" dirty="0"/>
              <a:t> Community Scorecards</a:t>
            </a:r>
          </a:p>
          <a:p>
            <a:pPr marL="628767" lvl="2" indent="-280035" defTabSz="895255">
              <a:spcBef>
                <a:spcPct val="50000"/>
              </a:spcBef>
              <a:buClr>
                <a:srgbClr val="39302A"/>
              </a:buClr>
              <a:buFont typeface="Wingdings" panose="05000000000000000000" pitchFamily="2" charset="2"/>
              <a:buChar char="ü"/>
              <a:defRPr/>
            </a:pPr>
            <a:r>
              <a:rPr lang="en-US" sz="1300" b="1" dirty="0"/>
              <a:t>2</a:t>
            </a:r>
            <a:r>
              <a:rPr lang="en-US" sz="1300" dirty="0"/>
              <a:t> Nutrition Scorecard (AFDB and TZ)</a:t>
            </a:r>
          </a:p>
          <a:p>
            <a:pPr marL="285720" lvl="1" indent="-195242" defTabSz="895255">
              <a:spcBef>
                <a:spcPct val="50000"/>
              </a:spcBef>
              <a:buClr>
                <a:srgbClr val="39302A"/>
              </a:buClr>
              <a:buFont typeface="Wingdings" panose="05000000000000000000" pitchFamily="2" charset="2"/>
              <a:buChar char="§"/>
              <a:defRPr/>
            </a:pPr>
            <a:r>
              <a:rPr lang="en-US" sz="1300" dirty="0">
                <a:solidFill>
                  <a:srgbClr val="000000"/>
                </a:solidFill>
              </a:rPr>
              <a:t>Scorecards are updated quarterly and integrated into existing management and decision making processes</a:t>
            </a:r>
            <a:endParaRPr lang="en-US" sz="1300" dirty="0"/>
          </a:p>
          <a:p>
            <a:pPr marL="285720" lvl="1" indent="-195242" defTabSz="895255">
              <a:spcBef>
                <a:spcPct val="50000"/>
              </a:spcBef>
              <a:buClr>
                <a:srgbClr val="39302A"/>
              </a:buClr>
              <a:buFont typeface="Wingdings" panose="05000000000000000000" pitchFamily="2" charset="2"/>
              <a:buChar char="§"/>
              <a:defRPr/>
            </a:pPr>
            <a:r>
              <a:rPr lang="en-US" sz="1300" dirty="0">
                <a:solidFill>
                  <a:prstClr val="black"/>
                </a:solidFill>
              </a:rPr>
              <a:t>ALMA has continuously supported the implementation and strengthening of country scorecards in order to:</a:t>
            </a:r>
          </a:p>
          <a:p>
            <a:pPr marL="639694" lvl="2" indent="-285720" defTabSz="895255">
              <a:spcBef>
                <a:spcPct val="50000"/>
              </a:spcBef>
              <a:buClr>
                <a:srgbClr val="39302A"/>
              </a:buClr>
              <a:buFont typeface="Wingdings" panose="05000000000000000000" pitchFamily="2" charset="2"/>
              <a:buChar char="ü"/>
              <a:defRPr/>
            </a:pPr>
            <a:r>
              <a:rPr lang="en-US" sz="1300" dirty="0">
                <a:solidFill>
                  <a:prstClr val="black"/>
                </a:solidFill>
              </a:rPr>
              <a:t>Strengthen the capacity to ensure sustained use of the tool </a:t>
            </a:r>
          </a:p>
          <a:p>
            <a:pPr marL="639694" lvl="2" indent="-285720" defTabSz="895255">
              <a:spcBef>
                <a:spcPct val="50000"/>
              </a:spcBef>
              <a:buClr>
                <a:srgbClr val="39302A"/>
              </a:buClr>
              <a:buFont typeface="Wingdings" panose="05000000000000000000" pitchFamily="2" charset="2"/>
              <a:buChar char="ü"/>
              <a:defRPr/>
            </a:pPr>
            <a:r>
              <a:rPr lang="en-US" sz="1300" dirty="0">
                <a:solidFill>
                  <a:prstClr val="black"/>
                </a:solidFill>
              </a:rPr>
              <a:t>Document best practices</a:t>
            </a:r>
          </a:p>
          <a:p>
            <a:pPr marL="639694" lvl="2" indent="-285720" defTabSz="895255">
              <a:spcBef>
                <a:spcPct val="50000"/>
              </a:spcBef>
              <a:buClr>
                <a:srgbClr val="39302A"/>
              </a:buClr>
              <a:buFont typeface="Wingdings" panose="05000000000000000000" pitchFamily="2" charset="2"/>
              <a:buChar char="ü"/>
              <a:defRPr/>
            </a:pPr>
            <a:r>
              <a:rPr lang="en-US" sz="1300" dirty="0">
                <a:solidFill>
                  <a:prstClr val="black"/>
                </a:solidFill>
              </a:rPr>
              <a:t>Provide additional support as needed</a:t>
            </a:r>
          </a:p>
        </p:txBody>
      </p:sp>
      <p:sp>
        <p:nvSpPr>
          <p:cNvPr id="109" name="TextBox 108">
            <a:extLst>
              <a:ext uri="{FF2B5EF4-FFF2-40B4-BE49-F238E27FC236}">
                <a16:creationId xmlns:a16="http://schemas.microsoft.com/office/drawing/2014/main" id="{17199A62-534B-4825-94F2-F43AD437A942}"/>
              </a:ext>
            </a:extLst>
          </p:cNvPr>
          <p:cNvSpPr txBox="1"/>
          <p:nvPr/>
        </p:nvSpPr>
        <p:spPr>
          <a:xfrm>
            <a:off x="5002199" y="5261260"/>
            <a:ext cx="514885" cy="213007"/>
          </a:xfrm>
          <a:prstGeom prst="rect">
            <a:avLst/>
          </a:prstGeom>
          <a:noFill/>
        </p:spPr>
        <p:txBody>
          <a:bodyPr wrap="none" rtlCol="0">
            <a:spAutoFit/>
          </a:bodyPr>
          <a:lstStyle/>
          <a:p>
            <a:pPr defTabSz="914206">
              <a:defRPr/>
            </a:pPr>
            <a:r>
              <a:rPr lang="en-US" sz="784" kern="0" dirty="0">
                <a:solidFill>
                  <a:prstClr val="black"/>
                </a:solidFill>
              </a:rPr>
              <a:t>Malaria</a:t>
            </a:r>
          </a:p>
        </p:txBody>
      </p:sp>
      <p:sp>
        <p:nvSpPr>
          <p:cNvPr id="110" name="Rectangle 109">
            <a:extLst>
              <a:ext uri="{FF2B5EF4-FFF2-40B4-BE49-F238E27FC236}">
                <a16:creationId xmlns:a16="http://schemas.microsoft.com/office/drawing/2014/main" id="{7BE545D6-9E0D-4DAB-AD74-471F86449608}"/>
              </a:ext>
            </a:extLst>
          </p:cNvPr>
          <p:cNvSpPr>
            <a:spLocks noChangeArrowheads="1"/>
          </p:cNvSpPr>
          <p:nvPr>
            <p:custDataLst>
              <p:tags r:id="rId5"/>
            </p:custDataLst>
          </p:nvPr>
        </p:nvSpPr>
        <p:spPr bwMode="gray">
          <a:xfrm>
            <a:off x="6674012" y="4112825"/>
            <a:ext cx="277320"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p>
            <a:pPr defTabSz="877257">
              <a:buClr>
                <a:srgbClr val="39302A"/>
              </a:buClr>
              <a:defRPr/>
            </a:pPr>
            <a:r>
              <a:rPr lang="en-US" sz="686" kern="0" dirty="0">
                <a:solidFill>
                  <a:prstClr val="white"/>
                </a:solidFill>
              </a:rPr>
              <a:t>Angola</a:t>
            </a:r>
          </a:p>
        </p:txBody>
      </p:sp>
      <p:sp>
        <p:nvSpPr>
          <p:cNvPr id="113" name="TextBox 112">
            <a:extLst>
              <a:ext uri="{FF2B5EF4-FFF2-40B4-BE49-F238E27FC236}">
                <a16:creationId xmlns:a16="http://schemas.microsoft.com/office/drawing/2014/main" id="{839E9E8F-3D41-4DA1-8C8A-9C0D56B0C0A0}"/>
              </a:ext>
            </a:extLst>
          </p:cNvPr>
          <p:cNvSpPr txBox="1"/>
          <p:nvPr/>
        </p:nvSpPr>
        <p:spPr>
          <a:xfrm>
            <a:off x="4999745" y="5782989"/>
            <a:ext cx="798617" cy="213007"/>
          </a:xfrm>
          <a:prstGeom prst="rect">
            <a:avLst/>
          </a:prstGeom>
          <a:noFill/>
        </p:spPr>
        <p:txBody>
          <a:bodyPr wrap="none" rtlCol="0">
            <a:spAutoFit/>
          </a:bodyPr>
          <a:lstStyle/>
          <a:p>
            <a:pPr defTabSz="914206">
              <a:defRPr/>
            </a:pPr>
            <a:r>
              <a:rPr lang="en-US" sz="784" kern="0" dirty="0">
                <a:solidFill>
                  <a:prstClr val="black"/>
                </a:solidFill>
              </a:rPr>
              <a:t>No Scorecard</a:t>
            </a:r>
          </a:p>
        </p:txBody>
      </p:sp>
      <p:sp>
        <p:nvSpPr>
          <p:cNvPr id="116" name="Rectangle 115">
            <a:extLst>
              <a:ext uri="{FF2B5EF4-FFF2-40B4-BE49-F238E27FC236}">
                <a16:creationId xmlns:a16="http://schemas.microsoft.com/office/drawing/2014/main" id="{731817E4-6057-4A9B-8CF0-563CAD1AD0B0}"/>
              </a:ext>
            </a:extLst>
          </p:cNvPr>
          <p:cNvSpPr/>
          <p:nvPr/>
        </p:nvSpPr>
        <p:spPr>
          <a:xfrm>
            <a:off x="4765542" y="5254700"/>
            <a:ext cx="210951" cy="188258"/>
          </a:xfrm>
          <a:prstGeom prst="rect">
            <a:avLst/>
          </a:prstGeom>
          <a:solidFill>
            <a:schemeClr val="accent1"/>
          </a:solidFill>
          <a:ln w="9525" cap="flat" cmpd="sng" algn="ctr">
            <a:solidFill>
              <a:sysClr val="window" lastClr="FFFFFF">
                <a:lumMod val="95000"/>
              </a:sysClr>
            </a:solidFill>
            <a:prstDash val="solid"/>
          </a:ln>
          <a:effectLst/>
        </p:spPr>
        <p:txBody>
          <a:bodyPr anchor="ctr"/>
          <a:lstStyle/>
          <a:p>
            <a:pPr algn="ctr" defTabSz="896070" fontAlgn="auto">
              <a:spcBef>
                <a:spcPts val="0"/>
              </a:spcBef>
              <a:spcAft>
                <a:spcPts val="0"/>
              </a:spcAft>
              <a:defRPr/>
            </a:pPr>
            <a:endParaRPr lang="en-US" sz="2161" kern="0" dirty="0" err="1">
              <a:solidFill>
                <a:prstClr val="black"/>
              </a:solidFill>
              <a:latin typeface="Arial"/>
              <a:sym typeface="Gill Sans" panose="020B0502020104020203" pitchFamily="34" charset="-79"/>
            </a:endParaRPr>
          </a:p>
        </p:txBody>
      </p:sp>
      <p:sp>
        <p:nvSpPr>
          <p:cNvPr id="117" name="Rectangle 116">
            <a:extLst>
              <a:ext uri="{FF2B5EF4-FFF2-40B4-BE49-F238E27FC236}">
                <a16:creationId xmlns:a16="http://schemas.microsoft.com/office/drawing/2014/main" id="{5AF56098-3ABC-4A5A-9FD2-F2012923CA98}"/>
              </a:ext>
            </a:extLst>
          </p:cNvPr>
          <p:cNvSpPr/>
          <p:nvPr/>
        </p:nvSpPr>
        <p:spPr>
          <a:xfrm>
            <a:off x="4765542" y="4997801"/>
            <a:ext cx="210951" cy="200352"/>
          </a:xfrm>
          <a:prstGeom prst="rect">
            <a:avLst/>
          </a:prstGeom>
          <a:solidFill>
            <a:srgbClr val="6F0710"/>
          </a:solidFill>
          <a:ln w="9525" cap="flat" cmpd="sng" algn="ctr">
            <a:solidFill>
              <a:sysClr val="window" lastClr="FFFFFF">
                <a:lumMod val="95000"/>
              </a:sysClr>
            </a:solidFill>
            <a:prstDash val="solid"/>
          </a:ln>
          <a:effectLst/>
        </p:spPr>
        <p:txBody>
          <a:bodyPr anchor="ctr"/>
          <a:lstStyle/>
          <a:p>
            <a:pPr algn="ctr" defTabSz="896070" fontAlgn="auto">
              <a:spcBef>
                <a:spcPts val="0"/>
              </a:spcBef>
              <a:spcAft>
                <a:spcPts val="0"/>
              </a:spcAft>
              <a:defRPr/>
            </a:pPr>
            <a:endParaRPr lang="en-US" sz="2161" kern="0" dirty="0" err="1">
              <a:solidFill>
                <a:prstClr val="black"/>
              </a:solidFill>
              <a:latin typeface="Arial"/>
              <a:sym typeface="Gill Sans" panose="020B0502020104020203" pitchFamily="34" charset="-79"/>
            </a:endParaRPr>
          </a:p>
        </p:txBody>
      </p:sp>
      <p:sp>
        <p:nvSpPr>
          <p:cNvPr id="118" name="Rectangle 117">
            <a:extLst>
              <a:ext uri="{FF2B5EF4-FFF2-40B4-BE49-F238E27FC236}">
                <a16:creationId xmlns:a16="http://schemas.microsoft.com/office/drawing/2014/main" id="{1BD235E4-78D9-4444-803E-D5EE60413498}"/>
              </a:ext>
            </a:extLst>
          </p:cNvPr>
          <p:cNvSpPr/>
          <p:nvPr/>
        </p:nvSpPr>
        <p:spPr>
          <a:xfrm>
            <a:off x="4765542" y="4746373"/>
            <a:ext cx="210951" cy="194881"/>
          </a:xfrm>
          <a:prstGeom prst="rect">
            <a:avLst/>
          </a:prstGeom>
          <a:solidFill>
            <a:schemeClr val="accent5">
              <a:lumMod val="25000"/>
              <a:lumOff val="75000"/>
            </a:schemeClr>
          </a:solidFill>
          <a:ln w="9525" cap="flat" cmpd="sng" algn="ctr">
            <a:solidFill>
              <a:sysClr val="window" lastClr="FFFFFF">
                <a:lumMod val="95000"/>
              </a:sysClr>
            </a:solidFill>
            <a:prstDash val="solid"/>
          </a:ln>
          <a:effectLst/>
        </p:spPr>
        <p:txBody>
          <a:bodyPr anchor="ctr"/>
          <a:lstStyle/>
          <a:p>
            <a:pPr algn="ctr" defTabSz="896070" fontAlgn="auto">
              <a:spcBef>
                <a:spcPts val="0"/>
              </a:spcBef>
              <a:spcAft>
                <a:spcPts val="0"/>
              </a:spcAft>
              <a:defRPr/>
            </a:pPr>
            <a:endParaRPr lang="en-US" sz="2161" kern="0" dirty="0" err="1">
              <a:solidFill>
                <a:prstClr val="black"/>
              </a:solidFill>
              <a:latin typeface="Arial"/>
              <a:sym typeface="Gill Sans" panose="020B0502020104020203" pitchFamily="34" charset="-79"/>
            </a:endParaRPr>
          </a:p>
        </p:txBody>
      </p:sp>
      <p:grpSp>
        <p:nvGrpSpPr>
          <p:cNvPr id="119" name="Group 118">
            <a:extLst>
              <a:ext uri="{FF2B5EF4-FFF2-40B4-BE49-F238E27FC236}">
                <a16:creationId xmlns:a16="http://schemas.microsoft.com/office/drawing/2014/main" id="{4D3F3259-13EB-489A-BFB4-3BC2646EF243}"/>
              </a:ext>
            </a:extLst>
          </p:cNvPr>
          <p:cNvGrpSpPr/>
          <p:nvPr/>
        </p:nvGrpSpPr>
        <p:grpSpPr>
          <a:xfrm>
            <a:off x="4472048" y="1692195"/>
            <a:ext cx="4507761" cy="4192519"/>
            <a:chOff x="275156" y="89301"/>
            <a:chExt cx="6968653" cy="6548837"/>
          </a:xfrm>
        </p:grpSpPr>
        <p:sp>
          <p:nvSpPr>
            <p:cNvPr id="120" name="Freeform 1">
              <a:extLst>
                <a:ext uri="{FF2B5EF4-FFF2-40B4-BE49-F238E27FC236}">
                  <a16:creationId xmlns:a16="http://schemas.microsoft.com/office/drawing/2014/main" id="{9753F781-CEA1-49F5-B402-600C677ED02A}"/>
                </a:ext>
              </a:extLst>
            </p:cNvPr>
            <p:cNvSpPr>
              <a:spLocks/>
            </p:cNvSpPr>
            <p:nvPr/>
          </p:nvSpPr>
          <p:spPr bwMode="auto">
            <a:xfrm>
              <a:off x="4465404" y="1382920"/>
              <a:ext cx="1477894" cy="1772159"/>
            </a:xfrm>
            <a:custGeom>
              <a:avLst/>
              <a:gdLst>
                <a:gd name="T0" fmla="*/ 2147483646 w 21600"/>
                <a:gd name="T1" fmla="*/ 2147483646 h 21600"/>
                <a:gd name="T2" fmla="*/ 2147483646 w 21600"/>
                <a:gd name="T3" fmla="*/ 2147483646 h 21600"/>
                <a:gd name="T4" fmla="*/ 1617174170 w 21600"/>
                <a:gd name="T5" fmla="*/ 2147483646 h 21600"/>
                <a:gd name="T6" fmla="*/ 713630612 w 21600"/>
                <a:gd name="T7" fmla="*/ 2147483646 h 21600"/>
                <a:gd name="T8" fmla="*/ 345556357 w 21600"/>
                <a:gd name="T9" fmla="*/ 2147483646 h 21600"/>
                <a:gd name="T10" fmla="*/ 0 w 21600"/>
                <a:gd name="T11" fmla="*/ 2147483646 h 21600"/>
                <a:gd name="T12" fmla="*/ 831100018 w 21600"/>
                <a:gd name="T13" fmla="*/ 2147483646 h 21600"/>
                <a:gd name="T14" fmla="*/ 1366569421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936742078 h 21600"/>
                <a:gd name="T72" fmla="*/ 2147483646 w 21600"/>
                <a:gd name="T73" fmla="*/ 297055580 h 21600"/>
                <a:gd name="T74" fmla="*/ 2147483646 w 21600"/>
                <a:gd name="T75" fmla="*/ 1260802700 h 21600"/>
                <a:gd name="T76" fmla="*/ 2147483646 w 21600"/>
                <a:gd name="T77" fmla="*/ 1819459904 h 21600"/>
                <a:gd name="T78" fmla="*/ 2147483646 w 21600"/>
                <a:gd name="T79" fmla="*/ 1900475030 h 21600"/>
                <a:gd name="T80" fmla="*/ 2147483646 w 21600"/>
                <a:gd name="T81" fmla="*/ 1927480072 h 21600"/>
                <a:gd name="T82" fmla="*/ 2147483646 w 21600"/>
                <a:gd name="T83" fmla="*/ 2033813362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600" h="21600">
                  <a:moveTo>
                    <a:pt x="3973" y="1205"/>
                  </a:moveTo>
                  <a:lnTo>
                    <a:pt x="4058" y="3344"/>
                  </a:lnTo>
                  <a:lnTo>
                    <a:pt x="2705" y="3220"/>
                  </a:lnTo>
                  <a:lnTo>
                    <a:pt x="2793" y="5312"/>
                  </a:lnTo>
                  <a:lnTo>
                    <a:pt x="2849" y="8095"/>
                  </a:lnTo>
                  <a:lnTo>
                    <a:pt x="1652" y="8109"/>
                  </a:lnTo>
                  <a:lnTo>
                    <a:pt x="1328" y="8794"/>
                  </a:lnTo>
                  <a:lnTo>
                    <a:pt x="729" y="9321"/>
                  </a:lnTo>
                  <a:lnTo>
                    <a:pt x="883" y="9891"/>
                  </a:lnTo>
                  <a:lnTo>
                    <a:pt x="353" y="10248"/>
                  </a:lnTo>
                  <a:lnTo>
                    <a:pt x="444" y="10800"/>
                  </a:lnTo>
                  <a:lnTo>
                    <a:pt x="0" y="11540"/>
                  </a:lnTo>
                  <a:lnTo>
                    <a:pt x="832" y="11489"/>
                  </a:lnTo>
                  <a:lnTo>
                    <a:pt x="849" y="12248"/>
                  </a:lnTo>
                  <a:lnTo>
                    <a:pt x="1331" y="12956"/>
                  </a:lnTo>
                  <a:lnTo>
                    <a:pt x="1396" y="13456"/>
                  </a:lnTo>
                  <a:lnTo>
                    <a:pt x="1967" y="14118"/>
                  </a:lnTo>
                  <a:lnTo>
                    <a:pt x="2319" y="14747"/>
                  </a:lnTo>
                  <a:lnTo>
                    <a:pt x="2231" y="15847"/>
                  </a:lnTo>
                  <a:lnTo>
                    <a:pt x="3072" y="15910"/>
                  </a:lnTo>
                  <a:lnTo>
                    <a:pt x="3513" y="16387"/>
                  </a:lnTo>
                  <a:lnTo>
                    <a:pt x="4543" y="16776"/>
                  </a:lnTo>
                  <a:lnTo>
                    <a:pt x="4716" y="17384"/>
                  </a:lnTo>
                  <a:lnTo>
                    <a:pt x="5548" y="17705"/>
                  </a:lnTo>
                  <a:lnTo>
                    <a:pt x="6160" y="18491"/>
                  </a:lnTo>
                  <a:lnTo>
                    <a:pt x="6640" y="18987"/>
                  </a:lnTo>
                  <a:lnTo>
                    <a:pt x="7244" y="19462"/>
                  </a:lnTo>
                  <a:lnTo>
                    <a:pt x="7699" y="20021"/>
                  </a:lnTo>
                  <a:lnTo>
                    <a:pt x="8441" y="20752"/>
                  </a:lnTo>
                  <a:lnTo>
                    <a:pt x="9478" y="20586"/>
                  </a:lnTo>
                  <a:lnTo>
                    <a:pt x="10278" y="20784"/>
                  </a:lnTo>
                  <a:lnTo>
                    <a:pt x="10860" y="20528"/>
                  </a:lnTo>
                  <a:lnTo>
                    <a:pt x="11289" y="21061"/>
                  </a:lnTo>
                  <a:lnTo>
                    <a:pt x="12306" y="21600"/>
                  </a:lnTo>
                  <a:lnTo>
                    <a:pt x="12911" y="21312"/>
                  </a:lnTo>
                  <a:lnTo>
                    <a:pt x="13774" y="21435"/>
                  </a:lnTo>
                  <a:lnTo>
                    <a:pt x="14869" y="21397"/>
                  </a:lnTo>
                  <a:lnTo>
                    <a:pt x="16058" y="21309"/>
                  </a:lnTo>
                  <a:lnTo>
                    <a:pt x="16910" y="20437"/>
                  </a:lnTo>
                  <a:lnTo>
                    <a:pt x="18810" y="20357"/>
                  </a:lnTo>
                  <a:lnTo>
                    <a:pt x="18823" y="19572"/>
                  </a:lnTo>
                  <a:lnTo>
                    <a:pt x="18074" y="19476"/>
                  </a:lnTo>
                  <a:lnTo>
                    <a:pt x="17511" y="18660"/>
                  </a:lnTo>
                  <a:lnTo>
                    <a:pt x="17300" y="18137"/>
                  </a:lnTo>
                  <a:lnTo>
                    <a:pt x="16647" y="17621"/>
                  </a:lnTo>
                  <a:lnTo>
                    <a:pt x="16040" y="17114"/>
                  </a:lnTo>
                  <a:lnTo>
                    <a:pt x="14926" y="16874"/>
                  </a:lnTo>
                  <a:lnTo>
                    <a:pt x="15240" y="16127"/>
                  </a:lnTo>
                  <a:lnTo>
                    <a:pt x="16360" y="16069"/>
                  </a:lnTo>
                  <a:lnTo>
                    <a:pt x="16360" y="14708"/>
                  </a:lnTo>
                  <a:lnTo>
                    <a:pt x="16846" y="13563"/>
                  </a:lnTo>
                  <a:lnTo>
                    <a:pt x="17601" y="13269"/>
                  </a:lnTo>
                  <a:lnTo>
                    <a:pt x="17646" y="12277"/>
                  </a:lnTo>
                  <a:lnTo>
                    <a:pt x="18298" y="11380"/>
                  </a:lnTo>
                  <a:lnTo>
                    <a:pt x="18964" y="11140"/>
                  </a:lnTo>
                  <a:lnTo>
                    <a:pt x="19105" y="10489"/>
                  </a:lnTo>
                  <a:lnTo>
                    <a:pt x="19322" y="9456"/>
                  </a:lnTo>
                  <a:lnTo>
                    <a:pt x="19245" y="8634"/>
                  </a:lnTo>
                  <a:lnTo>
                    <a:pt x="19463" y="7897"/>
                  </a:lnTo>
                  <a:lnTo>
                    <a:pt x="19565" y="7141"/>
                  </a:lnTo>
                  <a:lnTo>
                    <a:pt x="19604" y="6528"/>
                  </a:lnTo>
                  <a:lnTo>
                    <a:pt x="20320" y="6474"/>
                  </a:lnTo>
                  <a:lnTo>
                    <a:pt x="20365" y="5925"/>
                  </a:lnTo>
                  <a:lnTo>
                    <a:pt x="21178" y="5967"/>
                  </a:lnTo>
                  <a:lnTo>
                    <a:pt x="21600" y="5380"/>
                  </a:lnTo>
                  <a:lnTo>
                    <a:pt x="20941" y="4938"/>
                  </a:lnTo>
                  <a:lnTo>
                    <a:pt x="20250" y="4389"/>
                  </a:lnTo>
                  <a:lnTo>
                    <a:pt x="19789" y="3536"/>
                  </a:lnTo>
                  <a:lnTo>
                    <a:pt x="19591" y="2847"/>
                  </a:lnTo>
                  <a:lnTo>
                    <a:pt x="19348" y="1825"/>
                  </a:lnTo>
                  <a:lnTo>
                    <a:pt x="19053" y="987"/>
                  </a:lnTo>
                  <a:lnTo>
                    <a:pt x="18369" y="555"/>
                  </a:lnTo>
                  <a:lnTo>
                    <a:pt x="17249" y="0"/>
                  </a:lnTo>
                  <a:lnTo>
                    <a:pt x="16545" y="176"/>
                  </a:lnTo>
                  <a:lnTo>
                    <a:pt x="16270" y="736"/>
                  </a:lnTo>
                  <a:lnTo>
                    <a:pt x="15508" y="747"/>
                  </a:lnTo>
                  <a:lnTo>
                    <a:pt x="15093" y="1297"/>
                  </a:lnTo>
                  <a:lnTo>
                    <a:pt x="14498" y="1078"/>
                  </a:lnTo>
                  <a:lnTo>
                    <a:pt x="12821" y="1099"/>
                  </a:lnTo>
                  <a:lnTo>
                    <a:pt x="10674" y="1126"/>
                  </a:lnTo>
                  <a:lnTo>
                    <a:pt x="7315" y="1110"/>
                  </a:lnTo>
                  <a:lnTo>
                    <a:pt x="5539" y="1142"/>
                  </a:lnTo>
                  <a:lnTo>
                    <a:pt x="3973" y="1205"/>
                  </a:lnTo>
                  <a:close/>
                  <a:moveTo>
                    <a:pt x="3973" y="1205"/>
                  </a:moveTo>
                </a:path>
              </a:pathLst>
            </a:custGeom>
            <a:solidFill>
              <a:schemeClr val="accent5">
                <a:lumMod val="25000"/>
                <a:lumOff val="75000"/>
              </a:schemeClr>
            </a:solidFill>
            <a:ln w="6350" cap="flat">
              <a:solidFill>
                <a:schemeClr val="tx1"/>
              </a:solidFill>
              <a:prstDash val="solid"/>
              <a:miter lim="800000"/>
              <a:headEnd type="none" w="med" len="med"/>
              <a:tailEnd type="none" w="med" len="med"/>
            </a:ln>
          </p:spPr>
          <p:txBody>
            <a:bodyPr lIns="0" tIns="0" rIns="0" bIns="0"/>
            <a:lstStyle/>
            <a:p>
              <a:pPr>
                <a:defRPr/>
              </a:pPr>
              <a:endParaRPr lang="en-GB" sz="1081">
                <a:latin typeface="Gill Sans" panose="020B0502020104020203" pitchFamily="34" charset="-79"/>
                <a:ea typeface="Heiti SC Light" panose="02000000000000000000" pitchFamily="2" charset="-128"/>
                <a:sym typeface="Gill Sans" panose="020B0502020104020203" pitchFamily="34" charset="-79"/>
              </a:endParaRPr>
            </a:p>
          </p:txBody>
        </p:sp>
        <p:sp>
          <p:nvSpPr>
            <p:cNvPr id="121" name="Freeform 2">
              <a:extLst>
                <a:ext uri="{FF2B5EF4-FFF2-40B4-BE49-F238E27FC236}">
                  <a16:creationId xmlns:a16="http://schemas.microsoft.com/office/drawing/2014/main" id="{6A10E4B7-3ABB-4851-BFD8-5A29F65335C8}"/>
                </a:ext>
              </a:extLst>
            </p:cNvPr>
            <p:cNvSpPr>
              <a:spLocks/>
            </p:cNvSpPr>
            <p:nvPr/>
          </p:nvSpPr>
          <p:spPr bwMode="auto">
            <a:xfrm>
              <a:off x="2530250" y="1328223"/>
              <a:ext cx="1410070" cy="1058920"/>
            </a:xfrm>
            <a:custGeom>
              <a:avLst/>
              <a:gdLst>
                <a:gd name="T0" fmla="*/ 188318561 w 21600"/>
                <a:gd name="T1" fmla="*/ 63495235 h 21600"/>
                <a:gd name="T2" fmla="*/ 188982752 w 21600"/>
                <a:gd name="T3" fmla="*/ 55675424 h 21600"/>
                <a:gd name="T4" fmla="*/ 190122515 w 21600"/>
                <a:gd name="T5" fmla="*/ 48427464 h 21600"/>
                <a:gd name="T6" fmla="*/ 190068705 w 21600"/>
                <a:gd name="T7" fmla="*/ 41786928 h 21600"/>
                <a:gd name="T8" fmla="*/ 191809754 w 21600"/>
                <a:gd name="T9" fmla="*/ 36457283 h 21600"/>
                <a:gd name="T10" fmla="*/ 193856041 w 21600"/>
                <a:gd name="T11" fmla="*/ 30672105 h 21600"/>
                <a:gd name="T12" fmla="*/ 191450801 w 21600"/>
                <a:gd name="T13" fmla="*/ 25701806 h 21600"/>
                <a:gd name="T14" fmla="*/ 186936465 w 21600"/>
                <a:gd name="T15" fmla="*/ 21004839 h 21600"/>
                <a:gd name="T16" fmla="*/ 185428654 w 21600"/>
                <a:gd name="T17" fmla="*/ 14769181 h 21600"/>
                <a:gd name="T18" fmla="*/ 184288891 w 21600"/>
                <a:gd name="T19" fmla="*/ 6185004 h 21600"/>
                <a:gd name="T20" fmla="*/ 174847361 w 21600"/>
                <a:gd name="T21" fmla="*/ 8897920 h 21600"/>
                <a:gd name="T22" fmla="*/ 167622642 w 21600"/>
                <a:gd name="T23" fmla="*/ 5147447 h 21600"/>
                <a:gd name="T24" fmla="*/ 158297826 w 21600"/>
                <a:gd name="T25" fmla="*/ 2439582 h 21600"/>
                <a:gd name="T26" fmla="*/ 146792103 w 21600"/>
                <a:gd name="T27" fmla="*/ 0 h 21600"/>
                <a:gd name="T28" fmla="*/ 139289146 w 21600"/>
                <a:gd name="T29" fmla="*/ 4013704 h 21600"/>
                <a:gd name="T30" fmla="*/ 125638422 w 21600"/>
                <a:gd name="T31" fmla="*/ 9991182 h 21600"/>
                <a:gd name="T32" fmla="*/ 109035076 w 21600"/>
                <a:gd name="T33" fmla="*/ 16996187 h 21600"/>
                <a:gd name="T34" fmla="*/ 94818971 w 21600"/>
                <a:gd name="T35" fmla="*/ 23535485 h 21600"/>
                <a:gd name="T36" fmla="*/ 83753011 w 21600"/>
                <a:gd name="T37" fmla="*/ 29902759 h 21600"/>
                <a:gd name="T38" fmla="*/ 71780622 w 21600"/>
                <a:gd name="T39" fmla="*/ 37722641 h 21600"/>
                <a:gd name="T40" fmla="*/ 60463328 w 21600"/>
                <a:gd name="T41" fmla="*/ 39028481 h 21600"/>
                <a:gd name="T42" fmla="*/ 50339702 w 21600"/>
                <a:gd name="T43" fmla="*/ 38603327 h 21600"/>
                <a:gd name="T44" fmla="*/ 50339702 w 21600"/>
                <a:gd name="T45" fmla="*/ 51297323 h 21600"/>
                <a:gd name="T46" fmla="*/ 50106369 w 21600"/>
                <a:gd name="T47" fmla="*/ 61414998 h 21600"/>
                <a:gd name="T48" fmla="*/ 46992128 w 21600"/>
                <a:gd name="T49" fmla="*/ 69523367 h 21600"/>
                <a:gd name="T50" fmla="*/ 40494409 w 21600"/>
                <a:gd name="T51" fmla="*/ 75445211 h 21600"/>
                <a:gd name="T52" fmla="*/ 13713533 w 21600"/>
                <a:gd name="T53" fmla="*/ 76077891 h 21600"/>
                <a:gd name="T54" fmla="*/ 8660720 w 21600"/>
                <a:gd name="T55" fmla="*/ 79059089 h 21600"/>
                <a:gd name="T56" fmla="*/ 0 w 21600"/>
                <a:gd name="T57" fmla="*/ 78603557 h 21600"/>
                <a:gd name="T58" fmla="*/ 358953 w 21600"/>
                <a:gd name="T59" fmla="*/ 87460996 h 21600"/>
                <a:gd name="T60" fmla="*/ 8849149 w 21600"/>
                <a:gd name="T61" fmla="*/ 93281603 h 21600"/>
                <a:gd name="T62" fmla="*/ 10051816 w 21600"/>
                <a:gd name="T63" fmla="*/ 99567844 h 21600"/>
                <a:gd name="T64" fmla="*/ 18712537 w 21600"/>
                <a:gd name="T65" fmla="*/ 101374818 h 21600"/>
                <a:gd name="T66" fmla="*/ 21853682 w 21600"/>
                <a:gd name="T67" fmla="*/ 105995875 h 21600"/>
                <a:gd name="T68" fmla="*/ 29661783 w 21600"/>
                <a:gd name="T69" fmla="*/ 104851958 h 21600"/>
                <a:gd name="T70" fmla="*/ 39587885 w 21600"/>
                <a:gd name="T71" fmla="*/ 109326245 h 21600"/>
                <a:gd name="T72" fmla="*/ 41203410 w 21600"/>
                <a:gd name="T73" fmla="*/ 104143368 h 21600"/>
                <a:gd name="T74" fmla="*/ 45735651 w 21600"/>
                <a:gd name="T75" fmla="*/ 100190421 h 21600"/>
                <a:gd name="T76" fmla="*/ 47108842 w 21600"/>
                <a:gd name="T77" fmla="*/ 94329333 h 21600"/>
                <a:gd name="T78" fmla="*/ 52107751 w 21600"/>
                <a:gd name="T79" fmla="*/ 91661950 h 21600"/>
                <a:gd name="T80" fmla="*/ 63299425 w 21600"/>
                <a:gd name="T81" fmla="*/ 90533258 h 21600"/>
                <a:gd name="T82" fmla="*/ 73342242 w 21600"/>
                <a:gd name="T83" fmla="*/ 92385764 h 21600"/>
                <a:gd name="T84" fmla="*/ 80082294 w 21600"/>
                <a:gd name="T85" fmla="*/ 97624274 h 21600"/>
                <a:gd name="T86" fmla="*/ 91570017 w 21600"/>
                <a:gd name="T87" fmla="*/ 96090705 h 21600"/>
                <a:gd name="T88" fmla="*/ 100060213 w 21600"/>
                <a:gd name="T89" fmla="*/ 98074755 h 21600"/>
                <a:gd name="T90" fmla="*/ 113414794 w 21600"/>
                <a:gd name="T91" fmla="*/ 99972793 h 21600"/>
                <a:gd name="T92" fmla="*/ 125746136 w 21600"/>
                <a:gd name="T93" fmla="*/ 95680705 h 21600"/>
                <a:gd name="T94" fmla="*/ 138140383 w 21600"/>
                <a:gd name="T95" fmla="*/ 95549089 h 21600"/>
                <a:gd name="T96" fmla="*/ 148910200 w 21600"/>
                <a:gd name="T97" fmla="*/ 98530287 h 21600"/>
                <a:gd name="T98" fmla="*/ 157543920 w 21600"/>
                <a:gd name="T99" fmla="*/ 93514456 h 21600"/>
                <a:gd name="T100" fmla="*/ 162632638 w 21600"/>
                <a:gd name="T101" fmla="*/ 89698104 h 21600"/>
                <a:gd name="T102" fmla="*/ 164975068 w 21600"/>
                <a:gd name="T103" fmla="*/ 83396709 h 21600"/>
                <a:gd name="T104" fmla="*/ 170386929 w 21600"/>
                <a:gd name="T105" fmla="*/ 77884794 h 21600"/>
                <a:gd name="T106" fmla="*/ 177494934 w 21600"/>
                <a:gd name="T107" fmla="*/ 71062059 h 21600"/>
                <a:gd name="T108" fmla="*/ 188318561 w 21600"/>
                <a:gd name="T109" fmla="*/ 63495235 h 21600"/>
                <a:gd name="T110" fmla="*/ 188318561 w 21600"/>
                <a:gd name="T111" fmla="*/ 63495235 h 216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1600" h="21600">
                  <a:moveTo>
                    <a:pt x="20983" y="12545"/>
                  </a:moveTo>
                  <a:lnTo>
                    <a:pt x="21057" y="11000"/>
                  </a:lnTo>
                  <a:lnTo>
                    <a:pt x="21184" y="9568"/>
                  </a:lnTo>
                  <a:lnTo>
                    <a:pt x="21178" y="8256"/>
                  </a:lnTo>
                  <a:lnTo>
                    <a:pt x="21372" y="7203"/>
                  </a:lnTo>
                  <a:lnTo>
                    <a:pt x="21600" y="6060"/>
                  </a:lnTo>
                  <a:lnTo>
                    <a:pt x="21332" y="5078"/>
                  </a:lnTo>
                  <a:lnTo>
                    <a:pt x="20829" y="4150"/>
                  </a:lnTo>
                  <a:lnTo>
                    <a:pt x="20661" y="2918"/>
                  </a:lnTo>
                  <a:lnTo>
                    <a:pt x="20534" y="1222"/>
                  </a:lnTo>
                  <a:lnTo>
                    <a:pt x="19482" y="1758"/>
                  </a:lnTo>
                  <a:lnTo>
                    <a:pt x="18677" y="1017"/>
                  </a:lnTo>
                  <a:lnTo>
                    <a:pt x="17638" y="482"/>
                  </a:lnTo>
                  <a:lnTo>
                    <a:pt x="16356" y="0"/>
                  </a:lnTo>
                  <a:lnTo>
                    <a:pt x="15520" y="793"/>
                  </a:lnTo>
                  <a:lnTo>
                    <a:pt x="13999" y="1974"/>
                  </a:lnTo>
                  <a:lnTo>
                    <a:pt x="12149" y="3358"/>
                  </a:lnTo>
                  <a:lnTo>
                    <a:pt x="10565" y="4650"/>
                  </a:lnTo>
                  <a:lnTo>
                    <a:pt x="9332" y="5908"/>
                  </a:lnTo>
                  <a:lnTo>
                    <a:pt x="7998" y="7453"/>
                  </a:lnTo>
                  <a:lnTo>
                    <a:pt x="6737" y="7711"/>
                  </a:lnTo>
                  <a:lnTo>
                    <a:pt x="5609" y="7627"/>
                  </a:lnTo>
                  <a:lnTo>
                    <a:pt x="5609" y="10135"/>
                  </a:lnTo>
                  <a:lnTo>
                    <a:pt x="5583" y="12134"/>
                  </a:lnTo>
                  <a:lnTo>
                    <a:pt x="5236" y="13736"/>
                  </a:lnTo>
                  <a:lnTo>
                    <a:pt x="4512" y="14906"/>
                  </a:lnTo>
                  <a:lnTo>
                    <a:pt x="1528" y="15031"/>
                  </a:lnTo>
                  <a:lnTo>
                    <a:pt x="965" y="15620"/>
                  </a:lnTo>
                  <a:lnTo>
                    <a:pt x="0" y="15530"/>
                  </a:lnTo>
                  <a:lnTo>
                    <a:pt x="40" y="17280"/>
                  </a:lnTo>
                  <a:lnTo>
                    <a:pt x="986" y="18430"/>
                  </a:lnTo>
                  <a:lnTo>
                    <a:pt x="1120" y="19672"/>
                  </a:lnTo>
                  <a:lnTo>
                    <a:pt x="2085" y="20029"/>
                  </a:lnTo>
                  <a:lnTo>
                    <a:pt x="2435" y="20942"/>
                  </a:lnTo>
                  <a:lnTo>
                    <a:pt x="3305" y="20716"/>
                  </a:lnTo>
                  <a:lnTo>
                    <a:pt x="4411" y="21600"/>
                  </a:lnTo>
                  <a:lnTo>
                    <a:pt x="4591" y="20576"/>
                  </a:lnTo>
                  <a:lnTo>
                    <a:pt x="5096" y="19795"/>
                  </a:lnTo>
                  <a:lnTo>
                    <a:pt x="5249" y="18637"/>
                  </a:lnTo>
                  <a:lnTo>
                    <a:pt x="5806" y="18110"/>
                  </a:lnTo>
                  <a:lnTo>
                    <a:pt x="7053" y="17887"/>
                  </a:lnTo>
                  <a:lnTo>
                    <a:pt x="8172" y="18253"/>
                  </a:lnTo>
                  <a:lnTo>
                    <a:pt x="8923" y="19288"/>
                  </a:lnTo>
                  <a:lnTo>
                    <a:pt x="10203" y="18985"/>
                  </a:lnTo>
                  <a:lnTo>
                    <a:pt x="11149" y="19377"/>
                  </a:lnTo>
                  <a:lnTo>
                    <a:pt x="12637" y="19752"/>
                  </a:lnTo>
                  <a:lnTo>
                    <a:pt x="14011" y="18904"/>
                  </a:lnTo>
                  <a:lnTo>
                    <a:pt x="15392" y="18878"/>
                  </a:lnTo>
                  <a:lnTo>
                    <a:pt x="16592" y="19467"/>
                  </a:lnTo>
                  <a:lnTo>
                    <a:pt x="17554" y="18476"/>
                  </a:lnTo>
                  <a:lnTo>
                    <a:pt x="18121" y="17722"/>
                  </a:lnTo>
                  <a:lnTo>
                    <a:pt x="18382" y="16477"/>
                  </a:lnTo>
                  <a:lnTo>
                    <a:pt x="18985" y="15388"/>
                  </a:lnTo>
                  <a:lnTo>
                    <a:pt x="19777" y="14040"/>
                  </a:lnTo>
                  <a:lnTo>
                    <a:pt x="20983" y="12545"/>
                  </a:lnTo>
                  <a:close/>
                  <a:moveTo>
                    <a:pt x="20983" y="12545"/>
                  </a:moveTo>
                </a:path>
              </a:pathLst>
            </a:custGeom>
            <a:solidFill>
              <a:schemeClr val="accent5">
                <a:lumMod val="25000"/>
                <a:lumOff val="75000"/>
              </a:schemeClr>
            </a:solidFill>
            <a:ln w="6350" cap="flat">
              <a:solidFill>
                <a:schemeClr val="tx1"/>
              </a:solidFill>
              <a:prstDash val="solid"/>
              <a:miter lim="800000"/>
              <a:headEnd type="none" w="med" len="med"/>
              <a:tailEnd type="none" w="med" len="med"/>
            </a:ln>
          </p:spPr>
          <p:txBody>
            <a:bodyPr lIns="0" tIns="0" rIns="0" bIns="0"/>
            <a:lstStyle/>
            <a:p>
              <a:pPr>
                <a:defRPr/>
              </a:pPr>
              <a:endParaRPr lang="en-GB" sz="1081">
                <a:latin typeface="Gill Sans" panose="020B0502020104020203" pitchFamily="34" charset="-79"/>
                <a:ea typeface="Heiti SC Light" panose="02000000000000000000" pitchFamily="2" charset="-128"/>
                <a:sym typeface="Gill Sans" panose="020B0502020104020203" pitchFamily="34" charset="-79"/>
              </a:endParaRPr>
            </a:p>
          </p:txBody>
        </p:sp>
        <p:sp>
          <p:nvSpPr>
            <p:cNvPr id="122" name="Freeform 3">
              <a:extLst>
                <a:ext uri="{FF2B5EF4-FFF2-40B4-BE49-F238E27FC236}">
                  <a16:creationId xmlns:a16="http://schemas.microsoft.com/office/drawing/2014/main" id="{5EAF46A5-1276-4F6B-B2D5-5CD92C3A15A1}"/>
                </a:ext>
              </a:extLst>
            </p:cNvPr>
            <p:cNvSpPr>
              <a:spLocks/>
            </p:cNvSpPr>
            <p:nvPr/>
          </p:nvSpPr>
          <p:spPr bwMode="auto">
            <a:xfrm>
              <a:off x="3566198" y="4014905"/>
              <a:ext cx="1101583" cy="1104865"/>
            </a:xfrm>
            <a:custGeom>
              <a:avLst/>
              <a:gdLst>
                <a:gd name="T0" fmla="*/ 2147483646 w 21600"/>
                <a:gd name="T1" fmla="*/ 2147483646 h 21600"/>
                <a:gd name="T2" fmla="*/ 0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0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2147483646 h 21600"/>
                <a:gd name="T88" fmla="*/ 2147483646 w 21600"/>
                <a:gd name="T89" fmla="*/ 2147483646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2147483646 w 21600"/>
                <a:gd name="T105" fmla="*/ 2147483646 h 21600"/>
                <a:gd name="T106" fmla="*/ 2147483646 w 21600"/>
                <a:gd name="T107" fmla="*/ 2147483646 h 21600"/>
                <a:gd name="T108" fmla="*/ 2147483646 w 21600"/>
                <a:gd name="T109" fmla="*/ 2147483646 h 21600"/>
                <a:gd name="T110" fmla="*/ 2147483646 w 21600"/>
                <a:gd name="T111" fmla="*/ 2147483646 h 21600"/>
                <a:gd name="T112" fmla="*/ 2147483646 w 21600"/>
                <a:gd name="T113" fmla="*/ 2147483646 h 21600"/>
                <a:gd name="T114" fmla="*/ 2147483646 w 21600"/>
                <a:gd name="T115" fmla="*/ 2147483646 h 21600"/>
                <a:gd name="T116" fmla="*/ 2147483646 w 21600"/>
                <a:gd name="T117" fmla="*/ 2147483646 h 21600"/>
                <a:gd name="T118" fmla="*/ 2147483646 w 21600"/>
                <a:gd name="T119" fmla="*/ 2147483646 h 21600"/>
                <a:gd name="T120" fmla="*/ 2147483646 w 21600"/>
                <a:gd name="T121" fmla="*/ 2147483646 h 216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600" h="21600">
                  <a:moveTo>
                    <a:pt x="21" y="20688"/>
                  </a:moveTo>
                  <a:lnTo>
                    <a:pt x="0" y="19176"/>
                  </a:lnTo>
                  <a:lnTo>
                    <a:pt x="63" y="17927"/>
                  </a:lnTo>
                  <a:lnTo>
                    <a:pt x="610" y="16341"/>
                  </a:lnTo>
                  <a:lnTo>
                    <a:pt x="1042" y="14063"/>
                  </a:lnTo>
                  <a:lnTo>
                    <a:pt x="1910" y="12489"/>
                  </a:lnTo>
                  <a:lnTo>
                    <a:pt x="2847" y="12069"/>
                  </a:lnTo>
                  <a:lnTo>
                    <a:pt x="3173" y="10903"/>
                  </a:lnTo>
                  <a:lnTo>
                    <a:pt x="3184" y="9349"/>
                  </a:lnTo>
                  <a:lnTo>
                    <a:pt x="2626" y="8079"/>
                  </a:lnTo>
                  <a:lnTo>
                    <a:pt x="2047" y="6897"/>
                  </a:lnTo>
                  <a:lnTo>
                    <a:pt x="1647" y="5742"/>
                  </a:lnTo>
                  <a:lnTo>
                    <a:pt x="2573" y="5490"/>
                  </a:lnTo>
                  <a:lnTo>
                    <a:pt x="2216" y="4418"/>
                  </a:lnTo>
                  <a:lnTo>
                    <a:pt x="1637" y="3326"/>
                  </a:lnTo>
                  <a:lnTo>
                    <a:pt x="1310" y="2098"/>
                  </a:lnTo>
                  <a:lnTo>
                    <a:pt x="659" y="959"/>
                  </a:lnTo>
                  <a:lnTo>
                    <a:pt x="2110" y="368"/>
                  </a:lnTo>
                  <a:lnTo>
                    <a:pt x="3510" y="168"/>
                  </a:lnTo>
                  <a:lnTo>
                    <a:pt x="4994" y="137"/>
                  </a:lnTo>
                  <a:lnTo>
                    <a:pt x="6342" y="0"/>
                  </a:lnTo>
                  <a:lnTo>
                    <a:pt x="8047" y="126"/>
                  </a:lnTo>
                  <a:lnTo>
                    <a:pt x="8605" y="1449"/>
                  </a:lnTo>
                  <a:lnTo>
                    <a:pt x="8942" y="2678"/>
                  </a:lnTo>
                  <a:lnTo>
                    <a:pt x="9899" y="3875"/>
                  </a:lnTo>
                  <a:lnTo>
                    <a:pt x="11110" y="3948"/>
                  </a:lnTo>
                  <a:lnTo>
                    <a:pt x="12384" y="3906"/>
                  </a:lnTo>
                  <a:lnTo>
                    <a:pt x="13257" y="3812"/>
                  </a:lnTo>
                  <a:lnTo>
                    <a:pt x="13569" y="2176"/>
                  </a:lnTo>
                  <a:lnTo>
                    <a:pt x="14800" y="2226"/>
                  </a:lnTo>
                  <a:lnTo>
                    <a:pt x="15653" y="2394"/>
                  </a:lnTo>
                  <a:lnTo>
                    <a:pt x="16569" y="2657"/>
                  </a:lnTo>
                  <a:lnTo>
                    <a:pt x="17621" y="2751"/>
                  </a:lnTo>
                  <a:lnTo>
                    <a:pt x="17632" y="4715"/>
                  </a:lnTo>
                  <a:lnTo>
                    <a:pt x="17621" y="6799"/>
                  </a:lnTo>
                  <a:lnTo>
                    <a:pt x="18484" y="7817"/>
                  </a:lnTo>
                  <a:lnTo>
                    <a:pt x="18579" y="9476"/>
                  </a:lnTo>
                  <a:lnTo>
                    <a:pt x="19811" y="9466"/>
                  </a:lnTo>
                  <a:lnTo>
                    <a:pt x="21600" y="9361"/>
                  </a:lnTo>
                  <a:lnTo>
                    <a:pt x="21547" y="11125"/>
                  </a:lnTo>
                  <a:lnTo>
                    <a:pt x="21447" y="12661"/>
                  </a:lnTo>
                  <a:lnTo>
                    <a:pt x="19793" y="12867"/>
                  </a:lnTo>
                  <a:lnTo>
                    <a:pt x="17958" y="12839"/>
                  </a:lnTo>
                  <a:lnTo>
                    <a:pt x="17948" y="15390"/>
                  </a:lnTo>
                  <a:lnTo>
                    <a:pt x="18053" y="17389"/>
                  </a:lnTo>
                  <a:lnTo>
                    <a:pt x="18060" y="18906"/>
                  </a:lnTo>
                  <a:lnTo>
                    <a:pt x="19021" y="19825"/>
                  </a:lnTo>
                  <a:lnTo>
                    <a:pt x="20147" y="21148"/>
                  </a:lnTo>
                  <a:lnTo>
                    <a:pt x="18453" y="21390"/>
                  </a:lnTo>
                  <a:lnTo>
                    <a:pt x="16632" y="21600"/>
                  </a:lnTo>
                  <a:lnTo>
                    <a:pt x="15190" y="21526"/>
                  </a:lnTo>
                  <a:lnTo>
                    <a:pt x="12832" y="21484"/>
                  </a:lnTo>
                  <a:lnTo>
                    <a:pt x="11579" y="20749"/>
                  </a:lnTo>
                  <a:lnTo>
                    <a:pt x="9274" y="20760"/>
                  </a:lnTo>
                  <a:lnTo>
                    <a:pt x="7168" y="20781"/>
                  </a:lnTo>
                  <a:lnTo>
                    <a:pt x="4926" y="20823"/>
                  </a:lnTo>
                  <a:lnTo>
                    <a:pt x="3579" y="20749"/>
                  </a:lnTo>
                  <a:lnTo>
                    <a:pt x="2758" y="19993"/>
                  </a:lnTo>
                  <a:lnTo>
                    <a:pt x="1852" y="20224"/>
                  </a:lnTo>
                  <a:lnTo>
                    <a:pt x="21" y="20688"/>
                  </a:lnTo>
                  <a:close/>
                  <a:moveTo>
                    <a:pt x="21" y="20688"/>
                  </a:moveTo>
                </a:path>
              </a:pathLst>
            </a:custGeom>
            <a:solidFill>
              <a:schemeClr val="accent1"/>
            </a:solidFill>
            <a:ln w="6350" cap="flat">
              <a:solidFill>
                <a:schemeClr val="tx1"/>
              </a:solidFill>
              <a:prstDash val="solid"/>
              <a:miter lim="800000"/>
              <a:headEnd type="none" w="med" len="med"/>
              <a:tailEnd type="none" w="med" len="med"/>
            </a:ln>
          </p:spPr>
          <p:txBody>
            <a:bodyPr lIns="0" tIns="0" rIns="0" bIns="0"/>
            <a:lstStyle/>
            <a:p>
              <a:endParaRPr lang="en-US" sz="1081"/>
            </a:p>
          </p:txBody>
        </p:sp>
        <p:sp>
          <p:nvSpPr>
            <p:cNvPr id="123" name="Freeform 4">
              <a:extLst>
                <a:ext uri="{FF2B5EF4-FFF2-40B4-BE49-F238E27FC236}">
                  <a16:creationId xmlns:a16="http://schemas.microsoft.com/office/drawing/2014/main" id="{D6169EEF-E830-43CF-8D64-8F0DE5DDDE8E}"/>
                </a:ext>
              </a:extLst>
            </p:cNvPr>
            <p:cNvSpPr>
              <a:spLocks/>
            </p:cNvSpPr>
            <p:nvPr/>
          </p:nvSpPr>
          <p:spPr bwMode="auto">
            <a:xfrm>
              <a:off x="3788265" y="2485597"/>
              <a:ext cx="1178157" cy="80294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0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0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2147483646 h 21600"/>
                <a:gd name="T88" fmla="*/ 2147483646 w 21600"/>
                <a:gd name="T89" fmla="*/ 2147483646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2147483646 w 21600"/>
                <a:gd name="T105" fmla="*/ 2147483646 h 21600"/>
                <a:gd name="T106" fmla="*/ 2147483646 w 21600"/>
                <a:gd name="T107" fmla="*/ 2147483646 h 21600"/>
                <a:gd name="T108" fmla="*/ 2147483646 w 21600"/>
                <a:gd name="T109" fmla="*/ 2147483646 h 21600"/>
                <a:gd name="T110" fmla="*/ 2147483646 w 21600"/>
                <a:gd name="T111" fmla="*/ 2147483646 h 216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1600" h="21600">
                  <a:moveTo>
                    <a:pt x="2826" y="21600"/>
                  </a:moveTo>
                  <a:lnTo>
                    <a:pt x="2797" y="19562"/>
                  </a:lnTo>
                  <a:lnTo>
                    <a:pt x="2054" y="18759"/>
                  </a:lnTo>
                  <a:lnTo>
                    <a:pt x="1301" y="17525"/>
                  </a:lnTo>
                  <a:lnTo>
                    <a:pt x="1203" y="16291"/>
                  </a:lnTo>
                  <a:lnTo>
                    <a:pt x="421" y="15013"/>
                  </a:lnTo>
                  <a:lnTo>
                    <a:pt x="421" y="13248"/>
                  </a:lnTo>
                  <a:lnTo>
                    <a:pt x="0" y="12107"/>
                  </a:lnTo>
                  <a:lnTo>
                    <a:pt x="724" y="10988"/>
                  </a:lnTo>
                  <a:lnTo>
                    <a:pt x="1164" y="9811"/>
                  </a:lnTo>
                  <a:lnTo>
                    <a:pt x="1886" y="8192"/>
                  </a:lnTo>
                  <a:lnTo>
                    <a:pt x="2866" y="8376"/>
                  </a:lnTo>
                  <a:lnTo>
                    <a:pt x="3648" y="7443"/>
                  </a:lnTo>
                  <a:lnTo>
                    <a:pt x="4205" y="8477"/>
                  </a:lnTo>
                  <a:lnTo>
                    <a:pt x="4841" y="7429"/>
                  </a:lnTo>
                  <a:lnTo>
                    <a:pt x="5800" y="7171"/>
                  </a:lnTo>
                  <a:lnTo>
                    <a:pt x="7022" y="6984"/>
                  </a:lnTo>
                  <a:lnTo>
                    <a:pt x="7892" y="6195"/>
                  </a:lnTo>
                  <a:lnTo>
                    <a:pt x="7677" y="4703"/>
                  </a:lnTo>
                  <a:lnTo>
                    <a:pt x="9506" y="4601"/>
                  </a:lnTo>
                  <a:lnTo>
                    <a:pt x="10719" y="3553"/>
                  </a:lnTo>
                  <a:lnTo>
                    <a:pt x="11844" y="1808"/>
                  </a:lnTo>
                  <a:lnTo>
                    <a:pt x="12372" y="588"/>
                  </a:lnTo>
                  <a:lnTo>
                    <a:pt x="13207" y="57"/>
                  </a:lnTo>
                  <a:lnTo>
                    <a:pt x="14263" y="0"/>
                  </a:lnTo>
                  <a:lnTo>
                    <a:pt x="14948" y="1492"/>
                  </a:lnTo>
                  <a:lnTo>
                    <a:pt x="15476" y="3157"/>
                  </a:lnTo>
                  <a:lnTo>
                    <a:pt x="15300" y="5396"/>
                  </a:lnTo>
                  <a:lnTo>
                    <a:pt x="16238" y="5306"/>
                  </a:lnTo>
                  <a:lnTo>
                    <a:pt x="16884" y="6558"/>
                  </a:lnTo>
                  <a:lnTo>
                    <a:pt x="17960" y="7261"/>
                  </a:lnTo>
                  <a:lnTo>
                    <a:pt x="18716" y="8908"/>
                  </a:lnTo>
                  <a:lnTo>
                    <a:pt x="19311" y="9399"/>
                  </a:lnTo>
                  <a:lnTo>
                    <a:pt x="20133" y="10972"/>
                  </a:lnTo>
                  <a:lnTo>
                    <a:pt x="20700" y="12249"/>
                  </a:lnTo>
                  <a:lnTo>
                    <a:pt x="21600" y="13368"/>
                  </a:lnTo>
                  <a:lnTo>
                    <a:pt x="20816" y="14571"/>
                  </a:lnTo>
                  <a:lnTo>
                    <a:pt x="19684" y="14118"/>
                  </a:lnTo>
                  <a:lnTo>
                    <a:pt x="18493" y="13841"/>
                  </a:lnTo>
                  <a:lnTo>
                    <a:pt x="17884" y="14747"/>
                  </a:lnTo>
                  <a:lnTo>
                    <a:pt x="16864" y="14533"/>
                  </a:lnTo>
                  <a:lnTo>
                    <a:pt x="15886" y="15087"/>
                  </a:lnTo>
                  <a:lnTo>
                    <a:pt x="14961" y="15313"/>
                  </a:lnTo>
                  <a:lnTo>
                    <a:pt x="14137" y="15175"/>
                  </a:lnTo>
                  <a:lnTo>
                    <a:pt x="13623" y="16684"/>
                  </a:lnTo>
                  <a:lnTo>
                    <a:pt x="11543" y="16525"/>
                  </a:lnTo>
                  <a:lnTo>
                    <a:pt x="10260" y="15886"/>
                  </a:lnTo>
                  <a:lnTo>
                    <a:pt x="9448" y="14546"/>
                  </a:lnTo>
                  <a:lnTo>
                    <a:pt x="8239" y="14533"/>
                  </a:lnTo>
                  <a:lnTo>
                    <a:pt x="7329" y="16143"/>
                  </a:lnTo>
                  <a:lnTo>
                    <a:pt x="6995" y="18093"/>
                  </a:lnTo>
                  <a:lnTo>
                    <a:pt x="5152" y="18294"/>
                  </a:lnTo>
                  <a:lnTo>
                    <a:pt x="3806" y="18294"/>
                  </a:lnTo>
                  <a:lnTo>
                    <a:pt x="3592" y="19828"/>
                  </a:lnTo>
                  <a:lnTo>
                    <a:pt x="2826" y="21600"/>
                  </a:lnTo>
                  <a:close/>
                  <a:moveTo>
                    <a:pt x="2826" y="21600"/>
                  </a:moveTo>
                </a:path>
              </a:pathLst>
            </a:custGeom>
            <a:solidFill>
              <a:srgbClr val="E6E6E6"/>
            </a:solidFill>
            <a:ln w="6350" cap="flat">
              <a:solidFill>
                <a:schemeClr val="tx1"/>
              </a:solidFill>
              <a:prstDash val="solid"/>
              <a:miter lim="800000"/>
              <a:headEnd type="none" w="med" len="med"/>
              <a:tailEnd type="none" w="med" len="med"/>
            </a:ln>
          </p:spPr>
          <p:txBody>
            <a:bodyPr lIns="0" tIns="0" rIns="0" bIns="0"/>
            <a:lstStyle/>
            <a:p>
              <a:endParaRPr lang="en-US" sz="1081"/>
            </a:p>
          </p:txBody>
        </p:sp>
        <p:sp>
          <p:nvSpPr>
            <p:cNvPr id="124" name="Freeform 5">
              <a:extLst>
                <a:ext uri="{FF2B5EF4-FFF2-40B4-BE49-F238E27FC236}">
                  <a16:creationId xmlns:a16="http://schemas.microsoft.com/office/drawing/2014/main" id="{90997197-C8FA-431B-B055-4C754454ED93}"/>
                </a:ext>
              </a:extLst>
            </p:cNvPr>
            <p:cNvSpPr>
              <a:spLocks/>
            </p:cNvSpPr>
            <p:nvPr/>
          </p:nvSpPr>
          <p:spPr bwMode="auto">
            <a:xfrm>
              <a:off x="3712783" y="1352290"/>
              <a:ext cx="949527" cy="1446169"/>
            </a:xfrm>
            <a:custGeom>
              <a:avLst/>
              <a:gdLst>
                <a:gd name="T0" fmla="*/ 48290704 w 21600"/>
                <a:gd name="T1" fmla="*/ 2147483646 h 21600"/>
                <a:gd name="T2" fmla="*/ 772891772 w 21600"/>
                <a:gd name="T3" fmla="*/ 2147483646 h 21600"/>
                <a:gd name="T4" fmla="*/ 1122081846 w 21600"/>
                <a:gd name="T5" fmla="*/ 2147483646 h 21600"/>
                <a:gd name="T6" fmla="*/ 1163620978 w 21600"/>
                <a:gd name="T7" fmla="*/ 2147483646 h 21600"/>
                <a:gd name="T8" fmla="*/ 1342499366 w 21600"/>
                <a:gd name="T9" fmla="*/ 2147483646 h 21600"/>
                <a:gd name="T10" fmla="*/ 1083135110 w 21600"/>
                <a:gd name="T11" fmla="*/ 2147483646 h 21600"/>
                <a:gd name="T12" fmla="*/ 945795854 w 21600"/>
                <a:gd name="T13" fmla="*/ 487965839 h 21600"/>
                <a:gd name="T14" fmla="*/ 1570706194 w 21600"/>
                <a:gd name="T15" fmla="*/ 0 h 21600"/>
                <a:gd name="T16" fmla="*/ 2147483646 w 21600"/>
                <a:gd name="T17" fmla="*/ 1112588553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022704352 w 21600"/>
                <a:gd name="T47" fmla="*/ 2147483646 h 21600"/>
                <a:gd name="T48" fmla="*/ 1610426241 w 21600"/>
                <a:gd name="T49" fmla="*/ 2147483646 h 21600"/>
                <a:gd name="T50" fmla="*/ 1040818648 w 21600"/>
                <a:gd name="T51" fmla="*/ 2147483646 h 21600"/>
                <a:gd name="T52" fmla="*/ 780681145 w 21600"/>
                <a:gd name="T53" fmla="*/ 2147483646 h 21600"/>
                <a:gd name="T54" fmla="*/ 326082490 w 21600"/>
                <a:gd name="T55" fmla="*/ 2147483646 h 21600"/>
                <a:gd name="T56" fmla="*/ 712400150 w 21600"/>
                <a:gd name="T57" fmla="*/ 2147483646 h 21600"/>
                <a:gd name="T58" fmla="*/ 839614025 w 21600"/>
                <a:gd name="T59" fmla="*/ 2147483646 h 21600"/>
                <a:gd name="T60" fmla="*/ 779122467 w 21600"/>
                <a:gd name="T61" fmla="*/ 2147483646 h 21600"/>
                <a:gd name="T62" fmla="*/ 489386215 w 21600"/>
                <a:gd name="T63" fmla="*/ 2147483646 h 21600"/>
                <a:gd name="T64" fmla="*/ 0 w 21600"/>
                <a:gd name="T65" fmla="*/ 2147483646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0" y="12823"/>
                  </a:moveTo>
                  <a:lnTo>
                    <a:pt x="186" y="11833"/>
                  </a:lnTo>
                  <a:lnTo>
                    <a:pt x="1551" y="10523"/>
                  </a:lnTo>
                  <a:lnTo>
                    <a:pt x="2977" y="9560"/>
                  </a:lnTo>
                  <a:lnTo>
                    <a:pt x="4162" y="8905"/>
                  </a:lnTo>
                  <a:lnTo>
                    <a:pt x="4322" y="7987"/>
                  </a:lnTo>
                  <a:lnTo>
                    <a:pt x="4482" y="6748"/>
                  </a:lnTo>
                  <a:lnTo>
                    <a:pt x="4482" y="5725"/>
                  </a:lnTo>
                  <a:lnTo>
                    <a:pt x="4842" y="4996"/>
                  </a:lnTo>
                  <a:lnTo>
                    <a:pt x="5171" y="4182"/>
                  </a:lnTo>
                  <a:lnTo>
                    <a:pt x="4892" y="3388"/>
                  </a:lnTo>
                  <a:lnTo>
                    <a:pt x="4172" y="2844"/>
                  </a:lnTo>
                  <a:lnTo>
                    <a:pt x="3720" y="1868"/>
                  </a:lnTo>
                  <a:lnTo>
                    <a:pt x="3643" y="532"/>
                  </a:lnTo>
                  <a:lnTo>
                    <a:pt x="4742" y="7"/>
                  </a:lnTo>
                  <a:lnTo>
                    <a:pt x="6050" y="0"/>
                  </a:lnTo>
                  <a:lnTo>
                    <a:pt x="7945" y="663"/>
                  </a:lnTo>
                  <a:lnTo>
                    <a:pt x="9974" y="1213"/>
                  </a:lnTo>
                  <a:lnTo>
                    <a:pt x="12847" y="2151"/>
                  </a:lnTo>
                  <a:lnTo>
                    <a:pt x="15193" y="2986"/>
                  </a:lnTo>
                  <a:lnTo>
                    <a:pt x="18007" y="3859"/>
                  </a:lnTo>
                  <a:lnTo>
                    <a:pt x="19982" y="4657"/>
                  </a:lnTo>
                  <a:lnTo>
                    <a:pt x="21390" y="5228"/>
                  </a:lnTo>
                  <a:lnTo>
                    <a:pt x="21600" y="6191"/>
                  </a:lnTo>
                  <a:lnTo>
                    <a:pt x="21590" y="9046"/>
                  </a:lnTo>
                  <a:lnTo>
                    <a:pt x="21570" y="10345"/>
                  </a:lnTo>
                  <a:lnTo>
                    <a:pt x="19682" y="10398"/>
                  </a:lnTo>
                  <a:lnTo>
                    <a:pt x="19373" y="11111"/>
                  </a:lnTo>
                  <a:lnTo>
                    <a:pt x="18344" y="11872"/>
                  </a:lnTo>
                  <a:lnTo>
                    <a:pt x="18454" y="12562"/>
                  </a:lnTo>
                  <a:lnTo>
                    <a:pt x="17715" y="13172"/>
                  </a:lnTo>
                  <a:lnTo>
                    <a:pt x="17874" y="13835"/>
                  </a:lnTo>
                  <a:lnTo>
                    <a:pt x="17155" y="14524"/>
                  </a:lnTo>
                  <a:lnTo>
                    <a:pt x="18374" y="14572"/>
                  </a:lnTo>
                  <a:lnTo>
                    <a:pt x="18673" y="15570"/>
                  </a:lnTo>
                  <a:lnTo>
                    <a:pt x="19313" y="16095"/>
                  </a:lnTo>
                  <a:lnTo>
                    <a:pt x="19313" y="17026"/>
                  </a:lnTo>
                  <a:lnTo>
                    <a:pt x="17984" y="17085"/>
                  </a:lnTo>
                  <a:lnTo>
                    <a:pt x="16926" y="17460"/>
                  </a:lnTo>
                  <a:lnTo>
                    <a:pt x="15837" y="18431"/>
                  </a:lnTo>
                  <a:lnTo>
                    <a:pt x="14738" y="19060"/>
                  </a:lnTo>
                  <a:lnTo>
                    <a:pt x="13709" y="19487"/>
                  </a:lnTo>
                  <a:lnTo>
                    <a:pt x="12439" y="19561"/>
                  </a:lnTo>
                  <a:lnTo>
                    <a:pt x="11272" y="19539"/>
                  </a:lnTo>
                  <a:lnTo>
                    <a:pt x="11522" y="20379"/>
                  </a:lnTo>
                  <a:lnTo>
                    <a:pt x="10358" y="20812"/>
                  </a:lnTo>
                  <a:lnTo>
                    <a:pt x="8979" y="20963"/>
                  </a:lnTo>
                  <a:lnTo>
                    <a:pt x="7791" y="21068"/>
                  </a:lnTo>
                  <a:lnTo>
                    <a:pt x="6932" y="21600"/>
                  </a:lnTo>
                  <a:lnTo>
                    <a:pt x="6203" y="21075"/>
                  </a:lnTo>
                  <a:lnTo>
                    <a:pt x="5464" y="21551"/>
                  </a:lnTo>
                  <a:lnTo>
                    <a:pt x="4009" y="21534"/>
                  </a:lnTo>
                  <a:lnTo>
                    <a:pt x="3536" y="20495"/>
                  </a:lnTo>
                  <a:lnTo>
                    <a:pt x="3007" y="19861"/>
                  </a:lnTo>
                  <a:lnTo>
                    <a:pt x="1948" y="19441"/>
                  </a:lnTo>
                  <a:lnTo>
                    <a:pt x="1256" y="18850"/>
                  </a:lnTo>
                  <a:lnTo>
                    <a:pt x="1336" y="18181"/>
                  </a:lnTo>
                  <a:lnTo>
                    <a:pt x="2744" y="18181"/>
                  </a:lnTo>
                  <a:lnTo>
                    <a:pt x="4291" y="18029"/>
                  </a:lnTo>
                  <a:lnTo>
                    <a:pt x="3234" y="17332"/>
                  </a:lnTo>
                  <a:lnTo>
                    <a:pt x="3353" y="16407"/>
                  </a:lnTo>
                  <a:lnTo>
                    <a:pt x="3001" y="15387"/>
                  </a:lnTo>
                  <a:lnTo>
                    <a:pt x="2701" y="14736"/>
                  </a:lnTo>
                  <a:lnTo>
                    <a:pt x="1885" y="14413"/>
                  </a:lnTo>
                  <a:lnTo>
                    <a:pt x="652" y="13695"/>
                  </a:lnTo>
                  <a:lnTo>
                    <a:pt x="0" y="12823"/>
                  </a:lnTo>
                  <a:close/>
                  <a:moveTo>
                    <a:pt x="0" y="12823"/>
                  </a:moveTo>
                </a:path>
              </a:pathLst>
            </a:custGeom>
            <a:solidFill>
              <a:srgbClr val="97BAFF"/>
            </a:solidFill>
            <a:ln w="6350" cap="flat">
              <a:solidFill>
                <a:schemeClr val="tx1"/>
              </a:solidFill>
              <a:prstDash val="solid"/>
              <a:miter lim="800000"/>
              <a:headEnd type="none" w="med" len="med"/>
              <a:tailEnd type="none" w="med" len="med"/>
            </a:ln>
          </p:spPr>
          <p:txBody>
            <a:bodyPr lIns="0" tIns="0" rIns="0" bIns="0"/>
            <a:lstStyle/>
            <a:p>
              <a:pPr>
                <a:defRPr/>
              </a:pPr>
              <a:endParaRPr lang="en-GB" sz="1081">
                <a:latin typeface="Gill Sans" panose="020B0502020104020203" pitchFamily="34" charset="-79"/>
                <a:ea typeface="Heiti SC Light" panose="02000000000000000000" pitchFamily="2" charset="-128"/>
                <a:sym typeface="Gill Sans" panose="020B0502020104020203" pitchFamily="34" charset="-79"/>
              </a:endParaRPr>
            </a:p>
          </p:txBody>
        </p:sp>
        <p:sp>
          <p:nvSpPr>
            <p:cNvPr id="125" name="Freeform 6">
              <a:extLst>
                <a:ext uri="{FF2B5EF4-FFF2-40B4-BE49-F238E27FC236}">
                  <a16:creationId xmlns:a16="http://schemas.microsoft.com/office/drawing/2014/main" id="{CB4B67D3-383B-4168-BE62-6712C0236E1E}"/>
                </a:ext>
              </a:extLst>
            </p:cNvPr>
            <p:cNvSpPr>
              <a:spLocks/>
            </p:cNvSpPr>
            <p:nvPr/>
          </p:nvSpPr>
          <p:spPr bwMode="auto">
            <a:xfrm>
              <a:off x="5489318" y="2127884"/>
              <a:ext cx="1353186" cy="1030478"/>
            </a:xfrm>
            <a:custGeom>
              <a:avLst/>
              <a:gdLst>
                <a:gd name="T0" fmla="*/ 110333710 w 21600"/>
                <a:gd name="T1" fmla="*/ 97233987 h 21600"/>
                <a:gd name="T2" fmla="*/ 119094982 w 21600"/>
                <a:gd name="T3" fmla="*/ 96836177 h 21600"/>
                <a:gd name="T4" fmla="*/ 123285472 w 21600"/>
                <a:gd name="T5" fmla="*/ 92714065 h 21600"/>
                <a:gd name="T6" fmla="*/ 127806615 w 21600"/>
                <a:gd name="T7" fmla="*/ 90168866 h 21600"/>
                <a:gd name="T8" fmla="*/ 144287650 w 21600"/>
                <a:gd name="T9" fmla="*/ 89948429 h 21600"/>
                <a:gd name="T10" fmla="*/ 153048921 w 21600"/>
                <a:gd name="T11" fmla="*/ 82662802 h 21600"/>
                <a:gd name="T12" fmla="*/ 161057972 w 21600"/>
                <a:gd name="T13" fmla="*/ 75822963 h 21600"/>
                <a:gd name="T14" fmla="*/ 168257072 w 21600"/>
                <a:gd name="T15" fmla="*/ 69112520 h 21600"/>
                <a:gd name="T16" fmla="*/ 178530877 w 21600"/>
                <a:gd name="T17" fmla="*/ 60724501 h 21600"/>
                <a:gd name="T18" fmla="*/ 168488539 w 21600"/>
                <a:gd name="T19" fmla="*/ 60240427 h 21600"/>
                <a:gd name="T20" fmla="*/ 155197851 w 21600"/>
                <a:gd name="T21" fmla="*/ 57369280 h 21600"/>
                <a:gd name="T22" fmla="*/ 138427528 w 21600"/>
                <a:gd name="T23" fmla="*/ 53261569 h 21600"/>
                <a:gd name="T24" fmla="*/ 131633449 w 21600"/>
                <a:gd name="T25" fmla="*/ 51363487 h 21600"/>
                <a:gd name="T26" fmla="*/ 126988391 w 21600"/>
                <a:gd name="T27" fmla="*/ 47653587 h 21600"/>
                <a:gd name="T28" fmla="*/ 120028940 w 21600"/>
                <a:gd name="T29" fmla="*/ 43416411 h 21600"/>
                <a:gd name="T30" fmla="*/ 115441702 w 21600"/>
                <a:gd name="T31" fmla="*/ 38560988 h 21600"/>
                <a:gd name="T32" fmla="*/ 116954235 w 21600"/>
                <a:gd name="T33" fmla="*/ 32986514 h 21600"/>
                <a:gd name="T34" fmla="*/ 104010747 w 21600"/>
                <a:gd name="T35" fmla="*/ 33647963 h 21600"/>
                <a:gd name="T36" fmla="*/ 103655365 w 21600"/>
                <a:gd name="T37" fmla="*/ 28131021 h 21600"/>
                <a:gd name="T38" fmla="*/ 107779760 w 21600"/>
                <a:gd name="T39" fmla="*/ 21904722 h 21600"/>
                <a:gd name="T40" fmla="*/ 108589711 w 21600"/>
                <a:gd name="T41" fmla="*/ 17399131 h 21600"/>
                <a:gd name="T42" fmla="*/ 101456797 w 21600"/>
                <a:gd name="T43" fmla="*/ 14000847 h 21600"/>
                <a:gd name="T44" fmla="*/ 96811647 w 21600"/>
                <a:gd name="T45" fmla="*/ 10425120 h 21600"/>
                <a:gd name="T46" fmla="*/ 91588013 w 21600"/>
                <a:gd name="T47" fmla="*/ 6715220 h 21600"/>
                <a:gd name="T48" fmla="*/ 80942280 w 21600"/>
                <a:gd name="T49" fmla="*/ 2473267 h 21600"/>
                <a:gd name="T50" fmla="*/ 73801002 w 21600"/>
                <a:gd name="T51" fmla="*/ 2339094 h 21600"/>
                <a:gd name="T52" fmla="*/ 67073017 w 21600"/>
                <a:gd name="T53" fmla="*/ 1236633 h 21600"/>
                <a:gd name="T54" fmla="*/ 59584720 w 21600"/>
                <a:gd name="T55" fmla="*/ 0 h 21600"/>
                <a:gd name="T56" fmla="*/ 54476729 w 21600"/>
                <a:gd name="T57" fmla="*/ 5032797 h 21600"/>
                <a:gd name="T58" fmla="*/ 48905895 w 21600"/>
                <a:gd name="T59" fmla="*/ 2075456 h 21600"/>
                <a:gd name="T60" fmla="*/ 39524773 w 21600"/>
                <a:gd name="T61" fmla="*/ 3312089 h 21600"/>
                <a:gd name="T62" fmla="*/ 38070061 w 21600"/>
                <a:gd name="T63" fmla="*/ 10952396 h 21600"/>
                <a:gd name="T64" fmla="*/ 34796983 w 21600"/>
                <a:gd name="T65" fmla="*/ 16119366 h 21600"/>
                <a:gd name="T66" fmla="*/ 29507164 w 21600"/>
                <a:gd name="T67" fmla="*/ 19402724 h 21600"/>
                <a:gd name="T68" fmla="*/ 24961292 w 21600"/>
                <a:gd name="T69" fmla="*/ 25811174 h 21600"/>
                <a:gd name="T70" fmla="*/ 23390847 w 21600"/>
                <a:gd name="T71" fmla="*/ 33585653 h 21600"/>
                <a:gd name="T72" fmla="*/ 17414992 w 21600"/>
                <a:gd name="T73" fmla="*/ 37070270 h 21600"/>
                <a:gd name="T74" fmla="*/ 11976438 w 21600"/>
                <a:gd name="T75" fmla="*/ 46608659 h 21600"/>
                <a:gd name="T76" fmla="*/ 11976438 w 21600"/>
                <a:gd name="T77" fmla="*/ 56664699 h 21600"/>
                <a:gd name="T78" fmla="*/ 2611862 w 21600"/>
                <a:gd name="T79" fmla="*/ 58117062 h 21600"/>
                <a:gd name="T80" fmla="*/ 0 w 21600"/>
                <a:gd name="T81" fmla="*/ 64194787 h 21600"/>
                <a:gd name="T82" fmla="*/ 8876914 w 21600"/>
                <a:gd name="T83" fmla="*/ 66447548 h 21600"/>
                <a:gd name="T84" fmla="*/ 15960372 w 21600"/>
                <a:gd name="T85" fmla="*/ 71259909 h 21600"/>
                <a:gd name="T86" fmla="*/ 21646848 w 21600"/>
                <a:gd name="T87" fmla="*/ 76690517 h 21600"/>
                <a:gd name="T88" fmla="*/ 25829155 w 21600"/>
                <a:gd name="T89" fmla="*/ 82327300 h 21600"/>
                <a:gd name="T90" fmla="*/ 28788126 w 21600"/>
                <a:gd name="T91" fmla="*/ 86214505 h 21600"/>
                <a:gd name="T92" fmla="*/ 34069672 w 21600"/>
                <a:gd name="T93" fmla="*/ 86430234 h 21600"/>
                <a:gd name="T94" fmla="*/ 35301191 w 21600"/>
                <a:gd name="T95" fmla="*/ 92795552 h 21600"/>
                <a:gd name="T96" fmla="*/ 41467146 w 21600"/>
                <a:gd name="T97" fmla="*/ 94343732 h 21600"/>
                <a:gd name="T98" fmla="*/ 47922298 w 21600"/>
                <a:gd name="T99" fmla="*/ 95537234 h 21600"/>
                <a:gd name="T100" fmla="*/ 53964248 w 21600"/>
                <a:gd name="T101" fmla="*/ 97794841 h 21600"/>
                <a:gd name="T102" fmla="*/ 60179751 w 21600"/>
                <a:gd name="T103" fmla="*/ 101672492 h 21600"/>
                <a:gd name="T104" fmla="*/ 68784015 w 21600"/>
                <a:gd name="T105" fmla="*/ 102602355 h 21600"/>
                <a:gd name="T106" fmla="*/ 79198281 w 21600"/>
                <a:gd name="T107" fmla="*/ 103532219 h 21600"/>
                <a:gd name="T108" fmla="*/ 86711488 w 21600"/>
                <a:gd name="T109" fmla="*/ 98614417 h 21600"/>
                <a:gd name="T110" fmla="*/ 95233020 w 21600"/>
                <a:gd name="T111" fmla="*/ 97483225 h 21600"/>
                <a:gd name="T112" fmla="*/ 101332790 w 21600"/>
                <a:gd name="T113" fmla="*/ 98413158 h 21600"/>
                <a:gd name="T114" fmla="*/ 110333710 w 21600"/>
                <a:gd name="T115" fmla="*/ 97233987 h 21600"/>
                <a:gd name="T116" fmla="*/ 110333710 w 21600"/>
                <a:gd name="T117" fmla="*/ 97233987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3349" y="20286"/>
                  </a:moveTo>
                  <a:lnTo>
                    <a:pt x="14409" y="20203"/>
                  </a:lnTo>
                  <a:lnTo>
                    <a:pt x="14916" y="19343"/>
                  </a:lnTo>
                  <a:lnTo>
                    <a:pt x="15463" y="18812"/>
                  </a:lnTo>
                  <a:lnTo>
                    <a:pt x="17457" y="18766"/>
                  </a:lnTo>
                  <a:lnTo>
                    <a:pt x="18517" y="17246"/>
                  </a:lnTo>
                  <a:lnTo>
                    <a:pt x="19486" y="15819"/>
                  </a:lnTo>
                  <a:lnTo>
                    <a:pt x="20357" y="14419"/>
                  </a:lnTo>
                  <a:lnTo>
                    <a:pt x="21600" y="12669"/>
                  </a:lnTo>
                  <a:lnTo>
                    <a:pt x="20385" y="12568"/>
                  </a:lnTo>
                  <a:lnTo>
                    <a:pt x="18777" y="11969"/>
                  </a:lnTo>
                  <a:lnTo>
                    <a:pt x="16748" y="11112"/>
                  </a:lnTo>
                  <a:lnTo>
                    <a:pt x="15926" y="10716"/>
                  </a:lnTo>
                  <a:lnTo>
                    <a:pt x="15364" y="9942"/>
                  </a:lnTo>
                  <a:lnTo>
                    <a:pt x="14522" y="9058"/>
                  </a:lnTo>
                  <a:lnTo>
                    <a:pt x="13967" y="8045"/>
                  </a:lnTo>
                  <a:lnTo>
                    <a:pt x="14150" y="6882"/>
                  </a:lnTo>
                  <a:lnTo>
                    <a:pt x="12584" y="7020"/>
                  </a:lnTo>
                  <a:lnTo>
                    <a:pt x="12541" y="5869"/>
                  </a:lnTo>
                  <a:lnTo>
                    <a:pt x="13040" y="4570"/>
                  </a:lnTo>
                  <a:lnTo>
                    <a:pt x="13138" y="3630"/>
                  </a:lnTo>
                  <a:lnTo>
                    <a:pt x="12275" y="2921"/>
                  </a:lnTo>
                  <a:lnTo>
                    <a:pt x="11713" y="2175"/>
                  </a:lnTo>
                  <a:lnTo>
                    <a:pt x="11081" y="1401"/>
                  </a:lnTo>
                  <a:lnTo>
                    <a:pt x="9793" y="516"/>
                  </a:lnTo>
                  <a:lnTo>
                    <a:pt x="8929" y="488"/>
                  </a:lnTo>
                  <a:lnTo>
                    <a:pt x="8115" y="258"/>
                  </a:lnTo>
                  <a:lnTo>
                    <a:pt x="7209" y="0"/>
                  </a:lnTo>
                  <a:lnTo>
                    <a:pt x="6591" y="1050"/>
                  </a:lnTo>
                  <a:lnTo>
                    <a:pt x="5917" y="433"/>
                  </a:lnTo>
                  <a:lnTo>
                    <a:pt x="4782" y="691"/>
                  </a:lnTo>
                  <a:lnTo>
                    <a:pt x="4606" y="2285"/>
                  </a:lnTo>
                  <a:lnTo>
                    <a:pt x="4210" y="3363"/>
                  </a:lnTo>
                  <a:lnTo>
                    <a:pt x="3570" y="4048"/>
                  </a:lnTo>
                  <a:lnTo>
                    <a:pt x="3020" y="5385"/>
                  </a:lnTo>
                  <a:lnTo>
                    <a:pt x="2830" y="7007"/>
                  </a:lnTo>
                  <a:lnTo>
                    <a:pt x="2107" y="7734"/>
                  </a:lnTo>
                  <a:lnTo>
                    <a:pt x="1449" y="9724"/>
                  </a:lnTo>
                  <a:lnTo>
                    <a:pt x="1449" y="11822"/>
                  </a:lnTo>
                  <a:lnTo>
                    <a:pt x="316" y="12125"/>
                  </a:lnTo>
                  <a:lnTo>
                    <a:pt x="0" y="13393"/>
                  </a:lnTo>
                  <a:lnTo>
                    <a:pt x="1074" y="13863"/>
                  </a:lnTo>
                  <a:lnTo>
                    <a:pt x="1931" y="14867"/>
                  </a:lnTo>
                  <a:lnTo>
                    <a:pt x="2619" y="16000"/>
                  </a:lnTo>
                  <a:lnTo>
                    <a:pt x="3125" y="17176"/>
                  </a:lnTo>
                  <a:lnTo>
                    <a:pt x="3483" y="17987"/>
                  </a:lnTo>
                  <a:lnTo>
                    <a:pt x="4122" y="18032"/>
                  </a:lnTo>
                  <a:lnTo>
                    <a:pt x="4271" y="19360"/>
                  </a:lnTo>
                  <a:lnTo>
                    <a:pt x="5017" y="19683"/>
                  </a:lnTo>
                  <a:lnTo>
                    <a:pt x="5798" y="19932"/>
                  </a:lnTo>
                  <a:lnTo>
                    <a:pt x="6529" y="20403"/>
                  </a:lnTo>
                  <a:lnTo>
                    <a:pt x="7281" y="21212"/>
                  </a:lnTo>
                  <a:lnTo>
                    <a:pt x="8322" y="21406"/>
                  </a:lnTo>
                  <a:lnTo>
                    <a:pt x="9582" y="21600"/>
                  </a:lnTo>
                  <a:lnTo>
                    <a:pt x="10491" y="20574"/>
                  </a:lnTo>
                  <a:lnTo>
                    <a:pt x="11522" y="20338"/>
                  </a:lnTo>
                  <a:lnTo>
                    <a:pt x="12260" y="20532"/>
                  </a:lnTo>
                  <a:lnTo>
                    <a:pt x="13349" y="20286"/>
                  </a:lnTo>
                  <a:close/>
                  <a:moveTo>
                    <a:pt x="13349" y="20286"/>
                  </a:moveTo>
                </a:path>
              </a:pathLst>
            </a:custGeom>
            <a:solidFill>
              <a:schemeClr val="accent5">
                <a:lumMod val="25000"/>
                <a:lumOff val="75000"/>
              </a:schemeClr>
            </a:solidFill>
            <a:ln w="6350" cap="flat">
              <a:solidFill>
                <a:schemeClr val="tx1"/>
              </a:solidFill>
              <a:prstDash val="solid"/>
              <a:miter lim="800000"/>
              <a:headEnd type="none" w="med" len="med"/>
              <a:tailEnd type="none" w="med" len="med"/>
            </a:ln>
          </p:spPr>
          <p:txBody>
            <a:bodyPr lIns="0" tIns="0" rIns="0" bIns="0"/>
            <a:lstStyle/>
            <a:p>
              <a:pPr>
                <a:defRPr/>
              </a:pPr>
              <a:endParaRPr lang="en-GB" sz="1081">
                <a:latin typeface="Gill Sans" panose="020B0502020104020203" pitchFamily="34" charset="-79"/>
                <a:ea typeface="Heiti SC Light" panose="02000000000000000000" pitchFamily="2" charset="-128"/>
                <a:sym typeface="Gill Sans" panose="020B0502020104020203" pitchFamily="34" charset="-79"/>
              </a:endParaRPr>
            </a:p>
          </p:txBody>
        </p:sp>
        <p:sp>
          <p:nvSpPr>
            <p:cNvPr id="126" name="Freeform 7">
              <a:extLst>
                <a:ext uri="{FF2B5EF4-FFF2-40B4-BE49-F238E27FC236}">
                  <a16:creationId xmlns:a16="http://schemas.microsoft.com/office/drawing/2014/main" id="{0A96DBFB-DF88-4723-8E6C-913ED6EE27C0}"/>
                </a:ext>
              </a:extLst>
            </p:cNvPr>
            <p:cNvSpPr>
              <a:spLocks/>
            </p:cNvSpPr>
            <p:nvPr/>
          </p:nvSpPr>
          <p:spPr bwMode="auto">
            <a:xfrm>
              <a:off x="3586983" y="2984427"/>
              <a:ext cx="1756844" cy="174043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0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2147483646 h 21600"/>
                <a:gd name="T88" fmla="*/ 2147483646 w 21600"/>
                <a:gd name="T89" fmla="*/ 2147483646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600" h="21600">
                  <a:moveTo>
                    <a:pt x="4254" y="10737"/>
                  </a:moveTo>
                  <a:lnTo>
                    <a:pt x="4367" y="9935"/>
                  </a:lnTo>
                  <a:lnTo>
                    <a:pt x="4475" y="8732"/>
                  </a:lnTo>
                  <a:lnTo>
                    <a:pt x="5000" y="8126"/>
                  </a:lnTo>
                  <a:lnTo>
                    <a:pt x="5298" y="7542"/>
                  </a:lnTo>
                  <a:lnTo>
                    <a:pt x="6152" y="6996"/>
                  </a:lnTo>
                  <a:lnTo>
                    <a:pt x="6141" y="6225"/>
                  </a:lnTo>
                  <a:lnTo>
                    <a:pt x="6406" y="5439"/>
                  </a:lnTo>
                  <a:lnTo>
                    <a:pt x="6471" y="4740"/>
                  </a:lnTo>
                  <a:lnTo>
                    <a:pt x="6477" y="3834"/>
                  </a:lnTo>
                  <a:lnTo>
                    <a:pt x="6942" y="3242"/>
                  </a:lnTo>
                  <a:lnTo>
                    <a:pt x="7136" y="2216"/>
                  </a:lnTo>
                  <a:lnTo>
                    <a:pt x="7315" y="1337"/>
                  </a:lnTo>
                  <a:lnTo>
                    <a:pt x="7980" y="513"/>
                  </a:lnTo>
                  <a:lnTo>
                    <a:pt x="8732" y="491"/>
                  </a:lnTo>
                  <a:lnTo>
                    <a:pt x="9192" y="873"/>
                  </a:lnTo>
                  <a:lnTo>
                    <a:pt x="9992" y="1381"/>
                  </a:lnTo>
                  <a:lnTo>
                    <a:pt x="10711" y="1413"/>
                  </a:lnTo>
                  <a:lnTo>
                    <a:pt x="11539" y="1397"/>
                  </a:lnTo>
                  <a:lnTo>
                    <a:pt x="11950" y="835"/>
                  </a:lnTo>
                  <a:lnTo>
                    <a:pt x="13110" y="769"/>
                  </a:lnTo>
                  <a:lnTo>
                    <a:pt x="13818" y="480"/>
                  </a:lnTo>
                  <a:lnTo>
                    <a:pt x="14473" y="551"/>
                  </a:lnTo>
                  <a:lnTo>
                    <a:pt x="14895" y="164"/>
                  </a:lnTo>
                  <a:lnTo>
                    <a:pt x="16188" y="430"/>
                  </a:lnTo>
                  <a:lnTo>
                    <a:pt x="16981" y="0"/>
                  </a:lnTo>
                  <a:lnTo>
                    <a:pt x="17338" y="551"/>
                  </a:lnTo>
                  <a:lnTo>
                    <a:pt x="17841" y="1222"/>
                  </a:lnTo>
                  <a:lnTo>
                    <a:pt x="18979" y="1017"/>
                  </a:lnTo>
                  <a:lnTo>
                    <a:pt x="19881" y="913"/>
                  </a:lnTo>
                  <a:lnTo>
                    <a:pt x="20324" y="1539"/>
                  </a:lnTo>
                  <a:lnTo>
                    <a:pt x="21157" y="2105"/>
                  </a:lnTo>
                  <a:lnTo>
                    <a:pt x="21125" y="2681"/>
                  </a:lnTo>
                  <a:lnTo>
                    <a:pt x="21030" y="3374"/>
                  </a:lnTo>
                  <a:lnTo>
                    <a:pt x="21600" y="3689"/>
                  </a:lnTo>
                  <a:lnTo>
                    <a:pt x="21254" y="4202"/>
                  </a:lnTo>
                  <a:lnTo>
                    <a:pt x="20832" y="4710"/>
                  </a:lnTo>
                  <a:lnTo>
                    <a:pt x="20161" y="5264"/>
                  </a:lnTo>
                  <a:lnTo>
                    <a:pt x="19939" y="6198"/>
                  </a:lnTo>
                  <a:lnTo>
                    <a:pt x="19791" y="7755"/>
                  </a:lnTo>
                  <a:lnTo>
                    <a:pt x="19085" y="8265"/>
                  </a:lnTo>
                  <a:lnTo>
                    <a:pt x="18874" y="9029"/>
                  </a:lnTo>
                  <a:lnTo>
                    <a:pt x="19118" y="9803"/>
                  </a:lnTo>
                  <a:lnTo>
                    <a:pt x="19339" y="11337"/>
                  </a:lnTo>
                  <a:lnTo>
                    <a:pt x="19496" y="12679"/>
                  </a:lnTo>
                  <a:lnTo>
                    <a:pt x="19626" y="13546"/>
                  </a:lnTo>
                  <a:lnTo>
                    <a:pt x="20156" y="14200"/>
                  </a:lnTo>
                  <a:lnTo>
                    <a:pt x="20567" y="15046"/>
                  </a:lnTo>
                  <a:lnTo>
                    <a:pt x="20940" y="15679"/>
                  </a:lnTo>
                  <a:lnTo>
                    <a:pt x="20032" y="15766"/>
                  </a:lnTo>
                  <a:lnTo>
                    <a:pt x="18912" y="15935"/>
                  </a:lnTo>
                  <a:lnTo>
                    <a:pt x="18285" y="16840"/>
                  </a:lnTo>
                  <a:lnTo>
                    <a:pt x="18582" y="17511"/>
                  </a:lnTo>
                  <a:lnTo>
                    <a:pt x="18474" y="18385"/>
                  </a:lnTo>
                  <a:lnTo>
                    <a:pt x="18133" y="19400"/>
                  </a:lnTo>
                  <a:lnTo>
                    <a:pt x="18555" y="19990"/>
                  </a:lnTo>
                  <a:lnTo>
                    <a:pt x="19091" y="20443"/>
                  </a:lnTo>
                  <a:lnTo>
                    <a:pt x="19729" y="20061"/>
                  </a:lnTo>
                  <a:lnTo>
                    <a:pt x="19707" y="21600"/>
                  </a:lnTo>
                  <a:lnTo>
                    <a:pt x="18914" y="21526"/>
                  </a:lnTo>
                  <a:lnTo>
                    <a:pt x="18474" y="20792"/>
                  </a:lnTo>
                  <a:lnTo>
                    <a:pt x="17922" y="20465"/>
                  </a:lnTo>
                  <a:lnTo>
                    <a:pt x="17159" y="20203"/>
                  </a:lnTo>
                  <a:lnTo>
                    <a:pt x="16830" y="19564"/>
                  </a:lnTo>
                  <a:lnTo>
                    <a:pt x="16186" y="19826"/>
                  </a:lnTo>
                  <a:lnTo>
                    <a:pt x="15451" y="19695"/>
                  </a:lnTo>
                  <a:lnTo>
                    <a:pt x="14728" y="19667"/>
                  </a:lnTo>
                  <a:lnTo>
                    <a:pt x="14721" y="18997"/>
                  </a:lnTo>
                  <a:lnTo>
                    <a:pt x="13921" y="19291"/>
                  </a:lnTo>
                  <a:lnTo>
                    <a:pt x="13248" y="18760"/>
                  </a:lnTo>
                  <a:lnTo>
                    <a:pt x="12239" y="18773"/>
                  </a:lnTo>
                  <a:lnTo>
                    <a:pt x="11367" y="18844"/>
                  </a:lnTo>
                  <a:lnTo>
                    <a:pt x="11324" y="17796"/>
                  </a:lnTo>
                  <a:lnTo>
                    <a:pt x="10754" y="17094"/>
                  </a:lnTo>
                  <a:lnTo>
                    <a:pt x="10815" y="15929"/>
                  </a:lnTo>
                  <a:lnTo>
                    <a:pt x="10788" y="15253"/>
                  </a:lnTo>
                  <a:lnTo>
                    <a:pt x="10783" y="14527"/>
                  </a:lnTo>
                  <a:lnTo>
                    <a:pt x="10123" y="14495"/>
                  </a:lnTo>
                  <a:lnTo>
                    <a:pt x="9179" y="14192"/>
                  </a:lnTo>
                  <a:lnTo>
                    <a:pt x="8344" y="14192"/>
                  </a:lnTo>
                  <a:lnTo>
                    <a:pt x="8037" y="15302"/>
                  </a:lnTo>
                  <a:lnTo>
                    <a:pt x="5653" y="15281"/>
                  </a:lnTo>
                  <a:lnTo>
                    <a:pt x="5405" y="14631"/>
                  </a:lnTo>
                  <a:lnTo>
                    <a:pt x="5102" y="13736"/>
                  </a:lnTo>
                  <a:lnTo>
                    <a:pt x="4766" y="12904"/>
                  </a:lnTo>
                  <a:lnTo>
                    <a:pt x="3899" y="12850"/>
                  </a:lnTo>
                  <a:lnTo>
                    <a:pt x="2862" y="12902"/>
                  </a:lnTo>
                  <a:lnTo>
                    <a:pt x="1796" y="12866"/>
                  </a:lnTo>
                  <a:lnTo>
                    <a:pt x="1152" y="12986"/>
                  </a:lnTo>
                  <a:lnTo>
                    <a:pt x="130" y="13543"/>
                  </a:lnTo>
                  <a:lnTo>
                    <a:pt x="0" y="12839"/>
                  </a:lnTo>
                  <a:lnTo>
                    <a:pt x="395" y="12450"/>
                  </a:lnTo>
                  <a:lnTo>
                    <a:pt x="476" y="11894"/>
                  </a:lnTo>
                  <a:lnTo>
                    <a:pt x="1098" y="11588"/>
                  </a:lnTo>
                  <a:lnTo>
                    <a:pt x="1828" y="11364"/>
                  </a:lnTo>
                  <a:lnTo>
                    <a:pt x="2418" y="11141"/>
                  </a:lnTo>
                  <a:lnTo>
                    <a:pt x="2537" y="11768"/>
                  </a:lnTo>
                  <a:lnTo>
                    <a:pt x="3175" y="11435"/>
                  </a:lnTo>
                  <a:lnTo>
                    <a:pt x="3661" y="10917"/>
                  </a:lnTo>
                  <a:lnTo>
                    <a:pt x="4254" y="10737"/>
                  </a:lnTo>
                  <a:close/>
                  <a:moveTo>
                    <a:pt x="4254" y="10737"/>
                  </a:moveTo>
                </a:path>
              </a:pathLst>
            </a:custGeom>
            <a:solidFill>
              <a:schemeClr val="accent5">
                <a:lumMod val="25000"/>
                <a:lumOff val="75000"/>
              </a:schemeClr>
            </a:solidFill>
            <a:ln w="6350" cap="flat">
              <a:solidFill>
                <a:schemeClr val="tx1"/>
              </a:solidFill>
              <a:prstDash val="solid"/>
              <a:miter lim="800000"/>
              <a:headEnd type="none" w="med" len="med"/>
              <a:tailEnd type="none" w="med" len="med"/>
            </a:ln>
          </p:spPr>
          <p:txBody>
            <a:bodyPr lIns="0" tIns="0" rIns="0" bIns="0"/>
            <a:lstStyle/>
            <a:p>
              <a:pPr>
                <a:defRPr/>
              </a:pPr>
              <a:endParaRPr lang="en-GB" sz="1081">
                <a:latin typeface="Gill Sans" panose="020B0502020104020203" pitchFamily="34" charset="-79"/>
                <a:ea typeface="Heiti SC Light" panose="02000000000000000000" pitchFamily="2" charset="-128"/>
                <a:sym typeface="Gill Sans" panose="020B0502020104020203" pitchFamily="34" charset="-79"/>
              </a:endParaRPr>
            </a:p>
          </p:txBody>
        </p:sp>
        <p:sp>
          <p:nvSpPr>
            <p:cNvPr id="127" name="Freeform 8">
              <a:extLst>
                <a:ext uri="{FF2B5EF4-FFF2-40B4-BE49-F238E27FC236}">
                  <a16:creationId xmlns:a16="http://schemas.microsoft.com/office/drawing/2014/main" id="{2A7F5B8F-9E0F-4C8B-A0A1-4E43B68D622C}"/>
                </a:ext>
              </a:extLst>
            </p:cNvPr>
            <p:cNvSpPr>
              <a:spLocks/>
            </p:cNvSpPr>
            <p:nvPr/>
          </p:nvSpPr>
          <p:spPr bwMode="auto">
            <a:xfrm>
              <a:off x="5161141" y="3578429"/>
              <a:ext cx="997660" cy="998754"/>
            </a:xfrm>
            <a:custGeom>
              <a:avLst/>
              <a:gdLst>
                <a:gd name="T0" fmla="*/ 14291328 w 21600"/>
                <a:gd name="T1" fmla="*/ 10432500 h 21600"/>
                <a:gd name="T2" fmla="*/ 13725278 w 21600"/>
                <a:gd name="T3" fmla="*/ 5398564 h 21600"/>
                <a:gd name="T4" fmla="*/ 11088070 w 21600"/>
                <a:gd name="T5" fmla="*/ 661887 h 21600"/>
                <a:gd name="T6" fmla="*/ 23833871 w 21600"/>
                <a:gd name="T7" fmla="*/ 0 h 21600"/>
                <a:gd name="T8" fmla="*/ 45160837 w 21600"/>
                <a:gd name="T9" fmla="*/ 1539907 h 21600"/>
                <a:gd name="T10" fmla="*/ 57448436 w 21600"/>
                <a:gd name="T11" fmla="*/ 7748919 h 21600"/>
                <a:gd name="T12" fmla="*/ 63482142 w 21600"/>
                <a:gd name="T13" fmla="*/ 12152439 h 21600"/>
                <a:gd name="T14" fmla="*/ 69250821 w 21600"/>
                <a:gd name="T15" fmla="*/ 15822072 h 21600"/>
                <a:gd name="T16" fmla="*/ 74538777 w 21600"/>
                <a:gd name="T17" fmla="*/ 18582148 h 21600"/>
                <a:gd name="T18" fmla="*/ 75648488 w 21600"/>
                <a:gd name="T19" fmla="*/ 24043787 h 21600"/>
                <a:gd name="T20" fmla="*/ 79507747 w 21600"/>
                <a:gd name="T21" fmla="*/ 26641746 h 21600"/>
                <a:gd name="T22" fmla="*/ 88079862 w 21600"/>
                <a:gd name="T23" fmla="*/ 32576181 h 21600"/>
                <a:gd name="T24" fmla="*/ 84957373 w 21600"/>
                <a:gd name="T25" fmla="*/ 38303407 h 21600"/>
                <a:gd name="T26" fmla="*/ 83690414 w 21600"/>
                <a:gd name="T27" fmla="*/ 44980719 h 21600"/>
                <a:gd name="T28" fmla="*/ 85698700 w 21600"/>
                <a:gd name="T29" fmla="*/ 50230788 h 21600"/>
                <a:gd name="T30" fmla="*/ 90141972 w 21600"/>
                <a:gd name="T31" fmla="*/ 54895398 h 21600"/>
                <a:gd name="T32" fmla="*/ 87868658 w 21600"/>
                <a:gd name="T33" fmla="*/ 63481876 h 21600"/>
                <a:gd name="T34" fmla="*/ 88767232 w 21600"/>
                <a:gd name="T35" fmla="*/ 71172216 h 21600"/>
                <a:gd name="T36" fmla="*/ 90514914 w 21600"/>
                <a:gd name="T37" fmla="*/ 77588437 h 21600"/>
                <a:gd name="T38" fmla="*/ 92734271 w 21600"/>
                <a:gd name="T39" fmla="*/ 82838439 h 21600"/>
                <a:gd name="T40" fmla="*/ 97042817 w 21600"/>
                <a:gd name="T41" fmla="*/ 86976305 h 21600"/>
                <a:gd name="T42" fmla="*/ 89876944 w 21600"/>
                <a:gd name="T43" fmla="*/ 91109675 h 21600"/>
                <a:gd name="T44" fmla="*/ 83214182 w 21600"/>
                <a:gd name="T45" fmla="*/ 92064190 h 21600"/>
                <a:gd name="T46" fmla="*/ 78766420 w 21600"/>
                <a:gd name="T47" fmla="*/ 93653617 h 21600"/>
                <a:gd name="T48" fmla="*/ 74219791 w 21600"/>
                <a:gd name="T49" fmla="*/ 93333947 h 21600"/>
                <a:gd name="T50" fmla="*/ 70989522 w 21600"/>
                <a:gd name="T51" fmla="*/ 96409197 h 21600"/>
                <a:gd name="T52" fmla="*/ 63212624 w 21600"/>
                <a:gd name="T53" fmla="*/ 96620835 h 21600"/>
                <a:gd name="T54" fmla="*/ 58347010 w 21600"/>
                <a:gd name="T55" fmla="*/ 94500100 h 21600"/>
                <a:gd name="T56" fmla="*/ 52474975 w 21600"/>
                <a:gd name="T57" fmla="*/ 95400598 h 21600"/>
                <a:gd name="T58" fmla="*/ 46279530 w 21600"/>
                <a:gd name="T59" fmla="*/ 97255679 h 21600"/>
                <a:gd name="T60" fmla="*/ 44060106 w 21600"/>
                <a:gd name="T61" fmla="*/ 91478866 h 21600"/>
                <a:gd name="T62" fmla="*/ 43534475 w 21600"/>
                <a:gd name="T63" fmla="*/ 83104093 h 21600"/>
                <a:gd name="T64" fmla="*/ 40991575 w 21600"/>
                <a:gd name="T65" fmla="*/ 77480337 h 21600"/>
                <a:gd name="T66" fmla="*/ 35914824 w 21600"/>
                <a:gd name="T67" fmla="*/ 76741955 h 21600"/>
                <a:gd name="T68" fmla="*/ 29036500 w 21600"/>
                <a:gd name="T69" fmla="*/ 74621220 h 21600"/>
                <a:gd name="T70" fmla="*/ 23694588 w 21600"/>
                <a:gd name="T71" fmla="*/ 70857041 h 21600"/>
                <a:gd name="T72" fmla="*/ 17503634 w 21600"/>
                <a:gd name="T73" fmla="*/ 69105564 h 21600"/>
                <a:gd name="T74" fmla="*/ 11946160 w 21600"/>
                <a:gd name="T75" fmla="*/ 65499006 h 21600"/>
                <a:gd name="T76" fmla="*/ 7619651 w 21600"/>
                <a:gd name="T77" fmla="*/ 56484826 h 21600"/>
                <a:gd name="T78" fmla="*/ 1846481 w 21600"/>
                <a:gd name="T79" fmla="*/ 48636865 h 21600"/>
                <a:gd name="T80" fmla="*/ 157247 w 21600"/>
                <a:gd name="T81" fmla="*/ 39014814 h 21600"/>
                <a:gd name="T82" fmla="*/ 0 w 21600"/>
                <a:gd name="T83" fmla="*/ 29789063 h 21600"/>
                <a:gd name="T84" fmla="*/ 5921435 w 21600"/>
                <a:gd name="T85" fmla="*/ 30068204 h 21600"/>
                <a:gd name="T86" fmla="*/ 10095121 w 21600"/>
                <a:gd name="T87" fmla="*/ 26105943 h 21600"/>
                <a:gd name="T88" fmla="*/ 13064853 w 21600"/>
                <a:gd name="T89" fmla="*/ 21369265 h 21600"/>
                <a:gd name="T90" fmla="*/ 10755545 w 21600"/>
                <a:gd name="T91" fmla="*/ 14097570 h 21600"/>
                <a:gd name="T92" fmla="*/ 14291328 w 21600"/>
                <a:gd name="T93" fmla="*/ 10432500 h 21600"/>
                <a:gd name="T94" fmla="*/ 14291328 w 21600"/>
                <a:gd name="T95" fmla="*/ 10432500 h 21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600" h="21600">
                  <a:moveTo>
                    <a:pt x="3181" y="2317"/>
                  </a:moveTo>
                  <a:lnTo>
                    <a:pt x="3055" y="1199"/>
                  </a:lnTo>
                  <a:lnTo>
                    <a:pt x="2468" y="147"/>
                  </a:lnTo>
                  <a:lnTo>
                    <a:pt x="5305" y="0"/>
                  </a:lnTo>
                  <a:lnTo>
                    <a:pt x="10052" y="342"/>
                  </a:lnTo>
                  <a:lnTo>
                    <a:pt x="12787" y="1721"/>
                  </a:lnTo>
                  <a:lnTo>
                    <a:pt x="14130" y="2699"/>
                  </a:lnTo>
                  <a:lnTo>
                    <a:pt x="15414" y="3514"/>
                  </a:lnTo>
                  <a:lnTo>
                    <a:pt x="16591" y="4127"/>
                  </a:lnTo>
                  <a:lnTo>
                    <a:pt x="16838" y="5340"/>
                  </a:lnTo>
                  <a:lnTo>
                    <a:pt x="17697" y="5917"/>
                  </a:lnTo>
                  <a:lnTo>
                    <a:pt x="19605" y="7235"/>
                  </a:lnTo>
                  <a:lnTo>
                    <a:pt x="18910" y="8507"/>
                  </a:lnTo>
                  <a:lnTo>
                    <a:pt x="18628" y="9990"/>
                  </a:lnTo>
                  <a:lnTo>
                    <a:pt x="19075" y="11156"/>
                  </a:lnTo>
                  <a:lnTo>
                    <a:pt x="20064" y="12192"/>
                  </a:lnTo>
                  <a:lnTo>
                    <a:pt x="19558" y="14099"/>
                  </a:lnTo>
                  <a:lnTo>
                    <a:pt x="19758" y="15807"/>
                  </a:lnTo>
                  <a:lnTo>
                    <a:pt x="20147" y="17232"/>
                  </a:lnTo>
                  <a:lnTo>
                    <a:pt x="20641" y="18398"/>
                  </a:lnTo>
                  <a:lnTo>
                    <a:pt x="21600" y="19317"/>
                  </a:lnTo>
                  <a:lnTo>
                    <a:pt x="20005" y="20235"/>
                  </a:lnTo>
                  <a:lnTo>
                    <a:pt x="18522" y="20447"/>
                  </a:lnTo>
                  <a:lnTo>
                    <a:pt x="17532" y="20800"/>
                  </a:lnTo>
                  <a:lnTo>
                    <a:pt x="16520" y="20729"/>
                  </a:lnTo>
                  <a:lnTo>
                    <a:pt x="15801" y="21412"/>
                  </a:lnTo>
                  <a:lnTo>
                    <a:pt x="14070" y="21459"/>
                  </a:lnTo>
                  <a:lnTo>
                    <a:pt x="12987" y="20988"/>
                  </a:lnTo>
                  <a:lnTo>
                    <a:pt x="11680" y="21188"/>
                  </a:lnTo>
                  <a:lnTo>
                    <a:pt x="10301" y="21600"/>
                  </a:lnTo>
                  <a:lnTo>
                    <a:pt x="9807" y="20317"/>
                  </a:lnTo>
                  <a:lnTo>
                    <a:pt x="9690" y="18457"/>
                  </a:lnTo>
                  <a:lnTo>
                    <a:pt x="9124" y="17208"/>
                  </a:lnTo>
                  <a:lnTo>
                    <a:pt x="7994" y="17044"/>
                  </a:lnTo>
                  <a:lnTo>
                    <a:pt x="6463" y="16573"/>
                  </a:lnTo>
                  <a:lnTo>
                    <a:pt x="5274" y="15737"/>
                  </a:lnTo>
                  <a:lnTo>
                    <a:pt x="3896" y="15348"/>
                  </a:lnTo>
                  <a:lnTo>
                    <a:pt x="2659" y="14547"/>
                  </a:lnTo>
                  <a:lnTo>
                    <a:pt x="1696" y="12545"/>
                  </a:lnTo>
                  <a:lnTo>
                    <a:pt x="411" y="10802"/>
                  </a:lnTo>
                  <a:lnTo>
                    <a:pt x="35" y="8665"/>
                  </a:lnTo>
                  <a:lnTo>
                    <a:pt x="0" y="6616"/>
                  </a:lnTo>
                  <a:lnTo>
                    <a:pt x="1318" y="6678"/>
                  </a:lnTo>
                  <a:lnTo>
                    <a:pt x="2247" y="5798"/>
                  </a:lnTo>
                  <a:lnTo>
                    <a:pt x="2908" y="4746"/>
                  </a:lnTo>
                  <a:lnTo>
                    <a:pt x="2394" y="3131"/>
                  </a:lnTo>
                  <a:lnTo>
                    <a:pt x="3181" y="2317"/>
                  </a:lnTo>
                  <a:close/>
                  <a:moveTo>
                    <a:pt x="3181" y="2317"/>
                  </a:moveTo>
                </a:path>
              </a:pathLst>
            </a:custGeom>
            <a:solidFill>
              <a:schemeClr val="accent5">
                <a:lumMod val="25000"/>
                <a:lumOff val="75000"/>
              </a:schemeClr>
            </a:solidFill>
            <a:ln w="6350" cap="flat">
              <a:solidFill>
                <a:schemeClr val="tx1"/>
              </a:solidFill>
              <a:prstDash val="solid"/>
              <a:miter lim="800000"/>
              <a:headEnd type="none" w="med" len="med"/>
              <a:tailEnd type="none" w="med" len="med"/>
            </a:ln>
          </p:spPr>
          <p:txBody>
            <a:bodyPr lIns="0" tIns="0" rIns="0" bIns="0"/>
            <a:lstStyle/>
            <a:p>
              <a:pPr>
                <a:defRPr/>
              </a:pPr>
              <a:endParaRPr lang="en-GB" sz="1081">
                <a:latin typeface="Gill Sans" panose="020B0502020104020203" pitchFamily="34" charset="-79"/>
                <a:ea typeface="Heiti SC Light" panose="02000000000000000000" pitchFamily="2" charset="-128"/>
                <a:sym typeface="Gill Sans" panose="020B0502020104020203" pitchFamily="34" charset="-79"/>
              </a:endParaRPr>
            </a:p>
          </p:txBody>
        </p:sp>
        <p:sp>
          <p:nvSpPr>
            <p:cNvPr id="128" name="Freeform 9">
              <a:extLst>
                <a:ext uri="{FF2B5EF4-FFF2-40B4-BE49-F238E27FC236}">
                  <a16:creationId xmlns:a16="http://schemas.microsoft.com/office/drawing/2014/main" id="{B5663F68-7E67-45D4-BF65-0F93FE857E89}"/>
                </a:ext>
              </a:extLst>
            </p:cNvPr>
            <p:cNvSpPr>
              <a:spLocks/>
            </p:cNvSpPr>
            <p:nvPr/>
          </p:nvSpPr>
          <p:spPr bwMode="auto">
            <a:xfrm>
              <a:off x="2712936" y="2200082"/>
              <a:ext cx="1098301" cy="8959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0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669530882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2147483646 h 21600"/>
                <a:gd name="T88" fmla="*/ 2147483646 w 21600"/>
                <a:gd name="T89" fmla="*/ 2147483646 h 21600"/>
                <a:gd name="T90" fmla="*/ 2147483646 w 21600"/>
                <a:gd name="T91" fmla="*/ 2147483646 h 21600"/>
                <a:gd name="T92" fmla="*/ 2147483646 w 21600"/>
                <a:gd name="T93" fmla="*/ 2147483646 h 21600"/>
                <a:gd name="T94" fmla="*/ 0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00" h="21600">
                  <a:moveTo>
                    <a:pt x="445" y="10844"/>
                  </a:moveTo>
                  <a:lnTo>
                    <a:pt x="1134" y="9661"/>
                  </a:lnTo>
                  <a:lnTo>
                    <a:pt x="1996" y="8616"/>
                  </a:lnTo>
                  <a:lnTo>
                    <a:pt x="2213" y="7082"/>
                  </a:lnTo>
                  <a:lnTo>
                    <a:pt x="1789" y="5606"/>
                  </a:lnTo>
                  <a:lnTo>
                    <a:pt x="1746" y="4345"/>
                  </a:lnTo>
                  <a:lnTo>
                    <a:pt x="2142" y="3199"/>
                  </a:lnTo>
                  <a:lnTo>
                    <a:pt x="2988" y="2269"/>
                  </a:lnTo>
                  <a:lnTo>
                    <a:pt x="2979" y="1149"/>
                  </a:lnTo>
                  <a:lnTo>
                    <a:pt x="3849" y="283"/>
                  </a:lnTo>
                  <a:lnTo>
                    <a:pt x="5528" y="0"/>
                  </a:lnTo>
                  <a:lnTo>
                    <a:pt x="6666" y="484"/>
                  </a:lnTo>
                  <a:lnTo>
                    <a:pt x="7793" y="1451"/>
                  </a:lnTo>
                  <a:lnTo>
                    <a:pt x="9465" y="1403"/>
                  </a:lnTo>
                  <a:lnTo>
                    <a:pt x="11258" y="2011"/>
                  </a:lnTo>
                  <a:lnTo>
                    <a:pt x="12641" y="2226"/>
                  </a:lnTo>
                  <a:lnTo>
                    <a:pt x="14301" y="1348"/>
                  </a:lnTo>
                  <a:lnTo>
                    <a:pt x="16279" y="1099"/>
                  </a:lnTo>
                  <a:lnTo>
                    <a:pt x="17640" y="1952"/>
                  </a:lnTo>
                  <a:lnTo>
                    <a:pt x="18700" y="1022"/>
                  </a:lnTo>
                  <a:lnTo>
                    <a:pt x="19681" y="51"/>
                  </a:lnTo>
                  <a:lnTo>
                    <a:pt x="20185" y="1232"/>
                  </a:lnTo>
                  <a:lnTo>
                    <a:pt x="20666" y="3075"/>
                  </a:lnTo>
                  <a:lnTo>
                    <a:pt x="21521" y="4027"/>
                  </a:lnTo>
                  <a:lnTo>
                    <a:pt x="21600" y="5606"/>
                  </a:lnTo>
                  <a:lnTo>
                    <a:pt x="20401" y="6063"/>
                  </a:lnTo>
                  <a:lnTo>
                    <a:pt x="19609" y="8059"/>
                  </a:lnTo>
                  <a:lnTo>
                    <a:pt x="19133" y="9771"/>
                  </a:lnTo>
                  <a:lnTo>
                    <a:pt x="18357" y="10530"/>
                  </a:lnTo>
                  <a:lnTo>
                    <a:pt x="18082" y="11771"/>
                  </a:lnTo>
                  <a:lnTo>
                    <a:pt x="17325" y="12313"/>
                  </a:lnTo>
                  <a:lnTo>
                    <a:pt x="16876" y="14007"/>
                  </a:lnTo>
                  <a:lnTo>
                    <a:pt x="16362" y="15686"/>
                  </a:lnTo>
                  <a:lnTo>
                    <a:pt x="15186" y="16888"/>
                  </a:lnTo>
                  <a:lnTo>
                    <a:pt x="14357" y="15325"/>
                  </a:lnTo>
                  <a:lnTo>
                    <a:pt x="13266" y="15566"/>
                  </a:lnTo>
                  <a:lnTo>
                    <a:pt x="12391" y="16650"/>
                  </a:lnTo>
                  <a:lnTo>
                    <a:pt x="11315" y="18111"/>
                  </a:lnTo>
                  <a:lnTo>
                    <a:pt x="10926" y="19955"/>
                  </a:lnTo>
                  <a:lnTo>
                    <a:pt x="9408" y="21030"/>
                  </a:lnTo>
                  <a:lnTo>
                    <a:pt x="8099" y="21368"/>
                  </a:lnTo>
                  <a:lnTo>
                    <a:pt x="6867" y="21600"/>
                  </a:lnTo>
                  <a:lnTo>
                    <a:pt x="5480" y="21188"/>
                  </a:lnTo>
                  <a:lnTo>
                    <a:pt x="4817" y="19467"/>
                  </a:lnTo>
                  <a:lnTo>
                    <a:pt x="4154" y="18232"/>
                  </a:lnTo>
                  <a:lnTo>
                    <a:pt x="3525" y="17091"/>
                  </a:lnTo>
                  <a:lnTo>
                    <a:pt x="2147" y="16922"/>
                  </a:lnTo>
                  <a:lnTo>
                    <a:pt x="0" y="16601"/>
                  </a:lnTo>
                  <a:lnTo>
                    <a:pt x="149" y="14219"/>
                  </a:lnTo>
                  <a:lnTo>
                    <a:pt x="136" y="12301"/>
                  </a:lnTo>
                  <a:lnTo>
                    <a:pt x="445" y="10844"/>
                  </a:lnTo>
                  <a:close/>
                  <a:moveTo>
                    <a:pt x="445" y="10844"/>
                  </a:moveTo>
                </a:path>
              </a:pathLst>
            </a:custGeom>
            <a:solidFill>
              <a:schemeClr val="accent5">
                <a:lumMod val="25000"/>
                <a:lumOff val="75000"/>
              </a:schemeClr>
            </a:solidFill>
            <a:ln w="6350" cap="flat">
              <a:solidFill>
                <a:schemeClr val="tx1"/>
              </a:solidFill>
              <a:prstDash val="solid"/>
              <a:miter lim="800000"/>
              <a:headEnd type="none" w="med" len="med"/>
              <a:tailEnd type="none" w="med" len="med"/>
            </a:ln>
          </p:spPr>
          <p:txBody>
            <a:bodyPr lIns="0" tIns="0" rIns="0" bIns="0"/>
            <a:lstStyle/>
            <a:p>
              <a:pPr>
                <a:defRPr/>
              </a:pPr>
              <a:endParaRPr lang="en-GB" sz="1081">
                <a:latin typeface="Gill Sans" panose="020B0502020104020203" pitchFamily="34" charset="-79"/>
                <a:ea typeface="Heiti SC Light" panose="02000000000000000000" pitchFamily="2" charset="-128"/>
                <a:sym typeface="Gill Sans" panose="020B0502020104020203" pitchFamily="34" charset="-79"/>
              </a:endParaRPr>
            </a:p>
          </p:txBody>
        </p:sp>
        <p:sp>
          <p:nvSpPr>
            <p:cNvPr id="129" name="Freeform 10">
              <a:extLst>
                <a:ext uri="{FF2B5EF4-FFF2-40B4-BE49-F238E27FC236}">
                  <a16:creationId xmlns:a16="http://schemas.microsoft.com/office/drawing/2014/main" id="{B4717815-538E-4D22-911C-EEF4984E1062}"/>
                </a:ext>
              </a:extLst>
            </p:cNvPr>
            <p:cNvSpPr>
              <a:spLocks/>
            </p:cNvSpPr>
            <p:nvPr/>
          </p:nvSpPr>
          <p:spPr bwMode="auto">
            <a:xfrm>
              <a:off x="3388982" y="468398"/>
              <a:ext cx="1360843" cy="123723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0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0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2147483646 h 21600"/>
                <a:gd name="T88" fmla="*/ 2147483646 w 21600"/>
                <a:gd name="T89" fmla="*/ 2147483646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2147483646 w 21600"/>
                <a:gd name="T105" fmla="*/ 2147483646 h 21600"/>
                <a:gd name="T106" fmla="*/ 2147483646 w 21600"/>
                <a:gd name="T107" fmla="*/ 2147483646 h 21600"/>
                <a:gd name="T108" fmla="*/ 2147483646 w 21600"/>
                <a:gd name="T109" fmla="*/ 2147483646 h 21600"/>
                <a:gd name="T110" fmla="*/ 2147483646 w 21600"/>
                <a:gd name="T111" fmla="*/ 2147483646 h 21600"/>
                <a:gd name="T112" fmla="*/ 2147483646 w 21600"/>
                <a:gd name="T113" fmla="*/ 2147483646 h 21600"/>
                <a:gd name="T114" fmla="*/ 2147483646 w 21600"/>
                <a:gd name="T115" fmla="*/ 2147483646 h 21600"/>
                <a:gd name="T116" fmla="*/ 2147483646 w 21600"/>
                <a:gd name="T117" fmla="*/ 2147483646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21600" y="17815"/>
                  </a:moveTo>
                  <a:lnTo>
                    <a:pt x="21521" y="15865"/>
                  </a:lnTo>
                  <a:lnTo>
                    <a:pt x="21482" y="12831"/>
                  </a:lnTo>
                  <a:lnTo>
                    <a:pt x="21350" y="9262"/>
                  </a:lnTo>
                  <a:lnTo>
                    <a:pt x="21232" y="6136"/>
                  </a:lnTo>
                  <a:lnTo>
                    <a:pt x="20681" y="4968"/>
                  </a:lnTo>
                  <a:lnTo>
                    <a:pt x="20980" y="4013"/>
                  </a:lnTo>
                  <a:lnTo>
                    <a:pt x="20896" y="2912"/>
                  </a:lnTo>
                  <a:lnTo>
                    <a:pt x="21035" y="2140"/>
                  </a:lnTo>
                  <a:lnTo>
                    <a:pt x="20090" y="1949"/>
                  </a:lnTo>
                  <a:lnTo>
                    <a:pt x="19186" y="1636"/>
                  </a:lnTo>
                  <a:lnTo>
                    <a:pt x="18422" y="910"/>
                  </a:lnTo>
                  <a:lnTo>
                    <a:pt x="17497" y="657"/>
                  </a:lnTo>
                  <a:lnTo>
                    <a:pt x="16420" y="665"/>
                  </a:lnTo>
                  <a:lnTo>
                    <a:pt x="15419" y="925"/>
                  </a:lnTo>
                  <a:lnTo>
                    <a:pt x="14655" y="1590"/>
                  </a:lnTo>
                  <a:lnTo>
                    <a:pt x="14453" y="2622"/>
                  </a:lnTo>
                  <a:lnTo>
                    <a:pt x="14495" y="3860"/>
                  </a:lnTo>
                  <a:lnTo>
                    <a:pt x="13807" y="4571"/>
                  </a:lnTo>
                  <a:lnTo>
                    <a:pt x="12299" y="3929"/>
                  </a:lnTo>
                  <a:lnTo>
                    <a:pt x="11145" y="3386"/>
                  </a:lnTo>
                  <a:lnTo>
                    <a:pt x="10179" y="3187"/>
                  </a:lnTo>
                  <a:lnTo>
                    <a:pt x="9116" y="2950"/>
                  </a:lnTo>
                  <a:lnTo>
                    <a:pt x="8546" y="1269"/>
                  </a:lnTo>
                  <a:lnTo>
                    <a:pt x="7197" y="818"/>
                  </a:lnTo>
                  <a:lnTo>
                    <a:pt x="6426" y="589"/>
                  </a:lnTo>
                  <a:lnTo>
                    <a:pt x="5077" y="627"/>
                  </a:lnTo>
                  <a:lnTo>
                    <a:pt x="3534" y="0"/>
                  </a:lnTo>
                  <a:lnTo>
                    <a:pt x="3548" y="1238"/>
                  </a:lnTo>
                  <a:lnTo>
                    <a:pt x="2673" y="1659"/>
                  </a:lnTo>
                  <a:lnTo>
                    <a:pt x="1727" y="2308"/>
                  </a:lnTo>
                  <a:lnTo>
                    <a:pt x="1665" y="3646"/>
                  </a:lnTo>
                  <a:lnTo>
                    <a:pt x="1345" y="4349"/>
                  </a:lnTo>
                  <a:lnTo>
                    <a:pt x="532" y="4533"/>
                  </a:lnTo>
                  <a:lnTo>
                    <a:pt x="838" y="5526"/>
                  </a:lnTo>
                  <a:lnTo>
                    <a:pt x="913" y="6838"/>
                  </a:lnTo>
                  <a:lnTo>
                    <a:pt x="928" y="8270"/>
                  </a:lnTo>
                  <a:lnTo>
                    <a:pt x="664" y="9485"/>
                  </a:lnTo>
                  <a:lnTo>
                    <a:pt x="670" y="10392"/>
                  </a:lnTo>
                  <a:lnTo>
                    <a:pt x="0" y="10783"/>
                  </a:lnTo>
                  <a:lnTo>
                    <a:pt x="692" y="11801"/>
                  </a:lnTo>
                  <a:lnTo>
                    <a:pt x="762" y="13340"/>
                  </a:lnTo>
                  <a:lnTo>
                    <a:pt x="1880" y="13598"/>
                  </a:lnTo>
                  <a:lnTo>
                    <a:pt x="2615" y="14005"/>
                  </a:lnTo>
                  <a:lnTo>
                    <a:pt x="3258" y="15132"/>
                  </a:lnTo>
                  <a:lnTo>
                    <a:pt x="4646" y="15450"/>
                  </a:lnTo>
                  <a:lnTo>
                    <a:pt x="5632" y="15830"/>
                  </a:lnTo>
                  <a:lnTo>
                    <a:pt x="6568" y="16503"/>
                  </a:lnTo>
                  <a:lnTo>
                    <a:pt x="7637" y="16093"/>
                  </a:lnTo>
                  <a:lnTo>
                    <a:pt x="8383" y="15412"/>
                  </a:lnTo>
                  <a:lnTo>
                    <a:pt x="9298" y="15481"/>
                  </a:lnTo>
                  <a:lnTo>
                    <a:pt x="11030" y="16331"/>
                  </a:lnTo>
                  <a:lnTo>
                    <a:pt x="14007" y="18018"/>
                  </a:lnTo>
                  <a:lnTo>
                    <a:pt x="17234" y="19820"/>
                  </a:lnTo>
                  <a:lnTo>
                    <a:pt x="20134" y="21600"/>
                  </a:lnTo>
                  <a:lnTo>
                    <a:pt x="20113" y="20795"/>
                  </a:lnTo>
                  <a:lnTo>
                    <a:pt x="21450" y="20725"/>
                  </a:lnTo>
                  <a:lnTo>
                    <a:pt x="21600" y="17815"/>
                  </a:lnTo>
                  <a:close/>
                  <a:moveTo>
                    <a:pt x="21600" y="17815"/>
                  </a:moveTo>
                </a:path>
              </a:pathLst>
            </a:custGeom>
            <a:solidFill>
              <a:srgbClr val="E6E6E6"/>
            </a:solidFill>
            <a:ln w="6350" cap="flat">
              <a:solidFill>
                <a:schemeClr val="tx1"/>
              </a:solidFill>
              <a:prstDash val="solid"/>
              <a:miter lim="800000"/>
              <a:headEnd type="none" w="med" len="med"/>
              <a:tailEnd type="none" w="med" len="med"/>
            </a:ln>
          </p:spPr>
          <p:txBody>
            <a:bodyPr lIns="0" tIns="0" rIns="0" bIns="0"/>
            <a:lstStyle/>
            <a:p>
              <a:endParaRPr lang="en-US" sz="1081"/>
            </a:p>
          </p:txBody>
        </p:sp>
        <p:sp>
          <p:nvSpPr>
            <p:cNvPr id="130" name="Freeform 11">
              <a:extLst>
                <a:ext uri="{FF2B5EF4-FFF2-40B4-BE49-F238E27FC236}">
                  <a16:creationId xmlns:a16="http://schemas.microsoft.com/office/drawing/2014/main" id="{81CB7037-2D36-411A-BCA9-C415918975B9}"/>
                </a:ext>
              </a:extLst>
            </p:cNvPr>
            <p:cNvSpPr>
              <a:spLocks/>
            </p:cNvSpPr>
            <p:nvPr/>
          </p:nvSpPr>
          <p:spPr bwMode="auto">
            <a:xfrm>
              <a:off x="3568385" y="5039913"/>
              <a:ext cx="1204412" cy="1074235"/>
            </a:xfrm>
            <a:custGeom>
              <a:avLst/>
              <a:gdLst>
                <a:gd name="T0" fmla="*/ 86430832 w 21600"/>
                <a:gd name="T1" fmla="*/ 107000498 h 21600"/>
                <a:gd name="T2" fmla="*/ 87157641 w 21600"/>
                <a:gd name="T3" fmla="*/ 81180153 h 21600"/>
                <a:gd name="T4" fmla="*/ 86155871 w 21600"/>
                <a:gd name="T5" fmla="*/ 65339960 h 21600"/>
                <a:gd name="T6" fmla="*/ 87033270 w 21600"/>
                <a:gd name="T7" fmla="*/ 48400724 h 21600"/>
                <a:gd name="T8" fmla="*/ 95925153 w 21600"/>
                <a:gd name="T9" fmla="*/ 47166286 h 21600"/>
                <a:gd name="T10" fmla="*/ 95833472 w 21600"/>
                <a:gd name="T11" fmla="*/ 38535183 h 21600"/>
                <a:gd name="T12" fmla="*/ 96442383 w 21600"/>
                <a:gd name="T13" fmla="*/ 29924937 h 21600"/>
                <a:gd name="T14" fmla="*/ 96069187 w 21600"/>
                <a:gd name="T15" fmla="*/ 13246171 h 21600"/>
                <a:gd name="T16" fmla="*/ 105046197 w 21600"/>
                <a:gd name="T17" fmla="*/ 12376277 h 21600"/>
                <a:gd name="T18" fmla="*/ 114193458 w 21600"/>
                <a:gd name="T19" fmla="*/ 11641778 h 21600"/>
                <a:gd name="T20" fmla="*/ 120950794 w 21600"/>
                <a:gd name="T21" fmla="*/ 10032260 h 21600"/>
                <a:gd name="T22" fmla="*/ 125350895 w 21600"/>
                <a:gd name="T23" fmla="*/ 14756741 h 21600"/>
                <a:gd name="T24" fmla="*/ 130032593 w 21600"/>
                <a:gd name="T25" fmla="*/ 10907351 h 21600"/>
                <a:gd name="T26" fmla="*/ 141432300 w 21600"/>
                <a:gd name="T27" fmla="*/ 9626001 h 21600"/>
                <a:gd name="T28" fmla="*/ 137785144 w 21600"/>
                <a:gd name="T29" fmla="*/ 5406799 h 21600"/>
                <a:gd name="T30" fmla="*/ 129554608 w 21600"/>
                <a:gd name="T31" fmla="*/ 5271404 h 21600"/>
                <a:gd name="T32" fmla="*/ 119687091 w 21600"/>
                <a:gd name="T33" fmla="*/ 5682859 h 21600"/>
                <a:gd name="T34" fmla="*/ 107606375 w 21600"/>
                <a:gd name="T35" fmla="*/ 7193428 h 21600"/>
                <a:gd name="T36" fmla="*/ 94432289 w 21600"/>
                <a:gd name="T37" fmla="*/ 7610152 h 21600"/>
                <a:gd name="T38" fmla="*/ 78206849 w 21600"/>
                <a:gd name="T39" fmla="*/ 7438237 h 21600"/>
                <a:gd name="T40" fmla="*/ 68588157 w 21600"/>
                <a:gd name="T41" fmla="*/ 3542008 h 21600"/>
                <a:gd name="T42" fmla="*/ 48034634 w 21600"/>
                <a:gd name="T43" fmla="*/ 3542008 h 21600"/>
                <a:gd name="T44" fmla="*/ 23644040 w 21600"/>
                <a:gd name="T45" fmla="*/ 3979589 h 21600"/>
                <a:gd name="T46" fmla="*/ 16402246 w 21600"/>
                <a:gd name="T47" fmla="*/ 0 h 21600"/>
                <a:gd name="T48" fmla="*/ 0 w 21600"/>
                <a:gd name="T49" fmla="*/ 3755566 h 21600"/>
                <a:gd name="T50" fmla="*/ 0 w 21600"/>
                <a:gd name="T51" fmla="*/ 10954263 h 21600"/>
                <a:gd name="T52" fmla="*/ 4675143 w 21600"/>
                <a:gd name="T53" fmla="*/ 17553856 h 21600"/>
                <a:gd name="T54" fmla="*/ 9867517 w 21600"/>
                <a:gd name="T55" fmla="*/ 25117169 h 21600"/>
                <a:gd name="T56" fmla="*/ 15884934 w 21600"/>
                <a:gd name="T57" fmla="*/ 32935611 h 21600"/>
                <a:gd name="T58" fmla="*/ 19381500 w 21600"/>
                <a:gd name="T59" fmla="*/ 39764496 h 21600"/>
                <a:gd name="T60" fmla="*/ 23388743 w 21600"/>
                <a:gd name="T61" fmla="*/ 46223425 h 21600"/>
                <a:gd name="T62" fmla="*/ 28430527 w 21600"/>
                <a:gd name="T63" fmla="*/ 51265609 h 21600"/>
                <a:gd name="T64" fmla="*/ 29871037 w 21600"/>
                <a:gd name="T65" fmla="*/ 58094423 h 21600"/>
                <a:gd name="T66" fmla="*/ 30329359 w 21600"/>
                <a:gd name="T67" fmla="*/ 66647436 h 21600"/>
                <a:gd name="T68" fmla="*/ 33721136 w 21600"/>
                <a:gd name="T69" fmla="*/ 74163764 h 21600"/>
                <a:gd name="T70" fmla="*/ 35626522 w 21600"/>
                <a:gd name="T71" fmla="*/ 85118027 h 21600"/>
                <a:gd name="T72" fmla="*/ 37374764 w 21600"/>
                <a:gd name="T73" fmla="*/ 95327398 h 21600"/>
                <a:gd name="T74" fmla="*/ 40766541 w 21600"/>
                <a:gd name="T75" fmla="*/ 100598802 h 21600"/>
                <a:gd name="T76" fmla="*/ 45494038 w 21600"/>
                <a:gd name="T77" fmla="*/ 106312911 h 21600"/>
                <a:gd name="T78" fmla="*/ 51328176 w 21600"/>
                <a:gd name="T79" fmla="*/ 110453950 h 21600"/>
                <a:gd name="T80" fmla="*/ 54582391 w 21600"/>
                <a:gd name="T81" fmla="*/ 105703487 h 21600"/>
                <a:gd name="T82" fmla="*/ 60062915 w 21600"/>
                <a:gd name="T83" fmla="*/ 105427355 h 21600"/>
                <a:gd name="T84" fmla="*/ 60684935 w 21600"/>
                <a:gd name="T85" fmla="*/ 110636258 h 21600"/>
                <a:gd name="T86" fmla="*/ 68254207 w 21600"/>
                <a:gd name="T87" fmla="*/ 112464530 h 21600"/>
                <a:gd name="T88" fmla="*/ 77768110 w 21600"/>
                <a:gd name="T89" fmla="*/ 112511442 h 21600"/>
                <a:gd name="T90" fmla="*/ 86430832 w 21600"/>
                <a:gd name="T91" fmla="*/ 107000498 h 21600"/>
                <a:gd name="T92" fmla="*/ 86430832 w 21600"/>
                <a:gd name="T93" fmla="*/ 107000498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13200" y="20542"/>
                  </a:moveTo>
                  <a:lnTo>
                    <a:pt x="13311" y="15585"/>
                  </a:lnTo>
                  <a:lnTo>
                    <a:pt x="13158" y="12544"/>
                  </a:lnTo>
                  <a:lnTo>
                    <a:pt x="13292" y="9292"/>
                  </a:lnTo>
                  <a:lnTo>
                    <a:pt x="14650" y="9055"/>
                  </a:lnTo>
                  <a:lnTo>
                    <a:pt x="14636" y="7398"/>
                  </a:lnTo>
                  <a:lnTo>
                    <a:pt x="14729" y="5745"/>
                  </a:lnTo>
                  <a:lnTo>
                    <a:pt x="14672" y="2543"/>
                  </a:lnTo>
                  <a:lnTo>
                    <a:pt x="16043" y="2376"/>
                  </a:lnTo>
                  <a:lnTo>
                    <a:pt x="17440" y="2235"/>
                  </a:lnTo>
                  <a:lnTo>
                    <a:pt x="18472" y="1926"/>
                  </a:lnTo>
                  <a:lnTo>
                    <a:pt x="19144" y="2833"/>
                  </a:lnTo>
                  <a:lnTo>
                    <a:pt x="19859" y="2094"/>
                  </a:lnTo>
                  <a:lnTo>
                    <a:pt x="21600" y="1848"/>
                  </a:lnTo>
                  <a:lnTo>
                    <a:pt x="21043" y="1038"/>
                  </a:lnTo>
                  <a:lnTo>
                    <a:pt x="19786" y="1012"/>
                  </a:lnTo>
                  <a:lnTo>
                    <a:pt x="18279" y="1091"/>
                  </a:lnTo>
                  <a:lnTo>
                    <a:pt x="16434" y="1381"/>
                  </a:lnTo>
                  <a:lnTo>
                    <a:pt x="14422" y="1461"/>
                  </a:lnTo>
                  <a:lnTo>
                    <a:pt x="11944" y="1428"/>
                  </a:lnTo>
                  <a:lnTo>
                    <a:pt x="10475" y="680"/>
                  </a:lnTo>
                  <a:lnTo>
                    <a:pt x="7336" y="680"/>
                  </a:lnTo>
                  <a:lnTo>
                    <a:pt x="3611" y="764"/>
                  </a:lnTo>
                  <a:lnTo>
                    <a:pt x="2505" y="0"/>
                  </a:lnTo>
                  <a:lnTo>
                    <a:pt x="0" y="721"/>
                  </a:lnTo>
                  <a:lnTo>
                    <a:pt x="0" y="2103"/>
                  </a:lnTo>
                  <a:lnTo>
                    <a:pt x="714" y="3370"/>
                  </a:lnTo>
                  <a:lnTo>
                    <a:pt x="1507" y="4822"/>
                  </a:lnTo>
                  <a:lnTo>
                    <a:pt x="2426" y="6323"/>
                  </a:lnTo>
                  <a:lnTo>
                    <a:pt x="2960" y="7634"/>
                  </a:lnTo>
                  <a:lnTo>
                    <a:pt x="3572" y="8874"/>
                  </a:lnTo>
                  <a:lnTo>
                    <a:pt x="4342" y="9842"/>
                  </a:lnTo>
                  <a:lnTo>
                    <a:pt x="4562" y="11153"/>
                  </a:lnTo>
                  <a:lnTo>
                    <a:pt x="4632" y="12795"/>
                  </a:lnTo>
                  <a:lnTo>
                    <a:pt x="5150" y="14238"/>
                  </a:lnTo>
                  <a:lnTo>
                    <a:pt x="5441" y="16341"/>
                  </a:lnTo>
                  <a:lnTo>
                    <a:pt x="5708" y="18301"/>
                  </a:lnTo>
                  <a:lnTo>
                    <a:pt x="6226" y="19313"/>
                  </a:lnTo>
                  <a:lnTo>
                    <a:pt x="6948" y="20410"/>
                  </a:lnTo>
                  <a:lnTo>
                    <a:pt x="7839" y="21205"/>
                  </a:lnTo>
                  <a:lnTo>
                    <a:pt x="8336" y="20293"/>
                  </a:lnTo>
                  <a:lnTo>
                    <a:pt x="9173" y="20240"/>
                  </a:lnTo>
                  <a:lnTo>
                    <a:pt x="9268" y="21240"/>
                  </a:lnTo>
                  <a:lnTo>
                    <a:pt x="10424" y="21591"/>
                  </a:lnTo>
                  <a:lnTo>
                    <a:pt x="11877" y="21600"/>
                  </a:lnTo>
                  <a:lnTo>
                    <a:pt x="13200" y="20542"/>
                  </a:lnTo>
                  <a:close/>
                  <a:moveTo>
                    <a:pt x="13200" y="20542"/>
                  </a:moveTo>
                </a:path>
              </a:pathLst>
            </a:custGeom>
            <a:solidFill>
              <a:schemeClr val="accent5">
                <a:lumMod val="25000"/>
                <a:lumOff val="75000"/>
              </a:schemeClr>
            </a:solidFill>
            <a:ln w="6350" cap="flat">
              <a:solidFill>
                <a:schemeClr val="tx1"/>
              </a:solidFill>
              <a:prstDash val="solid"/>
              <a:miter lim="800000"/>
              <a:headEnd type="none" w="med" len="med"/>
              <a:tailEnd type="none" w="med" len="med"/>
            </a:ln>
          </p:spPr>
          <p:txBody>
            <a:bodyPr lIns="0" tIns="0" rIns="0" bIns="0"/>
            <a:lstStyle/>
            <a:p>
              <a:pPr>
                <a:defRPr/>
              </a:pPr>
              <a:endParaRPr lang="en-GB" sz="1081">
                <a:latin typeface="Gill Sans" panose="020B0502020104020203" pitchFamily="34" charset="-79"/>
                <a:ea typeface="Heiti SC Light" panose="02000000000000000000" pitchFamily="2" charset="-128"/>
                <a:sym typeface="Gill Sans" panose="020B0502020104020203" pitchFamily="34" charset="-79"/>
              </a:endParaRPr>
            </a:p>
          </p:txBody>
        </p:sp>
        <p:sp>
          <p:nvSpPr>
            <p:cNvPr id="131" name="Freeform 12">
              <a:extLst>
                <a:ext uri="{FF2B5EF4-FFF2-40B4-BE49-F238E27FC236}">
                  <a16:creationId xmlns:a16="http://schemas.microsoft.com/office/drawing/2014/main" id="{5448B176-8BD6-4342-AAC9-175E75D0AC5C}"/>
                </a:ext>
              </a:extLst>
            </p:cNvPr>
            <p:cNvSpPr>
              <a:spLocks/>
            </p:cNvSpPr>
            <p:nvPr/>
          </p:nvSpPr>
          <p:spPr bwMode="auto">
            <a:xfrm>
              <a:off x="1421010" y="1151008"/>
              <a:ext cx="1478987" cy="1376158"/>
            </a:xfrm>
            <a:custGeom>
              <a:avLst/>
              <a:gdLst>
                <a:gd name="T0" fmla="*/ 20329634 w 21600"/>
                <a:gd name="T1" fmla="*/ 118095181 h 21600"/>
                <a:gd name="T2" fmla="*/ 32108747 w 21600"/>
                <a:gd name="T3" fmla="*/ 116641939 h 21600"/>
                <a:gd name="T4" fmla="*/ 87390778 w 21600"/>
                <a:gd name="T5" fmla="*/ 117103578 h 21600"/>
                <a:gd name="T6" fmla="*/ 90629306 w 21600"/>
                <a:gd name="T7" fmla="*/ 110205071 h 21600"/>
                <a:gd name="T8" fmla="*/ 86442928 w 21600"/>
                <a:gd name="T9" fmla="*/ 101879024 h 21600"/>
                <a:gd name="T10" fmla="*/ 86808296 w 21600"/>
                <a:gd name="T11" fmla="*/ 76738347 h 21600"/>
                <a:gd name="T12" fmla="*/ 86067723 w 21600"/>
                <a:gd name="T13" fmla="*/ 52409812 h 21600"/>
                <a:gd name="T14" fmla="*/ 88210346 w 21600"/>
                <a:gd name="T15" fmla="*/ 25097870 h 21600"/>
                <a:gd name="T16" fmla="*/ 88713833 w 21600"/>
                <a:gd name="T17" fmla="*/ 0 h 21600"/>
                <a:gd name="T18" fmla="*/ 109902484 w 21600"/>
                <a:gd name="T19" fmla="*/ 111134 h 21600"/>
                <a:gd name="T20" fmla="*/ 162163200 w 21600"/>
                <a:gd name="T21" fmla="*/ 40254098 h 21600"/>
                <a:gd name="T22" fmla="*/ 177536272 w 21600"/>
                <a:gd name="T23" fmla="*/ 50717199 h 21600"/>
                <a:gd name="T24" fmla="*/ 182996420 w 21600"/>
                <a:gd name="T25" fmla="*/ 60710248 h 21600"/>
                <a:gd name="T26" fmla="*/ 191003808 w 21600"/>
                <a:gd name="T27" fmla="*/ 62539606 h 21600"/>
                <a:gd name="T28" fmla="*/ 196977378 w 21600"/>
                <a:gd name="T29" fmla="*/ 64907434 h 21600"/>
                <a:gd name="T30" fmla="*/ 202921238 w 21600"/>
                <a:gd name="T31" fmla="*/ 67848127 h 21600"/>
                <a:gd name="T32" fmla="*/ 201519187 w 21600"/>
                <a:gd name="T33" fmla="*/ 76259603 h 21600"/>
                <a:gd name="T34" fmla="*/ 213081087 w 21600"/>
                <a:gd name="T35" fmla="*/ 76516079 h 21600"/>
                <a:gd name="T36" fmla="*/ 212992254 w 21600"/>
                <a:gd name="T37" fmla="*/ 85714089 h 21600"/>
                <a:gd name="T38" fmla="*/ 213268689 w 21600"/>
                <a:gd name="T39" fmla="*/ 103939155 h 21600"/>
                <a:gd name="T40" fmla="*/ 209348910 w 21600"/>
                <a:gd name="T41" fmla="*/ 113744054 h 21600"/>
                <a:gd name="T42" fmla="*/ 202259661 w 21600"/>
                <a:gd name="T43" fmla="*/ 121899147 h 21600"/>
                <a:gd name="T44" fmla="*/ 174189137 w 21600"/>
                <a:gd name="T45" fmla="*/ 123113017 h 21600"/>
                <a:gd name="T46" fmla="*/ 169252448 w 21600"/>
                <a:gd name="T47" fmla="*/ 127190563 h 21600"/>
                <a:gd name="T48" fmla="*/ 159734304 w 21600"/>
                <a:gd name="T49" fmla="*/ 126318692 h 21600"/>
                <a:gd name="T50" fmla="*/ 148873429 w 21600"/>
                <a:gd name="T51" fmla="*/ 124797032 h 21600"/>
                <a:gd name="T52" fmla="*/ 141270758 w 21600"/>
                <a:gd name="T53" fmla="*/ 128173660 h 21600"/>
                <a:gd name="T54" fmla="*/ 132325357 w 21600"/>
                <a:gd name="T55" fmla="*/ 130396238 h 21600"/>
                <a:gd name="T56" fmla="*/ 128257423 w 21600"/>
                <a:gd name="T57" fmla="*/ 135414074 h 21600"/>
                <a:gd name="T58" fmla="*/ 121977806 w 21600"/>
                <a:gd name="T59" fmla="*/ 134431070 h 21600"/>
                <a:gd name="T60" fmla="*/ 118699830 w 21600"/>
                <a:gd name="T61" fmla="*/ 140440509 h 21600"/>
                <a:gd name="T62" fmla="*/ 113565602 w 21600"/>
                <a:gd name="T63" fmla="*/ 145210467 h 21600"/>
                <a:gd name="T64" fmla="*/ 105607499 w 21600"/>
                <a:gd name="T65" fmla="*/ 143979492 h 21600"/>
                <a:gd name="T66" fmla="*/ 99584643 w 21600"/>
                <a:gd name="T67" fmla="*/ 147270598 h 21600"/>
                <a:gd name="T68" fmla="*/ 98083823 w 21600"/>
                <a:gd name="T69" fmla="*/ 157066990 h 21600"/>
                <a:gd name="T70" fmla="*/ 93216194 w 21600"/>
                <a:gd name="T71" fmla="*/ 162084918 h 21600"/>
                <a:gd name="T72" fmla="*/ 87647539 w 21600"/>
                <a:gd name="T73" fmla="*/ 163794544 h 21600"/>
                <a:gd name="T74" fmla="*/ 86581146 w 21600"/>
                <a:gd name="T75" fmla="*/ 170564813 h 21600"/>
                <a:gd name="T76" fmla="*/ 85011266 w 21600"/>
                <a:gd name="T77" fmla="*/ 182532470 h 21600"/>
                <a:gd name="T78" fmla="*/ 75167301 w 21600"/>
                <a:gd name="T79" fmla="*/ 184643915 h 21600"/>
                <a:gd name="T80" fmla="*/ 73834409 w 21600"/>
                <a:gd name="T81" fmla="*/ 177480425 h 21600"/>
                <a:gd name="T82" fmla="*/ 66133067 w 21600"/>
                <a:gd name="T83" fmla="*/ 182421337 h 21600"/>
                <a:gd name="T84" fmla="*/ 56842073 w 21600"/>
                <a:gd name="T85" fmla="*/ 181395524 h 21600"/>
                <a:gd name="T86" fmla="*/ 47718907 w 21600"/>
                <a:gd name="T87" fmla="*/ 181805849 h 21600"/>
                <a:gd name="T88" fmla="*/ 44806199 w 21600"/>
                <a:gd name="T89" fmla="*/ 173736279 h 21600"/>
                <a:gd name="T90" fmla="*/ 43384374 w 21600"/>
                <a:gd name="T91" fmla="*/ 166906098 h 21600"/>
                <a:gd name="T92" fmla="*/ 42239085 w 21600"/>
                <a:gd name="T93" fmla="*/ 155135097 h 21600"/>
                <a:gd name="T94" fmla="*/ 34626576 w 21600"/>
                <a:gd name="T95" fmla="*/ 154057971 h 21600"/>
                <a:gd name="T96" fmla="*/ 31437432 w 21600"/>
                <a:gd name="T97" fmla="*/ 159580254 h 21600"/>
                <a:gd name="T98" fmla="*/ 24012427 w 21600"/>
                <a:gd name="T99" fmla="*/ 157930355 h 21600"/>
                <a:gd name="T100" fmla="*/ 17723072 w 21600"/>
                <a:gd name="T101" fmla="*/ 161965186 h 21600"/>
                <a:gd name="T102" fmla="*/ 15057189 w 21600"/>
                <a:gd name="T103" fmla="*/ 156819112 h 21600"/>
                <a:gd name="T104" fmla="*/ 9587204 w 21600"/>
                <a:gd name="T105" fmla="*/ 160648781 h 21600"/>
                <a:gd name="T106" fmla="*/ 9932798 w 21600"/>
                <a:gd name="T107" fmla="*/ 153810094 h 21600"/>
                <a:gd name="T108" fmla="*/ 9676037 w 21600"/>
                <a:gd name="T109" fmla="*/ 144184654 h 21600"/>
                <a:gd name="T110" fmla="*/ 2685558 w 21600"/>
                <a:gd name="T111" fmla="*/ 140312271 h 21600"/>
                <a:gd name="T112" fmla="*/ 3100310 w 21600"/>
                <a:gd name="T113" fmla="*/ 132900903 h 21600"/>
                <a:gd name="T114" fmla="*/ 0 w 21600"/>
                <a:gd name="T115" fmla="*/ 125053508 h 21600"/>
                <a:gd name="T116" fmla="*/ 8343145 w 21600"/>
                <a:gd name="T117" fmla="*/ 122865139 h 21600"/>
                <a:gd name="T118" fmla="*/ 9004722 w 21600"/>
                <a:gd name="T119" fmla="*/ 112196783 h 21600"/>
                <a:gd name="T120" fmla="*/ 20329634 w 21600"/>
                <a:gd name="T121" fmla="*/ 118095181 h 21600"/>
                <a:gd name="T122" fmla="*/ 20329634 w 21600"/>
                <a:gd name="T123" fmla="*/ 118095181 h 216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600" h="21600">
                  <a:moveTo>
                    <a:pt x="2059" y="13815"/>
                  </a:moveTo>
                  <a:lnTo>
                    <a:pt x="3252" y="13645"/>
                  </a:lnTo>
                  <a:lnTo>
                    <a:pt x="8851" y="13699"/>
                  </a:lnTo>
                  <a:lnTo>
                    <a:pt x="9179" y="12892"/>
                  </a:lnTo>
                  <a:lnTo>
                    <a:pt x="8755" y="11918"/>
                  </a:lnTo>
                  <a:lnTo>
                    <a:pt x="8792" y="8977"/>
                  </a:lnTo>
                  <a:lnTo>
                    <a:pt x="8717" y="6131"/>
                  </a:lnTo>
                  <a:lnTo>
                    <a:pt x="8934" y="2936"/>
                  </a:lnTo>
                  <a:lnTo>
                    <a:pt x="8985" y="0"/>
                  </a:lnTo>
                  <a:lnTo>
                    <a:pt x="11131" y="13"/>
                  </a:lnTo>
                  <a:lnTo>
                    <a:pt x="16424" y="4709"/>
                  </a:lnTo>
                  <a:lnTo>
                    <a:pt x="17981" y="5933"/>
                  </a:lnTo>
                  <a:lnTo>
                    <a:pt x="18534" y="7102"/>
                  </a:lnTo>
                  <a:lnTo>
                    <a:pt x="19345" y="7316"/>
                  </a:lnTo>
                  <a:lnTo>
                    <a:pt x="19950" y="7593"/>
                  </a:lnTo>
                  <a:lnTo>
                    <a:pt x="20552" y="7937"/>
                  </a:lnTo>
                  <a:lnTo>
                    <a:pt x="20410" y="8921"/>
                  </a:lnTo>
                  <a:lnTo>
                    <a:pt x="21581" y="8951"/>
                  </a:lnTo>
                  <a:lnTo>
                    <a:pt x="21572" y="10027"/>
                  </a:lnTo>
                  <a:lnTo>
                    <a:pt x="21600" y="12159"/>
                  </a:lnTo>
                  <a:lnTo>
                    <a:pt x="21203" y="13306"/>
                  </a:lnTo>
                  <a:lnTo>
                    <a:pt x="20485" y="14260"/>
                  </a:lnTo>
                  <a:lnTo>
                    <a:pt x="17642" y="14402"/>
                  </a:lnTo>
                  <a:lnTo>
                    <a:pt x="17142" y="14879"/>
                  </a:lnTo>
                  <a:lnTo>
                    <a:pt x="16178" y="14777"/>
                  </a:lnTo>
                  <a:lnTo>
                    <a:pt x="15078" y="14599"/>
                  </a:lnTo>
                  <a:lnTo>
                    <a:pt x="14308" y="14994"/>
                  </a:lnTo>
                  <a:lnTo>
                    <a:pt x="13402" y="15254"/>
                  </a:lnTo>
                  <a:lnTo>
                    <a:pt x="12990" y="15841"/>
                  </a:lnTo>
                  <a:lnTo>
                    <a:pt x="12354" y="15726"/>
                  </a:lnTo>
                  <a:lnTo>
                    <a:pt x="12022" y="16429"/>
                  </a:lnTo>
                  <a:lnTo>
                    <a:pt x="11502" y="16987"/>
                  </a:lnTo>
                  <a:lnTo>
                    <a:pt x="10696" y="16843"/>
                  </a:lnTo>
                  <a:lnTo>
                    <a:pt x="10086" y="17228"/>
                  </a:lnTo>
                  <a:lnTo>
                    <a:pt x="9934" y="18374"/>
                  </a:lnTo>
                  <a:lnTo>
                    <a:pt x="9441" y="18961"/>
                  </a:lnTo>
                  <a:lnTo>
                    <a:pt x="8877" y="19161"/>
                  </a:lnTo>
                  <a:lnTo>
                    <a:pt x="8769" y="19953"/>
                  </a:lnTo>
                  <a:lnTo>
                    <a:pt x="8610" y="21353"/>
                  </a:lnTo>
                  <a:lnTo>
                    <a:pt x="7613" y="21600"/>
                  </a:lnTo>
                  <a:lnTo>
                    <a:pt x="7478" y="20762"/>
                  </a:lnTo>
                  <a:lnTo>
                    <a:pt x="6698" y="21340"/>
                  </a:lnTo>
                  <a:lnTo>
                    <a:pt x="5757" y="21220"/>
                  </a:lnTo>
                  <a:lnTo>
                    <a:pt x="4833" y="21268"/>
                  </a:lnTo>
                  <a:lnTo>
                    <a:pt x="4538" y="20324"/>
                  </a:lnTo>
                  <a:lnTo>
                    <a:pt x="4394" y="19525"/>
                  </a:lnTo>
                  <a:lnTo>
                    <a:pt x="4278" y="18148"/>
                  </a:lnTo>
                  <a:lnTo>
                    <a:pt x="3507" y="18022"/>
                  </a:lnTo>
                  <a:lnTo>
                    <a:pt x="3184" y="18668"/>
                  </a:lnTo>
                  <a:lnTo>
                    <a:pt x="2432" y="18475"/>
                  </a:lnTo>
                  <a:lnTo>
                    <a:pt x="1795" y="18947"/>
                  </a:lnTo>
                  <a:lnTo>
                    <a:pt x="1525" y="18345"/>
                  </a:lnTo>
                  <a:lnTo>
                    <a:pt x="971" y="18793"/>
                  </a:lnTo>
                  <a:lnTo>
                    <a:pt x="1006" y="17993"/>
                  </a:lnTo>
                  <a:lnTo>
                    <a:pt x="980" y="16867"/>
                  </a:lnTo>
                  <a:lnTo>
                    <a:pt x="272" y="16414"/>
                  </a:lnTo>
                  <a:lnTo>
                    <a:pt x="314" y="15547"/>
                  </a:lnTo>
                  <a:lnTo>
                    <a:pt x="0" y="14629"/>
                  </a:lnTo>
                  <a:lnTo>
                    <a:pt x="845" y="14373"/>
                  </a:lnTo>
                  <a:lnTo>
                    <a:pt x="912" y="13125"/>
                  </a:lnTo>
                  <a:lnTo>
                    <a:pt x="2059" y="13815"/>
                  </a:lnTo>
                  <a:close/>
                  <a:moveTo>
                    <a:pt x="2059" y="13815"/>
                  </a:moveTo>
                </a:path>
              </a:pathLst>
            </a:custGeom>
            <a:solidFill>
              <a:schemeClr val="accent5">
                <a:lumMod val="25000"/>
                <a:lumOff val="75000"/>
              </a:schemeClr>
            </a:solidFill>
            <a:ln w="6350" cap="flat">
              <a:solidFill>
                <a:schemeClr val="tx1"/>
              </a:solidFill>
              <a:prstDash val="solid"/>
              <a:miter lim="800000"/>
              <a:headEnd type="none" w="med" len="med"/>
              <a:tailEnd type="none" w="med" len="med"/>
            </a:ln>
          </p:spPr>
          <p:txBody>
            <a:bodyPr lIns="0" tIns="0" rIns="0" bIns="0"/>
            <a:lstStyle/>
            <a:p>
              <a:pPr>
                <a:defRPr/>
              </a:pPr>
              <a:endParaRPr lang="en-GB" sz="1081">
                <a:latin typeface="Gill Sans" panose="020B0502020104020203" pitchFamily="34" charset="-79"/>
                <a:ea typeface="Heiti SC Light" panose="02000000000000000000" pitchFamily="2" charset="-128"/>
                <a:sym typeface="Gill Sans" panose="020B0502020104020203" pitchFamily="34" charset="-79"/>
              </a:endParaRPr>
            </a:p>
          </p:txBody>
        </p:sp>
        <p:sp>
          <p:nvSpPr>
            <p:cNvPr id="132" name="Freeform 13">
              <a:extLst>
                <a:ext uri="{FF2B5EF4-FFF2-40B4-BE49-F238E27FC236}">
                  <a16:creationId xmlns:a16="http://schemas.microsoft.com/office/drawing/2014/main" id="{B6E684C7-1383-4113-9E71-558591CD44ED}"/>
                </a:ext>
              </a:extLst>
            </p:cNvPr>
            <p:cNvSpPr>
              <a:spLocks/>
            </p:cNvSpPr>
            <p:nvPr/>
          </p:nvSpPr>
          <p:spPr bwMode="auto">
            <a:xfrm>
              <a:off x="5215837" y="4472165"/>
              <a:ext cx="949527" cy="148883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0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3828" y="21600"/>
                  </a:moveTo>
                  <a:lnTo>
                    <a:pt x="2828" y="21446"/>
                  </a:lnTo>
                  <a:lnTo>
                    <a:pt x="2613" y="20293"/>
                  </a:lnTo>
                  <a:lnTo>
                    <a:pt x="2666" y="19197"/>
                  </a:lnTo>
                  <a:lnTo>
                    <a:pt x="2720" y="18021"/>
                  </a:lnTo>
                  <a:lnTo>
                    <a:pt x="1986" y="17210"/>
                  </a:lnTo>
                  <a:lnTo>
                    <a:pt x="1682" y="15502"/>
                  </a:lnTo>
                  <a:lnTo>
                    <a:pt x="3758" y="14280"/>
                  </a:lnTo>
                  <a:lnTo>
                    <a:pt x="4205" y="13184"/>
                  </a:lnTo>
                  <a:lnTo>
                    <a:pt x="5404" y="12259"/>
                  </a:lnTo>
                  <a:lnTo>
                    <a:pt x="4939" y="11483"/>
                  </a:lnTo>
                  <a:lnTo>
                    <a:pt x="5208" y="10706"/>
                  </a:lnTo>
                  <a:lnTo>
                    <a:pt x="5440" y="9790"/>
                  </a:lnTo>
                  <a:lnTo>
                    <a:pt x="5369" y="7997"/>
                  </a:lnTo>
                  <a:lnTo>
                    <a:pt x="3472" y="7581"/>
                  </a:lnTo>
                  <a:lnTo>
                    <a:pt x="2184" y="7278"/>
                  </a:lnTo>
                  <a:lnTo>
                    <a:pt x="251" y="6988"/>
                  </a:lnTo>
                  <a:lnTo>
                    <a:pt x="233" y="6348"/>
                  </a:lnTo>
                  <a:lnTo>
                    <a:pt x="0" y="5686"/>
                  </a:lnTo>
                  <a:lnTo>
                    <a:pt x="1342" y="5492"/>
                  </a:lnTo>
                  <a:lnTo>
                    <a:pt x="3579" y="5024"/>
                  </a:lnTo>
                  <a:lnTo>
                    <a:pt x="6174" y="4556"/>
                  </a:lnTo>
                  <a:lnTo>
                    <a:pt x="7087" y="5035"/>
                  </a:lnTo>
                  <a:lnTo>
                    <a:pt x="8805" y="5035"/>
                  </a:lnTo>
                  <a:lnTo>
                    <a:pt x="9001" y="5983"/>
                  </a:lnTo>
                  <a:lnTo>
                    <a:pt x="8321" y="6839"/>
                  </a:lnTo>
                  <a:lnTo>
                    <a:pt x="8733" y="7479"/>
                  </a:lnTo>
                  <a:lnTo>
                    <a:pt x="9431" y="7970"/>
                  </a:lnTo>
                  <a:lnTo>
                    <a:pt x="9592" y="8735"/>
                  </a:lnTo>
                  <a:lnTo>
                    <a:pt x="10505" y="8335"/>
                  </a:lnTo>
                  <a:lnTo>
                    <a:pt x="10469" y="7444"/>
                  </a:lnTo>
                  <a:lnTo>
                    <a:pt x="11489" y="7205"/>
                  </a:lnTo>
                  <a:lnTo>
                    <a:pt x="11489" y="6154"/>
                  </a:lnTo>
                  <a:lnTo>
                    <a:pt x="11650" y="5469"/>
                  </a:lnTo>
                  <a:lnTo>
                    <a:pt x="10887" y="4838"/>
                  </a:lnTo>
                  <a:lnTo>
                    <a:pt x="10200" y="4133"/>
                  </a:lnTo>
                  <a:lnTo>
                    <a:pt x="9198" y="3494"/>
                  </a:lnTo>
                  <a:lnTo>
                    <a:pt x="9001" y="2478"/>
                  </a:lnTo>
                  <a:lnTo>
                    <a:pt x="9145" y="1644"/>
                  </a:lnTo>
                  <a:lnTo>
                    <a:pt x="10469" y="1347"/>
                  </a:lnTo>
                  <a:lnTo>
                    <a:pt x="12169" y="1096"/>
                  </a:lnTo>
                  <a:lnTo>
                    <a:pt x="13350" y="1347"/>
                  </a:lnTo>
                  <a:lnTo>
                    <a:pt x="15301" y="1370"/>
                  </a:lnTo>
                  <a:lnTo>
                    <a:pt x="16017" y="902"/>
                  </a:lnTo>
                  <a:lnTo>
                    <a:pt x="17305" y="856"/>
                  </a:lnTo>
                  <a:lnTo>
                    <a:pt x="19435" y="651"/>
                  </a:lnTo>
                  <a:lnTo>
                    <a:pt x="20473" y="263"/>
                  </a:lnTo>
                  <a:lnTo>
                    <a:pt x="21421" y="0"/>
                  </a:lnTo>
                  <a:lnTo>
                    <a:pt x="21475" y="913"/>
                  </a:lnTo>
                  <a:lnTo>
                    <a:pt x="21600" y="2249"/>
                  </a:lnTo>
                  <a:lnTo>
                    <a:pt x="21511" y="3608"/>
                  </a:lnTo>
                  <a:lnTo>
                    <a:pt x="21511" y="4967"/>
                  </a:lnTo>
                  <a:lnTo>
                    <a:pt x="21511" y="6200"/>
                  </a:lnTo>
                  <a:lnTo>
                    <a:pt x="20669" y="7068"/>
                  </a:lnTo>
                  <a:lnTo>
                    <a:pt x="19524" y="7821"/>
                  </a:lnTo>
                  <a:lnTo>
                    <a:pt x="17913" y="8575"/>
                  </a:lnTo>
                  <a:lnTo>
                    <a:pt x="16428" y="8815"/>
                  </a:lnTo>
                  <a:lnTo>
                    <a:pt x="14997" y="9157"/>
                  </a:lnTo>
                  <a:lnTo>
                    <a:pt x="13493" y="9708"/>
                  </a:lnTo>
                  <a:lnTo>
                    <a:pt x="12294" y="10678"/>
                  </a:lnTo>
                  <a:lnTo>
                    <a:pt x="10719" y="11158"/>
                  </a:lnTo>
                  <a:lnTo>
                    <a:pt x="9771" y="11946"/>
                  </a:lnTo>
                  <a:lnTo>
                    <a:pt x="8661" y="12368"/>
                  </a:lnTo>
                  <a:lnTo>
                    <a:pt x="9288" y="13267"/>
                  </a:lnTo>
                  <a:lnTo>
                    <a:pt x="9574" y="14557"/>
                  </a:lnTo>
                  <a:lnTo>
                    <a:pt x="9789" y="16259"/>
                  </a:lnTo>
                  <a:lnTo>
                    <a:pt x="9664" y="17754"/>
                  </a:lnTo>
                  <a:lnTo>
                    <a:pt x="8644" y="18618"/>
                  </a:lnTo>
                  <a:lnTo>
                    <a:pt x="6872" y="18880"/>
                  </a:lnTo>
                  <a:lnTo>
                    <a:pt x="5530" y="19177"/>
                  </a:lnTo>
                  <a:lnTo>
                    <a:pt x="4170" y="19634"/>
                  </a:lnTo>
                  <a:lnTo>
                    <a:pt x="3597" y="20775"/>
                  </a:lnTo>
                  <a:lnTo>
                    <a:pt x="3828" y="21600"/>
                  </a:lnTo>
                  <a:close/>
                  <a:moveTo>
                    <a:pt x="3828" y="21600"/>
                  </a:moveTo>
                </a:path>
              </a:pathLst>
            </a:custGeom>
            <a:solidFill>
              <a:schemeClr val="accent5">
                <a:lumMod val="25000"/>
                <a:lumOff val="75000"/>
              </a:schemeClr>
            </a:solidFill>
            <a:ln w="6350" cap="flat">
              <a:solidFill>
                <a:schemeClr val="tx1"/>
              </a:solidFill>
              <a:prstDash val="solid"/>
              <a:miter lim="800000"/>
              <a:headEnd type="none" w="med" len="med"/>
              <a:tailEnd type="none" w="med" len="med"/>
            </a:ln>
          </p:spPr>
          <p:txBody>
            <a:bodyPr lIns="0" tIns="0" rIns="0" bIns="0"/>
            <a:lstStyle/>
            <a:p>
              <a:pPr>
                <a:defRPr/>
              </a:pPr>
              <a:endParaRPr lang="en-GB" sz="1081">
                <a:latin typeface="Gill Sans" panose="020B0502020104020203" pitchFamily="34" charset="-79"/>
                <a:ea typeface="Heiti SC Light" panose="02000000000000000000" pitchFamily="2" charset="-128"/>
                <a:sym typeface="Gill Sans" panose="020B0502020104020203" pitchFamily="34" charset="-79"/>
              </a:endParaRPr>
            </a:p>
          </p:txBody>
        </p:sp>
        <p:sp>
          <p:nvSpPr>
            <p:cNvPr id="133" name="Freeform 14">
              <a:extLst>
                <a:ext uri="{FF2B5EF4-FFF2-40B4-BE49-F238E27FC236}">
                  <a16:creationId xmlns:a16="http://schemas.microsoft.com/office/drawing/2014/main" id="{50423575-7C8A-4FD7-9F26-1E026CEDBA46}"/>
                </a:ext>
              </a:extLst>
            </p:cNvPr>
            <p:cNvSpPr>
              <a:spLocks/>
            </p:cNvSpPr>
            <p:nvPr/>
          </p:nvSpPr>
          <p:spPr bwMode="auto">
            <a:xfrm>
              <a:off x="1705431" y="2472470"/>
              <a:ext cx="544775" cy="601659"/>
            </a:xfrm>
            <a:custGeom>
              <a:avLst/>
              <a:gdLst>
                <a:gd name="T0" fmla="*/ 4113955 w 21600"/>
                <a:gd name="T1" fmla="*/ 35293855 h 21600"/>
                <a:gd name="T2" fmla="*/ 4142064 w 21600"/>
                <a:gd name="T3" fmla="*/ 31530807 h 21600"/>
                <a:gd name="T4" fmla="*/ 4553346 w 21600"/>
                <a:gd name="T5" fmla="*/ 27440985 h 21600"/>
                <a:gd name="T6" fmla="*/ 3320891 w 21600"/>
                <a:gd name="T7" fmla="*/ 24865832 h 21600"/>
                <a:gd name="T8" fmla="*/ 0 w 21600"/>
                <a:gd name="T9" fmla="*/ 23607683 h 21600"/>
                <a:gd name="T10" fmla="*/ 723376 w 21600"/>
                <a:gd name="T11" fmla="*/ 21130555 h 21600"/>
                <a:gd name="T12" fmla="*/ 411245 w 21600"/>
                <a:gd name="T13" fmla="*/ 17135482 h 21600"/>
                <a:gd name="T14" fmla="*/ 1239153 w 21600"/>
                <a:gd name="T15" fmla="*/ 13761339 h 21600"/>
                <a:gd name="T16" fmla="*/ 4020184 w 21600"/>
                <a:gd name="T17" fmla="*/ 13037494 h 21600"/>
                <a:gd name="T18" fmla="*/ 3319573 w 21600"/>
                <a:gd name="T19" fmla="*/ 9107785 h 21600"/>
                <a:gd name="T20" fmla="*/ 2367077 w 21600"/>
                <a:gd name="T21" fmla="*/ 6336543 h 21600"/>
                <a:gd name="T22" fmla="*/ 2237144 w 21600"/>
                <a:gd name="T23" fmla="*/ 2089841 h 21600"/>
                <a:gd name="T24" fmla="*/ 5657186 w 21600"/>
                <a:gd name="T25" fmla="*/ 1661767 h 21600"/>
                <a:gd name="T26" fmla="*/ 8836066 w 21600"/>
                <a:gd name="T27" fmla="*/ 2151930 h 21600"/>
                <a:gd name="T28" fmla="*/ 12410161 w 21600"/>
                <a:gd name="T29" fmla="*/ 0 h 21600"/>
                <a:gd name="T30" fmla="*/ 12774521 w 21600"/>
                <a:gd name="T31" fmla="*/ 3382308 h 21600"/>
                <a:gd name="T32" fmla="*/ 15288988 w 21600"/>
                <a:gd name="T33" fmla="*/ 2230390 h 21600"/>
                <a:gd name="T34" fmla="*/ 17345289 w 21600"/>
                <a:gd name="T35" fmla="*/ 3962371 h 21600"/>
                <a:gd name="T36" fmla="*/ 20734513 w 21600"/>
                <a:gd name="T37" fmla="*/ 6236902 h 21600"/>
                <a:gd name="T38" fmla="*/ 23727205 w 21600"/>
                <a:gd name="T39" fmla="*/ 5254879 h 21600"/>
                <a:gd name="T40" fmla="*/ 26532319 w 21600"/>
                <a:gd name="T41" fmla="*/ 5668239 h 21600"/>
                <a:gd name="T42" fmla="*/ 28098353 w 21600"/>
                <a:gd name="T43" fmla="*/ 8073455 h 21600"/>
                <a:gd name="T44" fmla="*/ 28935594 w 21600"/>
                <a:gd name="T45" fmla="*/ 12295662 h 21600"/>
                <a:gd name="T46" fmla="*/ 28569880 w 21600"/>
                <a:gd name="T47" fmla="*/ 15677970 h 21600"/>
                <a:gd name="T48" fmla="*/ 26648892 w 21600"/>
                <a:gd name="T49" fmla="*/ 19370763 h 21600"/>
                <a:gd name="T50" fmla="*/ 25192734 w 21600"/>
                <a:gd name="T51" fmla="*/ 24261274 h 21600"/>
                <a:gd name="T52" fmla="*/ 26017933 w 21600"/>
                <a:gd name="T53" fmla="*/ 27130500 h 21600"/>
                <a:gd name="T54" fmla="*/ 27748707 w 21600"/>
                <a:gd name="T55" fmla="*/ 29378878 h 21600"/>
                <a:gd name="T56" fmla="*/ 27625472 w 21600"/>
                <a:gd name="T57" fmla="*/ 32705646 h 21600"/>
                <a:gd name="T58" fmla="*/ 22020515 w 21600"/>
                <a:gd name="T59" fmla="*/ 31499763 h 21600"/>
                <a:gd name="T60" fmla="*/ 17065293 w 21600"/>
                <a:gd name="T61" fmla="*/ 31292234 h 21600"/>
                <a:gd name="T62" fmla="*/ 13231334 w 21600"/>
                <a:gd name="T63" fmla="*/ 31576566 h 21600"/>
                <a:gd name="T64" fmla="*/ 9256718 w 21600"/>
                <a:gd name="T65" fmla="*/ 33024255 h 21600"/>
                <a:gd name="T66" fmla="*/ 4113955 w 21600"/>
                <a:gd name="T67" fmla="*/ 35293855 h 21600"/>
                <a:gd name="T68" fmla="*/ 4113955 w 21600"/>
                <a:gd name="T69" fmla="*/ 35293855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600" h="21600">
                  <a:moveTo>
                    <a:pt x="3071" y="21600"/>
                  </a:moveTo>
                  <a:lnTo>
                    <a:pt x="3092" y="19297"/>
                  </a:lnTo>
                  <a:lnTo>
                    <a:pt x="3399" y="16794"/>
                  </a:lnTo>
                  <a:lnTo>
                    <a:pt x="2479" y="15218"/>
                  </a:lnTo>
                  <a:lnTo>
                    <a:pt x="0" y="14448"/>
                  </a:lnTo>
                  <a:lnTo>
                    <a:pt x="540" y="12932"/>
                  </a:lnTo>
                  <a:lnTo>
                    <a:pt x="307" y="10487"/>
                  </a:lnTo>
                  <a:lnTo>
                    <a:pt x="925" y="8422"/>
                  </a:lnTo>
                  <a:lnTo>
                    <a:pt x="3001" y="7979"/>
                  </a:lnTo>
                  <a:lnTo>
                    <a:pt x="2478" y="5574"/>
                  </a:lnTo>
                  <a:lnTo>
                    <a:pt x="1767" y="3878"/>
                  </a:lnTo>
                  <a:lnTo>
                    <a:pt x="1670" y="1279"/>
                  </a:lnTo>
                  <a:lnTo>
                    <a:pt x="4223" y="1017"/>
                  </a:lnTo>
                  <a:lnTo>
                    <a:pt x="6596" y="1317"/>
                  </a:lnTo>
                  <a:lnTo>
                    <a:pt x="9264" y="0"/>
                  </a:lnTo>
                  <a:lnTo>
                    <a:pt x="9536" y="2070"/>
                  </a:lnTo>
                  <a:lnTo>
                    <a:pt x="11413" y="1365"/>
                  </a:lnTo>
                  <a:lnTo>
                    <a:pt x="12948" y="2425"/>
                  </a:lnTo>
                  <a:lnTo>
                    <a:pt x="15478" y="3817"/>
                  </a:lnTo>
                  <a:lnTo>
                    <a:pt x="17712" y="3216"/>
                  </a:lnTo>
                  <a:lnTo>
                    <a:pt x="19806" y="3469"/>
                  </a:lnTo>
                  <a:lnTo>
                    <a:pt x="20975" y="4941"/>
                  </a:lnTo>
                  <a:lnTo>
                    <a:pt x="21600" y="7525"/>
                  </a:lnTo>
                  <a:lnTo>
                    <a:pt x="21327" y="9595"/>
                  </a:lnTo>
                  <a:lnTo>
                    <a:pt x="19893" y="11855"/>
                  </a:lnTo>
                  <a:lnTo>
                    <a:pt x="18806" y="14848"/>
                  </a:lnTo>
                  <a:lnTo>
                    <a:pt x="19422" y="16604"/>
                  </a:lnTo>
                  <a:lnTo>
                    <a:pt x="20714" y="17980"/>
                  </a:lnTo>
                  <a:lnTo>
                    <a:pt x="20622" y="20016"/>
                  </a:lnTo>
                  <a:lnTo>
                    <a:pt x="16438" y="19278"/>
                  </a:lnTo>
                  <a:lnTo>
                    <a:pt x="12739" y="19151"/>
                  </a:lnTo>
                  <a:lnTo>
                    <a:pt x="9877" y="19325"/>
                  </a:lnTo>
                  <a:lnTo>
                    <a:pt x="6910" y="20211"/>
                  </a:lnTo>
                  <a:lnTo>
                    <a:pt x="3071" y="21600"/>
                  </a:lnTo>
                  <a:close/>
                  <a:moveTo>
                    <a:pt x="3071" y="21600"/>
                  </a:moveTo>
                </a:path>
              </a:pathLst>
            </a:custGeom>
            <a:solidFill>
              <a:schemeClr val="accent5">
                <a:lumMod val="25000"/>
                <a:lumOff val="75000"/>
              </a:schemeClr>
            </a:solidFill>
            <a:ln w="6350" cap="flat">
              <a:solidFill>
                <a:schemeClr val="tx1"/>
              </a:solidFill>
              <a:prstDash val="solid"/>
              <a:miter lim="800000"/>
              <a:headEnd type="none" w="med" len="med"/>
              <a:tailEnd type="none" w="med" len="med"/>
            </a:ln>
          </p:spPr>
          <p:txBody>
            <a:bodyPr lIns="0" tIns="0" rIns="0" bIns="0"/>
            <a:lstStyle/>
            <a:p>
              <a:pPr>
                <a:defRPr/>
              </a:pPr>
              <a:endParaRPr lang="en-GB" sz="1081">
                <a:latin typeface="Gill Sans" panose="020B0502020104020203" pitchFamily="34" charset="-79"/>
                <a:ea typeface="Heiti SC Light" panose="02000000000000000000" pitchFamily="2" charset="-128"/>
                <a:sym typeface="Gill Sans" panose="020B0502020104020203" pitchFamily="34" charset="-79"/>
              </a:endParaRPr>
            </a:p>
          </p:txBody>
        </p:sp>
        <p:sp>
          <p:nvSpPr>
            <p:cNvPr id="134" name="Freeform 15">
              <a:extLst>
                <a:ext uri="{FF2B5EF4-FFF2-40B4-BE49-F238E27FC236}">
                  <a16:creationId xmlns:a16="http://schemas.microsoft.com/office/drawing/2014/main" id="{AB4DEE66-9454-4EF5-A19A-390D16A0595B}"/>
                </a:ext>
              </a:extLst>
            </p:cNvPr>
            <p:cNvSpPr>
              <a:spLocks/>
            </p:cNvSpPr>
            <p:nvPr/>
          </p:nvSpPr>
          <p:spPr bwMode="auto">
            <a:xfrm>
              <a:off x="4767328" y="4928333"/>
              <a:ext cx="692455" cy="611504"/>
            </a:xfrm>
            <a:custGeom>
              <a:avLst/>
              <a:gdLst>
                <a:gd name="T0" fmla="*/ 22227890 w 21600"/>
                <a:gd name="T1" fmla="*/ 35624538 h 21600"/>
                <a:gd name="T2" fmla="*/ 21901069 w 21600"/>
                <a:gd name="T3" fmla="*/ 32647107 h 21600"/>
                <a:gd name="T4" fmla="*/ 15265179 w 21600"/>
                <a:gd name="T5" fmla="*/ 31602303 h 21600"/>
                <a:gd name="T6" fmla="*/ 14375621 w 21600"/>
                <a:gd name="T7" fmla="*/ 28937108 h 21600"/>
                <a:gd name="T8" fmla="*/ 14494672 w 21600"/>
                <a:gd name="T9" fmla="*/ 25984985 h 21600"/>
                <a:gd name="T10" fmla="*/ 11828183 w 21600"/>
                <a:gd name="T11" fmla="*/ 23868384 h 21600"/>
                <a:gd name="T12" fmla="*/ 7057943 w 21600"/>
                <a:gd name="T13" fmla="*/ 21935756 h 21600"/>
                <a:gd name="T14" fmla="*/ 4415273 w 21600"/>
                <a:gd name="T15" fmla="*/ 18619054 h 21600"/>
                <a:gd name="T16" fmla="*/ 2311522 w 21600"/>
                <a:gd name="T17" fmla="*/ 15719271 h 21600"/>
                <a:gd name="T18" fmla="*/ 0 w 21600"/>
                <a:gd name="T19" fmla="*/ 12245628 h 21600"/>
                <a:gd name="T20" fmla="*/ 4326555 w 21600"/>
                <a:gd name="T21" fmla="*/ 12218595 h 21600"/>
                <a:gd name="T22" fmla="*/ 10369421 w 21600"/>
                <a:gd name="T23" fmla="*/ 11852332 h 21600"/>
                <a:gd name="T24" fmla="*/ 13628933 w 21600"/>
                <a:gd name="T25" fmla="*/ 9300242 h 21600"/>
                <a:gd name="T26" fmla="*/ 15910168 w 21600"/>
                <a:gd name="T27" fmla="*/ 6609781 h 21600"/>
                <a:gd name="T28" fmla="*/ 18990011 w 21600"/>
                <a:gd name="T29" fmla="*/ 5146373 h 21600"/>
                <a:gd name="T30" fmla="*/ 22191091 w 21600"/>
                <a:gd name="T31" fmla="*/ 4859443 h 21600"/>
                <a:gd name="T32" fmla="*/ 22219237 w 21600"/>
                <a:gd name="T33" fmla="*/ 1672689 h 21600"/>
                <a:gd name="T34" fmla="*/ 25242833 w 21600"/>
                <a:gd name="T35" fmla="*/ 0 h 21600"/>
                <a:gd name="T36" fmla="*/ 31108215 w 21600"/>
                <a:gd name="T37" fmla="*/ 366263 h 21600"/>
                <a:gd name="T38" fmla="*/ 33863423 w 21600"/>
                <a:gd name="T39" fmla="*/ 1880286 h 21600"/>
                <a:gd name="T40" fmla="*/ 38129405 w 21600"/>
                <a:gd name="T41" fmla="*/ 2717494 h 21600"/>
                <a:gd name="T42" fmla="*/ 41417017 w 21600"/>
                <a:gd name="T43" fmla="*/ 3996928 h 21600"/>
                <a:gd name="T44" fmla="*/ 46749995 w 21600"/>
                <a:gd name="T45" fmla="*/ 5956548 h 21600"/>
                <a:gd name="T46" fmla="*/ 46453460 w 21600"/>
                <a:gd name="T47" fmla="*/ 11317256 h 21600"/>
                <a:gd name="T48" fmla="*/ 45890769 w 21600"/>
                <a:gd name="T49" fmla="*/ 15418825 h 21600"/>
                <a:gd name="T50" fmla="*/ 45358318 w 21600"/>
                <a:gd name="T51" fmla="*/ 19677375 h 21600"/>
                <a:gd name="T52" fmla="*/ 46395028 w 21600"/>
                <a:gd name="T53" fmla="*/ 22945105 h 21600"/>
                <a:gd name="T54" fmla="*/ 43193948 w 21600"/>
                <a:gd name="T55" fmla="*/ 26994375 h 21600"/>
                <a:gd name="T56" fmla="*/ 42486199 w 21600"/>
                <a:gd name="T57" fmla="*/ 31116157 h 21600"/>
                <a:gd name="T58" fmla="*/ 39137968 w 21600"/>
                <a:gd name="T59" fmla="*/ 34132413 h 21600"/>
                <a:gd name="T60" fmla="*/ 35144748 w 21600"/>
                <a:gd name="T61" fmla="*/ 36458336 h 21600"/>
                <a:gd name="T62" fmla="*/ 30227357 w 21600"/>
                <a:gd name="T63" fmla="*/ 35955346 h 21600"/>
                <a:gd name="T64" fmla="*/ 26069633 w 21600"/>
                <a:gd name="T65" fmla="*/ 35327461 h 21600"/>
                <a:gd name="T66" fmla="*/ 22227890 w 21600"/>
                <a:gd name="T67" fmla="*/ 35624538 h 21600"/>
                <a:gd name="T68" fmla="*/ 22227890 w 21600"/>
                <a:gd name="T69" fmla="*/ 35624538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600" h="21600">
                  <a:moveTo>
                    <a:pt x="10270" y="21106"/>
                  </a:moveTo>
                  <a:lnTo>
                    <a:pt x="10119" y="19342"/>
                  </a:lnTo>
                  <a:lnTo>
                    <a:pt x="7053" y="18723"/>
                  </a:lnTo>
                  <a:lnTo>
                    <a:pt x="6642" y="17144"/>
                  </a:lnTo>
                  <a:lnTo>
                    <a:pt x="6697" y="15395"/>
                  </a:lnTo>
                  <a:lnTo>
                    <a:pt x="5465" y="14141"/>
                  </a:lnTo>
                  <a:lnTo>
                    <a:pt x="3261" y="12996"/>
                  </a:lnTo>
                  <a:lnTo>
                    <a:pt x="2040" y="11031"/>
                  </a:lnTo>
                  <a:lnTo>
                    <a:pt x="1068" y="9313"/>
                  </a:lnTo>
                  <a:lnTo>
                    <a:pt x="0" y="7255"/>
                  </a:lnTo>
                  <a:lnTo>
                    <a:pt x="1999" y="7239"/>
                  </a:lnTo>
                  <a:lnTo>
                    <a:pt x="4791" y="7022"/>
                  </a:lnTo>
                  <a:lnTo>
                    <a:pt x="6297" y="5510"/>
                  </a:lnTo>
                  <a:lnTo>
                    <a:pt x="7351" y="3916"/>
                  </a:lnTo>
                  <a:lnTo>
                    <a:pt x="8774" y="3049"/>
                  </a:lnTo>
                  <a:lnTo>
                    <a:pt x="10253" y="2879"/>
                  </a:lnTo>
                  <a:lnTo>
                    <a:pt x="10266" y="991"/>
                  </a:lnTo>
                  <a:lnTo>
                    <a:pt x="11663" y="0"/>
                  </a:lnTo>
                  <a:lnTo>
                    <a:pt x="14373" y="217"/>
                  </a:lnTo>
                  <a:lnTo>
                    <a:pt x="15646" y="1114"/>
                  </a:lnTo>
                  <a:lnTo>
                    <a:pt x="17617" y="1610"/>
                  </a:lnTo>
                  <a:lnTo>
                    <a:pt x="19136" y="2368"/>
                  </a:lnTo>
                  <a:lnTo>
                    <a:pt x="21600" y="3529"/>
                  </a:lnTo>
                  <a:lnTo>
                    <a:pt x="21463" y="6705"/>
                  </a:lnTo>
                  <a:lnTo>
                    <a:pt x="21203" y="9135"/>
                  </a:lnTo>
                  <a:lnTo>
                    <a:pt x="20957" y="11658"/>
                  </a:lnTo>
                  <a:lnTo>
                    <a:pt x="21436" y="13594"/>
                  </a:lnTo>
                  <a:lnTo>
                    <a:pt x="19957" y="15993"/>
                  </a:lnTo>
                  <a:lnTo>
                    <a:pt x="19630" y="18435"/>
                  </a:lnTo>
                  <a:lnTo>
                    <a:pt x="18083" y="20222"/>
                  </a:lnTo>
                  <a:lnTo>
                    <a:pt x="16238" y="21600"/>
                  </a:lnTo>
                  <a:lnTo>
                    <a:pt x="13966" y="21302"/>
                  </a:lnTo>
                  <a:lnTo>
                    <a:pt x="12045" y="20930"/>
                  </a:lnTo>
                  <a:lnTo>
                    <a:pt x="10270" y="21106"/>
                  </a:lnTo>
                  <a:close/>
                  <a:moveTo>
                    <a:pt x="10270" y="21106"/>
                  </a:moveTo>
                </a:path>
              </a:pathLst>
            </a:custGeom>
            <a:solidFill>
              <a:schemeClr val="accent5">
                <a:lumMod val="25000"/>
                <a:lumOff val="75000"/>
              </a:schemeClr>
            </a:solidFill>
            <a:ln w="6350" cap="flat">
              <a:solidFill>
                <a:schemeClr val="tx1"/>
              </a:solidFill>
              <a:prstDash val="solid"/>
              <a:miter lim="800000"/>
              <a:headEnd type="none" w="med" len="med"/>
              <a:tailEnd type="none" w="med" len="med"/>
            </a:ln>
          </p:spPr>
          <p:txBody>
            <a:bodyPr lIns="0" tIns="0" rIns="0" bIns="0"/>
            <a:lstStyle/>
            <a:p>
              <a:pPr>
                <a:defRPr/>
              </a:pPr>
              <a:endParaRPr lang="en-GB" sz="1081">
                <a:latin typeface="Gill Sans" panose="020B0502020104020203" pitchFamily="34" charset="-79"/>
                <a:ea typeface="Heiti SC Light" panose="02000000000000000000" pitchFamily="2" charset="-128"/>
                <a:sym typeface="Gill Sans" panose="020B0502020104020203" pitchFamily="34" charset="-79"/>
              </a:endParaRPr>
            </a:p>
          </p:txBody>
        </p:sp>
        <p:sp>
          <p:nvSpPr>
            <p:cNvPr id="135" name="Freeform 16">
              <a:extLst>
                <a:ext uri="{FF2B5EF4-FFF2-40B4-BE49-F238E27FC236}">
                  <a16:creationId xmlns:a16="http://schemas.microsoft.com/office/drawing/2014/main" id="{F4438622-3E13-4DA4-B950-5921362A0442}"/>
                </a:ext>
              </a:extLst>
            </p:cNvPr>
            <p:cNvSpPr>
              <a:spLocks/>
            </p:cNvSpPr>
            <p:nvPr/>
          </p:nvSpPr>
          <p:spPr bwMode="auto">
            <a:xfrm>
              <a:off x="1891398" y="104122"/>
              <a:ext cx="1710899" cy="162557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9577" y="18964"/>
                  </a:moveTo>
                  <a:lnTo>
                    <a:pt x="3746" y="14143"/>
                  </a:lnTo>
                  <a:lnTo>
                    <a:pt x="0" y="10934"/>
                  </a:lnTo>
                  <a:lnTo>
                    <a:pt x="287" y="10311"/>
                  </a:lnTo>
                  <a:lnTo>
                    <a:pt x="443" y="9338"/>
                  </a:lnTo>
                  <a:lnTo>
                    <a:pt x="1072" y="8864"/>
                  </a:lnTo>
                  <a:lnTo>
                    <a:pt x="1842" y="8341"/>
                  </a:lnTo>
                  <a:lnTo>
                    <a:pt x="2907" y="8089"/>
                  </a:lnTo>
                  <a:lnTo>
                    <a:pt x="3933" y="7934"/>
                  </a:lnTo>
                  <a:lnTo>
                    <a:pt x="4578" y="7304"/>
                  </a:lnTo>
                  <a:lnTo>
                    <a:pt x="5300" y="7059"/>
                  </a:lnTo>
                  <a:lnTo>
                    <a:pt x="6000" y="6830"/>
                  </a:lnTo>
                  <a:lnTo>
                    <a:pt x="6000" y="5980"/>
                  </a:lnTo>
                  <a:lnTo>
                    <a:pt x="6987" y="5686"/>
                  </a:lnTo>
                  <a:lnTo>
                    <a:pt x="8604" y="5583"/>
                  </a:lnTo>
                  <a:lnTo>
                    <a:pt x="8930" y="4938"/>
                  </a:lnTo>
                  <a:lnTo>
                    <a:pt x="8573" y="4455"/>
                  </a:lnTo>
                  <a:lnTo>
                    <a:pt x="8650" y="3605"/>
                  </a:lnTo>
                  <a:lnTo>
                    <a:pt x="8720" y="2701"/>
                  </a:lnTo>
                  <a:lnTo>
                    <a:pt x="8184" y="1973"/>
                  </a:lnTo>
                  <a:lnTo>
                    <a:pt x="8922" y="1704"/>
                  </a:lnTo>
                  <a:lnTo>
                    <a:pt x="9529" y="1377"/>
                  </a:lnTo>
                  <a:lnTo>
                    <a:pt x="10345" y="1148"/>
                  </a:lnTo>
                  <a:lnTo>
                    <a:pt x="11013" y="796"/>
                  </a:lnTo>
                  <a:lnTo>
                    <a:pt x="11720" y="559"/>
                  </a:lnTo>
                  <a:lnTo>
                    <a:pt x="12887" y="580"/>
                  </a:lnTo>
                  <a:lnTo>
                    <a:pt x="13859" y="409"/>
                  </a:lnTo>
                  <a:lnTo>
                    <a:pt x="14667" y="221"/>
                  </a:lnTo>
                  <a:lnTo>
                    <a:pt x="15615" y="368"/>
                  </a:lnTo>
                  <a:lnTo>
                    <a:pt x="16665" y="605"/>
                  </a:lnTo>
                  <a:lnTo>
                    <a:pt x="17255" y="0"/>
                  </a:lnTo>
                  <a:lnTo>
                    <a:pt x="18087" y="221"/>
                  </a:lnTo>
                  <a:lnTo>
                    <a:pt x="18678" y="466"/>
                  </a:lnTo>
                  <a:lnTo>
                    <a:pt x="19338" y="556"/>
                  </a:lnTo>
                  <a:lnTo>
                    <a:pt x="18856" y="1112"/>
                  </a:lnTo>
                  <a:lnTo>
                    <a:pt x="18740" y="2256"/>
                  </a:lnTo>
                  <a:lnTo>
                    <a:pt x="18569" y="3016"/>
                  </a:lnTo>
                  <a:lnTo>
                    <a:pt x="17854" y="3654"/>
                  </a:lnTo>
                  <a:lnTo>
                    <a:pt x="17877" y="4431"/>
                  </a:lnTo>
                  <a:lnTo>
                    <a:pt x="18479" y="4912"/>
                  </a:lnTo>
                  <a:lnTo>
                    <a:pt x="18792" y="5538"/>
                  </a:lnTo>
                  <a:lnTo>
                    <a:pt x="19398" y="6241"/>
                  </a:lnTo>
                  <a:lnTo>
                    <a:pt x="19447" y="6952"/>
                  </a:lnTo>
                  <a:lnTo>
                    <a:pt x="19447" y="8176"/>
                  </a:lnTo>
                  <a:lnTo>
                    <a:pt x="19564" y="9081"/>
                  </a:lnTo>
                  <a:lnTo>
                    <a:pt x="19801" y="10557"/>
                  </a:lnTo>
                  <a:lnTo>
                    <a:pt x="19540" y="11603"/>
                  </a:lnTo>
                  <a:lnTo>
                    <a:pt x="19478" y="12633"/>
                  </a:lnTo>
                  <a:lnTo>
                    <a:pt x="19020" y="13222"/>
                  </a:lnTo>
                  <a:lnTo>
                    <a:pt x="19486" y="13900"/>
                  </a:lnTo>
                  <a:lnTo>
                    <a:pt x="19626" y="14954"/>
                  </a:lnTo>
                  <a:lnTo>
                    <a:pt x="20372" y="15110"/>
                  </a:lnTo>
                  <a:lnTo>
                    <a:pt x="20978" y="15355"/>
                  </a:lnTo>
                  <a:lnTo>
                    <a:pt x="21600" y="16303"/>
                  </a:lnTo>
                  <a:lnTo>
                    <a:pt x="20450" y="17080"/>
                  </a:lnTo>
                  <a:lnTo>
                    <a:pt x="18569" y="18248"/>
                  </a:lnTo>
                  <a:lnTo>
                    <a:pt x="17504" y="18910"/>
                  </a:lnTo>
                  <a:lnTo>
                    <a:pt x="16595" y="19532"/>
                  </a:lnTo>
                  <a:lnTo>
                    <a:pt x="15615" y="20333"/>
                  </a:lnTo>
                  <a:lnTo>
                    <a:pt x="14807" y="21044"/>
                  </a:lnTo>
                  <a:lnTo>
                    <a:pt x="13750" y="21354"/>
                  </a:lnTo>
                  <a:lnTo>
                    <a:pt x="12759" y="21495"/>
                  </a:lnTo>
                  <a:lnTo>
                    <a:pt x="11659" y="21600"/>
                  </a:lnTo>
                  <a:lnTo>
                    <a:pt x="11659" y="20627"/>
                  </a:lnTo>
                  <a:lnTo>
                    <a:pt x="10851" y="20210"/>
                  </a:lnTo>
                  <a:lnTo>
                    <a:pt x="10128" y="19973"/>
                  </a:lnTo>
                  <a:lnTo>
                    <a:pt x="9577" y="18964"/>
                  </a:lnTo>
                  <a:close/>
                  <a:moveTo>
                    <a:pt x="9577" y="18964"/>
                  </a:moveTo>
                </a:path>
              </a:pathLst>
            </a:custGeom>
            <a:solidFill>
              <a:srgbClr val="E6E6E6"/>
            </a:solidFill>
            <a:ln w="6350" cap="flat">
              <a:solidFill>
                <a:schemeClr val="tx1"/>
              </a:solidFill>
              <a:prstDash val="solid"/>
              <a:miter lim="800000"/>
              <a:headEnd type="none" w="med" len="med"/>
              <a:tailEnd type="none" w="med" len="med"/>
            </a:ln>
          </p:spPr>
          <p:txBody>
            <a:bodyPr lIns="0" tIns="0" rIns="0" bIns="0"/>
            <a:lstStyle/>
            <a:p>
              <a:endParaRPr lang="en-US" sz="1081"/>
            </a:p>
          </p:txBody>
        </p:sp>
        <p:sp>
          <p:nvSpPr>
            <p:cNvPr id="136" name="Freeform 17">
              <a:extLst>
                <a:ext uri="{FF2B5EF4-FFF2-40B4-BE49-F238E27FC236}">
                  <a16:creationId xmlns:a16="http://schemas.microsoft.com/office/drawing/2014/main" id="{73773D18-550C-44AB-BEA4-B3DAB8462ADA}"/>
                </a:ext>
              </a:extLst>
            </p:cNvPr>
            <p:cNvSpPr>
              <a:spLocks/>
            </p:cNvSpPr>
            <p:nvPr/>
          </p:nvSpPr>
          <p:spPr bwMode="auto">
            <a:xfrm>
              <a:off x="5500258" y="3048969"/>
              <a:ext cx="802941" cy="867483"/>
            </a:xfrm>
            <a:custGeom>
              <a:avLst/>
              <a:gdLst>
                <a:gd name="T0" fmla="*/ 33213282 w 21600"/>
                <a:gd name="T1" fmla="*/ 60982176 h 21600"/>
                <a:gd name="T2" fmla="*/ 20749205 w 21600"/>
                <a:gd name="T3" fmla="*/ 53091519 h 21600"/>
                <a:gd name="T4" fmla="*/ 10211633 w 21600"/>
                <a:gd name="T5" fmla="*/ 46467792 h 21600"/>
                <a:gd name="T6" fmla="*/ 0 w 21600"/>
                <a:gd name="T7" fmla="*/ 46029630 h 21600"/>
                <a:gd name="T8" fmla="*/ 7301537 w 21600"/>
                <a:gd name="T9" fmla="*/ 35275471 h 21600"/>
                <a:gd name="T10" fmla="*/ 10639421 w 21600"/>
                <a:gd name="T11" fmla="*/ 29803275 h 21600"/>
                <a:gd name="T12" fmla="*/ 14428399 w 21600"/>
                <a:gd name="T13" fmla="*/ 24405797 h 21600"/>
                <a:gd name="T14" fmla="*/ 13974446 w 21600"/>
                <a:gd name="T15" fmla="*/ 18322168 h 21600"/>
                <a:gd name="T16" fmla="*/ 10357124 w 21600"/>
                <a:gd name="T17" fmla="*/ 13739936 h 21600"/>
                <a:gd name="T18" fmla="*/ 10467712 w 21600"/>
                <a:gd name="T19" fmla="*/ 8576867 h 21600"/>
                <a:gd name="T20" fmla="*/ 6475037 w 21600"/>
                <a:gd name="T21" fmla="*/ 4371660 h 21600"/>
                <a:gd name="T22" fmla="*/ 9859530 w 21600"/>
                <a:gd name="T23" fmla="*/ 438163 h 21600"/>
                <a:gd name="T24" fmla="*/ 19759788 w 21600"/>
                <a:gd name="T25" fmla="*/ 0 h 21600"/>
                <a:gd name="T26" fmla="*/ 28382453 w 21600"/>
                <a:gd name="T27" fmla="*/ 2618893 h 21600"/>
                <a:gd name="T28" fmla="*/ 34645052 w 21600"/>
                <a:gd name="T29" fmla="*/ 7133227 h 21600"/>
                <a:gd name="T30" fmla="*/ 40587538 w 21600"/>
                <a:gd name="T31" fmla="*/ 8834997 h 21600"/>
                <a:gd name="T32" fmla="*/ 45787948 w 21600"/>
                <a:gd name="T33" fmla="*/ 8797639 h 21600"/>
                <a:gd name="T34" fmla="*/ 50161857 w 21600"/>
                <a:gd name="T35" fmla="*/ 4928717 h 21600"/>
                <a:gd name="T36" fmla="*/ 54637670 w 21600"/>
                <a:gd name="T37" fmla="*/ 3811164 h 21600"/>
                <a:gd name="T38" fmla="*/ 58831131 w 21600"/>
                <a:gd name="T39" fmla="*/ 5003435 h 21600"/>
                <a:gd name="T40" fmla="*/ 62858764 w 21600"/>
                <a:gd name="T41" fmla="*/ 4592431 h 21600"/>
                <a:gd name="T42" fmla="*/ 61825652 w 21600"/>
                <a:gd name="T43" fmla="*/ 9059207 h 21600"/>
                <a:gd name="T44" fmla="*/ 57451742 w 21600"/>
                <a:gd name="T45" fmla="*/ 14381910 h 21600"/>
                <a:gd name="T46" fmla="*/ 57143281 w 21600"/>
                <a:gd name="T47" fmla="*/ 22493397 h 21600"/>
                <a:gd name="T48" fmla="*/ 57245131 w 21600"/>
                <a:gd name="T49" fmla="*/ 37761889 h 21600"/>
                <a:gd name="T50" fmla="*/ 57416839 w 21600"/>
                <a:gd name="T51" fmla="*/ 43937196 h 21600"/>
                <a:gd name="T52" fmla="*/ 61482288 w 21600"/>
                <a:gd name="T53" fmla="*/ 49817014 h 21600"/>
                <a:gd name="T54" fmla="*/ 58726369 w 21600"/>
                <a:gd name="T55" fmla="*/ 53984863 h 21600"/>
                <a:gd name="T56" fmla="*/ 55662043 w 21600"/>
                <a:gd name="T57" fmla="*/ 57191411 h 21600"/>
                <a:gd name="T58" fmla="*/ 51907969 w 21600"/>
                <a:gd name="T59" fmla="*/ 57266129 h 21600"/>
                <a:gd name="T60" fmla="*/ 50738104 w 21600"/>
                <a:gd name="T61" fmla="*/ 62959095 h 21600"/>
                <a:gd name="T62" fmla="*/ 48535128 w 21600"/>
                <a:gd name="T63" fmla="*/ 67575306 h 21600"/>
                <a:gd name="T64" fmla="*/ 44676291 w 21600"/>
                <a:gd name="T65" fmla="*/ 73370207 h 21600"/>
                <a:gd name="T66" fmla="*/ 40028823 w 21600"/>
                <a:gd name="T67" fmla="*/ 69946268 h 21600"/>
                <a:gd name="T68" fmla="*/ 34313341 w 21600"/>
                <a:gd name="T69" fmla="*/ 66152064 h 21600"/>
                <a:gd name="T70" fmla="*/ 33213282 w 21600"/>
                <a:gd name="T71" fmla="*/ 60982176 h 21600"/>
                <a:gd name="T72" fmla="*/ 33213282 w 21600"/>
                <a:gd name="T73" fmla="*/ 60982176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11413" y="17953"/>
                  </a:moveTo>
                  <a:lnTo>
                    <a:pt x="7130" y="15630"/>
                  </a:lnTo>
                  <a:lnTo>
                    <a:pt x="3509" y="13680"/>
                  </a:lnTo>
                  <a:lnTo>
                    <a:pt x="0" y="13551"/>
                  </a:lnTo>
                  <a:lnTo>
                    <a:pt x="2509" y="10385"/>
                  </a:lnTo>
                  <a:lnTo>
                    <a:pt x="3656" y="8774"/>
                  </a:lnTo>
                  <a:lnTo>
                    <a:pt x="4958" y="7185"/>
                  </a:lnTo>
                  <a:lnTo>
                    <a:pt x="4802" y="5394"/>
                  </a:lnTo>
                  <a:lnTo>
                    <a:pt x="3559" y="4045"/>
                  </a:lnTo>
                  <a:lnTo>
                    <a:pt x="3597" y="2525"/>
                  </a:lnTo>
                  <a:lnTo>
                    <a:pt x="2225" y="1287"/>
                  </a:lnTo>
                  <a:lnTo>
                    <a:pt x="3388" y="129"/>
                  </a:lnTo>
                  <a:lnTo>
                    <a:pt x="6790" y="0"/>
                  </a:lnTo>
                  <a:lnTo>
                    <a:pt x="9753" y="771"/>
                  </a:lnTo>
                  <a:lnTo>
                    <a:pt x="11905" y="2100"/>
                  </a:lnTo>
                  <a:lnTo>
                    <a:pt x="13947" y="2601"/>
                  </a:lnTo>
                  <a:lnTo>
                    <a:pt x="15734" y="2590"/>
                  </a:lnTo>
                  <a:lnTo>
                    <a:pt x="17237" y="1451"/>
                  </a:lnTo>
                  <a:lnTo>
                    <a:pt x="18775" y="1122"/>
                  </a:lnTo>
                  <a:lnTo>
                    <a:pt x="20216" y="1473"/>
                  </a:lnTo>
                  <a:lnTo>
                    <a:pt x="21600" y="1352"/>
                  </a:lnTo>
                  <a:lnTo>
                    <a:pt x="21245" y="2667"/>
                  </a:lnTo>
                  <a:lnTo>
                    <a:pt x="19742" y="4234"/>
                  </a:lnTo>
                  <a:lnTo>
                    <a:pt x="19636" y="6622"/>
                  </a:lnTo>
                  <a:lnTo>
                    <a:pt x="19671" y="11117"/>
                  </a:lnTo>
                  <a:lnTo>
                    <a:pt x="19730" y="12935"/>
                  </a:lnTo>
                  <a:lnTo>
                    <a:pt x="21127" y="14666"/>
                  </a:lnTo>
                  <a:lnTo>
                    <a:pt x="20180" y="15893"/>
                  </a:lnTo>
                  <a:lnTo>
                    <a:pt x="19127" y="16837"/>
                  </a:lnTo>
                  <a:lnTo>
                    <a:pt x="17837" y="16859"/>
                  </a:lnTo>
                  <a:lnTo>
                    <a:pt x="17435" y="18535"/>
                  </a:lnTo>
                  <a:lnTo>
                    <a:pt x="16678" y="19894"/>
                  </a:lnTo>
                  <a:lnTo>
                    <a:pt x="15352" y="21600"/>
                  </a:lnTo>
                  <a:lnTo>
                    <a:pt x="13755" y="20592"/>
                  </a:lnTo>
                  <a:lnTo>
                    <a:pt x="11791" y="19475"/>
                  </a:lnTo>
                  <a:lnTo>
                    <a:pt x="11413" y="17953"/>
                  </a:lnTo>
                  <a:close/>
                  <a:moveTo>
                    <a:pt x="11413" y="17953"/>
                  </a:moveTo>
                </a:path>
              </a:pathLst>
            </a:custGeom>
            <a:solidFill>
              <a:schemeClr val="accent5">
                <a:lumMod val="25000"/>
                <a:lumOff val="75000"/>
              </a:schemeClr>
            </a:solidFill>
            <a:ln w="6350" cap="flat">
              <a:solidFill>
                <a:schemeClr val="tx1"/>
              </a:solidFill>
              <a:prstDash val="solid"/>
              <a:miter lim="800000"/>
              <a:headEnd type="none" w="med" len="med"/>
              <a:tailEnd type="none" w="med" len="med"/>
            </a:ln>
          </p:spPr>
          <p:txBody>
            <a:bodyPr lIns="0" tIns="0" rIns="0" bIns="0"/>
            <a:lstStyle/>
            <a:p>
              <a:pPr>
                <a:defRPr/>
              </a:pPr>
              <a:endParaRPr lang="en-GB" sz="1081">
                <a:latin typeface="Gill Sans" panose="020B0502020104020203" pitchFamily="34" charset="-79"/>
                <a:ea typeface="Heiti SC Light" panose="02000000000000000000" pitchFamily="2" charset="-128"/>
                <a:sym typeface="Gill Sans" panose="020B0502020104020203" pitchFamily="34" charset="-79"/>
              </a:endParaRPr>
            </a:p>
          </p:txBody>
        </p:sp>
        <p:sp>
          <p:nvSpPr>
            <p:cNvPr id="137" name="Freeform 18">
              <a:extLst>
                <a:ext uri="{FF2B5EF4-FFF2-40B4-BE49-F238E27FC236}">
                  <a16:creationId xmlns:a16="http://schemas.microsoft.com/office/drawing/2014/main" id="{9216C560-60B0-4897-8AF5-C2FEF983229B}"/>
                </a:ext>
              </a:extLst>
            </p:cNvPr>
            <p:cNvSpPr>
              <a:spLocks/>
            </p:cNvSpPr>
            <p:nvPr/>
          </p:nvSpPr>
          <p:spPr bwMode="auto">
            <a:xfrm>
              <a:off x="3265368" y="3264472"/>
              <a:ext cx="526178" cy="5786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0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600" h="21600">
                  <a:moveTo>
                    <a:pt x="8768" y="21573"/>
                  </a:moveTo>
                  <a:lnTo>
                    <a:pt x="6954" y="19512"/>
                  </a:lnTo>
                  <a:lnTo>
                    <a:pt x="4796" y="17550"/>
                  </a:lnTo>
                  <a:lnTo>
                    <a:pt x="3182" y="16000"/>
                  </a:lnTo>
                  <a:lnTo>
                    <a:pt x="1876" y="14417"/>
                  </a:lnTo>
                  <a:lnTo>
                    <a:pt x="588" y="12702"/>
                  </a:lnTo>
                  <a:lnTo>
                    <a:pt x="0" y="10447"/>
                  </a:lnTo>
                  <a:lnTo>
                    <a:pt x="1904" y="9540"/>
                  </a:lnTo>
                  <a:lnTo>
                    <a:pt x="2013" y="7297"/>
                  </a:lnTo>
                  <a:lnTo>
                    <a:pt x="3518" y="4890"/>
                  </a:lnTo>
                  <a:lnTo>
                    <a:pt x="9466" y="4849"/>
                  </a:lnTo>
                  <a:lnTo>
                    <a:pt x="9677" y="64"/>
                  </a:lnTo>
                  <a:lnTo>
                    <a:pt x="12623" y="265"/>
                  </a:lnTo>
                  <a:lnTo>
                    <a:pt x="16490" y="0"/>
                  </a:lnTo>
                  <a:lnTo>
                    <a:pt x="16962" y="3312"/>
                  </a:lnTo>
                  <a:lnTo>
                    <a:pt x="18626" y="3448"/>
                  </a:lnTo>
                  <a:lnTo>
                    <a:pt x="20947" y="3646"/>
                  </a:lnTo>
                  <a:lnTo>
                    <a:pt x="21582" y="5839"/>
                  </a:lnTo>
                  <a:lnTo>
                    <a:pt x="19387" y="6878"/>
                  </a:lnTo>
                  <a:lnTo>
                    <a:pt x="19714" y="9334"/>
                  </a:lnTo>
                  <a:lnTo>
                    <a:pt x="21600" y="10835"/>
                  </a:lnTo>
                  <a:lnTo>
                    <a:pt x="21455" y="14555"/>
                  </a:lnTo>
                  <a:lnTo>
                    <a:pt x="20095" y="16748"/>
                  </a:lnTo>
                  <a:lnTo>
                    <a:pt x="18553" y="15676"/>
                  </a:lnTo>
                  <a:lnTo>
                    <a:pt x="16286" y="16253"/>
                  </a:lnTo>
                  <a:lnTo>
                    <a:pt x="14809" y="14696"/>
                  </a:lnTo>
                  <a:lnTo>
                    <a:pt x="13561" y="16323"/>
                  </a:lnTo>
                  <a:lnTo>
                    <a:pt x="10610" y="16220"/>
                  </a:lnTo>
                  <a:lnTo>
                    <a:pt x="11244" y="18133"/>
                  </a:lnTo>
                  <a:lnTo>
                    <a:pt x="12314" y="21600"/>
                  </a:lnTo>
                  <a:lnTo>
                    <a:pt x="8768" y="21573"/>
                  </a:lnTo>
                  <a:close/>
                  <a:moveTo>
                    <a:pt x="8768" y="21573"/>
                  </a:moveTo>
                </a:path>
              </a:pathLst>
            </a:custGeom>
            <a:solidFill>
              <a:srgbClr val="E6E6E6"/>
            </a:solidFill>
            <a:ln w="6350" cap="flat">
              <a:solidFill>
                <a:schemeClr val="tx1"/>
              </a:solidFill>
              <a:prstDash val="solid"/>
              <a:miter lim="800000"/>
              <a:headEnd type="none" w="med" len="med"/>
              <a:tailEnd type="none" w="med" len="med"/>
            </a:ln>
          </p:spPr>
          <p:txBody>
            <a:bodyPr lIns="0" tIns="0" rIns="0" bIns="0"/>
            <a:lstStyle/>
            <a:p>
              <a:endParaRPr lang="en-US" sz="1081"/>
            </a:p>
          </p:txBody>
        </p:sp>
        <p:sp>
          <p:nvSpPr>
            <p:cNvPr id="138" name="Freeform 19">
              <a:extLst>
                <a:ext uri="{FF2B5EF4-FFF2-40B4-BE49-F238E27FC236}">
                  <a16:creationId xmlns:a16="http://schemas.microsoft.com/office/drawing/2014/main" id="{8C7530A1-0D43-43E0-A4E8-72F16BF8A915}"/>
                </a:ext>
              </a:extLst>
            </p:cNvPr>
            <p:cNvSpPr>
              <a:spLocks/>
            </p:cNvSpPr>
            <p:nvPr/>
          </p:nvSpPr>
          <p:spPr bwMode="auto">
            <a:xfrm>
              <a:off x="4010331" y="5521240"/>
              <a:ext cx="1371783" cy="111689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0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0 w 21600"/>
                <a:gd name="T65" fmla="*/ 2147483646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0" y="11119"/>
                  </a:moveTo>
                  <a:lnTo>
                    <a:pt x="312" y="10102"/>
                  </a:lnTo>
                  <a:lnTo>
                    <a:pt x="1054" y="10076"/>
                  </a:lnTo>
                  <a:lnTo>
                    <a:pt x="1238" y="10952"/>
                  </a:lnTo>
                  <a:lnTo>
                    <a:pt x="1925" y="11436"/>
                  </a:lnTo>
                  <a:lnTo>
                    <a:pt x="3395" y="11278"/>
                  </a:lnTo>
                  <a:lnTo>
                    <a:pt x="4491" y="10300"/>
                  </a:lnTo>
                  <a:lnTo>
                    <a:pt x="4507" y="7589"/>
                  </a:lnTo>
                  <a:lnTo>
                    <a:pt x="4592" y="4115"/>
                  </a:lnTo>
                  <a:lnTo>
                    <a:pt x="5295" y="5046"/>
                  </a:lnTo>
                  <a:lnTo>
                    <a:pt x="5708" y="5874"/>
                  </a:lnTo>
                  <a:lnTo>
                    <a:pt x="5685" y="7021"/>
                  </a:lnTo>
                  <a:lnTo>
                    <a:pt x="5895" y="7911"/>
                  </a:lnTo>
                  <a:lnTo>
                    <a:pt x="7133" y="7968"/>
                  </a:lnTo>
                  <a:lnTo>
                    <a:pt x="7601" y="6978"/>
                  </a:lnTo>
                  <a:lnTo>
                    <a:pt x="8185" y="6275"/>
                  </a:lnTo>
                  <a:lnTo>
                    <a:pt x="8687" y="5113"/>
                  </a:lnTo>
                  <a:lnTo>
                    <a:pt x="9459" y="5400"/>
                  </a:lnTo>
                  <a:lnTo>
                    <a:pt x="10615" y="6003"/>
                  </a:lnTo>
                  <a:lnTo>
                    <a:pt x="12152" y="5888"/>
                  </a:lnTo>
                  <a:lnTo>
                    <a:pt x="12514" y="4568"/>
                  </a:lnTo>
                  <a:lnTo>
                    <a:pt x="13519" y="3908"/>
                  </a:lnTo>
                  <a:lnTo>
                    <a:pt x="14127" y="2158"/>
                  </a:lnTo>
                  <a:lnTo>
                    <a:pt x="15097" y="1641"/>
                  </a:lnTo>
                  <a:lnTo>
                    <a:pt x="15611" y="709"/>
                  </a:lnTo>
                  <a:lnTo>
                    <a:pt x="16475" y="436"/>
                  </a:lnTo>
                  <a:lnTo>
                    <a:pt x="17165" y="63"/>
                  </a:lnTo>
                  <a:lnTo>
                    <a:pt x="18651" y="0"/>
                  </a:lnTo>
                  <a:lnTo>
                    <a:pt x="20460" y="224"/>
                  </a:lnTo>
                  <a:lnTo>
                    <a:pt x="20245" y="1455"/>
                  </a:lnTo>
                  <a:lnTo>
                    <a:pt x="20390" y="2800"/>
                  </a:lnTo>
                  <a:lnTo>
                    <a:pt x="20829" y="3621"/>
                  </a:lnTo>
                  <a:lnTo>
                    <a:pt x="20905" y="5205"/>
                  </a:lnTo>
                  <a:lnTo>
                    <a:pt x="20988" y="6815"/>
                  </a:lnTo>
                  <a:lnTo>
                    <a:pt x="20864" y="8356"/>
                  </a:lnTo>
                  <a:lnTo>
                    <a:pt x="21600" y="8585"/>
                  </a:lnTo>
                  <a:lnTo>
                    <a:pt x="21226" y="9590"/>
                  </a:lnTo>
                  <a:lnTo>
                    <a:pt x="20981" y="11196"/>
                  </a:lnTo>
                  <a:lnTo>
                    <a:pt x="19625" y="12398"/>
                  </a:lnTo>
                  <a:lnTo>
                    <a:pt x="18773" y="13933"/>
                  </a:lnTo>
                  <a:lnTo>
                    <a:pt x="18048" y="15095"/>
                  </a:lnTo>
                  <a:lnTo>
                    <a:pt x="17148" y="16243"/>
                  </a:lnTo>
                  <a:lnTo>
                    <a:pt x="16249" y="17219"/>
                  </a:lnTo>
                  <a:lnTo>
                    <a:pt x="15022" y="18329"/>
                  </a:lnTo>
                  <a:lnTo>
                    <a:pt x="14052" y="19089"/>
                  </a:lnTo>
                  <a:lnTo>
                    <a:pt x="12954" y="19878"/>
                  </a:lnTo>
                  <a:lnTo>
                    <a:pt x="11926" y="20036"/>
                  </a:lnTo>
                  <a:lnTo>
                    <a:pt x="10839" y="20323"/>
                  </a:lnTo>
                  <a:lnTo>
                    <a:pt x="9542" y="20294"/>
                  </a:lnTo>
                  <a:lnTo>
                    <a:pt x="8010" y="20323"/>
                  </a:lnTo>
                  <a:lnTo>
                    <a:pt x="7274" y="20495"/>
                  </a:lnTo>
                  <a:lnTo>
                    <a:pt x="6363" y="20926"/>
                  </a:lnTo>
                  <a:lnTo>
                    <a:pt x="5323" y="21098"/>
                  </a:lnTo>
                  <a:lnTo>
                    <a:pt x="4458" y="21600"/>
                  </a:lnTo>
                  <a:lnTo>
                    <a:pt x="3757" y="21198"/>
                  </a:lnTo>
                  <a:lnTo>
                    <a:pt x="3197" y="20352"/>
                  </a:lnTo>
                  <a:lnTo>
                    <a:pt x="2566" y="21155"/>
                  </a:lnTo>
                  <a:lnTo>
                    <a:pt x="2601" y="19964"/>
                  </a:lnTo>
                  <a:lnTo>
                    <a:pt x="2122" y="18845"/>
                  </a:lnTo>
                  <a:lnTo>
                    <a:pt x="1736" y="18013"/>
                  </a:lnTo>
                  <a:lnTo>
                    <a:pt x="2390" y="17439"/>
                  </a:lnTo>
                  <a:lnTo>
                    <a:pt x="1762" y="15775"/>
                  </a:lnTo>
                  <a:lnTo>
                    <a:pt x="1072" y="14197"/>
                  </a:lnTo>
                  <a:lnTo>
                    <a:pt x="593" y="12590"/>
                  </a:lnTo>
                  <a:lnTo>
                    <a:pt x="0" y="11119"/>
                  </a:lnTo>
                  <a:close/>
                  <a:moveTo>
                    <a:pt x="0" y="11119"/>
                  </a:moveTo>
                </a:path>
              </a:pathLst>
            </a:custGeom>
            <a:solidFill>
              <a:schemeClr val="accent1"/>
            </a:solidFill>
            <a:ln w="6350" cap="flat">
              <a:solidFill>
                <a:schemeClr val="tx1"/>
              </a:solidFill>
              <a:prstDash val="solid"/>
              <a:miter lim="800000"/>
              <a:headEnd type="none" w="med" len="med"/>
              <a:tailEnd type="none" w="med" len="med"/>
            </a:ln>
          </p:spPr>
          <p:txBody>
            <a:bodyPr lIns="0" tIns="0" rIns="0" bIns="0"/>
            <a:lstStyle/>
            <a:p>
              <a:endParaRPr lang="en-US" sz="1081"/>
            </a:p>
          </p:txBody>
        </p:sp>
        <p:sp>
          <p:nvSpPr>
            <p:cNvPr id="139" name="Freeform 20">
              <a:extLst>
                <a:ext uri="{FF2B5EF4-FFF2-40B4-BE49-F238E27FC236}">
                  <a16:creationId xmlns:a16="http://schemas.microsoft.com/office/drawing/2014/main" id="{C4BDF225-07D3-4135-8F36-B3CD51A29849}"/>
                </a:ext>
              </a:extLst>
            </p:cNvPr>
            <p:cNvSpPr>
              <a:spLocks/>
            </p:cNvSpPr>
            <p:nvPr/>
          </p:nvSpPr>
          <p:spPr bwMode="auto">
            <a:xfrm>
              <a:off x="1079705" y="938786"/>
              <a:ext cx="1091738" cy="1146434"/>
            </a:xfrm>
            <a:custGeom>
              <a:avLst/>
              <a:gdLst>
                <a:gd name="T0" fmla="*/ 0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0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0 w 21600"/>
                <a:gd name="T87" fmla="*/ 2147483646 h 21600"/>
                <a:gd name="T88" fmla="*/ 0 w 21600"/>
                <a:gd name="T89" fmla="*/ 2147483646 h 216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600" h="21600">
                  <a:moveTo>
                    <a:pt x="0" y="18821"/>
                  </a:moveTo>
                  <a:lnTo>
                    <a:pt x="651" y="17190"/>
                  </a:lnTo>
                  <a:lnTo>
                    <a:pt x="1326" y="15535"/>
                  </a:lnTo>
                  <a:lnTo>
                    <a:pt x="1205" y="13811"/>
                  </a:lnTo>
                  <a:lnTo>
                    <a:pt x="1085" y="12295"/>
                  </a:lnTo>
                  <a:lnTo>
                    <a:pt x="1326" y="11215"/>
                  </a:lnTo>
                  <a:lnTo>
                    <a:pt x="506" y="10112"/>
                  </a:lnTo>
                  <a:lnTo>
                    <a:pt x="940" y="9353"/>
                  </a:lnTo>
                  <a:lnTo>
                    <a:pt x="2097" y="9353"/>
                  </a:lnTo>
                  <a:lnTo>
                    <a:pt x="3592" y="9422"/>
                  </a:lnTo>
                  <a:lnTo>
                    <a:pt x="4918" y="9583"/>
                  </a:lnTo>
                  <a:lnTo>
                    <a:pt x="7232" y="9744"/>
                  </a:lnTo>
                  <a:lnTo>
                    <a:pt x="7116" y="7655"/>
                  </a:lnTo>
                  <a:lnTo>
                    <a:pt x="8268" y="6527"/>
                  </a:lnTo>
                  <a:lnTo>
                    <a:pt x="9714" y="6083"/>
                  </a:lnTo>
                  <a:lnTo>
                    <a:pt x="10052" y="3976"/>
                  </a:lnTo>
                  <a:lnTo>
                    <a:pt x="10486" y="1770"/>
                  </a:lnTo>
                  <a:lnTo>
                    <a:pt x="11981" y="1838"/>
                  </a:lnTo>
                  <a:lnTo>
                    <a:pt x="13355" y="1861"/>
                  </a:lnTo>
                  <a:lnTo>
                    <a:pt x="15741" y="1838"/>
                  </a:lnTo>
                  <a:lnTo>
                    <a:pt x="16344" y="0"/>
                  </a:lnTo>
                  <a:lnTo>
                    <a:pt x="17915" y="1188"/>
                  </a:lnTo>
                  <a:lnTo>
                    <a:pt x="18919" y="2020"/>
                  </a:lnTo>
                  <a:lnTo>
                    <a:pt x="21600" y="4018"/>
                  </a:lnTo>
                  <a:lnTo>
                    <a:pt x="18928" y="4027"/>
                  </a:lnTo>
                  <a:lnTo>
                    <a:pt x="18884" y="5841"/>
                  </a:lnTo>
                  <a:lnTo>
                    <a:pt x="18740" y="10155"/>
                  </a:lnTo>
                  <a:lnTo>
                    <a:pt x="18700" y="13009"/>
                  </a:lnTo>
                  <a:lnTo>
                    <a:pt x="18696" y="16893"/>
                  </a:lnTo>
                  <a:lnTo>
                    <a:pt x="18682" y="18580"/>
                  </a:lnTo>
                  <a:lnTo>
                    <a:pt x="19190" y="19495"/>
                  </a:lnTo>
                  <a:lnTo>
                    <a:pt x="18573" y="20528"/>
                  </a:lnTo>
                  <a:lnTo>
                    <a:pt x="10988" y="20515"/>
                  </a:lnTo>
                  <a:lnTo>
                    <a:pt x="9603" y="20554"/>
                  </a:lnTo>
                  <a:lnTo>
                    <a:pt x="8053" y="19979"/>
                  </a:lnTo>
                  <a:lnTo>
                    <a:pt x="8094" y="21198"/>
                  </a:lnTo>
                  <a:lnTo>
                    <a:pt x="7025" y="21600"/>
                  </a:lnTo>
                  <a:lnTo>
                    <a:pt x="6353" y="20685"/>
                  </a:lnTo>
                  <a:lnTo>
                    <a:pt x="5489" y="20031"/>
                  </a:lnTo>
                  <a:lnTo>
                    <a:pt x="5284" y="19060"/>
                  </a:lnTo>
                  <a:lnTo>
                    <a:pt x="4367" y="18215"/>
                  </a:lnTo>
                  <a:lnTo>
                    <a:pt x="2838" y="18040"/>
                  </a:lnTo>
                  <a:lnTo>
                    <a:pt x="972" y="18069"/>
                  </a:lnTo>
                  <a:lnTo>
                    <a:pt x="0" y="18821"/>
                  </a:lnTo>
                  <a:close/>
                  <a:moveTo>
                    <a:pt x="0" y="18821"/>
                  </a:moveTo>
                </a:path>
              </a:pathLst>
            </a:custGeom>
            <a:solidFill>
              <a:srgbClr val="FFC000"/>
            </a:solidFill>
            <a:ln w="6350" cap="flat">
              <a:solidFill>
                <a:schemeClr val="tx1"/>
              </a:solidFill>
              <a:prstDash val="solid"/>
              <a:miter lim="800000"/>
              <a:headEnd type="none" w="med" len="med"/>
              <a:tailEnd type="none" w="med" len="med"/>
            </a:ln>
          </p:spPr>
          <p:txBody>
            <a:bodyPr lIns="0" tIns="0" rIns="0" bIns="0"/>
            <a:lstStyle/>
            <a:p>
              <a:endParaRPr lang="en-US" sz="1081"/>
            </a:p>
          </p:txBody>
        </p:sp>
        <p:sp>
          <p:nvSpPr>
            <p:cNvPr id="140" name="Freeform 21">
              <a:extLst>
                <a:ext uri="{FF2B5EF4-FFF2-40B4-BE49-F238E27FC236}">
                  <a16:creationId xmlns:a16="http://schemas.microsoft.com/office/drawing/2014/main" id="{16CEC414-9213-47E7-B553-EC06DE8A831E}"/>
                </a:ext>
              </a:extLst>
            </p:cNvPr>
            <p:cNvSpPr>
              <a:spLocks/>
            </p:cNvSpPr>
            <p:nvPr/>
          </p:nvSpPr>
          <p:spPr bwMode="auto">
            <a:xfrm>
              <a:off x="4689659" y="602952"/>
              <a:ext cx="960467" cy="88936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0 w 21600"/>
                <a:gd name="T11" fmla="*/ 2147483646 h 21600"/>
                <a:gd name="T12" fmla="*/ 2147483646 w 21600"/>
                <a:gd name="T13" fmla="*/ 2147483646 h 21600"/>
                <a:gd name="T14" fmla="*/ 2147483646 w 21600"/>
                <a:gd name="T15" fmla="*/ 2147483646 h 21600"/>
                <a:gd name="T16" fmla="*/ 2147483646 w 21600"/>
                <a:gd name="T17" fmla="*/ 0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2147483646 h 21600"/>
                <a:gd name="T88" fmla="*/ 2147483646 w 21600"/>
                <a:gd name="T89" fmla="*/ 2147483646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00" h="21600">
                  <a:moveTo>
                    <a:pt x="1140" y="21437"/>
                  </a:moveTo>
                  <a:lnTo>
                    <a:pt x="946" y="15198"/>
                  </a:lnTo>
                  <a:lnTo>
                    <a:pt x="886" y="10664"/>
                  </a:lnTo>
                  <a:lnTo>
                    <a:pt x="648" y="7014"/>
                  </a:lnTo>
                  <a:lnTo>
                    <a:pt x="655" y="5178"/>
                  </a:lnTo>
                  <a:lnTo>
                    <a:pt x="0" y="3926"/>
                  </a:lnTo>
                  <a:lnTo>
                    <a:pt x="391" y="2640"/>
                  </a:lnTo>
                  <a:lnTo>
                    <a:pt x="328" y="1286"/>
                  </a:lnTo>
                  <a:lnTo>
                    <a:pt x="417" y="0"/>
                  </a:lnTo>
                  <a:lnTo>
                    <a:pt x="1340" y="627"/>
                  </a:lnTo>
                  <a:lnTo>
                    <a:pt x="2650" y="338"/>
                  </a:lnTo>
                  <a:lnTo>
                    <a:pt x="4139" y="772"/>
                  </a:lnTo>
                  <a:lnTo>
                    <a:pt x="5672" y="1335"/>
                  </a:lnTo>
                  <a:lnTo>
                    <a:pt x="6937" y="1415"/>
                  </a:lnTo>
                  <a:lnTo>
                    <a:pt x="8262" y="1817"/>
                  </a:lnTo>
                  <a:lnTo>
                    <a:pt x="9513" y="852"/>
                  </a:lnTo>
                  <a:lnTo>
                    <a:pt x="11131" y="225"/>
                  </a:lnTo>
                  <a:lnTo>
                    <a:pt x="12262" y="48"/>
                  </a:lnTo>
                  <a:lnTo>
                    <a:pt x="13394" y="177"/>
                  </a:lnTo>
                  <a:lnTo>
                    <a:pt x="14510" y="1013"/>
                  </a:lnTo>
                  <a:lnTo>
                    <a:pt x="15910" y="756"/>
                  </a:lnTo>
                  <a:lnTo>
                    <a:pt x="16996" y="563"/>
                  </a:lnTo>
                  <a:lnTo>
                    <a:pt x="18024" y="1528"/>
                  </a:lnTo>
                  <a:lnTo>
                    <a:pt x="18887" y="4052"/>
                  </a:lnTo>
                  <a:lnTo>
                    <a:pt x="18649" y="5837"/>
                  </a:lnTo>
                  <a:lnTo>
                    <a:pt x="18262" y="8394"/>
                  </a:lnTo>
                  <a:lnTo>
                    <a:pt x="16996" y="7397"/>
                  </a:lnTo>
                  <a:lnTo>
                    <a:pt x="16014" y="5740"/>
                  </a:lnTo>
                  <a:lnTo>
                    <a:pt x="15329" y="4808"/>
                  </a:lnTo>
                  <a:lnTo>
                    <a:pt x="14674" y="3168"/>
                  </a:lnTo>
                  <a:lnTo>
                    <a:pt x="14346" y="4390"/>
                  </a:lnTo>
                  <a:lnTo>
                    <a:pt x="15016" y="5917"/>
                  </a:lnTo>
                  <a:lnTo>
                    <a:pt x="15776" y="6946"/>
                  </a:lnTo>
                  <a:lnTo>
                    <a:pt x="16728" y="8699"/>
                  </a:lnTo>
                  <a:lnTo>
                    <a:pt x="17741" y="10018"/>
                  </a:lnTo>
                  <a:lnTo>
                    <a:pt x="18589" y="11867"/>
                  </a:lnTo>
                  <a:lnTo>
                    <a:pt x="19650" y="13544"/>
                  </a:lnTo>
                  <a:lnTo>
                    <a:pt x="20275" y="14798"/>
                  </a:lnTo>
                  <a:lnTo>
                    <a:pt x="21540" y="16229"/>
                  </a:lnTo>
                  <a:lnTo>
                    <a:pt x="21362" y="17660"/>
                  </a:lnTo>
                  <a:lnTo>
                    <a:pt x="21600" y="19027"/>
                  </a:lnTo>
                  <a:lnTo>
                    <a:pt x="20409" y="19349"/>
                  </a:lnTo>
                  <a:lnTo>
                    <a:pt x="19962" y="20346"/>
                  </a:lnTo>
                  <a:lnTo>
                    <a:pt x="18980" y="20507"/>
                  </a:lnTo>
                  <a:lnTo>
                    <a:pt x="18102" y="21600"/>
                  </a:lnTo>
                  <a:lnTo>
                    <a:pt x="17030" y="21262"/>
                  </a:lnTo>
                  <a:lnTo>
                    <a:pt x="7114" y="21246"/>
                  </a:lnTo>
                  <a:lnTo>
                    <a:pt x="1140" y="21437"/>
                  </a:lnTo>
                  <a:close/>
                  <a:moveTo>
                    <a:pt x="1140" y="21437"/>
                  </a:moveTo>
                </a:path>
              </a:pathLst>
            </a:custGeom>
            <a:solidFill>
              <a:srgbClr val="E6E6E6"/>
            </a:solidFill>
            <a:ln w="6350" cap="flat">
              <a:solidFill>
                <a:schemeClr val="tx1"/>
              </a:solidFill>
              <a:prstDash val="solid"/>
              <a:miter lim="800000"/>
              <a:headEnd type="none" w="med" len="med"/>
              <a:tailEnd type="none" w="med" len="med"/>
            </a:ln>
          </p:spPr>
          <p:txBody>
            <a:bodyPr lIns="0" tIns="0" rIns="0" bIns="0"/>
            <a:lstStyle/>
            <a:p>
              <a:endParaRPr lang="en-US" sz="1081"/>
            </a:p>
          </p:txBody>
        </p:sp>
        <p:sp>
          <p:nvSpPr>
            <p:cNvPr id="141" name="Freeform 22">
              <a:extLst>
                <a:ext uri="{FF2B5EF4-FFF2-40B4-BE49-F238E27FC236}">
                  <a16:creationId xmlns:a16="http://schemas.microsoft.com/office/drawing/2014/main" id="{E0888AD9-13BC-4470-81E4-7A73A2A4809D}"/>
                </a:ext>
              </a:extLst>
            </p:cNvPr>
            <p:cNvSpPr>
              <a:spLocks/>
            </p:cNvSpPr>
            <p:nvPr/>
          </p:nvSpPr>
          <p:spPr bwMode="auto">
            <a:xfrm>
              <a:off x="4476343" y="4252286"/>
              <a:ext cx="1067671" cy="882798"/>
            </a:xfrm>
            <a:custGeom>
              <a:avLst/>
              <a:gdLst>
                <a:gd name="T0" fmla="*/ 272723 w 21600"/>
                <a:gd name="T1" fmla="*/ 63478032 h 21600"/>
                <a:gd name="T2" fmla="*/ 550539 w 21600"/>
                <a:gd name="T3" fmla="*/ 51211622 h 21600"/>
                <a:gd name="T4" fmla="*/ 0 w 21600"/>
                <a:gd name="T5" fmla="*/ 35423874 h 21600"/>
                <a:gd name="T6" fmla="*/ 11108911 w 21600"/>
                <a:gd name="T7" fmla="*/ 35919889 h 21600"/>
                <a:gd name="T8" fmla="*/ 18703553 w 21600"/>
                <a:gd name="T9" fmla="*/ 35269073 h 21600"/>
                <a:gd name="T10" fmla="*/ 19259257 w 21600"/>
                <a:gd name="T11" fmla="*/ 29338177 h 21600"/>
                <a:gd name="T12" fmla="*/ 19922989 w 21600"/>
                <a:gd name="T13" fmla="*/ 20297500 h 21600"/>
                <a:gd name="T14" fmla="*/ 24558994 w 21600"/>
                <a:gd name="T15" fmla="*/ 24413309 h 21600"/>
                <a:gd name="T16" fmla="*/ 32328590 w 21600"/>
                <a:gd name="T17" fmla="*/ 22204103 h 21600"/>
                <a:gd name="T18" fmla="*/ 32663002 w 21600"/>
                <a:gd name="T19" fmla="*/ 26939057 h 21600"/>
                <a:gd name="T20" fmla="*/ 37957646 w 21600"/>
                <a:gd name="T21" fmla="*/ 26559112 h 21600"/>
                <a:gd name="T22" fmla="*/ 43339731 w 21600"/>
                <a:gd name="T23" fmla="*/ 27466685 h 21600"/>
                <a:gd name="T24" fmla="*/ 48907098 w 21600"/>
                <a:gd name="T25" fmla="*/ 25742997 h 21600"/>
                <a:gd name="T26" fmla="*/ 52570640 w 21600"/>
                <a:gd name="T27" fmla="*/ 30154292 h 21600"/>
                <a:gd name="T28" fmla="*/ 57386692 w 21600"/>
                <a:gd name="T29" fmla="*/ 31874482 h 21600"/>
                <a:gd name="T30" fmla="*/ 64317602 w 21600"/>
                <a:gd name="T31" fmla="*/ 35082659 h 21600"/>
                <a:gd name="T32" fmla="*/ 67343093 w 21600"/>
                <a:gd name="T33" fmla="*/ 39912570 h 21600"/>
                <a:gd name="T34" fmla="*/ 74330528 w 21600"/>
                <a:gd name="T35" fmla="*/ 40637229 h 21600"/>
                <a:gd name="T36" fmla="*/ 74423134 w 21600"/>
                <a:gd name="T37" fmla="*/ 31494537 h 21600"/>
                <a:gd name="T38" fmla="*/ 68716894 w 21600"/>
                <a:gd name="T39" fmla="*/ 33151383 h 21600"/>
                <a:gd name="T40" fmla="*/ 60057183 w 21600"/>
                <a:gd name="T41" fmla="*/ 26108825 h 21600"/>
                <a:gd name="T42" fmla="*/ 62259411 w 21600"/>
                <a:gd name="T43" fmla="*/ 20315115 h 21600"/>
                <a:gd name="T44" fmla="*/ 64749785 w 21600"/>
                <a:gd name="T45" fmla="*/ 13279556 h 21600"/>
                <a:gd name="T46" fmla="*/ 61430984 w 21600"/>
                <a:gd name="T47" fmla="*/ 7707431 h 21600"/>
                <a:gd name="T48" fmla="*/ 67322506 w 21600"/>
                <a:gd name="T49" fmla="*/ 1231232 h 21600"/>
                <a:gd name="T50" fmla="*/ 74078392 w 21600"/>
                <a:gd name="T51" fmla="*/ 211087 h 21600"/>
                <a:gd name="T52" fmla="*/ 83751741 w 21600"/>
                <a:gd name="T53" fmla="*/ 0 h 21600"/>
                <a:gd name="T54" fmla="*/ 89879977 w 21600"/>
                <a:gd name="T55" fmla="*/ 2824793 h 21600"/>
                <a:gd name="T56" fmla="*/ 96342553 w 21600"/>
                <a:gd name="T57" fmla="*/ 4302223 h 21600"/>
                <a:gd name="T58" fmla="*/ 101945929 w 21600"/>
                <a:gd name="T59" fmla="*/ 7767216 h 21600"/>
                <a:gd name="T60" fmla="*/ 108012332 w 21600"/>
                <a:gd name="T61" fmla="*/ 9603477 h 21600"/>
                <a:gd name="T62" fmla="*/ 108681228 w 21600"/>
                <a:gd name="T63" fmla="*/ 14243415 h 21600"/>
                <a:gd name="T64" fmla="*/ 111140757 w 21600"/>
                <a:gd name="T65" fmla="*/ 18426068 h 21600"/>
                <a:gd name="T66" fmla="*/ 108362238 w 21600"/>
                <a:gd name="T67" fmla="*/ 23474064 h 21600"/>
                <a:gd name="T68" fmla="*/ 107405197 w 21600"/>
                <a:gd name="T69" fmla="*/ 29123590 h 21600"/>
                <a:gd name="T70" fmla="*/ 109545664 w 21600"/>
                <a:gd name="T71" fmla="*/ 33380085 h 21600"/>
                <a:gd name="T72" fmla="*/ 104806796 w 21600"/>
                <a:gd name="T73" fmla="*/ 35339475 h 21600"/>
                <a:gd name="T74" fmla="*/ 105213226 w 21600"/>
                <a:gd name="T75" fmla="*/ 40992500 h 21600"/>
                <a:gd name="T76" fmla="*/ 100294240 w 21600"/>
                <a:gd name="T77" fmla="*/ 42195559 h 21600"/>
                <a:gd name="T78" fmla="*/ 105305904 w 21600"/>
                <a:gd name="T79" fmla="*/ 46300811 h 21600"/>
                <a:gd name="T80" fmla="*/ 93811005 w 21600"/>
                <a:gd name="T81" fmla="*/ 48425559 h 21600"/>
                <a:gd name="T82" fmla="*/ 84873478 w 21600"/>
                <a:gd name="T83" fmla="*/ 50947748 h 21600"/>
                <a:gd name="T84" fmla="*/ 77489798 w 21600"/>
                <a:gd name="T85" fmla="*/ 52945868 h 21600"/>
                <a:gd name="T86" fmla="*/ 78035244 w 21600"/>
                <a:gd name="T87" fmla="*/ 58859208 h 21600"/>
                <a:gd name="T88" fmla="*/ 69514405 w 21600"/>
                <a:gd name="T89" fmla="*/ 58707966 h 21600"/>
                <a:gd name="T90" fmla="*/ 64682859 w 21600"/>
                <a:gd name="T91" fmla="*/ 60857328 h 21600"/>
                <a:gd name="T92" fmla="*/ 64636592 w 21600"/>
                <a:gd name="T93" fmla="*/ 65300236 h 21600"/>
                <a:gd name="T94" fmla="*/ 57582232 w 21600"/>
                <a:gd name="T95" fmla="*/ 66696826 h 21600"/>
                <a:gd name="T96" fmla="*/ 52297917 w 21600"/>
                <a:gd name="T97" fmla="*/ 71178464 h 21600"/>
                <a:gd name="T98" fmla="*/ 46596770 w 21600"/>
                <a:gd name="T99" fmla="*/ 75983702 h 21600"/>
                <a:gd name="T100" fmla="*/ 30610047 w 21600"/>
                <a:gd name="T101" fmla="*/ 75832459 h 21600"/>
                <a:gd name="T102" fmla="*/ 27553640 w 21600"/>
                <a:gd name="T103" fmla="*/ 72254895 h 21600"/>
                <a:gd name="T104" fmla="*/ 11829310 w 21600"/>
                <a:gd name="T105" fmla="*/ 72367467 h 21600"/>
                <a:gd name="T106" fmla="*/ 5495277 w 21600"/>
                <a:gd name="T107" fmla="*/ 67337026 h 21600"/>
                <a:gd name="T108" fmla="*/ 272723 w 21600"/>
                <a:gd name="T109" fmla="*/ 63478032 h 21600"/>
                <a:gd name="T110" fmla="*/ 272723 w 21600"/>
                <a:gd name="T111" fmla="*/ 63478032 h 216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1600" h="21600">
                  <a:moveTo>
                    <a:pt x="53" y="18045"/>
                  </a:moveTo>
                  <a:lnTo>
                    <a:pt x="107" y="14558"/>
                  </a:lnTo>
                  <a:lnTo>
                    <a:pt x="0" y="10070"/>
                  </a:lnTo>
                  <a:lnTo>
                    <a:pt x="2159" y="10211"/>
                  </a:lnTo>
                  <a:lnTo>
                    <a:pt x="3635" y="10026"/>
                  </a:lnTo>
                  <a:lnTo>
                    <a:pt x="3743" y="8340"/>
                  </a:lnTo>
                  <a:lnTo>
                    <a:pt x="3872" y="5770"/>
                  </a:lnTo>
                  <a:lnTo>
                    <a:pt x="4773" y="6940"/>
                  </a:lnTo>
                  <a:lnTo>
                    <a:pt x="6283" y="6312"/>
                  </a:lnTo>
                  <a:lnTo>
                    <a:pt x="6348" y="7658"/>
                  </a:lnTo>
                  <a:lnTo>
                    <a:pt x="7377" y="7550"/>
                  </a:lnTo>
                  <a:lnTo>
                    <a:pt x="8423" y="7808"/>
                  </a:lnTo>
                  <a:lnTo>
                    <a:pt x="9505" y="7318"/>
                  </a:lnTo>
                  <a:lnTo>
                    <a:pt x="10217" y="8572"/>
                  </a:lnTo>
                  <a:lnTo>
                    <a:pt x="11153" y="9061"/>
                  </a:lnTo>
                  <a:lnTo>
                    <a:pt x="12500" y="9973"/>
                  </a:lnTo>
                  <a:lnTo>
                    <a:pt x="13088" y="11346"/>
                  </a:lnTo>
                  <a:lnTo>
                    <a:pt x="14446" y="11552"/>
                  </a:lnTo>
                  <a:lnTo>
                    <a:pt x="14464" y="8953"/>
                  </a:lnTo>
                  <a:lnTo>
                    <a:pt x="13355" y="9424"/>
                  </a:lnTo>
                  <a:lnTo>
                    <a:pt x="11672" y="7422"/>
                  </a:lnTo>
                  <a:lnTo>
                    <a:pt x="12100" y="5775"/>
                  </a:lnTo>
                  <a:lnTo>
                    <a:pt x="12584" y="3775"/>
                  </a:lnTo>
                  <a:lnTo>
                    <a:pt x="11939" y="2191"/>
                  </a:lnTo>
                  <a:lnTo>
                    <a:pt x="13084" y="350"/>
                  </a:lnTo>
                  <a:lnTo>
                    <a:pt x="14397" y="60"/>
                  </a:lnTo>
                  <a:lnTo>
                    <a:pt x="16277" y="0"/>
                  </a:lnTo>
                  <a:lnTo>
                    <a:pt x="17468" y="803"/>
                  </a:lnTo>
                  <a:lnTo>
                    <a:pt x="18724" y="1223"/>
                  </a:lnTo>
                  <a:lnTo>
                    <a:pt x="19813" y="2208"/>
                  </a:lnTo>
                  <a:lnTo>
                    <a:pt x="20992" y="2730"/>
                  </a:lnTo>
                  <a:lnTo>
                    <a:pt x="21122" y="4049"/>
                  </a:lnTo>
                  <a:lnTo>
                    <a:pt x="21600" y="5238"/>
                  </a:lnTo>
                  <a:lnTo>
                    <a:pt x="21060" y="6673"/>
                  </a:lnTo>
                  <a:lnTo>
                    <a:pt x="20874" y="8279"/>
                  </a:lnTo>
                  <a:lnTo>
                    <a:pt x="21290" y="9489"/>
                  </a:lnTo>
                  <a:lnTo>
                    <a:pt x="20369" y="10046"/>
                  </a:lnTo>
                  <a:lnTo>
                    <a:pt x="20448" y="11653"/>
                  </a:lnTo>
                  <a:lnTo>
                    <a:pt x="19492" y="11995"/>
                  </a:lnTo>
                  <a:lnTo>
                    <a:pt x="20466" y="13162"/>
                  </a:lnTo>
                  <a:lnTo>
                    <a:pt x="18232" y="13766"/>
                  </a:lnTo>
                  <a:lnTo>
                    <a:pt x="16495" y="14483"/>
                  </a:lnTo>
                  <a:lnTo>
                    <a:pt x="15060" y="15051"/>
                  </a:lnTo>
                  <a:lnTo>
                    <a:pt x="15166" y="16732"/>
                  </a:lnTo>
                  <a:lnTo>
                    <a:pt x="13510" y="16689"/>
                  </a:lnTo>
                  <a:lnTo>
                    <a:pt x="12571" y="17300"/>
                  </a:lnTo>
                  <a:lnTo>
                    <a:pt x="12562" y="18563"/>
                  </a:lnTo>
                  <a:lnTo>
                    <a:pt x="11191" y="18960"/>
                  </a:lnTo>
                  <a:lnTo>
                    <a:pt x="10164" y="20234"/>
                  </a:lnTo>
                  <a:lnTo>
                    <a:pt x="9056" y="21600"/>
                  </a:lnTo>
                  <a:lnTo>
                    <a:pt x="5949" y="21557"/>
                  </a:lnTo>
                  <a:lnTo>
                    <a:pt x="5355" y="20540"/>
                  </a:lnTo>
                  <a:lnTo>
                    <a:pt x="2299" y="20572"/>
                  </a:lnTo>
                  <a:lnTo>
                    <a:pt x="1068" y="19142"/>
                  </a:lnTo>
                  <a:lnTo>
                    <a:pt x="53" y="18045"/>
                  </a:lnTo>
                  <a:close/>
                  <a:moveTo>
                    <a:pt x="53" y="18045"/>
                  </a:moveTo>
                </a:path>
              </a:pathLst>
            </a:custGeom>
            <a:solidFill>
              <a:schemeClr val="accent5">
                <a:lumMod val="25000"/>
                <a:lumOff val="75000"/>
              </a:schemeClr>
            </a:solidFill>
            <a:ln w="6350" cap="flat">
              <a:solidFill>
                <a:schemeClr val="tx1"/>
              </a:solidFill>
              <a:prstDash val="solid"/>
              <a:miter lim="800000"/>
              <a:headEnd type="none" w="med" len="med"/>
              <a:tailEnd type="none" w="med" len="med"/>
            </a:ln>
          </p:spPr>
          <p:txBody>
            <a:bodyPr lIns="0" tIns="0" rIns="0" bIns="0"/>
            <a:lstStyle/>
            <a:p>
              <a:pPr>
                <a:defRPr/>
              </a:pPr>
              <a:endParaRPr lang="en-GB" sz="1081">
                <a:latin typeface="Gill Sans" panose="020B0502020104020203" pitchFamily="34" charset="-79"/>
                <a:ea typeface="Heiti SC Light" panose="02000000000000000000" pitchFamily="2" charset="-128"/>
                <a:sym typeface="Gill Sans" panose="020B0502020104020203" pitchFamily="34" charset="-79"/>
              </a:endParaRPr>
            </a:p>
          </p:txBody>
        </p:sp>
        <p:sp>
          <p:nvSpPr>
            <p:cNvPr id="142" name="Freeform 23">
              <a:extLst>
                <a:ext uri="{FF2B5EF4-FFF2-40B4-BE49-F238E27FC236}">
                  <a16:creationId xmlns:a16="http://schemas.microsoft.com/office/drawing/2014/main" id="{F289BEA7-CD61-4C7B-982B-4EE030AA2FB7}"/>
                </a:ext>
              </a:extLst>
            </p:cNvPr>
            <p:cNvSpPr>
              <a:spLocks/>
            </p:cNvSpPr>
            <p:nvPr/>
          </p:nvSpPr>
          <p:spPr bwMode="auto">
            <a:xfrm>
              <a:off x="2180194" y="2447310"/>
              <a:ext cx="390531" cy="589625"/>
            </a:xfrm>
            <a:custGeom>
              <a:avLst/>
              <a:gdLst>
                <a:gd name="T0" fmla="*/ 1303180 w 21600"/>
                <a:gd name="T1" fmla="*/ 33109960 h 21600"/>
                <a:gd name="T2" fmla="*/ 1723825 w 21600"/>
                <a:gd name="T3" fmla="*/ 30475194 h 21600"/>
                <a:gd name="T4" fmla="*/ 357280 w 21600"/>
                <a:gd name="T5" fmla="*/ 27873348 h 21600"/>
                <a:gd name="T6" fmla="*/ 0 w 21600"/>
                <a:gd name="T7" fmla="*/ 24827389 h 21600"/>
                <a:gd name="T8" fmla="*/ 777925 w 21600"/>
                <a:gd name="T9" fmla="*/ 21654310 h 21600"/>
                <a:gd name="T10" fmla="*/ 1975787 w 21600"/>
                <a:gd name="T11" fmla="*/ 17782954 h 21600"/>
                <a:gd name="T12" fmla="*/ 2564380 w 21600"/>
                <a:gd name="T13" fmla="*/ 14704036 h 21600"/>
                <a:gd name="T14" fmla="*/ 2123086 w 21600"/>
                <a:gd name="T15" fmla="*/ 11530996 h 21600"/>
                <a:gd name="T16" fmla="*/ 2060456 w 21600"/>
                <a:gd name="T17" fmla="*/ 8993483 h 21600"/>
                <a:gd name="T18" fmla="*/ 1880071 w 21600"/>
                <a:gd name="T19" fmla="*/ 6047946 h 21600"/>
                <a:gd name="T20" fmla="*/ 1745156 w 21600"/>
                <a:gd name="T21" fmla="*/ 3027102 h 21600"/>
                <a:gd name="T22" fmla="*/ 2375756 w 21600"/>
                <a:gd name="T23" fmla="*/ 444112 h 21600"/>
                <a:gd name="T24" fmla="*/ 4393524 w 21600"/>
                <a:gd name="T25" fmla="*/ 254203 h 21600"/>
                <a:gd name="T26" fmla="*/ 7294535 w 21600"/>
                <a:gd name="T27" fmla="*/ 475487 h 21600"/>
                <a:gd name="T28" fmla="*/ 9354991 w 21600"/>
                <a:gd name="T29" fmla="*/ 381324 h 21600"/>
                <a:gd name="T30" fmla="*/ 11646052 w 21600"/>
                <a:gd name="T31" fmla="*/ 0 h 21600"/>
                <a:gd name="T32" fmla="*/ 11498726 w 21600"/>
                <a:gd name="T33" fmla="*/ 3237413 h 21600"/>
                <a:gd name="T34" fmla="*/ 13201902 w 21600"/>
                <a:gd name="T35" fmla="*/ 5045197 h 21600"/>
                <a:gd name="T36" fmla="*/ 12444626 w 21600"/>
                <a:gd name="T37" fmla="*/ 8758097 h 21600"/>
                <a:gd name="T38" fmla="*/ 13054577 w 21600"/>
                <a:gd name="T39" fmla="*/ 11868388 h 21600"/>
                <a:gd name="T40" fmla="*/ 13327870 w 21600"/>
                <a:gd name="T41" fmla="*/ 15516915 h 21600"/>
                <a:gd name="T42" fmla="*/ 13323069 w 21600"/>
                <a:gd name="T43" fmla="*/ 19948531 h 21600"/>
                <a:gd name="T44" fmla="*/ 13574322 w 21600"/>
                <a:gd name="T45" fmla="*/ 24044300 h 21600"/>
                <a:gd name="T46" fmla="*/ 14869946 w 21600"/>
                <a:gd name="T47" fmla="*/ 26219306 h 21600"/>
                <a:gd name="T48" fmla="*/ 13264532 w 21600"/>
                <a:gd name="T49" fmla="*/ 28946729 h 21600"/>
                <a:gd name="T50" fmla="*/ 11057459 w 21600"/>
                <a:gd name="T51" fmla="*/ 29993409 h 21600"/>
                <a:gd name="T52" fmla="*/ 8745041 w 21600"/>
                <a:gd name="T53" fmla="*/ 31484202 h 21600"/>
                <a:gd name="T54" fmla="*/ 6747922 w 21600"/>
                <a:gd name="T55" fmla="*/ 32341053 h 21600"/>
                <a:gd name="T56" fmla="*/ 4456862 w 21600"/>
                <a:gd name="T57" fmla="*/ 33896179 h 21600"/>
                <a:gd name="T58" fmla="*/ 1303180 w 21600"/>
                <a:gd name="T59" fmla="*/ 33109960 h 21600"/>
                <a:gd name="T60" fmla="*/ 1303180 w 21600"/>
                <a:gd name="T61" fmla="*/ 33109960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00" h="21600">
                  <a:moveTo>
                    <a:pt x="1893" y="21099"/>
                  </a:moveTo>
                  <a:lnTo>
                    <a:pt x="2504" y="19420"/>
                  </a:lnTo>
                  <a:lnTo>
                    <a:pt x="519" y="17762"/>
                  </a:lnTo>
                  <a:lnTo>
                    <a:pt x="0" y="15821"/>
                  </a:lnTo>
                  <a:lnTo>
                    <a:pt x="1130" y="13799"/>
                  </a:lnTo>
                  <a:lnTo>
                    <a:pt x="2870" y="11332"/>
                  </a:lnTo>
                  <a:lnTo>
                    <a:pt x="3725" y="9370"/>
                  </a:lnTo>
                  <a:lnTo>
                    <a:pt x="3084" y="7348"/>
                  </a:lnTo>
                  <a:lnTo>
                    <a:pt x="2993" y="5731"/>
                  </a:lnTo>
                  <a:lnTo>
                    <a:pt x="2731" y="3854"/>
                  </a:lnTo>
                  <a:lnTo>
                    <a:pt x="2535" y="1929"/>
                  </a:lnTo>
                  <a:lnTo>
                    <a:pt x="3451" y="283"/>
                  </a:lnTo>
                  <a:lnTo>
                    <a:pt x="6382" y="162"/>
                  </a:lnTo>
                  <a:lnTo>
                    <a:pt x="10596" y="303"/>
                  </a:lnTo>
                  <a:lnTo>
                    <a:pt x="13589" y="243"/>
                  </a:lnTo>
                  <a:lnTo>
                    <a:pt x="16917" y="0"/>
                  </a:lnTo>
                  <a:lnTo>
                    <a:pt x="16703" y="2063"/>
                  </a:lnTo>
                  <a:lnTo>
                    <a:pt x="19177" y="3215"/>
                  </a:lnTo>
                  <a:lnTo>
                    <a:pt x="18077" y="5581"/>
                  </a:lnTo>
                  <a:lnTo>
                    <a:pt x="18963" y="7563"/>
                  </a:lnTo>
                  <a:lnTo>
                    <a:pt x="19360" y="9888"/>
                  </a:lnTo>
                  <a:lnTo>
                    <a:pt x="19353" y="12712"/>
                  </a:lnTo>
                  <a:lnTo>
                    <a:pt x="19718" y="15322"/>
                  </a:lnTo>
                  <a:lnTo>
                    <a:pt x="21600" y="16708"/>
                  </a:lnTo>
                  <a:lnTo>
                    <a:pt x="19268" y="18446"/>
                  </a:lnTo>
                  <a:lnTo>
                    <a:pt x="16062" y="19113"/>
                  </a:lnTo>
                  <a:lnTo>
                    <a:pt x="12703" y="20063"/>
                  </a:lnTo>
                  <a:lnTo>
                    <a:pt x="9802" y="20609"/>
                  </a:lnTo>
                  <a:lnTo>
                    <a:pt x="6474" y="21600"/>
                  </a:lnTo>
                  <a:lnTo>
                    <a:pt x="1893" y="21099"/>
                  </a:lnTo>
                  <a:close/>
                  <a:moveTo>
                    <a:pt x="1893" y="21099"/>
                  </a:moveTo>
                </a:path>
              </a:pathLst>
            </a:custGeom>
            <a:solidFill>
              <a:schemeClr val="accent5">
                <a:lumMod val="25000"/>
                <a:lumOff val="75000"/>
              </a:schemeClr>
            </a:solidFill>
            <a:ln w="6350" cap="flat">
              <a:solidFill>
                <a:schemeClr val="tx1"/>
              </a:solidFill>
              <a:prstDash val="solid"/>
              <a:miter lim="800000"/>
              <a:headEnd type="none" w="med" len="med"/>
              <a:tailEnd type="none" w="med" len="med"/>
            </a:ln>
          </p:spPr>
          <p:txBody>
            <a:bodyPr lIns="0" tIns="0" rIns="0" bIns="0"/>
            <a:lstStyle/>
            <a:p>
              <a:pPr>
                <a:defRPr/>
              </a:pPr>
              <a:endParaRPr lang="en-GB" sz="1081">
                <a:latin typeface="Gill Sans" panose="020B0502020104020203" pitchFamily="34" charset="-79"/>
                <a:ea typeface="Heiti SC Light" panose="02000000000000000000" pitchFamily="2" charset="-128"/>
                <a:sym typeface="Gill Sans" panose="020B0502020104020203" pitchFamily="34" charset="-79"/>
              </a:endParaRPr>
            </a:p>
          </p:txBody>
        </p:sp>
        <p:sp>
          <p:nvSpPr>
            <p:cNvPr id="143" name="Freeform 24">
              <a:extLst>
                <a:ext uri="{FF2B5EF4-FFF2-40B4-BE49-F238E27FC236}">
                  <a16:creationId xmlns:a16="http://schemas.microsoft.com/office/drawing/2014/main" id="{1C5231E8-E3FD-4F26-A05F-6C1056CFD67D}"/>
                </a:ext>
              </a:extLst>
            </p:cNvPr>
            <p:cNvSpPr>
              <a:spLocks/>
            </p:cNvSpPr>
            <p:nvPr/>
          </p:nvSpPr>
          <p:spPr bwMode="auto">
            <a:xfrm>
              <a:off x="3265368" y="2271187"/>
              <a:ext cx="681515" cy="10665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0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2147483646 h 21600"/>
                <a:gd name="T88" fmla="*/ 2147483646 w 21600"/>
                <a:gd name="T89" fmla="*/ 2147483646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0 w 21600"/>
                <a:gd name="T101" fmla="*/ 2147483646 h 21600"/>
                <a:gd name="T102" fmla="*/ 2147483646 w 21600"/>
                <a:gd name="T103" fmla="*/ 2147483646 h 21600"/>
                <a:gd name="T104" fmla="*/ 2147483646 w 21600"/>
                <a:gd name="T105" fmla="*/ 2147483646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600" h="21600">
                  <a:moveTo>
                    <a:pt x="107" y="15541"/>
                  </a:moveTo>
                  <a:lnTo>
                    <a:pt x="277" y="14619"/>
                  </a:lnTo>
                  <a:lnTo>
                    <a:pt x="680" y="13710"/>
                  </a:lnTo>
                  <a:lnTo>
                    <a:pt x="1912" y="12788"/>
                  </a:lnTo>
                  <a:lnTo>
                    <a:pt x="3626" y="11455"/>
                  </a:lnTo>
                  <a:lnTo>
                    <a:pt x="5761" y="11402"/>
                  </a:lnTo>
                  <a:lnTo>
                    <a:pt x="6733" y="12489"/>
                  </a:lnTo>
                  <a:lnTo>
                    <a:pt x="8581" y="11947"/>
                  </a:lnTo>
                  <a:lnTo>
                    <a:pt x="9600" y="10360"/>
                  </a:lnTo>
                  <a:lnTo>
                    <a:pt x="10450" y="8781"/>
                  </a:lnTo>
                  <a:lnTo>
                    <a:pt x="11287" y="8407"/>
                  </a:lnTo>
                  <a:lnTo>
                    <a:pt x="12085" y="7444"/>
                  </a:lnTo>
                  <a:lnTo>
                    <a:pt x="13444" y="6657"/>
                  </a:lnTo>
                  <a:lnTo>
                    <a:pt x="13857" y="5670"/>
                  </a:lnTo>
                  <a:lnTo>
                    <a:pt x="14600" y="4639"/>
                  </a:lnTo>
                  <a:lnTo>
                    <a:pt x="15280" y="3717"/>
                  </a:lnTo>
                  <a:lnTo>
                    <a:pt x="16873" y="3364"/>
                  </a:lnTo>
                  <a:lnTo>
                    <a:pt x="16915" y="2116"/>
                  </a:lnTo>
                  <a:lnTo>
                    <a:pt x="15705" y="1370"/>
                  </a:lnTo>
                  <a:lnTo>
                    <a:pt x="15386" y="0"/>
                  </a:lnTo>
                  <a:lnTo>
                    <a:pt x="16618" y="882"/>
                  </a:lnTo>
                  <a:lnTo>
                    <a:pt x="18423" y="1424"/>
                  </a:lnTo>
                  <a:lnTo>
                    <a:pt x="18965" y="3079"/>
                  </a:lnTo>
                  <a:lnTo>
                    <a:pt x="19008" y="4395"/>
                  </a:lnTo>
                  <a:lnTo>
                    <a:pt x="20048" y="5955"/>
                  </a:lnTo>
                  <a:lnTo>
                    <a:pt x="16119" y="6158"/>
                  </a:lnTo>
                  <a:lnTo>
                    <a:pt x="16141" y="7243"/>
                  </a:lnTo>
                  <a:lnTo>
                    <a:pt x="18209" y="8314"/>
                  </a:lnTo>
                  <a:lnTo>
                    <a:pt x="19156" y="9210"/>
                  </a:lnTo>
                  <a:lnTo>
                    <a:pt x="19836" y="10526"/>
                  </a:lnTo>
                  <a:lnTo>
                    <a:pt x="18902" y="11882"/>
                  </a:lnTo>
                  <a:lnTo>
                    <a:pt x="18031" y="12650"/>
                  </a:lnTo>
                  <a:lnTo>
                    <a:pt x="16906" y="13450"/>
                  </a:lnTo>
                  <a:lnTo>
                    <a:pt x="17724" y="15348"/>
                  </a:lnTo>
                  <a:lnTo>
                    <a:pt x="18541" y="16583"/>
                  </a:lnTo>
                  <a:lnTo>
                    <a:pt x="19220" y="17668"/>
                  </a:lnTo>
                  <a:lnTo>
                    <a:pt x="21600" y="18793"/>
                  </a:lnTo>
                  <a:lnTo>
                    <a:pt x="21471" y="21600"/>
                  </a:lnTo>
                  <a:lnTo>
                    <a:pt x="19605" y="21365"/>
                  </a:lnTo>
                  <a:lnTo>
                    <a:pt x="17797" y="21057"/>
                  </a:lnTo>
                  <a:lnTo>
                    <a:pt x="16757" y="20420"/>
                  </a:lnTo>
                  <a:lnTo>
                    <a:pt x="15121" y="20393"/>
                  </a:lnTo>
                  <a:lnTo>
                    <a:pt x="12636" y="20366"/>
                  </a:lnTo>
                  <a:lnTo>
                    <a:pt x="10322" y="20244"/>
                  </a:lnTo>
                  <a:lnTo>
                    <a:pt x="7527" y="20311"/>
                  </a:lnTo>
                  <a:lnTo>
                    <a:pt x="5076" y="20230"/>
                  </a:lnTo>
                  <a:lnTo>
                    <a:pt x="3207" y="20149"/>
                  </a:lnTo>
                  <a:lnTo>
                    <a:pt x="3101" y="19104"/>
                  </a:lnTo>
                  <a:lnTo>
                    <a:pt x="2803" y="18101"/>
                  </a:lnTo>
                  <a:lnTo>
                    <a:pt x="1593" y="17422"/>
                  </a:lnTo>
                  <a:lnTo>
                    <a:pt x="0" y="16690"/>
                  </a:lnTo>
                  <a:lnTo>
                    <a:pt x="107" y="15541"/>
                  </a:lnTo>
                  <a:close/>
                  <a:moveTo>
                    <a:pt x="107" y="15541"/>
                  </a:moveTo>
                </a:path>
              </a:pathLst>
            </a:custGeom>
            <a:solidFill>
              <a:schemeClr val="accent1"/>
            </a:solidFill>
            <a:ln w="6350" cap="flat">
              <a:solidFill>
                <a:schemeClr val="tx1"/>
              </a:solidFill>
              <a:prstDash val="solid"/>
              <a:miter lim="800000"/>
              <a:headEnd type="none" w="med" len="med"/>
              <a:tailEnd type="none" w="med" len="med"/>
            </a:ln>
          </p:spPr>
          <p:txBody>
            <a:bodyPr lIns="0" tIns="0" rIns="0" bIns="0"/>
            <a:lstStyle/>
            <a:p>
              <a:endParaRPr lang="en-US" sz="1081"/>
            </a:p>
          </p:txBody>
        </p:sp>
        <p:sp>
          <p:nvSpPr>
            <p:cNvPr id="144" name="Freeform 25">
              <a:extLst>
                <a:ext uri="{FF2B5EF4-FFF2-40B4-BE49-F238E27FC236}">
                  <a16:creationId xmlns:a16="http://schemas.microsoft.com/office/drawing/2014/main" id="{E7F482A6-7492-42B4-98A0-1D447B940781}"/>
                </a:ext>
              </a:extLst>
            </p:cNvPr>
            <p:cNvSpPr>
              <a:spLocks/>
            </p:cNvSpPr>
            <p:nvPr/>
          </p:nvSpPr>
          <p:spPr bwMode="auto">
            <a:xfrm>
              <a:off x="3472120" y="3156174"/>
              <a:ext cx="704488" cy="785438"/>
            </a:xfrm>
            <a:custGeom>
              <a:avLst/>
              <a:gdLst>
                <a:gd name="T0" fmla="*/ 0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1403466259 h 21600"/>
                <a:gd name="T50" fmla="*/ 2147483646 w 21600"/>
                <a:gd name="T51" fmla="*/ 333415910 h 21600"/>
                <a:gd name="T52" fmla="*/ 2147483646 w 21600"/>
                <a:gd name="T53" fmla="*/ 0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2147483646 h 21600"/>
                <a:gd name="T88" fmla="*/ 2147483646 w 21600"/>
                <a:gd name="T89" fmla="*/ 2147483646 h 21600"/>
                <a:gd name="T90" fmla="*/ 2147483646 w 21600"/>
                <a:gd name="T91" fmla="*/ 2147483646 h 21600"/>
                <a:gd name="T92" fmla="*/ 2147483646 w 21600"/>
                <a:gd name="T93" fmla="*/ 2147483646 h 21600"/>
                <a:gd name="T94" fmla="*/ 2147483646 w 21600"/>
                <a:gd name="T95" fmla="*/ 2147483646 h 21600"/>
                <a:gd name="T96" fmla="*/ 0 w 21600"/>
                <a:gd name="T97" fmla="*/ 2147483646 h 21600"/>
                <a:gd name="T98" fmla="*/ 0 w 21600"/>
                <a:gd name="T99" fmla="*/ 2147483646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600" h="21600">
                  <a:moveTo>
                    <a:pt x="0" y="18622"/>
                  </a:moveTo>
                  <a:lnTo>
                    <a:pt x="2490" y="18740"/>
                  </a:lnTo>
                  <a:lnTo>
                    <a:pt x="2311" y="17263"/>
                  </a:lnTo>
                  <a:lnTo>
                    <a:pt x="1611" y="15012"/>
                  </a:lnTo>
                  <a:lnTo>
                    <a:pt x="3783" y="14825"/>
                  </a:lnTo>
                  <a:lnTo>
                    <a:pt x="4590" y="13732"/>
                  </a:lnTo>
                  <a:lnTo>
                    <a:pt x="5825" y="14888"/>
                  </a:lnTo>
                  <a:lnTo>
                    <a:pt x="7177" y="14361"/>
                  </a:lnTo>
                  <a:lnTo>
                    <a:pt x="8794" y="14912"/>
                  </a:lnTo>
                  <a:lnTo>
                    <a:pt x="8988" y="13694"/>
                  </a:lnTo>
                  <a:lnTo>
                    <a:pt x="9558" y="11062"/>
                  </a:lnTo>
                  <a:lnTo>
                    <a:pt x="8259" y="10150"/>
                  </a:lnTo>
                  <a:lnTo>
                    <a:pt x="8050" y="8115"/>
                  </a:lnTo>
                  <a:lnTo>
                    <a:pt x="9686" y="7332"/>
                  </a:lnTo>
                  <a:lnTo>
                    <a:pt x="9233" y="5646"/>
                  </a:lnTo>
                  <a:lnTo>
                    <a:pt x="7710" y="5757"/>
                  </a:lnTo>
                  <a:lnTo>
                    <a:pt x="6186" y="5511"/>
                  </a:lnTo>
                  <a:lnTo>
                    <a:pt x="5913" y="3120"/>
                  </a:lnTo>
                  <a:lnTo>
                    <a:pt x="9538" y="3188"/>
                  </a:lnTo>
                  <a:lnTo>
                    <a:pt x="10853" y="4277"/>
                  </a:lnTo>
                  <a:lnTo>
                    <a:pt x="12445" y="4597"/>
                  </a:lnTo>
                  <a:lnTo>
                    <a:pt x="14139" y="4885"/>
                  </a:lnTo>
                  <a:lnTo>
                    <a:pt x="14326" y="3576"/>
                  </a:lnTo>
                  <a:lnTo>
                    <a:pt x="15671" y="2087"/>
                  </a:lnTo>
                  <a:lnTo>
                    <a:pt x="15749" y="181"/>
                  </a:lnTo>
                  <a:lnTo>
                    <a:pt x="18904" y="43"/>
                  </a:lnTo>
                  <a:lnTo>
                    <a:pt x="21600" y="0"/>
                  </a:lnTo>
                  <a:lnTo>
                    <a:pt x="20866" y="2309"/>
                  </a:lnTo>
                  <a:lnTo>
                    <a:pt x="19809" y="3933"/>
                  </a:lnTo>
                  <a:lnTo>
                    <a:pt x="19590" y="6259"/>
                  </a:lnTo>
                  <a:lnTo>
                    <a:pt x="19398" y="7969"/>
                  </a:lnTo>
                  <a:lnTo>
                    <a:pt x="18807" y="9618"/>
                  </a:lnTo>
                  <a:lnTo>
                    <a:pt x="18821" y="10984"/>
                  </a:lnTo>
                  <a:lnTo>
                    <a:pt x="17641" y="11800"/>
                  </a:lnTo>
                  <a:lnTo>
                    <a:pt x="16323" y="12871"/>
                  </a:lnTo>
                  <a:lnTo>
                    <a:pt x="14827" y="14655"/>
                  </a:lnTo>
                  <a:lnTo>
                    <a:pt x="14731" y="16648"/>
                  </a:lnTo>
                  <a:lnTo>
                    <a:pt x="14607" y="18260"/>
                  </a:lnTo>
                  <a:lnTo>
                    <a:pt x="14099" y="19442"/>
                  </a:lnTo>
                  <a:lnTo>
                    <a:pt x="12754" y="19577"/>
                  </a:lnTo>
                  <a:lnTo>
                    <a:pt x="11519" y="20598"/>
                  </a:lnTo>
                  <a:lnTo>
                    <a:pt x="9803" y="21398"/>
                  </a:lnTo>
                  <a:lnTo>
                    <a:pt x="9625" y="20118"/>
                  </a:lnTo>
                  <a:lnTo>
                    <a:pt x="7991" y="20545"/>
                  </a:lnTo>
                  <a:lnTo>
                    <a:pt x="6372" y="20726"/>
                  </a:lnTo>
                  <a:lnTo>
                    <a:pt x="4628" y="20517"/>
                  </a:lnTo>
                  <a:lnTo>
                    <a:pt x="3187" y="21600"/>
                  </a:lnTo>
                  <a:lnTo>
                    <a:pt x="1820" y="20296"/>
                  </a:lnTo>
                  <a:lnTo>
                    <a:pt x="0" y="18622"/>
                  </a:lnTo>
                  <a:close/>
                  <a:moveTo>
                    <a:pt x="0" y="18622"/>
                  </a:moveTo>
                </a:path>
              </a:pathLst>
            </a:custGeom>
            <a:solidFill>
              <a:srgbClr val="97BAFF"/>
            </a:solidFill>
            <a:ln w="6350" cap="flat">
              <a:solidFill>
                <a:schemeClr val="tx1"/>
              </a:solidFill>
              <a:prstDash val="solid"/>
              <a:miter lim="800000"/>
              <a:headEnd type="none" w="med" len="med"/>
              <a:tailEnd type="none" w="med" len="med"/>
            </a:ln>
          </p:spPr>
          <p:txBody>
            <a:bodyPr lIns="0" tIns="0" rIns="0" bIns="0"/>
            <a:lstStyle/>
            <a:p>
              <a:pPr>
                <a:defRPr/>
              </a:pPr>
              <a:endParaRPr lang="en-GB" sz="1081">
                <a:latin typeface="Gill Sans" panose="020B0502020104020203" pitchFamily="34" charset="-79"/>
                <a:ea typeface="Heiti SC Light" panose="02000000000000000000" pitchFamily="2" charset="-128"/>
                <a:sym typeface="Gill Sans" panose="020B0502020104020203" pitchFamily="34" charset="-79"/>
              </a:endParaRPr>
            </a:p>
          </p:txBody>
        </p:sp>
        <p:sp>
          <p:nvSpPr>
            <p:cNvPr id="145" name="Freeform 27">
              <a:extLst>
                <a:ext uri="{FF2B5EF4-FFF2-40B4-BE49-F238E27FC236}">
                  <a16:creationId xmlns:a16="http://schemas.microsoft.com/office/drawing/2014/main" id="{2218607E-7B30-43E3-92B3-9E0D1913A7FC}"/>
                </a:ext>
              </a:extLst>
            </p:cNvPr>
            <p:cNvSpPr>
              <a:spLocks/>
            </p:cNvSpPr>
            <p:nvPr/>
          </p:nvSpPr>
          <p:spPr bwMode="auto">
            <a:xfrm>
              <a:off x="4298034" y="5128521"/>
              <a:ext cx="797471" cy="811693"/>
            </a:xfrm>
            <a:custGeom>
              <a:avLst/>
              <a:gdLst>
                <a:gd name="T0" fmla="*/ 0 w 21600"/>
                <a:gd name="T1" fmla="*/ 49054632 h 21600"/>
                <a:gd name="T2" fmla="*/ 467898 w 21600"/>
                <a:gd name="T3" fmla="*/ 28912333 h 21600"/>
                <a:gd name="T4" fmla="*/ 6473253 w 21600"/>
                <a:gd name="T5" fmla="*/ 28403807 h 21600"/>
                <a:gd name="T6" fmla="*/ 6613895 w 21600"/>
                <a:gd name="T7" fmla="*/ 20879811 h 21600"/>
                <a:gd name="T8" fmla="*/ 6748805 w 21600"/>
                <a:gd name="T9" fmla="*/ 14893335 h 21600"/>
                <a:gd name="T10" fmla="*/ 6883715 w 21600"/>
                <a:gd name="T11" fmla="*/ 7797591 h 21600"/>
                <a:gd name="T12" fmla="*/ 6702888 w 21600"/>
                <a:gd name="T13" fmla="*/ 2170981 h 21600"/>
                <a:gd name="T14" fmla="*/ 14654468 w 21600"/>
                <a:gd name="T15" fmla="*/ 2099597 h 21600"/>
                <a:gd name="T16" fmla="*/ 23421346 w 21600"/>
                <a:gd name="T17" fmla="*/ 499637 h 21600"/>
                <a:gd name="T18" fmla="*/ 26045065 w 21600"/>
                <a:gd name="T19" fmla="*/ 3003654 h 21600"/>
                <a:gd name="T20" fmla="*/ 29403662 w 21600"/>
                <a:gd name="T21" fmla="*/ 0 h 21600"/>
                <a:gd name="T22" fmla="*/ 36451058 w 21600"/>
                <a:gd name="T23" fmla="*/ 0 h 21600"/>
                <a:gd name="T24" fmla="*/ 40139803 w 21600"/>
                <a:gd name="T25" fmla="*/ 5590945 h 21600"/>
                <a:gd name="T26" fmla="*/ 42680262 w 21600"/>
                <a:gd name="T27" fmla="*/ 9430271 h 21600"/>
                <a:gd name="T28" fmla="*/ 46366168 w 21600"/>
                <a:gd name="T29" fmla="*/ 13688906 h 21600"/>
                <a:gd name="T30" fmla="*/ 49842476 w 21600"/>
                <a:gd name="T31" fmla="*/ 15505965 h 21600"/>
                <a:gd name="T32" fmla="*/ 53786681 w 21600"/>
                <a:gd name="T33" fmla="*/ 18908096 h 21600"/>
                <a:gd name="T34" fmla="*/ 53482411 w 21600"/>
                <a:gd name="T35" fmla="*/ 24499095 h 21600"/>
                <a:gd name="T36" fmla="*/ 57125187 w 21600"/>
                <a:gd name="T37" fmla="*/ 26119832 h 21600"/>
                <a:gd name="T38" fmla="*/ 61603351 w 21600"/>
                <a:gd name="T39" fmla="*/ 27211267 h 21600"/>
                <a:gd name="T40" fmla="*/ 62005241 w 21600"/>
                <a:gd name="T41" fmla="*/ 31612671 h 21600"/>
                <a:gd name="T42" fmla="*/ 58615033 w 21600"/>
                <a:gd name="T43" fmla="*/ 33667605 h 21600"/>
                <a:gd name="T44" fmla="*/ 55399972 w 21600"/>
                <a:gd name="T45" fmla="*/ 35160516 h 21600"/>
                <a:gd name="T46" fmla="*/ 52282476 w 21600"/>
                <a:gd name="T47" fmla="*/ 38610255 h 21600"/>
                <a:gd name="T48" fmla="*/ 47901931 w 21600"/>
                <a:gd name="T49" fmla="*/ 40492753 h 21600"/>
                <a:gd name="T50" fmla="*/ 45766200 w 21600"/>
                <a:gd name="T51" fmla="*/ 45857711 h 21600"/>
                <a:gd name="T52" fmla="*/ 39617309 w 21600"/>
                <a:gd name="T53" fmla="*/ 50464270 h 21600"/>
                <a:gd name="T54" fmla="*/ 38044256 w 21600"/>
                <a:gd name="T55" fmla="*/ 55591298 h 21600"/>
                <a:gd name="T56" fmla="*/ 30586399 w 21600"/>
                <a:gd name="T57" fmla="*/ 56218816 h 21600"/>
                <a:gd name="T58" fmla="*/ 24116039 w 21600"/>
                <a:gd name="T59" fmla="*/ 53253826 h 21600"/>
                <a:gd name="T60" fmla="*/ 20590922 w 21600"/>
                <a:gd name="T61" fmla="*/ 53149721 h 21600"/>
                <a:gd name="T62" fmla="*/ 18466657 w 21600"/>
                <a:gd name="T63" fmla="*/ 56322866 h 21600"/>
                <a:gd name="T64" fmla="*/ 16138582 w 21600"/>
                <a:gd name="T65" fmla="*/ 59564450 h 21600"/>
                <a:gd name="T66" fmla="*/ 12989529 w 21600"/>
                <a:gd name="T67" fmla="*/ 63992575 h 21600"/>
                <a:gd name="T68" fmla="*/ 6315358 w 21600"/>
                <a:gd name="T69" fmla="*/ 64236449 h 21600"/>
                <a:gd name="T70" fmla="*/ 5356578 w 21600"/>
                <a:gd name="T71" fmla="*/ 60052143 h 21600"/>
                <a:gd name="T72" fmla="*/ 5152767 w 21600"/>
                <a:gd name="T73" fmla="*/ 55067885 h 21600"/>
                <a:gd name="T74" fmla="*/ 3028502 w 21600"/>
                <a:gd name="T75" fmla="*/ 51998790 h 21600"/>
                <a:gd name="T76" fmla="*/ 0 w 21600"/>
                <a:gd name="T77" fmla="*/ 49054632 h 21600"/>
                <a:gd name="T78" fmla="*/ 0 w 21600"/>
                <a:gd name="T79" fmla="*/ 49054632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0" y="16495"/>
                  </a:moveTo>
                  <a:lnTo>
                    <a:pt x="163" y="9722"/>
                  </a:lnTo>
                  <a:lnTo>
                    <a:pt x="2255" y="9551"/>
                  </a:lnTo>
                  <a:lnTo>
                    <a:pt x="2304" y="7021"/>
                  </a:lnTo>
                  <a:lnTo>
                    <a:pt x="2351" y="5008"/>
                  </a:lnTo>
                  <a:lnTo>
                    <a:pt x="2398" y="2622"/>
                  </a:lnTo>
                  <a:lnTo>
                    <a:pt x="2335" y="730"/>
                  </a:lnTo>
                  <a:lnTo>
                    <a:pt x="5105" y="706"/>
                  </a:lnTo>
                  <a:lnTo>
                    <a:pt x="8159" y="168"/>
                  </a:lnTo>
                  <a:lnTo>
                    <a:pt x="9073" y="1010"/>
                  </a:lnTo>
                  <a:lnTo>
                    <a:pt x="10243" y="0"/>
                  </a:lnTo>
                  <a:lnTo>
                    <a:pt x="12698" y="0"/>
                  </a:lnTo>
                  <a:lnTo>
                    <a:pt x="13983" y="1880"/>
                  </a:lnTo>
                  <a:lnTo>
                    <a:pt x="14868" y="3171"/>
                  </a:lnTo>
                  <a:lnTo>
                    <a:pt x="16152" y="4603"/>
                  </a:lnTo>
                  <a:lnTo>
                    <a:pt x="17363" y="5214"/>
                  </a:lnTo>
                  <a:lnTo>
                    <a:pt x="18737" y="6358"/>
                  </a:lnTo>
                  <a:lnTo>
                    <a:pt x="18631" y="8238"/>
                  </a:lnTo>
                  <a:lnTo>
                    <a:pt x="19900" y="8783"/>
                  </a:lnTo>
                  <a:lnTo>
                    <a:pt x="21460" y="9150"/>
                  </a:lnTo>
                  <a:lnTo>
                    <a:pt x="21600" y="10630"/>
                  </a:lnTo>
                  <a:lnTo>
                    <a:pt x="20419" y="11321"/>
                  </a:lnTo>
                  <a:lnTo>
                    <a:pt x="19299" y="11823"/>
                  </a:lnTo>
                  <a:lnTo>
                    <a:pt x="18213" y="12983"/>
                  </a:lnTo>
                  <a:lnTo>
                    <a:pt x="16687" y="13616"/>
                  </a:lnTo>
                  <a:lnTo>
                    <a:pt x="15943" y="15420"/>
                  </a:lnTo>
                  <a:lnTo>
                    <a:pt x="13801" y="16969"/>
                  </a:lnTo>
                  <a:lnTo>
                    <a:pt x="13253" y="18693"/>
                  </a:lnTo>
                  <a:lnTo>
                    <a:pt x="10655" y="18904"/>
                  </a:lnTo>
                  <a:lnTo>
                    <a:pt x="8401" y="17907"/>
                  </a:lnTo>
                  <a:lnTo>
                    <a:pt x="7173" y="17872"/>
                  </a:lnTo>
                  <a:lnTo>
                    <a:pt x="6433" y="18939"/>
                  </a:lnTo>
                  <a:lnTo>
                    <a:pt x="5622" y="20029"/>
                  </a:lnTo>
                  <a:lnTo>
                    <a:pt x="4525" y="21518"/>
                  </a:lnTo>
                  <a:lnTo>
                    <a:pt x="2200" y="21600"/>
                  </a:lnTo>
                  <a:lnTo>
                    <a:pt x="1866" y="20193"/>
                  </a:lnTo>
                  <a:lnTo>
                    <a:pt x="1795" y="18517"/>
                  </a:lnTo>
                  <a:lnTo>
                    <a:pt x="1055" y="17485"/>
                  </a:lnTo>
                  <a:lnTo>
                    <a:pt x="0" y="16495"/>
                  </a:lnTo>
                  <a:close/>
                  <a:moveTo>
                    <a:pt x="0" y="16495"/>
                  </a:moveTo>
                </a:path>
              </a:pathLst>
            </a:custGeom>
            <a:solidFill>
              <a:schemeClr val="accent5">
                <a:lumMod val="25000"/>
                <a:lumOff val="75000"/>
              </a:schemeClr>
            </a:solidFill>
            <a:ln w="6350" cap="flat">
              <a:solidFill>
                <a:schemeClr val="tx1"/>
              </a:solidFill>
              <a:prstDash val="solid"/>
              <a:miter lim="800000"/>
              <a:headEnd type="none" w="med" len="med"/>
              <a:tailEnd type="none" w="med" len="med"/>
            </a:ln>
          </p:spPr>
          <p:txBody>
            <a:bodyPr lIns="0" tIns="0" rIns="0" bIns="0"/>
            <a:lstStyle/>
            <a:p>
              <a:pPr>
                <a:defRPr/>
              </a:pPr>
              <a:endParaRPr lang="en-GB" sz="1081">
                <a:latin typeface="Gill Sans" panose="020B0502020104020203" pitchFamily="34" charset="-79"/>
                <a:ea typeface="Heiti SC Light" panose="02000000000000000000" pitchFamily="2" charset="-128"/>
                <a:sym typeface="Gill Sans" panose="020B0502020104020203" pitchFamily="34" charset="-79"/>
              </a:endParaRPr>
            </a:p>
          </p:txBody>
        </p:sp>
        <p:sp>
          <p:nvSpPr>
            <p:cNvPr id="146" name="Freeform 28">
              <a:extLst>
                <a:ext uri="{FF2B5EF4-FFF2-40B4-BE49-F238E27FC236}">
                  <a16:creationId xmlns:a16="http://schemas.microsoft.com/office/drawing/2014/main" id="{82E5CF1E-CB79-4C84-B749-AD4B66C2AFAB}"/>
                </a:ext>
              </a:extLst>
            </p:cNvPr>
            <p:cNvSpPr>
              <a:spLocks/>
            </p:cNvSpPr>
            <p:nvPr/>
          </p:nvSpPr>
          <p:spPr bwMode="auto">
            <a:xfrm>
              <a:off x="1996415" y="2081938"/>
              <a:ext cx="699018" cy="523990"/>
            </a:xfrm>
            <a:custGeom>
              <a:avLst/>
              <a:gdLst>
                <a:gd name="T0" fmla="*/ 0 w 21600"/>
                <a:gd name="T1" fmla="*/ 22185407 h 21600"/>
                <a:gd name="T2" fmla="*/ 507300 w 21600"/>
                <a:gd name="T3" fmla="*/ 19497281 h 21600"/>
                <a:gd name="T4" fmla="*/ 1343204 w 21600"/>
                <a:gd name="T5" fmla="*/ 14882002 h 21600"/>
                <a:gd name="T6" fmla="*/ 4713306 w 21600"/>
                <a:gd name="T7" fmla="*/ 14165666 h 21600"/>
                <a:gd name="T8" fmla="*/ 7298225 w 21600"/>
                <a:gd name="T9" fmla="*/ 12071153 h 21600"/>
                <a:gd name="T10" fmla="*/ 7748182 w 21600"/>
                <a:gd name="T11" fmla="*/ 8288702 h 21600"/>
                <a:gd name="T12" fmla="*/ 10714680 w 21600"/>
                <a:gd name="T13" fmla="*/ 6937809 h 21600"/>
                <a:gd name="T14" fmla="*/ 14133295 w 21600"/>
                <a:gd name="T15" fmla="*/ 7613273 h 21600"/>
                <a:gd name="T16" fmla="*/ 16969657 w 21600"/>
                <a:gd name="T17" fmla="*/ 5831093 h 21600"/>
                <a:gd name="T18" fmla="*/ 18359167 w 21600"/>
                <a:gd name="T19" fmla="*/ 3492474 h 21600"/>
                <a:gd name="T20" fmla="*/ 21506521 w 21600"/>
                <a:gd name="T21" fmla="*/ 3020279 h 21600"/>
                <a:gd name="T22" fmla="*/ 24468604 w 21600"/>
                <a:gd name="T23" fmla="*/ 835327 h 21600"/>
                <a:gd name="T24" fmla="*/ 28520240 w 21600"/>
                <a:gd name="T25" fmla="*/ 48335 h 21600"/>
                <a:gd name="T26" fmla="*/ 32199128 w 21600"/>
                <a:gd name="T27" fmla="*/ 0 h 21600"/>
                <a:gd name="T28" fmla="*/ 37000678 w 21600"/>
                <a:gd name="T29" fmla="*/ 439983 h 21600"/>
                <a:gd name="T30" fmla="*/ 36634550 w 21600"/>
                <a:gd name="T31" fmla="*/ 4067500 h 21600"/>
                <a:gd name="T32" fmla="*/ 39170956 w 21600"/>
                <a:gd name="T33" fmla="*/ 6544965 h 21600"/>
                <a:gd name="T34" fmla="*/ 41674299 w 21600"/>
                <a:gd name="T35" fmla="*/ 8203191 h 21600"/>
                <a:gd name="T36" fmla="*/ 42369031 w 21600"/>
                <a:gd name="T37" fmla="*/ 10315024 h 21600"/>
                <a:gd name="T38" fmla="*/ 45875890 w 21600"/>
                <a:gd name="T39" fmla="*/ 11597726 h 21600"/>
                <a:gd name="T40" fmla="*/ 47640357 w 21600"/>
                <a:gd name="T41" fmla="*/ 14050407 h 21600"/>
                <a:gd name="T42" fmla="*/ 47013957 w 21600"/>
                <a:gd name="T43" fmla="*/ 17343308 h 21600"/>
                <a:gd name="T44" fmla="*/ 42481508 w 21600"/>
                <a:gd name="T45" fmla="*/ 17791951 h 21600"/>
                <a:gd name="T46" fmla="*/ 39528254 w 21600"/>
                <a:gd name="T47" fmla="*/ 19404341 h 21600"/>
                <a:gd name="T48" fmla="*/ 33681296 w 21600"/>
                <a:gd name="T49" fmla="*/ 19158968 h 21600"/>
                <a:gd name="T50" fmla="*/ 27986500 w 21600"/>
                <a:gd name="T51" fmla="*/ 19181252 h 21600"/>
                <a:gd name="T52" fmla="*/ 22558597 w 21600"/>
                <a:gd name="T53" fmla="*/ 19181252 h 21600"/>
                <a:gd name="T54" fmla="*/ 16623395 w 21600"/>
                <a:gd name="T55" fmla="*/ 19225891 h 21600"/>
                <a:gd name="T56" fmla="*/ 15489742 w 21600"/>
                <a:gd name="T57" fmla="*/ 21863183 h 21600"/>
                <a:gd name="T58" fmla="*/ 16116095 w 21600"/>
                <a:gd name="T59" fmla="*/ 26769741 h 21600"/>
                <a:gd name="T60" fmla="*/ 12565136 w 21600"/>
                <a:gd name="T61" fmla="*/ 24753347 h 21600"/>
                <a:gd name="T62" fmla="*/ 7505569 w 21600"/>
                <a:gd name="T63" fmla="*/ 25447364 h 21600"/>
                <a:gd name="T64" fmla="*/ 3301723 w 21600"/>
                <a:gd name="T65" fmla="*/ 24081614 h 21600"/>
                <a:gd name="T66" fmla="*/ 0 w 21600"/>
                <a:gd name="T67" fmla="*/ 22185407 h 21600"/>
                <a:gd name="T68" fmla="*/ 0 w 21600"/>
                <a:gd name="T69" fmla="*/ 22185407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600" h="21600">
                  <a:moveTo>
                    <a:pt x="0" y="17901"/>
                  </a:moveTo>
                  <a:lnTo>
                    <a:pt x="230" y="15732"/>
                  </a:lnTo>
                  <a:lnTo>
                    <a:pt x="609" y="12008"/>
                  </a:lnTo>
                  <a:lnTo>
                    <a:pt x="2137" y="11430"/>
                  </a:lnTo>
                  <a:lnTo>
                    <a:pt x="3309" y="9740"/>
                  </a:lnTo>
                  <a:lnTo>
                    <a:pt x="3513" y="6688"/>
                  </a:lnTo>
                  <a:lnTo>
                    <a:pt x="4858" y="5598"/>
                  </a:lnTo>
                  <a:lnTo>
                    <a:pt x="6408" y="6143"/>
                  </a:lnTo>
                  <a:lnTo>
                    <a:pt x="7694" y="4705"/>
                  </a:lnTo>
                  <a:lnTo>
                    <a:pt x="8324" y="2818"/>
                  </a:lnTo>
                  <a:lnTo>
                    <a:pt x="9751" y="2437"/>
                  </a:lnTo>
                  <a:lnTo>
                    <a:pt x="11094" y="674"/>
                  </a:lnTo>
                  <a:lnTo>
                    <a:pt x="12931" y="39"/>
                  </a:lnTo>
                  <a:lnTo>
                    <a:pt x="14599" y="0"/>
                  </a:lnTo>
                  <a:lnTo>
                    <a:pt x="16776" y="355"/>
                  </a:lnTo>
                  <a:lnTo>
                    <a:pt x="16610" y="3282"/>
                  </a:lnTo>
                  <a:lnTo>
                    <a:pt x="17760" y="5281"/>
                  </a:lnTo>
                  <a:lnTo>
                    <a:pt x="18895" y="6619"/>
                  </a:lnTo>
                  <a:lnTo>
                    <a:pt x="19210" y="8323"/>
                  </a:lnTo>
                  <a:lnTo>
                    <a:pt x="20800" y="9358"/>
                  </a:lnTo>
                  <a:lnTo>
                    <a:pt x="21600" y="11337"/>
                  </a:lnTo>
                  <a:lnTo>
                    <a:pt x="21316" y="13994"/>
                  </a:lnTo>
                  <a:lnTo>
                    <a:pt x="19261" y="14356"/>
                  </a:lnTo>
                  <a:lnTo>
                    <a:pt x="17922" y="15657"/>
                  </a:lnTo>
                  <a:lnTo>
                    <a:pt x="15271" y="15459"/>
                  </a:lnTo>
                  <a:lnTo>
                    <a:pt x="12689" y="15477"/>
                  </a:lnTo>
                  <a:lnTo>
                    <a:pt x="10228" y="15477"/>
                  </a:lnTo>
                  <a:lnTo>
                    <a:pt x="7537" y="15513"/>
                  </a:lnTo>
                  <a:lnTo>
                    <a:pt x="7023" y="17641"/>
                  </a:lnTo>
                  <a:lnTo>
                    <a:pt x="7307" y="21600"/>
                  </a:lnTo>
                  <a:lnTo>
                    <a:pt x="5697" y="19973"/>
                  </a:lnTo>
                  <a:lnTo>
                    <a:pt x="3403" y="20533"/>
                  </a:lnTo>
                  <a:lnTo>
                    <a:pt x="1497" y="19431"/>
                  </a:lnTo>
                  <a:lnTo>
                    <a:pt x="0" y="17901"/>
                  </a:lnTo>
                  <a:close/>
                  <a:moveTo>
                    <a:pt x="0" y="17901"/>
                  </a:moveTo>
                </a:path>
              </a:pathLst>
            </a:custGeom>
            <a:solidFill>
              <a:schemeClr val="accent5">
                <a:lumMod val="25000"/>
                <a:lumOff val="75000"/>
              </a:schemeClr>
            </a:solidFill>
            <a:ln w="6350" cap="flat">
              <a:solidFill>
                <a:schemeClr val="tx1"/>
              </a:solidFill>
              <a:prstDash val="solid"/>
              <a:miter lim="800000"/>
              <a:headEnd type="none" w="med" len="med"/>
              <a:tailEnd type="none" w="med" len="med"/>
            </a:ln>
          </p:spPr>
          <p:txBody>
            <a:bodyPr lIns="0" tIns="0" rIns="0" bIns="0"/>
            <a:lstStyle/>
            <a:p>
              <a:pPr>
                <a:defRPr/>
              </a:pPr>
              <a:endParaRPr lang="en-GB" sz="1081">
                <a:latin typeface="Gill Sans" panose="020B0502020104020203" pitchFamily="34" charset="-79"/>
                <a:ea typeface="Heiti SC Light" panose="02000000000000000000" pitchFamily="2" charset="-128"/>
                <a:sym typeface="Gill Sans" panose="020B0502020104020203" pitchFamily="34" charset="-79"/>
              </a:endParaRPr>
            </a:p>
          </p:txBody>
        </p:sp>
        <p:sp>
          <p:nvSpPr>
            <p:cNvPr id="147" name="Freeform 29">
              <a:extLst>
                <a:ext uri="{FF2B5EF4-FFF2-40B4-BE49-F238E27FC236}">
                  <a16:creationId xmlns:a16="http://schemas.microsoft.com/office/drawing/2014/main" id="{337349DE-7E9F-4E39-B727-A59904DDF8A7}"/>
                </a:ext>
              </a:extLst>
            </p:cNvPr>
            <p:cNvSpPr>
              <a:spLocks/>
            </p:cNvSpPr>
            <p:nvPr/>
          </p:nvSpPr>
          <p:spPr bwMode="auto">
            <a:xfrm>
              <a:off x="5195052" y="3105853"/>
              <a:ext cx="490079" cy="510863"/>
            </a:xfrm>
            <a:custGeom>
              <a:avLst/>
              <a:gdLst>
                <a:gd name="T0" fmla="*/ 0 w 21600"/>
                <a:gd name="T1" fmla="*/ 25445260 h 21600"/>
                <a:gd name="T2" fmla="*/ 22752 w 21600"/>
                <a:gd name="T3" fmla="*/ 22582676 h 21600"/>
                <a:gd name="T4" fmla="*/ 521448 w 21600"/>
                <a:gd name="T5" fmla="*/ 18843637 h 21600"/>
                <a:gd name="T6" fmla="*/ 1427767 w 21600"/>
                <a:gd name="T7" fmla="*/ 15602890 h 21600"/>
                <a:gd name="T8" fmla="*/ 4012320 w 21600"/>
                <a:gd name="T9" fmla="*/ 12905225 h 21600"/>
                <a:gd name="T10" fmla="*/ 5847710 w 21600"/>
                <a:gd name="T11" fmla="*/ 10822478 h 21600"/>
                <a:gd name="T12" fmla="*/ 6913424 w 21600"/>
                <a:gd name="T13" fmla="*/ 8621937 h 21600"/>
                <a:gd name="T14" fmla="*/ 4985841 w 21600"/>
                <a:gd name="T15" fmla="*/ 7628855 h 21600"/>
                <a:gd name="T16" fmla="*/ 4955484 w 21600"/>
                <a:gd name="T17" fmla="*/ 2537449 h 21600"/>
                <a:gd name="T18" fmla="*/ 7721064 w 21600"/>
                <a:gd name="T19" fmla="*/ 1353535 h 21600"/>
                <a:gd name="T20" fmla="*/ 11642344 w 21600"/>
                <a:gd name="T21" fmla="*/ 1660994 h 21600"/>
                <a:gd name="T22" fmla="*/ 15693682 w 21600"/>
                <a:gd name="T23" fmla="*/ 1375913 h 21600"/>
                <a:gd name="T24" fmla="*/ 18906989 w 21600"/>
                <a:gd name="T25" fmla="*/ 0 h 21600"/>
                <a:gd name="T26" fmla="*/ 21568490 w 21600"/>
                <a:gd name="T27" fmla="*/ 2748325 h 21600"/>
                <a:gd name="T28" fmla="*/ 21320228 w 21600"/>
                <a:gd name="T29" fmla="*/ 5613277 h 21600"/>
                <a:gd name="T30" fmla="*/ 23292261 w 21600"/>
                <a:gd name="T31" fmla="*/ 7790239 h 21600"/>
                <a:gd name="T32" fmla="*/ 23416919 w 21600"/>
                <a:gd name="T33" fmla="*/ 11881527 h 21600"/>
                <a:gd name="T34" fmla="*/ 21343013 w 21600"/>
                <a:gd name="T35" fmla="*/ 15015052 h 21600"/>
                <a:gd name="T36" fmla="*/ 19007808 w 21600"/>
                <a:gd name="T37" fmla="*/ 19131052 h 21600"/>
                <a:gd name="T38" fmla="*/ 15042110 w 21600"/>
                <a:gd name="T39" fmla="*/ 24407422 h 21600"/>
                <a:gd name="T40" fmla="*/ 9942444 w 21600"/>
                <a:gd name="T41" fmla="*/ 23958589 h 21600"/>
                <a:gd name="T42" fmla="*/ 4547861 w 21600"/>
                <a:gd name="T43" fmla="*/ 24005713 h 21600"/>
                <a:gd name="T44" fmla="*/ 2168238 w 21600"/>
                <a:gd name="T45" fmla="*/ 24879800 h 21600"/>
                <a:gd name="T46" fmla="*/ 0 w 21600"/>
                <a:gd name="T47" fmla="*/ 25445260 h 21600"/>
                <a:gd name="T48" fmla="*/ 0 w 21600"/>
                <a:gd name="T49" fmla="*/ 2544526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0" y="21600"/>
                  </a:moveTo>
                  <a:lnTo>
                    <a:pt x="21" y="19170"/>
                  </a:lnTo>
                  <a:lnTo>
                    <a:pt x="481" y="15996"/>
                  </a:lnTo>
                  <a:lnTo>
                    <a:pt x="1317" y="13245"/>
                  </a:lnTo>
                  <a:lnTo>
                    <a:pt x="3701" y="10955"/>
                  </a:lnTo>
                  <a:lnTo>
                    <a:pt x="5394" y="9187"/>
                  </a:lnTo>
                  <a:lnTo>
                    <a:pt x="6377" y="7319"/>
                  </a:lnTo>
                  <a:lnTo>
                    <a:pt x="4599" y="6476"/>
                  </a:lnTo>
                  <a:lnTo>
                    <a:pt x="4571" y="2154"/>
                  </a:lnTo>
                  <a:lnTo>
                    <a:pt x="7122" y="1149"/>
                  </a:lnTo>
                  <a:lnTo>
                    <a:pt x="10739" y="1410"/>
                  </a:lnTo>
                  <a:lnTo>
                    <a:pt x="14476" y="1168"/>
                  </a:lnTo>
                  <a:lnTo>
                    <a:pt x="17440" y="0"/>
                  </a:lnTo>
                  <a:lnTo>
                    <a:pt x="19895" y="2333"/>
                  </a:lnTo>
                  <a:lnTo>
                    <a:pt x="19666" y="4765"/>
                  </a:lnTo>
                  <a:lnTo>
                    <a:pt x="21485" y="6613"/>
                  </a:lnTo>
                  <a:lnTo>
                    <a:pt x="21600" y="10086"/>
                  </a:lnTo>
                  <a:lnTo>
                    <a:pt x="19687" y="12746"/>
                  </a:lnTo>
                  <a:lnTo>
                    <a:pt x="17533" y="16240"/>
                  </a:lnTo>
                  <a:lnTo>
                    <a:pt x="13875" y="20719"/>
                  </a:lnTo>
                  <a:lnTo>
                    <a:pt x="9171" y="20338"/>
                  </a:lnTo>
                  <a:lnTo>
                    <a:pt x="4195" y="20378"/>
                  </a:lnTo>
                  <a:lnTo>
                    <a:pt x="2000" y="21120"/>
                  </a:lnTo>
                  <a:lnTo>
                    <a:pt x="0" y="21600"/>
                  </a:lnTo>
                  <a:close/>
                  <a:moveTo>
                    <a:pt x="0" y="21600"/>
                  </a:moveTo>
                </a:path>
              </a:pathLst>
            </a:custGeom>
            <a:solidFill>
              <a:schemeClr val="accent5">
                <a:lumMod val="25000"/>
                <a:lumOff val="75000"/>
              </a:schemeClr>
            </a:solidFill>
            <a:ln w="6350" cap="flat">
              <a:solidFill>
                <a:schemeClr val="tx1"/>
              </a:solidFill>
              <a:prstDash val="solid"/>
              <a:miter lim="800000"/>
              <a:headEnd type="none" w="med" len="med"/>
              <a:tailEnd type="none" w="med" len="med"/>
            </a:ln>
          </p:spPr>
          <p:txBody>
            <a:bodyPr lIns="0" tIns="0" rIns="0" bIns="0"/>
            <a:lstStyle/>
            <a:p>
              <a:pPr>
                <a:defRPr/>
              </a:pPr>
              <a:endParaRPr lang="en-GB" sz="1081">
                <a:latin typeface="Gill Sans" panose="020B0502020104020203" pitchFamily="34" charset="-79"/>
                <a:ea typeface="Heiti SC Light" panose="02000000000000000000" pitchFamily="2" charset="-128"/>
                <a:sym typeface="Gill Sans" panose="020B0502020104020203" pitchFamily="34" charset="-79"/>
              </a:endParaRPr>
            </a:p>
          </p:txBody>
        </p:sp>
        <p:sp>
          <p:nvSpPr>
            <p:cNvPr id="148" name="Freeform 30">
              <a:extLst>
                <a:ext uri="{FF2B5EF4-FFF2-40B4-BE49-F238E27FC236}">
                  <a16:creationId xmlns:a16="http://schemas.microsoft.com/office/drawing/2014/main" id="{073703DB-9B9D-4131-9477-D2C7E27FBAA9}"/>
                </a:ext>
              </a:extLst>
            </p:cNvPr>
            <p:cNvSpPr>
              <a:spLocks/>
            </p:cNvSpPr>
            <p:nvPr/>
          </p:nvSpPr>
          <p:spPr bwMode="auto">
            <a:xfrm>
              <a:off x="5437904" y="4355116"/>
              <a:ext cx="288796" cy="724179"/>
            </a:xfrm>
            <a:custGeom>
              <a:avLst/>
              <a:gdLst>
                <a:gd name="T0" fmla="*/ 157777646 w 21600"/>
                <a:gd name="T1" fmla="*/ 1696050589 h 21600"/>
                <a:gd name="T2" fmla="*/ 138968573 w 21600"/>
                <a:gd name="T3" fmla="*/ 1515802112 h 21600"/>
                <a:gd name="T4" fmla="*/ 102803949 w 21600"/>
                <a:gd name="T5" fmla="*/ 1253896859 h 21600"/>
                <a:gd name="T6" fmla="*/ 95813303 w 21600"/>
                <a:gd name="T7" fmla="*/ 1019174269 h 21600"/>
                <a:gd name="T8" fmla="*/ 99962354 w 21600"/>
                <a:gd name="T9" fmla="*/ 807598156 h 21600"/>
                <a:gd name="T10" fmla="*/ 118720242 w 21600"/>
                <a:gd name="T11" fmla="*/ 749665526 h 21600"/>
                <a:gd name="T12" fmla="*/ 96295559 w 21600"/>
                <a:gd name="T13" fmla="*/ 592109098 h 21600"/>
                <a:gd name="T14" fmla="*/ 94995243 w 21600"/>
                <a:gd name="T15" fmla="*/ 300372318 h 21600"/>
                <a:gd name="T16" fmla="*/ 79078563 w 21600"/>
                <a:gd name="T17" fmla="*/ 64151284 h 21600"/>
                <a:gd name="T18" fmla="*/ 34484829 w 21600"/>
                <a:gd name="T19" fmla="*/ 0 h 21600"/>
                <a:gd name="T20" fmla="*/ 41409195 w 21600"/>
                <a:gd name="T21" fmla="*/ 253612919 h 21600"/>
                <a:gd name="T22" fmla="*/ 54491828 w 21600"/>
                <a:gd name="T23" fmla="*/ 454820635 h 21600"/>
                <a:gd name="T24" fmla="*/ 38816091 w 21600"/>
                <a:gd name="T25" fmla="*/ 656260334 h 21600"/>
                <a:gd name="T26" fmla="*/ 38816091 w 21600"/>
                <a:gd name="T27" fmla="*/ 842381876 h 21600"/>
                <a:gd name="T28" fmla="*/ 47011786 w 21600"/>
                <a:gd name="T29" fmla="*/ 995331749 h 21600"/>
                <a:gd name="T30" fmla="*/ 23630139 w 21600"/>
                <a:gd name="T31" fmla="*/ 1068007348 h 21600"/>
                <a:gd name="T32" fmla="*/ 21701871 w 21600"/>
                <a:gd name="T33" fmla="*/ 1263341999 h 21600"/>
                <a:gd name="T34" fmla="*/ 0 w 21600"/>
                <a:gd name="T35" fmla="*/ 1354214316 h 21600"/>
                <a:gd name="T36" fmla="*/ 25076519 w 21600"/>
                <a:gd name="T37" fmla="*/ 1468467477 h 21600"/>
                <a:gd name="T38" fmla="*/ 47734986 w 21600"/>
                <a:gd name="T39" fmla="*/ 1600226128 h 21600"/>
                <a:gd name="T40" fmla="*/ 85346009 w 21600"/>
                <a:gd name="T41" fmla="*/ 1592738628 h 21600"/>
                <a:gd name="T42" fmla="*/ 92584720 w 21600"/>
                <a:gd name="T43" fmla="*/ 1807654883 h 21600"/>
                <a:gd name="T44" fmla="*/ 77391239 w 21600"/>
                <a:gd name="T45" fmla="*/ 2015197244 h 21600"/>
                <a:gd name="T46" fmla="*/ 84381866 w 21600"/>
                <a:gd name="T47" fmla="*/ 2147483646 h 21600"/>
                <a:gd name="T48" fmla="*/ 103431882 w 21600"/>
                <a:gd name="T49" fmla="*/ 2147483646 h 21600"/>
                <a:gd name="T50" fmla="*/ 110663452 w 21600"/>
                <a:gd name="T51" fmla="*/ 2147483646 h 21600"/>
                <a:gd name="T52" fmla="*/ 131642123 w 21600"/>
                <a:gd name="T53" fmla="*/ 2147483646 h 21600"/>
                <a:gd name="T54" fmla="*/ 130195743 w 21600"/>
                <a:gd name="T55" fmla="*/ 2147483646 h 21600"/>
                <a:gd name="T56" fmla="*/ 153336466 w 21600"/>
                <a:gd name="T57" fmla="*/ 2098582061 h 21600"/>
                <a:gd name="T58" fmla="*/ 157777646 w 21600"/>
                <a:gd name="T59" fmla="*/ 1696050589 h 21600"/>
                <a:gd name="T60" fmla="*/ 157777646 w 21600"/>
                <a:gd name="T61" fmla="*/ 1696050589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00" h="21600">
                  <a:moveTo>
                    <a:pt x="21600" y="14726"/>
                  </a:moveTo>
                  <a:lnTo>
                    <a:pt x="19025" y="13161"/>
                  </a:lnTo>
                  <a:lnTo>
                    <a:pt x="14074" y="10887"/>
                  </a:lnTo>
                  <a:lnTo>
                    <a:pt x="13117" y="8849"/>
                  </a:lnTo>
                  <a:lnTo>
                    <a:pt x="13685" y="7012"/>
                  </a:lnTo>
                  <a:lnTo>
                    <a:pt x="16253" y="6509"/>
                  </a:lnTo>
                  <a:lnTo>
                    <a:pt x="13183" y="5141"/>
                  </a:lnTo>
                  <a:lnTo>
                    <a:pt x="13005" y="2608"/>
                  </a:lnTo>
                  <a:lnTo>
                    <a:pt x="10826" y="557"/>
                  </a:lnTo>
                  <a:lnTo>
                    <a:pt x="4721" y="0"/>
                  </a:lnTo>
                  <a:lnTo>
                    <a:pt x="5669" y="2202"/>
                  </a:lnTo>
                  <a:lnTo>
                    <a:pt x="7460" y="3949"/>
                  </a:lnTo>
                  <a:lnTo>
                    <a:pt x="5314" y="5698"/>
                  </a:lnTo>
                  <a:lnTo>
                    <a:pt x="5314" y="7314"/>
                  </a:lnTo>
                  <a:lnTo>
                    <a:pt x="6436" y="8642"/>
                  </a:lnTo>
                  <a:lnTo>
                    <a:pt x="3235" y="9273"/>
                  </a:lnTo>
                  <a:lnTo>
                    <a:pt x="2971" y="10969"/>
                  </a:lnTo>
                  <a:lnTo>
                    <a:pt x="0" y="11758"/>
                  </a:lnTo>
                  <a:lnTo>
                    <a:pt x="3433" y="12750"/>
                  </a:lnTo>
                  <a:lnTo>
                    <a:pt x="6535" y="13894"/>
                  </a:lnTo>
                  <a:lnTo>
                    <a:pt x="11684" y="13829"/>
                  </a:lnTo>
                  <a:lnTo>
                    <a:pt x="12675" y="15695"/>
                  </a:lnTo>
                  <a:lnTo>
                    <a:pt x="10595" y="17497"/>
                  </a:lnTo>
                  <a:lnTo>
                    <a:pt x="11552" y="18957"/>
                  </a:lnTo>
                  <a:lnTo>
                    <a:pt x="14160" y="20114"/>
                  </a:lnTo>
                  <a:lnTo>
                    <a:pt x="15150" y="21600"/>
                  </a:lnTo>
                  <a:lnTo>
                    <a:pt x="18022" y="20903"/>
                  </a:lnTo>
                  <a:lnTo>
                    <a:pt x="17824" y="18852"/>
                  </a:lnTo>
                  <a:lnTo>
                    <a:pt x="20992" y="18221"/>
                  </a:lnTo>
                  <a:lnTo>
                    <a:pt x="21600" y="14726"/>
                  </a:lnTo>
                  <a:close/>
                  <a:moveTo>
                    <a:pt x="21600" y="14726"/>
                  </a:moveTo>
                </a:path>
              </a:pathLst>
            </a:custGeom>
            <a:solidFill>
              <a:schemeClr val="accent5">
                <a:lumMod val="25000"/>
                <a:lumOff val="75000"/>
              </a:schemeClr>
            </a:solidFill>
            <a:ln w="6350" cap="flat">
              <a:solidFill>
                <a:schemeClr val="tx1"/>
              </a:solidFill>
              <a:prstDash val="solid"/>
              <a:miter lim="800000"/>
              <a:headEnd type="none" w="med" len="med"/>
              <a:tailEnd type="none" w="med" len="med"/>
            </a:ln>
          </p:spPr>
          <p:txBody>
            <a:bodyPr lIns="0" tIns="0" rIns="0" bIns="0"/>
            <a:lstStyle/>
            <a:p>
              <a:pPr>
                <a:defRPr/>
              </a:pPr>
              <a:endParaRPr lang="en-GB" sz="1081">
                <a:latin typeface="Gill Sans" panose="020B0502020104020203" pitchFamily="34" charset="-79"/>
                <a:ea typeface="Heiti SC Light" panose="02000000000000000000" pitchFamily="2" charset="-128"/>
                <a:sym typeface="Gill Sans" panose="020B0502020104020203" pitchFamily="34" charset="-79"/>
              </a:endParaRPr>
            </a:p>
          </p:txBody>
        </p:sp>
        <p:sp>
          <p:nvSpPr>
            <p:cNvPr id="149" name="Freeform 31">
              <a:extLst>
                <a:ext uri="{FF2B5EF4-FFF2-40B4-BE49-F238E27FC236}">
                  <a16:creationId xmlns:a16="http://schemas.microsoft.com/office/drawing/2014/main" id="{E15E11B2-445B-41AD-A467-06EFF6F60799}"/>
                </a:ext>
              </a:extLst>
            </p:cNvPr>
            <p:cNvSpPr>
              <a:spLocks/>
            </p:cNvSpPr>
            <p:nvPr/>
          </p:nvSpPr>
          <p:spPr bwMode="auto">
            <a:xfrm>
              <a:off x="990003" y="1892689"/>
              <a:ext cx="502111" cy="416786"/>
            </a:xfrm>
            <a:custGeom>
              <a:avLst/>
              <a:gdLst>
                <a:gd name="T0" fmla="*/ 2999794 w 21600"/>
                <a:gd name="T1" fmla="*/ 11810078 h 21600"/>
                <a:gd name="T2" fmla="*/ 2685693 w 21600"/>
                <a:gd name="T3" fmla="*/ 9595811 h 21600"/>
                <a:gd name="T4" fmla="*/ 0 w 21600"/>
                <a:gd name="T5" fmla="*/ 7179987 h 21600"/>
                <a:gd name="T6" fmla="*/ 2661809 w 21600"/>
                <a:gd name="T7" fmla="*/ 4824563 h 21600"/>
                <a:gd name="T8" fmla="*/ 4548605 w 21600"/>
                <a:gd name="T9" fmla="*/ 1986109 h 21600"/>
                <a:gd name="T10" fmla="*/ 6612945 w 21600"/>
                <a:gd name="T11" fmla="*/ 0 h 21600"/>
                <a:gd name="T12" fmla="*/ 11487053 w 21600"/>
                <a:gd name="T13" fmla="*/ 0 h 21600"/>
                <a:gd name="T14" fmla="*/ 15459813 w 21600"/>
                <a:gd name="T15" fmla="*/ 577088 h 21600"/>
                <a:gd name="T16" fmla="*/ 17612941 w 21600"/>
                <a:gd name="T17" fmla="*/ 2589883 h 21600"/>
                <a:gd name="T18" fmla="*/ 18797590 w 21600"/>
                <a:gd name="T19" fmla="*/ 4790065 h 21600"/>
                <a:gd name="T20" fmla="*/ 21725698 w 21600"/>
                <a:gd name="T21" fmla="*/ 7643388 h 21600"/>
                <a:gd name="T22" fmla="*/ 22210461 w 21600"/>
                <a:gd name="T23" fmla="*/ 10099198 h 21600"/>
                <a:gd name="T24" fmla="*/ 22403928 w 21600"/>
                <a:gd name="T25" fmla="*/ 12434237 h 21600"/>
                <a:gd name="T26" fmla="*/ 24580940 w 21600"/>
                <a:gd name="T27" fmla="*/ 13903630 h 21600"/>
                <a:gd name="T28" fmla="*/ 24572979 w 21600"/>
                <a:gd name="T29" fmla="*/ 16936528 h 21600"/>
                <a:gd name="T30" fmla="*/ 20347549 w 21600"/>
                <a:gd name="T31" fmla="*/ 16862827 h 21600"/>
                <a:gd name="T32" fmla="*/ 17516191 w 21600"/>
                <a:gd name="T33" fmla="*/ 16319453 h 21600"/>
                <a:gd name="T34" fmla="*/ 14685980 w 21600"/>
                <a:gd name="T35" fmla="*/ 15434206 h 21600"/>
                <a:gd name="T36" fmla="*/ 8177713 w 21600"/>
                <a:gd name="T37" fmla="*/ 15494577 h 21600"/>
                <a:gd name="T38" fmla="*/ 5855035 w 21600"/>
                <a:gd name="T39" fmla="*/ 16198682 h 21600"/>
                <a:gd name="T40" fmla="*/ 1475979 w 21600"/>
                <a:gd name="T41" fmla="*/ 16440197 h 21600"/>
                <a:gd name="T42" fmla="*/ 1813997 w 21600"/>
                <a:gd name="T43" fmla="*/ 13763285 h 21600"/>
                <a:gd name="T44" fmla="*/ 4984453 w 21600"/>
                <a:gd name="T45" fmla="*/ 13360255 h 21600"/>
                <a:gd name="T46" fmla="*/ 7548399 w 21600"/>
                <a:gd name="T47" fmla="*/ 12595751 h 21600"/>
                <a:gd name="T48" fmla="*/ 10113457 w 21600"/>
                <a:gd name="T49" fmla="*/ 12736124 h 21600"/>
                <a:gd name="T50" fmla="*/ 14202331 w 21600"/>
                <a:gd name="T51" fmla="*/ 13219127 h 21600"/>
                <a:gd name="T52" fmla="*/ 13011980 w 21600"/>
                <a:gd name="T53" fmla="*/ 11752842 h 21600"/>
                <a:gd name="T54" fmla="*/ 9908622 w 21600"/>
                <a:gd name="T55" fmla="*/ 11062851 h 21600"/>
                <a:gd name="T56" fmla="*/ 7807849 w 21600"/>
                <a:gd name="T57" fmla="*/ 11272976 h 21600"/>
                <a:gd name="T58" fmla="*/ 5371386 w 21600"/>
                <a:gd name="T59" fmla="*/ 11347461 h 21600"/>
                <a:gd name="T60" fmla="*/ 2999794 w 21600"/>
                <a:gd name="T61" fmla="*/ 11810078 h 21600"/>
                <a:gd name="T62" fmla="*/ 2999794 w 21600"/>
                <a:gd name="T63" fmla="*/ 11810078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600" h="21600">
                  <a:moveTo>
                    <a:pt x="2636" y="15062"/>
                  </a:moveTo>
                  <a:lnTo>
                    <a:pt x="2360" y="12238"/>
                  </a:lnTo>
                  <a:lnTo>
                    <a:pt x="0" y="9157"/>
                  </a:lnTo>
                  <a:lnTo>
                    <a:pt x="2339" y="6153"/>
                  </a:lnTo>
                  <a:lnTo>
                    <a:pt x="3997" y="2533"/>
                  </a:lnTo>
                  <a:lnTo>
                    <a:pt x="5811" y="0"/>
                  </a:lnTo>
                  <a:lnTo>
                    <a:pt x="10094" y="0"/>
                  </a:lnTo>
                  <a:lnTo>
                    <a:pt x="13585" y="736"/>
                  </a:lnTo>
                  <a:lnTo>
                    <a:pt x="15477" y="3303"/>
                  </a:lnTo>
                  <a:lnTo>
                    <a:pt x="16518" y="6109"/>
                  </a:lnTo>
                  <a:lnTo>
                    <a:pt x="19091" y="9748"/>
                  </a:lnTo>
                  <a:lnTo>
                    <a:pt x="19517" y="12880"/>
                  </a:lnTo>
                  <a:lnTo>
                    <a:pt x="19687" y="15858"/>
                  </a:lnTo>
                  <a:lnTo>
                    <a:pt x="21600" y="17732"/>
                  </a:lnTo>
                  <a:lnTo>
                    <a:pt x="21593" y="21600"/>
                  </a:lnTo>
                  <a:lnTo>
                    <a:pt x="17880" y="21506"/>
                  </a:lnTo>
                  <a:lnTo>
                    <a:pt x="15392" y="20813"/>
                  </a:lnTo>
                  <a:lnTo>
                    <a:pt x="12905" y="19684"/>
                  </a:lnTo>
                  <a:lnTo>
                    <a:pt x="7186" y="19761"/>
                  </a:lnTo>
                  <a:lnTo>
                    <a:pt x="5145" y="20659"/>
                  </a:lnTo>
                  <a:lnTo>
                    <a:pt x="1297" y="20967"/>
                  </a:lnTo>
                  <a:lnTo>
                    <a:pt x="1594" y="17553"/>
                  </a:lnTo>
                  <a:lnTo>
                    <a:pt x="4380" y="17039"/>
                  </a:lnTo>
                  <a:lnTo>
                    <a:pt x="6633" y="16064"/>
                  </a:lnTo>
                  <a:lnTo>
                    <a:pt x="8887" y="16243"/>
                  </a:lnTo>
                  <a:lnTo>
                    <a:pt x="12480" y="16859"/>
                  </a:lnTo>
                  <a:lnTo>
                    <a:pt x="11434" y="14989"/>
                  </a:lnTo>
                  <a:lnTo>
                    <a:pt x="8707" y="14109"/>
                  </a:lnTo>
                  <a:lnTo>
                    <a:pt x="6861" y="14377"/>
                  </a:lnTo>
                  <a:lnTo>
                    <a:pt x="4720" y="14472"/>
                  </a:lnTo>
                  <a:lnTo>
                    <a:pt x="2636" y="15062"/>
                  </a:lnTo>
                  <a:close/>
                  <a:moveTo>
                    <a:pt x="2636" y="15062"/>
                  </a:moveTo>
                </a:path>
              </a:pathLst>
            </a:custGeom>
            <a:solidFill>
              <a:schemeClr val="accent5">
                <a:lumMod val="25000"/>
                <a:lumOff val="75000"/>
              </a:schemeClr>
            </a:solidFill>
            <a:ln w="6350" cap="flat">
              <a:solidFill>
                <a:schemeClr val="tx1"/>
              </a:solidFill>
              <a:prstDash val="solid"/>
              <a:miter lim="800000"/>
              <a:headEnd type="none" w="med" len="med"/>
              <a:tailEnd type="none" w="med" len="med"/>
            </a:ln>
          </p:spPr>
          <p:txBody>
            <a:bodyPr lIns="0" tIns="0" rIns="0" bIns="0"/>
            <a:lstStyle/>
            <a:p>
              <a:pPr>
                <a:defRPr/>
              </a:pPr>
              <a:endParaRPr lang="en-GB" sz="1081">
                <a:latin typeface="Gill Sans" panose="020B0502020104020203" pitchFamily="34" charset="-79"/>
                <a:ea typeface="Heiti SC Light" panose="02000000000000000000" pitchFamily="2" charset="-128"/>
                <a:sym typeface="Gill Sans" panose="020B0502020104020203" pitchFamily="34" charset="-79"/>
              </a:endParaRPr>
            </a:p>
          </p:txBody>
        </p:sp>
        <p:sp>
          <p:nvSpPr>
            <p:cNvPr id="150" name="Freeform 32">
              <a:extLst>
                <a:ext uri="{FF2B5EF4-FFF2-40B4-BE49-F238E27FC236}">
                  <a16:creationId xmlns:a16="http://schemas.microsoft.com/office/drawing/2014/main" id="{2B879F01-A280-44EC-A8AD-7C3D97D88F15}"/>
                </a:ext>
              </a:extLst>
            </p:cNvPr>
            <p:cNvSpPr>
              <a:spLocks/>
            </p:cNvSpPr>
            <p:nvPr/>
          </p:nvSpPr>
          <p:spPr bwMode="auto">
            <a:xfrm>
              <a:off x="1163937" y="2266811"/>
              <a:ext cx="615880" cy="534930"/>
            </a:xfrm>
            <a:custGeom>
              <a:avLst/>
              <a:gdLst>
                <a:gd name="T0" fmla="*/ 0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0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0 w 21600"/>
                <a:gd name="T65" fmla="*/ 2147483646 h 21600"/>
                <a:gd name="T66" fmla="*/ 0 w 21600"/>
                <a:gd name="T67" fmla="*/ 2147483646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0" y="6536"/>
                  </a:moveTo>
                  <a:lnTo>
                    <a:pt x="1367" y="4208"/>
                  </a:lnTo>
                  <a:lnTo>
                    <a:pt x="3551" y="4127"/>
                  </a:lnTo>
                  <a:lnTo>
                    <a:pt x="3574" y="2182"/>
                  </a:lnTo>
                  <a:lnTo>
                    <a:pt x="4698" y="0"/>
                  </a:lnTo>
                  <a:lnTo>
                    <a:pt x="6690" y="799"/>
                  </a:lnTo>
                  <a:lnTo>
                    <a:pt x="11445" y="1747"/>
                  </a:lnTo>
                  <a:lnTo>
                    <a:pt x="12995" y="2740"/>
                  </a:lnTo>
                  <a:lnTo>
                    <a:pt x="14889" y="2237"/>
                  </a:lnTo>
                  <a:lnTo>
                    <a:pt x="16418" y="2716"/>
                  </a:lnTo>
                  <a:lnTo>
                    <a:pt x="17761" y="1278"/>
                  </a:lnTo>
                  <a:lnTo>
                    <a:pt x="19602" y="1318"/>
                  </a:lnTo>
                  <a:lnTo>
                    <a:pt x="19426" y="4745"/>
                  </a:lnTo>
                  <a:lnTo>
                    <a:pt x="19887" y="7452"/>
                  </a:lnTo>
                  <a:lnTo>
                    <a:pt x="20628" y="10065"/>
                  </a:lnTo>
                  <a:lnTo>
                    <a:pt x="20628" y="12129"/>
                  </a:lnTo>
                  <a:lnTo>
                    <a:pt x="21155" y="14646"/>
                  </a:lnTo>
                  <a:lnTo>
                    <a:pt x="21600" y="17075"/>
                  </a:lnTo>
                  <a:lnTo>
                    <a:pt x="19805" y="17889"/>
                  </a:lnTo>
                  <a:lnTo>
                    <a:pt x="19476" y="20294"/>
                  </a:lnTo>
                  <a:lnTo>
                    <a:pt x="16972" y="21600"/>
                  </a:lnTo>
                  <a:lnTo>
                    <a:pt x="16330" y="16810"/>
                  </a:lnTo>
                  <a:lnTo>
                    <a:pt x="14799" y="16470"/>
                  </a:lnTo>
                  <a:lnTo>
                    <a:pt x="12707" y="16432"/>
                  </a:lnTo>
                  <a:lnTo>
                    <a:pt x="12295" y="13081"/>
                  </a:lnTo>
                  <a:lnTo>
                    <a:pt x="11538" y="10866"/>
                  </a:lnTo>
                  <a:lnTo>
                    <a:pt x="8738" y="10506"/>
                  </a:lnTo>
                  <a:lnTo>
                    <a:pt x="7141" y="10998"/>
                  </a:lnTo>
                  <a:lnTo>
                    <a:pt x="6252" y="13289"/>
                  </a:lnTo>
                  <a:lnTo>
                    <a:pt x="4473" y="13781"/>
                  </a:lnTo>
                  <a:lnTo>
                    <a:pt x="3534" y="11358"/>
                  </a:lnTo>
                  <a:lnTo>
                    <a:pt x="1229" y="9370"/>
                  </a:lnTo>
                  <a:lnTo>
                    <a:pt x="0" y="6536"/>
                  </a:lnTo>
                  <a:close/>
                  <a:moveTo>
                    <a:pt x="0" y="6536"/>
                  </a:moveTo>
                </a:path>
              </a:pathLst>
            </a:custGeom>
            <a:solidFill>
              <a:schemeClr val="accent1"/>
            </a:solidFill>
            <a:ln w="6350" cap="flat">
              <a:solidFill>
                <a:schemeClr val="tx1"/>
              </a:solidFill>
              <a:prstDash val="solid"/>
              <a:miter lim="800000"/>
              <a:headEnd type="none" w="med" len="med"/>
              <a:tailEnd type="none" w="med" len="med"/>
            </a:ln>
          </p:spPr>
          <p:txBody>
            <a:bodyPr lIns="0" tIns="0" rIns="0" bIns="0"/>
            <a:lstStyle/>
            <a:p>
              <a:endParaRPr lang="en-US" sz="1081"/>
            </a:p>
          </p:txBody>
        </p:sp>
        <p:sp>
          <p:nvSpPr>
            <p:cNvPr id="151" name="Freeform 33">
              <a:extLst>
                <a:ext uri="{FF2B5EF4-FFF2-40B4-BE49-F238E27FC236}">
                  <a16:creationId xmlns:a16="http://schemas.microsoft.com/office/drawing/2014/main" id="{47F29C29-2BD8-46E8-9C2C-F522BD9A91ED}"/>
                </a:ext>
              </a:extLst>
            </p:cNvPr>
            <p:cNvSpPr>
              <a:spLocks/>
            </p:cNvSpPr>
            <p:nvPr/>
          </p:nvSpPr>
          <p:spPr bwMode="auto">
            <a:xfrm>
              <a:off x="5782491" y="1825960"/>
              <a:ext cx="594002" cy="490079"/>
            </a:xfrm>
            <a:custGeom>
              <a:avLst/>
              <a:gdLst>
                <a:gd name="T0" fmla="*/ 2147483646 w 21600"/>
                <a:gd name="T1" fmla="*/ 2147483646 h 21600"/>
                <a:gd name="T2" fmla="*/ 0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0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150" y="15031"/>
                  </a:moveTo>
                  <a:lnTo>
                    <a:pt x="0" y="11875"/>
                  </a:lnTo>
                  <a:lnTo>
                    <a:pt x="468" y="8962"/>
                  </a:lnTo>
                  <a:lnTo>
                    <a:pt x="700" y="4370"/>
                  </a:lnTo>
                  <a:lnTo>
                    <a:pt x="2656" y="3985"/>
                  </a:lnTo>
                  <a:lnTo>
                    <a:pt x="2656" y="1922"/>
                  </a:lnTo>
                  <a:lnTo>
                    <a:pt x="4529" y="2064"/>
                  </a:lnTo>
                  <a:lnTo>
                    <a:pt x="5967" y="0"/>
                  </a:lnTo>
                  <a:lnTo>
                    <a:pt x="7338" y="1497"/>
                  </a:lnTo>
                  <a:lnTo>
                    <a:pt x="8023" y="4350"/>
                  </a:lnTo>
                  <a:lnTo>
                    <a:pt x="8074" y="7323"/>
                  </a:lnTo>
                  <a:lnTo>
                    <a:pt x="9578" y="9266"/>
                  </a:lnTo>
                  <a:lnTo>
                    <a:pt x="11752" y="10277"/>
                  </a:lnTo>
                  <a:lnTo>
                    <a:pt x="13658" y="12078"/>
                  </a:lnTo>
                  <a:lnTo>
                    <a:pt x="15648" y="14020"/>
                  </a:lnTo>
                  <a:lnTo>
                    <a:pt x="17520" y="16257"/>
                  </a:lnTo>
                  <a:lnTo>
                    <a:pt x="19594" y="18513"/>
                  </a:lnTo>
                  <a:lnTo>
                    <a:pt x="21600" y="21054"/>
                  </a:lnTo>
                  <a:lnTo>
                    <a:pt x="19309" y="21600"/>
                  </a:lnTo>
                  <a:lnTo>
                    <a:pt x="16450" y="18606"/>
                  </a:lnTo>
                  <a:lnTo>
                    <a:pt x="14344" y="16462"/>
                  </a:lnTo>
                  <a:lnTo>
                    <a:pt x="12003" y="14681"/>
                  </a:lnTo>
                  <a:lnTo>
                    <a:pt x="9244" y="14378"/>
                  </a:lnTo>
                  <a:lnTo>
                    <a:pt x="6000" y="13609"/>
                  </a:lnTo>
                  <a:lnTo>
                    <a:pt x="4362" y="15470"/>
                  </a:lnTo>
                  <a:lnTo>
                    <a:pt x="2640" y="14317"/>
                  </a:lnTo>
                  <a:lnTo>
                    <a:pt x="150" y="15031"/>
                  </a:lnTo>
                  <a:close/>
                  <a:moveTo>
                    <a:pt x="150" y="15031"/>
                  </a:moveTo>
                </a:path>
              </a:pathLst>
            </a:custGeom>
            <a:solidFill>
              <a:srgbClr val="FFC000"/>
            </a:solidFill>
            <a:ln w="6350" cap="flat">
              <a:solidFill>
                <a:schemeClr val="tx1"/>
              </a:solidFill>
              <a:prstDash val="solid"/>
              <a:miter lim="800000"/>
              <a:headEnd type="none" w="med" len="med"/>
              <a:tailEnd type="none" w="med" len="med"/>
            </a:ln>
          </p:spPr>
          <p:txBody>
            <a:bodyPr lIns="0" tIns="0" rIns="0" bIns="0"/>
            <a:lstStyle/>
            <a:p>
              <a:endParaRPr lang="en-US" sz="1081"/>
            </a:p>
          </p:txBody>
        </p:sp>
        <p:sp>
          <p:nvSpPr>
            <p:cNvPr id="152" name="Freeform 34">
              <a:extLst>
                <a:ext uri="{FF2B5EF4-FFF2-40B4-BE49-F238E27FC236}">
                  <a16:creationId xmlns:a16="http://schemas.microsoft.com/office/drawing/2014/main" id="{217F7058-56D2-46C8-9DE0-1452E2ECA2B5}"/>
                </a:ext>
              </a:extLst>
            </p:cNvPr>
            <p:cNvSpPr>
              <a:spLocks/>
            </p:cNvSpPr>
            <p:nvPr/>
          </p:nvSpPr>
          <p:spPr bwMode="auto">
            <a:xfrm>
              <a:off x="6314138" y="4610000"/>
              <a:ext cx="694643" cy="1261296"/>
            </a:xfrm>
            <a:custGeom>
              <a:avLst/>
              <a:gdLst>
                <a:gd name="T0" fmla="*/ 0 w 21600"/>
                <a:gd name="T1" fmla="*/ 116962471 h 21600"/>
                <a:gd name="T2" fmla="*/ 986642 w 21600"/>
                <a:gd name="T3" fmla="*/ 106780006 h 21600"/>
                <a:gd name="T4" fmla="*/ 4804774 w 21600"/>
                <a:gd name="T5" fmla="*/ 100625919 h 21600"/>
                <a:gd name="T6" fmla="*/ 8193825 w 21600"/>
                <a:gd name="T7" fmla="*/ 92231472 h 21600"/>
                <a:gd name="T8" fmla="*/ 8564102 w 21600"/>
                <a:gd name="T9" fmla="*/ 83844142 h 21600"/>
                <a:gd name="T10" fmla="*/ 7947690 w 21600"/>
                <a:gd name="T11" fmla="*/ 74781858 h 21600"/>
                <a:gd name="T12" fmla="*/ 7516463 w 21600"/>
                <a:gd name="T13" fmla="*/ 62366149 h 21600"/>
                <a:gd name="T14" fmla="*/ 10350100 w 21600"/>
                <a:gd name="T15" fmla="*/ 52628824 h 21600"/>
                <a:gd name="T16" fmla="*/ 13985241 w 21600"/>
                <a:gd name="T17" fmla="*/ 46252210 h 21600"/>
                <a:gd name="T18" fmla="*/ 19406426 w 21600"/>
                <a:gd name="T19" fmla="*/ 43681447 h 21600"/>
                <a:gd name="T20" fmla="*/ 24518286 w 21600"/>
                <a:gd name="T21" fmla="*/ 39537991 h 21600"/>
                <a:gd name="T22" fmla="*/ 28811234 w 21600"/>
                <a:gd name="T23" fmla="*/ 33448646 h 21600"/>
                <a:gd name="T24" fmla="*/ 33308922 w 21600"/>
                <a:gd name="T25" fmla="*/ 24386361 h 21600"/>
                <a:gd name="T26" fmla="*/ 33555057 w 21600"/>
                <a:gd name="T27" fmla="*/ 17456732 h 21600"/>
                <a:gd name="T28" fmla="*/ 38052698 w 21600"/>
                <a:gd name="T29" fmla="*/ 20135200 h 21600"/>
                <a:gd name="T30" fmla="*/ 38730107 w 21600"/>
                <a:gd name="T31" fmla="*/ 11970568 h 21600"/>
                <a:gd name="T32" fmla="*/ 39838696 w 21600"/>
                <a:gd name="T33" fmla="*/ 5148729 h 21600"/>
                <a:gd name="T34" fmla="*/ 42487242 w 21600"/>
                <a:gd name="T35" fmla="*/ 0 h 21600"/>
                <a:gd name="T36" fmla="*/ 44765464 w 21600"/>
                <a:gd name="T37" fmla="*/ 8947377 h 21600"/>
                <a:gd name="T38" fmla="*/ 45813103 w 21600"/>
                <a:gd name="T39" fmla="*/ 20250108 h 21600"/>
                <a:gd name="T40" fmla="*/ 46490465 w 21600"/>
                <a:gd name="T41" fmla="*/ 28752345 h 21600"/>
                <a:gd name="T42" fmla="*/ 46122382 w 21600"/>
                <a:gd name="T43" fmla="*/ 36694364 h 21600"/>
                <a:gd name="T44" fmla="*/ 47045880 w 21600"/>
                <a:gd name="T45" fmla="*/ 43408499 h 21600"/>
                <a:gd name="T46" fmla="*/ 44765464 w 21600"/>
                <a:gd name="T47" fmla="*/ 47882272 h 21600"/>
                <a:gd name="T48" fmla="*/ 42548192 w 21600"/>
                <a:gd name="T49" fmla="*/ 41620481 h 21600"/>
                <a:gd name="T50" fmla="*/ 42302104 w 21600"/>
                <a:gd name="T51" fmla="*/ 50567858 h 21600"/>
                <a:gd name="T52" fmla="*/ 42918469 w 21600"/>
                <a:gd name="T53" fmla="*/ 59292708 h 21600"/>
                <a:gd name="T54" fmla="*/ 39838696 w 21600"/>
                <a:gd name="T55" fmla="*/ 61195633 h 21600"/>
                <a:gd name="T56" fmla="*/ 39037193 w 21600"/>
                <a:gd name="T57" fmla="*/ 71715619 h 21600"/>
                <a:gd name="T58" fmla="*/ 37497330 w 21600"/>
                <a:gd name="T59" fmla="*/ 80203450 h 21600"/>
                <a:gd name="T60" fmla="*/ 35033923 w 21600"/>
                <a:gd name="T61" fmla="*/ 89940775 h 21600"/>
                <a:gd name="T62" fmla="*/ 32507418 w 21600"/>
                <a:gd name="T63" fmla="*/ 99225672 h 21600"/>
                <a:gd name="T64" fmla="*/ 29612784 w 21600"/>
                <a:gd name="T65" fmla="*/ 111756373 h 21600"/>
                <a:gd name="T66" fmla="*/ 27147230 w 21600"/>
                <a:gd name="T67" fmla="*/ 121823931 h 21600"/>
                <a:gd name="T68" fmla="*/ 24805817 w 21600"/>
                <a:gd name="T69" fmla="*/ 133011754 h 21600"/>
                <a:gd name="T70" fmla="*/ 22466597 w 21600"/>
                <a:gd name="T71" fmla="*/ 141011312 h 21600"/>
                <a:gd name="T72" fmla="*/ 20064187 w 21600"/>
                <a:gd name="T73" fmla="*/ 150073597 h 21600"/>
                <a:gd name="T74" fmla="*/ 16550994 w 21600"/>
                <a:gd name="T75" fmla="*/ 151416475 h 21600"/>
                <a:gd name="T76" fmla="*/ 13286084 w 21600"/>
                <a:gd name="T77" fmla="*/ 152084227 h 21600"/>
                <a:gd name="T78" fmla="*/ 8420360 w 21600"/>
                <a:gd name="T79" fmla="*/ 155107418 h 21600"/>
                <a:gd name="T80" fmla="*/ 4846170 w 21600"/>
                <a:gd name="T81" fmla="*/ 150856342 h 21600"/>
                <a:gd name="T82" fmla="*/ 1459311 w 21600"/>
                <a:gd name="T83" fmla="*/ 145039776 h 21600"/>
                <a:gd name="T84" fmla="*/ 903896 w 21600"/>
                <a:gd name="T85" fmla="*/ 134972218 h 21600"/>
                <a:gd name="T86" fmla="*/ 1213176 w 21600"/>
                <a:gd name="T87" fmla="*/ 126017638 h 21600"/>
                <a:gd name="T88" fmla="*/ 0 w 21600"/>
                <a:gd name="T89" fmla="*/ 116962471 h 21600"/>
                <a:gd name="T90" fmla="*/ 0 w 21600"/>
                <a:gd name="T91" fmla="*/ 116962471 h 216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1600" h="21600">
                  <a:moveTo>
                    <a:pt x="0" y="16288"/>
                  </a:moveTo>
                  <a:lnTo>
                    <a:pt x="453" y="14870"/>
                  </a:lnTo>
                  <a:lnTo>
                    <a:pt x="2206" y="14013"/>
                  </a:lnTo>
                  <a:lnTo>
                    <a:pt x="3762" y="12844"/>
                  </a:lnTo>
                  <a:lnTo>
                    <a:pt x="3932" y="11676"/>
                  </a:lnTo>
                  <a:lnTo>
                    <a:pt x="3649" y="10414"/>
                  </a:lnTo>
                  <a:lnTo>
                    <a:pt x="3451" y="8685"/>
                  </a:lnTo>
                  <a:lnTo>
                    <a:pt x="4752" y="7329"/>
                  </a:lnTo>
                  <a:lnTo>
                    <a:pt x="6421" y="6441"/>
                  </a:lnTo>
                  <a:lnTo>
                    <a:pt x="8910" y="6083"/>
                  </a:lnTo>
                  <a:lnTo>
                    <a:pt x="11257" y="5506"/>
                  </a:lnTo>
                  <a:lnTo>
                    <a:pt x="13228" y="4658"/>
                  </a:lnTo>
                  <a:lnTo>
                    <a:pt x="15293" y="3396"/>
                  </a:lnTo>
                  <a:lnTo>
                    <a:pt x="15406" y="2431"/>
                  </a:lnTo>
                  <a:lnTo>
                    <a:pt x="17471" y="2804"/>
                  </a:lnTo>
                  <a:lnTo>
                    <a:pt x="17782" y="1667"/>
                  </a:lnTo>
                  <a:lnTo>
                    <a:pt x="18291" y="717"/>
                  </a:lnTo>
                  <a:lnTo>
                    <a:pt x="19507" y="0"/>
                  </a:lnTo>
                  <a:lnTo>
                    <a:pt x="20553" y="1246"/>
                  </a:lnTo>
                  <a:lnTo>
                    <a:pt x="21034" y="2820"/>
                  </a:lnTo>
                  <a:lnTo>
                    <a:pt x="21345" y="4004"/>
                  </a:lnTo>
                  <a:lnTo>
                    <a:pt x="21176" y="5110"/>
                  </a:lnTo>
                  <a:lnTo>
                    <a:pt x="21600" y="6045"/>
                  </a:lnTo>
                  <a:lnTo>
                    <a:pt x="20553" y="6668"/>
                  </a:lnTo>
                  <a:lnTo>
                    <a:pt x="19535" y="5796"/>
                  </a:lnTo>
                  <a:lnTo>
                    <a:pt x="19422" y="7042"/>
                  </a:lnTo>
                  <a:lnTo>
                    <a:pt x="19705" y="8257"/>
                  </a:lnTo>
                  <a:lnTo>
                    <a:pt x="18291" y="8522"/>
                  </a:lnTo>
                  <a:lnTo>
                    <a:pt x="17923" y="9987"/>
                  </a:lnTo>
                  <a:lnTo>
                    <a:pt x="17216" y="11169"/>
                  </a:lnTo>
                  <a:lnTo>
                    <a:pt x="16085" y="12525"/>
                  </a:lnTo>
                  <a:lnTo>
                    <a:pt x="14925" y="13818"/>
                  </a:lnTo>
                  <a:lnTo>
                    <a:pt x="13596" y="15563"/>
                  </a:lnTo>
                  <a:lnTo>
                    <a:pt x="12464" y="16965"/>
                  </a:lnTo>
                  <a:lnTo>
                    <a:pt x="11389" y="18523"/>
                  </a:lnTo>
                  <a:lnTo>
                    <a:pt x="10315" y="19637"/>
                  </a:lnTo>
                  <a:lnTo>
                    <a:pt x="9212" y="20899"/>
                  </a:lnTo>
                  <a:lnTo>
                    <a:pt x="7599" y="21086"/>
                  </a:lnTo>
                  <a:lnTo>
                    <a:pt x="6100" y="21179"/>
                  </a:lnTo>
                  <a:lnTo>
                    <a:pt x="3866" y="21600"/>
                  </a:lnTo>
                  <a:lnTo>
                    <a:pt x="2225" y="21008"/>
                  </a:lnTo>
                  <a:lnTo>
                    <a:pt x="670" y="20198"/>
                  </a:lnTo>
                  <a:lnTo>
                    <a:pt x="415" y="18796"/>
                  </a:lnTo>
                  <a:lnTo>
                    <a:pt x="557" y="17549"/>
                  </a:lnTo>
                  <a:lnTo>
                    <a:pt x="0" y="16288"/>
                  </a:lnTo>
                  <a:close/>
                  <a:moveTo>
                    <a:pt x="0" y="16288"/>
                  </a:moveTo>
                </a:path>
              </a:pathLst>
            </a:custGeom>
            <a:solidFill>
              <a:schemeClr val="accent5">
                <a:lumMod val="25000"/>
                <a:lumOff val="75000"/>
              </a:schemeClr>
            </a:solidFill>
            <a:ln w="6350" cap="flat">
              <a:solidFill>
                <a:schemeClr val="tx1"/>
              </a:solidFill>
              <a:prstDash val="solid"/>
              <a:miter lim="800000"/>
              <a:headEnd type="none" w="med" len="med"/>
              <a:tailEnd type="none" w="med" len="med"/>
            </a:ln>
          </p:spPr>
          <p:txBody>
            <a:bodyPr lIns="0" tIns="0" rIns="0" bIns="0"/>
            <a:lstStyle/>
            <a:p>
              <a:pPr>
                <a:defRPr/>
              </a:pPr>
              <a:endParaRPr lang="en-GB" sz="1081">
                <a:latin typeface="Gill Sans" panose="020B0502020104020203" pitchFamily="34" charset="-79"/>
                <a:ea typeface="Heiti SC Light" panose="02000000000000000000" pitchFamily="2" charset="-128"/>
                <a:sym typeface="Gill Sans" panose="020B0502020104020203" pitchFamily="34" charset="-79"/>
              </a:endParaRPr>
            </a:p>
          </p:txBody>
        </p:sp>
        <p:sp>
          <p:nvSpPr>
            <p:cNvPr id="153" name="Freeform 35">
              <a:extLst>
                <a:ext uri="{FF2B5EF4-FFF2-40B4-BE49-F238E27FC236}">
                  <a16:creationId xmlns:a16="http://schemas.microsoft.com/office/drawing/2014/main" id="{A6EC5CCB-0076-4251-A563-72B491B9DA22}"/>
                </a:ext>
              </a:extLst>
            </p:cNvPr>
            <p:cNvSpPr>
              <a:spLocks/>
            </p:cNvSpPr>
            <p:nvPr/>
          </p:nvSpPr>
          <p:spPr bwMode="auto">
            <a:xfrm>
              <a:off x="2552129" y="2346669"/>
              <a:ext cx="278951" cy="56337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0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0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600" h="21600">
                  <a:moveTo>
                    <a:pt x="12616" y="21156"/>
                  </a:moveTo>
                  <a:lnTo>
                    <a:pt x="12976" y="17838"/>
                  </a:lnTo>
                  <a:lnTo>
                    <a:pt x="13367" y="14303"/>
                  </a:lnTo>
                  <a:lnTo>
                    <a:pt x="14278" y="11503"/>
                  </a:lnTo>
                  <a:lnTo>
                    <a:pt x="19959" y="8143"/>
                  </a:lnTo>
                  <a:lnTo>
                    <a:pt x="21600" y="5787"/>
                  </a:lnTo>
                  <a:lnTo>
                    <a:pt x="19510" y="4000"/>
                  </a:lnTo>
                  <a:lnTo>
                    <a:pt x="19992" y="1493"/>
                  </a:lnTo>
                  <a:lnTo>
                    <a:pt x="15543" y="0"/>
                  </a:lnTo>
                  <a:lnTo>
                    <a:pt x="10988" y="187"/>
                  </a:lnTo>
                  <a:lnTo>
                    <a:pt x="10137" y="2882"/>
                  </a:lnTo>
                  <a:lnTo>
                    <a:pt x="5655" y="2831"/>
                  </a:lnTo>
                  <a:lnTo>
                    <a:pt x="1126" y="4667"/>
                  </a:lnTo>
                  <a:lnTo>
                    <a:pt x="0" y="6533"/>
                  </a:lnTo>
                  <a:lnTo>
                    <a:pt x="3755" y="8134"/>
                  </a:lnTo>
                  <a:lnTo>
                    <a:pt x="4609" y="10347"/>
                  </a:lnTo>
                  <a:lnTo>
                    <a:pt x="5044" y="13423"/>
                  </a:lnTo>
                  <a:lnTo>
                    <a:pt x="5038" y="17333"/>
                  </a:lnTo>
                  <a:lnTo>
                    <a:pt x="5038" y="19707"/>
                  </a:lnTo>
                  <a:lnTo>
                    <a:pt x="5949" y="21600"/>
                  </a:lnTo>
                  <a:lnTo>
                    <a:pt x="12616" y="21156"/>
                  </a:lnTo>
                  <a:close/>
                  <a:moveTo>
                    <a:pt x="12616" y="21156"/>
                  </a:moveTo>
                </a:path>
              </a:pathLst>
            </a:custGeom>
            <a:solidFill>
              <a:schemeClr val="accent1"/>
            </a:solidFill>
            <a:ln w="6350" cap="flat">
              <a:solidFill>
                <a:schemeClr val="tx1"/>
              </a:solidFill>
              <a:prstDash val="solid"/>
              <a:miter lim="800000"/>
              <a:headEnd type="none" w="med" len="med"/>
              <a:tailEnd type="none" w="med" len="med"/>
            </a:ln>
          </p:spPr>
          <p:txBody>
            <a:bodyPr lIns="0" tIns="0" rIns="0" bIns="0"/>
            <a:lstStyle/>
            <a:p>
              <a:endParaRPr lang="en-US" sz="1081"/>
            </a:p>
          </p:txBody>
        </p:sp>
        <p:sp>
          <p:nvSpPr>
            <p:cNvPr id="154" name="Freeform 36">
              <a:extLst>
                <a:ext uri="{FF2B5EF4-FFF2-40B4-BE49-F238E27FC236}">
                  <a16:creationId xmlns:a16="http://schemas.microsoft.com/office/drawing/2014/main" id="{34DBF8F6-AEB7-4FD0-AFE7-4138BEF090E2}"/>
                </a:ext>
              </a:extLst>
            </p:cNvPr>
            <p:cNvSpPr>
              <a:spLocks/>
            </p:cNvSpPr>
            <p:nvPr/>
          </p:nvSpPr>
          <p:spPr bwMode="auto">
            <a:xfrm>
              <a:off x="1439607" y="2675940"/>
              <a:ext cx="352244" cy="398189"/>
            </a:xfrm>
            <a:custGeom>
              <a:avLst/>
              <a:gdLst>
                <a:gd name="T0" fmla="*/ 0 w 21600"/>
                <a:gd name="T1" fmla="*/ 5835001 h 21600"/>
                <a:gd name="T2" fmla="*/ 1800590 w 21600"/>
                <a:gd name="T3" fmla="*/ 3566271 h 21600"/>
                <a:gd name="T4" fmla="*/ 2839482 w 21600"/>
                <a:gd name="T5" fmla="*/ 2296633 h 21600"/>
                <a:gd name="T6" fmla="*/ 4068243 w 21600"/>
                <a:gd name="T7" fmla="*/ 0 h 21600"/>
                <a:gd name="T8" fmla="*/ 6467523 w 21600"/>
                <a:gd name="T9" fmla="*/ 237614 h 21600"/>
                <a:gd name="T10" fmla="*/ 7280741 w 21600"/>
                <a:gd name="T11" fmla="*/ 2699576 h 21600"/>
                <a:gd name="T12" fmla="*/ 7037673 w 21600"/>
                <a:gd name="T13" fmla="*/ 5065631 h 21600"/>
                <a:gd name="T14" fmla="*/ 9533272 w 21600"/>
                <a:gd name="T15" fmla="*/ 3554099 h 21600"/>
                <a:gd name="T16" fmla="*/ 9801544 w 21600"/>
                <a:gd name="T17" fmla="*/ 6006028 h 21600"/>
                <a:gd name="T18" fmla="*/ 9137324 w 21600"/>
                <a:gd name="T19" fmla="*/ 7680750 h 21600"/>
                <a:gd name="T20" fmla="*/ 11191041 w 21600"/>
                <a:gd name="T21" fmla="*/ 8655497 h 21600"/>
                <a:gd name="T22" fmla="*/ 12097217 w 21600"/>
                <a:gd name="T23" fmla="*/ 10501273 h 21600"/>
                <a:gd name="T24" fmla="*/ 11924719 w 21600"/>
                <a:gd name="T25" fmla="*/ 12911710 h 21600"/>
                <a:gd name="T26" fmla="*/ 11758374 w 21600"/>
                <a:gd name="T27" fmla="*/ 15458825 h 21600"/>
                <a:gd name="T28" fmla="*/ 9523190 w 21600"/>
                <a:gd name="T29" fmla="*/ 14364548 h 21600"/>
                <a:gd name="T30" fmla="*/ 6789564 w 21600"/>
                <a:gd name="T31" fmla="*/ 12740656 h 21600"/>
                <a:gd name="T32" fmla="*/ 5158679 w 21600"/>
                <a:gd name="T33" fmla="*/ 10706678 h 21600"/>
                <a:gd name="T34" fmla="*/ 4086181 w 21600"/>
                <a:gd name="T35" fmla="*/ 9031234 h 21600"/>
                <a:gd name="T36" fmla="*/ 2032441 w 21600"/>
                <a:gd name="T37" fmla="*/ 8467295 h 21600"/>
                <a:gd name="T38" fmla="*/ 1065776 w 21600"/>
                <a:gd name="T39" fmla="*/ 7065982 h 21600"/>
                <a:gd name="T40" fmla="*/ 0 w 21600"/>
                <a:gd name="T41" fmla="*/ 5835001 h 21600"/>
                <a:gd name="T42" fmla="*/ 0 w 21600"/>
                <a:gd name="T43" fmla="*/ 5835001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600" h="21600">
                  <a:moveTo>
                    <a:pt x="0" y="8153"/>
                  </a:moveTo>
                  <a:lnTo>
                    <a:pt x="3215" y="4983"/>
                  </a:lnTo>
                  <a:lnTo>
                    <a:pt x="5070" y="3209"/>
                  </a:lnTo>
                  <a:lnTo>
                    <a:pt x="7264" y="0"/>
                  </a:lnTo>
                  <a:lnTo>
                    <a:pt x="11548" y="332"/>
                  </a:lnTo>
                  <a:lnTo>
                    <a:pt x="13000" y="3772"/>
                  </a:lnTo>
                  <a:lnTo>
                    <a:pt x="12566" y="7078"/>
                  </a:lnTo>
                  <a:lnTo>
                    <a:pt x="17022" y="4966"/>
                  </a:lnTo>
                  <a:lnTo>
                    <a:pt x="17501" y="8392"/>
                  </a:lnTo>
                  <a:lnTo>
                    <a:pt x="16315" y="10732"/>
                  </a:lnTo>
                  <a:lnTo>
                    <a:pt x="19982" y="12094"/>
                  </a:lnTo>
                  <a:lnTo>
                    <a:pt x="21600" y="14673"/>
                  </a:lnTo>
                  <a:lnTo>
                    <a:pt x="21292" y="18041"/>
                  </a:lnTo>
                  <a:lnTo>
                    <a:pt x="20995" y="21600"/>
                  </a:lnTo>
                  <a:lnTo>
                    <a:pt x="17004" y="20071"/>
                  </a:lnTo>
                  <a:lnTo>
                    <a:pt x="12123" y="17802"/>
                  </a:lnTo>
                  <a:lnTo>
                    <a:pt x="9211" y="14960"/>
                  </a:lnTo>
                  <a:lnTo>
                    <a:pt x="7296" y="12619"/>
                  </a:lnTo>
                  <a:lnTo>
                    <a:pt x="3629" y="11831"/>
                  </a:lnTo>
                  <a:lnTo>
                    <a:pt x="1903" y="9873"/>
                  </a:lnTo>
                  <a:lnTo>
                    <a:pt x="0" y="8153"/>
                  </a:lnTo>
                  <a:close/>
                  <a:moveTo>
                    <a:pt x="0" y="8153"/>
                  </a:moveTo>
                </a:path>
              </a:pathLst>
            </a:custGeom>
            <a:solidFill>
              <a:schemeClr val="accent5">
                <a:lumMod val="25000"/>
                <a:lumOff val="75000"/>
              </a:schemeClr>
            </a:solidFill>
            <a:ln w="6350" cap="flat">
              <a:solidFill>
                <a:schemeClr val="tx1"/>
              </a:solidFill>
              <a:prstDash val="solid"/>
              <a:miter lim="800000"/>
              <a:headEnd type="none" w="med" len="med"/>
              <a:tailEnd type="none" w="med" len="med"/>
            </a:ln>
          </p:spPr>
          <p:txBody>
            <a:bodyPr lIns="0" tIns="0" rIns="0" bIns="0"/>
            <a:lstStyle/>
            <a:p>
              <a:pPr>
                <a:defRPr/>
              </a:pPr>
              <a:endParaRPr lang="en-GB" sz="1081">
                <a:latin typeface="Gill Sans" panose="020B0502020104020203" pitchFamily="34" charset="-79"/>
                <a:ea typeface="Heiti SC Light" panose="02000000000000000000" pitchFamily="2" charset="-128"/>
                <a:sym typeface="Gill Sans" panose="020B0502020104020203" pitchFamily="34" charset="-79"/>
              </a:endParaRPr>
            </a:p>
          </p:txBody>
        </p:sp>
        <p:sp>
          <p:nvSpPr>
            <p:cNvPr id="155" name="Freeform 37">
              <a:extLst>
                <a:ext uri="{FF2B5EF4-FFF2-40B4-BE49-F238E27FC236}">
                  <a16:creationId xmlns:a16="http://schemas.microsoft.com/office/drawing/2014/main" id="{7C7546D7-235C-4217-A87A-46F302D0B695}"/>
                </a:ext>
              </a:extLst>
            </p:cNvPr>
            <p:cNvSpPr>
              <a:spLocks/>
            </p:cNvSpPr>
            <p:nvPr/>
          </p:nvSpPr>
          <p:spPr bwMode="auto">
            <a:xfrm>
              <a:off x="3303656" y="94276"/>
              <a:ext cx="313957" cy="64651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0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00" h="21600">
                  <a:moveTo>
                    <a:pt x="8626" y="21600"/>
                  </a:moveTo>
                  <a:lnTo>
                    <a:pt x="8493" y="18959"/>
                  </a:lnTo>
                  <a:lnTo>
                    <a:pt x="8283" y="15901"/>
                  </a:lnTo>
                  <a:lnTo>
                    <a:pt x="5557" y="14678"/>
                  </a:lnTo>
                  <a:lnTo>
                    <a:pt x="2831" y="12843"/>
                  </a:lnTo>
                  <a:lnTo>
                    <a:pt x="419" y="11671"/>
                  </a:lnTo>
                  <a:lnTo>
                    <a:pt x="0" y="9683"/>
                  </a:lnTo>
                  <a:lnTo>
                    <a:pt x="3984" y="7798"/>
                  </a:lnTo>
                  <a:lnTo>
                    <a:pt x="5243" y="5300"/>
                  </a:lnTo>
                  <a:lnTo>
                    <a:pt x="5138" y="3313"/>
                  </a:lnTo>
                  <a:lnTo>
                    <a:pt x="7864" y="1478"/>
                  </a:lnTo>
                  <a:lnTo>
                    <a:pt x="10905" y="204"/>
                  </a:lnTo>
                  <a:lnTo>
                    <a:pt x="14680" y="0"/>
                  </a:lnTo>
                  <a:lnTo>
                    <a:pt x="17720" y="866"/>
                  </a:lnTo>
                  <a:lnTo>
                    <a:pt x="17091" y="2446"/>
                  </a:lnTo>
                  <a:lnTo>
                    <a:pt x="21181" y="1223"/>
                  </a:lnTo>
                  <a:lnTo>
                    <a:pt x="19083" y="2956"/>
                  </a:lnTo>
                  <a:lnTo>
                    <a:pt x="17930" y="4332"/>
                  </a:lnTo>
                  <a:lnTo>
                    <a:pt x="19817" y="5861"/>
                  </a:lnTo>
                  <a:lnTo>
                    <a:pt x="19188" y="7492"/>
                  </a:lnTo>
                  <a:lnTo>
                    <a:pt x="17301" y="8664"/>
                  </a:lnTo>
                  <a:lnTo>
                    <a:pt x="14155" y="9327"/>
                  </a:lnTo>
                  <a:lnTo>
                    <a:pt x="15099" y="11161"/>
                  </a:lnTo>
                  <a:lnTo>
                    <a:pt x="18454" y="11467"/>
                  </a:lnTo>
                  <a:lnTo>
                    <a:pt x="21600" y="12792"/>
                  </a:lnTo>
                  <a:lnTo>
                    <a:pt x="21161" y="14969"/>
                  </a:lnTo>
                  <a:lnTo>
                    <a:pt x="17648" y="15811"/>
                  </a:lnTo>
                  <a:lnTo>
                    <a:pt x="13432" y="16950"/>
                  </a:lnTo>
                  <a:lnTo>
                    <a:pt x="13717" y="20115"/>
                  </a:lnTo>
                  <a:lnTo>
                    <a:pt x="8626" y="21600"/>
                  </a:lnTo>
                  <a:close/>
                  <a:moveTo>
                    <a:pt x="8626" y="21600"/>
                  </a:moveTo>
                </a:path>
              </a:pathLst>
            </a:custGeom>
            <a:solidFill>
              <a:srgbClr val="E6E6E6"/>
            </a:solidFill>
            <a:ln w="6350" cap="flat">
              <a:solidFill>
                <a:schemeClr val="tx1"/>
              </a:solidFill>
              <a:prstDash val="solid"/>
              <a:miter lim="800000"/>
              <a:headEnd type="none" w="med" len="med"/>
              <a:tailEnd type="none" w="med" len="med"/>
            </a:ln>
          </p:spPr>
          <p:txBody>
            <a:bodyPr lIns="0" tIns="0" rIns="0" bIns="0"/>
            <a:lstStyle/>
            <a:p>
              <a:endParaRPr lang="en-US" sz="1081"/>
            </a:p>
          </p:txBody>
        </p:sp>
        <p:sp>
          <p:nvSpPr>
            <p:cNvPr id="156" name="Freeform 38">
              <a:extLst>
                <a:ext uri="{FF2B5EF4-FFF2-40B4-BE49-F238E27FC236}">
                  <a16:creationId xmlns:a16="http://schemas.microsoft.com/office/drawing/2014/main" id="{EBDDE2CA-7AA4-4EAD-854A-97C3E61FEC74}"/>
                </a:ext>
              </a:extLst>
            </p:cNvPr>
            <p:cNvSpPr>
              <a:spLocks/>
            </p:cNvSpPr>
            <p:nvPr/>
          </p:nvSpPr>
          <p:spPr bwMode="auto">
            <a:xfrm>
              <a:off x="6272569" y="2307287"/>
              <a:ext cx="143305" cy="156431"/>
            </a:xfrm>
            <a:custGeom>
              <a:avLst/>
              <a:gdLst>
                <a:gd name="T0" fmla="*/ 2147483646 w 21600"/>
                <a:gd name="T1" fmla="*/ 2147483646 h 21600"/>
                <a:gd name="T2" fmla="*/ 2147483646 w 21600"/>
                <a:gd name="T3" fmla="*/ 2147483646 h 21600"/>
                <a:gd name="T4" fmla="*/ 1017160368 w 21600"/>
                <a:gd name="T5" fmla="*/ 2147483646 h 21600"/>
                <a:gd name="T6" fmla="*/ 0 w 21600"/>
                <a:gd name="T7" fmla="*/ 2147483646 h 21600"/>
                <a:gd name="T8" fmla="*/ 2147483646 w 21600"/>
                <a:gd name="T9" fmla="*/ 2147483646 h 21600"/>
                <a:gd name="T10" fmla="*/ 2147483646 w 21600"/>
                <a:gd name="T11" fmla="*/ 1958131418 h 21600"/>
                <a:gd name="T12" fmla="*/ 2147483646 w 21600"/>
                <a:gd name="T13" fmla="*/ 0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9791" y="16757"/>
                  </a:moveTo>
                  <a:lnTo>
                    <a:pt x="14365" y="20825"/>
                  </a:lnTo>
                  <a:lnTo>
                    <a:pt x="1277" y="21600"/>
                  </a:lnTo>
                  <a:lnTo>
                    <a:pt x="0" y="13948"/>
                  </a:lnTo>
                  <a:lnTo>
                    <a:pt x="3192" y="7846"/>
                  </a:lnTo>
                  <a:lnTo>
                    <a:pt x="5639" y="1453"/>
                  </a:lnTo>
                  <a:lnTo>
                    <a:pt x="15641" y="0"/>
                  </a:lnTo>
                  <a:lnTo>
                    <a:pt x="21600" y="3584"/>
                  </a:lnTo>
                  <a:lnTo>
                    <a:pt x="15854" y="8621"/>
                  </a:lnTo>
                  <a:lnTo>
                    <a:pt x="7661" y="13561"/>
                  </a:lnTo>
                  <a:lnTo>
                    <a:pt x="19791" y="16757"/>
                  </a:lnTo>
                  <a:close/>
                  <a:moveTo>
                    <a:pt x="19791" y="16757"/>
                  </a:moveTo>
                </a:path>
              </a:pathLst>
            </a:custGeom>
            <a:solidFill>
              <a:srgbClr val="FFC000"/>
            </a:solidFill>
            <a:ln w="6350" cap="flat">
              <a:solidFill>
                <a:schemeClr val="tx1"/>
              </a:solidFill>
              <a:prstDash val="solid"/>
              <a:miter lim="800000"/>
              <a:headEnd type="none" w="med" len="med"/>
              <a:tailEnd type="none" w="med" len="med"/>
            </a:ln>
          </p:spPr>
          <p:txBody>
            <a:bodyPr lIns="0" tIns="0" rIns="0" bIns="0"/>
            <a:lstStyle/>
            <a:p>
              <a:endParaRPr lang="en-US" sz="1081"/>
            </a:p>
          </p:txBody>
        </p:sp>
        <p:sp>
          <p:nvSpPr>
            <p:cNvPr id="157" name="Freeform 39">
              <a:extLst>
                <a:ext uri="{FF2B5EF4-FFF2-40B4-BE49-F238E27FC236}">
                  <a16:creationId xmlns:a16="http://schemas.microsoft.com/office/drawing/2014/main" id="{BBF41DAD-1905-47BE-96EA-2886B833207F}"/>
                </a:ext>
              </a:extLst>
            </p:cNvPr>
            <p:cNvSpPr>
              <a:spLocks/>
            </p:cNvSpPr>
            <p:nvPr/>
          </p:nvSpPr>
          <p:spPr bwMode="auto">
            <a:xfrm>
              <a:off x="5116290" y="3591556"/>
              <a:ext cx="190343" cy="164089"/>
            </a:xfrm>
            <a:custGeom>
              <a:avLst/>
              <a:gdLst>
                <a:gd name="T0" fmla="*/ 0 w 21600"/>
                <a:gd name="T1" fmla="*/ 2356203 h 21600"/>
                <a:gd name="T2" fmla="*/ 143918 w 21600"/>
                <a:gd name="T3" fmla="*/ 1184606 h 21600"/>
                <a:gd name="T4" fmla="*/ 975010 w 21600"/>
                <a:gd name="T5" fmla="*/ 550675 h 21600"/>
                <a:gd name="T6" fmla="*/ 1913715 w 21600"/>
                <a:gd name="T7" fmla="*/ 331909 h 21600"/>
                <a:gd name="T8" fmla="*/ 3068630 w 21600"/>
                <a:gd name="T9" fmla="*/ 0 h 21600"/>
                <a:gd name="T10" fmla="*/ 3453426 w 21600"/>
                <a:gd name="T11" fmla="*/ 769441 h 21600"/>
                <a:gd name="T12" fmla="*/ 3532419 w 21600"/>
                <a:gd name="T13" fmla="*/ 1570600 h 21600"/>
                <a:gd name="T14" fmla="*/ 1878726 w 21600"/>
                <a:gd name="T15" fmla="*/ 1689706 h 21600"/>
                <a:gd name="T16" fmla="*/ 1756395 w 21600"/>
                <a:gd name="T17" fmla="*/ 2625163 h 21600"/>
                <a:gd name="T18" fmla="*/ 0 w 21600"/>
                <a:gd name="T19" fmla="*/ 2356203 h 21600"/>
                <a:gd name="T20" fmla="*/ 0 w 21600"/>
                <a:gd name="T21" fmla="*/ 2356203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0" y="19387"/>
                  </a:moveTo>
                  <a:lnTo>
                    <a:pt x="880" y="9747"/>
                  </a:lnTo>
                  <a:lnTo>
                    <a:pt x="5962" y="4531"/>
                  </a:lnTo>
                  <a:lnTo>
                    <a:pt x="11702" y="2731"/>
                  </a:lnTo>
                  <a:lnTo>
                    <a:pt x="18764" y="0"/>
                  </a:lnTo>
                  <a:lnTo>
                    <a:pt x="21117" y="6331"/>
                  </a:lnTo>
                  <a:lnTo>
                    <a:pt x="21600" y="12923"/>
                  </a:lnTo>
                  <a:lnTo>
                    <a:pt x="11488" y="13903"/>
                  </a:lnTo>
                  <a:lnTo>
                    <a:pt x="10740" y="21600"/>
                  </a:lnTo>
                  <a:lnTo>
                    <a:pt x="0" y="19387"/>
                  </a:lnTo>
                  <a:close/>
                  <a:moveTo>
                    <a:pt x="0" y="19387"/>
                  </a:moveTo>
                </a:path>
              </a:pathLst>
            </a:custGeom>
            <a:solidFill>
              <a:schemeClr val="accent5">
                <a:lumMod val="25000"/>
                <a:lumOff val="75000"/>
              </a:schemeClr>
            </a:solidFill>
            <a:ln w="6350" cap="flat">
              <a:solidFill>
                <a:schemeClr val="tx1"/>
              </a:solidFill>
              <a:prstDash val="solid"/>
              <a:miter lim="800000"/>
              <a:headEnd type="none" w="med" len="med"/>
              <a:tailEnd type="none" w="med" len="med"/>
            </a:ln>
          </p:spPr>
          <p:txBody>
            <a:bodyPr lIns="0" tIns="0" rIns="0" bIns="0"/>
            <a:lstStyle/>
            <a:p>
              <a:pPr>
                <a:defRPr/>
              </a:pPr>
              <a:endParaRPr lang="en-GB" sz="1081">
                <a:latin typeface="Gill Sans" panose="020B0502020104020203" pitchFamily="34" charset="-79"/>
                <a:ea typeface="Heiti SC Light" panose="02000000000000000000" pitchFamily="2" charset="-128"/>
                <a:sym typeface="Gill Sans" panose="020B0502020104020203" pitchFamily="34" charset="-79"/>
              </a:endParaRPr>
            </a:p>
          </p:txBody>
        </p:sp>
        <p:sp>
          <p:nvSpPr>
            <p:cNvPr id="158" name="Freeform 40">
              <a:extLst>
                <a:ext uri="{FF2B5EF4-FFF2-40B4-BE49-F238E27FC236}">
                  <a16:creationId xmlns:a16="http://schemas.microsoft.com/office/drawing/2014/main" id="{CD46EC61-751D-4CC7-A6E7-4753C7D4CC85}"/>
                </a:ext>
              </a:extLst>
            </p:cNvPr>
            <p:cNvSpPr>
              <a:spLocks/>
            </p:cNvSpPr>
            <p:nvPr/>
          </p:nvSpPr>
          <p:spPr bwMode="auto">
            <a:xfrm>
              <a:off x="5129417" y="3690009"/>
              <a:ext cx="179404" cy="200188"/>
            </a:xfrm>
            <a:custGeom>
              <a:avLst/>
              <a:gdLst>
                <a:gd name="T0" fmla="*/ 482045 w 21600"/>
                <a:gd name="T1" fmla="*/ 3876883 h 21600"/>
                <a:gd name="T2" fmla="*/ 200048 w 21600"/>
                <a:gd name="T3" fmla="*/ 2540810 h 21600"/>
                <a:gd name="T4" fmla="*/ 0 w 21600"/>
                <a:gd name="T5" fmla="*/ 1062924 h 21600"/>
                <a:gd name="T6" fmla="*/ 1391643 w 21600"/>
                <a:gd name="T7" fmla="*/ 1245086 h 21600"/>
                <a:gd name="T8" fmla="*/ 1537210 w 21600"/>
                <a:gd name="T9" fmla="*/ 182162 h 21600"/>
                <a:gd name="T10" fmla="*/ 3138061 w 21600"/>
                <a:gd name="T11" fmla="*/ 0 h 21600"/>
                <a:gd name="T12" fmla="*/ 2528613 w 21600"/>
                <a:gd name="T13" fmla="*/ 830111 h 21600"/>
                <a:gd name="T14" fmla="*/ 2856076 w 21600"/>
                <a:gd name="T15" fmla="*/ 2065070 h 21600"/>
                <a:gd name="T16" fmla="*/ 2537762 w 21600"/>
                <a:gd name="T17" fmla="*/ 3056899 h 21600"/>
                <a:gd name="T18" fmla="*/ 1755422 w 21600"/>
                <a:gd name="T19" fmla="*/ 3907279 h 21600"/>
                <a:gd name="T20" fmla="*/ 482045 w 21600"/>
                <a:gd name="T21" fmla="*/ 3876883 h 21600"/>
                <a:gd name="T22" fmla="*/ 482045 w 21600"/>
                <a:gd name="T23" fmla="*/ 3876883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3318" y="21432"/>
                  </a:moveTo>
                  <a:lnTo>
                    <a:pt x="1377" y="14046"/>
                  </a:lnTo>
                  <a:lnTo>
                    <a:pt x="0" y="5876"/>
                  </a:lnTo>
                  <a:lnTo>
                    <a:pt x="9579" y="6883"/>
                  </a:lnTo>
                  <a:lnTo>
                    <a:pt x="10581" y="1007"/>
                  </a:lnTo>
                  <a:lnTo>
                    <a:pt x="21600" y="0"/>
                  </a:lnTo>
                  <a:lnTo>
                    <a:pt x="17405" y="4589"/>
                  </a:lnTo>
                  <a:lnTo>
                    <a:pt x="19659" y="11416"/>
                  </a:lnTo>
                  <a:lnTo>
                    <a:pt x="17468" y="16899"/>
                  </a:lnTo>
                  <a:lnTo>
                    <a:pt x="12083" y="21600"/>
                  </a:lnTo>
                  <a:lnTo>
                    <a:pt x="3318" y="21432"/>
                  </a:lnTo>
                  <a:close/>
                  <a:moveTo>
                    <a:pt x="3318" y="21432"/>
                  </a:moveTo>
                </a:path>
              </a:pathLst>
            </a:custGeom>
            <a:solidFill>
              <a:schemeClr val="accent5">
                <a:lumMod val="25000"/>
                <a:lumOff val="75000"/>
              </a:schemeClr>
            </a:solidFill>
            <a:ln w="6350" cap="flat">
              <a:solidFill>
                <a:schemeClr val="tx1"/>
              </a:solidFill>
              <a:prstDash val="solid"/>
              <a:miter lim="800000"/>
              <a:headEnd type="none" w="med" len="med"/>
              <a:tailEnd type="none" w="med" len="med"/>
            </a:ln>
          </p:spPr>
          <p:txBody>
            <a:bodyPr lIns="0" tIns="0" rIns="0" bIns="0"/>
            <a:lstStyle/>
            <a:p>
              <a:pPr>
                <a:defRPr/>
              </a:pPr>
              <a:endParaRPr lang="en-GB" sz="1081">
                <a:latin typeface="Gill Sans" panose="020B0502020104020203" pitchFamily="34" charset="-79"/>
                <a:ea typeface="Heiti SC Light" panose="02000000000000000000" pitchFamily="2" charset="-128"/>
                <a:sym typeface="Gill Sans" panose="020B0502020104020203" pitchFamily="34" charset="-79"/>
              </a:endParaRPr>
            </a:p>
          </p:txBody>
        </p:sp>
        <p:sp>
          <p:nvSpPr>
            <p:cNvPr id="159" name="Freeform 41">
              <a:extLst>
                <a:ext uri="{FF2B5EF4-FFF2-40B4-BE49-F238E27FC236}">
                  <a16:creationId xmlns:a16="http://schemas.microsoft.com/office/drawing/2014/main" id="{9DF8ECDD-BEB9-45EF-8759-FAD79D24BCF4}"/>
                </a:ext>
              </a:extLst>
            </p:cNvPr>
            <p:cNvSpPr>
              <a:spLocks/>
            </p:cNvSpPr>
            <p:nvPr/>
          </p:nvSpPr>
          <p:spPr bwMode="auto">
            <a:xfrm>
              <a:off x="3341943" y="3266659"/>
              <a:ext cx="157525" cy="127990"/>
            </a:xfrm>
            <a:custGeom>
              <a:avLst/>
              <a:gdLst>
                <a:gd name="T0" fmla="*/ 0 w 21600"/>
                <a:gd name="T1" fmla="*/ 2147483646 h 21600"/>
                <a:gd name="T2" fmla="*/ 2147483646 w 21600"/>
                <a:gd name="T3" fmla="*/ 2147483646 h 21600"/>
                <a:gd name="T4" fmla="*/ 2147483646 w 21600"/>
                <a:gd name="T5" fmla="*/ 352942925 h 21600"/>
                <a:gd name="T6" fmla="*/ 2147483646 w 21600"/>
                <a:gd name="T7" fmla="*/ 0 h 21600"/>
                <a:gd name="T8" fmla="*/ 2006611695 w 21600"/>
                <a:gd name="T9" fmla="*/ 2147483646 h 21600"/>
                <a:gd name="T10" fmla="*/ 0 w 21600"/>
                <a:gd name="T11" fmla="*/ 2147483646 h 21600"/>
                <a:gd name="T12" fmla="*/ 0 w 21600"/>
                <a:gd name="T13" fmla="*/ 2147483646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21600"/>
                  </a:moveTo>
                  <a:lnTo>
                    <a:pt x="21154" y="21055"/>
                  </a:lnTo>
                  <a:lnTo>
                    <a:pt x="21600" y="873"/>
                  </a:lnTo>
                  <a:lnTo>
                    <a:pt x="3927" y="0"/>
                  </a:lnTo>
                  <a:lnTo>
                    <a:pt x="1428" y="9164"/>
                  </a:lnTo>
                  <a:lnTo>
                    <a:pt x="0" y="21600"/>
                  </a:lnTo>
                  <a:close/>
                  <a:moveTo>
                    <a:pt x="0" y="21600"/>
                  </a:moveTo>
                </a:path>
              </a:pathLst>
            </a:custGeom>
            <a:solidFill>
              <a:srgbClr val="E6E6E6"/>
            </a:solidFill>
            <a:ln w="6350" cap="flat">
              <a:solidFill>
                <a:schemeClr val="tx1"/>
              </a:solidFill>
              <a:prstDash val="solid"/>
              <a:miter lim="800000"/>
              <a:headEnd type="none" w="med" len="med"/>
              <a:tailEnd type="none" w="med" len="med"/>
            </a:ln>
          </p:spPr>
          <p:txBody>
            <a:bodyPr lIns="0" tIns="0" rIns="0" bIns="0"/>
            <a:lstStyle/>
            <a:p>
              <a:endParaRPr lang="en-US" sz="1081"/>
            </a:p>
          </p:txBody>
        </p:sp>
        <p:sp>
          <p:nvSpPr>
            <p:cNvPr id="160" name="Freeform 42">
              <a:extLst>
                <a:ext uri="{FF2B5EF4-FFF2-40B4-BE49-F238E27FC236}">
                  <a16:creationId xmlns:a16="http://schemas.microsoft.com/office/drawing/2014/main" id="{8C045C25-1BBD-4B04-A960-4E4CE6B59DE7}"/>
                </a:ext>
              </a:extLst>
            </p:cNvPr>
            <p:cNvSpPr>
              <a:spLocks/>
            </p:cNvSpPr>
            <p:nvPr/>
          </p:nvSpPr>
          <p:spPr bwMode="auto">
            <a:xfrm>
              <a:off x="2478836" y="2458249"/>
              <a:ext cx="147680" cy="45069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390197715 w 21600"/>
                <a:gd name="T17" fmla="*/ 0 h 21600"/>
                <a:gd name="T18" fmla="*/ 0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21600" y="21567"/>
                  </a:moveTo>
                  <a:lnTo>
                    <a:pt x="21191" y="17500"/>
                  </a:lnTo>
                  <a:lnTo>
                    <a:pt x="21191" y="13467"/>
                  </a:lnTo>
                  <a:lnTo>
                    <a:pt x="19553" y="9900"/>
                  </a:lnTo>
                  <a:lnTo>
                    <a:pt x="19246" y="7233"/>
                  </a:lnTo>
                  <a:lnTo>
                    <a:pt x="18427" y="4833"/>
                  </a:lnTo>
                  <a:lnTo>
                    <a:pt x="11158" y="3200"/>
                  </a:lnTo>
                  <a:lnTo>
                    <a:pt x="13643" y="3"/>
                  </a:lnTo>
                  <a:lnTo>
                    <a:pt x="409" y="0"/>
                  </a:lnTo>
                  <a:lnTo>
                    <a:pt x="0" y="2233"/>
                  </a:lnTo>
                  <a:lnTo>
                    <a:pt x="6142" y="4367"/>
                  </a:lnTo>
                  <a:lnTo>
                    <a:pt x="3788" y="7333"/>
                  </a:lnTo>
                  <a:lnTo>
                    <a:pt x="6347" y="11367"/>
                  </a:lnTo>
                  <a:lnTo>
                    <a:pt x="6449" y="14700"/>
                  </a:lnTo>
                  <a:lnTo>
                    <a:pt x="6654" y="19267"/>
                  </a:lnTo>
                  <a:lnTo>
                    <a:pt x="11977" y="21600"/>
                  </a:lnTo>
                  <a:lnTo>
                    <a:pt x="21600" y="21567"/>
                  </a:lnTo>
                  <a:close/>
                  <a:moveTo>
                    <a:pt x="21600" y="21567"/>
                  </a:moveTo>
                </a:path>
              </a:pathLst>
            </a:custGeom>
            <a:solidFill>
              <a:srgbClr val="FFCA08"/>
            </a:solidFill>
            <a:ln w="6350" cap="flat">
              <a:solidFill>
                <a:schemeClr val="tx1"/>
              </a:solidFill>
              <a:prstDash val="solid"/>
              <a:miter lim="800000"/>
              <a:headEnd type="none" w="med" len="med"/>
              <a:tailEnd type="none" w="med" len="med"/>
            </a:ln>
          </p:spPr>
          <p:txBody>
            <a:bodyPr lIns="0" tIns="0" rIns="0" bIns="0"/>
            <a:lstStyle/>
            <a:p>
              <a:endParaRPr lang="en-US" sz="1081"/>
            </a:p>
          </p:txBody>
        </p:sp>
        <p:sp>
          <p:nvSpPr>
            <p:cNvPr id="161" name="Freeform 43">
              <a:extLst>
                <a:ext uri="{FF2B5EF4-FFF2-40B4-BE49-F238E27FC236}">
                  <a16:creationId xmlns:a16="http://schemas.microsoft.com/office/drawing/2014/main" id="{871A151F-C01D-46BE-AE56-0997069E64D7}"/>
                </a:ext>
              </a:extLst>
            </p:cNvPr>
            <p:cNvSpPr>
              <a:spLocks/>
            </p:cNvSpPr>
            <p:nvPr/>
          </p:nvSpPr>
          <p:spPr bwMode="auto">
            <a:xfrm>
              <a:off x="1289739" y="2524978"/>
              <a:ext cx="276763" cy="298642"/>
            </a:xfrm>
            <a:custGeom>
              <a:avLst/>
              <a:gdLst>
                <a:gd name="T0" fmla="*/ 4072227 w 21600"/>
                <a:gd name="T1" fmla="*/ 8695609 h 21600"/>
                <a:gd name="T2" fmla="*/ 5445194 w 21600"/>
                <a:gd name="T3" fmla="*/ 7293438 h 21600"/>
                <a:gd name="T4" fmla="*/ 6325467 w 21600"/>
                <a:gd name="T5" fmla="*/ 5898932 h 21600"/>
                <a:gd name="T6" fmla="*/ 7468161 w 21600"/>
                <a:gd name="T7" fmla="*/ 4630811 h 21600"/>
                <a:gd name="T8" fmla="*/ 6293317 w 21600"/>
                <a:gd name="T9" fmla="*/ 4109883 h 21600"/>
                <a:gd name="T10" fmla="*/ 6234875 w 21600"/>
                <a:gd name="T11" fmla="*/ 1954500 h 21600"/>
                <a:gd name="T12" fmla="*/ 5396793 w 21600"/>
                <a:gd name="T13" fmla="*/ 140490 h 21600"/>
                <a:gd name="T14" fmla="*/ 3493442 w 21600"/>
                <a:gd name="T15" fmla="*/ 0 h 21600"/>
                <a:gd name="T16" fmla="*/ 2170253 w 21600"/>
                <a:gd name="T17" fmla="*/ 350242 h 21600"/>
                <a:gd name="T18" fmla="*/ 1464580 w 21600"/>
                <a:gd name="T19" fmla="*/ 1990736 h 21600"/>
                <a:gd name="T20" fmla="*/ 0 w 21600"/>
                <a:gd name="T21" fmla="*/ 2494349 h 21600"/>
                <a:gd name="T22" fmla="*/ 161120 w 21600"/>
                <a:gd name="T23" fmla="*/ 4648126 h 21600"/>
                <a:gd name="T24" fmla="*/ 949072 w 21600"/>
                <a:gd name="T25" fmla="*/ 6398512 h 21600"/>
                <a:gd name="T26" fmla="*/ 2204485 w 21600"/>
                <a:gd name="T27" fmla="*/ 7770486 h 21600"/>
                <a:gd name="T28" fmla="*/ 4072227 w 21600"/>
                <a:gd name="T29" fmla="*/ 8695609 h 21600"/>
                <a:gd name="T30" fmla="*/ 4072227 w 21600"/>
                <a:gd name="T31" fmla="*/ 8695609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11778" y="21600"/>
                  </a:moveTo>
                  <a:lnTo>
                    <a:pt x="15749" y="18117"/>
                  </a:lnTo>
                  <a:lnTo>
                    <a:pt x="18295" y="14653"/>
                  </a:lnTo>
                  <a:lnTo>
                    <a:pt x="21600" y="11503"/>
                  </a:lnTo>
                  <a:lnTo>
                    <a:pt x="18202" y="10209"/>
                  </a:lnTo>
                  <a:lnTo>
                    <a:pt x="18033" y="4855"/>
                  </a:lnTo>
                  <a:lnTo>
                    <a:pt x="15609" y="349"/>
                  </a:lnTo>
                  <a:lnTo>
                    <a:pt x="10104" y="0"/>
                  </a:lnTo>
                  <a:lnTo>
                    <a:pt x="6277" y="870"/>
                  </a:lnTo>
                  <a:lnTo>
                    <a:pt x="4236" y="4945"/>
                  </a:lnTo>
                  <a:lnTo>
                    <a:pt x="0" y="6196"/>
                  </a:lnTo>
                  <a:lnTo>
                    <a:pt x="466" y="11546"/>
                  </a:lnTo>
                  <a:lnTo>
                    <a:pt x="2745" y="15894"/>
                  </a:lnTo>
                  <a:lnTo>
                    <a:pt x="6376" y="19302"/>
                  </a:lnTo>
                  <a:lnTo>
                    <a:pt x="11778" y="21600"/>
                  </a:lnTo>
                  <a:close/>
                  <a:moveTo>
                    <a:pt x="11778" y="21600"/>
                  </a:moveTo>
                </a:path>
              </a:pathLst>
            </a:custGeom>
            <a:solidFill>
              <a:schemeClr val="accent5">
                <a:lumMod val="25000"/>
                <a:lumOff val="75000"/>
              </a:schemeClr>
            </a:solidFill>
            <a:ln w="6350" cap="flat">
              <a:solidFill>
                <a:schemeClr val="tx1"/>
              </a:solidFill>
              <a:prstDash val="solid"/>
              <a:miter lim="800000"/>
              <a:headEnd type="none" w="med" len="med"/>
              <a:tailEnd type="none" w="med" len="med"/>
            </a:ln>
          </p:spPr>
          <p:txBody>
            <a:bodyPr lIns="0" tIns="0" rIns="0" bIns="0"/>
            <a:lstStyle/>
            <a:p>
              <a:pPr>
                <a:defRPr/>
              </a:pPr>
              <a:endParaRPr lang="en-GB" sz="1081">
                <a:latin typeface="Gill Sans" panose="020B0502020104020203" pitchFamily="34" charset="-79"/>
                <a:ea typeface="Heiti SC Light" panose="02000000000000000000" pitchFamily="2" charset="-128"/>
                <a:sym typeface="Gill Sans" panose="020B0502020104020203" pitchFamily="34" charset="-79"/>
              </a:endParaRPr>
            </a:p>
          </p:txBody>
        </p:sp>
        <p:sp>
          <p:nvSpPr>
            <p:cNvPr id="162" name="Freeform 44">
              <a:extLst>
                <a:ext uri="{FF2B5EF4-FFF2-40B4-BE49-F238E27FC236}">
                  <a16:creationId xmlns:a16="http://schemas.microsoft.com/office/drawing/2014/main" id="{2C7DE2E0-DA92-4BC6-A88A-5674985FA9EA}"/>
                </a:ext>
              </a:extLst>
            </p:cNvPr>
            <p:cNvSpPr>
              <a:spLocks/>
            </p:cNvSpPr>
            <p:nvPr/>
          </p:nvSpPr>
          <p:spPr bwMode="auto">
            <a:xfrm>
              <a:off x="1025009" y="2269000"/>
              <a:ext cx="273481" cy="16080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182810416 h 21600"/>
                <a:gd name="T10" fmla="*/ 2147483646 w 21600"/>
                <a:gd name="T11" fmla="*/ 0 h 21600"/>
                <a:gd name="T12" fmla="*/ 2147483646 w 21600"/>
                <a:gd name="T13" fmla="*/ 721990442 h 21600"/>
                <a:gd name="T14" fmla="*/ 2147483646 w 21600"/>
                <a:gd name="T15" fmla="*/ 2147483646 h 21600"/>
                <a:gd name="T16" fmla="*/ 0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10720" y="21600"/>
                  </a:moveTo>
                  <a:lnTo>
                    <a:pt x="14228" y="14308"/>
                  </a:lnTo>
                  <a:lnTo>
                    <a:pt x="19413" y="13248"/>
                  </a:lnTo>
                  <a:lnTo>
                    <a:pt x="18945" y="6950"/>
                  </a:lnTo>
                  <a:lnTo>
                    <a:pt x="21600" y="115"/>
                  </a:lnTo>
                  <a:lnTo>
                    <a:pt x="16375" y="0"/>
                  </a:lnTo>
                  <a:lnTo>
                    <a:pt x="10213" y="454"/>
                  </a:lnTo>
                  <a:lnTo>
                    <a:pt x="5847" y="3503"/>
                  </a:lnTo>
                  <a:lnTo>
                    <a:pt x="0" y="4630"/>
                  </a:lnTo>
                  <a:lnTo>
                    <a:pt x="2729" y="9734"/>
                  </a:lnTo>
                  <a:lnTo>
                    <a:pt x="9005" y="9801"/>
                  </a:lnTo>
                  <a:lnTo>
                    <a:pt x="6120" y="16562"/>
                  </a:lnTo>
                  <a:lnTo>
                    <a:pt x="10720" y="21600"/>
                  </a:lnTo>
                  <a:close/>
                  <a:moveTo>
                    <a:pt x="10720" y="21600"/>
                  </a:moveTo>
                </a:path>
              </a:pathLst>
            </a:custGeom>
            <a:solidFill>
              <a:srgbClr val="E6E6E6"/>
            </a:solidFill>
            <a:ln w="6350" cap="flat">
              <a:solidFill>
                <a:schemeClr val="tx1"/>
              </a:solidFill>
              <a:prstDash val="solid"/>
              <a:miter lim="800000"/>
              <a:headEnd type="none" w="med" len="med"/>
              <a:tailEnd type="none" w="med" len="med"/>
            </a:ln>
          </p:spPr>
          <p:txBody>
            <a:bodyPr lIns="0" tIns="0" rIns="0" bIns="0"/>
            <a:lstStyle/>
            <a:p>
              <a:endParaRPr lang="en-US" sz="1081"/>
            </a:p>
          </p:txBody>
        </p:sp>
        <p:sp>
          <p:nvSpPr>
            <p:cNvPr id="163" name="Freeform 45">
              <a:extLst>
                <a:ext uri="{FF2B5EF4-FFF2-40B4-BE49-F238E27FC236}">
                  <a16:creationId xmlns:a16="http://schemas.microsoft.com/office/drawing/2014/main" id="{9712DDCB-B95C-4323-B42E-6617954F23A0}"/>
                </a:ext>
              </a:extLst>
            </p:cNvPr>
            <p:cNvSpPr>
              <a:spLocks/>
            </p:cNvSpPr>
            <p:nvPr/>
          </p:nvSpPr>
          <p:spPr bwMode="auto">
            <a:xfrm>
              <a:off x="1025009" y="2157419"/>
              <a:ext cx="255979" cy="71106"/>
            </a:xfrm>
            <a:custGeom>
              <a:avLst/>
              <a:gdLst>
                <a:gd name="T0" fmla="*/ 0 w 21600"/>
                <a:gd name="T1" fmla="*/ 492952 h 21600"/>
                <a:gd name="T2" fmla="*/ 1487723 w 21600"/>
                <a:gd name="T3" fmla="*/ 435143 h 21600"/>
                <a:gd name="T4" fmla="*/ 3183352 w 21600"/>
                <a:gd name="T5" fmla="*/ 322539 h 21600"/>
                <a:gd name="T6" fmla="*/ 4769567 w 21600"/>
                <a:gd name="T7" fmla="*/ 359056 h 21600"/>
                <a:gd name="T8" fmla="*/ 6388596 w 21600"/>
                <a:gd name="T9" fmla="*/ 404698 h 21600"/>
                <a:gd name="T10" fmla="*/ 5666628 w 21600"/>
                <a:gd name="T11" fmla="*/ 143025 h 21600"/>
                <a:gd name="T12" fmla="*/ 4222690 w 21600"/>
                <a:gd name="T13" fmla="*/ 0 h 21600"/>
                <a:gd name="T14" fmla="*/ 2614599 w 21600"/>
                <a:gd name="T15" fmla="*/ 36517 h 21600"/>
                <a:gd name="T16" fmla="*/ 711031 w 21600"/>
                <a:gd name="T17" fmla="*/ 139968 h 21600"/>
                <a:gd name="T18" fmla="*/ 0 w 21600"/>
                <a:gd name="T19" fmla="*/ 492952 h 21600"/>
                <a:gd name="T20" fmla="*/ 0 w 21600"/>
                <a:gd name="T21" fmla="*/ 492952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0" y="21600"/>
                  </a:moveTo>
                  <a:lnTo>
                    <a:pt x="5030" y="19067"/>
                  </a:lnTo>
                  <a:lnTo>
                    <a:pt x="10763" y="14133"/>
                  </a:lnTo>
                  <a:lnTo>
                    <a:pt x="16126" y="15733"/>
                  </a:lnTo>
                  <a:lnTo>
                    <a:pt x="21600" y="17733"/>
                  </a:lnTo>
                  <a:lnTo>
                    <a:pt x="19159" y="6267"/>
                  </a:lnTo>
                  <a:lnTo>
                    <a:pt x="14277" y="0"/>
                  </a:lnTo>
                  <a:lnTo>
                    <a:pt x="8840" y="1600"/>
                  </a:lnTo>
                  <a:lnTo>
                    <a:pt x="2404" y="6133"/>
                  </a:lnTo>
                  <a:lnTo>
                    <a:pt x="0" y="21600"/>
                  </a:lnTo>
                  <a:close/>
                  <a:moveTo>
                    <a:pt x="0" y="21600"/>
                  </a:moveTo>
                </a:path>
              </a:pathLst>
            </a:custGeom>
            <a:solidFill>
              <a:schemeClr val="accent5">
                <a:lumMod val="25000"/>
                <a:lumOff val="75000"/>
              </a:schemeClr>
            </a:solidFill>
            <a:ln w="6350" cap="flat">
              <a:solidFill>
                <a:schemeClr val="tx1"/>
              </a:solidFill>
              <a:prstDash val="solid"/>
              <a:miter lim="800000"/>
              <a:headEnd type="none" w="med" len="med"/>
              <a:tailEnd type="none" w="med" len="med"/>
            </a:ln>
          </p:spPr>
          <p:txBody>
            <a:bodyPr lIns="0" tIns="0" rIns="0" bIns="0"/>
            <a:lstStyle/>
            <a:p>
              <a:pPr>
                <a:defRPr/>
              </a:pPr>
              <a:endParaRPr lang="en-GB" sz="1081">
                <a:latin typeface="Gill Sans" panose="020B0502020104020203" pitchFamily="34" charset="-79"/>
                <a:ea typeface="Heiti SC Light" panose="02000000000000000000" pitchFamily="2" charset="-128"/>
                <a:sym typeface="Gill Sans" panose="020B0502020104020203" pitchFamily="34" charset="-79"/>
              </a:endParaRPr>
            </a:p>
          </p:txBody>
        </p:sp>
        <p:sp>
          <p:nvSpPr>
            <p:cNvPr id="164" name="Freeform 46">
              <a:extLst>
                <a:ext uri="{FF2B5EF4-FFF2-40B4-BE49-F238E27FC236}">
                  <a16:creationId xmlns:a16="http://schemas.microsoft.com/office/drawing/2014/main" id="{B9EAE8CF-2590-492A-889C-B8E2E2A8E6FC}"/>
                </a:ext>
              </a:extLst>
            </p:cNvPr>
            <p:cNvSpPr>
              <a:spLocks/>
            </p:cNvSpPr>
            <p:nvPr/>
          </p:nvSpPr>
          <p:spPr bwMode="auto">
            <a:xfrm>
              <a:off x="4759671" y="6327290"/>
              <a:ext cx="203470" cy="180497"/>
            </a:xfrm>
            <a:custGeom>
              <a:avLst/>
              <a:gdLst>
                <a:gd name="T0" fmla="*/ 148484748 w 21600"/>
                <a:gd name="T1" fmla="*/ 467117527 h 21600"/>
                <a:gd name="T2" fmla="*/ 0 w 21600"/>
                <a:gd name="T3" fmla="*/ 257671950 h 21600"/>
                <a:gd name="T4" fmla="*/ 186095674 w 21600"/>
                <a:gd name="T5" fmla="*/ 117124863 h 21600"/>
                <a:gd name="T6" fmla="*/ 316772578 w 21600"/>
                <a:gd name="T7" fmla="*/ 27550570 h 21600"/>
                <a:gd name="T8" fmla="*/ 512751955 w 21600"/>
                <a:gd name="T9" fmla="*/ 0 h 21600"/>
                <a:gd name="T10" fmla="*/ 659282392 w 21600"/>
                <a:gd name="T11" fmla="*/ 74414313 h 21600"/>
                <a:gd name="T12" fmla="*/ 754302297 w 21600"/>
                <a:gd name="T13" fmla="*/ 210829393 h 21600"/>
                <a:gd name="T14" fmla="*/ 629562348 w 21600"/>
                <a:gd name="T15" fmla="*/ 301766303 h 21600"/>
                <a:gd name="T16" fmla="*/ 413782500 w 21600"/>
                <a:gd name="T17" fmla="*/ 366536460 h 21600"/>
                <a:gd name="T18" fmla="*/ 148484748 w 21600"/>
                <a:gd name="T19" fmla="*/ 467117527 h 21600"/>
                <a:gd name="T20" fmla="*/ 148484748 w 21600"/>
                <a:gd name="T21" fmla="*/ 467117527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4252" y="21600"/>
                  </a:moveTo>
                  <a:lnTo>
                    <a:pt x="0" y="11915"/>
                  </a:lnTo>
                  <a:lnTo>
                    <a:pt x="5329" y="5416"/>
                  </a:lnTo>
                  <a:lnTo>
                    <a:pt x="9071" y="1274"/>
                  </a:lnTo>
                  <a:lnTo>
                    <a:pt x="14683" y="0"/>
                  </a:lnTo>
                  <a:lnTo>
                    <a:pt x="18879" y="3441"/>
                  </a:lnTo>
                  <a:lnTo>
                    <a:pt x="21600" y="9749"/>
                  </a:lnTo>
                  <a:lnTo>
                    <a:pt x="18028" y="13954"/>
                  </a:lnTo>
                  <a:lnTo>
                    <a:pt x="11849" y="16949"/>
                  </a:lnTo>
                  <a:lnTo>
                    <a:pt x="4252" y="21600"/>
                  </a:lnTo>
                  <a:close/>
                  <a:moveTo>
                    <a:pt x="4252" y="21600"/>
                  </a:moveTo>
                </a:path>
              </a:pathLst>
            </a:custGeom>
            <a:solidFill>
              <a:schemeClr val="accent3"/>
            </a:solidFill>
            <a:ln w="6350" cap="flat">
              <a:solidFill>
                <a:schemeClr val="tx1"/>
              </a:solidFill>
              <a:prstDash val="solid"/>
              <a:miter lim="800000"/>
              <a:headEnd type="none" w="med" len="med"/>
              <a:tailEnd type="none" w="med" len="med"/>
            </a:ln>
          </p:spPr>
          <p:txBody>
            <a:bodyPr lIns="0" tIns="0" rIns="0" bIns="0"/>
            <a:lstStyle/>
            <a:p>
              <a:pPr>
                <a:defRPr/>
              </a:pPr>
              <a:endParaRPr lang="en-GB" sz="1081">
                <a:latin typeface="Gill Sans" panose="020B0502020104020203" pitchFamily="34" charset="-79"/>
                <a:ea typeface="Heiti SC Light" panose="02000000000000000000" pitchFamily="2" charset="-128"/>
                <a:sym typeface="Gill Sans" panose="020B0502020104020203" pitchFamily="34" charset="-79"/>
              </a:endParaRPr>
            </a:p>
          </p:txBody>
        </p:sp>
        <p:sp>
          <p:nvSpPr>
            <p:cNvPr id="165" name="Freeform 47">
              <a:extLst>
                <a:ext uri="{FF2B5EF4-FFF2-40B4-BE49-F238E27FC236}">
                  <a16:creationId xmlns:a16="http://schemas.microsoft.com/office/drawing/2014/main" id="{ACE9CA44-F012-42B0-B627-5C1538FF699E}"/>
                </a:ext>
              </a:extLst>
            </p:cNvPr>
            <p:cNvSpPr>
              <a:spLocks/>
            </p:cNvSpPr>
            <p:nvPr/>
          </p:nvSpPr>
          <p:spPr bwMode="auto">
            <a:xfrm>
              <a:off x="5200522" y="5845042"/>
              <a:ext cx="143305" cy="144398"/>
            </a:xfrm>
            <a:custGeom>
              <a:avLst/>
              <a:gdLst>
                <a:gd name="T0" fmla="*/ 0 w 21600"/>
                <a:gd name="T1" fmla="*/ 1495139 h 21600"/>
                <a:gd name="T2" fmla="*/ 234892 w 21600"/>
                <a:gd name="T3" fmla="*/ 645356 h 21600"/>
                <a:gd name="T4" fmla="*/ 918166 w 21600"/>
                <a:gd name="T5" fmla="*/ 0 h 21600"/>
                <a:gd name="T6" fmla="*/ 2002250 w 21600"/>
                <a:gd name="T7" fmla="*/ 116514 h 21600"/>
                <a:gd name="T8" fmla="*/ 1959791 w 21600"/>
                <a:gd name="T9" fmla="*/ 1166864 h 21600"/>
                <a:gd name="T10" fmla="*/ 1601431 w 21600"/>
                <a:gd name="T11" fmla="*/ 2032926 h 21600"/>
                <a:gd name="T12" fmla="*/ 779399 w 21600"/>
                <a:gd name="T13" fmla="*/ 1914618 h 21600"/>
                <a:gd name="T14" fmla="*/ 0 w 21600"/>
                <a:gd name="T15" fmla="*/ 1495139 h 21600"/>
                <a:gd name="T16" fmla="*/ 0 w 21600"/>
                <a:gd name="T17" fmla="*/ 1495139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15886"/>
                  </a:moveTo>
                  <a:lnTo>
                    <a:pt x="2534" y="6857"/>
                  </a:lnTo>
                  <a:lnTo>
                    <a:pt x="9905" y="0"/>
                  </a:lnTo>
                  <a:lnTo>
                    <a:pt x="21600" y="1238"/>
                  </a:lnTo>
                  <a:lnTo>
                    <a:pt x="21142" y="12398"/>
                  </a:lnTo>
                  <a:lnTo>
                    <a:pt x="17276" y="21600"/>
                  </a:lnTo>
                  <a:lnTo>
                    <a:pt x="8408" y="20343"/>
                  </a:lnTo>
                  <a:lnTo>
                    <a:pt x="0" y="15886"/>
                  </a:lnTo>
                  <a:close/>
                  <a:moveTo>
                    <a:pt x="0" y="15886"/>
                  </a:moveTo>
                </a:path>
              </a:pathLst>
            </a:custGeom>
            <a:solidFill>
              <a:schemeClr val="accent5">
                <a:lumMod val="25000"/>
                <a:lumOff val="75000"/>
              </a:schemeClr>
            </a:solidFill>
            <a:ln w="6350" cap="flat">
              <a:solidFill>
                <a:schemeClr val="tx1"/>
              </a:solidFill>
              <a:prstDash val="solid"/>
              <a:miter lim="800000"/>
              <a:headEnd type="none" w="med" len="med"/>
              <a:tailEnd type="none" w="med" len="med"/>
            </a:ln>
          </p:spPr>
          <p:txBody>
            <a:bodyPr lIns="0" tIns="0" rIns="0" bIns="0"/>
            <a:lstStyle/>
            <a:p>
              <a:pPr>
                <a:defRPr/>
              </a:pPr>
              <a:endParaRPr lang="en-GB" sz="1081">
                <a:latin typeface="Gill Sans" panose="020B0502020104020203" pitchFamily="34" charset="-79"/>
                <a:ea typeface="Heiti SC Light" panose="02000000000000000000" pitchFamily="2" charset="-128"/>
                <a:sym typeface="Gill Sans" panose="020B0502020104020203" pitchFamily="34" charset="-79"/>
              </a:endParaRPr>
            </a:p>
          </p:txBody>
        </p:sp>
        <p:sp>
          <p:nvSpPr>
            <p:cNvPr id="166" name="Freeform 48">
              <a:extLst>
                <a:ext uri="{FF2B5EF4-FFF2-40B4-BE49-F238E27FC236}">
                  <a16:creationId xmlns:a16="http://schemas.microsoft.com/office/drawing/2014/main" id="{73878EA9-AB97-47FC-AA30-5C9952F64D9A}"/>
                </a:ext>
              </a:extLst>
            </p:cNvPr>
            <p:cNvSpPr>
              <a:spLocks/>
            </p:cNvSpPr>
            <p:nvPr/>
          </p:nvSpPr>
          <p:spPr bwMode="auto">
            <a:xfrm>
              <a:off x="6059254" y="4011623"/>
              <a:ext cx="33911" cy="96265"/>
            </a:xfrm>
            <a:custGeom>
              <a:avLst/>
              <a:gdLst>
                <a:gd name="T0" fmla="*/ 3021036 w 21600"/>
                <a:gd name="T1" fmla="*/ 1580919868 h 21600"/>
                <a:gd name="T2" fmla="*/ 2879369 w 21600"/>
                <a:gd name="T3" fmla="*/ 733661216 h 21600"/>
                <a:gd name="T4" fmla="*/ 1180190 w 21600"/>
                <a:gd name="T5" fmla="*/ 0 h 21600"/>
                <a:gd name="T6" fmla="*/ 0 w 21600"/>
                <a:gd name="T7" fmla="*/ 1091785063 h 21600"/>
                <a:gd name="T8" fmla="*/ 3021036 w 21600"/>
                <a:gd name="T9" fmla="*/ 1580919868 h 21600"/>
                <a:gd name="T10" fmla="*/ 3021036 w 21600"/>
                <a:gd name="T11" fmla="*/ 1580919868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21600"/>
                  </a:moveTo>
                  <a:lnTo>
                    <a:pt x="20587" y="10024"/>
                  </a:lnTo>
                  <a:lnTo>
                    <a:pt x="8438" y="0"/>
                  </a:lnTo>
                  <a:lnTo>
                    <a:pt x="0" y="14917"/>
                  </a:lnTo>
                  <a:lnTo>
                    <a:pt x="21600" y="21600"/>
                  </a:lnTo>
                  <a:close/>
                  <a:moveTo>
                    <a:pt x="21600" y="21600"/>
                  </a:moveTo>
                </a:path>
              </a:pathLst>
            </a:custGeom>
            <a:solidFill>
              <a:srgbClr val="E6E6E6"/>
            </a:solidFill>
            <a:ln w="6350" cap="flat">
              <a:solidFill>
                <a:schemeClr val="tx1"/>
              </a:solidFill>
              <a:prstDash val="solid"/>
              <a:miter lim="800000"/>
              <a:headEnd type="none" w="med" len="med"/>
              <a:tailEnd type="none" w="med" len="med"/>
            </a:ln>
          </p:spPr>
          <p:txBody>
            <a:bodyPr lIns="0" tIns="0" rIns="0" bIns="0"/>
            <a:lstStyle/>
            <a:p>
              <a:endParaRPr lang="en-US" sz="1081"/>
            </a:p>
          </p:txBody>
        </p:sp>
        <p:sp>
          <p:nvSpPr>
            <p:cNvPr id="167" name="Freeform 49">
              <a:extLst>
                <a:ext uri="{FF2B5EF4-FFF2-40B4-BE49-F238E27FC236}">
                  <a16:creationId xmlns:a16="http://schemas.microsoft.com/office/drawing/2014/main" id="{D06AAC1E-B28B-457B-BEBD-F87470A94443}"/>
                </a:ext>
              </a:extLst>
            </p:cNvPr>
            <p:cNvSpPr>
              <a:spLocks/>
            </p:cNvSpPr>
            <p:nvPr/>
          </p:nvSpPr>
          <p:spPr bwMode="auto">
            <a:xfrm>
              <a:off x="6094260" y="3932860"/>
              <a:ext cx="47038" cy="78763"/>
            </a:xfrm>
            <a:custGeom>
              <a:avLst/>
              <a:gdLst>
                <a:gd name="T0" fmla="*/ 5105476 w 21600"/>
                <a:gd name="T1" fmla="*/ 474251798 h 21600"/>
                <a:gd name="T2" fmla="*/ 21518167 w 21600"/>
                <a:gd name="T3" fmla="*/ 0 h 21600"/>
                <a:gd name="T4" fmla="*/ 0 w 21600"/>
                <a:gd name="T5" fmla="*/ 148511911 h 21600"/>
                <a:gd name="T6" fmla="*/ 5105476 w 21600"/>
                <a:gd name="T7" fmla="*/ 474251798 h 21600"/>
                <a:gd name="T8" fmla="*/ 5105476 w 21600"/>
                <a:gd name="T9" fmla="*/ 474251798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5125" y="21600"/>
                  </a:moveTo>
                  <a:lnTo>
                    <a:pt x="21600" y="0"/>
                  </a:lnTo>
                  <a:lnTo>
                    <a:pt x="0" y="6764"/>
                  </a:lnTo>
                  <a:lnTo>
                    <a:pt x="5125" y="21600"/>
                  </a:lnTo>
                  <a:close/>
                  <a:moveTo>
                    <a:pt x="5125" y="21600"/>
                  </a:moveTo>
                </a:path>
              </a:pathLst>
            </a:custGeom>
            <a:solidFill>
              <a:srgbClr val="E6E6E6"/>
            </a:solidFill>
            <a:ln w="6350" cap="flat">
              <a:solidFill>
                <a:schemeClr val="tx1"/>
              </a:solidFill>
              <a:prstDash val="solid"/>
              <a:miter lim="800000"/>
              <a:headEnd type="none" w="med" len="med"/>
              <a:tailEnd type="none" w="med" len="med"/>
            </a:ln>
          </p:spPr>
          <p:txBody>
            <a:bodyPr lIns="0" tIns="0" rIns="0" bIns="0"/>
            <a:lstStyle/>
            <a:p>
              <a:endParaRPr lang="en-US" sz="1081"/>
            </a:p>
          </p:txBody>
        </p:sp>
        <p:sp>
          <p:nvSpPr>
            <p:cNvPr id="168" name="Freeform 50">
              <a:extLst>
                <a:ext uri="{FF2B5EF4-FFF2-40B4-BE49-F238E27FC236}">
                  <a16:creationId xmlns:a16="http://schemas.microsoft.com/office/drawing/2014/main" id="{586926ED-D6EC-4395-84E7-C24DFA22E576}"/>
                </a:ext>
              </a:extLst>
            </p:cNvPr>
            <p:cNvSpPr>
              <a:spLocks/>
            </p:cNvSpPr>
            <p:nvPr/>
          </p:nvSpPr>
          <p:spPr bwMode="auto">
            <a:xfrm>
              <a:off x="6395089" y="4534520"/>
              <a:ext cx="30630" cy="88608"/>
            </a:xfrm>
            <a:custGeom>
              <a:avLst/>
              <a:gdLst>
                <a:gd name="T0" fmla="*/ 1054613 w 21600"/>
                <a:gd name="T1" fmla="*/ 961421716 h 21600"/>
                <a:gd name="T2" fmla="*/ 1640442 w 21600"/>
                <a:gd name="T3" fmla="*/ 0 h 21600"/>
                <a:gd name="T4" fmla="*/ 0 w 21600"/>
                <a:gd name="T5" fmla="*/ 532835459 h 21600"/>
                <a:gd name="T6" fmla="*/ 1054613 w 21600"/>
                <a:gd name="T7" fmla="*/ 961421716 h 21600"/>
                <a:gd name="T8" fmla="*/ 1054613 w 21600"/>
                <a:gd name="T9" fmla="*/ 961421716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3886" y="21600"/>
                  </a:moveTo>
                  <a:lnTo>
                    <a:pt x="21600" y="0"/>
                  </a:lnTo>
                  <a:lnTo>
                    <a:pt x="0" y="11971"/>
                  </a:lnTo>
                  <a:lnTo>
                    <a:pt x="13886" y="21600"/>
                  </a:lnTo>
                  <a:close/>
                  <a:moveTo>
                    <a:pt x="13886" y="21600"/>
                  </a:moveTo>
                </a:path>
              </a:pathLst>
            </a:custGeom>
            <a:solidFill>
              <a:srgbClr val="FFC000"/>
            </a:solidFill>
            <a:ln w="6350" cap="flat">
              <a:solidFill>
                <a:schemeClr val="tx1"/>
              </a:solidFill>
              <a:prstDash val="solid"/>
              <a:miter lim="800000"/>
              <a:headEnd type="none" w="med" len="med"/>
              <a:tailEnd type="none" w="med" len="med"/>
            </a:ln>
          </p:spPr>
          <p:txBody>
            <a:bodyPr lIns="0" tIns="0" rIns="0" bIns="0"/>
            <a:lstStyle/>
            <a:p>
              <a:endParaRPr lang="en-US" sz="1081"/>
            </a:p>
          </p:txBody>
        </p:sp>
        <p:sp>
          <p:nvSpPr>
            <p:cNvPr id="169" name="Freeform 51">
              <a:extLst>
                <a:ext uri="{FF2B5EF4-FFF2-40B4-BE49-F238E27FC236}">
                  <a16:creationId xmlns:a16="http://schemas.microsoft.com/office/drawing/2014/main" id="{480DCDDF-79C3-433A-89F6-91D6B6C4B39E}"/>
                </a:ext>
              </a:extLst>
            </p:cNvPr>
            <p:cNvSpPr>
              <a:spLocks/>
            </p:cNvSpPr>
            <p:nvPr/>
          </p:nvSpPr>
          <p:spPr bwMode="auto">
            <a:xfrm>
              <a:off x="3571668" y="3897855"/>
              <a:ext cx="123613" cy="130177"/>
            </a:xfrm>
            <a:custGeom>
              <a:avLst/>
              <a:gdLst>
                <a:gd name="T0" fmla="*/ 1005323532 w 21600"/>
                <a:gd name="T1" fmla="*/ 2147483646 h 21600"/>
                <a:gd name="T2" fmla="*/ 2147483646 w 21600"/>
                <a:gd name="T3" fmla="*/ 2147483646 h 21600"/>
                <a:gd name="T4" fmla="*/ 2147483646 w 21600"/>
                <a:gd name="T5" fmla="*/ 2147483646 h 21600"/>
                <a:gd name="T6" fmla="*/ 2147483646 w 21600"/>
                <a:gd name="T7" fmla="*/ 1487201280 h 21600"/>
                <a:gd name="T8" fmla="*/ 2147483646 w 21600"/>
                <a:gd name="T9" fmla="*/ 0 h 21600"/>
                <a:gd name="T10" fmla="*/ 0 w 21600"/>
                <a:gd name="T11" fmla="*/ 2147483646 h 21600"/>
                <a:gd name="T12" fmla="*/ 1005323532 w 21600"/>
                <a:gd name="T13" fmla="*/ 2147483646 h 21600"/>
                <a:gd name="T14" fmla="*/ 1005323532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3064" y="21600"/>
                  </a:moveTo>
                  <a:lnTo>
                    <a:pt x="7813" y="15484"/>
                  </a:lnTo>
                  <a:lnTo>
                    <a:pt x="8426" y="8056"/>
                  </a:lnTo>
                  <a:lnTo>
                    <a:pt x="21600" y="3323"/>
                  </a:lnTo>
                  <a:lnTo>
                    <a:pt x="11133" y="0"/>
                  </a:lnTo>
                  <a:lnTo>
                    <a:pt x="0" y="7765"/>
                  </a:lnTo>
                  <a:lnTo>
                    <a:pt x="3064" y="21600"/>
                  </a:lnTo>
                  <a:close/>
                  <a:moveTo>
                    <a:pt x="3064" y="21600"/>
                  </a:moveTo>
                </a:path>
              </a:pathLst>
            </a:custGeom>
            <a:solidFill>
              <a:srgbClr val="E6E6E6"/>
            </a:solidFill>
            <a:ln w="6350" cap="flat">
              <a:solidFill>
                <a:schemeClr val="tx1"/>
              </a:solidFill>
              <a:prstDash val="solid"/>
              <a:miter lim="800000"/>
              <a:headEnd type="none" w="med" len="med"/>
              <a:tailEnd type="none" w="med" len="med"/>
            </a:ln>
          </p:spPr>
          <p:txBody>
            <a:bodyPr lIns="0" tIns="0" rIns="0" bIns="0"/>
            <a:lstStyle/>
            <a:p>
              <a:endParaRPr lang="en-US" sz="1081"/>
            </a:p>
          </p:txBody>
        </p:sp>
        <p:sp>
          <p:nvSpPr>
            <p:cNvPr id="170" name="Freeform 52">
              <a:extLst>
                <a:ext uri="{FF2B5EF4-FFF2-40B4-BE49-F238E27FC236}">
                  <a16:creationId xmlns:a16="http://schemas.microsoft.com/office/drawing/2014/main" id="{B4B3BA41-F98E-450E-94B0-A3B26CF45863}"/>
                </a:ext>
              </a:extLst>
            </p:cNvPr>
            <p:cNvSpPr>
              <a:spLocks/>
            </p:cNvSpPr>
            <p:nvPr/>
          </p:nvSpPr>
          <p:spPr bwMode="auto">
            <a:xfrm>
              <a:off x="4627305" y="2347762"/>
              <a:ext cx="1128931" cy="8127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w 21600"/>
                <a:gd name="T17" fmla="*/ 2147483646 h 21600"/>
                <a:gd name="T18" fmla="*/ 0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0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2147483646 h 21600"/>
                <a:gd name="T88" fmla="*/ 2147483646 w 21600"/>
                <a:gd name="T89" fmla="*/ 2147483646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00" h="21600">
                  <a:moveTo>
                    <a:pt x="7939" y="19590"/>
                  </a:moveTo>
                  <a:lnTo>
                    <a:pt x="6971" y="18125"/>
                  </a:lnTo>
                  <a:lnTo>
                    <a:pt x="5989" y="16626"/>
                  </a:lnTo>
                  <a:lnTo>
                    <a:pt x="5105" y="15195"/>
                  </a:lnTo>
                  <a:lnTo>
                    <a:pt x="3873" y="12839"/>
                  </a:lnTo>
                  <a:lnTo>
                    <a:pt x="3336" y="12025"/>
                  </a:lnTo>
                  <a:lnTo>
                    <a:pt x="2083" y="10521"/>
                  </a:lnTo>
                  <a:lnTo>
                    <a:pt x="1031" y="9403"/>
                  </a:lnTo>
                  <a:lnTo>
                    <a:pt x="0" y="8926"/>
                  </a:lnTo>
                  <a:lnTo>
                    <a:pt x="0" y="6609"/>
                  </a:lnTo>
                  <a:lnTo>
                    <a:pt x="687" y="5724"/>
                  </a:lnTo>
                  <a:lnTo>
                    <a:pt x="1669" y="5656"/>
                  </a:lnTo>
                  <a:lnTo>
                    <a:pt x="2160" y="4633"/>
                  </a:lnTo>
                  <a:lnTo>
                    <a:pt x="3436" y="4633"/>
                  </a:lnTo>
                  <a:lnTo>
                    <a:pt x="4025" y="6064"/>
                  </a:lnTo>
                  <a:lnTo>
                    <a:pt x="5253" y="6814"/>
                  </a:lnTo>
                  <a:lnTo>
                    <a:pt x="6824" y="6609"/>
                  </a:lnTo>
                  <a:lnTo>
                    <a:pt x="8002" y="7018"/>
                  </a:lnTo>
                  <a:lnTo>
                    <a:pt x="9475" y="6269"/>
                  </a:lnTo>
                  <a:lnTo>
                    <a:pt x="10456" y="4770"/>
                  </a:lnTo>
                  <a:lnTo>
                    <a:pt x="11880" y="6064"/>
                  </a:lnTo>
                  <a:lnTo>
                    <a:pt x="13500" y="6064"/>
                  </a:lnTo>
                  <a:lnTo>
                    <a:pt x="14531" y="3611"/>
                  </a:lnTo>
                  <a:lnTo>
                    <a:pt x="15415" y="1908"/>
                  </a:lnTo>
                  <a:lnTo>
                    <a:pt x="14776" y="681"/>
                  </a:lnTo>
                  <a:lnTo>
                    <a:pt x="15905" y="0"/>
                  </a:lnTo>
                  <a:lnTo>
                    <a:pt x="16740" y="409"/>
                  </a:lnTo>
                  <a:lnTo>
                    <a:pt x="16691" y="2385"/>
                  </a:lnTo>
                  <a:lnTo>
                    <a:pt x="16936" y="3816"/>
                  </a:lnTo>
                  <a:lnTo>
                    <a:pt x="17575" y="4770"/>
                  </a:lnTo>
                  <a:lnTo>
                    <a:pt x="18115" y="6746"/>
                  </a:lnTo>
                  <a:lnTo>
                    <a:pt x="18311" y="9199"/>
                  </a:lnTo>
                  <a:lnTo>
                    <a:pt x="16936" y="9539"/>
                  </a:lnTo>
                  <a:lnTo>
                    <a:pt x="16445" y="11379"/>
                  </a:lnTo>
                  <a:lnTo>
                    <a:pt x="17907" y="11634"/>
                  </a:lnTo>
                  <a:lnTo>
                    <a:pt x="18753" y="13015"/>
                  </a:lnTo>
                  <a:lnTo>
                    <a:pt x="19636" y="14445"/>
                  </a:lnTo>
                  <a:lnTo>
                    <a:pt x="20716" y="17103"/>
                  </a:lnTo>
                  <a:lnTo>
                    <a:pt x="21551" y="17239"/>
                  </a:lnTo>
                  <a:lnTo>
                    <a:pt x="21600" y="18874"/>
                  </a:lnTo>
                  <a:lnTo>
                    <a:pt x="20373" y="18943"/>
                  </a:lnTo>
                  <a:lnTo>
                    <a:pt x="19195" y="19079"/>
                  </a:lnTo>
                  <a:lnTo>
                    <a:pt x="18262" y="20578"/>
                  </a:lnTo>
                  <a:lnTo>
                    <a:pt x="17133" y="21123"/>
                  </a:lnTo>
                  <a:lnTo>
                    <a:pt x="15365" y="21259"/>
                  </a:lnTo>
                  <a:lnTo>
                    <a:pt x="13991" y="21191"/>
                  </a:lnTo>
                  <a:lnTo>
                    <a:pt x="13009" y="21600"/>
                  </a:lnTo>
                  <a:lnTo>
                    <a:pt x="12171" y="20506"/>
                  </a:lnTo>
                  <a:lnTo>
                    <a:pt x="10898" y="19147"/>
                  </a:lnTo>
                  <a:lnTo>
                    <a:pt x="9564" y="18956"/>
                  </a:lnTo>
                  <a:lnTo>
                    <a:pt x="7939" y="19590"/>
                  </a:lnTo>
                  <a:close/>
                  <a:moveTo>
                    <a:pt x="7939" y="19590"/>
                  </a:moveTo>
                </a:path>
              </a:pathLst>
            </a:custGeom>
            <a:solidFill>
              <a:srgbClr val="E6E6E6"/>
            </a:solidFill>
            <a:ln w="6350" cap="flat">
              <a:solidFill>
                <a:schemeClr val="tx1"/>
              </a:solidFill>
              <a:prstDash val="solid"/>
              <a:miter lim="800000"/>
              <a:headEnd type="none" w="med" len="med"/>
              <a:tailEnd type="none" w="med" len="med"/>
            </a:ln>
          </p:spPr>
          <p:txBody>
            <a:bodyPr lIns="0" tIns="0" rIns="0" bIns="0"/>
            <a:lstStyle/>
            <a:p>
              <a:endParaRPr lang="en-US" sz="1081"/>
            </a:p>
          </p:txBody>
        </p:sp>
        <p:sp>
          <p:nvSpPr>
            <p:cNvPr id="171" name="Oval 53">
              <a:extLst>
                <a:ext uri="{FF2B5EF4-FFF2-40B4-BE49-F238E27FC236}">
                  <a16:creationId xmlns:a16="http://schemas.microsoft.com/office/drawing/2014/main" id="{92609E2F-58D0-4E18-B963-9F6F09946C37}"/>
                </a:ext>
              </a:extLst>
            </p:cNvPr>
            <p:cNvSpPr>
              <a:spLocks/>
            </p:cNvSpPr>
            <p:nvPr/>
          </p:nvSpPr>
          <p:spPr bwMode="auto">
            <a:xfrm rot="18196973">
              <a:off x="3220517" y="3141952"/>
              <a:ext cx="70011" cy="35006"/>
            </a:xfrm>
            <a:prstGeom prst="ellipse">
              <a:avLst/>
            </a:prstGeom>
            <a:solidFill>
              <a:srgbClr val="FFC000"/>
            </a:solidFill>
            <a:ln w="6350">
              <a:solidFill>
                <a:schemeClr val="tx1"/>
              </a:solidFill>
              <a:miter lim="800000"/>
              <a:headEnd/>
              <a:tailEnd/>
            </a:ln>
          </p:spPr>
          <p:txBody>
            <a:bodyPr lIns="0" tIns="0" rIns="0" bIns="0"/>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lgn="ctr" eaLnBrk="1" hangingPunct="1"/>
              <a:endParaRPr lang="en-US" altLang="en-US" sz="2836"/>
            </a:p>
          </p:txBody>
        </p:sp>
        <p:sp>
          <p:nvSpPr>
            <p:cNvPr id="172" name="Oval 54">
              <a:extLst>
                <a:ext uri="{FF2B5EF4-FFF2-40B4-BE49-F238E27FC236}">
                  <a16:creationId xmlns:a16="http://schemas.microsoft.com/office/drawing/2014/main" id="{AC92703B-616B-4F59-8C17-ABF99328115A}"/>
                </a:ext>
              </a:extLst>
            </p:cNvPr>
            <p:cNvSpPr>
              <a:spLocks/>
            </p:cNvSpPr>
            <p:nvPr/>
          </p:nvSpPr>
          <p:spPr bwMode="auto">
            <a:xfrm rot="17652526">
              <a:off x="3049864" y="3441688"/>
              <a:ext cx="43757" cy="26254"/>
            </a:xfrm>
            <a:prstGeom prst="ellipse">
              <a:avLst/>
            </a:prstGeom>
            <a:solidFill>
              <a:srgbClr val="FFC000"/>
            </a:solidFill>
            <a:ln w="6350">
              <a:solidFill>
                <a:schemeClr val="tx1"/>
              </a:solidFill>
              <a:miter lim="800000"/>
              <a:headEnd/>
              <a:tailEnd/>
            </a:ln>
          </p:spPr>
          <p:txBody>
            <a:bodyPr lIns="0" tIns="0" rIns="0" bIns="0"/>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lgn="ctr" eaLnBrk="1" hangingPunct="1"/>
              <a:endParaRPr lang="en-US" altLang="en-US" sz="2836"/>
            </a:p>
          </p:txBody>
        </p:sp>
        <p:sp>
          <p:nvSpPr>
            <p:cNvPr id="173" name="Oval 55">
              <a:extLst>
                <a:ext uri="{FF2B5EF4-FFF2-40B4-BE49-F238E27FC236}">
                  <a16:creationId xmlns:a16="http://schemas.microsoft.com/office/drawing/2014/main" id="{45BB4A7E-5064-4DB5-AD77-F839F1BE122B}"/>
                </a:ext>
              </a:extLst>
            </p:cNvPr>
            <p:cNvSpPr>
              <a:spLocks/>
            </p:cNvSpPr>
            <p:nvPr/>
          </p:nvSpPr>
          <p:spPr bwMode="auto">
            <a:xfrm rot="16412833">
              <a:off x="3131909" y="3337765"/>
              <a:ext cx="35006" cy="17503"/>
            </a:xfrm>
            <a:prstGeom prst="ellipse">
              <a:avLst/>
            </a:prstGeom>
            <a:solidFill>
              <a:srgbClr val="E6E6E6"/>
            </a:solidFill>
            <a:ln w="6350">
              <a:solidFill>
                <a:schemeClr val="tx1"/>
              </a:solidFill>
              <a:miter lim="800000"/>
              <a:headEnd/>
              <a:tailEnd/>
            </a:ln>
          </p:spPr>
          <p:txBody>
            <a:bodyPr lIns="0" tIns="0" rIns="0" bIns="0"/>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lgn="ctr" eaLnBrk="1" hangingPunct="1"/>
              <a:endParaRPr lang="en-US" altLang="en-US" sz="2836"/>
            </a:p>
          </p:txBody>
        </p:sp>
        <p:sp>
          <p:nvSpPr>
            <p:cNvPr id="174" name="Oval 56">
              <a:extLst>
                <a:ext uri="{FF2B5EF4-FFF2-40B4-BE49-F238E27FC236}">
                  <a16:creationId xmlns:a16="http://schemas.microsoft.com/office/drawing/2014/main" id="{410EB983-F4AF-4850-AA10-32344A5F9BC6}"/>
                </a:ext>
              </a:extLst>
            </p:cNvPr>
            <p:cNvSpPr>
              <a:spLocks/>
            </p:cNvSpPr>
            <p:nvPr/>
          </p:nvSpPr>
          <p:spPr bwMode="auto">
            <a:xfrm rot="17652526">
              <a:off x="6474945" y="4624221"/>
              <a:ext cx="43757" cy="26254"/>
            </a:xfrm>
            <a:prstGeom prst="ellipse">
              <a:avLst/>
            </a:prstGeom>
            <a:solidFill>
              <a:srgbClr val="FFC000"/>
            </a:solidFill>
            <a:ln w="6350">
              <a:solidFill>
                <a:schemeClr val="tx1"/>
              </a:solidFill>
              <a:miter lim="800000"/>
              <a:headEnd/>
              <a:tailEnd/>
            </a:ln>
          </p:spPr>
          <p:txBody>
            <a:bodyPr lIns="0" tIns="0" rIns="0" bIns="0"/>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lgn="ctr" eaLnBrk="1" hangingPunct="1"/>
              <a:endParaRPr lang="en-US" altLang="en-US" sz="2836"/>
            </a:p>
          </p:txBody>
        </p:sp>
        <p:sp>
          <p:nvSpPr>
            <p:cNvPr id="175" name="Oval 57">
              <a:extLst>
                <a:ext uri="{FF2B5EF4-FFF2-40B4-BE49-F238E27FC236}">
                  <a16:creationId xmlns:a16="http://schemas.microsoft.com/office/drawing/2014/main" id="{3D4DB9A7-9036-4E07-ADB0-9D1AA89F5975}"/>
                </a:ext>
              </a:extLst>
            </p:cNvPr>
            <p:cNvSpPr>
              <a:spLocks/>
            </p:cNvSpPr>
            <p:nvPr/>
          </p:nvSpPr>
          <p:spPr bwMode="auto">
            <a:xfrm rot="15817739">
              <a:off x="6544957" y="4667978"/>
              <a:ext cx="43757" cy="26254"/>
            </a:xfrm>
            <a:prstGeom prst="ellipse">
              <a:avLst/>
            </a:prstGeom>
            <a:solidFill>
              <a:srgbClr val="FFC000"/>
            </a:solidFill>
            <a:ln w="6350">
              <a:solidFill>
                <a:schemeClr val="tx1"/>
              </a:solidFill>
              <a:miter lim="800000"/>
              <a:headEnd/>
              <a:tailEnd/>
            </a:ln>
          </p:spPr>
          <p:txBody>
            <a:bodyPr lIns="0" tIns="0" rIns="0" bIns="0"/>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lgn="ctr" eaLnBrk="1" hangingPunct="1"/>
              <a:endParaRPr lang="en-US" altLang="en-US" sz="2836"/>
            </a:p>
          </p:txBody>
        </p:sp>
        <p:sp>
          <p:nvSpPr>
            <p:cNvPr id="176" name="Oval 58">
              <a:extLst>
                <a:ext uri="{FF2B5EF4-FFF2-40B4-BE49-F238E27FC236}">
                  <a16:creationId xmlns:a16="http://schemas.microsoft.com/office/drawing/2014/main" id="{C3D84060-D2BE-46FA-9D35-702FBE8CA7E1}"/>
                </a:ext>
              </a:extLst>
            </p:cNvPr>
            <p:cNvSpPr>
              <a:spLocks/>
            </p:cNvSpPr>
            <p:nvPr/>
          </p:nvSpPr>
          <p:spPr bwMode="auto">
            <a:xfrm rot="10936610">
              <a:off x="6413686" y="4632973"/>
              <a:ext cx="43757" cy="26254"/>
            </a:xfrm>
            <a:prstGeom prst="ellipse">
              <a:avLst/>
            </a:prstGeom>
            <a:solidFill>
              <a:srgbClr val="FFC000"/>
            </a:solidFill>
            <a:ln w="6350">
              <a:solidFill>
                <a:schemeClr val="tx1"/>
              </a:solidFill>
              <a:miter lim="800000"/>
              <a:headEnd/>
              <a:tailEnd/>
            </a:ln>
          </p:spPr>
          <p:txBody>
            <a:bodyPr lIns="0" tIns="0" rIns="0" bIns="0"/>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lgn="ctr" eaLnBrk="1" hangingPunct="1"/>
              <a:endParaRPr lang="en-US" altLang="en-US" sz="2836"/>
            </a:p>
          </p:txBody>
        </p:sp>
        <p:sp>
          <p:nvSpPr>
            <p:cNvPr id="177" name="Freeform 59">
              <a:extLst>
                <a:ext uri="{FF2B5EF4-FFF2-40B4-BE49-F238E27FC236}">
                  <a16:creationId xmlns:a16="http://schemas.microsoft.com/office/drawing/2014/main" id="{66797671-2D6E-4D86-ADDC-C2012635BCDF}"/>
                </a:ext>
              </a:extLst>
            </p:cNvPr>
            <p:cNvSpPr>
              <a:spLocks/>
            </p:cNvSpPr>
            <p:nvPr/>
          </p:nvSpPr>
          <p:spPr bwMode="auto">
            <a:xfrm>
              <a:off x="5393053" y="3459191"/>
              <a:ext cx="263636" cy="277857"/>
            </a:xfrm>
            <a:custGeom>
              <a:avLst/>
              <a:gdLst>
                <a:gd name="T0" fmla="*/ 2147483646 w 21600"/>
                <a:gd name="T1" fmla="*/ 2147483646 h 21600"/>
                <a:gd name="T2" fmla="*/ 0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0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796" y="21600"/>
                  </a:moveTo>
                  <a:lnTo>
                    <a:pt x="0" y="16306"/>
                  </a:lnTo>
                  <a:lnTo>
                    <a:pt x="674" y="11135"/>
                  </a:lnTo>
                  <a:lnTo>
                    <a:pt x="184" y="5055"/>
                  </a:lnTo>
                  <a:lnTo>
                    <a:pt x="2933" y="2050"/>
                  </a:lnTo>
                  <a:lnTo>
                    <a:pt x="8484" y="1228"/>
                  </a:lnTo>
                  <a:lnTo>
                    <a:pt x="13254" y="0"/>
                  </a:lnTo>
                  <a:lnTo>
                    <a:pt x="16906" y="1731"/>
                  </a:lnTo>
                  <a:lnTo>
                    <a:pt x="21600" y="3928"/>
                  </a:lnTo>
                  <a:lnTo>
                    <a:pt x="18798" y="6830"/>
                  </a:lnTo>
                  <a:lnTo>
                    <a:pt x="17021" y="12284"/>
                  </a:lnTo>
                  <a:lnTo>
                    <a:pt x="13668" y="15754"/>
                  </a:lnTo>
                  <a:lnTo>
                    <a:pt x="11333" y="21507"/>
                  </a:lnTo>
                  <a:lnTo>
                    <a:pt x="6808" y="19878"/>
                  </a:lnTo>
                  <a:lnTo>
                    <a:pt x="796" y="21600"/>
                  </a:lnTo>
                  <a:close/>
                  <a:moveTo>
                    <a:pt x="796" y="21600"/>
                  </a:moveTo>
                </a:path>
              </a:pathLst>
            </a:custGeom>
            <a:solidFill>
              <a:srgbClr val="C0EDFE"/>
            </a:solidFill>
            <a:ln w="6350" cap="flat">
              <a:solidFill>
                <a:schemeClr val="tx1"/>
              </a:solidFill>
              <a:prstDash val="solid"/>
              <a:miter lim="800000"/>
              <a:headEnd type="none" w="med" len="med"/>
              <a:tailEnd type="none" w="med" len="med"/>
            </a:ln>
          </p:spPr>
          <p:txBody>
            <a:bodyPr lIns="0" tIns="0" rIns="0" bIns="0"/>
            <a:lstStyle/>
            <a:p>
              <a:endParaRPr lang="en-US" sz="1081"/>
            </a:p>
          </p:txBody>
        </p:sp>
        <p:sp>
          <p:nvSpPr>
            <p:cNvPr id="178" name="Rectangle 60">
              <a:extLst>
                <a:ext uri="{FF2B5EF4-FFF2-40B4-BE49-F238E27FC236}">
                  <a16:creationId xmlns:a16="http://schemas.microsoft.com/office/drawing/2014/main" id="{976529DE-16FD-4ED9-BED8-9E72461E1544}"/>
                </a:ext>
              </a:extLst>
            </p:cNvPr>
            <p:cNvSpPr>
              <a:spLocks/>
            </p:cNvSpPr>
            <p:nvPr/>
          </p:nvSpPr>
          <p:spPr bwMode="auto">
            <a:xfrm>
              <a:off x="2677931" y="731031"/>
              <a:ext cx="634399" cy="22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946" b="1">
                  <a:solidFill>
                    <a:srgbClr val="1C1C1C"/>
                  </a:solidFill>
                  <a:latin typeface="Helvetica" panose="020B0604020202020204" pitchFamily="34" charset="0"/>
                  <a:sym typeface="Helvetica" panose="020B0604020202020204" pitchFamily="34" charset="0"/>
                </a:rPr>
                <a:t>Algeria</a:t>
              </a:r>
            </a:p>
          </p:txBody>
        </p:sp>
        <p:sp>
          <p:nvSpPr>
            <p:cNvPr id="179" name="Rectangle 61">
              <a:extLst>
                <a:ext uri="{FF2B5EF4-FFF2-40B4-BE49-F238E27FC236}">
                  <a16:creationId xmlns:a16="http://schemas.microsoft.com/office/drawing/2014/main" id="{696BD2C2-F7F5-4E26-9431-BCB01428AED8}"/>
                </a:ext>
              </a:extLst>
            </p:cNvPr>
            <p:cNvSpPr>
              <a:spLocks/>
            </p:cNvSpPr>
            <p:nvPr/>
          </p:nvSpPr>
          <p:spPr bwMode="auto">
            <a:xfrm>
              <a:off x="3876873" y="4494136"/>
              <a:ext cx="634399" cy="22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946" b="1">
                  <a:solidFill>
                    <a:srgbClr val="1C1C1C"/>
                  </a:solidFill>
                  <a:latin typeface="Helvetica" panose="020B0604020202020204" pitchFamily="34" charset="0"/>
                  <a:sym typeface="Helvetica" panose="020B0604020202020204" pitchFamily="34" charset="0"/>
                </a:rPr>
                <a:t>Angola</a:t>
              </a:r>
            </a:p>
          </p:txBody>
        </p:sp>
        <p:sp>
          <p:nvSpPr>
            <p:cNvPr id="180" name="Rectangle 62">
              <a:extLst>
                <a:ext uri="{FF2B5EF4-FFF2-40B4-BE49-F238E27FC236}">
                  <a16:creationId xmlns:a16="http://schemas.microsoft.com/office/drawing/2014/main" id="{79CBE348-BBC1-4E9D-B99D-D6E9D48882EA}"/>
                </a:ext>
              </a:extLst>
            </p:cNvPr>
            <p:cNvSpPr>
              <a:spLocks/>
            </p:cNvSpPr>
            <p:nvPr/>
          </p:nvSpPr>
          <p:spPr bwMode="auto">
            <a:xfrm rot="16734410">
              <a:off x="2522979" y="2476733"/>
              <a:ext cx="340535" cy="14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608" b="1">
                  <a:solidFill>
                    <a:srgbClr val="1C1C1C"/>
                  </a:solidFill>
                  <a:latin typeface="Helvetica" panose="020B0604020202020204" pitchFamily="34" charset="0"/>
                  <a:sym typeface="Helvetica" panose="020B0604020202020204" pitchFamily="34" charset="0"/>
                </a:rPr>
                <a:t>Benin</a:t>
              </a:r>
            </a:p>
          </p:txBody>
        </p:sp>
        <p:sp>
          <p:nvSpPr>
            <p:cNvPr id="181" name="Rectangle 63">
              <a:extLst>
                <a:ext uri="{FF2B5EF4-FFF2-40B4-BE49-F238E27FC236}">
                  <a16:creationId xmlns:a16="http://schemas.microsoft.com/office/drawing/2014/main" id="{B6F6E689-FB85-4009-983F-40879ED00F59}"/>
                </a:ext>
              </a:extLst>
            </p:cNvPr>
            <p:cNvSpPr>
              <a:spLocks/>
            </p:cNvSpPr>
            <p:nvPr/>
          </p:nvSpPr>
          <p:spPr bwMode="auto">
            <a:xfrm>
              <a:off x="4375704" y="5420607"/>
              <a:ext cx="760783" cy="19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810" b="1">
                  <a:solidFill>
                    <a:srgbClr val="1C1C1C"/>
                  </a:solidFill>
                  <a:latin typeface="Helvetica" panose="020B0604020202020204" pitchFamily="34" charset="0"/>
                  <a:sym typeface="Helvetica" panose="020B0604020202020204" pitchFamily="34" charset="0"/>
                </a:rPr>
                <a:t>Botswana</a:t>
              </a:r>
            </a:p>
          </p:txBody>
        </p:sp>
        <p:sp>
          <p:nvSpPr>
            <p:cNvPr id="182" name="Rectangle 64">
              <a:extLst>
                <a:ext uri="{FF2B5EF4-FFF2-40B4-BE49-F238E27FC236}">
                  <a16:creationId xmlns:a16="http://schemas.microsoft.com/office/drawing/2014/main" id="{003B3B12-4C7D-4F1D-B52D-82792E9FFCE9}"/>
                </a:ext>
              </a:extLst>
            </p:cNvPr>
            <p:cNvSpPr>
              <a:spLocks/>
            </p:cNvSpPr>
            <p:nvPr/>
          </p:nvSpPr>
          <p:spPr bwMode="auto">
            <a:xfrm>
              <a:off x="2087239" y="2245323"/>
              <a:ext cx="547665" cy="263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lgn="ctr" eaLnBrk="1" hangingPunct="1">
                <a:lnSpc>
                  <a:spcPct val="80000"/>
                </a:lnSpc>
              </a:pPr>
              <a:r>
                <a:rPr lang="en-US" altLang="en-US" sz="686" b="1" dirty="0">
                  <a:solidFill>
                    <a:srgbClr val="1C1C1C"/>
                  </a:solidFill>
                  <a:latin typeface="Helvetica" panose="020B0604020202020204" pitchFamily="34" charset="0"/>
                  <a:sym typeface="Helvetica" panose="020B0604020202020204" pitchFamily="34" charset="0"/>
                </a:rPr>
                <a:t>Burkina </a:t>
              </a:r>
            </a:p>
            <a:p>
              <a:pPr algn="ctr" eaLnBrk="1" hangingPunct="1">
                <a:lnSpc>
                  <a:spcPct val="80000"/>
                </a:lnSpc>
              </a:pPr>
              <a:r>
                <a:rPr lang="en-US" altLang="en-US" sz="686" b="1" dirty="0">
                  <a:solidFill>
                    <a:srgbClr val="1C1C1C"/>
                  </a:solidFill>
                  <a:latin typeface="Helvetica" panose="020B0604020202020204" pitchFamily="34" charset="0"/>
                  <a:sym typeface="Helvetica" panose="020B0604020202020204" pitchFamily="34" charset="0"/>
                </a:rPr>
                <a:t>Faso</a:t>
              </a:r>
            </a:p>
          </p:txBody>
        </p:sp>
        <p:sp>
          <p:nvSpPr>
            <p:cNvPr id="183" name="Rectangle 65">
              <a:extLst>
                <a:ext uri="{FF2B5EF4-FFF2-40B4-BE49-F238E27FC236}">
                  <a16:creationId xmlns:a16="http://schemas.microsoft.com/office/drawing/2014/main" id="{1CEAAADA-EC57-4560-A7FC-5D0F03EB93A6}"/>
                </a:ext>
              </a:extLst>
            </p:cNvPr>
            <p:cNvSpPr>
              <a:spLocks/>
            </p:cNvSpPr>
            <p:nvPr/>
          </p:nvSpPr>
          <p:spPr bwMode="auto">
            <a:xfrm>
              <a:off x="3281777" y="2970214"/>
              <a:ext cx="797955" cy="19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810" b="1">
                  <a:solidFill>
                    <a:srgbClr val="1C1C1C"/>
                  </a:solidFill>
                  <a:latin typeface="Helvetica" panose="020B0604020202020204" pitchFamily="34" charset="0"/>
                  <a:sym typeface="Helvetica" panose="020B0604020202020204" pitchFamily="34" charset="0"/>
                </a:rPr>
                <a:t>Cameroon</a:t>
              </a:r>
            </a:p>
          </p:txBody>
        </p:sp>
        <p:sp>
          <p:nvSpPr>
            <p:cNvPr id="184" name="Rectangle 66">
              <a:extLst>
                <a:ext uri="{FF2B5EF4-FFF2-40B4-BE49-F238E27FC236}">
                  <a16:creationId xmlns:a16="http://schemas.microsoft.com/office/drawing/2014/main" id="{F1657B97-06E9-4EFB-9584-44A813E0AB7E}"/>
                </a:ext>
              </a:extLst>
            </p:cNvPr>
            <p:cNvSpPr>
              <a:spLocks/>
            </p:cNvSpPr>
            <p:nvPr/>
          </p:nvSpPr>
          <p:spPr bwMode="auto">
            <a:xfrm>
              <a:off x="4078505" y="2742464"/>
              <a:ext cx="867342" cy="282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lgn="ctr" eaLnBrk="1" hangingPunct="1"/>
              <a:r>
                <a:rPr lang="en-US" altLang="en-US" sz="588" b="1" dirty="0">
                  <a:solidFill>
                    <a:srgbClr val="1C1C1C"/>
                  </a:solidFill>
                  <a:latin typeface="Helvetica" panose="020B0604020202020204" pitchFamily="34" charset="0"/>
                  <a:sym typeface="Helvetica" panose="020B0604020202020204" pitchFamily="34" charset="0"/>
                </a:rPr>
                <a:t>Central African </a:t>
              </a:r>
            </a:p>
            <a:p>
              <a:pPr algn="ctr" eaLnBrk="1" hangingPunct="1"/>
              <a:r>
                <a:rPr lang="en-US" altLang="en-US" sz="588" b="1" dirty="0">
                  <a:solidFill>
                    <a:srgbClr val="1C1C1C"/>
                  </a:solidFill>
                  <a:latin typeface="Helvetica" panose="020B0604020202020204" pitchFamily="34" charset="0"/>
                  <a:sym typeface="Helvetica" panose="020B0604020202020204" pitchFamily="34" charset="0"/>
                </a:rPr>
                <a:t>Republic</a:t>
              </a:r>
            </a:p>
          </p:txBody>
        </p:sp>
        <p:sp>
          <p:nvSpPr>
            <p:cNvPr id="185" name="Rectangle 67">
              <a:extLst>
                <a:ext uri="{FF2B5EF4-FFF2-40B4-BE49-F238E27FC236}">
                  <a16:creationId xmlns:a16="http://schemas.microsoft.com/office/drawing/2014/main" id="{55ABDE52-7D16-46E4-8647-BE05205F6E8B}"/>
                </a:ext>
              </a:extLst>
            </p:cNvPr>
            <p:cNvSpPr>
              <a:spLocks/>
            </p:cNvSpPr>
            <p:nvPr/>
          </p:nvSpPr>
          <p:spPr bwMode="auto">
            <a:xfrm>
              <a:off x="3916651" y="2087499"/>
              <a:ext cx="468365" cy="22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946" b="1" dirty="0">
                  <a:solidFill>
                    <a:schemeClr val="tx1"/>
                  </a:solidFill>
                  <a:latin typeface="Helvetica" panose="020B0604020202020204" pitchFamily="34" charset="0"/>
                  <a:sym typeface="Helvetica" panose="020B0604020202020204" pitchFamily="34" charset="0"/>
                </a:rPr>
                <a:t>Chad</a:t>
              </a:r>
            </a:p>
          </p:txBody>
        </p:sp>
        <p:sp>
          <p:nvSpPr>
            <p:cNvPr id="186" name="Rectangle 68">
              <a:extLst>
                <a:ext uri="{FF2B5EF4-FFF2-40B4-BE49-F238E27FC236}">
                  <a16:creationId xmlns:a16="http://schemas.microsoft.com/office/drawing/2014/main" id="{8BA9F7E0-54FC-4A98-812B-F33846030DA6}"/>
                </a:ext>
              </a:extLst>
            </p:cNvPr>
            <p:cNvSpPr>
              <a:spLocks/>
            </p:cNvSpPr>
            <p:nvPr/>
          </p:nvSpPr>
          <p:spPr bwMode="auto">
            <a:xfrm>
              <a:off x="6283508" y="4334743"/>
              <a:ext cx="644311" cy="17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743" b="1">
                  <a:solidFill>
                    <a:srgbClr val="1C1C1C"/>
                  </a:solidFill>
                  <a:latin typeface="Helvetica" panose="020B0604020202020204" pitchFamily="34" charset="0"/>
                  <a:sym typeface="Helvetica" panose="020B0604020202020204" pitchFamily="34" charset="0"/>
                </a:rPr>
                <a:t>Comoros</a:t>
              </a:r>
            </a:p>
          </p:txBody>
        </p:sp>
        <p:sp>
          <p:nvSpPr>
            <p:cNvPr id="187" name="Rectangle 69">
              <a:extLst>
                <a:ext uri="{FF2B5EF4-FFF2-40B4-BE49-F238E27FC236}">
                  <a16:creationId xmlns:a16="http://schemas.microsoft.com/office/drawing/2014/main" id="{4340B0C7-6544-472B-A755-800A75612C3B}"/>
                </a:ext>
              </a:extLst>
            </p:cNvPr>
            <p:cNvSpPr>
              <a:spLocks/>
            </p:cNvSpPr>
            <p:nvPr/>
          </p:nvSpPr>
          <p:spPr bwMode="auto">
            <a:xfrm>
              <a:off x="5137074" y="3717770"/>
              <a:ext cx="106560" cy="17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743" b="1">
                  <a:solidFill>
                    <a:srgbClr val="1C1C1C"/>
                  </a:solidFill>
                  <a:latin typeface="Helvetica" panose="020B0604020202020204" pitchFamily="34" charset="0"/>
                  <a:sym typeface="Helvetica" panose="020B0604020202020204" pitchFamily="34" charset="0"/>
                </a:rPr>
                <a:t>B</a:t>
              </a:r>
            </a:p>
          </p:txBody>
        </p:sp>
        <p:sp>
          <p:nvSpPr>
            <p:cNvPr id="188" name="Rectangle 70">
              <a:extLst>
                <a:ext uri="{FF2B5EF4-FFF2-40B4-BE49-F238E27FC236}">
                  <a16:creationId xmlns:a16="http://schemas.microsoft.com/office/drawing/2014/main" id="{1C5A3E58-4B7D-4672-999C-21B7B2188B37}"/>
                </a:ext>
              </a:extLst>
            </p:cNvPr>
            <p:cNvSpPr>
              <a:spLocks/>
            </p:cNvSpPr>
            <p:nvPr/>
          </p:nvSpPr>
          <p:spPr bwMode="auto">
            <a:xfrm>
              <a:off x="4079976" y="3713438"/>
              <a:ext cx="916904" cy="22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946" b="1" dirty="0">
                  <a:solidFill>
                    <a:srgbClr val="1C1C1C"/>
                  </a:solidFill>
                  <a:latin typeface="Helvetica" panose="020B0604020202020204" pitchFamily="34" charset="0"/>
                  <a:sym typeface="Helvetica" panose="020B0604020202020204" pitchFamily="34" charset="0"/>
                </a:rPr>
                <a:t>DR Congo</a:t>
              </a:r>
            </a:p>
          </p:txBody>
        </p:sp>
        <p:sp>
          <p:nvSpPr>
            <p:cNvPr id="189" name="Rectangle 71">
              <a:extLst>
                <a:ext uri="{FF2B5EF4-FFF2-40B4-BE49-F238E27FC236}">
                  <a16:creationId xmlns:a16="http://schemas.microsoft.com/office/drawing/2014/main" id="{52E82F2F-54D9-4EA6-B026-4D201C0E11C1}"/>
                </a:ext>
              </a:extLst>
            </p:cNvPr>
            <p:cNvSpPr>
              <a:spLocks/>
            </p:cNvSpPr>
            <p:nvPr/>
          </p:nvSpPr>
          <p:spPr bwMode="auto">
            <a:xfrm rot="17980179">
              <a:off x="3638142" y="3488243"/>
              <a:ext cx="468704" cy="16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675" b="1" dirty="0">
                  <a:solidFill>
                    <a:sysClr val="windowText" lastClr="000000"/>
                  </a:solidFill>
                  <a:latin typeface="Helvetica" panose="020B0604020202020204" pitchFamily="34" charset="0"/>
                  <a:sym typeface="Helvetica" panose="020B0604020202020204" pitchFamily="34" charset="0"/>
                </a:rPr>
                <a:t>Congo</a:t>
              </a:r>
              <a:r>
                <a:rPr lang="en-US" altLang="en-US" sz="675" b="1" dirty="0">
                  <a:solidFill>
                    <a:schemeClr val="bg1"/>
                  </a:solidFill>
                  <a:latin typeface="Helvetica" panose="020B0604020202020204" pitchFamily="34" charset="0"/>
                  <a:sym typeface="Helvetica" panose="020B0604020202020204" pitchFamily="34" charset="0"/>
                </a:rPr>
                <a:t> </a:t>
              </a:r>
            </a:p>
          </p:txBody>
        </p:sp>
        <p:sp>
          <p:nvSpPr>
            <p:cNvPr id="190" name="Rectangle 72">
              <a:extLst>
                <a:ext uri="{FF2B5EF4-FFF2-40B4-BE49-F238E27FC236}">
                  <a16:creationId xmlns:a16="http://schemas.microsoft.com/office/drawing/2014/main" id="{D9DD3821-1EB8-4B8D-9202-2D21ECC52D53}"/>
                </a:ext>
              </a:extLst>
            </p:cNvPr>
            <p:cNvSpPr>
              <a:spLocks/>
            </p:cNvSpPr>
            <p:nvPr/>
          </p:nvSpPr>
          <p:spPr bwMode="auto">
            <a:xfrm>
              <a:off x="6414781" y="2025650"/>
              <a:ext cx="651746" cy="21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878" b="1">
                  <a:solidFill>
                    <a:srgbClr val="1C1C1C"/>
                  </a:solidFill>
                  <a:latin typeface="Helvetica" panose="020B0604020202020204" pitchFamily="34" charset="0"/>
                  <a:sym typeface="Helvetica" panose="020B0604020202020204" pitchFamily="34" charset="0"/>
                </a:rPr>
                <a:t>Djibouti</a:t>
              </a:r>
            </a:p>
          </p:txBody>
        </p:sp>
        <p:sp>
          <p:nvSpPr>
            <p:cNvPr id="191" name="Rectangle 73">
              <a:extLst>
                <a:ext uri="{FF2B5EF4-FFF2-40B4-BE49-F238E27FC236}">
                  <a16:creationId xmlns:a16="http://schemas.microsoft.com/office/drawing/2014/main" id="{F7A55AF8-DDAA-4308-AA89-7EC72BE8BE4C}"/>
                </a:ext>
              </a:extLst>
            </p:cNvPr>
            <p:cNvSpPr>
              <a:spLocks/>
            </p:cNvSpPr>
            <p:nvPr/>
          </p:nvSpPr>
          <p:spPr bwMode="auto">
            <a:xfrm>
              <a:off x="4865782" y="941065"/>
              <a:ext cx="517928" cy="22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946" b="1">
                  <a:solidFill>
                    <a:srgbClr val="1C1C1C"/>
                  </a:solidFill>
                  <a:latin typeface="Helvetica" panose="020B0604020202020204" pitchFamily="34" charset="0"/>
                  <a:sym typeface="Helvetica" panose="020B0604020202020204" pitchFamily="34" charset="0"/>
                </a:rPr>
                <a:t>Egypt</a:t>
              </a:r>
            </a:p>
          </p:txBody>
        </p:sp>
        <p:sp>
          <p:nvSpPr>
            <p:cNvPr id="192" name="Rectangle 74">
              <a:extLst>
                <a:ext uri="{FF2B5EF4-FFF2-40B4-BE49-F238E27FC236}">
                  <a16:creationId xmlns:a16="http://schemas.microsoft.com/office/drawing/2014/main" id="{753E59AF-22E3-48F4-8761-AC29DA41FD17}"/>
                </a:ext>
              </a:extLst>
            </p:cNvPr>
            <p:cNvSpPr>
              <a:spLocks/>
            </p:cNvSpPr>
            <p:nvPr/>
          </p:nvSpPr>
          <p:spPr bwMode="auto">
            <a:xfrm>
              <a:off x="3351788" y="3265208"/>
              <a:ext cx="156123" cy="129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540" b="1">
                  <a:solidFill>
                    <a:srgbClr val="1C1C1C"/>
                  </a:solidFill>
                  <a:latin typeface="Helvetica" panose="020B0604020202020204" pitchFamily="34" charset="0"/>
                  <a:sym typeface="Helvetica" panose="020B0604020202020204" pitchFamily="34" charset="0"/>
                </a:rPr>
                <a:t>EG</a:t>
              </a:r>
            </a:p>
          </p:txBody>
        </p:sp>
        <p:sp>
          <p:nvSpPr>
            <p:cNvPr id="193" name="Rectangle 75">
              <a:extLst>
                <a:ext uri="{FF2B5EF4-FFF2-40B4-BE49-F238E27FC236}">
                  <a16:creationId xmlns:a16="http://schemas.microsoft.com/office/drawing/2014/main" id="{13DB3B7C-F9B6-4FFA-A01B-735C294178BB}"/>
                </a:ext>
              </a:extLst>
            </p:cNvPr>
            <p:cNvSpPr>
              <a:spLocks/>
            </p:cNvSpPr>
            <p:nvPr/>
          </p:nvSpPr>
          <p:spPr bwMode="auto">
            <a:xfrm rot="1909263">
              <a:off x="5780179" y="2015742"/>
              <a:ext cx="596626" cy="168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743" b="1" dirty="0">
                  <a:solidFill>
                    <a:srgbClr val="1C1C1C"/>
                  </a:solidFill>
                  <a:latin typeface="Helvetica" panose="020B0604020202020204" pitchFamily="34" charset="0"/>
                  <a:sym typeface="Helvetica" panose="020B0604020202020204" pitchFamily="34" charset="0"/>
                </a:rPr>
                <a:t>Eritrea</a:t>
              </a:r>
            </a:p>
          </p:txBody>
        </p:sp>
        <p:sp>
          <p:nvSpPr>
            <p:cNvPr id="194" name="Rectangle 76">
              <a:extLst>
                <a:ext uri="{FF2B5EF4-FFF2-40B4-BE49-F238E27FC236}">
                  <a16:creationId xmlns:a16="http://schemas.microsoft.com/office/drawing/2014/main" id="{C6E8CDAF-96ED-485B-8B4D-A902CFA6C6E9}"/>
                </a:ext>
              </a:extLst>
            </p:cNvPr>
            <p:cNvSpPr>
              <a:spLocks/>
            </p:cNvSpPr>
            <p:nvPr/>
          </p:nvSpPr>
          <p:spPr bwMode="auto">
            <a:xfrm>
              <a:off x="5819684" y="2586328"/>
              <a:ext cx="736002" cy="22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946" b="1">
                  <a:solidFill>
                    <a:schemeClr val="tx1"/>
                  </a:solidFill>
                  <a:latin typeface="Helvetica" panose="020B0604020202020204" pitchFamily="34" charset="0"/>
                  <a:sym typeface="Helvetica" panose="020B0604020202020204" pitchFamily="34" charset="0"/>
                </a:rPr>
                <a:t>Ethiopia</a:t>
              </a:r>
            </a:p>
          </p:txBody>
        </p:sp>
        <p:sp>
          <p:nvSpPr>
            <p:cNvPr id="195" name="Rectangle 77">
              <a:extLst>
                <a:ext uri="{FF2B5EF4-FFF2-40B4-BE49-F238E27FC236}">
                  <a16:creationId xmlns:a16="http://schemas.microsoft.com/office/drawing/2014/main" id="{CA2FCD16-0553-43C6-B49C-24CF0599F10E}"/>
                </a:ext>
              </a:extLst>
            </p:cNvPr>
            <p:cNvSpPr>
              <a:spLocks/>
            </p:cNvSpPr>
            <p:nvPr/>
          </p:nvSpPr>
          <p:spPr bwMode="auto">
            <a:xfrm>
              <a:off x="3325533" y="3434038"/>
              <a:ext cx="510493" cy="19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810" b="1">
                  <a:solidFill>
                    <a:srgbClr val="1C1C1C"/>
                  </a:solidFill>
                  <a:latin typeface="Helvetica" panose="020B0604020202020204" pitchFamily="34" charset="0"/>
                  <a:sym typeface="Helvetica" panose="020B0604020202020204" pitchFamily="34" charset="0"/>
                </a:rPr>
                <a:t>Gabon</a:t>
              </a:r>
            </a:p>
          </p:txBody>
        </p:sp>
        <p:sp>
          <p:nvSpPr>
            <p:cNvPr id="196" name="Rectangle 78">
              <a:extLst>
                <a:ext uri="{FF2B5EF4-FFF2-40B4-BE49-F238E27FC236}">
                  <a16:creationId xmlns:a16="http://schemas.microsoft.com/office/drawing/2014/main" id="{D7AAE06A-DB5D-4189-96F2-7D861488EB22}"/>
                </a:ext>
              </a:extLst>
            </p:cNvPr>
            <p:cNvSpPr>
              <a:spLocks/>
            </p:cNvSpPr>
            <p:nvPr/>
          </p:nvSpPr>
          <p:spPr bwMode="auto">
            <a:xfrm>
              <a:off x="323802" y="2121762"/>
              <a:ext cx="669093" cy="14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588" b="1" dirty="0">
                  <a:solidFill>
                    <a:srgbClr val="1C1C1C"/>
                  </a:solidFill>
                  <a:latin typeface="Helvetica" panose="020B0604020202020204" pitchFamily="34" charset="0"/>
                  <a:sym typeface="Helvetica" panose="020B0604020202020204" pitchFamily="34" charset="0"/>
                </a:rPr>
                <a:t>The Gambia</a:t>
              </a:r>
            </a:p>
          </p:txBody>
        </p:sp>
        <p:sp>
          <p:nvSpPr>
            <p:cNvPr id="197" name="Rectangle 79">
              <a:extLst>
                <a:ext uri="{FF2B5EF4-FFF2-40B4-BE49-F238E27FC236}">
                  <a16:creationId xmlns:a16="http://schemas.microsoft.com/office/drawing/2014/main" id="{CFAB9C45-612E-4F21-A2B4-77BE274A7320}"/>
                </a:ext>
              </a:extLst>
            </p:cNvPr>
            <p:cNvSpPr>
              <a:spLocks/>
            </p:cNvSpPr>
            <p:nvPr/>
          </p:nvSpPr>
          <p:spPr bwMode="auto">
            <a:xfrm>
              <a:off x="2170348" y="2768242"/>
              <a:ext cx="498103" cy="17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743" b="1" dirty="0">
                  <a:solidFill>
                    <a:srgbClr val="1C1C1C"/>
                  </a:solidFill>
                  <a:latin typeface="Helvetica" panose="020B0604020202020204" pitchFamily="34" charset="0"/>
                  <a:sym typeface="Helvetica" panose="020B0604020202020204" pitchFamily="34" charset="0"/>
                </a:rPr>
                <a:t>Ghana</a:t>
              </a:r>
              <a:r>
                <a:rPr lang="en-US" altLang="en-US" sz="743" dirty="0">
                  <a:solidFill>
                    <a:srgbClr val="1C1C1C"/>
                  </a:solidFill>
                  <a:latin typeface="Helvetica" panose="020B0604020202020204" pitchFamily="34" charset="0"/>
                  <a:sym typeface="Helvetica" panose="020B0604020202020204" pitchFamily="34" charset="0"/>
                </a:rPr>
                <a:t> </a:t>
              </a:r>
            </a:p>
          </p:txBody>
        </p:sp>
        <p:sp>
          <p:nvSpPr>
            <p:cNvPr id="198" name="Rectangle 80">
              <a:extLst>
                <a:ext uri="{FF2B5EF4-FFF2-40B4-BE49-F238E27FC236}">
                  <a16:creationId xmlns:a16="http://schemas.microsoft.com/office/drawing/2014/main" id="{00E76C36-5DA5-4C27-87CB-A999825914F3}"/>
                </a:ext>
              </a:extLst>
            </p:cNvPr>
            <p:cNvSpPr>
              <a:spLocks/>
            </p:cNvSpPr>
            <p:nvPr/>
          </p:nvSpPr>
          <p:spPr bwMode="auto">
            <a:xfrm>
              <a:off x="1251451" y="2346283"/>
              <a:ext cx="465887" cy="16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686" b="1" dirty="0">
                  <a:solidFill>
                    <a:srgbClr val="1C1C1C"/>
                  </a:solidFill>
                  <a:latin typeface="Helvetica" panose="020B0604020202020204" pitchFamily="34" charset="0"/>
                  <a:sym typeface="Helvetica" panose="020B0604020202020204" pitchFamily="34" charset="0"/>
                </a:rPr>
                <a:t>Guinea</a:t>
              </a:r>
            </a:p>
          </p:txBody>
        </p:sp>
        <p:sp>
          <p:nvSpPr>
            <p:cNvPr id="199" name="Rectangle 81">
              <a:extLst>
                <a:ext uri="{FF2B5EF4-FFF2-40B4-BE49-F238E27FC236}">
                  <a16:creationId xmlns:a16="http://schemas.microsoft.com/office/drawing/2014/main" id="{7F641537-C06F-497E-9FC9-7CC5E0F3D0BE}"/>
                </a:ext>
              </a:extLst>
            </p:cNvPr>
            <p:cNvSpPr>
              <a:spLocks/>
            </p:cNvSpPr>
            <p:nvPr/>
          </p:nvSpPr>
          <p:spPr bwMode="auto">
            <a:xfrm>
              <a:off x="1759034" y="2588020"/>
              <a:ext cx="609618" cy="31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lnSpc>
                  <a:spcPct val="80000"/>
                </a:lnSpc>
              </a:pPr>
              <a:r>
                <a:rPr lang="en-US" altLang="en-US" sz="810" b="1" dirty="0">
                  <a:solidFill>
                    <a:srgbClr val="1C1C1C"/>
                  </a:solidFill>
                  <a:latin typeface="Helvetica" panose="020B0604020202020204" pitchFamily="34" charset="0"/>
                  <a:sym typeface="Helvetica" panose="020B0604020202020204" pitchFamily="34" charset="0"/>
                </a:rPr>
                <a:t>Côte</a:t>
              </a:r>
            </a:p>
            <a:p>
              <a:pPr eaLnBrk="1" hangingPunct="1">
                <a:lnSpc>
                  <a:spcPct val="80000"/>
                </a:lnSpc>
              </a:pPr>
              <a:r>
                <a:rPr lang="en-US" altLang="en-US" sz="810" b="1" dirty="0">
                  <a:solidFill>
                    <a:srgbClr val="1C1C1C"/>
                  </a:solidFill>
                  <a:latin typeface="Helvetica" panose="020B0604020202020204" pitchFamily="34" charset="0"/>
                  <a:sym typeface="Helvetica" panose="020B0604020202020204" pitchFamily="34" charset="0"/>
                </a:rPr>
                <a:t> d'Ivoire</a:t>
              </a:r>
            </a:p>
          </p:txBody>
        </p:sp>
        <p:sp>
          <p:nvSpPr>
            <p:cNvPr id="200" name="Rectangle 82">
              <a:extLst>
                <a:ext uri="{FF2B5EF4-FFF2-40B4-BE49-F238E27FC236}">
                  <a16:creationId xmlns:a16="http://schemas.microsoft.com/office/drawing/2014/main" id="{1B936204-9800-4618-9A16-4B9E56BDFF92}"/>
                </a:ext>
              </a:extLst>
            </p:cNvPr>
            <p:cNvSpPr>
              <a:spLocks/>
            </p:cNvSpPr>
            <p:nvPr/>
          </p:nvSpPr>
          <p:spPr bwMode="auto">
            <a:xfrm>
              <a:off x="275156" y="2310372"/>
              <a:ext cx="817780" cy="14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588" b="1" dirty="0">
                  <a:solidFill>
                    <a:srgbClr val="1C1C1C"/>
                  </a:solidFill>
                  <a:latin typeface="Helvetica" panose="020B0604020202020204" pitchFamily="34" charset="0"/>
                  <a:sym typeface="Helvetica" panose="020B0604020202020204" pitchFamily="34" charset="0"/>
                </a:rPr>
                <a:t>Guinea-Bissau</a:t>
              </a:r>
            </a:p>
          </p:txBody>
        </p:sp>
        <p:sp>
          <p:nvSpPr>
            <p:cNvPr id="201" name="Rectangle 83">
              <a:extLst>
                <a:ext uri="{FF2B5EF4-FFF2-40B4-BE49-F238E27FC236}">
                  <a16:creationId xmlns:a16="http://schemas.microsoft.com/office/drawing/2014/main" id="{268020E0-F2C9-478C-A02E-117D568C3DFB}"/>
                </a:ext>
              </a:extLst>
            </p:cNvPr>
            <p:cNvSpPr>
              <a:spLocks/>
            </p:cNvSpPr>
            <p:nvPr/>
          </p:nvSpPr>
          <p:spPr bwMode="auto">
            <a:xfrm>
              <a:off x="5697167" y="3321445"/>
              <a:ext cx="562534" cy="22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946" b="1" dirty="0">
                  <a:solidFill>
                    <a:srgbClr val="1C1C1C"/>
                  </a:solidFill>
                  <a:latin typeface="Helvetica" panose="020B0604020202020204" pitchFamily="34" charset="0"/>
                  <a:sym typeface="Helvetica" panose="020B0604020202020204" pitchFamily="34" charset="0"/>
                </a:rPr>
                <a:t>Kenya</a:t>
              </a:r>
            </a:p>
          </p:txBody>
        </p:sp>
        <p:sp>
          <p:nvSpPr>
            <p:cNvPr id="202" name="Rectangle 85">
              <a:extLst>
                <a:ext uri="{FF2B5EF4-FFF2-40B4-BE49-F238E27FC236}">
                  <a16:creationId xmlns:a16="http://schemas.microsoft.com/office/drawing/2014/main" id="{1D9AFDFA-9C55-4F0C-9157-077D770EC0A4}"/>
                </a:ext>
              </a:extLst>
            </p:cNvPr>
            <p:cNvSpPr>
              <a:spLocks/>
            </p:cNvSpPr>
            <p:nvPr/>
          </p:nvSpPr>
          <p:spPr bwMode="auto">
            <a:xfrm rot="2309957">
              <a:off x="1433118" y="2812029"/>
              <a:ext cx="381630" cy="14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588" b="1" dirty="0">
                  <a:solidFill>
                    <a:srgbClr val="1C1C1C"/>
                  </a:solidFill>
                  <a:latin typeface="Helvetica" panose="020B0604020202020204" pitchFamily="34" charset="0"/>
                  <a:sym typeface="Helvetica" panose="020B0604020202020204" pitchFamily="34" charset="0"/>
                </a:rPr>
                <a:t>Liberia</a:t>
              </a:r>
            </a:p>
          </p:txBody>
        </p:sp>
        <p:sp>
          <p:nvSpPr>
            <p:cNvPr id="203" name="Rectangle 86">
              <a:extLst>
                <a:ext uri="{FF2B5EF4-FFF2-40B4-BE49-F238E27FC236}">
                  <a16:creationId xmlns:a16="http://schemas.microsoft.com/office/drawing/2014/main" id="{32311584-2443-46B9-929F-6ED19535C391}"/>
                </a:ext>
              </a:extLst>
            </p:cNvPr>
            <p:cNvSpPr>
              <a:spLocks/>
            </p:cNvSpPr>
            <p:nvPr/>
          </p:nvSpPr>
          <p:spPr bwMode="auto">
            <a:xfrm>
              <a:off x="3824363" y="836046"/>
              <a:ext cx="488190" cy="22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946" b="1">
                  <a:solidFill>
                    <a:srgbClr val="1C1C1C"/>
                  </a:solidFill>
                  <a:latin typeface="Helvetica" panose="020B0604020202020204" pitchFamily="34" charset="0"/>
                  <a:sym typeface="Helvetica" panose="020B0604020202020204" pitchFamily="34" charset="0"/>
                </a:rPr>
                <a:t>Libya</a:t>
              </a:r>
            </a:p>
          </p:txBody>
        </p:sp>
        <p:sp>
          <p:nvSpPr>
            <p:cNvPr id="204" name="Rectangle 87">
              <a:extLst>
                <a:ext uri="{FF2B5EF4-FFF2-40B4-BE49-F238E27FC236}">
                  <a16:creationId xmlns:a16="http://schemas.microsoft.com/office/drawing/2014/main" id="{F12F84B7-6E30-4953-B2BA-4E4DCB0F4D17}"/>
                </a:ext>
              </a:extLst>
            </p:cNvPr>
            <p:cNvSpPr>
              <a:spLocks/>
            </p:cNvSpPr>
            <p:nvPr/>
          </p:nvSpPr>
          <p:spPr bwMode="auto">
            <a:xfrm rot="17502747">
              <a:off x="6077862" y="5229877"/>
              <a:ext cx="1091716" cy="22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946" b="1">
                  <a:solidFill>
                    <a:srgbClr val="1C1C1C"/>
                  </a:solidFill>
                  <a:latin typeface="Helvetica" panose="020B0604020202020204" pitchFamily="34" charset="0"/>
                  <a:sym typeface="Helvetica" panose="020B0604020202020204" pitchFamily="34" charset="0"/>
                </a:rPr>
                <a:t>Madagascar</a:t>
              </a:r>
            </a:p>
          </p:txBody>
        </p:sp>
        <p:sp>
          <p:nvSpPr>
            <p:cNvPr id="205" name="Rectangle 88">
              <a:extLst>
                <a:ext uri="{FF2B5EF4-FFF2-40B4-BE49-F238E27FC236}">
                  <a16:creationId xmlns:a16="http://schemas.microsoft.com/office/drawing/2014/main" id="{17622AA3-B7CF-4B30-9E27-47145E7742E2}"/>
                </a:ext>
              </a:extLst>
            </p:cNvPr>
            <p:cNvSpPr>
              <a:spLocks/>
            </p:cNvSpPr>
            <p:nvPr/>
          </p:nvSpPr>
          <p:spPr bwMode="auto">
            <a:xfrm rot="4205332">
              <a:off x="5393862" y="4639424"/>
              <a:ext cx="403135" cy="14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608" b="1">
                  <a:solidFill>
                    <a:srgbClr val="1C1C1C"/>
                  </a:solidFill>
                  <a:latin typeface="Helvetica" panose="020B0604020202020204" pitchFamily="34" charset="0"/>
                  <a:sym typeface="Helvetica" panose="020B0604020202020204" pitchFamily="34" charset="0"/>
                </a:rPr>
                <a:t>Malawi</a:t>
              </a:r>
            </a:p>
          </p:txBody>
        </p:sp>
        <p:sp>
          <p:nvSpPr>
            <p:cNvPr id="206" name="Rectangle 89">
              <a:extLst>
                <a:ext uri="{FF2B5EF4-FFF2-40B4-BE49-F238E27FC236}">
                  <a16:creationId xmlns:a16="http://schemas.microsoft.com/office/drawing/2014/main" id="{F67E8B1E-A36E-402B-9B10-1CA1F0048D4F}"/>
                </a:ext>
              </a:extLst>
            </p:cNvPr>
            <p:cNvSpPr>
              <a:spLocks/>
            </p:cNvSpPr>
            <p:nvPr/>
          </p:nvSpPr>
          <p:spPr bwMode="auto">
            <a:xfrm>
              <a:off x="2279541" y="1828647"/>
              <a:ext cx="364284" cy="22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946" b="1" dirty="0">
                  <a:solidFill>
                    <a:srgbClr val="1C1C1C"/>
                  </a:solidFill>
                  <a:latin typeface="Helvetica" panose="020B0604020202020204" pitchFamily="34" charset="0"/>
                  <a:sym typeface="Helvetica" panose="020B0604020202020204" pitchFamily="34" charset="0"/>
                </a:rPr>
                <a:t>Mali</a:t>
              </a:r>
            </a:p>
          </p:txBody>
        </p:sp>
        <p:sp>
          <p:nvSpPr>
            <p:cNvPr id="207" name="Rectangle 90">
              <a:extLst>
                <a:ext uri="{FF2B5EF4-FFF2-40B4-BE49-F238E27FC236}">
                  <a16:creationId xmlns:a16="http://schemas.microsoft.com/office/drawing/2014/main" id="{83F4F8A8-1F51-4607-B241-084BC92361D8}"/>
                </a:ext>
              </a:extLst>
            </p:cNvPr>
            <p:cNvSpPr>
              <a:spLocks/>
            </p:cNvSpPr>
            <p:nvPr/>
          </p:nvSpPr>
          <p:spPr bwMode="auto">
            <a:xfrm>
              <a:off x="1188202" y="1562410"/>
              <a:ext cx="773173" cy="188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784" b="1" dirty="0">
                  <a:solidFill>
                    <a:srgbClr val="1C1C1C"/>
                  </a:solidFill>
                  <a:latin typeface="Helvetica" panose="020B0604020202020204" pitchFamily="34" charset="0"/>
                  <a:sym typeface="Helvetica" panose="020B0604020202020204" pitchFamily="34" charset="0"/>
                </a:rPr>
                <a:t>Mauritania</a:t>
              </a:r>
            </a:p>
          </p:txBody>
        </p:sp>
        <p:sp>
          <p:nvSpPr>
            <p:cNvPr id="208" name="Rectangle 91">
              <a:extLst>
                <a:ext uri="{FF2B5EF4-FFF2-40B4-BE49-F238E27FC236}">
                  <a16:creationId xmlns:a16="http://schemas.microsoft.com/office/drawing/2014/main" id="{BFE31391-E6D7-45D6-A255-5FB27A90B5F6}"/>
                </a:ext>
              </a:extLst>
            </p:cNvPr>
            <p:cNvSpPr>
              <a:spLocks/>
            </p:cNvSpPr>
            <p:nvPr/>
          </p:nvSpPr>
          <p:spPr bwMode="auto">
            <a:xfrm rot="18474764">
              <a:off x="5345004" y="4859333"/>
              <a:ext cx="986551" cy="19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810" b="1">
                  <a:solidFill>
                    <a:srgbClr val="1C1C1C"/>
                  </a:solidFill>
                  <a:latin typeface="Helvetica" panose="020B0604020202020204" pitchFamily="34" charset="0"/>
                  <a:sym typeface="Helvetica" panose="020B0604020202020204" pitchFamily="34" charset="0"/>
                </a:rPr>
                <a:t>Mozambique</a:t>
              </a:r>
            </a:p>
          </p:txBody>
        </p:sp>
        <p:sp>
          <p:nvSpPr>
            <p:cNvPr id="209" name="Rectangle 92">
              <a:extLst>
                <a:ext uri="{FF2B5EF4-FFF2-40B4-BE49-F238E27FC236}">
                  <a16:creationId xmlns:a16="http://schemas.microsoft.com/office/drawing/2014/main" id="{05B50DD5-03BF-4C0B-A9B3-3AA83CE19ABC}"/>
                </a:ext>
              </a:extLst>
            </p:cNvPr>
            <p:cNvSpPr>
              <a:spLocks/>
            </p:cNvSpPr>
            <p:nvPr/>
          </p:nvSpPr>
          <p:spPr bwMode="auto">
            <a:xfrm>
              <a:off x="3771855" y="5220500"/>
              <a:ext cx="728567" cy="22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946" b="1" dirty="0">
                  <a:solidFill>
                    <a:srgbClr val="1C1C1C"/>
                  </a:solidFill>
                  <a:latin typeface="Helvetica" panose="020B0604020202020204" pitchFamily="34" charset="0"/>
                  <a:sym typeface="Helvetica" panose="020B0604020202020204" pitchFamily="34" charset="0"/>
                </a:rPr>
                <a:t>Namibia</a:t>
              </a:r>
            </a:p>
          </p:txBody>
        </p:sp>
        <p:sp>
          <p:nvSpPr>
            <p:cNvPr id="210" name="Rectangle 93">
              <a:extLst>
                <a:ext uri="{FF2B5EF4-FFF2-40B4-BE49-F238E27FC236}">
                  <a16:creationId xmlns:a16="http://schemas.microsoft.com/office/drawing/2014/main" id="{0CB7A01E-06C2-4992-ABD6-7EF919ED8F46}"/>
                </a:ext>
              </a:extLst>
            </p:cNvPr>
            <p:cNvSpPr>
              <a:spLocks/>
            </p:cNvSpPr>
            <p:nvPr/>
          </p:nvSpPr>
          <p:spPr bwMode="auto">
            <a:xfrm>
              <a:off x="3159258" y="1747048"/>
              <a:ext cx="478278" cy="22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946" b="1" dirty="0">
                  <a:solidFill>
                    <a:srgbClr val="1C1C1C"/>
                  </a:solidFill>
                  <a:latin typeface="Helvetica" panose="020B0604020202020204" pitchFamily="34" charset="0"/>
                  <a:sym typeface="Helvetica" panose="020B0604020202020204" pitchFamily="34" charset="0"/>
                </a:rPr>
                <a:t>Niger</a:t>
              </a:r>
            </a:p>
          </p:txBody>
        </p:sp>
        <p:sp>
          <p:nvSpPr>
            <p:cNvPr id="211" name="Rectangle 94">
              <a:extLst>
                <a:ext uri="{FF2B5EF4-FFF2-40B4-BE49-F238E27FC236}">
                  <a16:creationId xmlns:a16="http://schemas.microsoft.com/office/drawing/2014/main" id="{CD7F2F2D-60CC-45B1-841B-64F5B8E90753}"/>
                </a:ext>
              </a:extLst>
            </p:cNvPr>
            <p:cNvSpPr>
              <a:spLocks/>
            </p:cNvSpPr>
            <p:nvPr/>
          </p:nvSpPr>
          <p:spPr bwMode="auto">
            <a:xfrm>
              <a:off x="2905466" y="2560072"/>
              <a:ext cx="634399" cy="22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946" b="1" dirty="0">
                  <a:solidFill>
                    <a:srgbClr val="1C1C1C"/>
                  </a:solidFill>
                  <a:latin typeface="Helvetica" panose="020B0604020202020204" pitchFamily="34" charset="0"/>
                  <a:sym typeface="Helvetica" panose="020B0604020202020204" pitchFamily="34" charset="0"/>
                </a:rPr>
                <a:t>Nigeria</a:t>
              </a:r>
            </a:p>
          </p:txBody>
        </p:sp>
        <p:sp>
          <p:nvSpPr>
            <p:cNvPr id="212" name="Rectangle 95">
              <a:extLst>
                <a:ext uri="{FF2B5EF4-FFF2-40B4-BE49-F238E27FC236}">
                  <a16:creationId xmlns:a16="http://schemas.microsoft.com/office/drawing/2014/main" id="{63A6B4C1-4065-449A-A698-748F7BC5DC2E}"/>
                </a:ext>
              </a:extLst>
            </p:cNvPr>
            <p:cNvSpPr>
              <a:spLocks/>
            </p:cNvSpPr>
            <p:nvPr/>
          </p:nvSpPr>
          <p:spPr bwMode="auto">
            <a:xfrm>
              <a:off x="5156764" y="3596847"/>
              <a:ext cx="96648" cy="16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675" b="1">
                  <a:solidFill>
                    <a:srgbClr val="1C1C1C"/>
                  </a:solidFill>
                  <a:latin typeface="Helvetica" panose="020B0604020202020204" pitchFamily="34" charset="0"/>
                  <a:sym typeface="Helvetica" panose="020B0604020202020204" pitchFamily="34" charset="0"/>
                </a:rPr>
                <a:t>R</a:t>
              </a:r>
            </a:p>
          </p:txBody>
        </p:sp>
        <p:sp>
          <p:nvSpPr>
            <p:cNvPr id="213" name="Rectangle 96">
              <a:extLst>
                <a:ext uri="{FF2B5EF4-FFF2-40B4-BE49-F238E27FC236}">
                  <a16:creationId xmlns:a16="http://schemas.microsoft.com/office/drawing/2014/main" id="{4CA1FECF-87B7-4726-BDF7-AA12664DD0D1}"/>
                </a:ext>
              </a:extLst>
            </p:cNvPr>
            <p:cNvSpPr>
              <a:spLocks/>
            </p:cNvSpPr>
            <p:nvPr/>
          </p:nvSpPr>
          <p:spPr bwMode="auto">
            <a:xfrm>
              <a:off x="2362890" y="3613798"/>
              <a:ext cx="802911" cy="259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lnSpc>
                  <a:spcPct val="80000"/>
                </a:lnSpc>
              </a:pPr>
              <a:r>
                <a:rPr lang="en-US" altLang="en-US" sz="675" b="1" dirty="0">
                  <a:solidFill>
                    <a:srgbClr val="1C1C1C"/>
                  </a:solidFill>
                  <a:latin typeface="Helvetica" panose="020B0604020202020204" pitchFamily="34" charset="0"/>
                  <a:sym typeface="Helvetica" panose="020B0604020202020204" pitchFamily="34" charset="0"/>
                </a:rPr>
                <a:t>São Tomé</a:t>
              </a:r>
            </a:p>
            <a:p>
              <a:pPr eaLnBrk="1" hangingPunct="1">
                <a:lnSpc>
                  <a:spcPct val="80000"/>
                </a:lnSpc>
              </a:pPr>
              <a:r>
                <a:rPr lang="en-US" altLang="en-US" sz="675" b="1" dirty="0">
                  <a:solidFill>
                    <a:srgbClr val="1C1C1C"/>
                  </a:solidFill>
                  <a:latin typeface="Helvetica" panose="020B0604020202020204" pitchFamily="34" charset="0"/>
                  <a:sym typeface="Helvetica" panose="020B0604020202020204" pitchFamily="34" charset="0"/>
                </a:rPr>
                <a:t>and Príncipe</a:t>
              </a:r>
            </a:p>
          </p:txBody>
        </p:sp>
        <p:sp>
          <p:nvSpPr>
            <p:cNvPr id="214" name="Rectangle 97">
              <a:extLst>
                <a:ext uri="{FF2B5EF4-FFF2-40B4-BE49-F238E27FC236}">
                  <a16:creationId xmlns:a16="http://schemas.microsoft.com/office/drawing/2014/main" id="{69FF3EDF-9EB2-43A2-8FC7-82E4EEDD3A1D}"/>
                </a:ext>
              </a:extLst>
            </p:cNvPr>
            <p:cNvSpPr>
              <a:spLocks/>
            </p:cNvSpPr>
            <p:nvPr/>
          </p:nvSpPr>
          <p:spPr bwMode="auto">
            <a:xfrm>
              <a:off x="1006413" y="1980026"/>
              <a:ext cx="512971" cy="16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675" b="1">
                  <a:solidFill>
                    <a:srgbClr val="1C1C1C"/>
                  </a:solidFill>
                  <a:latin typeface="Helvetica" panose="020B0604020202020204" pitchFamily="34" charset="0"/>
                  <a:sym typeface="Helvetica" panose="020B0604020202020204" pitchFamily="34" charset="0"/>
                </a:rPr>
                <a:t>Senegal</a:t>
              </a:r>
            </a:p>
          </p:txBody>
        </p:sp>
        <p:sp>
          <p:nvSpPr>
            <p:cNvPr id="215" name="Rectangle 98">
              <a:extLst>
                <a:ext uri="{FF2B5EF4-FFF2-40B4-BE49-F238E27FC236}">
                  <a16:creationId xmlns:a16="http://schemas.microsoft.com/office/drawing/2014/main" id="{7C8EBD95-FCDC-494D-A771-1EB1FE2C8F7E}"/>
                </a:ext>
              </a:extLst>
            </p:cNvPr>
            <p:cNvSpPr>
              <a:spLocks/>
            </p:cNvSpPr>
            <p:nvPr/>
          </p:nvSpPr>
          <p:spPr bwMode="auto">
            <a:xfrm>
              <a:off x="402396" y="2705052"/>
              <a:ext cx="892123" cy="17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743" b="1" dirty="0">
                  <a:solidFill>
                    <a:srgbClr val="1C1C1C"/>
                  </a:solidFill>
                  <a:latin typeface="Helvetica" panose="020B0604020202020204" pitchFamily="34" charset="0"/>
                  <a:sym typeface="Helvetica" panose="020B0604020202020204" pitchFamily="34" charset="0"/>
                </a:rPr>
                <a:t>Sierra Leone</a:t>
              </a:r>
            </a:p>
          </p:txBody>
        </p:sp>
        <p:sp>
          <p:nvSpPr>
            <p:cNvPr id="216" name="Rectangle 100">
              <a:extLst>
                <a:ext uri="{FF2B5EF4-FFF2-40B4-BE49-F238E27FC236}">
                  <a16:creationId xmlns:a16="http://schemas.microsoft.com/office/drawing/2014/main" id="{8B1EF788-0F90-4C42-9D19-E21A0958A710}"/>
                </a:ext>
              </a:extLst>
            </p:cNvPr>
            <p:cNvSpPr>
              <a:spLocks/>
            </p:cNvSpPr>
            <p:nvPr/>
          </p:nvSpPr>
          <p:spPr bwMode="auto">
            <a:xfrm>
              <a:off x="4174421" y="6080922"/>
              <a:ext cx="1110197" cy="22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946" b="1" dirty="0">
                  <a:solidFill>
                    <a:srgbClr val="1C1C1C"/>
                  </a:solidFill>
                  <a:latin typeface="Helvetica" panose="020B0604020202020204" pitchFamily="34" charset="0"/>
                  <a:sym typeface="Helvetica" panose="020B0604020202020204" pitchFamily="34" charset="0"/>
                </a:rPr>
                <a:t>South Africa</a:t>
              </a:r>
            </a:p>
          </p:txBody>
        </p:sp>
        <p:sp>
          <p:nvSpPr>
            <p:cNvPr id="217" name="Rectangle 101">
              <a:extLst>
                <a:ext uri="{FF2B5EF4-FFF2-40B4-BE49-F238E27FC236}">
                  <a16:creationId xmlns:a16="http://schemas.microsoft.com/office/drawing/2014/main" id="{6056B51A-A626-4942-B037-31C9AD1A4989}"/>
                </a:ext>
              </a:extLst>
            </p:cNvPr>
            <p:cNvSpPr>
              <a:spLocks/>
            </p:cNvSpPr>
            <p:nvPr/>
          </p:nvSpPr>
          <p:spPr bwMode="auto">
            <a:xfrm>
              <a:off x="4900787" y="2795185"/>
              <a:ext cx="996204" cy="19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810" b="1" dirty="0">
                  <a:solidFill>
                    <a:srgbClr val="1C1C1C"/>
                  </a:solidFill>
                  <a:latin typeface="Helvetica" panose="020B0604020202020204" pitchFamily="34" charset="0"/>
                  <a:sym typeface="Helvetica" panose="020B0604020202020204" pitchFamily="34" charset="0"/>
                </a:rPr>
                <a:t>South Sudan</a:t>
              </a:r>
            </a:p>
          </p:txBody>
        </p:sp>
        <p:sp>
          <p:nvSpPr>
            <p:cNvPr id="218" name="Rectangle 102">
              <a:extLst>
                <a:ext uri="{FF2B5EF4-FFF2-40B4-BE49-F238E27FC236}">
                  <a16:creationId xmlns:a16="http://schemas.microsoft.com/office/drawing/2014/main" id="{0A1DD891-AB36-47F5-8BA3-0271D26DC07F}"/>
                </a:ext>
              </a:extLst>
            </p:cNvPr>
            <p:cNvSpPr>
              <a:spLocks/>
            </p:cNvSpPr>
            <p:nvPr/>
          </p:nvSpPr>
          <p:spPr bwMode="auto">
            <a:xfrm>
              <a:off x="4970798" y="1999983"/>
              <a:ext cx="569968" cy="22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946" b="1">
                  <a:solidFill>
                    <a:srgbClr val="1C1C1C"/>
                  </a:solidFill>
                  <a:latin typeface="Helvetica" panose="020B0604020202020204" pitchFamily="34" charset="0"/>
                  <a:sym typeface="Helvetica" panose="020B0604020202020204" pitchFamily="34" charset="0"/>
                </a:rPr>
                <a:t>Sudan</a:t>
              </a:r>
            </a:p>
          </p:txBody>
        </p:sp>
        <p:sp>
          <p:nvSpPr>
            <p:cNvPr id="219" name="Rectangle 103">
              <a:extLst>
                <a:ext uri="{FF2B5EF4-FFF2-40B4-BE49-F238E27FC236}">
                  <a16:creationId xmlns:a16="http://schemas.microsoft.com/office/drawing/2014/main" id="{B73EB979-1987-4C9E-B4D4-9D7AFFF0FCE9}"/>
                </a:ext>
              </a:extLst>
            </p:cNvPr>
            <p:cNvSpPr>
              <a:spLocks/>
            </p:cNvSpPr>
            <p:nvPr/>
          </p:nvSpPr>
          <p:spPr bwMode="auto">
            <a:xfrm>
              <a:off x="5528700" y="5839985"/>
              <a:ext cx="617052" cy="17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743" b="1">
                  <a:solidFill>
                    <a:srgbClr val="1C1C1C"/>
                  </a:solidFill>
                  <a:latin typeface="Helvetica" panose="020B0604020202020204" pitchFamily="34" charset="0"/>
                  <a:sym typeface="Helvetica" panose="020B0604020202020204" pitchFamily="34" charset="0"/>
                </a:rPr>
                <a:t>ESwatini</a:t>
              </a:r>
            </a:p>
          </p:txBody>
        </p:sp>
        <p:sp>
          <p:nvSpPr>
            <p:cNvPr id="220" name="Rectangle 104">
              <a:extLst>
                <a:ext uri="{FF2B5EF4-FFF2-40B4-BE49-F238E27FC236}">
                  <a16:creationId xmlns:a16="http://schemas.microsoft.com/office/drawing/2014/main" id="{15F25402-FE90-4C91-8358-2E1C6E5294EC}"/>
                </a:ext>
              </a:extLst>
            </p:cNvPr>
            <p:cNvSpPr>
              <a:spLocks/>
            </p:cNvSpPr>
            <p:nvPr/>
          </p:nvSpPr>
          <p:spPr bwMode="auto">
            <a:xfrm>
              <a:off x="5452126" y="4059845"/>
              <a:ext cx="800433" cy="22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946" b="1">
                  <a:solidFill>
                    <a:srgbClr val="1C1C1C"/>
                  </a:solidFill>
                  <a:latin typeface="Helvetica" panose="020B0604020202020204" pitchFamily="34" charset="0"/>
                  <a:sym typeface="Helvetica" panose="020B0604020202020204" pitchFamily="34" charset="0"/>
                </a:rPr>
                <a:t>Tanzania</a:t>
              </a:r>
            </a:p>
          </p:txBody>
        </p:sp>
        <p:sp>
          <p:nvSpPr>
            <p:cNvPr id="221" name="Rectangle 105">
              <a:extLst>
                <a:ext uri="{FF2B5EF4-FFF2-40B4-BE49-F238E27FC236}">
                  <a16:creationId xmlns:a16="http://schemas.microsoft.com/office/drawing/2014/main" id="{985FC0F3-1F19-418F-B942-10700045591E}"/>
                </a:ext>
              </a:extLst>
            </p:cNvPr>
            <p:cNvSpPr>
              <a:spLocks/>
            </p:cNvSpPr>
            <p:nvPr/>
          </p:nvSpPr>
          <p:spPr bwMode="auto">
            <a:xfrm rot="5186741">
              <a:off x="2432523" y="2645200"/>
              <a:ext cx="300472" cy="14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608" b="1">
                  <a:solidFill>
                    <a:srgbClr val="1C1C1C"/>
                  </a:solidFill>
                  <a:latin typeface="Helvetica" panose="020B0604020202020204" pitchFamily="34" charset="0"/>
                  <a:sym typeface="Helvetica" panose="020B0604020202020204" pitchFamily="34" charset="0"/>
                </a:rPr>
                <a:t>Togo</a:t>
              </a:r>
            </a:p>
          </p:txBody>
        </p:sp>
        <p:sp>
          <p:nvSpPr>
            <p:cNvPr id="222" name="Rectangle 106">
              <a:extLst>
                <a:ext uri="{FF2B5EF4-FFF2-40B4-BE49-F238E27FC236}">
                  <a16:creationId xmlns:a16="http://schemas.microsoft.com/office/drawing/2014/main" id="{97B83387-8131-4C22-96F0-234BE35DAB4C}"/>
                </a:ext>
              </a:extLst>
            </p:cNvPr>
            <p:cNvSpPr>
              <a:spLocks/>
            </p:cNvSpPr>
            <p:nvPr/>
          </p:nvSpPr>
          <p:spPr bwMode="auto">
            <a:xfrm rot="17602798">
              <a:off x="3198584" y="261340"/>
              <a:ext cx="520820" cy="176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743" b="1">
                  <a:solidFill>
                    <a:srgbClr val="1C1C1C"/>
                  </a:solidFill>
                  <a:latin typeface="Helvetica" panose="020B0604020202020204" pitchFamily="34" charset="0"/>
                  <a:sym typeface="Helvetica" panose="020B0604020202020204" pitchFamily="34" charset="0"/>
                </a:rPr>
                <a:t>Tunisia</a:t>
              </a:r>
            </a:p>
          </p:txBody>
        </p:sp>
        <p:sp>
          <p:nvSpPr>
            <p:cNvPr id="223" name="Rectangle 107">
              <a:extLst>
                <a:ext uri="{FF2B5EF4-FFF2-40B4-BE49-F238E27FC236}">
                  <a16:creationId xmlns:a16="http://schemas.microsoft.com/office/drawing/2014/main" id="{5B5CF28D-81AA-4BC0-BDE1-C83B069DD3E1}"/>
                </a:ext>
              </a:extLst>
            </p:cNvPr>
            <p:cNvSpPr>
              <a:spLocks/>
            </p:cNvSpPr>
            <p:nvPr/>
          </p:nvSpPr>
          <p:spPr bwMode="auto">
            <a:xfrm rot="18686377">
              <a:off x="5131027" y="3260012"/>
              <a:ext cx="598441" cy="19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810" b="1">
                  <a:solidFill>
                    <a:srgbClr val="1C1C1C"/>
                  </a:solidFill>
                  <a:latin typeface="Helvetica" panose="020B0604020202020204" pitchFamily="34" charset="0"/>
                  <a:sym typeface="Helvetica" panose="020B0604020202020204" pitchFamily="34" charset="0"/>
                </a:rPr>
                <a:t>Uganda</a:t>
              </a:r>
            </a:p>
          </p:txBody>
        </p:sp>
        <p:sp>
          <p:nvSpPr>
            <p:cNvPr id="224" name="Rectangle 108">
              <a:extLst>
                <a:ext uri="{FF2B5EF4-FFF2-40B4-BE49-F238E27FC236}">
                  <a16:creationId xmlns:a16="http://schemas.microsoft.com/office/drawing/2014/main" id="{E15B55EA-5328-4619-886C-72553239B8FA}"/>
                </a:ext>
              </a:extLst>
            </p:cNvPr>
            <p:cNvSpPr>
              <a:spLocks/>
            </p:cNvSpPr>
            <p:nvPr/>
          </p:nvSpPr>
          <p:spPr bwMode="auto">
            <a:xfrm>
              <a:off x="4629493" y="4677912"/>
              <a:ext cx="654224" cy="22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946" b="1">
                  <a:solidFill>
                    <a:srgbClr val="1C1C1C"/>
                  </a:solidFill>
                  <a:latin typeface="Helvetica" panose="020B0604020202020204" pitchFamily="34" charset="0"/>
                  <a:sym typeface="Helvetica" panose="020B0604020202020204" pitchFamily="34" charset="0"/>
                </a:rPr>
                <a:t>Zambia</a:t>
              </a:r>
            </a:p>
          </p:txBody>
        </p:sp>
        <p:sp>
          <p:nvSpPr>
            <p:cNvPr id="225" name="Rectangle 109">
              <a:extLst>
                <a:ext uri="{FF2B5EF4-FFF2-40B4-BE49-F238E27FC236}">
                  <a16:creationId xmlns:a16="http://schemas.microsoft.com/office/drawing/2014/main" id="{5FA8F4B8-46A8-4712-89F8-D1093A794B2B}"/>
                </a:ext>
              </a:extLst>
            </p:cNvPr>
            <p:cNvSpPr>
              <a:spLocks/>
            </p:cNvSpPr>
            <p:nvPr/>
          </p:nvSpPr>
          <p:spPr bwMode="auto">
            <a:xfrm>
              <a:off x="4865782" y="5114308"/>
              <a:ext cx="788042" cy="19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810" b="1">
                  <a:solidFill>
                    <a:srgbClr val="1C1C1C"/>
                  </a:solidFill>
                  <a:latin typeface="Helvetica" panose="020B0604020202020204" pitchFamily="34" charset="0"/>
                  <a:sym typeface="Helvetica" panose="020B0604020202020204" pitchFamily="34" charset="0"/>
                </a:rPr>
                <a:t>Zimbabwe</a:t>
              </a:r>
            </a:p>
          </p:txBody>
        </p:sp>
        <p:sp>
          <p:nvSpPr>
            <p:cNvPr id="226" name="Rectangle 111">
              <a:extLst>
                <a:ext uri="{FF2B5EF4-FFF2-40B4-BE49-F238E27FC236}">
                  <a16:creationId xmlns:a16="http://schemas.microsoft.com/office/drawing/2014/main" id="{19587D96-7858-4689-9C16-EC2555DFFCEB}"/>
                </a:ext>
              </a:extLst>
            </p:cNvPr>
            <p:cNvSpPr>
              <a:spLocks/>
            </p:cNvSpPr>
            <p:nvPr/>
          </p:nvSpPr>
          <p:spPr bwMode="auto">
            <a:xfrm>
              <a:off x="6581058" y="3713535"/>
              <a:ext cx="619530" cy="19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810" b="1">
                  <a:solidFill>
                    <a:srgbClr val="1C1C1C"/>
                  </a:solidFill>
                  <a:latin typeface="Helvetica" panose="020B0604020202020204" pitchFamily="34" charset="0"/>
                  <a:sym typeface="Helvetica" panose="020B0604020202020204" pitchFamily="34" charset="0"/>
                </a:rPr>
                <a:t>Burundi</a:t>
              </a:r>
            </a:p>
          </p:txBody>
        </p:sp>
        <p:sp>
          <p:nvSpPr>
            <p:cNvPr id="227" name="Rectangle 112">
              <a:extLst>
                <a:ext uri="{FF2B5EF4-FFF2-40B4-BE49-F238E27FC236}">
                  <a16:creationId xmlns:a16="http://schemas.microsoft.com/office/drawing/2014/main" id="{100A8F07-C548-4468-96AC-5FA1373B8643}"/>
                </a:ext>
              </a:extLst>
            </p:cNvPr>
            <p:cNvSpPr>
              <a:spLocks/>
            </p:cNvSpPr>
            <p:nvPr/>
          </p:nvSpPr>
          <p:spPr bwMode="auto">
            <a:xfrm>
              <a:off x="2123310" y="3183710"/>
              <a:ext cx="1144891" cy="129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lnSpc>
                  <a:spcPct val="80000"/>
                </a:lnSpc>
              </a:pPr>
              <a:r>
                <a:rPr lang="en-US" altLang="en-US" sz="675" b="1">
                  <a:solidFill>
                    <a:srgbClr val="1C1C1C"/>
                  </a:solidFill>
                  <a:latin typeface="Helvetica" panose="020B0604020202020204" pitchFamily="34" charset="0"/>
                  <a:sym typeface="Helvetica" panose="020B0604020202020204" pitchFamily="34" charset="0"/>
                </a:rPr>
                <a:t>Equatorial Guinea</a:t>
              </a:r>
            </a:p>
          </p:txBody>
        </p:sp>
        <p:sp>
          <p:nvSpPr>
            <p:cNvPr id="228" name="Rectangle 114">
              <a:extLst>
                <a:ext uri="{FF2B5EF4-FFF2-40B4-BE49-F238E27FC236}">
                  <a16:creationId xmlns:a16="http://schemas.microsoft.com/office/drawing/2014/main" id="{DCEAAE5E-8BD4-44EF-8D68-89A05EBECF39}"/>
                </a:ext>
              </a:extLst>
            </p:cNvPr>
            <p:cNvSpPr>
              <a:spLocks/>
            </p:cNvSpPr>
            <p:nvPr/>
          </p:nvSpPr>
          <p:spPr bwMode="auto">
            <a:xfrm>
              <a:off x="6582151" y="3555464"/>
              <a:ext cx="661658" cy="19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810" b="1">
                  <a:solidFill>
                    <a:srgbClr val="1C1C1C"/>
                  </a:solidFill>
                  <a:latin typeface="Helvetica" panose="020B0604020202020204" pitchFamily="34" charset="0"/>
                  <a:sym typeface="Helvetica" panose="020B0604020202020204" pitchFamily="34" charset="0"/>
                </a:rPr>
                <a:t>Rwanda</a:t>
              </a:r>
              <a:r>
                <a:rPr lang="en-US" altLang="en-US" sz="810">
                  <a:solidFill>
                    <a:srgbClr val="1C1C1C"/>
                  </a:solidFill>
                  <a:latin typeface="Helvetica" panose="020B0604020202020204" pitchFamily="34" charset="0"/>
                  <a:sym typeface="Helvetica" panose="020B0604020202020204" pitchFamily="34" charset="0"/>
                </a:rPr>
                <a:t> </a:t>
              </a:r>
            </a:p>
          </p:txBody>
        </p:sp>
        <p:sp>
          <p:nvSpPr>
            <p:cNvPr id="229" name="Line 116">
              <a:extLst>
                <a:ext uri="{FF2B5EF4-FFF2-40B4-BE49-F238E27FC236}">
                  <a16:creationId xmlns:a16="http://schemas.microsoft.com/office/drawing/2014/main" id="{9E781F9F-AC52-4C53-AF83-893E238C8F49}"/>
                </a:ext>
              </a:extLst>
            </p:cNvPr>
            <p:cNvSpPr>
              <a:spLocks noChangeShapeType="1"/>
            </p:cNvSpPr>
            <p:nvPr/>
          </p:nvSpPr>
          <p:spPr bwMode="auto">
            <a:xfrm>
              <a:off x="2868273" y="3273223"/>
              <a:ext cx="492266" cy="41569"/>
            </a:xfrm>
            <a:prstGeom prst="line">
              <a:avLst/>
            </a:prstGeom>
            <a:noFill/>
            <a:ln w="635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sz="1081"/>
            </a:p>
          </p:txBody>
        </p:sp>
        <p:sp>
          <p:nvSpPr>
            <p:cNvPr id="230" name="Line 117">
              <a:extLst>
                <a:ext uri="{FF2B5EF4-FFF2-40B4-BE49-F238E27FC236}">
                  <a16:creationId xmlns:a16="http://schemas.microsoft.com/office/drawing/2014/main" id="{D4A8D66B-B882-4F46-A7EE-84D9A69D5B4C}"/>
                </a:ext>
              </a:extLst>
            </p:cNvPr>
            <p:cNvSpPr>
              <a:spLocks noChangeShapeType="1"/>
            </p:cNvSpPr>
            <p:nvPr/>
          </p:nvSpPr>
          <p:spPr bwMode="auto">
            <a:xfrm>
              <a:off x="953903" y="2196800"/>
              <a:ext cx="140022" cy="1094"/>
            </a:xfrm>
            <a:prstGeom prst="line">
              <a:avLst/>
            </a:prstGeom>
            <a:noFill/>
            <a:ln w="635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sz="1081"/>
            </a:p>
          </p:txBody>
        </p:sp>
        <p:sp>
          <p:nvSpPr>
            <p:cNvPr id="231" name="Line 118">
              <a:extLst>
                <a:ext uri="{FF2B5EF4-FFF2-40B4-BE49-F238E27FC236}">
                  <a16:creationId xmlns:a16="http://schemas.microsoft.com/office/drawing/2014/main" id="{CF035AF1-595C-424F-A658-09DF3EEBDA27}"/>
                </a:ext>
              </a:extLst>
            </p:cNvPr>
            <p:cNvSpPr>
              <a:spLocks noChangeShapeType="1"/>
            </p:cNvSpPr>
            <p:nvPr/>
          </p:nvSpPr>
          <p:spPr bwMode="auto">
            <a:xfrm rot="10800000" flipH="1">
              <a:off x="1021727" y="2366359"/>
              <a:ext cx="136741" cy="29536"/>
            </a:xfrm>
            <a:prstGeom prst="line">
              <a:avLst/>
            </a:prstGeom>
            <a:noFill/>
            <a:ln w="635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sz="1081"/>
            </a:p>
          </p:txBody>
        </p:sp>
        <p:sp>
          <p:nvSpPr>
            <p:cNvPr id="232" name="Line 119">
              <a:extLst>
                <a:ext uri="{FF2B5EF4-FFF2-40B4-BE49-F238E27FC236}">
                  <a16:creationId xmlns:a16="http://schemas.microsoft.com/office/drawing/2014/main" id="{AE26E219-7915-4876-9DDF-2B9078888C65}"/>
                </a:ext>
              </a:extLst>
            </p:cNvPr>
            <p:cNvSpPr>
              <a:spLocks noChangeShapeType="1"/>
            </p:cNvSpPr>
            <p:nvPr/>
          </p:nvSpPr>
          <p:spPr bwMode="auto">
            <a:xfrm rot="10800000" flipH="1">
              <a:off x="6344768" y="2231806"/>
              <a:ext cx="124708" cy="131271"/>
            </a:xfrm>
            <a:prstGeom prst="line">
              <a:avLst/>
            </a:prstGeom>
            <a:noFill/>
            <a:ln w="635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sz="1081"/>
            </a:p>
          </p:txBody>
        </p:sp>
        <p:sp>
          <p:nvSpPr>
            <p:cNvPr id="233" name="Line 120">
              <a:extLst>
                <a:ext uri="{FF2B5EF4-FFF2-40B4-BE49-F238E27FC236}">
                  <a16:creationId xmlns:a16="http://schemas.microsoft.com/office/drawing/2014/main" id="{A10ADBF9-F100-454E-8177-2BCCBD74332A}"/>
                </a:ext>
              </a:extLst>
            </p:cNvPr>
            <p:cNvSpPr>
              <a:spLocks noChangeShapeType="1"/>
            </p:cNvSpPr>
            <p:nvPr/>
          </p:nvSpPr>
          <p:spPr bwMode="auto">
            <a:xfrm rot="10800000" flipH="1">
              <a:off x="1277705" y="2705476"/>
              <a:ext cx="148774" cy="77668"/>
            </a:xfrm>
            <a:prstGeom prst="line">
              <a:avLst/>
            </a:prstGeom>
            <a:noFill/>
            <a:ln w="635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sz="1081"/>
            </a:p>
          </p:txBody>
        </p:sp>
        <p:sp>
          <p:nvSpPr>
            <p:cNvPr id="234" name="Freeform 123">
              <a:extLst>
                <a:ext uri="{FF2B5EF4-FFF2-40B4-BE49-F238E27FC236}">
                  <a16:creationId xmlns:a16="http://schemas.microsoft.com/office/drawing/2014/main" id="{EF63D6FB-E7F4-4F3A-9287-2408F979449C}"/>
                </a:ext>
              </a:extLst>
            </p:cNvPr>
            <p:cNvSpPr>
              <a:spLocks/>
            </p:cNvSpPr>
            <p:nvPr/>
          </p:nvSpPr>
          <p:spPr bwMode="auto">
            <a:xfrm>
              <a:off x="1126744" y="171945"/>
              <a:ext cx="1476799" cy="1279893"/>
            </a:xfrm>
            <a:custGeom>
              <a:avLst/>
              <a:gdLst>
                <a:gd name="T0" fmla="*/ 2147483646 w 21600"/>
                <a:gd name="T1" fmla="*/ 2147483646 h 21600"/>
                <a:gd name="T2" fmla="*/ 0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0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2147483646 h 21600"/>
                <a:gd name="T88" fmla="*/ 2147483646 w 21600"/>
                <a:gd name="T89" fmla="*/ 2147483646 h 21600"/>
                <a:gd name="T90" fmla="*/ 2147483646 w 21600"/>
                <a:gd name="T91" fmla="*/ 2147483646 h 21600"/>
                <a:gd name="T92" fmla="*/ 2147483646 w 21600"/>
                <a:gd name="T93" fmla="*/ 2147483646 h 21600"/>
                <a:gd name="T94" fmla="*/ 2147483646 w 21600"/>
                <a:gd name="T95" fmla="*/ 2147483646 h 21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600" h="21600">
                  <a:moveTo>
                    <a:pt x="4682" y="21600"/>
                  </a:moveTo>
                  <a:lnTo>
                    <a:pt x="0" y="21590"/>
                  </a:lnTo>
                  <a:lnTo>
                    <a:pt x="748" y="19131"/>
                  </a:lnTo>
                  <a:lnTo>
                    <a:pt x="1675" y="17589"/>
                  </a:lnTo>
                  <a:lnTo>
                    <a:pt x="2989" y="16572"/>
                  </a:lnTo>
                  <a:lnTo>
                    <a:pt x="3613" y="15377"/>
                  </a:lnTo>
                  <a:lnTo>
                    <a:pt x="4392" y="13885"/>
                  </a:lnTo>
                  <a:lnTo>
                    <a:pt x="5484" y="13225"/>
                  </a:lnTo>
                  <a:lnTo>
                    <a:pt x="6228" y="11993"/>
                  </a:lnTo>
                  <a:lnTo>
                    <a:pt x="6746" y="11338"/>
                  </a:lnTo>
                  <a:lnTo>
                    <a:pt x="8145" y="10883"/>
                  </a:lnTo>
                  <a:lnTo>
                    <a:pt x="9304" y="10206"/>
                  </a:lnTo>
                  <a:lnTo>
                    <a:pt x="10722" y="9151"/>
                  </a:lnTo>
                  <a:lnTo>
                    <a:pt x="11154" y="8123"/>
                  </a:lnTo>
                  <a:lnTo>
                    <a:pt x="11258" y="6609"/>
                  </a:lnTo>
                  <a:lnTo>
                    <a:pt x="11813" y="5116"/>
                  </a:lnTo>
                  <a:lnTo>
                    <a:pt x="12505" y="4019"/>
                  </a:lnTo>
                  <a:lnTo>
                    <a:pt x="13595" y="3400"/>
                  </a:lnTo>
                  <a:lnTo>
                    <a:pt x="14840" y="3040"/>
                  </a:lnTo>
                  <a:lnTo>
                    <a:pt x="15826" y="2062"/>
                  </a:lnTo>
                  <a:lnTo>
                    <a:pt x="16468" y="1128"/>
                  </a:lnTo>
                  <a:lnTo>
                    <a:pt x="16778" y="115"/>
                  </a:lnTo>
                  <a:lnTo>
                    <a:pt x="17619" y="0"/>
                  </a:lnTo>
                  <a:lnTo>
                    <a:pt x="17843" y="868"/>
                  </a:lnTo>
                  <a:lnTo>
                    <a:pt x="19089" y="1125"/>
                  </a:lnTo>
                  <a:lnTo>
                    <a:pt x="20332" y="1245"/>
                  </a:lnTo>
                  <a:lnTo>
                    <a:pt x="20799" y="1366"/>
                  </a:lnTo>
                  <a:lnTo>
                    <a:pt x="21241" y="2525"/>
                  </a:lnTo>
                  <a:lnTo>
                    <a:pt x="21155" y="3009"/>
                  </a:lnTo>
                  <a:lnTo>
                    <a:pt x="21137" y="3999"/>
                  </a:lnTo>
                  <a:lnTo>
                    <a:pt x="21201" y="4702"/>
                  </a:lnTo>
                  <a:lnTo>
                    <a:pt x="21600" y="5293"/>
                  </a:lnTo>
                  <a:lnTo>
                    <a:pt x="21083" y="5932"/>
                  </a:lnTo>
                  <a:lnTo>
                    <a:pt x="19196" y="6140"/>
                  </a:lnTo>
                  <a:lnTo>
                    <a:pt x="18150" y="6545"/>
                  </a:lnTo>
                  <a:lnTo>
                    <a:pt x="18066" y="7572"/>
                  </a:lnTo>
                  <a:lnTo>
                    <a:pt x="16671" y="8179"/>
                  </a:lnTo>
                  <a:lnTo>
                    <a:pt x="15795" y="8941"/>
                  </a:lnTo>
                  <a:lnTo>
                    <a:pt x="14711" y="9144"/>
                  </a:lnTo>
                  <a:lnTo>
                    <a:pt x="13262" y="9477"/>
                  </a:lnTo>
                  <a:lnTo>
                    <a:pt x="11690" y="10670"/>
                  </a:lnTo>
                  <a:lnTo>
                    <a:pt x="10979" y="14522"/>
                  </a:lnTo>
                  <a:lnTo>
                    <a:pt x="7180" y="14586"/>
                  </a:lnTo>
                  <a:lnTo>
                    <a:pt x="6437" y="18436"/>
                  </a:lnTo>
                  <a:lnTo>
                    <a:pt x="5425" y="18793"/>
                  </a:lnTo>
                  <a:lnTo>
                    <a:pt x="4656" y="19708"/>
                  </a:lnTo>
                  <a:lnTo>
                    <a:pt x="4682" y="21600"/>
                  </a:lnTo>
                  <a:close/>
                  <a:moveTo>
                    <a:pt x="4682" y="21600"/>
                  </a:moveTo>
                </a:path>
              </a:pathLst>
            </a:custGeom>
            <a:solidFill>
              <a:srgbClr val="E6E6E6"/>
            </a:solidFill>
            <a:ln w="6350" cap="flat">
              <a:solidFill>
                <a:schemeClr val="tx1"/>
              </a:solidFill>
              <a:prstDash val="solid"/>
              <a:miter lim="800000"/>
              <a:headEnd type="none" w="med" len="med"/>
              <a:tailEnd type="none" w="med" len="med"/>
            </a:ln>
          </p:spPr>
          <p:txBody>
            <a:bodyPr lIns="0" tIns="0" rIns="0" bIns="0"/>
            <a:lstStyle/>
            <a:p>
              <a:endParaRPr lang="en-US" sz="1081"/>
            </a:p>
          </p:txBody>
        </p:sp>
        <p:sp>
          <p:nvSpPr>
            <p:cNvPr id="235" name="Rectangle 124">
              <a:extLst>
                <a:ext uri="{FF2B5EF4-FFF2-40B4-BE49-F238E27FC236}">
                  <a16:creationId xmlns:a16="http://schemas.microsoft.com/office/drawing/2014/main" id="{77F98650-543A-41E8-8296-FFAEF3B49465}"/>
                </a:ext>
              </a:extLst>
            </p:cNvPr>
            <p:cNvSpPr>
              <a:spLocks/>
            </p:cNvSpPr>
            <p:nvPr/>
          </p:nvSpPr>
          <p:spPr bwMode="auto">
            <a:xfrm rot="19240681">
              <a:off x="1763236" y="376597"/>
              <a:ext cx="778130" cy="22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946" b="1" dirty="0">
                  <a:solidFill>
                    <a:srgbClr val="1C1C1C"/>
                  </a:solidFill>
                  <a:latin typeface="Helvetica" panose="020B0604020202020204" pitchFamily="34" charset="0"/>
                  <a:sym typeface="Helvetica" panose="020B0604020202020204" pitchFamily="34" charset="0"/>
                </a:rPr>
                <a:t>Morocco</a:t>
              </a:r>
            </a:p>
          </p:txBody>
        </p:sp>
        <p:sp>
          <p:nvSpPr>
            <p:cNvPr id="236" name="Freeform 125">
              <a:extLst>
                <a:ext uri="{FF2B5EF4-FFF2-40B4-BE49-F238E27FC236}">
                  <a16:creationId xmlns:a16="http://schemas.microsoft.com/office/drawing/2014/main" id="{651870F0-303C-4469-A74D-E918A66129C3}"/>
                </a:ext>
              </a:extLst>
            </p:cNvPr>
            <p:cNvSpPr>
              <a:spLocks/>
            </p:cNvSpPr>
            <p:nvPr/>
          </p:nvSpPr>
          <p:spPr bwMode="auto">
            <a:xfrm>
              <a:off x="1138778" y="857836"/>
              <a:ext cx="766841" cy="594002"/>
            </a:xfrm>
            <a:custGeom>
              <a:avLst/>
              <a:gdLst>
                <a:gd name="T0" fmla="*/ 0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0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0 w 21600"/>
                <a:gd name="T35" fmla="*/ 2147483646 h 21600"/>
                <a:gd name="T36" fmla="*/ 0 w 21600"/>
                <a:gd name="T37" fmla="*/ 2147483646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0" y="21600"/>
                  </a:moveTo>
                  <a:lnTo>
                    <a:pt x="8646" y="21510"/>
                  </a:lnTo>
                  <a:lnTo>
                    <a:pt x="8544" y="17818"/>
                  </a:lnTo>
                  <a:lnTo>
                    <a:pt x="10129" y="15464"/>
                  </a:lnTo>
                  <a:lnTo>
                    <a:pt x="12131" y="14592"/>
                  </a:lnTo>
                  <a:lnTo>
                    <a:pt x="13587" y="6654"/>
                  </a:lnTo>
                  <a:lnTo>
                    <a:pt x="20627" y="6782"/>
                  </a:lnTo>
                  <a:lnTo>
                    <a:pt x="21600" y="2879"/>
                  </a:lnTo>
                  <a:lnTo>
                    <a:pt x="21600" y="0"/>
                  </a:lnTo>
                  <a:lnTo>
                    <a:pt x="21073" y="1741"/>
                  </a:lnTo>
                  <a:lnTo>
                    <a:pt x="18109" y="4265"/>
                  </a:lnTo>
                  <a:lnTo>
                    <a:pt x="13498" y="5480"/>
                  </a:lnTo>
                  <a:lnTo>
                    <a:pt x="11898" y="8597"/>
                  </a:lnTo>
                  <a:lnTo>
                    <a:pt x="10377" y="11580"/>
                  </a:lnTo>
                  <a:lnTo>
                    <a:pt x="8086" y="15129"/>
                  </a:lnTo>
                  <a:lnTo>
                    <a:pt x="7323" y="18534"/>
                  </a:lnTo>
                  <a:lnTo>
                    <a:pt x="8827" y="21551"/>
                  </a:lnTo>
                  <a:lnTo>
                    <a:pt x="0" y="21600"/>
                  </a:lnTo>
                  <a:close/>
                  <a:moveTo>
                    <a:pt x="0" y="21600"/>
                  </a:moveTo>
                </a:path>
              </a:pathLst>
            </a:custGeom>
            <a:noFill/>
            <a:ln w="635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081"/>
            </a:p>
          </p:txBody>
        </p:sp>
        <p:sp>
          <p:nvSpPr>
            <p:cNvPr id="237" name="Rectangle 126">
              <a:extLst>
                <a:ext uri="{FF2B5EF4-FFF2-40B4-BE49-F238E27FC236}">
                  <a16:creationId xmlns:a16="http://schemas.microsoft.com/office/drawing/2014/main" id="{092067E1-FD28-4A8E-8A52-7FF8C25184F6}"/>
                </a:ext>
              </a:extLst>
            </p:cNvPr>
            <p:cNvSpPr>
              <a:spLocks/>
            </p:cNvSpPr>
            <p:nvPr/>
          </p:nvSpPr>
          <p:spPr bwMode="auto">
            <a:xfrm>
              <a:off x="411316" y="699956"/>
              <a:ext cx="1330751" cy="324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675" b="1">
                  <a:solidFill>
                    <a:srgbClr val="1C1C1C"/>
                  </a:solidFill>
                  <a:latin typeface="Helvetica" panose="020B0604020202020204" pitchFamily="34" charset="0"/>
                  <a:sym typeface="Helvetica" panose="020B0604020202020204" pitchFamily="34" charset="0"/>
                </a:rPr>
                <a:t>Sahrawi Arab</a:t>
              </a:r>
            </a:p>
            <a:p>
              <a:pPr eaLnBrk="1" hangingPunct="1"/>
              <a:r>
                <a:rPr lang="en-US" altLang="en-US" sz="675" b="1">
                  <a:solidFill>
                    <a:srgbClr val="1C1C1C"/>
                  </a:solidFill>
                  <a:latin typeface="Helvetica" panose="020B0604020202020204" pitchFamily="34" charset="0"/>
                  <a:sym typeface="Helvetica" panose="020B0604020202020204" pitchFamily="34" charset="0"/>
                </a:rPr>
                <a:t>Democratic Republic</a:t>
              </a:r>
            </a:p>
          </p:txBody>
        </p:sp>
        <p:sp>
          <p:nvSpPr>
            <p:cNvPr id="238" name="Line 127">
              <a:extLst>
                <a:ext uri="{FF2B5EF4-FFF2-40B4-BE49-F238E27FC236}">
                  <a16:creationId xmlns:a16="http://schemas.microsoft.com/office/drawing/2014/main" id="{A120C128-08DF-467A-A4B5-C317F40A6308}"/>
                </a:ext>
              </a:extLst>
            </p:cNvPr>
            <p:cNvSpPr>
              <a:spLocks noChangeShapeType="1"/>
            </p:cNvSpPr>
            <p:nvPr/>
          </p:nvSpPr>
          <p:spPr bwMode="auto">
            <a:xfrm flipV="1">
              <a:off x="5224588" y="3813622"/>
              <a:ext cx="1357562" cy="22973"/>
            </a:xfrm>
            <a:prstGeom prst="line">
              <a:avLst/>
            </a:prstGeom>
            <a:noFill/>
            <a:ln w="635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sz="1081"/>
            </a:p>
          </p:txBody>
        </p:sp>
        <p:sp>
          <p:nvSpPr>
            <p:cNvPr id="239" name="Line 127">
              <a:extLst>
                <a:ext uri="{FF2B5EF4-FFF2-40B4-BE49-F238E27FC236}">
                  <a16:creationId xmlns:a16="http://schemas.microsoft.com/office/drawing/2014/main" id="{A6DCF0A5-4BEE-4E36-80B6-56CB47FCDB10}"/>
                </a:ext>
              </a:extLst>
            </p:cNvPr>
            <p:cNvSpPr>
              <a:spLocks noChangeShapeType="1"/>
            </p:cNvSpPr>
            <p:nvPr/>
          </p:nvSpPr>
          <p:spPr bwMode="auto">
            <a:xfrm>
              <a:off x="1238219" y="1010798"/>
              <a:ext cx="201282" cy="271294"/>
            </a:xfrm>
            <a:prstGeom prst="line">
              <a:avLst/>
            </a:prstGeom>
            <a:noFill/>
            <a:ln w="635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sz="1081"/>
            </a:p>
          </p:txBody>
        </p:sp>
        <p:sp>
          <p:nvSpPr>
            <p:cNvPr id="240" name="Line 127">
              <a:extLst>
                <a:ext uri="{FF2B5EF4-FFF2-40B4-BE49-F238E27FC236}">
                  <a16:creationId xmlns:a16="http://schemas.microsoft.com/office/drawing/2014/main" id="{19D7187F-51EF-486B-9C78-091B8173EA74}"/>
                </a:ext>
              </a:extLst>
            </p:cNvPr>
            <p:cNvSpPr>
              <a:spLocks noChangeShapeType="1"/>
            </p:cNvSpPr>
            <p:nvPr/>
          </p:nvSpPr>
          <p:spPr bwMode="auto">
            <a:xfrm flipV="1">
              <a:off x="5208180" y="3661567"/>
              <a:ext cx="1373970" cy="17503"/>
            </a:xfrm>
            <a:prstGeom prst="line">
              <a:avLst/>
            </a:prstGeom>
            <a:noFill/>
            <a:ln w="635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sz="1081"/>
            </a:p>
          </p:txBody>
        </p:sp>
        <p:sp>
          <p:nvSpPr>
            <p:cNvPr id="241" name="Rectangle 113">
              <a:extLst>
                <a:ext uri="{FF2B5EF4-FFF2-40B4-BE49-F238E27FC236}">
                  <a16:creationId xmlns:a16="http://schemas.microsoft.com/office/drawing/2014/main" id="{AB8788A9-4011-469F-ABC8-1DF04E4245AF}"/>
                </a:ext>
              </a:extLst>
            </p:cNvPr>
            <p:cNvSpPr>
              <a:spLocks/>
            </p:cNvSpPr>
            <p:nvPr/>
          </p:nvSpPr>
          <p:spPr bwMode="auto">
            <a:xfrm>
              <a:off x="5437905" y="6357518"/>
              <a:ext cx="569968" cy="17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743" b="1" dirty="0">
                  <a:solidFill>
                    <a:schemeClr val="tx1"/>
                  </a:solidFill>
                  <a:latin typeface="Helvetica" panose="020B0604020202020204" pitchFamily="34" charset="0"/>
                  <a:sym typeface="Helvetica" panose="020B0604020202020204" pitchFamily="34" charset="0"/>
                </a:rPr>
                <a:t>Lesotho</a:t>
              </a:r>
            </a:p>
          </p:txBody>
        </p:sp>
        <p:sp>
          <p:nvSpPr>
            <p:cNvPr id="242" name="Freeform 26">
              <a:extLst>
                <a:ext uri="{FF2B5EF4-FFF2-40B4-BE49-F238E27FC236}">
                  <a16:creationId xmlns:a16="http://schemas.microsoft.com/office/drawing/2014/main" id="{BACBE4CA-67CD-41BF-9B24-89BD6D7DF742}"/>
                </a:ext>
              </a:extLst>
            </p:cNvPr>
            <p:cNvSpPr>
              <a:spLocks/>
            </p:cNvSpPr>
            <p:nvPr/>
          </p:nvSpPr>
          <p:spPr bwMode="auto">
            <a:xfrm>
              <a:off x="6216779" y="2347762"/>
              <a:ext cx="899207" cy="128864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0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0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2147483646 h 21600"/>
                <a:gd name="T88" fmla="*/ 2147483646 w 21600"/>
                <a:gd name="T89" fmla="*/ 2147483646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2147483646 w 21600"/>
                <a:gd name="T105" fmla="*/ 2147483646 h 21600"/>
                <a:gd name="T106" fmla="*/ 2147483646 w 21600"/>
                <a:gd name="T107" fmla="*/ 2147483646 h 21600"/>
                <a:gd name="T108" fmla="*/ 2147483646 w 21600"/>
                <a:gd name="T109" fmla="*/ 2147483646 h 21600"/>
                <a:gd name="T110" fmla="*/ 2147483646 w 21600"/>
                <a:gd name="T111" fmla="*/ 2147483646 h 21600"/>
                <a:gd name="T112" fmla="*/ 2147483646 w 21600"/>
                <a:gd name="T113" fmla="*/ 2147483646 h 21600"/>
                <a:gd name="T114" fmla="*/ 2147483646 w 21600"/>
                <a:gd name="T115" fmla="*/ 2147483646 h 21600"/>
                <a:gd name="T116" fmla="*/ 2147483646 w 21600"/>
                <a:gd name="T117" fmla="*/ 2147483646 h 21600"/>
                <a:gd name="T118" fmla="*/ 2147483646 w 21600"/>
                <a:gd name="T119" fmla="*/ 2147483646 h 21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00" h="21600">
                  <a:moveTo>
                    <a:pt x="1701" y="21600"/>
                  </a:moveTo>
                  <a:lnTo>
                    <a:pt x="474" y="20662"/>
                  </a:lnTo>
                  <a:lnTo>
                    <a:pt x="346" y="19592"/>
                  </a:lnTo>
                  <a:lnTo>
                    <a:pt x="346" y="17819"/>
                  </a:lnTo>
                  <a:lnTo>
                    <a:pt x="387" y="15988"/>
                  </a:lnTo>
                  <a:lnTo>
                    <a:pt x="0" y="14688"/>
                  </a:lnTo>
                  <a:lnTo>
                    <a:pt x="1167" y="14108"/>
                  </a:lnTo>
                  <a:lnTo>
                    <a:pt x="1743" y="13271"/>
                  </a:lnTo>
                  <a:lnTo>
                    <a:pt x="2245" y="12467"/>
                  </a:lnTo>
                  <a:lnTo>
                    <a:pt x="4089" y="12364"/>
                  </a:lnTo>
                  <a:lnTo>
                    <a:pt x="4794" y="11870"/>
                  </a:lnTo>
                  <a:lnTo>
                    <a:pt x="5836" y="11375"/>
                  </a:lnTo>
                  <a:lnTo>
                    <a:pt x="8602" y="11155"/>
                  </a:lnTo>
                  <a:lnTo>
                    <a:pt x="11481" y="9308"/>
                  </a:lnTo>
                  <a:lnTo>
                    <a:pt x="13183" y="7846"/>
                  </a:lnTo>
                  <a:lnTo>
                    <a:pt x="14791" y="6583"/>
                  </a:lnTo>
                  <a:lnTo>
                    <a:pt x="12221" y="6219"/>
                  </a:lnTo>
                  <a:lnTo>
                    <a:pt x="9588" y="5768"/>
                  </a:lnTo>
                  <a:lnTo>
                    <a:pt x="7124" y="5185"/>
                  </a:lnTo>
                  <a:lnTo>
                    <a:pt x="5876" y="4424"/>
                  </a:lnTo>
                  <a:lnTo>
                    <a:pt x="4691" y="3715"/>
                  </a:lnTo>
                  <a:lnTo>
                    <a:pt x="3655" y="2836"/>
                  </a:lnTo>
                  <a:lnTo>
                    <a:pt x="3819" y="1895"/>
                  </a:lnTo>
                  <a:lnTo>
                    <a:pt x="4638" y="1241"/>
                  </a:lnTo>
                  <a:lnTo>
                    <a:pt x="5548" y="1957"/>
                  </a:lnTo>
                  <a:lnTo>
                    <a:pt x="7021" y="3122"/>
                  </a:lnTo>
                  <a:lnTo>
                    <a:pt x="8139" y="2666"/>
                  </a:lnTo>
                  <a:lnTo>
                    <a:pt x="9831" y="1979"/>
                  </a:lnTo>
                  <a:lnTo>
                    <a:pt x="11185" y="2090"/>
                  </a:lnTo>
                  <a:lnTo>
                    <a:pt x="12739" y="1566"/>
                  </a:lnTo>
                  <a:lnTo>
                    <a:pt x="13892" y="1418"/>
                  </a:lnTo>
                  <a:lnTo>
                    <a:pt x="15457" y="1292"/>
                  </a:lnTo>
                  <a:lnTo>
                    <a:pt x="16599" y="1041"/>
                  </a:lnTo>
                  <a:lnTo>
                    <a:pt x="18132" y="724"/>
                  </a:lnTo>
                  <a:lnTo>
                    <a:pt x="19444" y="244"/>
                  </a:lnTo>
                  <a:lnTo>
                    <a:pt x="20712" y="0"/>
                  </a:lnTo>
                  <a:lnTo>
                    <a:pt x="21600" y="517"/>
                  </a:lnTo>
                  <a:lnTo>
                    <a:pt x="21399" y="1588"/>
                  </a:lnTo>
                  <a:lnTo>
                    <a:pt x="21357" y="2674"/>
                  </a:lnTo>
                  <a:lnTo>
                    <a:pt x="20997" y="3818"/>
                  </a:lnTo>
                  <a:lnTo>
                    <a:pt x="20257" y="4807"/>
                  </a:lnTo>
                  <a:lnTo>
                    <a:pt x="19496" y="6181"/>
                  </a:lnTo>
                  <a:lnTo>
                    <a:pt x="18607" y="7207"/>
                  </a:lnTo>
                  <a:lnTo>
                    <a:pt x="17941" y="8463"/>
                  </a:lnTo>
                  <a:lnTo>
                    <a:pt x="17402" y="9693"/>
                  </a:lnTo>
                  <a:lnTo>
                    <a:pt x="16566" y="10528"/>
                  </a:lnTo>
                  <a:lnTo>
                    <a:pt x="15509" y="11665"/>
                  </a:lnTo>
                  <a:lnTo>
                    <a:pt x="14652" y="12652"/>
                  </a:lnTo>
                  <a:lnTo>
                    <a:pt x="13541" y="13583"/>
                  </a:lnTo>
                  <a:lnTo>
                    <a:pt x="12198" y="14646"/>
                  </a:lnTo>
                  <a:lnTo>
                    <a:pt x="11014" y="15429"/>
                  </a:lnTo>
                  <a:lnTo>
                    <a:pt x="9682" y="15961"/>
                  </a:lnTo>
                  <a:lnTo>
                    <a:pt x="8275" y="16541"/>
                  </a:lnTo>
                  <a:lnTo>
                    <a:pt x="7112" y="17235"/>
                  </a:lnTo>
                  <a:lnTo>
                    <a:pt x="5938" y="17989"/>
                  </a:lnTo>
                  <a:lnTo>
                    <a:pt x="4711" y="18941"/>
                  </a:lnTo>
                  <a:lnTo>
                    <a:pt x="3539" y="19769"/>
                  </a:lnTo>
                  <a:lnTo>
                    <a:pt x="2429" y="20567"/>
                  </a:lnTo>
                  <a:lnTo>
                    <a:pt x="1701" y="21600"/>
                  </a:lnTo>
                  <a:close/>
                  <a:moveTo>
                    <a:pt x="1701" y="21600"/>
                  </a:moveTo>
                </a:path>
              </a:pathLst>
            </a:custGeom>
            <a:solidFill>
              <a:srgbClr val="E6E6E6"/>
            </a:solidFill>
            <a:ln w="6350" cap="flat">
              <a:solidFill>
                <a:schemeClr val="tx1"/>
              </a:solidFill>
              <a:prstDash val="solid"/>
              <a:miter lim="800000"/>
              <a:headEnd type="none" w="med" len="med"/>
              <a:tailEnd type="none" w="med" len="med"/>
            </a:ln>
          </p:spPr>
          <p:txBody>
            <a:bodyPr lIns="0" tIns="0" rIns="0" bIns="0"/>
            <a:lstStyle/>
            <a:p>
              <a:endParaRPr lang="en-US" sz="1081"/>
            </a:p>
          </p:txBody>
        </p:sp>
        <p:sp>
          <p:nvSpPr>
            <p:cNvPr id="243" name="Rectangle 99">
              <a:extLst>
                <a:ext uri="{FF2B5EF4-FFF2-40B4-BE49-F238E27FC236}">
                  <a16:creationId xmlns:a16="http://schemas.microsoft.com/office/drawing/2014/main" id="{8765D831-909D-4826-821C-5768EFD86537}"/>
                </a:ext>
              </a:extLst>
            </p:cNvPr>
            <p:cNvSpPr>
              <a:spLocks/>
            </p:cNvSpPr>
            <p:nvPr/>
          </p:nvSpPr>
          <p:spPr bwMode="auto">
            <a:xfrm rot="19399379">
              <a:off x="6154598" y="3079689"/>
              <a:ext cx="716177" cy="22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eaLnBrk="1" hangingPunct="1"/>
              <a:r>
                <a:rPr lang="en-US" altLang="en-US" sz="946" b="1">
                  <a:solidFill>
                    <a:srgbClr val="1C1C1C"/>
                  </a:solidFill>
                  <a:latin typeface="Helvetica" panose="020B0604020202020204" pitchFamily="34" charset="0"/>
                  <a:sym typeface="Helvetica" panose="020B0604020202020204" pitchFamily="34" charset="0"/>
                </a:rPr>
                <a:t>Somalia</a:t>
              </a:r>
            </a:p>
          </p:txBody>
        </p:sp>
        <p:sp>
          <p:nvSpPr>
            <p:cNvPr id="244" name="Line 127">
              <a:extLst>
                <a:ext uri="{FF2B5EF4-FFF2-40B4-BE49-F238E27FC236}">
                  <a16:creationId xmlns:a16="http://schemas.microsoft.com/office/drawing/2014/main" id="{358E7EB0-DCA4-4786-BBD3-DF77EC689B7D}"/>
                </a:ext>
              </a:extLst>
            </p:cNvPr>
            <p:cNvSpPr>
              <a:spLocks noChangeShapeType="1"/>
            </p:cNvSpPr>
            <p:nvPr/>
          </p:nvSpPr>
          <p:spPr bwMode="auto">
            <a:xfrm flipV="1">
              <a:off x="4869713" y="6444354"/>
              <a:ext cx="452884" cy="13127"/>
            </a:xfrm>
            <a:prstGeom prst="line">
              <a:avLst/>
            </a:prstGeom>
            <a:noFill/>
            <a:ln w="635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sz="1081"/>
            </a:p>
          </p:txBody>
        </p:sp>
        <p:sp>
          <p:nvSpPr>
            <p:cNvPr id="245" name="Line 127">
              <a:extLst>
                <a:ext uri="{FF2B5EF4-FFF2-40B4-BE49-F238E27FC236}">
                  <a16:creationId xmlns:a16="http://schemas.microsoft.com/office/drawing/2014/main" id="{9CEA8F90-2103-45D7-999A-D35D7DEE8C87}"/>
                </a:ext>
              </a:extLst>
            </p:cNvPr>
            <p:cNvSpPr>
              <a:spLocks noChangeShapeType="1"/>
            </p:cNvSpPr>
            <p:nvPr/>
          </p:nvSpPr>
          <p:spPr bwMode="auto">
            <a:xfrm flipV="1">
              <a:off x="5270534" y="5932556"/>
              <a:ext cx="229724" cy="14221"/>
            </a:xfrm>
            <a:prstGeom prst="line">
              <a:avLst/>
            </a:prstGeom>
            <a:noFill/>
            <a:ln w="635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sz="1081"/>
            </a:p>
          </p:txBody>
        </p:sp>
      </p:grpSp>
      <p:sp>
        <p:nvSpPr>
          <p:cNvPr id="246" name="Rectangle 245">
            <a:extLst>
              <a:ext uri="{FF2B5EF4-FFF2-40B4-BE49-F238E27FC236}">
                <a16:creationId xmlns:a16="http://schemas.microsoft.com/office/drawing/2014/main" id="{662E36B4-B712-4796-8E25-A9AE2293A36F}"/>
              </a:ext>
            </a:extLst>
          </p:cNvPr>
          <p:cNvSpPr/>
          <p:nvPr/>
        </p:nvSpPr>
        <p:spPr>
          <a:xfrm>
            <a:off x="4765542" y="5769060"/>
            <a:ext cx="210951" cy="190220"/>
          </a:xfrm>
          <a:prstGeom prst="rect">
            <a:avLst/>
          </a:prstGeom>
          <a:solidFill>
            <a:schemeClr val="bg1">
              <a:lumMod val="75000"/>
            </a:schemeClr>
          </a:solidFill>
          <a:ln w="9525" cap="flat" cmpd="sng" algn="ctr">
            <a:solidFill>
              <a:schemeClr val="tx2">
                <a:lumMod val="10000"/>
                <a:lumOff val="90000"/>
              </a:schemeClr>
            </a:solidFill>
            <a:prstDash val="solid"/>
          </a:ln>
          <a:effectLst/>
        </p:spPr>
        <p:txBody>
          <a:bodyPr anchor="ctr"/>
          <a:lstStyle/>
          <a:p>
            <a:pPr algn="ctr" defTabSz="896070" fontAlgn="auto">
              <a:spcBef>
                <a:spcPts val="0"/>
              </a:spcBef>
              <a:spcAft>
                <a:spcPts val="0"/>
              </a:spcAft>
              <a:defRPr/>
            </a:pPr>
            <a:endParaRPr lang="en-US" sz="2161" kern="0" dirty="0" err="1">
              <a:solidFill>
                <a:prstClr val="black"/>
              </a:solidFill>
              <a:latin typeface="Arial"/>
              <a:sym typeface="Gill Sans" panose="020B0502020104020203" pitchFamily="34" charset="-79"/>
            </a:endParaRPr>
          </a:p>
        </p:txBody>
      </p:sp>
      <p:sp>
        <p:nvSpPr>
          <p:cNvPr id="247" name="Rectangle 55">
            <a:extLst>
              <a:ext uri="{FF2B5EF4-FFF2-40B4-BE49-F238E27FC236}">
                <a16:creationId xmlns:a16="http://schemas.microsoft.com/office/drawing/2014/main" id="{A79607EA-2ABC-44CB-B8F8-0DC35799EBFB}"/>
              </a:ext>
            </a:extLst>
          </p:cNvPr>
          <p:cNvSpPr txBox="1"/>
          <p:nvPr/>
        </p:nvSpPr>
        <p:spPr>
          <a:xfrm>
            <a:off x="4681263" y="983248"/>
            <a:ext cx="3917583" cy="180947"/>
          </a:xfrm>
          <a:prstGeom prst="rect">
            <a:avLst/>
          </a:prstGeom>
        </p:spPr>
        <p:txBody>
          <a:bodyPr vert="horz" wrap="square" lIns="0" tIns="0" rIns="0" bIns="0" rtlCol="0">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buClr>
                <a:srgbClr val="39302A"/>
              </a:buClr>
              <a:defRPr/>
            </a:pPr>
            <a:r>
              <a:rPr lang="fr-FR" sz="1176" b="1" kern="0" dirty="0">
                <a:solidFill>
                  <a:prstClr val="black"/>
                </a:solidFill>
              </a:rPr>
              <a:t>Countries </a:t>
            </a:r>
            <a:r>
              <a:rPr lang="fr-FR" sz="1176" b="1" kern="0" dirty="0" err="1">
                <a:solidFill>
                  <a:prstClr val="black"/>
                </a:solidFill>
              </a:rPr>
              <a:t>with</a:t>
            </a:r>
            <a:r>
              <a:rPr lang="fr-FR" sz="1176" b="1" kern="0" dirty="0">
                <a:solidFill>
                  <a:prstClr val="black"/>
                </a:solidFill>
              </a:rPr>
              <a:t> ALMA </a:t>
            </a:r>
            <a:r>
              <a:rPr lang="fr-FR" sz="1176" b="1" kern="0" dirty="0" err="1">
                <a:solidFill>
                  <a:prstClr val="black"/>
                </a:solidFill>
              </a:rPr>
              <a:t>supported</a:t>
            </a:r>
            <a:r>
              <a:rPr lang="fr-FR" sz="1176" b="1" kern="0" dirty="0">
                <a:solidFill>
                  <a:prstClr val="black"/>
                </a:solidFill>
              </a:rPr>
              <a:t> </a:t>
            </a:r>
            <a:r>
              <a:rPr lang="fr-FR" sz="1176" b="1" kern="0" dirty="0" err="1">
                <a:solidFill>
                  <a:prstClr val="black"/>
                </a:solidFill>
              </a:rPr>
              <a:t>scorecards</a:t>
            </a:r>
            <a:r>
              <a:rPr lang="fr-FR" sz="1176" b="1" kern="0" dirty="0">
                <a:solidFill>
                  <a:prstClr val="black"/>
                </a:solidFill>
              </a:rPr>
              <a:t> </a:t>
            </a:r>
            <a:endParaRPr lang="en-US" sz="1176" b="1" kern="0" dirty="0">
              <a:solidFill>
                <a:prstClr val="black"/>
              </a:solidFill>
              <a:latin typeface="Arial"/>
            </a:endParaRPr>
          </a:p>
        </p:txBody>
      </p:sp>
      <p:cxnSp>
        <p:nvCxnSpPr>
          <p:cNvPr id="248" name="Straight Connector 247">
            <a:extLst>
              <a:ext uri="{FF2B5EF4-FFF2-40B4-BE49-F238E27FC236}">
                <a16:creationId xmlns:a16="http://schemas.microsoft.com/office/drawing/2014/main" id="{F606B900-A46A-4BA4-AB30-20347F1220AF}"/>
              </a:ext>
            </a:extLst>
          </p:cNvPr>
          <p:cNvCxnSpPr/>
          <p:nvPr/>
        </p:nvCxnSpPr>
        <p:spPr>
          <a:xfrm>
            <a:off x="4681263" y="1225814"/>
            <a:ext cx="4068127" cy="0"/>
          </a:xfrm>
          <a:prstGeom prst="line">
            <a:avLst/>
          </a:prstGeom>
          <a:noFill/>
          <a:ln w="9525" cap="flat" cmpd="sng" algn="ctr">
            <a:solidFill>
              <a:sysClr val="windowText" lastClr="000000"/>
            </a:solidFill>
            <a:prstDash val="solid"/>
          </a:ln>
          <a:effectLst/>
        </p:spPr>
      </p:cxnSp>
      <p:sp>
        <p:nvSpPr>
          <p:cNvPr id="249" name="TextBox 248">
            <a:extLst>
              <a:ext uri="{FF2B5EF4-FFF2-40B4-BE49-F238E27FC236}">
                <a16:creationId xmlns:a16="http://schemas.microsoft.com/office/drawing/2014/main" id="{39FB2691-4A44-44DC-B6A5-2B8B31C34C1C}"/>
              </a:ext>
            </a:extLst>
          </p:cNvPr>
          <p:cNvSpPr txBox="1"/>
          <p:nvPr/>
        </p:nvSpPr>
        <p:spPr>
          <a:xfrm>
            <a:off x="4991057" y="4728248"/>
            <a:ext cx="1176925" cy="213007"/>
          </a:xfrm>
          <a:prstGeom prst="rect">
            <a:avLst/>
          </a:prstGeom>
          <a:noFill/>
        </p:spPr>
        <p:txBody>
          <a:bodyPr wrap="none" rtlCol="0">
            <a:spAutoFit/>
          </a:bodyPr>
          <a:lstStyle/>
          <a:p>
            <a:pPr defTabSz="914206">
              <a:defRPr/>
            </a:pPr>
            <a:r>
              <a:rPr lang="en-US" sz="784" kern="0" dirty="0">
                <a:solidFill>
                  <a:prstClr val="black"/>
                </a:solidFill>
              </a:rPr>
              <a:t>Malaria and RMNCAH</a:t>
            </a:r>
          </a:p>
        </p:txBody>
      </p:sp>
      <p:sp>
        <p:nvSpPr>
          <p:cNvPr id="250" name="TextBox 249">
            <a:extLst>
              <a:ext uri="{FF2B5EF4-FFF2-40B4-BE49-F238E27FC236}">
                <a16:creationId xmlns:a16="http://schemas.microsoft.com/office/drawing/2014/main" id="{D998A0D0-576A-4EFE-B978-122EF6F02617}"/>
              </a:ext>
            </a:extLst>
          </p:cNvPr>
          <p:cNvSpPr txBox="1"/>
          <p:nvPr/>
        </p:nvSpPr>
        <p:spPr>
          <a:xfrm>
            <a:off x="4992419" y="4988767"/>
            <a:ext cx="623889" cy="213007"/>
          </a:xfrm>
          <a:prstGeom prst="rect">
            <a:avLst/>
          </a:prstGeom>
          <a:noFill/>
        </p:spPr>
        <p:txBody>
          <a:bodyPr wrap="none" rtlCol="0">
            <a:spAutoFit/>
          </a:bodyPr>
          <a:lstStyle/>
          <a:p>
            <a:pPr defTabSz="914206">
              <a:defRPr/>
            </a:pPr>
            <a:r>
              <a:rPr lang="en-US" sz="784" kern="0" dirty="0">
                <a:solidFill>
                  <a:prstClr val="black"/>
                </a:solidFill>
              </a:rPr>
              <a:t>RMNCAH</a:t>
            </a:r>
          </a:p>
        </p:txBody>
      </p:sp>
      <p:sp>
        <p:nvSpPr>
          <p:cNvPr id="251" name="TextBox 250">
            <a:extLst>
              <a:ext uri="{FF2B5EF4-FFF2-40B4-BE49-F238E27FC236}">
                <a16:creationId xmlns:a16="http://schemas.microsoft.com/office/drawing/2014/main" id="{F2A37039-321D-4D33-8B04-D022284514AD}"/>
              </a:ext>
            </a:extLst>
          </p:cNvPr>
          <p:cNvSpPr txBox="1"/>
          <p:nvPr/>
        </p:nvSpPr>
        <p:spPr>
          <a:xfrm>
            <a:off x="5005633" y="5517376"/>
            <a:ext cx="389850" cy="213007"/>
          </a:xfrm>
          <a:prstGeom prst="rect">
            <a:avLst/>
          </a:prstGeom>
          <a:noFill/>
        </p:spPr>
        <p:txBody>
          <a:bodyPr wrap="none" rtlCol="0">
            <a:spAutoFit/>
          </a:bodyPr>
          <a:lstStyle/>
          <a:p>
            <a:pPr defTabSz="914206">
              <a:defRPr/>
            </a:pPr>
            <a:r>
              <a:rPr lang="en-US" sz="784" kern="0" dirty="0">
                <a:solidFill>
                  <a:prstClr val="black"/>
                </a:solidFill>
              </a:rPr>
              <a:t>NTD</a:t>
            </a:r>
          </a:p>
        </p:txBody>
      </p:sp>
      <p:grpSp>
        <p:nvGrpSpPr>
          <p:cNvPr id="3" name="Group 2">
            <a:extLst>
              <a:ext uri="{FF2B5EF4-FFF2-40B4-BE49-F238E27FC236}">
                <a16:creationId xmlns:a16="http://schemas.microsoft.com/office/drawing/2014/main" id="{00CEEB03-087F-47FD-BE9F-27787207927F}"/>
              </a:ext>
            </a:extLst>
          </p:cNvPr>
          <p:cNvGrpSpPr/>
          <p:nvPr/>
        </p:nvGrpSpPr>
        <p:grpSpPr>
          <a:xfrm>
            <a:off x="4765542" y="5499505"/>
            <a:ext cx="210951" cy="213007"/>
            <a:chOff x="4765542" y="5508907"/>
            <a:chExt cx="210951" cy="213007"/>
          </a:xfrm>
        </p:grpSpPr>
        <p:sp>
          <p:nvSpPr>
            <p:cNvPr id="257" name="Rectangle 256">
              <a:extLst>
                <a:ext uri="{FF2B5EF4-FFF2-40B4-BE49-F238E27FC236}">
                  <a16:creationId xmlns:a16="http://schemas.microsoft.com/office/drawing/2014/main" id="{E6B6B5FE-1133-4696-AB06-1C5E35AAF10C}"/>
                </a:ext>
              </a:extLst>
            </p:cNvPr>
            <p:cNvSpPr/>
            <p:nvPr/>
          </p:nvSpPr>
          <p:spPr>
            <a:xfrm>
              <a:off x="4765542" y="5508907"/>
              <a:ext cx="210951" cy="213007"/>
            </a:xfrm>
            <a:prstGeom prst="rect">
              <a:avLst/>
            </a:prstGeom>
            <a:solidFill>
              <a:schemeClr val="accent5">
                <a:lumMod val="25000"/>
                <a:lumOff val="75000"/>
              </a:schemeClr>
            </a:solidFill>
            <a:ln w="9525" cap="flat" cmpd="sng" algn="ctr">
              <a:solidFill>
                <a:sysClr val="window" lastClr="FFFFFF">
                  <a:lumMod val="95000"/>
                </a:sysClr>
              </a:solidFill>
              <a:prstDash val="solid"/>
            </a:ln>
            <a:effectLst/>
          </p:spPr>
          <p:txBody>
            <a:bodyPr anchor="ctr"/>
            <a:lstStyle/>
            <a:p>
              <a:pPr algn="ctr" defTabSz="896070" fontAlgn="auto">
                <a:spcBef>
                  <a:spcPts val="0"/>
                </a:spcBef>
                <a:spcAft>
                  <a:spcPts val="0"/>
                </a:spcAft>
                <a:defRPr/>
              </a:pPr>
              <a:endParaRPr lang="en-US" sz="2161" kern="0" dirty="0" err="1">
                <a:solidFill>
                  <a:prstClr val="black"/>
                </a:solidFill>
                <a:latin typeface="Arial"/>
                <a:sym typeface="Gill Sans" panose="020B0502020104020203" pitchFamily="34" charset="-79"/>
              </a:endParaRPr>
            </a:p>
          </p:txBody>
        </p:sp>
        <p:sp>
          <p:nvSpPr>
            <p:cNvPr id="253" name="5-Point Star 154">
              <a:extLst>
                <a:ext uri="{FF2B5EF4-FFF2-40B4-BE49-F238E27FC236}">
                  <a16:creationId xmlns:a16="http://schemas.microsoft.com/office/drawing/2014/main" id="{55958617-C464-4998-85AF-FD5E4019FD44}"/>
                </a:ext>
              </a:extLst>
            </p:cNvPr>
            <p:cNvSpPr/>
            <p:nvPr/>
          </p:nvSpPr>
          <p:spPr bwMode="auto">
            <a:xfrm>
              <a:off x="4794555" y="5533476"/>
              <a:ext cx="156650" cy="140065"/>
            </a:xfrm>
            <a:prstGeom prst="star5">
              <a:avLst>
                <a:gd name="adj" fmla="val 12874"/>
                <a:gd name="hf" fmla="val 105146"/>
                <a:gd name="vf" fmla="val 110557"/>
              </a:avLst>
            </a:prstGeom>
            <a:solidFill>
              <a:srgbClr val="FF0000"/>
            </a:solidFill>
            <a:ln w="9525" cap="flat" cmpd="sng" algn="ctr">
              <a:solidFill>
                <a:schemeClr val="tx1"/>
              </a:solidFill>
              <a:prstDash val="solid"/>
              <a:round/>
              <a:headEnd type="none" w="med" len="med"/>
              <a:tailEnd type="none" w="med" len="med"/>
            </a:ln>
            <a:effectLst/>
          </p:spPr>
          <p:txBody>
            <a:bodyPr vert="horz" wrap="none" lIns="72558" tIns="37730" rIns="72558" bIns="37730" numCol="1" rtlCol="0" anchor="ctr" anchorCtr="0" compatLnSpc="1">
              <a:prstTxWarp prst="textNoShape">
                <a:avLst/>
              </a:prstTxWarp>
            </a:bodyPr>
            <a:lstStyle/>
            <a:p>
              <a:pPr algn="ctr" defTabSz="890973" fontAlgn="base">
                <a:spcBef>
                  <a:spcPct val="0"/>
                </a:spcBef>
                <a:spcAft>
                  <a:spcPct val="0"/>
                </a:spcAft>
              </a:pPr>
              <a:endParaRPr lang="en-GB" sz="1289">
                <a:solidFill>
                  <a:srgbClr val="000000"/>
                </a:solidFill>
              </a:endParaRPr>
            </a:p>
          </p:txBody>
        </p:sp>
      </p:grpSp>
      <p:sp>
        <p:nvSpPr>
          <p:cNvPr id="254" name="5-Point Star 154">
            <a:extLst>
              <a:ext uri="{FF2B5EF4-FFF2-40B4-BE49-F238E27FC236}">
                <a16:creationId xmlns:a16="http://schemas.microsoft.com/office/drawing/2014/main" id="{024EBB1A-A58F-4BD6-9501-D4DDB8C943C6}"/>
              </a:ext>
            </a:extLst>
          </p:cNvPr>
          <p:cNvSpPr/>
          <p:nvPr/>
        </p:nvSpPr>
        <p:spPr bwMode="auto">
          <a:xfrm>
            <a:off x="6743038" y="3749509"/>
            <a:ext cx="173815" cy="145516"/>
          </a:xfrm>
          <a:prstGeom prst="star5">
            <a:avLst>
              <a:gd name="adj" fmla="val 12874"/>
              <a:gd name="hf" fmla="val 105146"/>
              <a:gd name="vf" fmla="val 110557"/>
            </a:avLst>
          </a:prstGeom>
          <a:solidFill>
            <a:srgbClr val="FF0000"/>
          </a:solidFill>
          <a:ln w="9525" cap="flat" cmpd="sng" algn="ctr">
            <a:solidFill>
              <a:schemeClr val="tx1"/>
            </a:solidFill>
            <a:prstDash val="solid"/>
            <a:round/>
            <a:headEnd type="none" w="med" len="med"/>
            <a:tailEnd type="none" w="med" len="med"/>
          </a:ln>
          <a:effectLst/>
        </p:spPr>
        <p:txBody>
          <a:bodyPr vert="horz" wrap="none" lIns="72558" tIns="37730" rIns="72558" bIns="37730" numCol="1" rtlCol="0" anchor="ctr" anchorCtr="0" compatLnSpc="1">
            <a:prstTxWarp prst="textNoShape">
              <a:avLst/>
            </a:prstTxWarp>
          </a:bodyPr>
          <a:lstStyle/>
          <a:p>
            <a:pPr algn="ctr" defTabSz="890973" fontAlgn="base">
              <a:spcBef>
                <a:spcPct val="0"/>
              </a:spcBef>
              <a:spcAft>
                <a:spcPct val="0"/>
              </a:spcAft>
            </a:pPr>
            <a:endParaRPr lang="en-GB" sz="1289">
              <a:solidFill>
                <a:srgbClr val="000000"/>
              </a:solidFill>
            </a:endParaRPr>
          </a:p>
        </p:txBody>
      </p:sp>
      <p:sp>
        <p:nvSpPr>
          <p:cNvPr id="255" name="5-Point Star 154">
            <a:extLst>
              <a:ext uri="{FF2B5EF4-FFF2-40B4-BE49-F238E27FC236}">
                <a16:creationId xmlns:a16="http://schemas.microsoft.com/office/drawing/2014/main" id="{369AF030-C673-4603-A9D2-99E6640A199A}"/>
              </a:ext>
            </a:extLst>
          </p:cNvPr>
          <p:cNvSpPr/>
          <p:nvPr/>
        </p:nvSpPr>
        <p:spPr bwMode="auto">
          <a:xfrm>
            <a:off x="6858298" y="5201785"/>
            <a:ext cx="173815" cy="145516"/>
          </a:xfrm>
          <a:prstGeom prst="star5">
            <a:avLst>
              <a:gd name="adj" fmla="val 12874"/>
              <a:gd name="hf" fmla="val 105146"/>
              <a:gd name="vf" fmla="val 110557"/>
            </a:avLst>
          </a:prstGeom>
          <a:solidFill>
            <a:srgbClr val="FF0000"/>
          </a:solidFill>
          <a:ln w="9525" cap="flat" cmpd="sng" algn="ctr">
            <a:solidFill>
              <a:schemeClr val="tx1"/>
            </a:solidFill>
            <a:prstDash val="solid"/>
            <a:round/>
            <a:headEnd type="none" w="med" len="med"/>
            <a:tailEnd type="none" w="med" len="med"/>
          </a:ln>
          <a:effectLst/>
        </p:spPr>
        <p:txBody>
          <a:bodyPr vert="horz" wrap="none" lIns="72558" tIns="37730" rIns="72558" bIns="37730" numCol="1" rtlCol="0" anchor="ctr" anchorCtr="0" compatLnSpc="1">
            <a:prstTxWarp prst="textNoShape">
              <a:avLst/>
            </a:prstTxWarp>
          </a:bodyPr>
          <a:lstStyle/>
          <a:p>
            <a:pPr algn="ctr" defTabSz="890973" fontAlgn="base">
              <a:spcBef>
                <a:spcPct val="0"/>
              </a:spcBef>
              <a:spcAft>
                <a:spcPct val="0"/>
              </a:spcAft>
            </a:pPr>
            <a:endParaRPr lang="en-GB" sz="1289">
              <a:solidFill>
                <a:srgbClr val="000000"/>
              </a:solidFill>
            </a:endParaRPr>
          </a:p>
        </p:txBody>
      </p:sp>
      <p:sp>
        <p:nvSpPr>
          <p:cNvPr id="256" name="5-Point Star 154">
            <a:extLst>
              <a:ext uri="{FF2B5EF4-FFF2-40B4-BE49-F238E27FC236}">
                <a16:creationId xmlns:a16="http://schemas.microsoft.com/office/drawing/2014/main" id="{C361910A-FA21-4FB5-9DE2-5B81531BFAE1}"/>
              </a:ext>
            </a:extLst>
          </p:cNvPr>
          <p:cNvSpPr/>
          <p:nvPr/>
        </p:nvSpPr>
        <p:spPr bwMode="auto">
          <a:xfrm>
            <a:off x="7557542" y="2719853"/>
            <a:ext cx="173815" cy="145516"/>
          </a:xfrm>
          <a:prstGeom prst="star5">
            <a:avLst>
              <a:gd name="adj" fmla="val 12874"/>
              <a:gd name="hf" fmla="val 105146"/>
              <a:gd name="vf" fmla="val 110557"/>
            </a:avLst>
          </a:prstGeom>
          <a:solidFill>
            <a:srgbClr val="FF0000"/>
          </a:solidFill>
          <a:ln w="9525" cap="flat" cmpd="sng" algn="ctr">
            <a:solidFill>
              <a:schemeClr val="tx1"/>
            </a:solidFill>
            <a:prstDash val="solid"/>
            <a:round/>
            <a:headEnd type="none" w="med" len="med"/>
            <a:tailEnd type="none" w="med" len="med"/>
          </a:ln>
          <a:effectLst/>
        </p:spPr>
        <p:txBody>
          <a:bodyPr vert="horz" wrap="none" lIns="72558" tIns="37730" rIns="72558" bIns="37730" numCol="1" rtlCol="0" anchor="ctr" anchorCtr="0" compatLnSpc="1">
            <a:prstTxWarp prst="textNoShape">
              <a:avLst/>
            </a:prstTxWarp>
          </a:bodyPr>
          <a:lstStyle/>
          <a:p>
            <a:pPr algn="ctr" defTabSz="890973" fontAlgn="base">
              <a:spcBef>
                <a:spcPct val="0"/>
              </a:spcBef>
              <a:spcAft>
                <a:spcPct val="0"/>
              </a:spcAft>
            </a:pPr>
            <a:endParaRPr lang="en-GB" sz="1289">
              <a:solidFill>
                <a:srgbClr val="000000"/>
              </a:solidFill>
            </a:endParaRPr>
          </a:p>
        </p:txBody>
      </p:sp>
      <p:sp>
        <p:nvSpPr>
          <p:cNvPr id="252" name="5-Point Star 154">
            <a:extLst>
              <a:ext uri="{FF2B5EF4-FFF2-40B4-BE49-F238E27FC236}">
                <a16:creationId xmlns:a16="http://schemas.microsoft.com/office/drawing/2014/main" id="{41D994C3-82A8-4F55-A2EA-00101616F2D2}"/>
              </a:ext>
            </a:extLst>
          </p:cNvPr>
          <p:cNvSpPr/>
          <p:nvPr/>
        </p:nvSpPr>
        <p:spPr bwMode="auto">
          <a:xfrm>
            <a:off x="6045440" y="2900829"/>
            <a:ext cx="173815" cy="145516"/>
          </a:xfrm>
          <a:prstGeom prst="star5">
            <a:avLst>
              <a:gd name="adj" fmla="val 12874"/>
              <a:gd name="hf" fmla="val 105146"/>
              <a:gd name="vf" fmla="val 110557"/>
            </a:avLst>
          </a:prstGeom>
          <a:solidFill>
            <a:srgbClr val="FF0000"/>
          </a:solidFill>
          <a:ln w="9525" cap="flat" cmpd="sng" algn="ctr">
            <a:solidFill>
              <a:schemeClr val="tx1"/>
            </a:solidFill>
            <a:prstDash val="solid"/>
            <a:round/>
            <a:headEnd type="none" w="med" len="med"/>
            <a:tailEnd type="none" w="med" len="med"/>
          </a:ln>
          <a:effectLst/>
        </p:spPr>
        <p:txBody>
          <a:bodyPr vert="horz" wrap="none" lIns="72558" tIns="37730" rIns="72558" bIns="37730" numCol="1" rtlCol="0" anchor="ctr" anchorCtr="0" compatLnSpc="1">
            <a:prstTxWarp prst="textNoShape">
              <a:avLst/>
            </a:prstTxWarp>
          </a:bodyPr>
          <a:lstStyle/>
          <a:p>
            <a:pPr algn="ctr" defTabSz="890973" fontAlgn="base">
              <a:spcBef>
                <a:spcPct val="0"/>
              </a:spcBef>
              <a:spcAft>
                <a:spcPct val="0"/>
              </a:spcAft>
            </a:pPr>
            <a:endParaRPr lang="en-GB" sz="1289">
              <a:solidFill>
                <a:srgbClr val="000000"/>
              </a:solidFill>
            </a:endParaRPr>
          </a:p>
        </p:txBody>
      </p:sp>
      <p:sp>
        <p:nvSpPr>
          <p:cNvPr id="258" name="5-Point Star 154">
            <a:extLst>
              <a:ext uri="{FF2B5EF4-FFF2-40B4-BE49-F238E27FC236}">
                <a16:creationId xmlns:a16="http://schemas.microsoft.com/office/drawing/2014/main" id="{9D878713-14EE-49C5-83E4-5B5CA960B8E4}"/>
              </a:ext>
            </a:extLst>
          </p:cNvPr>
          <p:cNvSpPr/>
          <p:nvPr/>
        </p:nvSpPr>
        <p:spPr bwMode="auto">
          <a:xfrm>
            <a:off x="7809958" y="4579620"/>
            <a:ext cx="173815" cy="145516"/>
          </a:xfrm>
          <a:prstGeom prst="star5">
            <a:avLst>
              <a:gd name="adj" fmla="val 12874"/>
              <a:gd name="hf" fmla="val 105146"/>
              <a:gd name="vf" fmla="val 110557"/>
            </a:avLst>
          </a:prstGeom>
          <a:solidFill>
            <a:srgbClr val="FF0000"/>
          </a:solidFill>
          <a:ln w="9525" cap="flat" cmpd="sng" algn="ctr">
            <a:solidFill>
              <a:schemeClr val="tx1"/>
            </a:solidFill>
            <a:prstDash val="solid"/>
            <a:round/>
            <a:headEnd type="none" w="med" len="med"/>
            <a:tailEnd type="none" w="med" len="med"/>
          </a:ln>
          <a:effectLst/>
        </p:spPr>
        <p:txBody>
          <a:bodyPr vert="horz" wrap="none" lIns="72558" tIns="37730" rIns="72558" bIns="37730" numCol="1" rtlCol="0" anchor="ctr" anchorCtr="0" compatLnSpc="1">
            <a:prstTxWarp prst="textNoShape">
              <a:avLst/>
            </a:prstTxWarp>
          </a:bodyPr>
          <a:lstStyle/>
          <a:p>
            <a:pPr algn="ctr" defTabSz="890973" fontAlgn="base">
              <a:spcBef>
                <a:spcPct val="0"/>
              </a:spcBef>
              <a:spcAft>
                <a:spcPct val="0"/>
              </a:spcAft>
            </a:pPr>
            <a:endParaRPr lang="en-GB" sz="1289">
              <a:solidFill>
                <a:srgbClr val="000000"/>
              </a:solidFill>
            </a:endParaRPr>
          </a:p>
        </p:txBody>
      </p:sp>
      <p:sp>
        <p:nvSpPr>
          <p:cNvPr id="259" name="Rectangle 258">
            <a:extLst>
              <a:ext uri="{FF2B5EF4-FFF2-40B4-BE49-F238E27FC236}">
                <a16:creationId xmlns:a16="http://schemas.microsoft.com/office/drawing/2014/main" id="{669E2B9F-23A2-40FD-8C58-1F13D7FD97D5}"/>
              </a:ext>
            </a:extLst>
          </p:cNvPr>
          <p:cNvSpPr/>
          <p:nvPr/>
        </p:nvSpPr>
        <p:spPr>
          <a:xfrm>
            <a:off x="4767919" y="4471541"/>
            <a:ext cx="210951" cy="200352"/>
          </a:xfrm>
          <a:prstGeom prst="rect">
            <a:avLst/>
          </a:prstGeom>
          <a:solidFill>
            <a:srgbClr val="97BAFF"/>
          </a:solidFill>
          <a:ln w="9525" cap="flat" cmpd="sng" algn="ctr">
            <a:solidFill>
              <a:sysClr val="window" lastClr="FFFFFF">
                <a:lumMod val="95000"/>
              </a:sysClr>
            </a:solidFill>
            <a:prstDash val="solid"/>
          </a:ln>
          <a:effectLst/>
        </p:spPr>
        <p:txBody>
          <a:bodyPr anchor="ctr"/>
          <a:lstStyle/>
          <a:p>
            <a:pPr algn="ctr" defTabSz="896070" fontAlgn="auto">
              <a:spcBef>
                <a:spcPts val="0"/>
              </a:spcBef>
              <a:spcAft>
                <a:spcPts val="0"/>
              </a:spcAft>
              <a:defRPr/>
            </a:pPr>
            <a:endParaRPr lang="en-US" sz="2161" kern="0" dirty="0" err="1">
              <a:solidFill>
                <a:prstClr val="black"/>
              </a:solidFill>
              <a:latin typeface="Arial"/>
              <a:sym typeface="Gill Sans" panose="020B0502020104020203" pitchFamily="34" charset="-79"/>
            </a:endParaRPr>
          </a:p>
        </p:txBody>
      </p:sp>
      <p:sp>
        <p:nvSpPr>
          <p:cNvPr id="260" name="TextBox 259">
            <a:extLst>
              <a:ext uri="{FF2B5EF4-FFF2-40B4-BE49-F238E27FC236}">
                <a16:creationId xmlns:a16="http://schemas.microsoft.com/office/drawing/2014/main" id="{14BA8853-BE70-4B35-AA44-E9E0E67AC694}"/>
              </a:ext>
            </a:extLst>
          </p:cNvPr>
          <p:cNvSpPr txBox="1"/>
          <p:nvPr/>
        </p:nvSpPr>
        <p:spPr>
          <a:xfrm>
            <a:off x="4994796" y="4462507"/>
            <a:ext cx="558166" cy="213007"/>
          </a:xfrm>
          <a:prstGeom prst="rect">
            <a:avLst/>
          </a:prstGeom>
          <a:noFill/>
        </p:spPr>
        <p:txBody>
          <a:bodyPr wrap="none" rtlCol="0">
            <a:spAutoFit/>
          </a:bodyPr>
          <a:lstStyle/>
          <a:p>
            <a:pPr defTabSz="914206">
              <a:defRPr/>
            </a:pPr>
            <a:r>
              <a:rPr lang="en-US" sz="784" kern="0" dirty="0">
                <a:solidFill>
                  <a:prstClr val="black"/>
                </a:solidFill>
              </a:rPr>
              <a:t>Nutrition</a:t>
            </a:r>
          </a:p>
        </p:txBody>
      </p:sp>
      <p:sp>
        <p:nvSpPr>
          <p:cNvPr id="261" name="5-Point Star 154">
            <a:extLst>
              <a:ext uri="{FF2B5EF4-FFF2-40B4-BE49-F238E27FC236}">
                <a16:creationId xmlns:a16="http://schemas.microsoft.com/office/drawing/2014/main" id="{D369F536-0140-44A6-B537-7A13F57DD356}"/>
              </a:ext>
            </a:extLst>
          </p:cNvPr>
          <p:cNvSpPr/>
          <p:nvPr/>
        </p:nvSpPr>
        <p:spPr bwMode="auto">
          <a:xfrm>
            <a:off x="4804075" y="4504892"/>
            <a:ext cx="156650" cy="140065"/>
          </a:xfrm>
          <a:prstGeom prst="star5">
            <a:avLst>
              <a:gd name="adj" fmla="val 12874"/>
              <a:gd name="hf" fmla="val 105146"/>
              <a:gd name="vf" fmla="val 110557"/>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72558" tIns="37730" rIns="72558" bIns="37730" numCol="1" rtlCol="0" anchor="ctr" anchorCtr="0" compatLnSpc="1">
            <a:prstTxWarp prst="textNoShape">
              <a:avLst/>
            </a:prstTxWarp>
          </a:bodyPr>
          <a:lstStyle/>
          <a:p>
            <a:pPr algn="ctr" defTabSz="890973" fontAlgn="base">
              <a:spcBef>
                <a:spcPct val="0"/>
              </a:spcBef>
              <a:spcAft>
                <a:spcPct val="0"/>
              </a:spcAft>
            </a:pPr>
            <a:endParaRPr lang="en-GB" sz="1289">
              <a:solidFill>
                <a:srgbClr val="000000"/>
              </a:solidFill>
            </a:endParaRPr>
          </a:p>
        </p:txBody>
      </p:sp>
      <p:sp>
        <p:nvSpPr>
          <p:cNvPr id="262" name="5-Point Star 154">
            <a:extLst>
              <a:ext uri="{FF2B5EF4-FFF2-40B4-BE49-F238E27FC236}">
                <a16:creationId xmlns:a16="http://schemas.microsoft.com/office/drawing/2014/main" id="{7DDFB759-FB14-4E53-B6B8-CC7CEC85D482}"/>
              </a:ext>
            </a:extLst>
          </p:cNvPr>
          <p:cNvSpPr/>
          <p:nvPr/>
        </p:nvSpPr>
        <p:spPr bwMode="auto">
          <a:xfrm>
            <a:off x="7892574" y="4092930"/>
            <a:ext cx="156650" cy="140065"/>
          </a:xfrm>
          <a:prstGeom prst="star5">
            <a:avLst>
              <a:gd name="adj" fmla="val 12874"/>
              <a:gd name="hf" fmla="val 105146"/>
              <a:gd name="vf" fmla="val 110557"/>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72558" tIns="37730" rIns="72558" bIns="37730" numCol="1" rtlCol="0" anchor="ctr" anchorCtr="0" compatLnSpc="1">
            <a:prstTxWarp prst="textNoShape">
              <a:avLst/>
            </a:prstTxWarp>
          </a:bodyPr>
          <a:lstStyle/>
          <a:p>
            <a:pPr algn="ctr" defTabSz="890973" fontAlgn="base">
              <a:spcBef>
                <a:spcPct val="0"/>
              </a:spcBef>
              <a:spcAft>
                <a:spcPct val="0"/>
              </a:spcAft>
            </a:pPr>
            <a:endParaRPr lang="en-GB" sz="1289">
              <a:solidFill>
                <a:srgbClr val="000000"/>
              </a:solidFill>
            </a:endParaRPr>
          </a:p>
        </p:txBody>
      </p:sp>
      <p:sp>
        <p:nvSpPr>
          <p:cNvPr id="263" name="Rectangle 262">
            <a:extLst>
              <a:ext uri="{FF2B5EF4-FFF2-40B4-BE49-F238E27FC236}">
                <a16:creationId xmlns:a16="http://schemas.microsoft.com/office/drawing/2014/main" id="{6AACF1B9-556E-4AB9-8B0A-C038B061545B}"/>
              </a:ext>
            </a:extLst>
          </p:cNvPr>
          <p:cNvSpPr/>
          <p:nvPr/>
        </p:nvSpPr>
        <p:spPr>
          <a:xfrm>
            <a:off x="4770298" y="4209600"/>
            <a:ext cx="210951" cy="200352"/>
          </a:xfrm>
          <a:prstGeom prst="rect">
            <a:avLst/>
          </a:prstGeom>
          <a:solidFill>
            <a:srgbClr val="97BAFF"/>
          </a:solidFill>
          <a:ln w="9525" cap="flat" cmpd="sng" algn="ctr">
            <a:solidFill>
              <a:sysClr val="window" lastClr="FFFFFF">
                <a:lumMod val="95000"/>
              </a:sysClr>
            </a:solidFill>
            <a:prstDash val="solid"/>
          </a:ln>
          <a:effectLst/>
        </p:spPr>
        <p:txBody>
          <a:bodyPr anchor="ctr"/>
          <a:lstStyle/>
          <a:p>
            <a:pPr algn="ctr" defTabSz="896070" fontAlgn="auto">
              <a:spcBef>
                <a:spcPts val="0"/>
              </a:spcBef>
              <a:spcAft>
                <a:spcPts val="0"/>
              </a:spcAft>
              <a:defRPr/>
            </a:pPr>
            <a:endParaRPr lang="en-US" sz="2161" kern="0" dirty="0" err="1">
              <a:solidFill>
                <a:prstClr val="black"/>
              </a:solidFill>
              <a:latin typeface="Arial"/>
              <a:sym typeface="Gill Sans" panose="020B0502020104020203" pitchFamily="34" charset="-79"/>
            </a:endParaRPr>
          </a:p>
        </p:txBody>
      </p:sp>
      <p:sp>
        <p:nvSpPr>
          <p:cNvPr id="264" name="TextBox 263">
            <a:extLst>
              <a:ext uri="{FF2B5EF4-FFF2-40B4-BE49-F238E27FC236}">
                <a16:creationId xmlns:a16="http://schemas.microsoft.com/office/drawing/2014/main" id="{88446E3C-F1D7-4067-BFE7-D5687505E44F}"/>
              </a:ext>
            </a:extLst>
          </p:cNvPr>
          <p:cNvSpPr txBox="1"/>
          <p:nvPr/>
        </p:nvSpPr>
        <p:spPr>
          <a:xfrm>
            <a:off x="4997175" y="4200566"/>
            <a:ext cx="691215" cy="213007"/>
          </a:xfrm>
          <a:prstGeom prst="rect">
            <a:avLst/>
          </a:prstGeom>
          <a:noFill/>
        </p:spPr>
        <p:txBody>
          <a:bodyPr wrap="none" rtlCol="0">
            <a:spAutoFit/>
          </a:bodyPr>
          <a:lstStyle/>
          <a:p>
            <a:pPr defTabSz="914206">
              <a:defRPr/>
            </a:pPr>
            <a:r>
              <a:rPr lang="en-US" sz="784" kern="0" dirty="0">
                <a:solidFill>
                  <a:prstClr val="black"/>
                </a:solidFill>
              </a:rPr>
              <a:t>Community</a:t>
            </a:r>
          </a:p>
        </p:txBody>
      </p:sp>
      <p:sp>
        <p:nvSpPr>
          <p:cNvPr id="265" name="5-Point Star 154">
            <a:extLst>
              <a:ext uri="{FF2B5EF4-FFF2-40B4-BE49-F238E27FC236}">
                <a16:creationId xmlns:a16="http://schemas.microsoft.com/office/drawing/2014/main" id="{0EC10BFB-4570-4B61-BABC-F05DC3E57065}"/>
              </a:ext>
            </a:extLst>
          </p:cNvPr>
          <p:cNvSpPr/>
          <p:nvPr/>
        </p:nvSpPr>
        <p:spPr bwMode="auto">
          <a:xfrm>
            <a:off x="4806454" y="4242951"/>
            <a:ext cx="156650" cy="140065"/>
          </a:xfrm>
          <a:prstGeom prst="star5">
            <a:avLst>
              <a:gd name="adj" fmla="val 12874"/>
              <a:gd name="hf" fmla="val 105146"/>
              <a:gd name="vf" fmla="val 110557"/>
            </a:avLst>
          </a:prstGeom>
          <a:solidFill>
            <a:srgbClr val="00B050"/>
          </a:solidFill>
          <a:ln w="9525" cap="flat" cmpd="sng" algn="ctr">
            <a:solidFill>
              <a:schemeClr val="tx1"/>
            </a:solidFill>
            <a:prstDash val="solid"/>
            <a:round/>
            <a:headEnd type="none" w="med" len="med"/>
            <a:tailEnd type="none" w="med" len="med"/>
          </a:ln>
          <a:effectLst/>
        </p:spPr>
        <p:txBody>
          <a:bodyPr vert="horz" wrap="none" lIns="72558" tIns="37730" rIns="72558" bIns="37730" numCol="1" rtlCol="0" anchor="ctr" anchorCtr="0" compatLnSpc="1">
            <a:prstTxWarp prst="textNoShape">
              <a:avLst/>
            </a:prstTxWarp>
          </a:bodyPr>
          <a:lstStyle/>
          <a:p>
            <a:pPr algn="ctr" defTabSz="890973" fontAlgn="base">
              <a:spcBef>
                <a:spcPct val="0"/>
              </a:spcBef>
              <a:spcAft>
                <a:spcPct val="0"/>
              </a:spcAft>
            </a:pPr>
            <a:endParaRPr lang="en-GB" sz="1289">
              <a:solidFill>
                <a:srgbClr val="000000"/>
              </a:solidFill>
            </a:endParaRPr>
          </a:p>
        </p:txBody>
      </p:sp>
      <p:sp>
        <p:nvSpPr>
          <p:cNvPr id="266" name="5-Point Star 154">
            <a:extLst>
              <a:ext uri="{FF2B5EF4-FFF2-40B4-BE49-F238E27FC236}">
                <a16:creationId xmlns:a16="http://schemas.microsoft.com/office/drawing/2014/main" id="{F0BE587C-EEB0-4F52-A908-879C49BB11C7}"/>
              </a:ext>
            </a:extLst>
          </p:cNvPr>
          <p:cNvSpPr/>
          <p:nvPr/>
        </p:nvSpPr>
        <p:spPr bwMode="auto">
          <a:xfrm>
            <a:off x="5751814" y="3266635"/>
            <a:ext cx="156650" cy="140065"/>
          </a:xfrm>
          <a:prstGeom prst="star5">
            <a:avLst>
              <a:gd name="adj" fmla="val 12874"/>
              <a:gd name="hf" fmla="val 105146"/>
              <a:gd name="vf" fmla="val 110557"/>
            </a:avLst>
          </a:prstGeom>
          <a:solidFill>
            <a:srgbClr val="00B050"/>
          </a:solidFill>
          <a:ln w="9525" cap="flat" cmpd="sng" algn="ctr">
            <a:solidFill>
              <a:schemeClr val="tx1"/>
            </a:solidFill>
            <a:prstDash val="solid"/>
            <a:round/>
            <a:headEnd type="none" w="med" len="med"/>
            <a:tailEnd type="none" w="med" len="med"/>
          </a:ln>
          <a:effectLst/>
        </p:spPr>
        <p:txBody>
          <a:bodyPr vert="horz" wrap="none" lIns="72558" tIns="37730" rIns="72558" bIns="37730" numCol="1" rtlCol="0" anchor="ctr" anchorCtr="0" compatLnSpc="1">
            <a:prstTxWarp prst="textNoShape">
              <a:avLst/>
            </a:prstTxWarp>
          </a:bodyPr>
          <a:lstStyle/>
          <a:p>
            <a:pPr algn="ctr" defTabSz="890973" fontAlgn="base">
              <a:spcBef>
                <a:spcPct val="0"/>
              </a:spcBef>
              <a:spcAft>
                <a:spcPct val="0"/>
              </a:spcAft>
            </a:pPr>
            <a:endParaRPr lang="en-GB" sz="1289">
              <a:solidFill>
                <a:srgbClr val="000000"/>
              </a:solidFill>
            </a:endParaRPr>
          </a:p>
        </p:txBody>
      </p:sp>
      <p:sp>
        <p:nvSpPr>
          <p:cNvPr id="267" name="5-Point Star 154">
            <a:extLst>
              <a:ext uri="{FF2B5EF4-FFF2-40B4-BE49-F238E27FC236}">
                <a16:creationId xmlns:a16="http://schemas.microsoft.com/office/drawing/2014/main" id="{BFABB56C-6CC5-45E4-A2D3-D6C931CC5315}"/>
              </a:ext>
            </a:extLst>
          </p:cNvPr>
          <p:cNvSpPr/>
          <p:nvPr/>
        </p:nvSpPr>
        <p:spPr bwMode="auto">
          <a:xfrm>
            <a:off x="7887809" y="4688247"/>
            <a:ext cx="156650" cy="140065"/>
          </a:xfrm>
          <a:prstGeom prst="star5">
            <a:avLst>
              <a:gd name="adj" fmla="val 12874"/>
              <a:gd name="hf" fmla="val 105146"/>
              <a:gd name="vf" fmla="val 110557"/>
            </a:avLst>
          </a:prstGeom>
          <a:solidFill>
            <a:srgbClr val="00B050"/>
          </a:solidFill>
          <a:ln w="9525" cap="flat" cmpd="sng" algn="ctr">
            <a:solidFill>
              <a:schemeClr val="tx1"/>
            </a:solidFill>
            <a:prstDash val="solid"/>
            <a:round/>
            <a:headEnd type="none" w="med" len="med"/>
            <a:tailEnd type="none" w="med" len="med"/>
          </a:ln>
          <a:effectLst/>
        </p:spPr>
        <p:txBody>
          <a:bodyPr vert="horz" wrap="none" lIns="72558" tIns="37730" rIns="72558" bIns="37730" numCol="1" rtlCol="0" anchor="ctr" anchorCtr="0" compatLnSpc="1">
            <a:prstTxWarp prst="textNoShape">
              <a:avLst/>
            </a:prstTxWarp>
          </a:bodyPr>
          <a:lstStyle/>
          <a:p>
            <a:pPr algn="ctr" defTabSz="890973" fontAlgn="base">
              <a:spcBef>
                <a:spcPct val="0"/>
              </a:spcBef>
              <a:spcAft>
                <a:spcPct val="0"/>
              </a:spcAft>
            </a:pPr>
            <a:endParaRPr lang="en-GB" sz="1289">
              <a:solidFill>
                <a:srgbClr val="000000"/>
              </a:solidFill>
            </a:endParaRPr>
          </a:p>
        </p:txBody>
      </p:sp>
      <p:sp>
        <p:nvSpPr>
          <p:cNvPr id="268" name="5-Point Star 154">
            <a:extLst>
              <a:ext uri="{FF2B5EF4-FFF2-40B4-BE49-F238E27FC236}">
                <a16:creationId xmlns:a16="http://schemas.microsoft.com/office/drawing/2014/main" id="{553F4982-A21C-490A-8EB4-38BA4C53B9E1}"/>
              </a:ext>
            </a:extLst>
          </p:cNvPr>
          <p:cNvSpPr/>
          <p:nvPr/>
        </p:nvSpPr>
        <p:spPr bwMode="auto">
          <a:xfrm>
            <a:off x="8123555" y="3452373"/>
            <a:ext cx="156650" cy="140065"/>
          </a:xfrm>
          <a:prstGeom prst="star5">
            <a:avLst>
              <a:gd name="adj" fmla="val 12874"/>
              <a:gd name="hf" fmla="val 105146"/>
              <a:gd name="vf" fmla="val 110557"/>
            </a:avLst>
          </a:prstGeom>
          <a:solidFill>
            <a:srgbClr val="00B050"/>
          </a:solidFill>
          <a:ln w="9525" cap="flat" cmpd="sng" algn="ctr">
            <a:solidFill>
              <a:schemeClr val="tx1"/>
            </a:solidFill>
            <a:prstDash val="solid"/>
            <a:round/>
            <a:headEnd type="none" w="med" len="med"/>
            <a:tailEnd type="none" w="med" len="med"/>
          </a:ln>
          <a:effectLst/>
        </p:spPr>
        <p:txBody>
          <a:bodyPr vert="horz" wrap="none" lIns="72558" tIns="37730" rIns="72558" bIns="37730" numCol="1" rtlCol="0" anchor="ctr" anchorCtr="0" compatLnSpc="1">
            <a:prstTxWarp prst="textNoShape">
              <a:avLst/>
            </a:prstTxWarp>
          </a:bodyPr>
          <a:lstStyle/>
          <a:p>
            <a:pPr algn="ctr" defTabSz="890973" fontAlgn="base">
              <a:spcBef>
                <a:spcPct val="0"/>
              </a:spcBef>
              <a:spcAft>
                <a:spcPct val="0"/>
              </a:spcAft>
            </a:pPr>
            <a:endParaRPr lang="en-GB" sz="1289">
              <a:solidFill>
                <a:srgbClr val="000000"/>
              </a:solidFill>
            </a:endParaRPr>
          </a:p>
        </p:txBody>
      </p:sp>
      <p:sp>
        <p:nvSpPr>
          <p:cNvPr id="269" name="5-Point Star 154">
            <a:extLst>
              <a:ext uri="{FF2B5EF4-FFF2-40B4-BE49-F238E27FC236}">
                <a16:creationId xmlns:a16="http://schemas.microsoft.com/office/drawing/2014/main" id="{E2C2B49F-DB0B-47CD-9645-22116DA554BB}"/>
              </a:ext>
            </a:extLst>
          </p:cNvPr>
          <p:cNvSpPr/>
          <p:nvPr/>
        </p:nvSpPr>
        <p:spPr bwMode="auto">
          <a:xfrm>
            <a:off x="5094587" y="2952307"/>
            <a:ext cx="156650" cy="140065"/>
          </a:xfrm>
          <a:prstGeom prst="star5">
            <a:avLst>
              <a:gd name="adj" fmla="val 12874"/>
              <a:gd name="hf" fmla="val 105146"/>
              <a:gd name="vf" fmla="val 110557"/>
            </a:avLst>
          </a:prstGeom>
          <a:solidFill>
            <a:srgbClr val="00B050"/>
          </a:solidFill>
          <a:ln w="9525" cap="flat" cmpd="sng" algn="ctr">
            <a:solidFill>
              <a:schemeClr val="tx1"/>
            </a:solidFill>
            <a:prstDash val="solid"/>
            <a:round/>
            <a:headEnd type="none" w="med" len="med"/>
            <a:tailEnd type="none" w="med" len="med"/>
          </a:ln>
          <a:effectLst/>
        </p:spPr>
        <p:txBody>
          <a:bodyPr vert="horz" wrap="none" lIns="72558" tIns="37730" rIns="72558" bIns="37730" numCol="1" rtlCol="0" anchor="ctr" anchorCtr="0" compatLnSpc="1">
            <a:prstTxWarp prst="textNoShape">
              <a:avLst/>
            </a:prstTxWarp>
          </a:bodyPr>
          <a:lstStyle/>
          <a:p>
            <a:pPr algn="ctr" defTabSz="890973" fontAlgn="base">
              <a:spcBef>
                <a:spcPct val="0"/>
              </a:spcBef>
              <a:spcAft>
                <a:spcPct val="0"/>
              </a:spcAft>
            </a:pPr>
            <a:endParaRPr lang="en-GB" sz="1289">
              <a:solidFill>
                <a:srgbClr val="000000"/>
              </a:solidFill>
            </a:endParaRPr>
          </a:p>
        </p:txBody>
      </p:sp>
      <p:sp>
        <p:nvSpPr>
          <p:cNvPr id="270" name="5-Point Star 154">
            <a:extLst>
              <a:ext uri="{FF2B5EF4-FFF2-40B4-BE49-F238E27FC236}">
                <a16:creationId xmlns:a16="http://schemas.microsoft.com/office/drawing/2014/main" id="{3F598F1A-337C-4DFC-94D7-E13805EE117F}"/>
              </a:ext>
            </a:extLst>
          </p:cNvPr>
          <p:cNvSpPr/>
          <p:nvPr/>
        </p:nvSpPr>
        <p:spPr bwMode="auto">
          <a:xfrm>
            <a:off x="7329821" y="4752767"/>
            <a:ext cx="173815" cy="145516"/>
          </a:xfrm>
          <a:prstGeom prst="star5">
            <a:avLst>
              <a:gd name="adj" fmla="val 12874"/>
              <a:gd name="hf" fmla="val 105146"/>
              <a:gd name="vf" fmla="val 110557"/>
            </a:avLst>
          </a:prstGeom>
          <a:solidFill>
            <a:srgbClr val="FF0000"/>
          </a:solidFill>
          <a:ln w="9525" cap="flat" cmpd="sng" algn="ctr">
            <a:solidFill>
              <a:schemeClr val="tx1"/>
            </a:solidFill>
            <a:prstDash val="solid"/>
            <a:round/>
            <a:headEnd type="none" w="med" len="med"/>
            <a:tailEnd type="none" w="med" len="med"/>
          </a:ln>
          <a:effectLst/>
        </p:spPr>
        <p:txBody>
          <a:bodyPr vert="horz" wrap="none" lIns="72558" tIns="37730" rIns="72558" bIns="37730" numCol="1" rtlCol="0" anchor="ctr" anchorCtr="0" compatLnSpc="1">
            <a:prstTxWarp prst="textNoShape">
              <a:avLst/>
            </a:prstTxWarp>
          </a:bodyPr>
          <a:lstStyle/>
          <a:p>
            <a:pPr algn="ctr" defTabSz="890973" fontAlgn="base">
              <a:spcBef>
                <a:spcPct val="0"/>
              </a:spcBef>
              <a:spcAft>
                <a:spcPct val="0"/>
              </a:spcAft>
            </a:pPr>
            <a:endParaRPr lang="en-GB" sz="1289">
              <a:solidFill>
                <a:srgbClr val="000000"/>
              </a:solidFill>
            </a:endParaRPr>
          </a:p>
        </p:txBody>
      </p:sp>
    </p:spTree>
    <p:extLst>
      <p:ext uri="{BB962C8B-B14F-4D97-AF65-F5344CB8AC3E}">
        <p14:creationId xmlns:p14="http://schemas.microsoft.com/office/powerpoint/2010/main" val="870071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15B61-CA6B-4638-BCD3-F0F31E6BEE29}"/>
              </a:ext>
            </a:extLst>
          </p:cNvPr>
          <p:cNvSpPr>
            <a:spLocks noGrp="1"/>
          </p:cNvSpPr>
          <p:nvPr>
            <p:ph type="title"/>
          </p:nvPr>
        </p:nvSpPr>
        <p:spPr>
          <a:xfrm>
            <a:off x="295430" y="184418"/>
            <a:ext cx="6110424" cy="369332"/>
          </a:xfrm>
        </p:spPr>
        <p:txBody>
          <a:bodyPr/>
          <a:lstStyle/>
          <a:p>
            <a:r>
              <a:rPr lang="en-US" sz="2400" dirty="0"/>
              <a:t>Next Steps: NTD</a:t>
            </a:r>
          </a:p>
        </p:txBody>
      </p:sp>
      <p:sp>
        <p:nvSpPr>
          <p:cNvPr id="3" name="Title 1">
            <a:extLst>
              <a:ext uri="{FF2B5EF4-FFF2-40B4-BE49-F238E27FC236}">
                <a16:creationId xmlns:a16="http://schemas.microsoft.com/office/drawing/2014/main" id="{9274948F-997B-4D0D-925B-70CB5E003FEF}"/>
              </a:ext>
            </a:extLst>
          </p:cNvPr>
          <p:cNvSpPr txBox="1">
            <a:spLocks/>
          </p:cNvSpPr>
          <p:nvPr/>
        </p:nvSpPr>
        <p:spPr bwMode="auto">
          <a:xfrm>
            <a:off x="429654" y="1718377"/>
            <a:ext cx="807244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eaLnBrk="1" fontAlgn="base" hangingPunct="1">
              <a:spcBef>
                <a:spcPct val="0"/>
              </a:spcBef>
              <a:spcAft>
                <a:spcPct val="0"/>
              </a:spcAft>
              <a:tabLst>
                <a:tab pos="269875" algn="l"/>
              </a:tabLst>
              <a:defRPr sz="1900" b="1" baseline="0">
                <a:solidFill>
                  <a:schemeClr val="tx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pPr marL="1030287" lvl="1" indent="-342900">
              <a:buFont typeface="+mj-lt"/>
              <a:buAutoNum type="arabicPeriod"/>
            </a:pPr>
            <a:endParaRPr lang="en-US" sz="1800" b="0" kern="0" dirty="0">
              <a:latin typeface="+mj-lt"/>
            </a:endParaRPr>
          </a:p>
          <a:p>
            <a:pPr marL="914400" lvl="1" indent="-227013">
              <a:buFont typeface="Arial" panose="020B0604020202020204" pitchFamily="34" charset="0"/>
              <a:buChar char="•"/>
            </a:pPr>
            <a:endParaRPr lang="en-US" sz="1800" b="0" kern="0" dirty="0">
              <a:latin typeface="+mj-lt"/>
            </a:endParaRPr>
          </a:p>
          <a:p>
            <a:pPr marL="914400" lvl="1" indent="-227013">
              <a:buFont typeface="Arial" panose="020B0604020202020204" pitchFamily="34" charset="0"/>
              <a:buChar char="•"/>
            </a:pPr>
            <a:endParaRPr lang="en-US" sz="1800" b="0" kern="0" dirty="0">
              <a:latin typeface="+mj-lt"/>
            </a:endParaRPr>
          </a:p>
        </p:txBody>
      </p:sp>
      <p:graphicFrame>
        <p:nvGraphicFramePr>
          <p:cNvPr id="5" name="Table 4">
            <a:extLst>
              <a:ext uri="{FF2B5EF4-FFF2-40B4-BE49-F238E27FC236}">
                <a16:creationId xmlns:a16="http://schemas.microsoft.com/office/drawing/2014/main" id="{CAFBC09E-5B19-4CC0-8C3F-B1A107B56172}"/>
              </a:ext>
            </a:extLst>
          </p:cNvPr>
          <p:cNvGraphicFramePr>
            <a:graphicFrameLocks noGrp="1"/>
          </p:cNvGraphicFramePr>
          <p:nvPr/>
        </p:nvGraphicFramePr>
        <p:xfrm>
          <a:off x="139030" y="814645"/>
          <a:ext cx="8822409" cy="5527966"/>
        </p:xfrm>
        <a:graphic>
          <a:graphicData uri="http://schemas.openxmlformats.org/drawingml/2006/table">
            <a:tbl>
              <a:tblPr firstRow="1" bandRow="1">
                <a:tableStyleId>{00A15C55-8517-42AA-B614-E9B94910E393}</a:tableStyleId>
              </a:tblPr>
              <a:tblGrid>
                <a:gridCol w="4985859">
                  <a:extLst>
                    <a:ext uri="{9D8B030D-6E8A-4147-A177-3AD203B41FA5}">
                      <a16:colId xmlns:a16="http://schemas.microsoft.com/office/drawing/2014/main" val="3381537404"/>
                    </a:ext>
                  </a:extLst>
                </a:gridCol>
                <a:gridCol w="1918275">
                  <a:extLst>
                    <a:ext uri="{9D8B030D-6E8A-4147-A177-3AD203B41FA5}">
                      <a16:colId xmlns:a16="http://schemas.microsoft.com/office/drawing/2014/main" val="1577303313"/>
                    </a:ext>
                  </a:extLst>
                </a:gridCol>
                <a:gridCol w="1918275">
                  <a:extLst>
                    <a:ext uri="{9D8B030D-6E8A-4147-A177-3AD203B41FA5}">
                      <a16:colId xmlns:a16="http://schemas.microsoft.com/office/drawing/2014/main" val="3951965831"/>
                    </a:ext>
                  </a:extLst>
                </a:gridCol>
              </a:tblGrid>
              <a:tr h="422548">
                <a:tc>
                  <a:txBody>
                    <a:bodyPr/>
                    <a:lstStyle/>
                    <a:p>
                      <a:pPr algn="ctr"/>
                      <a:r>
                        <a:rPr lang="en-US" dirty="0">
                          <a:solidFill>
                            <a:schemeClr val="tx1"/>
                          </a:solidFill>
                        </a:rPr>
                        <a:t>Activity</a:t>
                      </a:r>
                    </a:p>
                  </a:txBody>
                  <a:tcPr anchor="ctr"/>
                </a:tc>
                <a:tc>
                  <a:txBody>
                    <a:bodyPr/>
                    <a:lstStyle/>
                    <a:p>
                      <a:pPr algn="ctr"/>
                      <a:r>
                        <a:rPr lang="en-US" dirty="0">
                          <a:solidFill>
                            <a:schemeClr val="tx1"/>
                          </a:solidFill>
                        </a:rPr>
                        <a:t>Responsible</a:t>
                      </a:r>
                    </a:p>
                  </a:txBody>
                  <a:tcPr anchor="ctr"/>
                </a:tc>
                <a:tc>
                  <a:txBody>
                    <a:bodyPr/>
                    <a:lstStyle/>
                    <a:p>
                      <a:pPr algn="ctr"/>
                      <a:r>
                        <a:rPr lang="en-US" dirty="0">
                          <a:solidFill>
                            <a:schemeClr val="tx1"/>
                          </a:solidFill>
                        </a:rPr>
                        <a:t>Deadline</a:t>
                      </a:r>
                    </a:p>
                  </a:txBody>
                  <a:tcPr anchor="ctr"/>
                </a:tc>
                <a:extLst>
                  <a:ext uri="{0D108BD9-81ED-4DB2-BD59-A6C34878D82A}">
                    <a16:rowId xmlns:a16="http://schemas.microsoft.com/office/drawing/2014/main" val="3051957912"/>
                  </a:ext>
                </a:extLst>
              </a:tr>
              <a:tr h="543935">
                <a:tc>
                  <a:txBody>
                    <a:bodyPr/>
                    <a:lstStyle/>
                    <a:p>
                      <a:r>
                        <a:rPr lang="en-US" sz="1200" dirty="0">
                          <a:solidFill>
                            <a:schemeClr val="tx1"/>
                          </a:solidFill>
                        </a:rPr>
                        <a:t>I</a:t>
                      </a:r>
                      <a:r>
                        <a:rPr lang="en-US" sz="1200" baseline="0" dirty="0">
                          <a:solidFill>
                            <a:schemeClr val="tx1"/>
                          </a:solidFill>
                        </a:rPr>
                        <a:t>dentify opportunities to harmonize with other existing scorecards in country</a:t>
                      </a:r>
                      <a:endParaRPr lang="en-US" sz="1200" dirty="0">
                        <a:solidFill>
                          <a:schemeClr val="tx1"/>
                        </a:solidFill>
                      </a:endParaRPr>
                    </a:p>
                  </a:txBody>
                  <a:tcPr anchor="ctr"/>
                </a:tc>
                <a:tc>
                  <a:txBody>
                    <a:bodyPr/>
                    <a:lstStyle/>
                    <a:p>
                      <a:r>
                        <a:rPr lang="en-US" sz="1200" dirty="0">
                          <a:solidFill>
                            <a:schemeClr val="tx1"/>
                          </a:solidFill>
                        </a:rPr>
                        <a:t>All NTD Managers</a:t>
                      </a:r>
                    </a:p>
                  </a:txBody>
                  <a:tcPr anchor="ctr"/>
                </a:tc>
                <a:tc>
                  <a:txBody>
                    <a:bodyPr/>
                    <a:lstStyle/>
                    <a:p>
                      <a:r>
                        <a:rPr lang="en-US" sz="1200" dirty="0">
                          <a:solidFill>
                            <a:schemeClr val="tx1"/>
                          </a:solidFill>
                        </a:rPr>
                        <a:t>30 November 2019</a:t>
                      </a:r>
                    </a:p>
                  </a:txBody>
                  <a:tcPr anchor="ctr"/>
                </a:tc>
                <a:extLst>
                  <a:ext uri="{0D108BD9-81ED-4DB2-BD59-A6C34878D82A}">
                    <a16:rowId xmlns:a16="http://schemas.microsoft.com/office/drawing/2014/main" val="2588778732"/>
                  </a:ext>
                </a:extLst>
              </a:tr>
              <a:tr h="543935">
                <a:tc>
                  <a:txBody>
                    <a:bodyPr/>
                    <a:lstStyle/>
                    <a:p>
                      <a:r>
                        <a:rPr lang="en-US" sz="1200" dirty="0">
                          <a:solidFill>
                            <a:schemeClr val="tx1"/>
                          </a:solidFill>
                        </a:rPr>
                        <a:t>Share the existing</a:t>
                      </a:r>
                      <a:r>
                        <a:rPr lang="en-US" sz="1200" baseline="0" dirty="0">
                          <a:solidFill>
                            <a:schemeClr val="tx1"/>
                          </a:solidFill>
                        </a:rPr>
                        <a:t> scorecard (H2 2018) scorecard with all District NTD coordinators</a:t>
                      </a:r>
                      <a:endParaRPr lang="en-US" sz="1200" dirty="0">
                        <a:solidFill>
                          <a:schemeClr val="tx1"/>
                        </a:solidFill>
                      </a:endParaRPr>
                    </a:p>
                  </a:txBody>
                  <a:tcPr anchor="ctr"/>
                </a:tc>
                <a:tc>
                  <a:txBody>
                    <a:bodyPr/>
                    <a:lstStyle/>
                    <a:p>
                      <a:r>
                        <a:rPr lang="en-US" sz="1200" dirty="0">
                          <a:solidFill>
                            <a:schemeClr val="tx1"/>
                          </a:solidFill>
                        </a:rPr>
                        <a:t>NTD scorecard administrators</a:t>
                      </a:r>
                    </a:p>
                  </a:txBody>
                  <a:tcPr anchor="ctr"/>
                </a:tc>
                <a:tc>
                  <a:txBody>
                    <a:bodyPr/>
                    <a:lstStyle/>
                    <a:p>
                      <a:r>
                        <a:rPr lang="en-US" sz="1200" dirty="0">
                          <a:solidFill>
                            <a:schemeClr val="tx1"/>
                          </a:solidFill>
                        </a:rPr>
                        <a:t>30 November 2019</a:t>
                      </a:r>
                    </a:p>
                  </a:txBody>
                  <a:tcPr anchor="ctr"/>
                </a:tc>
                <a:extLst>
                  <a:ext uri="{0D108BD9-81ED-4DB2-BD59-A6C34878D82A}">
                    <a16:rowId xmlns:a16="http://schemas.microsoft.com/office/drawing/2014/main" val="2020178295"/>
                  </a:ext>
                </a:extLst>
              </a:tr>
              <a:tr h="543935">
                <a:tc>
                  <a:txBody>
                    <a:bodyPr/>
                    <a:lstStyle/>
                    <a:p>
                      <a:r>
                        <a:rPr lang="en-US" sz="1200" dirty="0">
                          <a:solidFill>
                            <a:schemeClr val="tx1"/>
                          </a:solidFill>
                        </a:rPr>
                        <a:t>Create</a:t>
                      </a:r>
                      <a:r>
                        <a:rPr lang="en-US" sz="1200" baseline="0" dirty="0">
                          <a:solidFill>
                            <a:schemeClr val="tx1"/>
                          </a:solidFill>
                        </a:rPr>
                        <a:t> a group email for all NTD Managers and NTD district Coordinators for better information sharing</a:t>
                      </a:r>
                      <a:endParaRPr lang="en-US" sz="120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NTD scorecard administrators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30 November 2019</a:t>
                      </a:r>
                    </a:p>
                  </a:txBody>
                  <a:tcPr anchor="ctr"/>
                </a:tc>
                <a:extLst>
                  <a:ext uri="{0D108BD9-81ED-4DB2-BD59-A6C34878D82A}">
                    <a16:rowId xmlns:a16="http://schemas.microsoft.com/office/drawing/2014/main" val="3444040071"/>
                  </a:ext>
                </a:extLst>
              </a:tr>
              <a:tr h="543935">
                <a:tc>
                  <a:txBody>
                    <a:bodyPr/>
                    <a:lstStyle/>
                    <a:p>
                      <a:r>
                        <a:rPr lang="en-US" sz="1200" dirty="0">
                          <a:solidFill>
                            <a:schemeClr val="tx1"/>
                          </a:solidFill>
                        </a:rPr>
                        <a:t>The programme managers to send to administrators a</a:t>
                      </a:r>
                      <a:r>
                        <a:rPr lang="en-US" sz="1200" baseline="0" dirty="0">
                          <a:solidFill>
                            <a:schemeClr val="tx1"/>
                          </a:solidFill>
                        </a:rPr>
                        <a:t> list of people that require account to the web platform</a:t>
                      </a:r>
                      <a:endParaRPr lang="en-US" sz="120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ALL</a:t>
                      </a:r>
                      <a:r>
                        <a:rPr lang="en-US" sz="1200" baseline="0" dirty="0">
                          <a:solidFill>
                            <a:schemeClr val="tx1"/>
                          </a:solidFill>
                        </a:rPr>
                        <a:t> NTD MANAGERS</a:t>
                      </a:r>
                      <a:endParaRPr lang="en-US" sz="1200" dirty="0">
                        <a:solidFill>
                          <a:schemeClr val="tx1"/>
                        </a:solidFill>
                      </a:endParaRPr>
                    </a:p>
                  </a:txBody>
                  <a:tcPr anchor="ctr"/>
                </a:tc>
                <a:tc>
                  <a:txBody>
                    <a:bodyPr/>
                    <a:lstStyle/>
                    <a:p>
                      <a:r>
                        <a:rPr lang="en-US" sz="1200" dirty="0">
                          <a:solidFill>
                            <a:schemeClr val="tx1"/>
                          </a:solidFill>
                        </a:rPr>
                        <a:t>30 November</a:t>
                      </a:r>
                      <a:r>
                        <a:rPr lang="en-US" sz="1200" baseline="0" dirty="0">
                          <a:solidFill>
                            <a:schemeClr val="tx1"/>
                          </a:solidFill>
                        </a:rPr>
                        <a:t> 2019</a:t>
                      </a:r>
                      <a:endParaRPr lang="en-US" sz="1200" dirty="0">
                        <a:solidFill>
                          <a:schemeClr val="tx1"/>
                        </a:solidFill>
                      </a:endParaRPr>
                    </a:p>
                  </a:txBody>
                  <a:tcPr anchor="ctr"/>
                </a:tc>
                <a:extLst>
                  <a:ext uri="{0D108BD9-81ED-4DB2-BD59-A6C34878D82A}">
                    <a16:rowId xmlns:a16="http://schemas.microsoft.com/office/drawing/2014/main" val="2764069760"/>
                  </a:ext>
                </a:extLst>
              </a:tr>
              <a:tr h="543935">
                <a:tc>
                  <a:txBody>
                    <a:bodyPr/>
                    <a:lstStyle/>
                    <a:p>
                      <a:r>
                        <a:rPr lang="en-US" sz="1200" dirty="0">
                          <a:solidFill>
                            <a:schemeClr val="tx1"/>
                          </a:solidFill>
                        </a:rPr>
                        <a:t>To review</a:t>
                      </a:r>
                      <a:r>
                        <a:rPr lang="en-US" sz="1200" baseline="0" dirty="0">
                          <a:solidFill>
                            <a:schemeClr val="tx1"/>
                          </a:solidFill>
                        </a:rPr>
                        <a:t> and complete the missing data into the scorecard</a:t>
                      </a:r>
                      <a:endParaRPr lang="en-US" sz="120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ALL NTD PM</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31</a:t>
                      </a:r>
                      <a:r>
                        <a:rPr lang="en-US" sz="1200" baseline="0" dirty="0">
                          <a:solidFill>
                            <a:schemeClr val="tx1"/>
                          </a:solidFill>
                        </a:rPr>
                        <a:t> </a:t>
                      </a:r>
                      <a:r>
                        <a:rPr lang="en-US" sz="1200" dirty="0">
                          <a:solidFill>
                            <a:schemeClr val="tx1"/>
                          </a:solidFill>
                        </a:rPr>
                        <a:t>January</a:t>
                      </a:r>
                      <a:r>
                        <a:rPr lang="en-US" sz="1200" baseline="0" dirty="0">
                          <a:solidFill>
                            <a:schemeClr val="tx1"/>
                          </a:solidFill>
                        </a:rPr>
                        <a:t> 2020</a:t>
                      </a:r>
                      <a:endParaRPr lang="en-US" sz="1200" dirty="0">
                        <a:solidFill>
                          <a:schemeClr val="tx1"/>
                        </a:solidFill>
                      </a:endParaRPr>
                    </a:p>
                  </a:txBody>
                  <a:tcPr anchor="ctr"/>
                </a:tc>
                <a:extLst>
                  <a:ext uri="{0D108BD9-81ED-4DB2-BD59-A6C34878D82A}">
                    <a16:rowId xmlns:a16="http://schemas.microsoft.com/office/drawing/2014/main" val="350043498"/>
                  </a:ext>
                </a:extLst>
              </a:tr>
              <a:tr h="543935">
                <a:tc>
                  <a:txBody>
                    <a:bodyPr/>
                    <a:lstStyle/>
                    <a:p>
                      <a:r>
                        <a:rPr lang="en-US" sz="1200" dirty="0">
                          <a:solidFill>
                            <a:schemeClr val="tx1"/>
                          </a:solidFill>
                        </a:rPr>
                        <a:t>To analyze the scorecard and set</a:t>
                      </a:r>
                      <a:r>
                        <a:rPr lang="en-US" sz="1200" baseline="0" dirty="0">
                          <a:solidFill>
                            <a:schemeClr val="tx1"/>
                          </a:solidFill>
                        </a:rPr>
                        <a:t> actions</a:t>
                      </a:r>
                      <a:endParaRPr lang="en-US" sz="120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ALL NTD PM</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28 February</a:t>
                      </a:r>
                      <a:r>
                        <a:rPr lang="en-US" sz="1200" baseline="0" dirty="0">
                          <a:solidFill>
                            <a:schemeClr val="tx1"/>
                          </a:solidFill>
                        </a:rPr>
                        <a:t> 2020</a:t>
                      </a:r>
                      <a:endParaRPr lang="en-US" sz="1200" dirty="0">
                        <a:solidFill>
                          <a:schemeClr val="tx1"/>
                        </a:solidFill>
                      </a:endParaRPr>
                    </a:p>
                  </a:txBody>
                  <a:tcPr anchor="ctr"/>
                </a:tc>
                <a:extLst>
                  <a:ext uri="{0D108BD9-81ED-4DB2-BD59-A6C34878D82A}">
                    <a16:rowId xmlns:a16="http://schemas.microsoft.com/office/drawing/2014/main" val="3272858678"/>
                  </a:ext>
                </a:extLst>
              </a:tr>
              <a:tr h="578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Share the scorecard</a:t>
                      </a:r>
                      <a:r>
                        <a:rPr lang="en-US" sz="1200" baseline="0" dirty="0">
                          <a:solidFill>
                            <a:schemeClr val="tx1"/>
                          </a:solidFill>
                        </a:rPr>
                        <a:t> with authorities</a:t>
                      </a:r>
                      <a:endParaRPr lang="en-US" sz="120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ALL</a:t>
                      </a:r>
                      <a:r>
                        <a:rPr lang="en-US" sz="1200" baseline="0" dirty="0">
                          <a:solidFill>
                            <a:schemeClr val="tx1"/>
                          </a:solidFill>
                        </a:rPr>
                        <a:t> NTD MANAGERS</a:t>
                      </a:r>
                      <a:endParaRPr lang="en-US" sz="120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30 March</a:t>
                      </a:r>
                      <a:r>
                        <a:rPr lang="en-US" sz="1200" baseline="0" dirty="0">
                          <a:solidFill>
                            <a:schemeClr val="tx1"/>
                          </a:solidFill>
                        </a:rPr>
                        <a:t> 2020</a:t>
                      </a:r>
                      <a:endParaRPr lang="en-US" sz="1200" dirty="0">
                        <a:solidFill>
                          <a:schemeClr val="tx1"/>
                        </a:solidFill>
                      </a:endParaRPr>
                    </a:p>
                  </a:txBody>
                  <a:tcPr anchor="ctr"/>
                </a:tc>
                <a:extLst>
                  <a:ext uri="{0D108BD9-81ED-4DB2-BD59-A6C34878D82A}">
                    <a16:rowId xmlns:a16="http://schemas.microsoft.com/office/drawing/2014/main" val="1801797923"/>
                  </a:ext>
                </a:extLst>
              </a:tr>
              <a:tr h="684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Share the scorecard</a:t>
                      </a:r>
                      <a:r>
                        <a:rPr lang="en-US" sz="1200" baseline="0" dirty="0">
                          <a:solidFill>
                            <a:schemeClr val="tx1"/>
                          </a:solidFill>
                        </a:rPr>
                        <a:t> with stakeholders and districts</a:t>
                      </a:r>
                      <a:endParaRPr lang="en-US" sz="1200" dirty="0">
                        <a:solidFill>
                          <a:schemeClr val="tx1"/>
                        </a:solidFill>
                      </a:endParaRPr>
                    </a:p>
                    <a:p>
                      <a:endParaRPr lang="en-US" sz="120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ALL</a:t>
                      </a:r>
                      <a:r>
                        <a:rPr lang="en-US" sz="1200" baseline="0" dirty="0">
                          <a:solidFill>
                            <a:schemeClr val="tx1"/>
                          </a:solidFill>
                        </a:rPr>
                        <a:t> NTD MANAGERS</a:t>
                      </a:r>
                      <a:endParaRPr lang="en-US" sz="120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30 March</a:t>
                      </a:r>
                      <a:r>
                        <a:rPr lang="en-US" sz="1200" baseline="0" dirty="0">
                          <a:solidFill>
                            <a:schemeClr val="tx1"/>
                          </a:solidFill>
                        </a:rPr>
                        <a:t> 2020</a:t>
                      </a:r>
                      <a:endParaRPr lang="en-US" sz="1200" dirty="0">
                        <a:solidFill>
                          <a:schemeClr val="tx1"/>
                        </a:solidFill>
                      </a:endParaRPr>
                    </a:p>
                  </a:txBody>
                  <a:tcPr anchor="ctr"/>
                </a:tc>
                <a:extLst>
                  <a:ext uri="{0D108BD9-81ED-4DB2-BD59-A6C34878D82A}">
                    <a16:rowId xmlns:a16="http://schemas.microsoft.com/office/drawing/2014/main" val="4171504472"/>
                  </a:ext>
                </a:extLst>
              </a:tr>
              <a:tr h="578440">
                <a:tc>
                  <a:txBody>
                    <a:bodyPr/>
                    <a:lstStyle/>
                    <a:p>
                      <a:r>
                        <a:rPr lang="en-US" sz="1200" dirty="0">
                          <a:solidFill>
                            <a:schemeClr val="tx1"/>
                          </a:solidFill>
                        </a:rPr>
                        <a:t>Organize a support strengthening meeting for</a:t>
                      </a:r>
                      <a:r>
                        <a:rPr lang="en-US" sz="1200" baseline="0" dirty="0">
                          <a:solidFill>
                            <a:schemeClr val="tx1"/>
                          </a:solidFill>
                        </a:rPr>
                        <a:t> NTD scorecard</a:t>
                      </a:r>
                      <a:endParaRPr lang="en-US" sz="1200" dirty="0">
                        <a:solidFill>
                          <a:schemeClr val="tx1"/>
                        </a:solidFill>
                      </a:endParaRPr>
                    </a:p>
                  </a:txBody>
                  <a:tcPr anchor="ctr"/>
                </a:tc>
                <a:tc>
                  <a:txBody>
                    <a:bodyPr/>
                    <a:lstStyle/>
                    <a:p>
                      <a:r>
                        <a:rPr lang="en-US" sz="1200" dirty="0">
                          <a:solidFill>
                            <a:schemeClr val="tx1"/>
                          </a:solidFill>
                        </a:rPr>
                        <a:t>ALL NTD Managers ; ALMA</a:t>
                      </a:r>
                    </a:p>
                  </a:txBody>
                  <a:tcPr anchor="ctr"/>
                </a:tc>
                <a:tc>
                  <a:txBody>
                    <a:bodyPr/>
                    <a:lstStyle/>
                    <a:p>
                      <a:r>
                        <a:rPr lang="en-US" sz="1200" dirty="0">
                          <a:solidFill>
                            <a:schemeClr val="tx1"/>
                          </a:solidFill>
                        </a:rPr>
                        <a:t>April 2020</a:t>
                      </a:r>
                    </a:p>
                  </a:txBody>
                  <a:tcPr anchor="ctr"/>
                </a:tc>
                <a:extLst>
                  <a:ext uri="{0D108BD9-81ED-4DB2-BD59-A6C34878D82A}">
                    <a16:rowId xmlns:a16="http://schemas.microsoft.com/office/drawing/2014/main" val="1913712075"/>
                  </a:ext>
                </a:extLst>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6145" y="-1"/>
            <a:ext cx="670617" cy="670617"/>
          </a:xfrm>
          <a:prstGeom prst="rect">
            <a:avLst/>
          </a:prstGeom>
        </p:spPr>
      </p:pic>
    </p:spTree>
    <p:extLst>
      <p:ext uri="{BB962C8B-B14F-4D97-AF65-F5344CB8AC3E}">
        <p14:creationId xmlns:p14="http://schemas.microsoft.com/office/powerpoint/2010/main" val="1731927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8193" y="3895416"/>
            <a:ext cx="6858728" cy="1447704"/>
          </a:xfrm>
        </p:spPr>
        <p:txBody>
          <a:bodyPr/>
          <a:lstStyle/>
          <a:p>
            <a:pPr algn="ctr"/>
            <a:r>
              <a:rPr lang="fr-FR" sz="3136" dirty="0">
                <a:solidFill>
                  <a:schemeClr val="tx1"/>
                </a:solidFill>
              </a:rPr>
              <a:t>Introduction to Country </a:t>
            </a:r>
            <a:r>
              <a:rPr lang="fr-FR" sz="3136" dirty="0" err="1">
                <a:solidFill>
                  <a:schemeClr val="tx1"/>
                </a:solidFill>
              </a:rPr>
              <a:t>Scorecards</a:t>
            </a:r>
            <a:r>
              <a:rPr lang="fr-FR" sz="3136" dirty="0">
                <a:solidFill>
                  <a:schemeClr val="tx1"/>
                </a:solidFill>
              </a:rPr>
              <a:t/>
            </a:r>
            <a:br>
              <a:rPr lang="fr-FR" sz="3136" dirty="0">
                <a:solidFill>
                  <a:schemeClr val="tx1"/>
                </a:solidFill>
              </a:rPr>
            </a:br>
            <a:r>
              <a:rPr lang="fr-FR" sz="3136" dirty="0">
                <a:solidFill>
                  <a:schemeClr val="tx1"/>
                </a:solidFill>
              </a:rPr>
              <a:t/>
            </a:r>
            <a:br>
              <a:rPr lang="fr-FR" sz="3136" dirty="0">
                <a:solidFill>
                  <a:schemeClr val="tx1"/>
                </a:solidFill>
              </a:rPr>
            </a:br>
            <a:endParaRPr lang="en-US" sz="3136" dirty="0">
              <a:solidFill>
                <a:schemeClr val="tx1"/>
              </a:solidFill>
            </a:endParaRPr>
          </a:p>
        </p:txBody>
      </p:sp>
      <p:sp>
        <p:nvSpPr>
          <p:cNvPr id="3" name="Subtitle 2"/>
          <p:cNvSpPr>
            <a:spLocks noGrp="1"/>
          </p:cNvSpPr>
          <p:nvPr>
            <p:ph type="subTitle" idx="1"/>
          </p:nvPr>
        </p:nvSpPr>
        <p:spPr>
          <a:xfrm>
            <a:off x="3931852" y="4943549"/>
            <a:ext cx="2355102" cy="338554"/>
          </a:xfrm>
        </p:spPr>
        <p:txBody>
          <a:bodyPr/>
          <a:lstStyle/>
          <a:p>
            <a:r>
              <a:rPr lang="en-US" dirty="0"/>
              <a:t>June 2021</a:t>
            </a:r>
          </a:p>
        </p:txBody>
      </p:sp>
      <p:sp>
        <p:nvSpPr>
          <p:cNvPr id="5" name="AutoShape 6">
            <a:extLst>
              <a:ext uri="{FF2B5EF4-FFF2-40B4-BE49-F238E27FC236}">
                <a16:creationId xmlns:a16="http://schemas.microsoft.com/office/drawing/2014/main" id="{941472FF-7EE1-4EF7-86A4-1B679EFD5464}"/>
              </a:ext>
            </a:extLst>
          </p:cNvPr>
          <p:cNvSpPr>
            <a:spLocks noChangeAspect="1" noChangeArrowheads="1"/>
          </p:cNvSpPr>
          <p:nvPr/>
        </p:nvSpPr>
        <p:spPr bwMode="auto">
          <a:xfrm>
            <a:off x="4327525" y="32083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6" name="Picture 2">
            <a:extLst>
              <a:ext uri="{FF2B5EF4-FFF2-40B4-BE49-F238E27FC236}">
                <a16:creationId xmlns:a16="http://schemas.microsoft.com/office/drawing/2014/main" id="{D935B2FD-F7F7-4CC0-A7FA-164774C9C4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5117" y="595605"/>
            <a:ext cx="2944759" cy="3032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336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22116248-7A6E-4902-A304-072D8A648EEB}"/>
              </a:ext>
            </a:extLst>
          </p:cNvPr>
          <p:cNvSpPr>
            <a:spLocks noGrp="1"/>
          </p:cNvSpPr>
          <p:nvPr>
            <p:ph type="title"/>
          </p:nvPr>
        </p:nvSpPr>
        <p:spPr>
          <a:xfrm>
            <a:off x="658150" y="376382"/>
            <a:ext cx="6654067" cy="492443"/>
          </a:xfrm>
        </p:spPr>
        <p:txBody>
          <a:bodyPr vert="horz" wrap="square" lIns="0" tIns="0" rIns="0" bIns="0" numCol="1" anchor="t" anchorCtr="0" compatLnSpc="1">
            <a:prstTxWarp prst="textNoShape">
              <a:avLst/>
            </a:prstTxWarp>
            <a:spAutoFit/>
          </a:bodyPr>
          <a:lstStyle>
            <a:lvl1pPr>
              <a:defRPr sz="3200" b="1" baseline="0">
                <a:solidFill>
                  <a:schemeClr val="tx2"/>
                </a:solidFill>
                <a:latin typeface="Arial" panose="020B0604020202020204" pitchFamily="34" charset="0"/>
                <a:cs typeface="Arial" panose="020B0604020202020204" pitchFamily="34" charset="0"/>
              </a:defRPr>
            </a:lvl1pPr>
          </a:lstStyle>
          <a:p>
            <a:r>
              <a:rPr lang="en-US" dirty="0"/>
              <a:t>Scorecard Management Tools</a:t>
            </a:r>
            <a:endParaRPr lang="en-GB" dirty="0"/>
          </a:p>
        </p:txBody>
      </p:sp>
      <p:sp>
        <p:nvSpPr>
          <p:cNvPr id="7" name="Text Placeholder 5">
            <a:extLst>
              <a:ext uri="{FF2B5EF4-FFF2-40B4-BE49-F238E27FC236}">
                <a16:creationId xmlns:a16="http://schemas.microsoft.com/office/drawing/2014/main" id="{ECA8648C-C381-4BF7-85FC-088E65DBA72B}"/>
              </a:ext>
            </a:extLst>
          </p:cNvPr>
          <p:cNvSpPr txBox="1">
            <a:spLocks/>
          </p:cNvSpPr>
          <p:nvPr/>
        </p:nvSpPr>
        <p:spPr>
          <a:xfrm>
            <a:off x="451003" y="1130704"/>
            <a:ext cx="8058583" cy="1809790"/>
          </a:xfrm>
          <a:prstGeom prst="rect">
            <a:avLst/>
          </a:prstGeom>
        </p:spPr>
        <p:txBody>
          <a:bodyPr vert="horz" wrap="square" lIns="0" tIns="0" rIns="0" bIns="0" rtlCol="0">
            <a:spAutoFit/>
          </a:bodyPr>
          <a:lstStyle>
            <a:lvl1pPr marL="0" indent="0" algn="l" defTabSz="685783" rtl="0" eaLnBrk="1" latinLnBrk="0" hangingPunct="1">
              <a:lnSpc>
                <a:spcPct val="110000"/>
              </a:lnSpc>
              <a:spcBef>
                <a:spcPts val="0"/>
              </a:spcBef>
              <a:spcAft>
                <a:spcPts val="225"/>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171446" indent="-171446" algn="l" defTabSz="685783" rtl="0" eaLnBrk="1" latinLnBrk="0" hangingPunct="1">
              <a:lnSpc>
                <a:spcPct val="110000"/>
              </a:lnSpc>
              <a:spcBef>
                <a:spcPts val="0"/>
              </a:spcBef>
              <a:spcAft>
                <a:spcPts val="225"/>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342892" indent="-171446" algn="l" defTabSz="685783" rtl="0" eaLnBrk="1" latinLnBrk="0" hangingPunct="1">
              <a:lnSpc>
                <a:spcPct val="110000"/>
              </a:lnSpc>
              <a:spcBef>
                <a:spcPts val="0"/>
              </a:spcBef>
              <a:spcAft>
                <a:spcPts val="225"/>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514337" indent="-171446" algn="l" defTabSz="685783" rtl="0" eaLnBrk="1" latinLnBrk="0" hangingPunct="1">
              <a:lnSpc>
                <a:spcPct val="110000"/>
              </a:lnSpc>
              <a:spcBef>
                <a:spcPts val="0"/>
              </a:spcBef>
              <a:spcAft>
                <a:spcPts val="225"/>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050" kern="1200">
                <a:solidFill>
                  <a:schemeClr val="tx1"/>
                </a:solidFill>
                <a:latin typeface="+mj-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0035" indent="-280035">
              <a:lnSpc>
                <a:spcPct val="100000"/>
              </a:lnSpc>
              <a:spcBef>
                <a:spcPts val="196"/>
              </a:spcBef>
              <a:spcAft>
                <a:spcPts val="392"/>
              </a:spcAft>
              <a:buFont typeface="Arial" panose="020B0604020202020204" pitchFamily="34" charset="0"/>
              <a:buChar char="•"/>
            </a:pPr>
            <a:r>
              <a:rPr lang="en-US" sz="1470" dirty="0">
                <a:solidFill>
                  <a:schemeClr val="bg2">
                    <a:lumMod val="10000"/>
                  </a:schemeClr>
                </a:solidFill>
              </a:rPr>
              <a:t>A colour-coded </a:t>
            </a:r>
            <a:r>
              <a:rPr lang="en-US" sz="1470" b="1" dirty="0">
                <a:solidFill>
                  <a:schemeClr val="accent3"/>
                </a:solidFill>
              </a:rPr>
              <a:t>management tool</a:t>
            </a:r>
            <a:r>
              <a:rPr lang="en-US" sz="1470" dirty="0">
                <a:solidFill>
                  <a:schemeClr val="bg2">
                    <a:lumMod val="10000"/>
                  </a:schemeClr>
                </a:solidFill>
              </a:rPr>
              <a:t> that helps Zambia track performance of priority indicators from their strategic plan.</a:t>
            </a:r>
          </a:p>
          <a:p>
            <a:pPr marL="280035" indent="-280035">
              <a:lnSpc>
                <a:spcPct val="100000"/>
              </a:lnSpc>
              <a:spcBef>
                <a:spcPts val="196"/>
              </a:spcBef>
              <a:spcAft>
                <a:spcPts val="392"/>
              </a:spcAft>
              <a:buFont typeface="Arial" panose="020B0604020202020204" pitchFamily="34" charset="0"/>
              <a:buChar char="•"/>
            </a:pPr>
            <a:r>
              <a:rPr lang="en-US" sz="1470" b="1" dirty="0">
                <a:solidFill>
                  <a:schemeClr val="accent3"/>
                </a:solidFill>
              </a:rPr>
              <a:t>Country-owned</a:t>
            </a:r>
            <a:r>
              <a:rPr lang="en-US" sz="1470" dirty="0">
                <a:solidFill>
                  <a:schemeClr val="bg2">
                    <a:lumMod val="10000"/>
                  </a:schemeClr>
                </a:solidFill>
              </a:rPr>
              <a:t> and managed.</a:t>
            </a:r>
          </a:p>
          <a:p>
            <a:pPr marL="280035" indent="-280035">
              <a:lnSpc>
                <a:spcPct val="100000"/>
              </a:lnSpc>
              <a:spcBef>
                <a:spcPts val="196"/>
              </a:spcBef>
              <a:spcAft>
                <a:spcPts val="392"/>
              </a:spcAft>
              <a:buFont typeface="Arial" panose="020B0604020202020204" pitchFamily="34" charset="0"/>
              <a:buChar char="•"/>
            </a:pPr>
            <a:r>
              <a:rPr lang="en-US" sz="1470" dirty="0">
                <a:solidFill>
                  <a:schemeClr val="bg2">
                    <a:lumMod val="10000"/>
                  </a:schemeClr>
                </a:solidFill>
              </a:rPr>
              <a:t>Uses </a:t>
            </a:r>
            <a:r>
              <a:rPr lang="en-US" sz="1470" b="1" dirty="0">
                <a:solidFill>
                  <a:schemeClr val="accent3"/>
                </a:solidFill>
              </a:rPr>
              <a:t>existing quarterly data</a:t>
            </a:r>
            <a:r>
              <a:rPr lang="en-US" sz="1470" dirty="0">
                <a:solidFill>
                  <a:schemeClr val="bg2">
                    <a:lumMod val="10000"/>
                  </a:schemeClr>
                </a:solidFill>
              </a:rPr>
              <a:t> from routine sources like DHIS2 and integrated into </a:t>
            </a:r>
            <a:r>
              <a:rPr lang="en-US" sz="1470" b="1" dirty="0">
                <a:solidFill>
                  <a:schemeClr val="accent3"/>
                </a:solidFill>
              </a:rPr>
              <a:t>existing management processes</a:t>
            </a:r>
            <a:r>
              <a:rPr lang="en-US" sz="1470" dirty="0">
                <a:solidFill>
                  <a:schemeClr val="bg2">
                    <a:lumMod val="10000"/>
                  </a:schemeClr>
                </a:solidFill>
              </a:rPr>
              <a:t>.</a:t>
            </a:r>
          </a:p>
          <a:p>
            <a:pPr marL="280035" indent="-280035">
              <a:lnSpc>
                <a:spcPct val="100000"/>
              </a:lnSpc>
              <a:spcBef>
                <a:spcPts val="196"/>
              </a:spcBef>
              <a:spcAft>
                <a:spcPts val="392"/>
              </a:spcAft>
              <a:buFont typeface="Arial" panose="020B0604020202020204" pitchFamily="34" charset="0"/>
              <a:buChar char="•"/>
            </a:pPr>
            <a:r>
              <a:rPr lang="en-US" sz="1470" dirty="0">
                <a:solidFill>
                  <a:schemeClr val="bg2">
                    <a:lumMod val="10000"/>
                  </a:schemeClr>
                </a:solidFill>
              </a:rPr>
              <a:t>Used for </a:t>
            </a:r>
            <a:r>
              <a:rPr lang="en-US" sz="1470" b="1" dirty="0">
                <a:solidFill>
                  <a:schemeClr val="accent3"/>
                </a:solidFill>
              </a:rPr>
              <a:t>action, accountability and advocacy</a:t>
            </a:r>
            <a:r>
              <a:rPr lang="en-US" sz="1470" dirty="0">
                <a:solidFill>
                  <a:schemeClr val="bg2">
                    <a:lumMod val="10000"/>
                  </a:schemeClr>
                </a:solidFill>
              </a:rPr>
              <a:t> at national and subnational levels through data visualization and management functionalities</a:t>
            </a:r>
          </a:p>
        </p:txBody>
      </p:sp>
      <p:pic>
        <p:nvPicPr>
          <p:cNvPr id="2" name="Picture 1"/>
          <p:cNvPicPr>
            <a:picLocks noChangeAspect="1"/>
          </p:cNvPicPr>
          <p:nvPr/>
        </p:nvPicPr>
        <p:blipFill>
          <a:blip r:embed="rId3"/>
          <a:stretch>
            <a:fillRect/>
          </a:stretch>
        </p:blipFill>
        <p:spPr>
          <a:xfrm>
            <a:off x="115747" y="3044142"/>
            <a:ext cx="8727311" cy="3229336"/>
          </a:xfrm>
          <a:prstGeom prst="rect">
            <a:avLst/>
          </a:prstGeom>
        </p:spPr>
      </p:pic>
    </p:spTree>
    <p:custDataLst>
      <p:tags r:id="rId1"/>
    </p:custDataLst>
    <p:extLst>
      <p:ext uri="{BB962C8B-B14F-4D97-AF65-F5344CB8AC3E}">
        <p14:creationId xmlns:p14="http://schemas.microsoft.com/office/powerpoint/2010/main" val="1320001720"/>
      </p:ext>
    </p:extLst>
  </p:cSld>
  <p:clrMapOvr>
    <a:masterClrMapping/>
  </p:clrMapOvr>
  <mc:AlternateContent xmlns:mc="http://schemas.openxmlformats.org/markup-compatibility/2006" xmlns:p14="http://schemas.microsoft.com/office/powerpoint/2010/main">
    <mc:Choice Requires="p14">
      <p:transition spd="slow" p14:dur="2000" advTm="45124"/>
    </mc:Choice>
    <mc:Fallback xmlns="">
      <p:transition spd="slow" advTm="451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854" y="1787"/>
          <a:ext cx="1587" cy="1587"/>
        </p:xfrm>
        <a:graphic>
          <a:graphicData uri="http://schemas.openxmlformats.org/presentationml/2006/ole">
            <mc:AlternateContent xmlns:mc="http://schemas.openxmlformats.org/markup-compatibility/2006">
              <mc:Choice xmlns:v="urn:schemas-microsoft-com:vml" Requires="v">
                <p:oleObj spid="_x0000_s13322" name="think-cell Slide" r:id="rId4" imgW="360" imgH="360" progId="TCLayout.ActiveDocument.1">
                  <p:embed/>
                </p:oleObj>
              </mc:Choice>
              <mc:Fallback>
                <p:oleObj name="think-cell Slide" r:id="rId4" imgW="360" imgH="360" progId="TCLayout.ActiveDocument.1">
                  <p:embed/>
                  <p:pic>
                    <p:nvPicPr>
                      <p:cNvPr id="14" name="Object 1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 y="1787"/>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itle 1">
            <a:extLst>
              <a:ext uri="{FF2B5EF4-FFF2-40B4-BE49-F238E27FC236}">
                <a16:creationId xmlns:a16="http://schemas.microsoft.com/office/drawing/2014/main" id="{83D1E52C-BC42-B74C-98EE-EBCED29AE471}"/>
              </a:ext>
            </a:extLst>
          </p:cNvPr>
          <p:cNvSpPr>
            <a:spLocks noGrp="1"/>
          </p:cNvSpPr>
          <p:nvPr>
            <p:ph type="title"/>
          </p:nvPr>
        </p:nvSpPr>
        <p:spPr bwMode="gray">
          <a:xfrm>
            <a:off x="317069" y="382856"/>
            <a:ext cx="7523659" cy="60324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r>
              <a:rPr lang="en-US" sz="1960" b="0" dirty="0"/>
              <a:t>The online scorecard management tool (web platform) includes various </a:t>
            </a:r>
            <a:r>
              <a:rPr lang="en-US" sz="1960" b="0" u="sng" dirty="0"/>
              <a:t>data visualization </a:t>
            </a:r>
            <a:r>
              <a:rPr lang="en-US" sz="1960" b="0" dirty="0"/>
              <a:t>and </a:t>
            </a:r>
            <a:r>
              <a:rPr lang="en-US" sz="1960" b="0" u="sng" dirty="0"/>
              <a:t>management functionalities</a:t>
            </a:r>
          </a:p>
        </p:txBody>
      </p:sp>
      <p:sp>
        <p:nvSpPr>
          <p:cNvPr id="11" name="Rectangle 10">
            <a:extLst>
              <a:ext uri="{FF2B5EF4-FFF2-40B4-BE49-F238E27FC236}">
                <a16:creationId xmlns:a16="http://schemas.microsoft.com/office/drawing/2014/main" id="{B9D7720F-4109-9248-94D7-C8417B770A31}"/>
              </a:ext>
            </a:extLst>
          </p:cNvPr>
          <p:cNvSpPr/>
          <p:nvPr/>
        </p:nvSpPr>
        <p:spPr>
          <a:xfrm>
            <a:off x="317069" y="809462"/>
            <a:ext cx="7976612" cy="641539"/>
          </a:xfrm>
          <a:prstGeom prst="rect">
            <a:avLst/>
          </a:prstGeom>
          <a:noFill/>
          <a:ln w="19050" cmpd="sng">
            <a:noFill/>
          </a:ln>
        </p:spPr>
        <p:style>
          <a:lnRef idx="2">
            <a:schemeClr val="accent1">
              <a:shade val="50000"/>
            </a:schemeClr>
          </a:lnRef>
          <a:fillRef idx="1">
            <a:schemeClr val="accent1"/>
          </a:fillRef>
          <a:effectRef idx="0">
            <a:schemeClr val="accent1"/>
          </a:effectRef>
          <a:fontRef idx="minor">
            <a:schemeClr val="lt1"/>
          </a:fontRef>
        </p:style>
        <p:txBody>
          <a:bodyPr lIns="150846" tIns="60339" rIns="60339" bIns="60339" rtlCol="0" anchor="t"/>
          <a:lstStyle/>
          <a:p>
            <a:pPr marL="9335" lvl="3" defTabSz="896112" fontAlgn="auto">
              <a:spcBef>
                <a:spcPts val="503"/>
              </a:spcBef>
              <a:spcAft>
                <a:spcPts val="0"/>
              </a:spcAft>
              <a:buClr>
                <a:srgbClr val="E06020"/>
              </a:buClr>
              <a:defRPr/>
            </a:pPr>
            <a:endParaRPr lang="en-GB" sz="1568" i="1" baseline="30000" dirty="0">
              <a:solidFill>
                <a:prstClr val="black"/>
              </a:solidFill>
              <a:latin typeface="Arial"/>
            </a:endParaRPr>
          </a:p>
        </p:txBody>
      </p:sp>
      <p:sp>
        <p:nvSpPr>
          <p:cNvPr id="12" name="Rectangle 11">
            <a:extLst>
              <a:ext uri="{FF2B5EF4-FFF2-40B4-BE49-F238E27FC236}">
                <a16:creationId xmlns:a16="http://schemas.microsoft.com/office/drawing/2014/main" id="{8B0811B4-00ED-684C-A508-08C82EDD3E93}"/>
              </a:ext>
            </a:extLst>
          </p:cNvPr>
          <p:cNvSpPr/>
          <p:nvPr/>
        </p:nvSpPr>
        <p:spPr>
          <a:xfrm>
            <a:off x="5949487" y="1016252"/>
            <a:ext cx="61740" cy="26430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112" fontAlgn="auto">
              <a:spcBef>
                <a:spcPts val="0"/>
              </a:spcBef>
              <a:spcAft>
                <a:spcPts val="0"/>
              </a:spcAft>
              <a:defRPr/>
            </a:pPr>
            <a:endParaRPr lang="en-US" sz="1200" dirty="0" err="1">
              <a:solidFill>
                <a:prstClr val="black"/>
              </a:solidFill>
              <a:latin typeface="Arial"/>
            </a:endParaRPr>
          </a:p>
        </p:txBody>
      </p:sp>
      <p:sp>
        <p:nvSpPr>
          <p:cNvPr id="18" name="Rectangle 17">
            <a:extLst>
              <a:ext uri="{FF2B5EF4-FFF2-40B4-BE49-F238E27FC236}">
                <a16:creationId xmlns:a16="http://schemas.microsoft.com/office/drawing/2014/main" id="{753F45C4-8B79-284B-B54F-771C0A401C20}"/>
              </a:ext>
            </a:extLst>
          </p:cNvPr>
          <p:cNvSpPr/>
          <p:nvPr/>
        </p:nvSpPr>
        <p:spPr>
          <a:xfrm>
            <a:off x="317069" y="5933883"/>
            <a:ext cx="8327300" cy="282250"/>
          </a:xfrm>
          <a:prstGeom prst="rect">
            <a:avLst/>
          </a:prstGeom>
          <a:solidFill>
            <a:schemeClr val="accent1"/>
          </a:solidFill>
          <a:ln w="9525"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728" tIns="61728" rIns="61728" bIns="61728" rtlCol="0" anchor="ctr"/>
          <a:lstStyle/>
          <a:p>
            <a:pPr algn="ctr" defTabSz="969766" fontAlgn="auto">
              <a:spcBef>
                <a:spcPts val="294"/>
              </a:spcBef>
              <a:spcAft>
                <a:spcPts val="588"/>
              </a:spcAft>
              <a:buClr>
                <a:srgbClr val="FFD200"/>
              </a:buClr>
              <a:buSzPct val="70000"/>
              <a:defRPr/>
            </a:pPr>
            <a:r>
              <a:rPr lang="en-GB" sz="1372" dirty="0">
                <a:solidFill>
                  <a:prstClr val="black"/>
                </a:solidFill>
                <a:latin typeface="Arial"/>
              </a:rPr>
              <a:t>Only users with accounts can access scorecards and management tools at www.malariascorecard.org</a:t>
            </a:r>
          </a:p>
        </p:txBody>
      </p:sp>
      <p:sp>
        <p:nvSpPr>
          <p:cNvPr id="19" name="Rectangle 18">
            <a:extLst>
              <a:ext uri="{FF2B5EF4-FFF2-40B4-BE49-F238E27FC236}">
                <a16:creationId xmlns:a16="http://schemas.microsoft.com/office/drawing/2014/main" id="{5E7A0FCC-B08E-3C4C-BCBC-CCB893E99797}"/>
              </a:ext>
            </a:extLst>
          </p:cNvPr>
          <p:cNvSpPr/>
          <p:nvPr/>
        </p:nvSpPr>
        <p:spPr>
          <a:xfrm>
            <a:off x="5645160" y="2876347"/>
            <a:ext cx="1576802" cy="2977394"/>
          </a:xfrm>
          <a:prstGeom prst="rect">
            <a:avLst/>
          </a:prstGeom>
          <a:noFill/>
          <a:ln w="9525"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728" tIns="141125" rIns="61728" bIns="61728" rtlCol="0" anchor="t"/>
          <a:lstStyle/>
          <a:p>
            <a:pPr algn="ctr" defTabSz="969766" fontAlgn="auto">
              <a:spcBef>
                <a:spcPts val="294"/>
              </a:spcBef>
              <a:spcAft>
                <a:spcPts val="588"/>
              </a:spcAft>
              <a:buClr>
                <a:srgbClr val="FFD200"/>
              </a:buClr>
              <a:buSzPct val="70000"/>
              <a:defRPr/>
            </a:pPr>
            <a:r>
              <a:rPr lang="en-GB" sz="1300" dirty="0">
                <a:solidFill>
                  <a:prstClr val="black"/>
                </a:solidFill>
                <a:latin typeface="Arial"/>
              </a:rPr>
              <a:t>Tracks implementation of annual  workplans, listing key milestones and the progress of action items with clear owners and timelines, and an automated notification system</a:t>
            </a:r>
          </a:p>
        </p:txBody>
      </p:sp>
      <p:sp>
        <p:nvSpPr>
          <p:cNvPr id="20" name="Rectangle 19">
            <a:extLst>
              <a:ext uri="{FF2B5EF4-FFF2-40B4-BE49-F238E27FC236}">
                <a16:creationId xmlns:a16="http://schemas.microsoft.com/office/drawing/2014/main" id="{B505A635-FF86-F745-AD73-1B96252CB89F}"/>
              </a:ext>
            </a:extLst>
          </p:cNvPr>
          <p:cNvSpPr/>
          <p:nvPr/>
        </p:nvSpPr>
        <p:spPr>
          <a:xfrm>
            <a:off x="317069" y="2876346"/>
            <a:ext cx="1411250" cy="2991533"/>
          </a:xfrm>
          <a:prstGeom prst="rect">
            <a:avLst/>
          </a:prstGeom>
          <a:noFill/>
          <a:ln w="9525"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728" tIns="141125" rIns="61728" bIns="61728" rtlCol="0" anchor="t"/>
          <a:lstStyle/>
          <a:p>
            <a:pPr algn="ctr" defTabSz="896112" fontAlgn="auto">
              <a:spcBef>
                <a:spcPts val="294"/>
              </a:spcBef>
              <a:spcAft>
                <a:spcPts val="588"/>
              </a:spcAft>
              <a:defRPr/>
            </a:pPr>
            <a:r>
              <a:rPr lang="en-GB" sz="1300" dirty="0">
                <a:solidFill>
                  <a:prstClr val="black"/>
                </a:solidFill>
                <a:latin typeface="Arial"/>
              </a:rPr>
              <a:t>Quarterly performance of priority indicators at national, regional and district level. Some scorecards include facility level data</a:t>
            </a:r>
          </a:p>
          <a:p>
            <a:pPr defTabSz="896112" fontAlgn="auto">
              <a:spcBef>
                <a:spcPts val="294"/>
              </a:spcBef>
              <a:spcAft>
                <a:spcPts val="588"/>
              </a:spcAft>
              <a:defRPr/>
            </a:pPr>
            <a:r>
              <a:rPr lang="en-GB" sz="980" dirty="0">
                <a:solidFill>
                  <a:prstClr val="black"/>
                </a:solidFill>
                <a:latin typeface="Arial"/>
              </a:rPr>
              <a:t> </a:t>
            </a:r>
          </a:p>
        </p:txBody>
      </p:sp>
      <p:sp>
        <p:nvSpPr>
          <p:cNvPr id="21" name="Rectangle 20">
            <a:extLst>
              <a:ext uri="{FF2B5EF4-FFF2-40B4-BE49-F238E27FC236}">
                <a16:creationId xmlns:a16="http://schemas.microsoft.com/office/drawing/2014/main" id="{55302494-5AA2-7747-A28D-09BF7ED86756}"/>
              </a:ext>
            </a:extLst>
          </p:cNvPr>
          <p:cNvSpPr/>
          <p:nvPr/>
        </p:nvSpPr>
        <p:spPr>
          <a:xfrm>
            <a:off x="7404502" y="2876347"/>
            <a:ext cx="1411250" cy="2977394"/>
          </a:xfrm>
          <a:prstGeom prst="rect">
            <a:avLst/>
          </a:prstGeom>
          <a:noFill/>
          <a:ln w="9525"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728" tIns="141125" rIns="61728" bIns="61728" rtlCol="0" anchor="t"/>
          <a:lstStyle/>
          <a:p>
            <a:pPr algn="ctr" defTabSz="969766" fontAlgn="auto">
              <a:spcBef>
                <a:spcPts val="294"/>
              </a:spcBef>
              <a:spcAft>
                <a:spcPts val="588"/>
              </a:spcAft>
              <a:buClr>
                <a:srgbClr val="FFD200"/>
              </a:buClr>
              <a:buSzPct val="70000"/>
              <a:defRPr/>
            </a:pPr>
            <a:r>
              <a:rPr lang="en-GB" sz="1300" dirty="0">
                <a:solidFill>
                  <a:prstClr val="black"/>
                </a:solidFill>
                <a:latin typeface="Arial"/>
              </a:rPr>
              <a:t>An automated SMS notification system alerts action owners on outstanding actions and approaching deadlines</a:t>
            </a:r>
          </a:p>
        </p:txBody>
      </p:sp>
      <p:sp>
        <p:nvSpPr>
          <p:cNvPr id="23" name="Rectangle 22">
            <a:extLst>
              <a:ext uri="{FF2B5EF4-FFF2-40B4-BE49-F238E27FC236}">
                <a16:creationId xmlns:a16="http://schemas.microsoft.com/office/drawing/2014/main" id="{664DD281-0CAC-C542-9C3F-F60D7EBC944D}"/>
              </a:ext>
            </a:extLst>
          </p:cNvPr>
          <p:cNvSpPr/>
          <p:nvPr/>
        </p:nvSpPr>
        <p:spPr>
          <a:xfrm>
            <a:off x="2106319" y="2902252"/>
            <a:ext cx="1411250" cy="2967587"/>
          </a:xfrm>
          <a:prstGeom prst="rect">
            <a:avLst/>
          </a:prstGeom>
          <a:noFill/>
          <a:ln w="9525"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728" tIns="141125" rIns="61728" bIns="61728" rtlCol="0" anchor="t"/>
          <a:lstStyle/>
          <a:p>
            <a:pPr algn="ctr" defTabSz="896112" fontAlgn="auto">
              <a:spcBef>
                <a:spcPts val="294"/>
              </a:spcBef>
              <a:spcAft>
                <a:spcPts val="588"/>
              </a:spcAft>
              <a:defRPr/>
            </a:pPr>
            <a:r>
              <a:rPr lang="en-GB" sz="1300" dirty="0">
                <a:solidFill>
                  <a:prstClr val="black"/>
                </a:solidFill>
                <a:latin typeface="Arial"/>
              </a:rPr>
              <a:t>Charts, maps, and other data visualisation tools provide additional context by showing indicator performance over time</a:t>
            </a:r>
            <a:endParaRPr lang="en-US" sz="1300" i="1" dirty="0">
              <a:solidFill>
                <a:prstClr val="black"/>
              </a:solidFill>
              <a:latin typeface="Arial"/>
            </a:endParaRPr>
          </a:p>
        </p:txBody>
      </p:sp>
      <p:sp>
        <p:nvSpPr>
          <p:cNvPr id="24" name="Rectangle 23">
            <a:extLst>
              <a:ext uri="{FF2B5EF4-FFF2-40B4-BE49-F238E27FC236}">
                <a16:creationId xmlns:a16="http://schemas.microsoft.com/office/drawing/2014/main" id="{5D2AEBFD-D95F-1D41-B05C-C201261CCE1D}"/>
              </a:ext>
            </a:extLst>
          </p:cNvPr>
          <p:cNvSpPr/>
          <p:nvPr/>
        </p:nvSpPr>
        <p:spPr>
          <a:xfrm>
            <a:off x="317069" y="1212893"/>
            <a:ext cx="1411250" cy="352813"/>
          </a:xfrm>
          <a:prstGeom prst="rect">
            <a:avLst/>
          </a:prstGeom>
          <a:solidFill>
            <a:srgbClr val="FFC000"/>
          </a:solidFill>
          <a:ln w="9525"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728" tIns="61728" rIns="61728" bIns="61728" rtlCol="0" anchor="ctr"/>
          <a:lstStyle/>
          <a:p>
            <a:pPr algn="ctr" defTabSz="969766" fontAlgn="auto">
              <a:spcBef>
                <a:spcPts val="294"/>
              </a:spcBef>
              <a:spcAft>
                <a:spcPts val="588"/>
              </a:spcAft>
              <a:buClr>
                <a:srgbClr val="FFD200"/>
              </a:buClr>
              <a:buSzPct val="70000"/>
              <a:defRPr/>
            </a:pPr>
            <a:r>
              <a:rPr lang="en-US" sz="980" b="1" dirty="0">
                <a:solidFill>
                  <a:prstClr val="black"/>
                </a:solidFill>
                <a:latin typeface="Arial"/>
              </a:rPr>
              <a:t>Scorecard</a:t>
            </a:r>
          </a:p>
        </p:txBody>
      </p:sp>
      <p:sp>
        <p:nvSpPr>
          <p:cNvPr id="25" name="Rectangle 24">
            <a:extLst>
              <a:ext uri="{FF2B5EF4-FFF2-40B4-BE49-F238E27FC236}">
                <a16:creationId xmlns:a16="http://schemas.microsoft.com/office/drawing/2014/main" id="{E132C5A9-D123-5248-974D-AF1764AFBA63}"/>
              </a:ext>
            </a:extLst>
          </p:cNvPr>
          <p:cNvSpPr/>
          <p:nvPr/>
        </p:nvSpPr>
        <p:spPr>
          <a:xfrm>
            <a:off x="5675440" y="1212893"/>
            <a:ext cx="1411250" cy="352813"/>
          </a:xfrm>
          <a:prstGeom prst="rect">
            <a:avLst/>
          </a:prstGeom>
          <a:solidFill>
            <a:srgbClr val="FFC000"/>
          </a:solidFill>
          <a:ln w="9525"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728" tIns="61728" rIns="61728" bIns="61728" rtlCol="0" anchor="ctr"/>
          <a:lstStyle/>
          <a:p>
            <a:pPr algn="ctr" defTabSz="969766" fontAlgn="auto">
              <a:spcBef>
                <a:spcPts val="294"/>
              </a:spcBef>
              <a:spcAft>
                <a:spcPts val="588"/>
              </a:spcAft>
              <a:buClr>
                <a:srgbClr val="FFD200"/>
              </a:buClr>
              <a:buSzPct val="70000"/>
              <a:defRPr/>
            </a:pPr>
            <a:r>
              <a:rPr lang="en-US" sz="980" b="1" dirty="0" err="1">
                <a:solidFill>
                  <a:prstClr val="black"/>
                </a:solidFill>
                <a:latin typeface="Arial"/>
              </a:rPr>
              <a:t>Workplan</a:t>
            </a:r>
            <a:r>
              <a:rPr lang="en-US" sz="980" b="1" dirty="0">
                <a:solidFill>
                  <a:prstClr val="black"/>
                </a:solidFill>
                <a:latin typeface="Arial"/>
              </a:rPr>
              <a:t> manager</a:t>
            </a:r>
          </a:p>
        </p:txBody>
      </p:sp>
      <p:sp>
        <p:nvSpPr>
          <p:cNvPr id="26" name="Rectangle 25">
            <a:extLst>
              <a:ext uri="{FF2B5EF4-FFF2-40B4-BE49-F238E27FC236}">
                <a16:creationId xmlns:a16="http://schemas.microsoft.com/office/drawing/2014/main" id="{F4603912-B6E3-3F46-B5E2-40D2A23F1829}"/>
              </a:ext>
            </a:extLst>
          </p:cNvPr>
          <p:cNvSpPr/>
          <p:nvPr/>
        </p:nvSpPr>
        <p:spPr>
          <a:xfrm>
            <a:off x="7404353" y="1212893"/>
            <a:ext cx="1411250" cy="352813"/>
          </a:xfrm>
          <a:prstGeom prst="rect">
            <a:avLst/>
          </a:prstGeom>
          <a:solidFill>
            <a:srgbClr val="FFC000"/>
          </a:solidFill>
          <a:ln w="9525"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728" tIns="61728" rIns="61728" bIns="61728" rtlCol="0" anchor="ctr"/>
          <a:lstStyle/>
          <a:p>
            <a:pPr algn="ctr" defTabSz="969766" fontAlgn="auto">
              <a:spcBef>
                <a:spcPts val="294"/>
              </a:spcBef>
              <a:spcAft>
                <a:spcPts val="588"/>
              </a:spcAft>
              <a:buClr>
                <a:srgbClr val="FFD200"/>
              </a:buClr>
              <a:buSzPct val="70000"/>
              <a:defRPr/>
            </a:pPr>
            <a:r>
              <a:rPr lang="en-US" sz="980" b="1" dirty="0">
                <a:solidFill>
                  <a:prstClr val="black"/>
                </a:solidFill>
                <a:latin typeface="Arial"/>
              </a:rPr>
              <a:t>Mobile notifications</a:t>
            </a:r>
          </a:p>
        </p:txBody>
      </p:sp>
      <p:sp>
        <p:nvSpPr>
          <p:cNvPr id="27" name="Rectangle 26">
            <a:extLst>
              <a:ext uri="{FF2B5EF4-FFF2-40B4-BE49-F238E27FC236}">
                <a16:creationId xmlns:a16="http://schemas.microsoft.com/office/drawing/2014/main" id="{DEA3F949-1FE2-B64E-8EE1-6DDCAE6D02CF}"/>
              </a:ext>
            </a:extLst>
          </p:cNvPr>
          <p:cNvSpPr/>
          <p:nvPr/>
        </p:nvSpPr>
        <p:spPr>
          <a:xfrm>
            <a:off x="2106121" y="1228991"/>
            <a:ext cx="1411250" cy="352813"/>
          </a:xfrm>
          <a:prstGeom prst="rect">
            <a:avLst/>
          </a:prstGeom>
          <a:solidFill>
            <a:srgbClr val="FFC000"/>
          </a:solidFill>
          <a:ln w="9525"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728" tIns="61728" rIns="61728" bIns="61728" rtlCol="0" anchor="ctr"/>
          <a:lstStyle/>
          <a:p>
            <a:pPr algn="ctr" defTabSz="969766" fontAlgn="auto">
              <a:spcBef>
                <a:spcPts val="294"/>
              </a:spcBef>
              <a:spcAft>
                <a:spcPts val="588"/>
              </a:spcAft>
              <a:buClr>
                <a:srgbClr val="FFD200"/>
              </a:buClr>
              <a:buSzPct val="70000"/>
              <a:defRPr/>
            </a:pPr>
            <a:r>
              <a:rPr lang="en-US" sz="980" b="1" dirty="0">
                <a:solidFill>
                  <a:prstClr val="black"/>
                </a:solidFill>
                <a:latin typeface="Arial"/>
              </a:rPr>
              <a:t>Charts &amp; Graphs</a:t>
            </a:r>
          </a:p>
        </p:txBody>
      </p:sp>
      <p:sp>
        <p:nvSpPr>
          <p:cNvPr id="36" name="TextBox 35">
            <a:extLst>
              <a:ext uri="{FF2B5EF4-FFF2-40B4-BE49-F238E27FC236}">
                <a16:creationId xmlns:a16="http://schemas.microsoft.com/office/drawing/2014/main" id="{BCF4B636-DF53-7E49-9D4C-47BDFD334F32}"/>
              </a:ext>
            </a:extLst>
          </p:cNvPr>
          <p:cNvSpPr txBox="1"/>
          <p:nvPr/>
        </p:nvSpPr>
        <p:spPr>
          <a:xfrm>
            <a:off x="400864" y="2772140"/>
            <a:ext cx="723915" cy="233921"/>
          </a:xfrm>
          <a:prstGeom prst="rect">
            <a:avLst/>
          </a:prstGeom>
          <a:solidFill>
            <a:schemeClr val="bg1"/>
          </a:solidFill>
        </p:spPr>
        <p:txBody>
          <a:bodyPr wrap="none" lIns="82301" tIns="41151" rIns="82301" bIns="41151" rtlCol="0">
            <a:spAutoFit/>
          </a:bodyPr>
          <a:lstStyle/>
          <a:p>
            <a:pPr defTabSz="896112" fontAlgn="auto">
              <a:spcBef>
                <a:spcPts val="0"/>
              </a:spcBef>
              <a:spcAft>
                <a:spcPts val="0"/>
              </a:spcAft>
              <a:defRPr/>
            </a:pPr>
            <a:r>
              <a:rPr lang="en-GB" sz="980" b="1" dirty="0">
                <a:solidFill>
                  <a:prstClr val="black"/>
                </a:solidFill>
                <a:latin typeface="Arial"/>
              </a:rPr>
              <a:t>What It is</a:t>
            </a:r>
          </a:p>
        </p:txBody>
      </p:sp>
      <p:sp>
        <p:nvSpPr>
          <p:cNvPr id="38" name="TextBox 37">
            <a:extLst>
              <a:ext uri="{FF2B5EF4-FFF2-40B4-BE49-F238E27FC236}">
                <a16:creationId xmlns:a16="http://schemas.microsoft.com/office/drawing/2014/main" id="{F7C83D0C-D007-7644-81FE-01E249EDFC17}"/>
              </a:ext>
            </a:extLst>
          </p:cNvPr>
          <p:cNvSpPr txBox="1"/>
          <p:nvPr/>
        </p:nvSpPr>
        <p:spPr>
          <a:xfrm>
            <a:off x="5708437" y="2772140"/>
            <a:ext cx="723915" cy="233921"/>
          </a:xfrm>
          <a:prstGeom prst="rect">
            <a:avLst/>
          </a:prstGeom>
          <a:solidFill>
            <a:schemeClr val="bg1"/>
          </a:solidFill>
        </p:spPr>
        <p:txBody>
          <a:bodyPr wrap="none" lIns="82301" tIns="41151" rIns="82301" bIns="41151" rtlCol="0">
            <a:spAutoFit/>
          </a:bodyPr>
          <a:lstStyle/>
          <a:p>
            <a:pPr defTabSz="896112" fontAlgn="auto">
              <a:spcBef>
                <a:spcPts val="0"/>
              </a:spcBef>
              <a:spcAft>
                <a:spcPts val="0"/>
              </a:spcAft>
              <a:defRPr/>
            </a:pPr>
            <a:r>
              <a:rPr lang="en-GB" sz="980" b="1" dirty="0">
                <a:solidFill>
                  <a:prstClr val="black"/>
                </a:solidFill>
                <a:latin typeface="Arial"/>
              </a:rPr>
              <a:t>What it is</a:t>
            </a:r>
          </a:p>
        </p:txBody>
      </p:sp>
      <p:sp>
        <p:nvSpPr>
          <p:cNvPr id="39" name="TextBox 38">
            <a:extLst>
              <a:ext uri="{FF2B5EF4-FFF2-40B4-BE49-F238E27FC236}">
                <a16:creationId xmlns:a16="http://schemas.microsoft.com/office/drawing/2014/main" id="{8C5A5363-7A98-2E4A-B4CF-ADE3B9438403}"/>
              </a:ext>
            </a:extLst>
          </p:cNvPr>
          <p:cNvSpPr txBox="1"/>
          <p:nvPr/>
        </p:nvSpPr>
        <p:spPr>
          <a:xfrm>
            <a:off x="7463236" y="2772140"/>
            <a:ext cx="723915" cy="233921"/>
          </a:xfrm>
          <a:prstGeom prst="rect">
            <a:avLst/>
          </a:prstGeom>
          <a:solidFill>
            <a:schemeClr val="bg1"/>
          </a:solidFill>
        </p:spPr>
        <p:txBody>
          <a:bodyPr wrap="none" lIns="82301" tIns="41151" rIns="82301" bIns="41151" rtlCol="0">
            <a:spAutoFit/>
          </a:bodyPr>
          <a:lstStyle/>
          <a:p>
            <a:pPr defTabSz="896112" fontAlgn="auto">
              <a:spcBef>
                <a:spcPts val="0"/>
              </a:spcBef>
              <a:spcAft>
                <a:spcPts val="0"/>
              </a:spcAft>
              <a:defRPr/>
            </a:pPr>
            <a:r>
              <a:rPr lang="en-GB" sz="980" b="1" dirty="0">
                <a:solidFill>
                  <a:prstClr val="black"/>
                </a:solidFill>
                <a:latin typeface="Arial"/>
              </a:rPr>
              <a:t>What it is</a:t>
            </a:r>
          </a:p>
        </p:txBody>
      </p:sp>
      <p:sp>
        <p:nvSpPr>
          <p:cNvPr id="40" name="TextBox 39">
            <a:extLst>
              <a:ext uri="{FF2B5EF4-FFF2-40B4-BE49-F238E27FC236}">
                <a16:creationId xmlns:a16="http://schemas.microsoft.com/office/drawing/2014/main" id="{462355D8-BAB2-DE48-B9C6-9F4405DA6872}"/>
              </a:ext>
            </a:extLst>
          </p:cNvPr>
          <p:cNvSpPr txBox="1"/>
          <p:nvPr/>
        </p:nvSpPr>
        <p:spPr>
          <a:xfrm>
            <a:off x="2166115" y="2788238"/>
            <a:ext cx="723915" cy="233921"/>
          </a:xfrm>
          <a:prstGeom prst="rect">
            <a:avLst/>
          </a:prstGeom>
          <a:solidFill>
            <a:schemeClr val="bg1"/>
          </a:solidFill>
        </p:spPr>
        <p:txBody>
          <a:bodyPr wrap="none" lIns="82301" tIns="41151" rIns="82301" bIns="41151" rtlCol="0">
            <a:spAutoFit/>
          </a:bodyPr>
          <a:lstStyle/>
          <a:p>
            <a:pPr defTabSz="896112" fontAlgn="auto">
              <a:spcBef>
                <a:spcPts val="0"/>
              </a:spcBef>
              <a:spcAft>
                <a:spcPts val="0"/>
              </a:spcAft>
              <a:defRPr/>
            </a:pPr>
            <a:r>
              <a:rPr lang="en-GB" sz="980" b="1" dirty="0">
                <a:solidFill>
                  <a:prstClr val="black"/>
                </a:solidFill>
                <a:latin typeface="Arial"/>
              </a:rPr>
              <a:t>What it is</a:t>
            </a:r>
          </a:p>
        </p:txBody>
      </p:sp>
      <p:grpSp>
        <p:nvGrpSpPr>
          <p:cNvPr id="42" name="Group 41">
            <a:extLst>
              <a:ext uri="{FF2B5EF4-FFF2-40B4-BE49-F238E27FC236}">
                <a16:creationId xmlns:a16="http://schemas.microsoft.com/office/drawing/2014/main" id="{1F1157EB-9756-7340-BA35-77F58ED12FA6}"/>
              </a:ext>
            </a:extLst>
          </p:cNvPr>
          <p:cNvGrpSpPr/>
          <p:nvPr/>
        </p:nvGrpSpPr>
        <p:grpSpPr>
          <a:xfrm>
            <a:off x="317069" y="1575774"/>
            <a:ext cx="1411150" cy="1196366"/>
            <a:chOff x="133644" y="914400"/>
            <a:chExt cx="8827794" cy="4722437"/>
          </a:xfrm>
        </p:grpSpPr>
        <p:pic>
          <p:nvPicPr>
            <p:cNvPr id="43" name="Picture 42">
              <a:extLst>
                <a:ext uri="{FF2B5EF4-FFF2-40B4-BE49-F238E27FC236}">
                  <a16:creationId xmlns:a16="http://schemas.microsoft.com/office/drawing/2014/main" id="{53F40169-1E32-E94F-B408-FD9922B4606F}"/>
                </a:ext>
              </a:extLst>
            </p:cNvPr>
            <p:cNvPicPr>
              <a:picLocks noChangeAspect="1"/>
            </p:cNvPicPr>
            <p:nvPr/>
          </p:nvPicPr>
          <p:blipFill>
            <a:blip r:embed="rId6"/>
            <a:stretch>
              <a:fillRect/>
            </a:stretch>
          </p:blipFill>
          <p:spPr>
            <a:xfrm>
              <a:off x="133644" y="1152525"/>
              <a:ext cx="8827794" cy="4484312"/>
            </a:xfrm>
            <a:prstGeom prst="rect">
              <a:avLst/>
            </a:prstGeom>
          </p:spPr>
        </p:pic>
        <p:sp>
          <p:nvSpPr>
            <p:cNvPr id="44" name="Rectangle 43">
              <a:extLst>
                <a:ext uri="{FF2B5EF4-FFF2-40B4-BE49-F238E27FC236}">
                  <a16:creationId xmlns:a16="http://schemas.microsoft.com/office/drawing/2014/main" id="{08365004-4028-B544-AE2E-5E5726633752}"/>
                </a:ext>
              </a:extLst>
            </p:cNvPr>
            <p:cNvSpPr/>
            <p:nvPr/>
          </p:nvSpPr>
          <p:spPr>
            <a:xfrm>
              <a:off x="8096250" y="914400"/>
              <a:ext cx="855663" cy="79057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112" fontAlgn="auto">
                <a:spcBef>
                  <a:spcPts val="0"/>
                </a:spcBef>
                <a:spcAft>
                  <a:spcPts val="0"/>
                </a:spcAft>
                <a:defRPr/>
              </a:pPr>
              <a:endParaRPr lang="en-GB" sz="1800" dirty="0" err="1">
                <a:solidFill>
                  <a:prstClr val="black"/>
                </a:solidFill>
                <a:latin typeface="Arial"/>
              </a:endParaRPr>
            </a:p>
          </p:txBody>
        </p:sp>
      </p:grpSp>
      <p:grpSp>
        <p:nvGrpSpPr>
          <p:cNvPr id="45" name="Group 44">
            <a:extLst>
              <a:ext uri="{FF2B5EF4-FFF2-40B4-BE49-F238E27FC236}">
                <a16:creationId xmlns:a16="http://schemas.microsoft.com/office/drawing/2014/main" id="{07C9B54F-DE5B-8C4E-88ED-61AA0F43D8D5}"/>
              </a:ext>
            </a:extLst>
          </p:cNvPr>
          <p:cNvGrpSpPr/>
          <p:nvPr/>
        </p:nvGrpSpPr>
        <p:grpSpPr>
          <a:xfrm>
            <a:off x="7564299" y="1734735"/>
            <a:ext cx="1103527" cy="802435"/>
            <a:chOff x="5798774" y="1916033"/>
            <a:chExt cx="1174861" cy="1151364"/>
          </a:xfrm>
        </p:grpSpPr>
        <p:pic>
          <p:nvPicPr>
            <p:cNvPr id="46" name="Picture 145" descr="Image result for mobile phone">
              <a:extLst>
                <a:ext uri="{FF2B5EF4-FFF2-40B4-BE49-F238E27FC236}">
                  <a16:creationId xmlns:a16="http://schemas.microsoft.com/office/drawing/2014/main" id="{CEB5CE35-30DF-604D-AE1D-3216B3AF82D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98774" y="1916033"/>
              <a:ext cx="1174861" cy="115136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a:extLst>
                <a:ext uri="{FF2B5EF4-FFF2-40B4-BE49-F238E27FC236}">
                  <a16:creationId xmlns:a16="http://schemas.microsoft.com/office/drawing/2014/main" id="{D4939547-7A5F-7543-BCD9-CDCFBC05C382}"/>
                </a:ext>
              </a:extLst>
            </p:cNvPr>
            <p:cNvPicPr>
              <a:picLocks noChangeAspect="1"/>
            </p:cNvPicPr>
            <p:nvPr/>
          </p:nvPicPr>
          <p:blipFill>
            <a:blip r:embed="rId8" cstate="print"/>
            <a:stretch>
              <a:fillRect/>
            </a:stretch>
          </p:blipFill>
          <p:spPr>
            <a:xfrm>
              <a:off x="5852597" y="2051954"/>
              <a:ext cx="507668" cy="879521"/>
            </a:xfrm>
            <a:prstGeom prst="rect">
              <a:avLst/>
            </a:prstGeom>
          </p:spPr>
        </p:pic>
        <p:pic>
          <p:nvPicPr>
            <p:cNvPr id="48" name="Picture 47">
              <a:extLst>
                <a:ext uri="{FF2B5EF4-FFF2-40B4-BE49-F238E27FC236}">
                  <a16:creationId xmlns:a16="http://schemas.microsoft.com/office/drawing/2014/main" id="{E23D3A25-7CBE-154C-A1BB-541C522B3AF4}"/>
                </a:ext>
              </a:extLst>
            </p:cNvPr>
            <p:cNvPicPr>
              <a:picLocks noChangeAspect="1"/>
            </p:cNvPicPr>
            <p:nvPr/>
          </p:nvPicPr>
          <p:blipFill>
            <a:blip r:embed="rId9" cstate="print"/>
            <a:stretch>
              <a:fillRect/>
            </a:stretch>
          </p:blipFill>
          <p:spPr>
            <a:xfrm>
              <a:off x="6428445" y="2051954"/>
              <a:ext cx="502013" cy="879521"/>
            </a:xfrm>
            <a:prstGeom prst="rect">
              <a:avLst/>
            </a:prstGeom>
          </p:spPr>
        </p:pic>
      </p:grpSp>
      <p:sp>
        <p:nvSpPr>
          <p:cNvPr id="50" name="Rectangle 49">
            <a:extLst>
              <a:ext uri="{FF2B5EF4-FFF2-40B4-BE49-F238E27FC236}">
                <a16:creationId xmlns:a16="http://schemas.microsoft.com/office/drawing/2014/main" id="{D50B3A2F-4D5A-4944-84A8-9D070FF8885F}"/>
              </a:ext>
            </a:extLst>
          </p:cNvPr>
          <p:cNvSpPr/>
          <p:nvPr/>
        </p:nvSpPr>
        <p:spPr>
          <a:xfrm>
            <a:off x="3946419" y="1212893"/>
            <a:ext cx="1411250" cy="352813"/>
          </a:xfrm>
          <a:prstGeom prst="rect">
            <a:avLst/>
          </a:prstGeom>
          <a:noFill/>
          <a:ln w="9525"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728" tIns="61728" rIns="61728" bIns="61728" rtlCol="0" anchor="ctr"/>
          <a:lstStyle/>
          <a:p>
            <a:pPr algn="ctr" defTabSz="969766" fontAlgn="auto">
              <a:spcBef>
                <a:spcPts val="294"/>
              </a:spcBef>
              <a:spcAft>
                <a:spcPts val="588"/>
              </a:spcAft>
              <a:buClr>
                <a:srgbClr val="FFD200"/>
              </a:buClr>
              <a:buSzPct val="70000"/>
              <a:defRPr/>
            </a:pPr>
            <a:r>
              <a:rPr lang="en-US" sz="980" b="1" dirty="0">
                <a:solidFill>
                  <a:prstClr val="white">
                    <a:lumMod val="75000"/>
                  </a:prstClr>
                </a:solidFill>
                <a:latin typeface="Arial"/>
              </a:rPr>
              <a:t>Action tracker</a:t>
            </a:r>
          </a:p>
        </p:txBody>
      </p:sp>
      <p:sp>
        <p:nvSpPr>
          <p:cNvPr id="51" name="Rectangle 50">
            <a:extLst>
              <a:ext uri="{FF2B5EF4-FFF2-40B4-BE49-F238E27FC236}">
                <a16:creationId xmlns:a16="http://schemas.microsoft.com/office/drawing/2014/main" id="{43C32A81-1549-154B-8DBE-78F9E5F939B2}"/>
              </a:ext>
            </a:extLst>
          </p:cNvPr>
          <p:cNvSpPr/>
          <p:nvPr/>
        </p:nvSpPr>
        <p:spPr>
          <a:xfrm>
            <a:off x="3844104" y="2886154"/>
            <a:ext cx="1576802" cy="2967587"/>
          </a:xfrm>
          <a:prstGeom prst="rect">
            <a:avLst/>
          </a:prstGeom>
          <a:noFill/>
          <a:ln w="9525"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728" tIns="141125" rIns="61728" bIns="61728" rtlCol="0" anchor="t"/>
          <a:lstStyle/>
          <a:p>
            <a:pPr algn="ctr" defTabSz="969766" fontAlgn="auto">
              <a:spcBef>
                <a:spcPts val="294"/>
              </a:spcBef>
              <a:spcAft>
                <a:spcPts val="588"/>
              </a:spcAft>
              <a:buClr>
                <a:srgbClr val="FFD200"/>
              </a:buClr>
              <a:buSzPct val="70000"/>
              <a:defRPr/>
            </a:pPr>
            <a:r>
              <a:rPr lang="en-GB" sz="1300" dirty="0">
                <a:solidFill>
                  <a:prstClr val="black"/>
                </a:solidFill>
                <a:latin typeface="Arial"/>
              </a:rPr>
              <a:t>Used to assign actions with deadlines to action “owners”. It includes a progress field showing implementation status and an automated notification system   </a:t>
            </a:r>
          </a:p>
          <a:p>
            <a:pPr algn="ctr" defTabSz="969766" fontAlgn="auto">
              <a:spcBef>
                <a:spcPts val="294"/>
              </a:spcBef>
              <a:spcAft>
                <a:spcPts val="588"/>
              </a:spcAft>
              <a:buClr>
                <a:srgbClr val="FFD200"/>
              </a:buClr>
              <a:buSzPct val="70000"/>
              <a:defRPr/>
            </a:pPr>
            <a:endParaRPr lang="en-US" sz="1300" dirty="0">
              <a:solidFill>
                <a:prstClr val="black"/>
              </a:solidFill>
              <a:latin typeface="Arial"/>
            </a:endParaRPr>
          </a:p>
        </p:txBody>
      </p:sp>
      <p:sp>
        <p:nvSpPr>
          <p:cNvPr id="52" name="Rectangle 51">
            <a:extLst>
              <a:ext uri="{FF2B5EF4-FFF2-40B4-BE49-F238E27FC236}">
                <a16:creationId xmlns:a16="http://schemas.microsoft.com/office/drawing/2014/main" id="{2D81E220-C5BC-E544-90AA-475192EEF87E}"/>
              </a:ext>
            </a:extLst>
          </p:cNvPr>
          <p:cNvSpPr/>
          <p:nvPr/>
        </p:nvSpPr>
        <p:spPr>
          <a:xfrm>
            <a:off x="3946419" y="1212893"/>
            <a:ext cx="1411250" cy="352813"/>
          </a:xfrm>
          <a:prstGeom prst="rect">
            <a:avLst/>
          </a:prstGeom>
          <a:solidFill>
            <a:srgbClr val="FFC000"/>
          </a:solidFill>
          <a:ln w="9525"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1728" tIns="61728" rIns="61728" bIns="61728" rtlCol="0" anchor="ctr"/>
          <a:lstStyle/>
          <a:p>
            <a:pPr algn="ctr" defTabSz="969766" fontAlgn="auto">
              <a:spcBef>
                <a:spcPts val="294"/>
              </a:spcBef>
              <a:spcAft>
                <a:spcPts val="588"/>
              </a:spcAft>
              <a:buClr>
                <a:srgbClr val="FFD200"/>
              </a:buClr>
              <a:buSzPct val="70000"/>
              <a:defRPr/>
            </a:pPr>
            <a:r>
              <a:rPr lang="en-US" sz="980" b="1" dirty="0">
                <a:solidFill>
                  <a:prstClr val="black"/>
                </a:solidFill>
                <a:latin typeface="Arial"/>
              </a:rPr>
              <a:t>Action tracker</a:t>
            </a:r>
          </a:p>
        </p:txBody>
      </p:sp>
      <p:sp>
        <p:nvSpPr>
          <p:cNvPr id="55" name="TextBox 54">
            <a:extLst>
              <a:ext uri="{FF2B5EF4-FFF2-40B4-BE49-F238E27FC236}">
                <a16:creationId xmlns:a16="http://schemas.microsoft.com/office/drawing/2014/main" id="{C5F55D34-4501-2347-8C40-0AA677250226}"/>
              </a:ext>
            </a:extLst>
          </p:cNvPr>
          <p:cNvSpPr txBox="1"/>
          <p:nvPr/>
        </p:nvSpPr>
        <p:spPr>
          <a:xfrm>
            <a:off x="4011147" y="2772140"/>
            <a:ext cx="723915" cy="233921"/>
          </a:xfrm>
          <a:prstGeom prst="rect">
            <a:avLst/>
          </a:prstGeom>
          <a:solidFill>
            <a:schemeClr val="bg1"/>
          </a:solidFill>
        </p:spPr>
        <p:txBody>
          <a:bodyPr wrap="none" lIns="82301" tIns="41151" rIns="82301" bIns="41151" rtlCol="0">
            <a:spAutoFit/>
          </a:bodyPr>
          <a:lstStyle/>
          <a:p>
            <a:pPr defTabSz="896112" fontAlgn="auto">
              <a:spcBef>
                <a:spcPts val="0"/>
              </a:spcBef>
              <a:spcAft>
                <a:spcPts val="0"/>
              </a:spcAft>
              <a:defRPr/>
            </a:pPr>
            <a:r>
              <a:rPr lang="en-GB" sz="980" b="1" dirty="0">
                <a:solidFill>
                  <a:prstClr val="black"/>
                </a:solidFill>
                <a:latin typeface="Arial"/>
              </a:rPr>
              <a:t>What it is</a:t>
            </a:r>
          </a:p>
        </p:txBody>
      </p:sp>
      <p:pic>
        <p:nvPicPr>
          <p:cNvPr id="56" name="Picture 55">
            <a:extLst>
              <a:ext uri="{FF2B5EF4-FFF2-40B4-BE49-F238E27FC236}">
                <a16:creationId xmlns:a16="http://schemas.microsoft.com/office/drawing/2014/main" id="{247AB418-DCC5-F443-8B5D-6261A79CAB3D}"/>
              </a:ext>
            </a:extLst>
          </p:cNvPr>
          <p:cNvPicPr>
            <a:picLocks noChangeAspect="1"/>
          </p:cNvPicPr>
          <p:nvPr/>
        </p:nvPicPr>
        <p:blipFill>
          <a:blip r:embed="rId10"/>
          <a:stretch>
            <a:fillRect/>
          </a:stretch>
        </p:blipFill>
        <p:spPr>
          <a:xfrm>
            <a:off x="3946377" y="1685147"/>
            <a:ext cx="1411250" cy="972288"/>
          </a:xfrm>
          <a:prstGeom prst="rect">
            <a:avLst/>
          </a:prstGeom>
        </p:spPr>
      </p:pic>
      <p:pic>
        <p:nvPicPr>
          <p:cNvPr id="57" name="Picture 56">
            <a:extLst>
              <a:ext uri="{FF2B5EF4-FFF2-40B4-BE49-F238E27FC236}">
                <a16:creationId xmlns:a16="http://schemas.microsoft.com/office/drawing/2014/main" id="{635CE2C2-7240-6D40-986B-B90824D92D4B}"/>
              </a:ext>
            </a:extLst>
          </p:cNvPr>
          <p:cNvPicPr>
            <a:picLocks noChangeAspect="1"/>
          </p:cNvPicPr>
          <p:nvPr/>
        </p:nvPicPr>
        <p:blipFill rotWithShape="1">
          <a:blip r:embed="rId11"/>
          <a:srcRect b="25469"/>
          <a:stretch/>
        </p:blipFill>
        <p:spPr>
          <a:xfrm>
            <a:off x="2040727" y="1725586"/>
            <a:ext cx="1542039" cy="976369"/>
          </a:xfrm>
          <a:prstGeom prst="rect">
            <a:avLst/>
          </a:prstGeom>
        </p:spPr>
      </p:pic>
      <p:pic>
        <p:nvPicPr>
          <p:cNvPr id="58" name="Picture 57">
            <a:extLst>
              <a:ext uri="{FF2B5EF4-FFF2-40B4-BE49-F238E27FC236}">
                <a16:creationId xmlns:a16="http://schemas.microsoft.com/office/drawing/2014/main" id="{33982121-3E65-D14E-9EB9-1E3E3CE4E0E5}"/>
              </a:ext>
            </a:extLst>
          </p:cNvPr>
          <p:cNvPicPr>
            <a:picLocks noChangeAspect="1"/>
          </p:cNvPicPr>
          <p:nvPr/>
        </p:nvPicPr>
        <p:blipFill rotWithShape="1">
          <a:blip r:embed="rId12"/>
          <a:srcRect t="14220" r="63586" b="29390"/>
          <a:stretch/>
        </p:blipFill>
        <p:spPr>
          <a:xfrm>
            <a:off x="5704446" y="1734735"/>
            <a:ext cx="1376299" cy="851019"/>
          </a:xfrm>
          <a:prstGeom prst="rect">
            <a:avLst/>
          </a:prstGeom>
        </p:spPr>
      </p:pic>
      <p:pic>
        <p:nvPicPr>
          <p:cNvPr id="59" name="Picture 58">
            <a:extLst>
              <a:ext uri="{FF2B5EF4-FFF2-40B4-BE49-F238E27FC236}">
                <a16:creationId xmlns:a16="http://schemas.microsoft.com/office/drawing/2014/main" id="{614243B4-FDF8-DF4D-8D83-8C96A85613C4}"/>
              </a:ext>
            </a:extLst>
          </p:cNvPr>
          <p:cNvPicPr>
            <a:picLocks noChangeAspect="1"/>
          </p:cNvPicPr>
          <p:nvPr/>
        </p:nvPicPr>
        <p:blipFill rotWithShape="1">
          <a:blip r:embed="rId12"/>
          <a:srcRect t="14220" r="87705" b="75011"/>
          <a:stretch/>
        </p:blipFill>
        <p:spPr>
          <a:xfrm>
            <a:off x="5618224" y="1674191"/>
            <a:ext cx="974191" cy="262019"/>
          </a:xfrm>
          <a:prstGeom prst="rect">
            <a:avLst/>
          </a:prstGeom>
        </p:spPr>
      </p:pic>
    </p:spTree>
    <p:extLst>
      <p:ext uri="{BB962C8B-B14F-4D97-AF65-F5344CB8AC3E}">
        <p14:creationId xmlns:p14="http://schemas.microsoft.com/office/powerpoint/2010/main" val="3265100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0" y="0"/>
          <a:ext cx="158751" cy="158750"/>
        </p:xfrm>
        <a:graphic>
          <a:graphicData uri="http://schemas.openxmlformats.org/presentationml/2006/ole">
            <mc:AlternateContent xmlns:mc="http://schemas.openxmlformats.org/markup-compatibility/2006">
              <mc:Choice xmlns:v="urn:schemas-microsoft-com:vml" Requires="v">
                <p:oleObj spid="_x0000_s14346" name="think-cell Slide" r:id="rId4" imgW="360" imgH="360" progId="">
                  <p:embed/>
                </p:oleObj>
              </mc:Choice>
              <mc:Fallback>
                <p:oleObj name="think-cell Slide" r:id="rId4" imgW="360" imgH="360" progId="">
                  <p:embed/>
                  <p:pic>
                    <p:nvPicPr>
                      <p:cNvPr id="9" name="Object 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bwMode="gray">
          <a:xfrm>
            <a:off x="357554" y="41292"/>
            <a:ext cx="7109623" cy="36933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r>
              <a:rPr lang="en-US" sz="2400" dirty="0"/>
              <a:t>Malawi Context</a:t>
            </a:r>
          </a:p>
        </p:txBody>
      </p:sp>
      <p:sp>
        <p:nvSpPr>
          <p:cNvPr id="32" name="Rectangle 10"/>
          <p:cNvSpPr txBox="1">
            <a:spLocks/>
          </p:cNvSpPr>
          <p:nvPr/>
        </p:nvSpPr>
        <p:spPr>
          <a:xfrm>
            <a:off x="357554" y="627185"/>
            <a:ext cx="7969323" cy="5925597"/>
          </a:xfrm>
          <a:prstGeom prst="rect">
            <a:avLst/>
          </a:prstGeom>
        </p:spPr>
        <p:txBody>
          <a:bodyPr vert="horz" wrap="square" lIns="0" tIns="0" rIns="0" bIns="0" rtlCol="0" anchor="t" anchorCtr="0">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285750" indent="-285750">
              <a:buClr>
                <a:srgbClr val="39302A"/>
              </a:buClr>
              <a:buFont typeface="Arial" panose="020B0604020202020204" pitchFamily="34" charset="0"/>
              <a:buChar char="•"/>
            </a:pPr>
            <a:r>
              <a:rPr lang="en-US" sz="1400" dirty="0">
                <a:solidFill>
                  <a:prstClr val="black"/>
                </a:solidFill>
              </a:rPr>
              <a:t>In October 2013 ALMA supported the development of Malawi’s RMNCAH scorecard as a management tool for action and accountability. </a:t>
            </a:r>
            <a:r>
              <a:rPr lang="en-US" sz="1400" dirty="0"/>
              <a:t>In 2014, ALMA team returned to support MOH in identifying opportunities to strengthen the RMNCAH scorecard’s use. </a:t>
            </a:r>
          </a:p>
          <a:p>
            <a:pPr marL="285750" indent="-285750">
              <a:buClr>
                <a:srgbClr val="39302A"/>
              </a:buClr>
              <a:buFont typeface="Arial" panose="020B0604020202020204" pitchFamily="34" charset="0"/>
              <a:buChar char="•"/>
            </a:pPr>
            <a:endParaRPr lang="en-US" sz="1400" dirty="0"/>
          </a:p>
          <a:p>
            <a:pPr marL="285750" indent="-285750">
              <a:buClr>
                <a:srgbClr val="39302A"/>
              </a:buClr>
              <a:buFont typeface="Arial" panose="020B0604020202020204" pitchFamily="34" charset="0"/>
              <a:buChar char="•"/>
            </a:pPr>
            <a:r>
              <a:rPr lang="en-US" sz="1400" dirty="0"/>
              <a:t>In March 2017, the MOH, supported by UNICEF, hosted ALMA over a one-week period during which opportunities to revitalize and expand the use of the RMNCAH scorecard were identified and discussed.</a:t>
            </a:r>
            <a:endParaRPr lang="en-US" sz="1400" dirty="0">
              <a:solidFill>
                <a:prstClr val="black"/>
              </a:solidFill>
            </a:endParaRPr>
          </a:p>
          <a:p>
            <a:pPr marL="285750" indent="-285750">
              <a:buClr>
                <a:srgbClr val="39302A"/>
              </a:buClr>
              <a:buFont typeface="Arial" panose="020B0604020202020204" pitchFamily="34" charset="0"/>
              <a:buChar char="•"/>
            </a:pPr>
            <a:endParaRPr lang="en-US" sz="1400" dirty="0">
              <a:solidFill>
                <a:prstClr val="black"/>
              </a:solidFill>
            </a:endParaRPr>
          </a:p>
          <a:p>
            <a:pPr marL="285750" indent="-285750">
              <a:buClr>
                <a:srgbClr val="39302A"/>
              </a:buClr>
              <a:buFont typeface="Arial" panose="020B0604020202020204" pitchFamily="34" charset="0"/>
              <a:buChar char="•"/>
            </a:pPr>
            <a:r>
              <a:rPr lang="en-US" sz="1400" dirty="0">
                <a:solidFill>
                  <a:prstClr val="black"/>
                </a:solidFill>
              </a:rPr>
              <a:t>In April 2018, ALMA supported the development of Malawi’s Community scorecards as a management tool for action and accountability</a:t>
            </a:r>
          </a:p>
          <a:p>
            <a:pPr>
              <a:buClr>
                <a:srgbClr val="39302A"/>
              </a:buClr>
            </a:pPr>
            <a:endParaRPr lang="en-US" sz="1400" dirty="0">
              <a:solidFill>
                <a:prstClr val="black"/>
              </a:solidFill>
            </a:endParaRPr>
          </a:p>
          <a:p>
            <a:pPr marL="285750" indent="-285750">
              <a:buClr>
                <a:srgbClr val="39302A"/>
              </a:buClr>
              <a:buFont typeface="Arial" panose="020B0604020202020204" pitchFamily="34" charset="0"/>
              <a:buChar char="•"/>
            </a:pPr>
            <a:r>
              <a:rPr lang="en-US" sz="1400" dirty="0">
                <a:solidFill>
                  <a:prstClr val="black"/>
                </a:solidFill>
              </a:rPr>
              <a:t>In November 2018 ALMA supported the development of the malaria scorecard. In September 2019,ALMA supported the revitalization of the malaria scorecard. </a:t>
            </a:r>
          </a:p>
          <a:p>
            <a:pPr>
              <a:buClr>
                <a:srgbClr val="39302A"/>
              </a:buClr>
            </a:pPr>
            <a:endParaRPr lang="en-US" sz="1400" dirty="0">
              <a:solidFill>
                <a:prstClr val="black"/>
              </a:solidFill>
            </a:endParaRPr>
          </a:p>
          <a:p>
            <a:pPr marL="285750" indent="-285750">
              <a:buClr>
                <a:srgbClr val="39302A"/>
              </a:buClr>
              <a:buFont typeface="Arial" panose="020B0604020202020204" pitchFamily="34" charset="0"/>
              <a:buChar char="•"/>
            </a:pPr>
            <a:r>
              <a:rPr lang="en-US" sz="1400" dirty="0">
                <a:solidFill>
                  <a:prstClr val="black"/>
                </a:solidFill>
              </a:rPr>
              <a:t>In April 2019, ALMA also supported the development of Malawi’s NTDs and  Community scorecards as a management tool for action and accountability</a:t>
            </a:r>
          </a:p>
          <a:p>
            <a:pPr marL="285750" indent="-285750">
              <a:buClr>
                <a:srgbClr val="39302A"/>
              </a:buClr>
              <a:buFont typeface="Arial" panose="020B0604020202020204" pitchFamily="34" charset="0"/>
              <a:buChar char="•"/>
            </a:pPr>
            <a:r>
              <a:rPr lang="en-US" sz="1400" dirty="0">
                <a:solidFill>
                  <a:prstClr val="black"/>
                </a:solidFill>
              </a:rPr>
              <a:t>In November 2019, ALMA supported Malawi malaria, RMNCAH and NTD scorecard decentralization where NTD Focal Points from 13 districts attended the workshop</a:t>
            </a:r>
          </a:p>
          <a:p>
            <a:pPr>
              <a:buClr>
                <a:srgbClr val="39302A"/>
              </a:buClr>
            </a:pPr>
            <a:endParaRPr lang="en-US" sz="1400" dirty="0">
              <a:solidFill>
                <a:prstClr val="black"/>
              </a:solidFill>
            </a:endParaRPr>
          </a:p>
          <a:p>
            <a:pPr marL="285750" indent="-285750">
              <a:buClr>
                <a:srgbClr val="39302A"/>
              </a:buClr>
              <a:buFont typeface="Arial" panose="020B0604020202020204" pitchFamily="34" charset="0"/>
              <a:buChar char="•"/>
            </a:pPr>
            <a:r>
              <a:rPr lang="en-US" sz="1400" dirty="0">
                <a:solidFill>
                  <a:prstClr val="black"/>
                </a:solidFill>
              </a:rPr>
              <a:t>The scorecards were developed with the team and leadership from the RMNCAH, Malaria, NTDs, Community Health  and the in-country partners of these </a:t>
            </a:r>
            <a:r>
              <a:rPr lang="en-US" sz="1400" dirty="0" err="1">
                <a:solidFill>
                  <a:prstClr val="black"/>
                </a:solidFill>
              </a:rPr>
              <a:t>programes</a:t>
            </a:r>
            <a:r>
              <a:rPr lang="en-US" sz="1400" dirty="0">
                <a:solidFill>
                  <a:prstClr val="black"/>
                </a:solidFill>
              </a:rPr>
              <a:t>.</a:t>
            </a:r>
          </a:p>
          <a:p>
            <a:pPr>
              <a:buClr>
                <a:srgbClr val="39302A"/>
              </a:buClr>
            </a:pPr>
            <a:endParaRPr lang="en-US" sz="1400" dirty="0">
              <a:solidFill>
                <a:prstClr val="black"/>
              </a:solidFill>
            </a:endParaRPr>
          </a:p>
          <a:p>
            <a:pPr marL="285750" indent="-285750">
              <a:buClr>
                <a:srgbClr val="39302A"/>
              </a:buClr>
              <a:buFont typeface="Arial" panose="020B0604020202020204" pitchFamily="34" charset="0"/>
              <a:buChar char="•"/>
            </a:pPr>
            <a:r>
              <a:rPr lang="en-US" sz="1400" dirty="0">
                <a:solidFill>
                  <a:prstClr val="black"/>
                </a:solidFill>
              </a:rPr>
              <a:t>It was agreed that the scorecard management tool will:</a:t>
            </a:r>
          </a:p>
          <a:p>
            <a:pPr marL="900113" lvl="3" indent="-285750">
              <a:buClr>
                <a:srgbClr val="39302A"/>
              </a:buClr>
              <a:buFont typeface="Wingdings" panose="05000000000000000000" pitchFamily="2" charset="2"/>
              <a:buChar char="ü"/>
            </a:pPr>
            <a:r>
              <a:rPr lang="en-US" sz="1400" dirty="0">
                <a:solidFill>
                  <a:prstClr val="black"/>
                </a:solidFill>
              </a:rPr>
              <a:t>Strengthen existing decision-making processes</a:t>
            </a:r>
          </a:p>
          <a:p>
            <a:pPr marL="900113" lvl="3" indent="-285750">
              <a:buClr>
                <a:srgbClr val="39302A"/>
              </a:buClr>
              <a:buFont typeface="Wingdings" panose="05000000000000000000" pitchFamily="2" charset="2"/>
              <a:buChar char="ü"/>
            </a:pPr>
            <a:r>
              <a:rPr lang="en-US" sz="1400" dirty="0">
                <a:solidFill>
                  <a:prstClr val="black"/>
                </a:solidFill>
              </a:rPr>
              <a:t>Identify priority areas for action and;</a:t>
            </a:r>
          </a:p>
          <a:p>
            <a:pPr marL="900113" lvl="3" indent="-285750">
              <a:buClr>
                <a:srgbClr val="39302A"/>
              </a:buClr>
              <a:buFont typeface="Wingdings" panose="05000000000000000000" pitchFamily="2" charset="2"/>
              <a:buChar char="ü"/>
            </a:pPr>
            <a:r>
              <a:rPr lang="en-US" sz="1400" dirty="0">
                <a:solidFill>
                  <a:prstClr val="black"/>
                </a:solidFill>
              </a:rPr>
              <a:t>Track the implementation of key interventions</a:t>
            </a:r>
          </a:p>
          <a:p>
            <a:pPr lvl="1">
              <a:spcBef>
                <a:spcPct val="30000"/>
              </a:spcBef>
              <a:buClr>
                <a:srgbClr val="39302A"/>
              </a:buClr>
            </a:pPr>
            <a:endParaRPr lang="en-US" sz="1620" dirty="0">
              <a:solidFill>
                <a:srgbClr val="000000"/>
              </a:solidFill>
            </a:endParaRPr>
          </a:p>
        </p:txBody>
      </p:sp>
      <p:pic>
        <p:nvPicPr>
          <p:cNvPr id="12" name="Picture 157" descr="File:Coat of Arms of the Republic of Malawi.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95150" y="171740"/>
            <a:ext cx="499844" cy="389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8256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S" val="1,2"/>
  <p:tag name="THINKCELLPRESENTATIONDONOTDELETE" val="&lt;?xml version=&quot;1.0&quot; encoding=&quot;UTF-16&quot; standalone=&quot;yes&quot;?&gt;&#10;&lt;root reqver=&quot;21047&quot;&gt;&lt;version val=&quot;23231&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1-%Y&lt;/m_strFormatTime&gt;&lt;/m_precDefaultDate&gt;&lt;m_precDefaultYear&gt;&lt;m_bNumberIsYear val=&quot;0&quot;/&gt;&lt;m_strFormatTime&gt;%Y&lt;/m_strFormatTime&gt;&lt;/m_precDefaultYear&gt;&lt;m_precDefaultQuarter&gt;&lt;m_bNumberIsYear val=&quot;0&quot;/&gt;&lt;m_strFormatTime&gt;Q%5&lt;/m_strFormatTime&gt;&lt;/m_precDefaultQuarter&gt;&lt;m_precDefaultMonth&gt;&lt;m_bNumberIsYear val=&quot;0&quot;/&gt;&lt;m_strFormatTime&gt;%m&lt;/m_strFormatTime&gt;&lt;/m_precDefaultMonth&gt;&lt;m_precDefaultWeek&gt;&lt;m_bNumberIsYear val=&quot;0&quot;/&gt;&lt;m_strFormatTime&gt;%4&lt;/m_strFormatTime&gt;&lt;/m_precDefaultWeek&gt;&lt;m_precDefaultDay&gt;&lt;m_bNumberIsYear val=&quot;0&quot;/&gt;&lt;m_strFormatTime&gt;%a&lt;/m_strFormatTime&gt;&lt;/m_precDefaultDay&gt;&lt;m_mruColor&gt;&lt;m_vecMRU length=&quot;4&quot;&gt;&lt;elem m_fUsage=&quot;2.71000000000000000000E+000&quot;&gt;&lt;m_msothmcolidx val=&quot;0&quot;/&gt;&lt;m_rgb r=&quot;ff&quot; g=&quot;ff&quot; b=&quot;8c&quot;/&gt;&lt;m_ppcolschidx tagver0=&quot;23004&quot; tagname0=&quot;m_ppcolschidxUNRECOGNIZED&quot; val=&quot;0&quot;/&gt;&lt;m_nBrightness val=&quot;0&quot;/&gt;&lt;/elem&gt;&lt;elem m_fUsage=&quot;1.18754100000000020000E+000&quot;&gt;&lt;m_msothmcolidx val=&quot;0&quot;/&gt;&lt;m_rgb r=&quot;0&quot; g=&quot;68&quot; b=&quot;2f&quot;/&gt;&lt;m_ppcolschidx tagver0=&quot;23004&quot; tagname0=&quot;m_ppcolschidxUNRECOGNIZED&quot; val=&quot;0&quot;/&gt;&lt;m_nBrightness val=&quot;0&quot;/&gt;&lt;/elem&gt;&lt;elem m_fUsage=&quot;1.06878690000000010000E+000&quot;&gt;&lt;m_msothmcolidx val=&quot;0&quot;/&gt;&lt;m_rgb r=&quot;35&quot; g=&quot;ec&quot; b=&quot;0&quot;/&gt;&lt;m_ppcolschidx tagver0=&quot;23004&quot; tagname0=&quot;m_ppcolschidxUNRECOGNIZED&quot; val=&quot;0&quot;/&gt;&lt;m_nBrightness val=&quot;0&quot;/&gt;&lt;/elem&gt;&lt;elem m_fUsage=&quot;7.29000000000000090000E-001&quot;&gt;&lt;m_msothmcolidx val=&quot;0&quot;/&gt;&lt;m_rgb r=&quot;eb&quot; g=&quot;eb&quot; b=&quot;eb&quot;/&gt;&lt;m_ppcolschidx tagver0=&quot;23004&quot; tagname0=&quot;m_ppcolschidxUNRECOGNIZED&quot; val=&quot;0&quot;/&gt;&lt;m_nBrightness val=&quot;0&quot;/&gt;&lt;/elem&gt;&lt;/m_vecMRU&gt;&lt;/m_mruColor&gt;&lt;m_eweekdayFirstOfWeek val=&quot;2&quot;/&gt;&lt;m_eweekdayFirstOfWorkweek val=&quot;2&quot;/&gt;&lt;m_eweekdayFirstOfWeekend val=&quot;7&quot;/&gt;&lt;/CPresentation&gt;&lt;/root&gt;"/>
  <p:tag name="THINKCELLUNDODONOTDELETE" val="0"/>
  <p:tag name="ISNEWSLIDENUMBER" val="False"/>
  <p:tag name="PREVIOUSNAME" val="C:\Users\Stephen Rooke\Nomadesk\ALMA-Malaria-Elimination\02 Facilitator's Guide\Malaria Control and Elimination Facilitators Guide vF.pptx"/>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UW16cszXl0CV.wJjTeESQ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NAME" val="Rectangle"/>
</p:tagLst>
</file>

<file path=ppt/tags/tag102.xml><?xml version="1.0" encoding="utf-8"?>
<p:tagLst xmlns:a="http://schemas.openxmlformats.org/drawingml/2006/main" xmlns:r="http://schemas.openxmlformats.org/officeDocument/2006/relationships" xmlns:p="http://schemas.openxmlformats.org/presentationml/2006/main">
  <p:tag name="NAME" val="Oval"/>
</p:tagLst>
</file>

<file path=ppt/tags/tag103.xml><?xml version="1.0" encoding="utf-8"?>
<p:tagLst xmlns:a="http://schemas.openxmlformats.org/drawingml/2006/main" xmlns:r="http://schemas.openxmlformats.org/officeDocument/2006/relationships" xmlns:p="http://schemas.openxmlformats.org/presentationml/2006/main">
  <p:tag name="TIMING" val="|4.4|7.1|8|8.4|5.6"/>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NAME" val="Rectangle"/>
</p:tagLst>
</file>

<file path=ppt/tags/tag106.xml><?xml version="1.0" encoding="utf-8"?>
<p:tagLst xmlns:a="http://schemas.openxmlformats.org/drawingml/2006/main" xmlns:r="http://schemas.openxmlformats.org/officeDocument/2006/relationships" xmlns:p="http://schemas.openxmlformats.org/presentationml/2006/main">
  <p:tag name="NAME" val="Rectangle"/>
</p:tagLst>
</file>

<file path=ppt/tags/tag107.xml><?xml version="1.0" encoding="utf-8"?>
<p:tagLst xmlns:a="http://schemas.openxmlformats.org/drawingml/2006/main" xmlns:r="http://schemas.openxmlformats.org/officeDocument/2006/relationships" xmlns:p="http://schemas.openxmlformats.org/presentationml/2006/main">
  <p:tag name="NAME" val="Rectangle"/>
</p:tagLst>
</file>

<file path=ppt/tags/tag108.xml><?xml version="1.0" encoding="utf-8"?>
<p:tagLst xmlns:a="http://schemas.openxmlformats.org/drawingml/2006/main" xmlns:r="http://schemas.openxmlformats.org/officeDocument/2006/relationships" xmlns:p="http://schemas.openxmlformats.org/presentationml/2006/main">
  <p:tag name="NAME" val="Rectangl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mCgRFN2tcUS5tFATtbT_Nw"/>
</p:tagLst>
</file>

<file path=ppt/tags/tag110.xml><?xml version="1.0" encoding="utf-8"?>
<p:tagLst xmlns:a="http://schemas.openxmlformats.org/drawingml/2006/main" xmlns:r="http://schemas.openxmlformats.org/officeDocument/2006/relationships" xmlns:p="http://schemas.openxmlformats.org/presentationml/2006/main">
  <p:tag name="NAME" val="Rectangle"/>
  <p:tag name="THINKCELLSHAPEDONOTDELETE" val="pLCtScyrQ60uj.Q0lpOByL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H89K2RORPUaxQPLD.KSw.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zrRr.WW0b0q2VYMPJq6Jvg"/>
</p:tagLst>
</file>

<file path=ppt/tags/tag113.xml><?xml version="1.0" encoding="utf-8"?>
<p:tagLst xmlns:a="http://schemas.openxmlformats.org/drawingml/2006/main" xmlns:r="http://schemas.openxmlformats.org/officeDocument/2006/relationships" xmlns:p="http://schemas.openxmlformats.org/presentationml/2006/main">
  <p:tag name="NAME" val="SingleBoat"/>
</p:tagLst>
</file>

<file path=ppt/tags/tag114.xml><?xml version="1.0" encoding="utf-8"?>
<p:tagLst xmlns:a="http://schemas.openxmlformats.org/drawingml/2006/main" xmlns:r="http://schemas.openxmlformats.org/officeDocument/2006/relationships" xmlns:p="http://schemas.openxmlformats.org/presentationml/2006/main">
  <p:tag name="NAME" val="SingleBoat"/>
</p:tagLst>
</file>

<file path=ppt/tags/tag115.xml><?xml version="1.0" encoding="utf-8"?>
<p:tagLst xmlns:a="http://schemas.openxmlformats.org/drawingml/2006/main" xmlns:r="http://schemas.openxmlformats.org/officeDocument/2006/relationships" xmlns:p="http://schemas.openxmlformats.org/presentationml/2006/main">
  <p:tag name="NAME" val="SingleBoat"/>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jyI1Tcxu6UmKu7c.xfdkR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NtcApuZXp0udretulCR7U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NtcApuZXp0udretulCR7UQ"/>
</p:tagLst>
</file>

<file path=ppt/tags/tag119.xml><?xml version="1.0" encoding="utf-8"?>
<p:tagLst xmlns:a="http://schemas.openxmlformats.org/drawingml/2006/main" xmlns:r="http://schemas.openxmlformats.org/officeDocument/2006/relationships" xmlns:p="http://schemas.openxmlformats.org/presentationml/2006/main">
  <p:tag name="NAME" val="Oval"/>
</p:tagLst>
</file>

<file path=ppt/tags/tag12.xml><?xml version="1.0" encoding="utf-8"?>
<p:tagLst xmlns:a="http://schemas.openxmlformats.org/drawingml/2006/main" xmlns:r="http://schemas.openxmlformats.org/officeDocument/2006/relationships" xmlns:p="http://schemas.openxmlformats.org/presentationml/2006/main">
  <p:tag name="NAME" val="Logo"/>
  <p:tag name="THINKCELLSHAPEDONOTDELETE" val="pFFL_WnVVJEir6ctmnkx24g"/>
</p:tagLst>
</file>

<file path=ppt/tags/tag120.xml><?xml version="1.0" encoding="utf-8"?>
<p:tagLst xmlns:a="http://schemas.openxmlformats.org/drawingml/2006/main" xmlns:r="http://schemas.openxmlformats.org/officeDocument/2006/relationships" xmlns:p="http://schemas.openxmlformats.org/presentationml/2006/main">
  <p:tag name="NAME" val="Oval"/>
</p:tagLst>
</file>

<file path=ppt/tags/tag121.xml><?xml version="1.0" encoding="utf-8"?>
<p:tagLst xmlns:a="http://schemas.openxmlformats.org/drawingml/2006/main" xmlns:r="http://schemas.openxmlformats.org/officeDocument/2006/relationships" xmlns:p="http://schemas.openxmlformats.org/presentationml/2006/main">
  <p:tag name="NAME" val="Oval"/>
</p:tagLst>
</file>

<file path=ppt/tags/tag122.xml><?xml version="1.0" encoding="utf-8"?>
<p:tagLst xmlns:a="http://schemas.openxmlformats.org/drawingml/2006/main" xmlns:r="http://schemas.openxmlformats.org/officeDocument/2006/relationships" xmlns:p="http://schemas.openxmlformats.org/presentationml/2006/main">
  <p:tag name="NAME" val="SingleBoatShape"/>
</p:tagLst>
</file>

<file path=ppt/tags/tag123.xml><?xml version="1.0" encoding="utf-8"?>
<p:tagLst xmlns:a="http://schemas.openxmlformats.org/drawingml/2006/main" xmlns:r="http://schemas.openxmlformats.org/officeDocument/2006/relationships" xmlns:p="http://schemas.openxmlformats.org/presentationml/2006/main">
  <p:tag name="NAME" val="SingleBoatText"/>
</p:tagLst>
</file>

<file path=ppt/tags/tag124.xml><?xml version="1.0" encoding="utf-8"?>
<p:tagLst xmlns:a="http://schemas.openxmlformats.org/drawingml/2006/main" xmlns:r="http://schemas.openxmlformats.org/officeDocument/2006/relationships" xmlns:p="http://schemas.openxmlformats.org/presentationml/2006/main">
  <p:tag name="NAME" val="SingleBoatShape"/>
</p:tagLst>
</file>

<file path=ppt/tags/tag125.xml><?xml version="1.0" encoding="utf-8"?>
<p:tagLst xmlns:a="http://schemas.openxmlformats.org/drawingml/2006/main" xmlns:r="http://schemas.openxmlformats.org/officeDocument/2006/relationships" xmlns:p="http://schemas.openxmlformats.org/presentationml/2006/main">
  <p:tag name="NAME" val="SingleBoatText"/>
</p:tagLst>
</file>

<file path=ppt/tags/tag126.xml><?xml version="1.0" encoding="utf-8"?>
<p:tagLst xmlns:a="http://schemas.openxmlformats.org/drawingml/2006/main" xmlns:r="http://schemas.openxmlformats.org/officeDocument/2006/relationships" xmlns:p="http://schemas.openxmlformats.org/presentationml/2006/main">
  <p:tag name="NAME" val="SingleBoatShape"/>
</p:tagLst>
</file>

<file path=ppt/tags/tag127.xml><?xml version="1.0" encoding="utf-8"?>
<p:tagLst xmlns:a="http://schemas.openxmlformats.org/drawingml/2006/main" xmlns:r="http://schemas.openxmlformats.org/officeDocument/2006/relationships" xmlns:p="http://schemas.openxmlformats.org/presentationml/2006/main">
  <p:tag name="NAME" val="SingleBoatText"/>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GF6dPuJNa0qpvCkyIk3e8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lir7aTkQbky8DS44gXJJHQ"/>
</p:tagLst>
</file>

<file path=ppt/tags/tag130.xml><?xml version="1.0" encoding="utf-8"?>
<p:tagLst xmlns:a="http://schemas.openxmlformats.org/drawingml/2006/main" xmlns:r="http://schemas.openxmlformats.org/officeDocument/2006/relationships" xmlns:p="http://schemas.openxmlformats.org/presentationml/2006/main">
  <p:tag name="NAME" val="Rectangle"/>
  <p:tag name="THINKCELLSHAPEDONOTDELETE" val="panBcjuGlUk6QRrxT.F7si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vb7J7V_hUkWbsdmbKGSfyg"/>
</p:tagLst>
</file>

<file path=ppt/tags/tag132.xml><?xml version="1.0" encoding="utf-8"?>
<p:tagLst xmlns:a="http://schemas.openxmlformats.org/drawingml/2006/main" xmlns:r="http://schemas.openxmlformats.org/officeDocument/2006/relationships" xmlns:p="http://schemas.openxmlformats.org/presentationml/2006/main">
  <p:tag name="NAME" val="Rectangle"/>
  <p:tag name="THINKCELLSHAPEDONOTDELETE" val="pr.8ViwMq10aPQ5i6EKJIGQ"/>
</p:tagLst>
</file>

<file path=ppt/tags/tag133.xml><?xml version="1.0" encoding="utf-8"?>
<p:tagLst xmlns:a="http://schemas.openxmlformats.org/drawingml/2006/main" xmlns:r="http://schemas.openxmlformats.org/officeDocument/2006/relationships" xmlns:p="http://schemas.openxmlformats.org/presentationml/2006/main">
  <p:tag name="NAME" val="Rectangle"/>
  <p:tag name="THINKCELLSHAPEDONOTDELETE" val="p.eHiyJ3wEkS4MyeNWbcnN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ScAar2qmYEyizuIe8uVa_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QdqWdj9Ex0ix.OXh6yjtq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TyiizBb4ekOBsBmZyOgJd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qUSOu9VcZkCXMNjqwgj4h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f5I.wJmV1kS52PZrc5N6p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7yvErjKdkE2mH72mcHrC_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7C5BcuGO0aESZet3QktE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WcVT4CPgyU69TeBfW4edu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tgTL8SlfkEO_genbopbmi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41mRkUgYckaakG9b5NV_N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yUW5di2_rEK21wFD5ErJN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boa0fa0V8EOWIq4K6wQVW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S03okmpjT0eninAsz_O4OQ"/>
</p:tagLst>
</file>

<file path=ppt/tags/tag146.xml><?xml version="1.0" encoding="utf-8"?>
<p:tagLst xmlns:a="http://schemas.openxmlformats.org/drawingml/2006/main" xmlns:r="http://schemas.openxmlformats.org/officeDocument/2006/relationships" xmlns:p="http://schemas.openxmlformats.org/presentationml/2006/main">
  <p:tag name="NAME" val="Rectangle"/>
  <p:tag name="THINKCELLSHAPEDONOTDELETE" val="pC.h_gYbXeEKakibSDUB_9w"/>
</p:tagLst>
</file>

<file path=ppt/tags/tag147.xml><?xml version="1.0" encoding="utf-8"?>
<p:tagLst xmlns:a="http://schemas.openxmlformats.org/drawingml/2006/main" xmlns:r="http://schemas.openxmlformats.org/officeDocument/2006/relationships" xmlns:p="http://schemas.openxmlformats.org/presentationml/2006/main">
  <p:tag name="NAME" val="Rectangle"/>
  <p:tag name="THINKCELLSHAPEDONOTDELETE" val="pYz6Rg7E50E.asmhqe2s6Zg"/>
</p:tagLst>
</file>

<file path=ppt/tags/tag148.xml><?xml version="1.0" encoding="utf-8"?>
<p:tagLst xmlns:a="http://schemas.openxmlformats.org/drawingml/2006/main" xmlns:r="http://schemas.openxmlformats.org/officeDocument/2006/relationships" xmlns:p="http://schemas.openxmlformats.org/presentationml/2006/main">
  <p:tag name="NAME" val="Rectangle"/>
  <p:tag name="THINKCELLSHAPEDONOTDELETE" val="pvsW3Clu_O0.qLQq13C4GIQ"/>
</p:tagLst>
</file>

<file path=ppt/tags/tag149.xml><?xml version="1.0" encoding="utf-8"?>
<p:tagLst xmlns:a="http://schemas.openxmlformats.org/drawingml/2006/main" xmlns:r="http://schemas.openxmlformats.org/officeDocument/2006/relationships" xmlns:p="http://schemas.openxmlformats.org/presentationml/2006/main">
  <p:tag name="NAME" val="Rectangle"/>
  <p:tag name="THINKCELLSHAPEDONOTDELETE" val="p.qUZ8IFkskGieUMLdrp3T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ClmFVkhXUif8fzf71t8UA"/>
</p:tagLst>
</file>

<file path=ppt/tags/tag150.xml><?xml version="1.0" encoding="utf-8"?>
<p:tagLst xmlns:a="http://schemas.openxmlformats.org/drawingml/2006/main" xmlns:r="http://schemas.openxmlformats.org/officeDocument/2006/relationships" xmlns:p="http://schemas.openxmlformats.org/presentationml/2006/main">
  <p:tag name="NAME" val="Rectangle"/>
  <p:tag name="THINKCELLSHAPEDONOTDELETE" val="pxhoM.bTHxUGofRq1axyQnA"/>
</p:tagLst>
</file>

<file path=ppt/tags/tag151.xml><?xml version="1.0" encoding="utf-8"?>
<p:tagLst xmlns:a="http://schemas.openxmlformats.org/drawingml/2006/main" xmlns:r="http://schemas.openxmlformats.org/officeDocument/2006/relationships" xmlns:p="http://schemas.openxmlformats.org/presentationml/2006/main">
  <p:tag name="NAME" val="Rectangle"/>
  <p:tag name="THINKCELLSHAPEDONOTDELETE" val="p42k1KNHn70.HSD1XoR2wQQ"/>
</p:tagLst>
</file>

<file path=ppt/tags/tag152.xml><?xml version="1.0" encoding="utf-8"?>
<p:tagLst xmlns:a="http://schemas.openxmlformats.org/drawingml/2006/main" xmlns:r="http://schemas.openxmlformats.org/officeDocument/2006/relationships" xmlns:p="http://schemas.openxmlformats.org/presentationml/2006/main">
  <p:tag name="NAME" val="Rectangle"/>
  <p:tag name="THINKCELLSHAPEDONOTDELETE" val="pzWvCE5NX7U6uajXeEkfo5w"/>
</p:tagLst>
</file>

<file path=ppt/tags/tag153.xml><?xml version="1.0" encoding="utf-8"?>
<p:tagLst xmlns:a="http://schemas.openxmlformats.org/drawingml/2006/main" xmlns:r="http://schemas.openxmlformats.org/officeDocument/2006/relationships" xmlns:p="http://schemas.openxmlformats.org/presentationml/2006/main">
  <p:tag name="NAME" val="Rectangle"/>
  <p:tag name="THINKCELLSHAPEDONOTDELETE" val="pay3bVSZpPEK62BewPzN57g"/>
</p:tagLst>
</file>

<file path=ppt/tags/tag154.xml><?xml version="1.0" encoding="utf-8"?>
<p:tagLst xmlns:a="http://schemas.openxmlformats.org/drawingml/2006/main" xmlns:r="http://schemas.openxmlformats.org/officeDocument/2006/relationships" xmlns:p="http://schemas.openxmlformats.org/presentationml/2006/main">
  <p:tag name="NAME" val="Rectangle"/>
  <p:tag name="THINKCELLSHAPEDONOTDELETE" val="pBMLRLjan30SlaWxxYAQG6w"/>
</p:tagLst>
</file>

<file path=ppt/tags/tag155.xml><?xml version="1.0" encoding="utf-8"?>
<p:tagLst xmlns:a="http://schemas.openxmlformats.org/drawingml/2006/main" xmlns:r="http://schemas.openxmlformats.org/officeDocument/2006/relationships" xmlns:p="http://schemas.openxmlformats.org/presentationml/2006/main">
  <p:tag name="NAME" val="Rectangle"/>
  <p:tag name="THINKCELLSHAPEDONOTDELETE" val="p9KrTux0T9kCngHIQGrPblQ"/>
</p:tagLst>
</file>

<file path=ppt/tags/tag156.xml><?xml version="1.0" encoding="utf-8"?>
<p:tagLst xmlns:a="http://schemas.openxmlformats.org/drawingml/2006/main" xmlns:r="http://schemas.openxmlformats.org/officeDocument/2006/relationships" xmlns:p="http://schemas.openxmlformats.org/presentationml/2006/main">
  <p:tag name="NAME" val="Rectangle"/>
  <p:tag name="THINKCELLSHAPEDONOTDELETE" val="pXxzpDD_5TEGUOb6ZlBwrYw"/>
</p:tagLst>
</file>

<file path=ppt/tags/tag157.xml><?xml version="1.0" encoding="utf-8"?>
<p:tagLst xmlns:a="http://schemas.openxmlformats.org/drawingml/2006/main" xmlns:r="http://schemas.openxmlformats.org/officeDocument/2006/relationships" xmlns:p="http://schemas.openxmlformats.org/presentationml/2006/main">
  <p:tag name="NAME" val="Rectangle"/>
  <p:tag name="THINKCELLSHAPEDONOTDELETE" val="pilPiBZFXQESq6pjChFJ7mg"/>
</p:tagLst>
</file>

<file path=ppt/tags/tag158.xml><?xml version="1.0" encoding="utf-8"?>
<p:tagLst xmlns:a="http://schemas.openxmlformats.org/drawingml/2006/main" xmlns:r="http://schemas.openxmlformats.org/officeDocument/2006/relationships" xmlns:p="http://schemas.openxmlformats.org/presentationml/2006/main">
  <p:tag name="NAME" val="Rectangle"/>
  <p:tag name="THINKCELLSHAPEDONOTDELETE" val="pLHxnxWz9MkuCVrpRRASRRA"/>
</p:tagLst>
</file>

<file path=ppt/tags/tag159.xml><?xml version="1.0" encoding="utf-8"?>
<p:tagLst xmlns:a="http://schemas.openxmlformats.org/drawingml/2006/main" xmlns:r="http://schemas.openxmlformats.org/officeDocument/2006/relationships" xmlns:p="http://schemas.openxmlformats.org/presentationml/2006/main">
  <p:tag name="NAME" val="Rectangle"/>
  <p:tag name="THINKCELLSHAPEDONOTDELETE" val="p_ogjH7u0N0OZtF1KwCwSC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ir7aTkQbky8DS44gXJJHQ"/>
</p:tagLst>
</file>

<file path=ppt/tags/tag160.xml><?xml version="1.0" encoding="utf-8"?>
<p:tagLst xmlns:a="http://schemas.openxmlformats.org/drawingml/2006/main" xmlns:r="http://schemas.openxmlformats.org/officeDocument/2006/relationships" xmlns:p="http://schemas.openxmlformats.org/presentationml/2006/main">
  <p:tag name="NAME" val="Rectangle"/>
  <p:tag name="THINKCELLSHAPEDONOTDELETE" val="pi6VxqIN.1kCbeTdq8a6s2A"/>
</p:tagLst>
</file>

<file path=ppt/tags/tag161.xml><?xml version="1.0" encoding="utf-8"?>
<p:tagLst xmlns:a="http://schemas.openxmlformats.org/drawingml/2006/main" xmlns:r="http://schemas.openxmlformats.org/officeDocument/2006/relationships" xmlns:p="http://schemas.openxmlformats.org/presentationml/2006/main">
  <p:tag name="NAME" val="Rectangle"/>
  <p:tag name="THINKCELLSHAPEDONOTDELETE" val="p7gxBM8fI90eubAERljS5vQ"/>
</p:tagLst>
</file>

<file path=ppt/tags/tag162.xml><?xml version="1.0" encoding="utf-8"?>
<p:tagLst xmlns:a="http://schemas.openxmlformats.org/drawingml/2006/main" xmlns:r="http://schemas.openxmlformats.org/officeDocument/2006/relationships" xmlns:p="http://schemas.openxmlformats.org/presentationml/2006/main">
  <p:tag name="NAME" val="Rectangle"/>
  <p:tag name="THINKCELLSHAPEDONOTDELETE" val="pFsoak70XmECOEq1JijkQlw"/>
</p:tagLst>
</file>

<file path=ppt/tags/tag163.xml><?xml version="1.0" encoding="utf-8"?>
<p:tagLst xmlns:a="http://schemas.openxmlformats.org/drawingml/2006/main" xmlns:r="http://schemas.openxmlformats.org/officeDocument/2006/relationships" xmlns:p="http://schemas.openxmlformats.org/presentationml/2006/main">
  <p:tag name="NAME" val="Rectangle"/>
  <p:tag name="THINKCELLSHAPEDONOTDELETE" val="pEJFMMaEdnEC0Ja_hCRObFQ"/>
</p:tagLst>
</file>

<file path=ppt/tags/tag164.xml><?xml version="1.0" encoding="utf-8"?>
<p:tagLst xmlns:a="http://schemas.openxmlformats.org/drawingml/2006/main" xmlns:r="http://schemas.openxmlformats.org/officeDocument/2006/relationships" xmlns:p="http://schemas.openxmlformats.org/presentationml/2006/main">
  <p:tag name="NAME" val="Rectangle"/>
  <p:tag name="THINKCELLSHAPEDONOTDELETE" val="pYaYk1F8s7ECtT_UqecTTBA"/>
</p:tagLst>
</file>

<file path=ppt/tags/tag165.xml><?xml version="1.0" encoding="utf-8"?>
<p:tagLst xmlns:a="http://schemas.openxmlformats.org/drawingml/2006/main" xmlns:r="http://schemas.openxmlformats.org/officeDocument/2006/relationships" xmlns:p="http://schemas.openxmlformats.org/presentationml/2006/main">
  <p:tag name="NAME" val="Rectangle"/>
  <p:tag name="THINKCELLSHAPEDONOTDELETE" val="ph89TaxM0QUaXZCN26BLQiQ"/>
</p:tagLst>
</file>

<file path=ppt/tags/tag166.xml><?xml version="1.0" encoding="utf-8"?>
<p:tagLst xmlns:a="http://schemas.openxmlformats.org/drawingml/2006/main" xmlns:r="http://schemas.openxmlformats.org/officeDocument/2006/relationships" xmlns:p="http://schemas.openxmlformats.org/presentationml/2006/main">
  <p:tag name="NAME" val="Rectangle"/>
  <p:tag name="THINKCELLSHAPEDONOTDELETE" val="pJa.y0www8k.jTKX8Ieu1Ng"/>
</p:tagLst>
</file>

<file path=ppt/tags/tag167.xml><?xml version="1.0" encoding="utf-8"?>
<p:tagLst xmlns:a="http://schemas.openxmlformats.org/drawingml/2006/main" xmlns:r="http://schemas.openxmlformats.org/officeDocument/2006/relationships" xmlns:p="http://schemas.openxmlformats.org/presentationml/2006/main">
  <p:tag name="NAME" val="Rectangle"/>
  <p:tag name="THINKCELLSHAPEDONOTDELETE" val="pGVIMMqmTl0Ki54tq69eJjQ"/>
</p:tagLst>
</file>

<file path=ppt/tags/tag168.xml><?xml version="1.0" encoding="utf-8"?>
<p:tagLst xmlns:a="http://schemas.openxmlformats.org/drawingml/2006/main" xmlns:r="http://schemas.openxmlformats.org/officeDocument/2006/relationships" xmlns:p="http://schemas.openxmlformats.org/presentationml/2006/main">
  <p:tag name="NAME" val="Rectangle"/>
  <p:tag name="THINKCELLSHAPEDONOTDELETE" val="paUJPsw8sXUqNXAG.S8.oGg"/>
</p:tagLst>
</file>

<file path=ppt/tags/tag169.xml><?xml version="1.0" encoding="utf-8"?>
<p:tagLst xmlns:a="http://schemas.openxmlformats.org/drawingml/2006/main" xmlns:r="http://schemas.openxmlformats.org/officeDocument/2006/relationships" xmlns:p="http://schemas.openxmlformats.org/presentationml/2006/main">
  <p:tag name="NAME" val="Rectangle"/>
  <p:tag name="THINKCELLSHAPEDONOTDELETE" val="pNCYkvgciDUO50346unsu6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fClmFVkhXUif8fzf71t8UA"/>
</p:tagLst>
</file>

<file path=ppt/tags/tag170.xml><?xml version="1.0" encoding="utf-8"?>
<p:tagLst xmlns:a="http://schemas.openxmlformats.org/drawingml/2006/main" xmlns:r="http://schemas.openxmlformats.org/officeDocument/2006/relationships" xmlns:p="http://schemas.openxmlformats.org/presentationml/2006/main">
  <p:tag name="NAME" val="Rectangle"/>
  <p:tag name="THINKCELLSHAPEDONOTDELETE" val="pTmyVuVG7d0GH3n9SY_tKLA"/>
</p:tagLst>
</file>

<file path=ppt/tags/tag171.xml><?xml version="1.0" encoding="utf-8"?>
<p:tagLst xmlns:a="http://schemas.openxmlformats.org/drawingml/2006/main" xmlns:r="http://schemas.openxmlformats.org/officeDocument/2006/relationships" xmlns:p="http://schemas.openxmlformats.org/presentationml/2006/main">
  <p:tag name="NAME" val="Rectangle"/>
  <p:tag name="THINKCELLSHAPEDONOTDELETE" val="pCeeFEKoAAUufKXAq6QB23g"/>
</p:tagLst>
</file>

<file path=ppt/tags/tag172.xml><?xml version="1.0" encoding="utf-8"?>
<p:tagLst xmlns:a="http://schemas.openxmlformats.org/drawingml/2006/main" xmlns:r="http://schemas.openxmlformats.org/officeDocument/2006/relationships" xmlns:p="http://schemas.openxmlformats.org/presentationml/2006/main">
  <p:tag name="NAME" val="Rectangle"/>
  <p:tag name="THINKCELLSHAPEDONOTDELETE" val="pHJ6RCSxb5kangyD9TFgZ9w"/>
</p:tagLst>
</file>

<file path=ppt/tags/tag173.xml><?xml version="1.0" encoding="utf-8"?>
<p:tagLst xmlns:a="http://schemas.openxmlformats.org/drawingml/2006/main" xmlns:r="http://schemas.openxmlformats.org/officeDocument/2006/relationships" xmlns:p="http://schemas.openxmlformats.org/presentationml/2006/main">
  <p:tag name="NAME" val="Rectangle"/>
  <p:tag name="THINKCELLSHAPEDONOTDELETE" val="pzfRhB0QeOkSKU0DSLINyug"/>
</p:tagLst>
</file>

<file path=ppt/tags/tag174.xml><?xml version="1.0" encoding="utf-8"?>
<p:tagLst xmlns:a="http://schemas.openxmlformats.org/drawingml/2006/main" xmlns:r="http://schemas.openxmlformats.org/officeDocument/2006/relationships" xmlns:p="http://schemas.openxmlformats.org/presentationml/2006/main">
  <p:tag name="NAME" val="Rectangle"/>
  <p:tag name="THINKCELLSHAPEDONOTDELETE" val="pV4nYtwVgT0qcDU5xYce1fQ"/>
</p:tagLst>
</file>

<file path=ppt/tags/tag175.xml><?xml version="1.0" encoding="utf-8"?>
<p:tagLst xmlns:a="http://schemas.openxmlformats.org/drawingml/2006/main" xmlns:r="http://schemas.openxmlformats.org/officeDocument/2006/relationships" xmlns:p="http://schemas.openxmlformats.org/presentationml/2006/main">
  <p:tag name="NAME" val="Rectangle"/>
  <p:tag name="THINKCELLSHAPEDONOTDELETE" val="piXodIacvWkiAaZ2AjuSSdw"/>
</p:tagLst>
</file>

<file path=ppt/tags/tag176.xml><?xml version="1.0" encoding="utf-8"?>
<p:tagLst xmlns:a="http://schemas.openxmlformats.org/drawingml/2006/main" xmlns:r="http://schemas.openxmlformats.org/officeDocument/2006/relationships" xmlns:p="http://schemas.openxmlformats.org/presentationml/2006/main">
  <p:tag name="NAME" val="Rectangle"/>
  <p:tag name="THINKCELLSHAPEDONOTDELETE" val="pUkFcrQQ470yz2pyUKr.nZA"/>
</p:tagLst>
</file>

<file path=ppt/tags/tag177.xml><?xml version="1.0" encoding="utf-8"?>
<p:tagLst xmlns:a="http://schemas.openxmlformats.org/drawingml/2006/main" xmlns:r="http://schemas.openxmlformats.org/officeDocument/2006/relationships" xmlns:p="http://schemas.openxmlformats.org/presentationml/2006/main">
  <p:tag name="NAME" val="Rectangle"/>
  <p:tag name="THINKCELLSHAPEDONOTDELETE" val="pImKQvfhtNEC5HPzdpuwi3Q"/>
</p:tagLst>
</file>

<file path=ppt/tags/tag178.xml><?xml version="1.0" encoding="utf-8"?>
<p:tagLst xmlns:a="http://schemas.openxmlformats.org/drawingml/2006/main" xmlns:r="http://schemas.openxmlformats.org/officeDocument/2006/relationships" xmlns:p="http://schemas.openxmlformats.org/presentationml/2006/main">
  <p:tag name="NAME" val="Rectangle"/>
  <p:tag name="THINKCELLSHAPEDONOTDELETE" val="pUpX4CF08K0O8zrDthufhYA"/>
</p:tagLst>
</file>

<file path=ppt/tags/tag179.xml><?xml version="1.0" encoding="utf-8"?>
<p:tagLst xmlns:a="http://schemas.openxmlformats.org/drawingml/2006/main" xmlns:r="http://schemas.openxmlformats.org/officeDocument/2006/relationships" xmlns:p="http://schemas.openxmlformats.org/presentationml/2006/main">
  <p:tag name="NAME" val="Rectangle"/>
  <p:tag name="THINKCELLSHAPEDONOTDELETE" val="p8E5Vm63GI02M3j2TQU9Z3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OsNM0iR6A0iP6xMoA6gS2A"/>
</p:tagLst>
</file>

<file path=ppt/tags/tag180.xml><?xml version="1.0" encoding="utf-8"?>
<p:tagLst xmlns:a="http://schemas.openxmlformats.org/drawingml/2006/main" xmlns:r="http://schemas.openxmlformats.org/officeDocument/2006/relationships" xmlns:p="http://schemas.openxmlformats.org/presentationml/2006/main">
  <p:tag name="NAME" val="Rectangle"/>
  <p:tag name="THINKCELLSHAPEDONOTDELETE" val="p.SoYaRI0Gk.OzgI6OIzWbA"/>
</p:tagLst>
</file>

<file path=ppt/tags/tag181.xml><?xml version="1.0" encoding="utf-8"?>
<p:tagLst xmlns:a="http://schemas.openxmlformats.org/drawingml/2006/main" xmlns:r="http://schemas.openxmlformats.org/officeDocument/2006/relationships" xmlns:p="http://schemas.openxmlformats.org/presentationml/2006/main">
  <p:tag name="NAME" val="Rectangle"/>
  <p:tag name="THINKCELLSHAPEDONOTDELETE" val="pGEWuhHCogkOe0x1eTLq7yg"/>
</p:tagLst>
</file>

<file path=ppt/tags/tag182.xml><?xml version="1.0" encoding="utf-8"?>
<p:tagLst xmlns:a="http://schemas.openxmlformats.org/drawingml/2006/main" xmlns:r="http://schemas.openxmlformats.org/officeDocument/2006/relationships" xmlns:p="http://schemas.openxmlformats.org/presentationml/2006/main">
  <p:tag name="NAME" val="Rectangle"/>
  <p:tag name="THINKCELLSHAPEDONOTDELETE" val="pxYmXmEPcskS3kizueuxL8w"/>
</p:tagLst>
</file>

<file path=ppt/tags/tag183.xml><?xml version="1.0" encoding="utf-8"?>
<p:tagLst xmlns:a="http://schemas.openxmlformats.org/drawingml/2006/main" xmlns:r="http://schemas.openxmlformats.org/officeDocument/2006/relationships" xmlns:p="http://schemas.openxmlformats.org/presentationml/2006/main">
  <p:tag name="NAME" val="Rectangle"/>
  <p:tag name="THINKCELLSHAPEDONOTDELETE" val="pQjGaeRD8BU2AG2uXKVVic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GF6dPuJNa0qpvCkyIk3e8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GF6dPuJNa0qpvCkyIk3e8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GF6dPuJNa0qpvCkyIk3e8A"/>
</p:tagLst>
</file>

<file path=ppt/tags/tag188.xml><?xml version="1.0" encoding="utf-8"?>
<p:tagLst xmlns:a="http://schemas.openxmlformats.org/drawingml/2006/main" xmlns:r="http://schemas.openxmlformats.org/officeDocument/2006/relationships" xmlns:p="http://schemas.openxmlformats.org/presentationml/2006/main">
  <p:tag name="NAME" val="Rectangle"/>
</p:tagLst>
</file>

<file path=ppt/tags/tag189.xml><?xml version="1.0" encoding="utf-8"?>
<p:tagLst xmlns:a="http://schemas.openxmlformats.org/drawingml/2006/main" xmlns:r="http://schemas.openxmlformats.org/officeDocument/2006/relationships" xmlns:p="http://schemas.openxmlformats.org/presentationml/2006/main">
  <p:tag name="NAME" val="Rectangl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ybV59w8NnUSqA84w7351ZA"/>
</p:tagLst>
</file>

<file path=ppt/tags/tag190.xml><?xml version="1.0" encoding="utf-8"?>
<p:tagLst xmlns:a="http://schemas.openxmlformats.org/drawingml/2006/main" xmlns:r="http://schemas.openxmlformats.org/officeDocument/2006/relationships" xmlns:p="http://schemas.openxmlformats.org/presentationml/2006/main">
  <p:tag name="NAME" val="Rectangle"/>
</p:tagLst>
</file>

<file path=ppt/tags/tag191.xml><?xml version="1.0" encoding="utf-8"?>
<p:tagLst xmlns:a="http://schemas.openxmlformats.org/drawingml/2006/main" xmlns:r="http://schemas.openxmlformats.org/officeDocument/2006/relationships" xmlns:p="http://schemas.openxmlformats.org/presentationml/2006/main">
  <p:tag name="NAME" val="Rectangle"/>
</p:tagLst>
</file>

<file path=ppt/tags/tag192.xml><?xml version="1.0" encoding="utf-8"?>
<p:tagLst xmlns:a="http://schemas.openxmlformats.org/drawingml/2006/main" xmlns:r="http://schemas.openxmlformats.org/officeDocument/2006/relationships" xmlns:p="http://schemas.openxmlformats.org/presentationml/2006/main">
  <p:tag name="NAME" val="Rectangl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NAME" val="Rectangle"/>
</p:tagLst>
</file>

<file path=ppt/tags/tag195.xml><?xml version="1.0" encoding="utf-8"?>
<p:tagLst xmlns:a="http://schemas.openxmlformats.org/drawingml/2006/main" xmlns:r="http://schemas.openxmlformats.org/officeDocument/2006/relationships" xmlns:p="http://schemas.openxmlformats.org/presentationml/2006/main">
  <p:tag name="NAME" val="Rectangle"/>
</p:tagLst>
</file>

<file path=ppt/tags/tag196.xml><?xml version="1.0" encoding="utf-8"?>
<p:tagLst xmlns:a="http://schemas.openxmlformats.org/drawingml/2006/main" xmlns:r="http://schemas.openxmlformats.org/officeDocument/2006/relationships" xmlns:p="http://schemas.openxmlformats.org/presentationml/2006/main">
  <p:tag name="NAME" val="Rectangle"/>
</p:tagLst>
</file>

<file path=ppt/tags/tag197.xml><?xml version="1.0" encoding="utf-8"?>
<p:tagLst xmlns:a="http://schemas.openxmlformats.org/drawingml/2006/main" xmlns:r="http://schemas.openxmlformats.org/officeDocument/2006/relationships" xmlns:p="http://schemas.openxmlformats.org/presentationml/2006/main">
  <p:tag name="NAME" val="Rectangle"/>
</p:tagLst>
</file>

<file path=ppt/tags/tag198.xml><?xml version="1.0" encoding="utf-8"?>
<p:tagLst xmlns:a="http://schemas.openxmlformats.org/drawingml/2006/main" xmlns:r="http://schemas.openxmlformats.org/officeDocument/2006/relationships" xmlns:p="http://schemas.openxmlformats.org/presentationml/2006/main">
  <p:tag name="NAME" val="Rectangle"/>
</p:tagLst>
</file>

<file path=ppt/tags/tag199.xml><?xml version="1.0" encoding="utf-8"?>
<p:tagLst xmlns:a="http://schemas.openxmlformats.org/drawingml/2006/main" xmlns:r="http://schemas.openxmlformats.org/officeDocument/2006/relationships" xmlns:p="http://schemas.openxmlformats.org/presentationml/2006/main">
  <p:tag name="NAME" val="Rectangle"/>
  <p:tag name="THINKCELLSHAPEDONOTDELETE" val="pMjuvnp3U2EeX3JKR9o2I_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IIqkFxbT9UeuzYEH8KpUjQ"/>
</p:tagLst>
</file>

<file path=ppt/tags/tag201.xml><?xml version="1.0" encoding="utf-8"?>
<p:tagLst xmlns:a="http://schemas.openxmlformats.org/drawingml/2006/main" xmlns:r="http://schemas.openxmlformats.org/officeDocument/2006/relationships" xmlns:p="http://schemas.openxmlformats.org/presentationml/2006/main">
  <p:tag name="NAME" val="Rectangle"/>
  <p:tag name="THINKCELLSHAPEDONOTDELETE" val="pBwHixkYwMkCMnugMl__xeA"/>
</p:tagLst>
</file>

<file path=ppt/tags/tag202.xml><?xml version="1.0" encoding="utf-8"?>
<p:tagLst xmlns:a="http://schemas.openxmlformats.org/drawingml/2006/main" xmlns:r="http://schemas.openxmlformats.org/officeDocument/2006/relationships" xmlns:p="http://schemas.openxmlformats.org/presentationml/2006/main">
  <p:tag name="NAME" val="Rectangle"/>
  <p:tag name="THINKCELLSHAPEDONOTDELETE" val="pxXKM1fUxBkKGQ8OMdXWDGQ"/>
</p:tagLst>
</file>

<file path=ppt/tags/tag203.xml><?xml version="1.0" encoding="utf-8"?>
<p:tagLst xmlns:a="http://schemas.openxmlformats.org/drawingml/2006/main" xmlns:r="http://schemas.openxmlformats.org/officeDocument/2006/relationships" xmlns:p="http://schemas.openxmlformats.org/presentationml/2006/main">
  <p:tag name="NAME" val="Rectangle"/>
  <p:tag name="THINKCELLSHAPEDONOTDELETE" val="pJQU5fOs_0U288WZo9xZimQ"/>
</p:tagLst>
</file>

<file path=ppt/tags/tag204.xml><?xml version="1.0" encoding="utf-8"?>
<p:tagLst xmlns:a="http://schemas.openxmlformats.org/drawingml/2006/main" xmlns:r="http://schemas.openxmlformats.org/officeDocument/2006/relationships" xmlns:p="http://schemas.openxmlformats.org/presentationml/2006/main">
  <p:tag name="NAME" val="Rectangle"/>
  <p:tag name="THINKCELLSHAPEDONOTDELETE" val="p50qiecY_ik2aip_7sxP8ng"/>
</p:tagLst>
</file>

<file path=ppt/tags/tag205.xml><?xml version="1.0" encoding="utf-8"?>
<p:tagLst xmlns:a="http://schemas.openxmlformats.org/drawingml/2006/main" xmlns:r="http://schemas.openxmlformats.org/officeDocument/2006/relationships" xmlns:p="http://schemas.openxmlformats.org/presentationml/2006/main">
  <p:tag name="NAME" val="Rectangle"/>
  <p:tag name="THINKCELLSHAPEDONOTDELETE" val="pdi8b7YJ7f02BEWxQaS5gCA"/>
</p:tagLst>
</file>

<file path=ppt/tags/tag206.xml><?xml version="1.0" encoding="utf-8"?>
<p:tagLst xmlns:a="http://schemas.openxmlformats.org/drawingml/2006/main" xmlns:r="http://schemas.openxmlformats.org/officeDocument/2006/relationships" xmlns:p="http://schemas.openxmlformats.org/presentationml/2006/main">
  <p:tag name="NAME" val="Rectangle"/>
  <p:tag name="THINKCELLSHAPEDONOTDELETE" val="pb7Y2cuAcEE6cpsb1ebluwg"/>
</p:tagLst>
</file>

<file path=ppt/tags/tag207.xml><?xml version="1.0" encoding="utf-8"?>
<p:tagLst xmlns:a="http://schemas.openxmlformats.org/drawingml/2006/main" xmlns:r="http://schemas.openxmlformats.org/officeDocument/2006/relationships" xmlns:p="http://schemas.openxmlformats.org/presentationml/2006/main">
  <p:tag name="NAME" val="Rectangle"/>
  <p:tag name="THINKCELLSHAPEDONOTDELETE" val="pHpkepsda6kCpi8DbuCCWZ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nUQAJeYbyECuqwX_hFWth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TPzIQFc6uk.67.WmLGZ3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MyNUNDZSM0OWl4idg9cAb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TPzIQFc6uk.67.WmLGZ3l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TPzIQFc6uk.67.WmLGZ3l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TPzIQFc6uk.67.WmLGZ3l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TPzIQFc6uk.67.WmLGZ3l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TPzIQFc6uk.67.WmLGZ3l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TPzIQFc6uk.67.WmLGZ3lw"/>
</p:tagLst>
</file>

<file path=ppt/tags/tag217.xml><?xml version="1.0" encoding="utf-8"?>
<p:tagLst xmlns:a="http://schemas.openxmlformats.org/drawingml/2006/main" xmlns:r="http://schemas.openxmlformats.org/officeDocument/2006/relationships" xmlns:p="http://schemas.openxmlformats.org/presentationml/2006/main">
  <p:tag name="NAME" val="Rectangle"/>
  <p:tag name="THINKCELLSHAPEDONOTDELETE" val="pxXKM1fUxBkKGQ8OMdXWDG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TPzIQFc6uk.67.WmLGZ3l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NAME" val="Rectangle"/>
  <p:tag name="THINKCELLSHAPEDONOTDELETE" val="p8AKcc47osEupTeaEFPDvbA"/>
</p:tagLst>
</file>

<file path=ppt/tags/tag221.xml><?xml version="1.0" encoding="utf-8"?>
<p:tagLst xmlns:a="http://schemas.openxmlformats.org/drawingml/2006/main" xmlns:r="http://schemas.openxmlformats.org/officeDocument/2006/relationships" xmlns:p="http://schemas.openxmlformats.org/presentationml/2006/main">
  <p:tag name="NAME" val="Rectangle"/>
  <p:tag name="THINKCELLSHAPEDONOTDELETE" val="pKzp0WYP6kEqRKY9xhU1Op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rRa1Jr.5ukyarueM.S0Jf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Q7FpV1jtvE2MYFOP5yxV2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Rzq4LnA6RUO0hlCpZ5Odi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n15RtqJxmEKm2FGFsBy86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fjXxqZg8xUKPiG0iHO0qx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_Q9coMjmkEuV6rFc3jU19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RzkXNKr8xE6mW3PzDQBet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NP6.E0CjAku9xZkm1U3bD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8LsxqQNc0UC0DLuHiBCEGg"/>
</p:tagLst>
</file>

<file path=ppt/tags/tag231.xml><?xml version="1.0" encoding="utf-8"?>
<p:tagLst xmlns:a="http://schemas.openxmlformats.org/drawingml/2006/main" xmlns:r="http://schemas.openxmlformats.org/officeDocument/2006/relationships" xmlns:p="http://schemas.openxmlformats.org/presentationml/2006/main">
  <p:tag name="NAME" val="Rectangle"/>
</p:tagLst>
</file>

<file path=ppt/tags/tag232.xml><?xml version="1.0" encoding="utf-8"?>
<p:tagLst xmlns:a="http://schemas.openxmlformats.org/drawingml/2006/main" xmlns:r="http://schemas.openxmlformats.org/officeDocument/2006/relationships" xmlns:p="http://schemas.openxmlformats.org/presentationml/2006/main">
  <p:tag name="NAME" val="Rectangle"/>
</p:tagLst>
</file>

<file path=ppt/tags/tag233.xml><?xml version="1.0" encoding="utf-8"?>
<p:tagLst xmlns:a="http://schemas.openxmlformats.org/drawingml/2006/main" xmlns:r="http://schemas.openxmlformats.org/officeDocument/2006/relationships" xmlns:p="http://schemas.openxmlformats.org/presentationml/2006/main">
  <p:tag name="NAME" val="Rectangle"/>
</p:tagLst>
</file>

<file path=ppt/tags/tag234.xml><?xml version="1.0" encoding="utf-8"?>
<p:tagLst xmlns:a="http://schemas.openxmlformats.org/drawingml/2006/main" xmlns:r="http://schemas.openxmlformats.org/officeDocument/2006/relationships" xmlns:p="http://schemas.openxmlformats.org/presentationml/2006/main">
  <p:tag name="NAME" val="Rectangle"/>
</p:tagLst>
</file>

<file path=ppt/tags/tag235.xml><?xml version="1.0" encoding="utf-8"?>
<p:tagLst xmlns:a="http://schemas.openxmlformats.org/drawingml/2006/main" xmlns:r="http://schemas.openxmlformats.org/officeDocument/2006/relationships" xmlns:p="http://schemas.openxmlformats.org/presentationml/2006/main">
  <p:tag name="NAME" val="Rectangle"/>
</p:tagLst>
</file>

<file path=ppt/tags/tag236.xml><?xml version="1.0" encoding="utf-8"?>
<p:tagLst xmlns:a="http://schemas.openxmlformats.org/drawingml/2006/main" xmlns:r="http://schemas.openxmlformats.org/officeDocument/2006/relationships" xmlns:p="http://schemas.openxmlformats.org/presentationml/2006/main">
  <p:tag name="NAME" val="Rectangle"/>
</p:tagLst>
</file>

<file path=ppt/tags/tag237.xml><?xml version="1.0" encoding="utf-8"?>
<p:tagLst xmlns:a="http://schemas.openxmlformats.org/drawingml/2006/main" xmlns:r="http://schemas.openxmlformats.org/officeDocument/2006/relationships" xmlns:p="http://schemas.openxmlformats.org/presentationml/2006/main">
  <p:tag name="NAME" val="Rectangle"/>
</p:tagLst>
</file>

<file path=ppt/tags/tag238.xml><?xml version="1.0" encoding="utf-8"?>
<p:tagLst xmlns:a="http://schemas.openxmlformats.org/drawingml/2006/main" xmlns:r="http://schemas.openxmlformats.org/officeDocument/2006/relationships" xmlns:p="http://schemas.openxmlformats.org/presentationml/2006/main">
  <p:tag name="NAME" val="Rectangle"/>
</p:tagLst>
</file>

<file path=ppt/tags/tag239.xml><?xml version="1.0" encoding="utf-8"?>
<p:tagLst xmlns:a="http://schemas.openxmlformats.org/drawingml/2006/main" xmlns:r="http://schemas.openxmlformats.org/officeDocument/2006/relationships" xmlns:p="http://schemas.openxmlformats.org/presentationml/2006/main">
  <p:tag name="NAME" val="Rectangl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_973zJfK4E2_BE38kGKxXQ"/>
</p:tagLst>
</file>

<file path=ppt/tags/tag240.xml><?xml version="1.0" encoding="utf-8"?>
<p:tagLst xmlns:a="http://schemas.openxmlformats.org/drawingml/2006/main" xmlns:r="http://schemas.openxmlformats.org/officeDocument/2006/relationships" xmlns:p="http://schemas.openxmlformats.org/presentationml/2006/main">
  <p:tag name="NAME" val="Rectangle"/>
</p:tagLst>
</file>

<file path=ppt/tags/tag241.xml><?xml version="1.0" encoding="utf-8"?>
<p:tagLst xmlns:a="http://schemas.openxmlformats.org/drawingml/2006/main" xmlns:r="http://schemas.openxmlformats.org/officeDocument/2006/relationships" xmlns:p="http://schemas.openxmlformats.org/presentationml/2006/main">
  <p:tag name="NAME" val="Rectangle"/>
</p:tagLst>
</file>

<file path=ppt/tags/tag242.xml><?xml version="1.0" encoding="utf-8"?>
<p:tagLst xmlns:a="http://schemas.openxmlformats.org/drawingml/2006/main" xmlns:r="http://schemas.openxmlformats.org/officeDocument/2006/relationships" xmlns:p="http://schemas.openxmlformats.org/presentationml/2006/main">
  <p:tag name="NAME" val="Rectangle"/>
</p:tagLst>
</file>

<file path=ppt/tags/tag243.xml><?xml version="1.0" encoding="utf-8"?>
<p:tagLst xmlns:a="http://schemas.openxmlformats.org/drawingml/2006/main" xmlns:r="http://schemas.openxmlformats.org/officeDocument/2006/relationships" xmlns:p="http://schemas.openxmlformats.org/presentationml/2006/main">
  <p:tag name="NAME" val="Rectangle"/>
</p:tagLst>
</file>

<file path=ppt/tags/tag244.xml><?xml version="1.0" encoding="utf-8"?>
<p:tagLst xmlns:a="http://schemas.openxmlformats.org/drawingml/2006/main" xmlns:r="http://schemas.openxmlformats.org/officeDocument/2006/relationships" xmlns:p="http://schemas.openxmlformats.org/presentationml/2006/main">
  <p:tag name="NAME" val="Rectangle"/>
</p:tagLst>
</file>

<file path=ppt/tags/tag245.xml><?xml version="1.0" encoding="utf-8"?>
<p:tagLst xmlns:a="http://schemas.openxmlformats.org/drawingml/2006/main" xmlns:r="http://schemas.openxmlformats.org/officeDocument/2006/relationships" xmlns:p="http://schemas.openxmlformats.org/presentationml/2006/main">
  <p:tag name="NAME" val="Rectangle"/>
</p:tagLst>
</file>

<file path=ppt/tags/tag246.xml><?xml version="1.0" encoding="utf-8"?>
<p:tagLst xmlns:a="http://schemas.openxmlformats.org/drawingml/2006/main" xmlns:r="http://schemas.openxmlformats.org/officeDocument/2006/relationships" xmlns:p="http://schemas.openxmlformats.org/presentationml/2006/main">
  <p:tag name="NAME" val="Rectangle"/>
</p:tagLst>
</file>

<file path=ppt/tags/tag247.xml><?xml version="1.0" encoding="utf-8"?>
<p:tagLst xmlns:a="http://schemas.openxmlformats.org/drawingml/2006/main" xmlns:r="http://schemas.openxmlformats.org/officeDocument/2006/relationships" xmlns:p="http://schemas.openxmlformats.org/presentationml/2006/main">
  <p:tag name="NAME" val="Rectangle"/>
</p:tagLst>
</file>

<file path=ppt/tags/tag248.xml><?xml version="1.0" encoding="utf-8"?>
<p:tagLst xmlns:a="http://schemas.openxmlformats.org/drawingml/2006/main" xmlns:r="http://schemas.openxmlformats.org/officeDocument/2006/relationships" xmlns:p="http://schemas.openxmlformats.org/presentationml/2006/main">
  <p:tag name="NAME" val="Rectangle"/>
</p:tagLst>
</file>

<file path=ppt/tags/tag249.xml><?xml version="1.0" encoding="utf-8"?>
<p:tagLst xmlns:a="http://schemas.openxmlformats.org/drawingml/2006/main" xmlns:r="http://schemas.openxmlformats.org/officeDocument/2006/relationships" xmlns:p="http://schemas.openxmlformats.org/presentationml/2006/main">
  <p:tag name="NAME" val="Rectangle"/>
</p:tagLst>
</file>

<file path=ppt/tags/tag25.xml><?xml version="1.0" encoding="utf-8"?>
<p:tagLst xmlns:a="http://schemas.openxmlformats.org/drawingml/2006/main" xmlns:r="http://schemas.openxmlformats.org/officeDocument/2006/relationships" xmlns:p="http://schemas.openxmlformats.org/presentationml/2006/main">
  <p:tag name="NAME" val="Logo"/>
  <p:tag name="THINKCELLSHAPEDONOTDELETE" val="pLUGcVcs1dESGj8MkDYAVjw"/>
</p:tagLst>
</file>

<file path=ppt/tags/tag250.xml><?xml version="1.0" encoding="utf-8"?>
<p:tagLst xmlns:a="http://schemas.openxmlformats.org/drawingml/2006/main" xmlns:r="http://schemas.openxmlformats.org/officeDocument/2006/relationships" xmlns:p="http://schemas.openxmlformats.org/presentationml/2006/main">
  <p:tag name="NAME" val="Rectangle"/>
</p:tagLst>
</file>

<file path=ppt/tags/tag251.xml><?xml version="1.0" encoding="utf-8"?>
<p:tagLst xmlns:a="http://schemas.openxmlformats.org/drawingml/2006/main" xmlns:r="http://schemas.openxmlformats.org/officeDocument/2006/relationships" xmlns:p="http://schemas.openxmlformats.org/presentationml/2006/main">
  <p:tag name="NAME" val="Rectangle"/>
</p:tagLst>
</file>

<file path=ppt/tags/tag252.xml><?xml version="1.0" encoding="utf-8"?>
<p:tagLst xmlns:a="http://schemas.openxmlformats.org/drawingml/2006/main" xmlns:r="http://schemas.openxmlformats.org/officeDocument/2006/relationships" xmlns:p="http://schemas.openxmlformats.org/presentationml/2006/main">
  <p:tag name="NAME" val="Rectangle"/>
</p:tagLst>
</file>

<file path=ppt/tags/tag253.xml><?xml version="1.0" encoding="utf-8"?>
<p:tagLst xmlns:a="http://schemas.openxmlformats.org/drawingml/2006/main" xmlns:r="http://schemas.openxmlformats.org/officeDocument/2006/relationships" xmlns:p="http://schemas.openxmlformats.org/presentationml/2006/main">
  <p:tag name="NAME" val="Rectangle"/>
</p:tagLst>
</file>

<file path=ppt/tags/tag254.xml><?xml version="1.0" encoding="utf-8"?>
<p:tagLst xmlns:a="http://schemas.openxmlformats.org/drawingml/2006/main" xmlns:r="http://schemas.openxmlformats.org/officeDocument/2006/relationships" xmlns:p="http://schemas.openxmlformats.org/presentationml/2006/main">
  <p:tag name="NAME" val="Rectangle"/>
</p:tagLst>
</file>

<file path=ppt/tags/tag255.xml><?xml version="1.0" encoding="utf-8"?>
<p:tagLst xmlns:a="http://schemas.openxmlformats.org/drawingml/2006/main" xmlns:r="http://schemas.openxmlformats.org/officeDocument/2006/relationships" xmlns:p="http://schemas.openxmlformats.org/presentationml/2006/main">
  <p:tag name="NAME" val="Rectangle"/>
</p:tagLst>
</file>

<file path=ppt/tags/tag256.xml><?xml version="1.0" encoding="utf-8"?>
<p:tagLst xmlns:a="http://schemas.openxmlformats.org/drawingml/2006/main" xmlns:r="http://schemas.openxmlformats.org/officeDocument/2006/relationships" xmlns:p="http://schemas.openxmlformats.org/presentationml/2006/main">
  <p:tag name="NAME" val="Rectangle"/>
</p:tagLst>
</file>

<file path=ppt/tags/tag257.xml><?xml version="1.0" encoding="utf-8"?>
<p:tagLst xmlns:a="http://schemas.openxmlformats.org/drawingml/2006/main" xmlns:r="http://schemas.openxmlformats.org/officeDocument/2006/relationships" xmlns:p="http://schemas.openxmlformats.org/presentationml/2006/main">
  <p:tag name="NAME" val="Rectangle"/>
</p:tagLst>
</file>

<file path=ppt/tags/tag258.xml><?xml version="1.0" encoding="utf-8"?>
<p:tagLst xmlns:a="http://schemas.openxmlformats.org/drawingml/2006/main" xmlns:r="http://schemas.openxmlformats.org/officeDocument/2006/relationships" xmlns:p="http://schemas.openxmlformats.org/presentationml/2006/main">
  <p:tag name="NAME" val="Rectangle"/>
</p:tagLst>
</file>

<file path=ppt/tags/tag259.xml><?xml version="1.0" encoding="utf-8"?>
<p:tagLst xmlns:a="http://schemas.openxmlformats.org/drawingml/2006/main" xmlns:r="http://schemas.openxmlformats.org/officeDocument/2006/relationships" xmlns:p="http://schemas.openxmlformats.org/presentationml/2006/main">
  <p:tag name="NAME" val="Rectangl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kGgK6xqg.ECq5uE93JxwoA"/>
</p:tagLst>
</file>

<file path=ppt/tags/tag260.xml><?xml version="1.0" encoding="utf-8"?>
<p:tagLst xmlns:a="http://schemas.openxmlformats.org/drawingml/2006/main" xmlns:r="http://schemas.openxmlformats.org/officeDocument/2006/relationships" xmlns:p="http://schemas.openxmlformats.org/presentationml/2006/main">
  <p:tag name="NAME" val="Rectangle"/>
</p:tagLst>
</file>

<file path=ppt/tags/tag261.xml><?xml version="1.0" encoding="utf-8"?>
<p:tagLst xmlns:a="http://schemas.openxmlformats.org/drawingml/2006/main" xmlns:r="http://schemas.openxmlformats.org/officeDocument/2006/relationships" xmlns:p="http://schemas.openxmlformats.org/presentationml/2006/main">
  <p:tag name="TIMING" val="|5.1|6.3|7|10|13.1"/>
</p:tagLst>
</file>

<file path=ppt/tags/tag262.xml><?xml version="1.0" encoding="utf-8"?>
<p:tagLst xmlns:a="http://schemas.openxmlformats.org/drawingml/2006/main" xmlns:r="http://schemas.openxmlformats.org/officeDocument/2006/relationships" xmlns:p="http://schemas.openxmlformats.org/presentationml/2006/main">
  <p:tag name="TIMING" val="|3.8|49.6|28.8|39.1|20.8"/>
</p:tagLst>
</file>

<file path=ppt/tags/tag263.xml><?xml version="1.0" encoding="utf-8"?>
<p:tagLst xmlns:a="http://schemas.openxmlformats.org/drawingml/2006/main" xmlns:r="http://schemas.openxmlformats.org/officeDocument/2006/relationships" xmlns:p="http://schemas.openxmlformats.org/presentationml/2006/main">
  <p:tag name="TIMING" val="|5|30.7|22"/>
</p:tagLst>
</file>

<file path=ppt/tags/tag264.xml><?xml version="1.0" encoding="utf-8"?>
<p:tagLst xmlns:a="http://schemas.openxmlformats.org/drawingml/2006/main" xmlns:r="http://schemas.openxmlformats.org/officeDocument/2006/relationships" xmlns:p="http://schemas.openxmlformats.org/presentationml/2006/main">
  <p:tag name="TIMING" val="|5|30.7|22"/>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2lSlqDvVeUS.wmykq7s9p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7.xml><?xml version="1.0" encoding="utf-8"?>
<p:tagLst xmlns:a="http://schemas.openxmlformats.org/drawingml/2006/main" xmlns:r="http://schemas.openxmlformats.org/officeDocument/2006/relationships" xmlns:p="http://schemas.openxmlformats.org/presentationml/2006/main">
  <p:tag name="NAME" val="Rectangle"/>
</p:tagLst>
</file>

<file path=ppt/tags/tag268.xml><?xml version="1.0" encoding="utf-8"?>
<p:tagLst xmlns:a="http://schemas.openxmlformats.org/drawingml/2006/main" xmlns:r="http://schemas.openxmlformats.org/officeDocument/2006/relationships" xmlns:p="http://schemas.openxmlformats.org/presentationml/2006/main">
  <p:tag name="NAME" val="Rectangle"/>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QOLvPBDxPESyw7I8OvcZj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myWwJ74nakmnhUu38CGb0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9jR_Y86.P0.53_eTV5MBV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LwjqEsPqOk6m_Hs1Y1dMi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HfoMoB7vykem_NiZOaLdE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fBUuQjjzy0.Uxj6rbr_o7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7W9YH37MmUmVVI6BhyFBJ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J9BIaZsioUa99A0dMYGJS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95sk_Utt1U.bINCDVae8q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qzosgVHcPEGGG.CYkMcj8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ckxrnSfzNkiuENs7X3KZSw"/>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Xci9RlFIeU28Zv4Nb5hkk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dNAcOsejUUi3frYwLzV6.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M9AQZ3zr_kqXnveEr9MxJ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eyE8V6l8y0mAfZ6GqLyfA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I9J7fcwl70uIsArTjJRRM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n4z0q8AVoEyjxOPBDfm25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4N1papCZek2oR7OLGr_.vg"/>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x9GQNtvjiEy1eEj4j47sM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ZqoBTadjrku5_C4YgEqRm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rKbM2NWdW02ep3.i5q8QT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BONrleakz0GXIidPTC.X5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y7xXGO.720C35L5QszH8w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UW16cszXl0CV.wJjTeESQ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NFPCGt.ZmEmuYlfZUv.Av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Gz2y.UCwXkKzSkc.6mIZv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uNtbb9hHUel4zOjelHx7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lXMbFoCOw0mcpOFfJr.H.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iWzx5GXnvEa9JWR6xqv2Y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ueNBX5GZP0u3RyJlmp.IU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tWdxgG5HSEmyEfgF6Vrc2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6N0BmkAJ1UiuFlJ9KSZW4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4z9rpheRoE6xCJOB.PYXm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hdvoLLOs.0W9gecMdrL4G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mCgRFN2tcUS5tFATtbT_N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DNE8kDQJzUWCaaC5l23Gj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eqJfAeeSWEKykFQZpsjzx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EuyAz7p3cUWWrSYeIkh.9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F.IWwjt9xEOGY5vylGSjV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7aLpf9P_qUacv4MuV9xJo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Z.JpGpYbTE2jmj1OlUuJV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eZ9Mv409b06k1957FIDXq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CqhPs4eQ_0eA2bVOFYbIxA"/>
</p:tagLst>
</file>

<file path=ppt/tags/tag308.xml><?xml version="1.0" encoding="utf-8"?>
<p:tagLst xmlns:a="http://schemas.openxmlformats.org/drawingml/2006/main" xmlns:r="http://schemas.openxmlformats.org/officeDocument/2006/relationships" xmlns:p="http://schemas.openxmlformats.org/presentationml/2006/main">
  <p:tag name="NAME" val="Rectangle"/>
</p:tagLst>
</file>

<file path=ppt/tags/tag309.xml><?xml version="1.0" encoding="utf-8"?>
<p:tagLst xmlns:a="http://schemas.openxmlformats.org/drawingml/2006/main" xmlns:r="http://schemas.openxmlformats.org/officeDocument/2006/relationships" xmlns:p="http://schemas.openxmlformats.org/presentationml/2006/main">
  <p:tag name="NAME" val="Rectangle"/>
</p:tagLst>
</file>

<file path=ppt/tags/tag31.xml><?xml version="1.0" encoding="utf-8"?>
<p:tagLst xmlns:a="http://schemas.openxmlformats.org/drawingml/2006/main" xmlns:r="http://schemas.openxmlformats.org/officeDocument/2006/relationships" xmlns:p="http://schemas.openxmlformats.org/presentationml/2006/main">
  <p:tag name="NAME" val="Logo"/>
  <p:tag name="THINKCELLSHAPEDONOTDELETE" val="pFFL_WnVVJEir6ctmnkx24g"/>
</p:tagLst>
</file>

<file path=ppt/tags/tag310.xml><?xml version="1.0" encoding="utf-8"?>
<p:tagLst xmlns:a="http://schemas.openxmlformats.org/drawingml/2006/main" xmlns:r="http://schemas.openxmlformats.org/officeDocument/2006/relationships" xmlns:p="http://schemas.openxmlformats.org/presentationml/2006/main">
  <p:tag name="NAME" val="Rectangle"/>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hdvoLLOs.0W9gecMdrL4G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hdvoLLOs.0W9gecMdrL4Gw"/>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hdvoLLOs.0W9gecMdrL4G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eZ9Mv409b06k1957FIDXq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eZ9Mv409b06k1957FIDXq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eZ9Mv409b06k1957FIDXq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CqhPs4eQ_0eA2bVOFYbIx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CqhPs4eQ_0eA2bVOFYbIx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CqhPs4eQ_0eA2bVOFYbIx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lir7aTkQbky8DS44gXJJH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eqJfAeeSWEKykFQZpsjzxQ"/>
</p:tagLst>
</file>

<file path=ppt/tags/tag321.xml><?xml version="1.0" encoding="utf-8"?>
<p:tagLst xmlns:a="http://schemas.openxmlformats.org/drawingml/2006/main" xmlns:r="http://schemas.openxmlformats.org/officeDocument/2006/relationships" xmlns:p="http://schemas.openxmlformats.org/presentationml/2006/main">
  <p:tag name="NAME" val="Rectangle"/>
</p:tagLst>
</file>

<file path=ppt/tags/tag322.xml><?xml version="1.0" encoding="utf-8"?>
<p:tagLst xmlns:a="http://schemas.openxmlformats.org/drawingml/2006/main" xmlns:r="http://schemas.openxmlformats.org/officeDocument/2006/relationships" xmlns:p="http://schemas.openxmlformats.org/presentationml/2006/main">
  <p:tag name="NAME" val="Rectangle"/>
</p:tagLst>
</file>

<file path=ppt/tags/tag323.xml><?xml version="1.0" encoding="utf-8"?>
<p:tagLst xmlns:a="http://schemas.openxmlformats.org/drawingml/2006/main" xmlns:r="http://schemas.openxmlformats.org/officeDocument/2006/relationships" xmlns:p="http://schemas.openxmlformats.org/presentationml/2006/main">
  <p:tag name="NAME" val="Rectangle"/>
</p:tagLst>
</file>

<file path=ppt/tags/tag324.xml><?xml version="1.0" encoding="utf-8"?>
<p:tagLst xmlns:a="http://schemas.openxmlformats.org/drawingml/2006/main" xmlns:r="http://schemas.openxmlformats.org/officeDocument/2006/relationships" xmlns:p="http://schemas.openxmlformats.org/presentationml/2006/main">
  <p:tag name="NAME" val="Rectangle"/>
</p:tagLst>
</file>

<file path=ppt/tags/tag325.xml><?xml version="1.0" encoding="utf-8"?>
<p:tagLst xmlns:a="http://schemas.openxmlformats.org/drawingml/2006/main" xmlns:r="http://schemas.openxmlformats.org/officeDocument/2006/relationships" xmlns:p="http://schemas.openxmlformats.org/presentationml/2006/main">
  <p:tag name="NAME" val="Rectangle"/>
</p:tagLst>
</file>

<file path=ppt/tags/tag326.xml><?xml version="1.0" encoding="utf-8"?>
<p:tagLst xmlns:a="http://schemas.openxmlformats.org/drawingml/2006/main" xmlns:r="http://schemas.openxmlformats.org/officeDocument/2006/relationships" xmlns:p="http://schemas.openxmlformats.org/presentationml/2006/main">
  <p:tag name="NAME" val="Rectangle"/>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lXMbFoCOw0mcpOFfJr.H.A"/>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iWzx5GXnvEa9JWR6xqv2Y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ueNBX5GZP0u3RyJlmp.IU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r7C5BcuGO0aESZet3QktEg"/>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DNE8kDQJzUWCaaC5l23GjQ"/>
</p:tagLst>
</file>

<file path=ppt/tags/tag331.xml><?xml version="1.0" encoding="utf-8"?>
<p:tagLst xmlns:a="http://schemas.openxmlformats.org/drawingml/2006/main" xmlns:r="http://schemas.openxmlformats.org/officeDocument/2006/relationships" xmlns:p="http://schemas.openxmlformats.org/presentationml/2006/main">
  <p:tag name="NAME" val="Rectangle"/>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5J13Nb5Db0yF4kxv1yq8X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g5dzYfV9T0q8LJbLD5OqO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fClmFVkhXUif8fzf71t8U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lir7aTkQbky8DS44gXJJH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fClmFVkhXUif8fzf71t8U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OsNM0iR6A0iP6xMoA6gS2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ybV59w8NnUSqA84w7351Z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_973zJfK4E2_BE38kGKxXQ"/>
</p:tagLst>
</file>

<file path=ppt/tags/tag44.xml><?xml version="1.0" encoding="utf-8"?>
<p:tagLst xmlns:a="http://schemas.openxmlformats.org/drawingml/2006/main" xmlns:r="http://schemas.openxmlformats.org/officeDocument/2006/relationships" xmlns:p="http://schemas.openxmlformats.org/presentationml/2006/main">
  <p:tag name="NAME" val="Logo"/>
  <p:tag name="THINKCELLSHAPEDONOTDELETE" val="pLUGcVcs1dESGj8MkDYAVj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kGgK6xqg.ECq5uE93Jxwo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myWwJ74nakmnhUu38CGb0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dNAcOsejUUi3frYwLzV6.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UW16cszXl0CV.wJjTeESQ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mCgRFN2tcUS5tFATtbT_N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_973zJfK4E2_BE38kGKxXQ"/>
</p:tagLst>
</file>

<file path=ppt/tags/tag50.xml><?xml version="1.0" encoding="utf-8"?>
<p:tagLst xmlns:a="http://schemas.openxmlformats.org/drawingml/2006/main" xmlns:r="http://schemas.openxmlformats.org/officeDocument/2006/relationships" xmlns:p="http://schemas.openxmlformats.org/presentationml/2006/main">
  <p:tag name="NAME" val="Logo"/>
  <p:tag name="THINKCELLSHAPEDONOTDELETE" val="pFFL_WnVVJEir6ctmnkx24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lir7aTkQbky8DS44gXJJH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r7C5BcuGO0aESZet3QktE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fClmFVkhXUif8fzf71t8U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lir7aTkQbky8DS44gXJJH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fClmFVkhXUif8fzf71t8U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OsNM0iR6A0iP6xMoA6gS2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ybV59w8NnUSqA84w7351ZA"/>
</p:tagLst>
</file>

<file path=ppt/tags/tag58.xml><?xml version="1.0" encoding="utf-8"?>
<p:tagLst xmlns:a="http://schemas.openxmlformats.org/drawingml/2006/main" xmlns:r="http://schemas.openxmlformats.org/officeDocument/2006/relationships" xmlns:p="http://schemas.openxmlformats.org/presentationml/2006/main">
  <p:tag name="RESIZE" val="Yes"/>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NAME" val="Logo"/>
  <p:tag name="THINKCELLSHAPEDONOTDELETE" val="pLUGcVcs1dESGj8MkDYAVj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9NY13VmJ502pFtiPppyX7A"/>
</p:tagLst>
</file>

<file path=ppt/tags/tag61.xml><?xml version="1.0" encoding="utf-8"?>
<p:tagLst xmlns:a="http://schemas.openxmlformats.org/drawingml/2006/main" xmlns:r="http://schemas.openxmlformats.org/officeDocument/2006/relationships" xmlns:p="http://schemas.openxmlformats.org/presentationml/2006/main">
  <p:tag name="NAME" val="Rectangl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laPNCHDN_0.YnXvVSAqIjA"/>
</p:tagLst>
</file>

<file path=ppt/tags/tag63.xml><?xml version="1.0" encoding="utf-8"?>
<p:tagLst xmlns:a="http://schemas.openxmlformats.org/drawingml/2006/main" xmlns:r="http://schemas.openxmlformats.org/officeDocument/2006/relationships" xmlns:p="http://schemas.openxmlformats.org/presentationml/2006/main">
  <p:tag name="TIMING" val="|16.4|17.9"/>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NAME" val="Rectangle"/>
</p:tagLst>
</file>

<file path=ppt/tags/tag68.xml><?xml version="1.0" encoding="utf-8"?>
<p:tagLst xmlns:a="http://schemas.openxmlformats.org/drawingml/2006/main" xmlns:r="http://schemas.openxmlformats.org/officeDocument/2006/relationships" xmlns:p="http://schemas.openxmlformats.org/presentationml/2006/main">
  <p:tag name="NAME" val="Rectangle"/>
</p:tagLst>
</file>

<file path=ppt/tags/tag69.xml><?xml version="1.0" encoding="utf-8"?>
<p:tagLst xmlns:a="http://schemas.openxmlformats.org/drawingml/2006/main" xmlns:r="http://schemas.openxmlformats.org/officeDocument/2006/relationships" xmlns:p="http://schemas.openxmlformats.org/presentationml/2006/main">
  <p:tag name="NAME" val="Oval"/>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GgK6xqg.ECq5uE93JxwoA"/>
</p:tagLst>
</file>

<file path=ppt/tags/tag70.xml><?xml version="1.0" encoding="utf-8"?>
<p:tagLst xmlns:a="http://schemas.openxmlformats.org/drawingml/2006/main" xmlns:r="http://schemas.openxmlformats.org/officeDocument/2006/relationships" xmlns:p="http://schemas.openxmlformats.org/presentationml/2006/main">
  <p:tag name="NAME" val="Arrow"/>
</p:tagLst>
</file>

<file path=ppt/tags/tag71.xml><?xml version="1.0" encoding="utf-8"?>
<p:tagLst xmlns:a="http://schemas.openxmlformats.org/drawingml/2006/main" xmlns:r="http://schemas.openxmlformats.org/officeDocument/2006/relationships" xmlns:p="http://schemas.openxmlformats.org/presentationml/2006/main">
  <p:tag name="NAME" val="Oval"/>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thWkGmkvq0OG4cZaxrTyCg"/>
</p:tagLst>
</file>

<file path=ppt/tags/tag74.xml><?xml version="1.0" encoding="utf-8"?>
<p:tagLst xmlns:a="http://schemas.openxmlformats.org/drawingml/2006/main" xmlns:r="http://schemas.openxmlformats.org/officeDocument/2006/relationships" xmlns:p="http://schemas.openxmlformats.org/presentationml/2006/main">
  <p:tag name="NAME" val="Rectangle"/>
  <p:tag name="THINKCELLSHAPEDONOTDELETE" val="pLCtScyrQ60uj.Q0lpOByLg"/>
</p:tagLst>
</file>

<file path=ppt/tags/tag75.xml><?xml version="1.0" encoding="utf-8"?>
<p:tagLst xmlns:a="http://schemas.openxmlformats.org/drawingml/2006/main" xmlns:r="http://schemas.openxmlformats.org/officeDocument/2006/relationships" xmlns:p="http://schemas.openxmlformats.org/presentationml/2006/main">
  <p:tag name="NAME" val="SingleBoatShape"/>
</p:tagLst>
</file>

<file path=ppt/tags/tag76.xml><?xml version="1.0" encoding="utf-8"?>
<p:tagLst xmlns:a="http://schemas.openxmlformats.org/drawingml/2006/main" xmlns:r="http://schemas.openxmlformats.org/officeDocument/2006/relationships" xmlns:p="http://schemas.openxmlformats.org/presentationml/2006/main">
  <p:tag name="NAME" val="SingleBoatText"/>
</p:tagLst>
</file>

<file path=ppt/tags/tag77.xml><?xml version="1.0" encoding="utf-8"?>
<p:tagLst xmlns:a="http://schemas.openxmlformats.org/drawingml/2006/main" xmlns:r="http://schemas.openxmlformats.org/officeDocument/2006/relationships" xmlns:p="http://schemas.openxmlformats.org/presentationml/2006/main">
  <p:tag name="NAME" val="Oval"/>
  <p:tag name="THINKCELLSHAPEDONOTDELETE" val="pnBqpWeb8YkK9mnaO1d_H.Q"/>
</p:tagLst>
</file>

<file path=ppt/tags/tag78.xml><?xml version="1.0" encoding="utf-8"?>
<p:tagLst xmlns:a="http://schemas.openxmlformats.org/drawingml/2006/main" xmlns:r="http://schemas.openxmlformats.org/officeDocument/2006/relationships" xmlns:p="http://schemas.openxmlformats.org/presentationml/2006/main">
  <p:tag name="NAME" val="SingleBoatShape"/>
</p:tagLst>
</file>

<file path=ppt/tags/tag79.xml><?xml version="1.0" encoding="utf-8"?>
<p:tagLst xmlns:a="http://schemas.openxmlformats.org/drawingml/2006/main" xmlns:r="http://schemas.openxmlformats.org/officeDocument/2006/relationships" xmlns:p="http://schemas.openxmlformats.org/presentationml/2006/main">
  <p:tag name="NAME" val="SingleBoatText"/>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myWwJ74nakmnhUu38CGb0Q"/>
</p:tagLst>
</file>

<file path=ppt/tags/tag80.xml><?xml version="1.0" encoding="utf-8"?>
<p:tagLst xmlns:a="http://schemas.openxmlformats.org/drawingml/2006/main" xmlns:r="http://schemas.openxmlformats.org/officeDocument/2006/relationships" xmlns:p="http://schemas.openxmlformats.org/presentationml/2006/main">
  <p:tag name="NAME" val="SingleBoatShape"/>
</p:tagLst>
</file>

<file path=ppt/tags/tag81.xml><?xml version="1.0" encoding="utf-8"?>
<p:tagLst xmlns:a="http://schemas.openxmlformats.org/drawingml/2006/main" xmlns:r="http://schemas.openxmlformats.org/officeDocument/2006/relationships" xmlns:p="http://schemas.openxmlformats.org/presentationml/2006/main">
  <p:tag name="NAME" val="SingleBoatText"/>
</p:tagLst>
</file>

<file path=ppt/tags/tag82.xml><?xml version="1.0" encoding="utf-8"?>
<p:tagLst xmlns:a="http://schemas.openxmlformats.org/drawingml/2006/main" xmlns:r="http://schemas.openxmlformats.org/officeDocument/2006/relationships" xmlns:p="http://schemas.openxmlformats.org/presentationml/2006/main">
  <p:tag name="NAME" val="SingleBoatShape"/>
</p:tagLst>
</file>

<file path=ppt/tags/tag83.xml><?xml version="1.0" encoding="utf-8"?>
<p:tagLst xmlns:a="http://schemas.openxmlformats.org/drawingml/2006/main" xmlns:r="http://schemas.openxmlformats.org/officeDocument/2006/relationships" xmlns:p="http://schemas.openxmlformats.org/presentationml/2006/main">
  <p:tag name="NAME" val="SingleBoatText"/>
</p:tagLst>
</file>

<file path=ppt/tags/tag84.xml><?xml version="1.0" encoding="utf-8"?>
<p:tagLst xmlns:a="http://schemas.openxmlformats.org/drawingml/2006/main" xmlns:r="http://schemas.openxmlformats.org/officeDocument/2006/relationships" xmlns:p="http://schemas.openxmlformats.org/presentationml/2006/main">
  <p:tag name="NAME" val="Oval"/>
  <p:tag name="THINKCELLSHAPEDONOTDELETE" val="pUjyXjnPApE2JpvNMfshmMw"/>
</p:tagLst>
</file>

<file path=ppt/tags/tag85.xml><?xml version="1.0" encoding="utf-8"?>
<p:tagLst xmlns:a="http://schemas.openxmlformats.org/drawingml/2006/main" xmlns:r="http://schemas.openxmlformats.org/officeDocument/2006/relationships" xmlns:p="http://schemas.openxmlformats.org/presentationml/2006/main">
  <p:tag name="NAME" val="Oval"/>
  <p:tag name="THINKCELLSHAPEDONOTDELETE" val="pNgJ.ga8v30akWeUzo8LZCw"/>
</p:tagLst>
</file>

<file path=ppt/tags/tag86.xml><?xml version="1.0" encoding="utf-8"?>
<p:tagLst xmlns:a="http://schemas.openxmlformats.org/drawingml/2006/main" xmlns:r="http://schemas.openxmlformats.org/officeDocument/2006/relationships" xmlns:p="http://schemas.openxmlformats.org/presentationml/2006/main">
  <p:tag name="NAME" val="Oval"/>
  <p:tag name="THINKCELLSHAPEDONOTDELETE" val="pNgJ.ga8v30akWeUzo8LZC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NAME" val="Rectangl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dNAcOsejUUi3frYwLzV6.g"/>
</p:tagLst>
</file>

<file path=ppt/tags/tag90.xml><?xml version="1.0" encoding="utf-8"?>
<p:tagLst xmlns:a="http://schemas.openxmlformats.org/drawingml/2006/main" xmlns:r="http://schemas.openxmlformats.org/officeDocument/2006/relationships" xmlns:p="http://schemas.openxmlformats.org/presentationml/2006/main">
  <p:tag name="NAME" val="Rectangle"/>
</p:tagLst>
</file>

<file path=ppt/tags/tag91.xml><?xml version="1.0" encoding="utf-8"?>
<p:tagLst xmlns:a="http://schemas.openxmlformats.org/drawingml/2006/main" xmlns:r="http://schemas.openxmlformats.org/officeDocument/2006/relationships" xmlns:p="http://schemas.openxmlformats.org/presentationml/2006/main">
  <p:tag name="NAME" val="Rectangle"/>
</p:tagLst>
</file>

<file path=ppt/tags/tag92.xml><?xml version="1.0" encoding="utf-8"?>
<p:tagLst xmlns:a="http://schemas.openxmlformats.org/drawingml/2006/main" xmlns:r="http://schemas.openxmlformats.org/officeDocument/2006/relationships" xmlns:p="http://schemas.openxmlformats.org/presentationml/2006/main">
  <p:tag name="NAME" val="Rectangle"/>
</p:tagLst>
</file>

<file path=ppt/tags/tag93.xml><?xml version="1.0" encoding="utf-8"?>
<p:tagLst xmlns:a="http://schemas.openxmlformats.org/drawingml/2006/main" xmlns:r="http://schemas.openxmlformats.org/officeDocument/2006/relationships" xmlns:p="http://schemas.openxmlformats.org/presentationml/2006/main">
  <p:tag name="NAME" val="Rectangle"/>
</p:tagLst>
</file>

<file path=ppt/tags/tag94.xml><?xml version="1.0" encoding="utf-8"?>
<p:tagLst xmlns:a="http://schemas.openxmlformats.org/drawingml/2006/main" xmlns:r="http://schemas.openxmlformats.org/officeDocument/2006/relationships" xmlns:p="http://schemas.openxmlformats.org/presentationml/2006/main">
  <p:tag name="NAME" val="Rectangle"/>
</p:tagLst>
</file>

<file path=ppt/tags/tag95.xml><?xml version="1.0" encoding="utf-8"?>
<p:tagLst xmlns:a="http://schemas.openxmlformats.org/drawingml/2006/main" xmlns:r="http://schemas.openxmlformats.org/officeDocument/2006/relationships" xmlns:p="http://schemas.openxmlformats.org/presentationml/2006/main">
  <p:tag name="NAME" val="Rectangl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NAME" val="Oval"/>
</p:tagLst>
</file>

<file path=ppt/tags/tag98.xml><?xml version="1.0" encoding="utf-8"?>
<p:tagLst xmlns:a="http://schemas.openxmlformats.org/drawingml/2006/main" xmlns:r="http://schemas.openxmlformats.org/officeDocument/2006/relationships" xmlns:p="http://schemas.openxmlformats.org/presentationml/2006/main">
  <p:tag name="NAME" val="Arrow"/>
</p:tagLst>
</file>

<file path=ppt/tags/tag9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6_Firm Format - English (US)">
  <a:themeElements>
    <a:clrScheme name="ALMA">
      <a:dk1>
        <a:sysClr val="windowText" lastClr="000000"/>
      </a:dk1>
      <a:lt1>
        <a:sysClr val="window" lastClr="FFFFFF"/>
      </a:lt1>
      <a:dk2>
        <a:srgbClr val="39302A"/>
      </a:dk2>
      <a:lt2>
        <a:srgbClr val="E5DEDB"/>
      </a:lt2>
      <a:accent1>
        <a:srgbClr val="FFCA08"/>
      </a:accent1>
      <a:accent2>
        <a:srgbClr val="E06020"/>
      </a:accent2>
      <a:accent3>
        <a:srgbClr val="6F0710"/>
      </a:accent3>
      <a:accent4>
        <a:srgbClr val="38529C"/>
      </a:accent4>
      <a:accent5>
        <a:srgbClr val="002060"/>
      </a:accent5>
      <a:accent6>
        <a:srgbClr val="00B050"/>
      </a:accent6>
      <a:hlink>
        <a:srgbClr val="FFFF00"/>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3" id="{EB35FD5B-2F99-4FAD-9B4E-D8721F1E3784}" vid="{D98C0DBE-85CF-4894-B63D-36EC061A5849}"/>
    </a:ext>
  </a:extLst>
</a:theme>
</file>

<file path=ppt/theme/theme2.xml><?xml version="1.0" encoding="utf-8"?>
<a:theme xmlns:a="http://schemas.openxmlformats.org/drawingml/2006/main" name="7_Firm Format - English (US)">
  <a:themeElements>
    <a:clrScheme name="ALMA">
      <a:dk1>
        <a:sysClr val="windowText" lastClr="000000"/>
      </a:dk1>
      <a:lt1>
        <a:sysClr val="window" lastClr="FFFFFF"/>
      </a:lt1>
      <a:dk2>
        <a:srgbClr val="39302A"/>
      </a:dk2>
      <a:lt2>
        <a:srgbClr val="E5DEDB"/>
      </a:lt2>
      <a:accent1>
        <a:srgbClr val="FFCA08"/>
      </a:accent1>
      <a:accent2>
        <a:srgbClr val="E06020"/>
      </a:accent2>
      <a:accent3>
        <a:srgbClr val="6F0710"/>
      </a:accent3>
      <a:accent4>
        <a:srgbClr val="38529C"/>
      </a:accent4>
      <a:accent5>
        <a:srgbClr val="002060"/>
      </a:accent5>
      <a:accent6>
        <a:srgbClr val="00B050"/>
      </a:accent6>
      <a:hlink>
        <a:srgbClr val="FFFF00"/>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3" id="{EB35FD5B-2F99-4FAD-9B4E-D8721F1E3784}" vid="{D98C0DBE-85CF-4894-B63D-36EC061A5849}"/>
    </a:ext>
  </a:extLst>
</a:theme>
</file>

<file path=ppt/theme/theme3.xml><?xml version="1.0" encoding="utf-8"?>
<a:theme xmlns:a="http://schemas.openxmlformats.org/drawingml/2006/main" name="8_Firm Format - English (US)">
  <a:themeElements>
    <a:clrScheme name="ALMA">
      <a:dk1>
        <a:sysClr val="windowText" lastClr="000000"/>
      </a:dk1>
      <a:lt1>
        <a:sysClr val="window" lastClr="FFFFFF"/>
      </a:lt1>
      <a:dk2>
        <a:srgbClr val="39302A"/>
      </a:dk2>
      <a:lt2>
        <a:srgbClr val="E5DEDB"/>
      </a:lt2>
      <a:accent1>
        <a:srgbClr val="FFCA08"/>
      </a:accent1>
      <a:accent2>
        <a:srgbClr val="E06020"/>
      </a:accent2>
      <a:accent3>
        <a:srgbClr val="6F0710"/>
      </a:accent3>
      <a:accent4>
        <a:srgbClr val="38529C"/>
      </a:accent4>
      <a:accent5>
        <a:srgbClr val="002060"/>
      </a:accent5>
      <a:accent6>
        <a:srgbClr val="00B050"/>
      </a:accent6>
      <a:hlink>
        <a:srgbClr val="FFFF00"/>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3" id="{EB35FD5B-2F99-4FAD-9B4E-D8721F1E3784}" vid="{D98C0DBE-85CF-4894-B63D-36EC061A5849}"/>
    </a:ext>
  </a:extLst>
</a:theme>
</file>

<file path=ppt/theme/theme4.xml><?xml version="1.0" encoding="utf-8"?>
<a:theme xmlns:a="http://schemas.openxmlformats.org/drawingml/2006/main" name="Office Theme">
  <a:themeElements>
    <a:clrScheme name="ALMA">
      <a:dk1>
        <a:sysClr val="windowText" lastClr="000000"/>
      </a:dk1>
      <a:lt1>
        <a:sysClr val="window" lastClr="FFFFFF"/>
      </a:lt1>
      <a:dk2>
        <a:srgbClr val="38529C"/>
      </a:dk2>
      <a:lt2>
        <a:srgbClr val="D8D8D8"/>
      </a:lt2>
      <a:accent1>
        <a:srgbClr val="FDC228"/>
      </a:accent1>
      <a:accent2>
        <a:srgbClr val="D8602C"/>
      </a:accent2>
      <a:accent3>
        <a:srgbClr val="6F0710"/>
      </a:accent3>
      <a:accent4>
        <a:srgbClr val="38529C"/>
      </a:accent4>
      <a:accent5>
        <a:srgbClr val="8C942D"/>
      </a:accent5>
      <a:accent6>
        <a:srgbClr val="C00000"/>
      </a:accent6>
      <a:hlink>
        <a:srgbClr val="7030A0"/>
      </a:hlink>
      <a:folHlink>
        <a:srgbClr val="00B05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a:solidFill>
            <a:schemeClr val="tx2"/>
          </a:solidFill>
        </a:ln>
      </a:spPr>
      <a:bodyPr rtlCol="0" anchor="ctr"/>
      <a:lstStyle>
        <a:defPPr algn="ctr">
          <a:defRPr sz="1400" b="1" dirty="0"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0" tIns="0" rIns="0" bIns="0" rtlCol="0">
        <a:spAutoFit/>
      </a:bodyPr>
      <a:lstStyle>
        <a:defPPr algn="ctr">
          <a:defRPr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2" id="{C3957EBB-0986-42F2-89F4-1BF58E360038}" vid="{7C349CCB-BA54-4A56-8811-3D3657F02C63}"/>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68AF53E5CDA0146A56B17018F0CA5E0" ma:contentTypeVersion="10" ma:contentTypeDescription="Create a new document." ma:contentTypeScope="" ma:versionID="db0e642540bc8d93ef3d50096ca26663">
  <xsd:schema xmlns:xsd="http://www.w3.org/2001/XMLSchema" xmlns:xs="http://www.w3.org/2001/XMLSchema" xmlns:p="http://schemas.microsoft.com/office/2006/metadata/properties" xmlns:ns3="d306f6c7-7047-426c-a9ff-d994d53ba87d" targetNamespace="http://schemas.microsoft.com/office/2006/metadata/properties" ma:root="true" ma:fieldsID="a3b3d65fad21b7974dd45938fe664590" ns3:_="">
    <xsd:import namespace="d306f6c7-7047-426c-a9ff-d994d53ba87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06f6c7-7047-426c-a9ff-d994d53ba8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3C4A73-6D1A-4E56-A3EA-AB4CFF4F7E3D}">
  <ds:schemaRefs>
    <ds:schemaRef ds:uri="http://purl.org/dc/elements/1.1/"/>
    <ds:schemaRef ds:uri="http://schemas.openxmlformats.org/package/2006/metadata/core-properties"/>
    <ds:schemaRef ds:uri="d306f6c7-7047-426c-a9ff-d994d53ba87d"/>
    <ds:schemaRef ds:uri="http://schemas.microsoft.com/office/2006/documentManagement/types"/>
    <ds:schemaRef ds:uri="http://purl.org/dc/terms/"/>
    <ds:schemaRef ds:uri="http://schemas.microsoft.com/office/2006/metadata/properties"/>
    <ds:schemaRef ds:uri="http://www.w3.org/XML/1998/namespace"/>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895B7935-E9C7-416F-9674-A549A268C7C5}">
  <ds:schemaRefs>
    <ds:schemaRef ds:uri="http://schemas.microsoft.com/sharepoint/v3/contenttype/forms"/>
  </ds:schemaRefs>
</ds:datastoreItem>
</file>

<file path=customXml/itemProps3.xml><?xml version="1.0" encoding="utf-8"?>
<ds:datastoreItem xmlns:ds="http://schemas.openxmlformats.org/officeDocument/2006/customXml" ds:itemID="{845F7690-3D39-441E-B424-E57B83EF29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06f6c7-7047-426c-a9ff-d994d53ba8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ALMA Template</Template>
  <TotalTime>43827</TotalTime>
  <Words>6783</Words>
  <Application>Microsoft Office PowerPoint</Application>
  <PresentationFormat>Custom</PresentationFormat>
  <Paragraphs>794</Paragraphs>
  <Slides>50</Slides>
  <Notes>25</Notes>
  <HiddenSlides>1</HiddenSlides>
  <MMClips>0</MMClips>
  <ScaleCrop>false</ScaleCrop>
  <HeadingPairs>
    <vt:vector size="8" baseType="variant">
      <vt:variant>
        <vt:lpstr>Fonts Used</vt:lpstr>
      </vt:variant>
      <vt:variant>
        <vt:i4>14</vt:i4>
      </vt:variant>
      <vt:variant>
        <vt:lpstr>Theme</vt:lpstr>
      </vt:variant>
      <vt:variant>
        <vt:i4>4</vt:i4>
      </vt:variant>
      <vt:variant>
        <vt:lpstr>Embedded OLE Servers</vt:lpstr>
      </vt:variant>
      <vt:variant>
        <vt:i4>1</vt:i4>
      </vt:variant>
      <vt:variant>
        <vt:lpstr>Slide Titles</vt:lpstr>
      </vt:variant>
      <vt:variant>
        <vt:i4>50</vt:i4>
      </vt:variant>
    </vt:vector>
  </HeadingPairs>
  <TitlesOfParts>
    <vt:vector size="69" baseType="lpstr">
      <vt:lpstr>MS PGothic</vt:lpstr>
      <vt:lpstr>Arial</vt:lpstr>
      <vt:lpstr>Arial Black</vt:lpstr>
      <vt:lpstr>Arial Unicode MS</vt:lpstr>
      <vt:lpstr>Bookman Old Style</vt:lpstr>
      <vt:lpstr>Calibri</vt:lpstr>
      <vt:lpstr>Calibri Light</vt:lpstr>
      <vt:lpstr>EYInterstate Regular</vt:lpstr>
      <vt:lpstr>Gill Sans</vt:lpstr>
      <vt:lpstr>Heiti SC Light</vt:lpstr>
      <vt:lpstr>Helvetica</vt:lpstr>
      <vt:lpstr>inherit</vt:lpstr>
      <vt:lpstr>Tahoma</vt:lpstr>
      <vt:lpstr>Wingdings</vt:lpstr>
      <vt:lpstr>6_Firm Format - English (US)</vt:lpstr>
      <vt:lpstr>7_Firm Format - English (US)</vt:lpstr>
      <vt:lpstr>8_Firm Format - English (US)</vt:lpstr>
      <vt:lpstr>Office Theme</vt:lpstr>
      <vt:lpstr>think-cell Slide</vt:lpstr>
      <vt:lpstr>Malawi NTD Scorecard Management Tool  </vt:lpstr>
      <vt:lpstr>Specific Objectives</vt:lpstr>
      <vt:lpstr>Proposed Agenda for Malawi NTD Scorecard Indicator Review and ToTs (7 to 11 June 2021)</vt:lpstr>
      <vt:lpstr>PowerPoint Presentation</vt:lpstr>
      <vt:lpstr>ALMA has assisted countries across Africa in the development and strengthening of national Malaria, RMNCAH, and NTD scorecards</vt:lpstr>
      <vt:lpstr>Introduction to Country Scorecards  </vt:lpstr>
      <vt:lpstr>Scorecard Management Tools</vt:lpstr>
      <vt:lpstr>The online scorecard management tool (web platform) includes various data visualization and management functionalities</vt:lpstr>
      <vt:lpstr>Malawi Context</vt:lpstr>
      <vt:lpstr>Scorecard indicator review  </vt:lpstr>
      <vt:lpstr>Context and  objectives</vt:lpstr>
      <vt:lpstr>Selection of categories and indicators, pressure testing, and the establishment of priorities and data collection</vt:lpstr>
      <vt:lpstr>PowerPoint Presentation</vt:lpstr>
      <vt:lpstr>What are the national targets for NTD control and elimination and the corresponding indicators? </vt:lpstr>
      <vt:lpstr>Scorecard indicators will evolve as new data becomes available.</vt:lpstr>
      <vt:lpstr>Each indicator will have thresholds set to indicate whether the performance is on track or Not</vt:lpstr>
      <vt:lpstr>How to revise indicators</vt:lpstr>
      <vt:lpstr>How to analyse a scorecard  </vt:lpstr>
      <vt:lpstr>PowerPoint Presentation</vt:lpstr>
      <vt:lpstr> 2. Analyzing the scorecard to create actions…</vt:lpstr>
      <vt:lpstr>Three dimensions to each cell</vt:lpstr>
      <vt:lpstr>Three analyses help identify and prioritise specific Provinces and indicators for potential intervention</vt:lpstr>
      <vt:lpstr>When you identify a problem, open Province to see the performance of the Districts…</vt:lpstr>
      <vt:lpstr>How to use the scorecard data for action  </vt:lpstr>
      <vt:lpstr>After identifying the problems, investigate deeper to gain an understanding of the situation</vt:lpstr>
      <vt:lpstr>Formulate actions that are easy to understand, and adhere to 4 guiding principles</vt:lpstr>
      <vt:lpstr>Sample action categories</vt:lpstr>
      <vt:lpstr>Action Tracker: Actions can be assigned and progress tracked on the scorecard web platform</vt:lpstr>
      <vt:lpstr>Integrate the scorecard into existing accountability mechanisms  </vt:lpstr>
      <vt:lpstr>Scorecards drive action and accountability</vt:lpstr>
      <vt:lpstr>Integrate scorecard tools into existing accountability mechanisms</vt:lpstr>
      <vt:lpstr>Who you should share the scorecard with</vt:lpstr>
      <vt:lpstr>Potential fora for the scorecard</vt:lpstr>
      <vt:lpstr>PowerPoint Presentation</vt:lpstr>
      <vt:lpstr>Scorecard web platform  </vt:lpstr>
      <vt:lpstr>How to login to the scorecard</vt:lpstr>
      <vt:lpstr>Web platform training  </vt:lpstr>
      <vt:lpstr>Action Tracker Training in Demo  </vt:lpstr>
      <vt:lpstr>Typical order of Web Platform Training Add accounts before the training!</vt:lpstr>
      <vt:lpstr>Web Platform  Comprehension Exercise  </vt:lpstr>
      <vt:lpstr>PowerPoint Presentation</vt:lpstr>
      <vt:lpstr>PowerPoint Presentation</vt:lpstr>
      <vt:lpstr>How to create an analysis and action presentation for existing meetings  </vt:lpstr>
      <vt:lpstr>PowerPoint Presentation</vt:lpstr>
      <vt:lpstr>PowerPoint Presentation</vt:lpstr>
      <vt:lpstr>GROUP PRESENTATION </vt:lpstr>
      <vt:lpstr>Roles and responsibilities and  Next Steps  </vt:lpstr>
      <vt:lpstr>EXAMLE: Malaria Scorecard Roles and Responsibilities for scorecard (Provinces)</vt:lpstr>
      <vt:lpstr>Next Steps: NTD</vt:lpstr>
      <vt:lpstr>Next Steps: NTD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Taylor Platt</dc:creator>
  <cp:lastModifiedBy>Irenee Umulisa</cp:lastModifiedBy>
  <cp:revision>1642</cp:revision>
  <cp:lastPrinted>2015-07-24T15:06:03Z</cp:lastPrinted>
  <dcterms:created xsi:type="dcterms:W3CDTF">2015-07-21T12:56:57Z</dcterms:created>
  <dcterms:modified xsi:type="dcterms:W3CDTF">2021-06-02T15:08:58Z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le">
    <vt:lpwstr>Title</vt:lpwstr>
  </property>
  <property fmtid="{D5CDD505-2E9C-101B-9397-08002B2CF9AE}" pid="3" name="Final">
    <vt:bool>false</vt:bool>
  </property>
  <property fmtid="{D5CDD505-2E9C-101B-9397-08002B2CF9AE}" pid="4" name="Event">
    <vt:lpwstr/>
  </property>
  <property fmtid="{D5CDD505-2E9C-101B-9397-08002B2CF9AE}" pid="5" name="Delivery Date">
    <vt:lpwstr>Date</vt:lpwstr>
  </property>
  <property fmtid="{D5CDD505-2E9C-101B-9397-08002B2CF9AE}" pid="6" name="docid">
    <vt:lpwstr/>
  </property>
  <property fmtid="{D5CDD505-2E9C-101B-9397-08002B2CF9AE}" pid="7" name="Office2010EditCount">
    <vt:lpwstr>1</vt:lpwstr>
  </property>
  <property fmtid="{D5CDD505-2E9C-101B-9397-08002B2CF9AE}" pid="8" name="Office2003EditCount">
    <vt:lpwstr>0</vt:lpwstr>
  </property>
  <property fmtid="{D5CDD505-2E9C-101B-9397-08002B2CF9AE}" pid="9" name="LastEditedOfficeVersion">
    <vt:lpwstr>Office2010</vt:lpwstr>
  </property>
  <property fmtid="{D5CDD505-2E9C-101B-9397-08002B2CF9AE}" pid="10" name="Office2010WasSaved">
    <vt:lpwstr>1</vt:lpwstr>
  </property>
  <property fmtid="{D5CDD505-2E9C-101B-9397-08002B2CF9AE}" pid="11" name="ContentTypeId">
    <vt:lpwstr>0x010100D68AF53E5CDA0146A56B17018F0CA5E0</vt:lpwstr>
  </property>
</Properties>
</file>