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ags/tag42.xml" ContentType="application/vnd.openxmlformats-officedocument.presentationml.tags+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tags/tag43.xml" ContentType="application/vnd.openxmlformats-officedocument.presentationml.tags+xml"/>
  <Override PartName="/ppt/tags/tag44.xml" ContentType="application/vnd.openxmlformats-officedocument.presentationml.tags+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notesSlides/notesSlide7.xml" ContentType="application/vnd.openxmlformats-officedocument.presentationml.notesSlide+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notesSlides/notesSlide10.xml" ContentType="application/vnd.openxmlformats-officedocument.presentationml.notesSlide+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notesSlides/notesSlide11.xml" ContentType="application/vnd.openxmlformats-officedocument.presentationml.notesSlide+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notesSlides/notesSlide12.xml" ContentType="application/vnd.openxmlformats-officedocument.presentationml.notesSlide+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notesSlides/notesSlide13.xml" ContentType="application/vnd.openxmlformats-officedocument.presentationml.notesSlide+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1.xml" ContentType="application/vnd.openxmlformats-officedocument.presentationml.comments+xml"/>
  <Override PartName="/ppt/notesSlides/notesSlide18.xml" ContentType="application/vnd.openxmlformats-officedocument.presentationml.notesSlid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notesSlides/notesSlide19.xml" ContentType="application/vnd.openxmlformats-officedocument.presentationml.notesSlide+xml"/>
  <Override PartName="/ppt/tags/tag244.xml" ContentType="application/vnd.openxmlformats-officedocument.presentationml.tags+xml"/>
  <Override PartName="/ppt/tags/tag24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85" r:id="rId4"/>
    <p:sldMasterId id="2147483696" r:id="rId5"/>
    <p:sldMasterId id="2147483715" r:id="rId6"/>
    <p:sldMasterId id="2147483782" r:id="rId7"/>
    <p:sldMasterId id="2147483803" r:id="rId8"/>
    <p:sldMasterId id="2147483813" r:id="rId9"/>
    <p:sldMasterId id="2147483825" r:id="rId10"/>
  </p:sldMasterIdLst>
  <p:notesMasterIdLst>
    <p:notesMasterId r:id="rId137"/>
  </p:notesMasterIdLst>
  <p:handoutMasterIdLst>
    <p:handoutMasterId r:id="rId138"/>
  </p:handoutMasterIdLst>
  <p:sldIdLst>
    <p:sldId id="291" r:id="rId11"/>
    <p:sldId id="292" r:id="rId12"/>
    <p:sldId id="293" r:id="rId13"/>
    <p:sldId id="302" r:id="rId14"/>
    <p:sldId id="1868" r:id="rId15"/>
    <p:sldId id="1869" r:id="rId16"/>
    <p:sldId id="256" r:id="rId17"/>
    <p:sldId id="257" r:id="rId18"/>
    <p:sldId id="258" r:id="rId19"/>
    <p:sldId id="259" r:id="rId20"/>
    <p:sldId id="262" r:id="rId21"/>
    <p:sldId id="263" r:id="rId22"/>
    <p:sldId id="264" r:id="rId23"/>
    <p:sldId id="265" r:id="rId24"/>
    <p:sldId id="266" r:id="rId25"/>
    <p:sldId id="267" r:id="rId26"/>
    <p:sldId id="268" r:id="rId27"/>
    <p:sldId id="1871" r:id="rId28"/>
    <p:sldId id="1872" r:id="rId29"/>
    <p:sldId id="1873" r:id="rId30"/>
    <p:sldId id="1874" r:id="rId31"/>
    <p:sldId id="296" r:id="rId32"/>
    <p:sldId id="322" r:id="rId33"/>
    <p:sldId id="1875" r:id="rId34"/>
    <p:sldId id="1876" r:id="rId35"/>
    <p:sldId id="325" r:id="rId36"/>
    <p:sldId id="1877" r:id="rId37"/>
    <p:sldId id="1879" r:id="rId38"/>
    <p:sldId id="452" r:id="rId39"/>
    <p:sldId id="1881" r:id="rId40"/>
    <p:sldId id="1880" r:id="rId41"/>
    <p:sldId id="831" r:id="rId42"/>
    <p:sldId id="1882" r:id="rId43"/>
    <p:sldId id="1885" r:id="rId44"/>
    <p:sldId id="1788" r:id="rId45"/>
    <p:sldId id="1796" r:id="rId46"/>
    <p:sldId id="1792" r:id="rId47"/>
    <p:sldId id="1791" r:id="rId48"/>
    <p:sldId id="1889" r:id="rId49"/>
    <p:sldId id="1798" r:id="rId50"/>
    <p:sldId id="1888" r:id="rId51"/>
    <p:sldId id="1950" r:id="rId52"/>
    <p:sldId id="1951" r:id="rId53"/>
    <p:sldId id="1890" r:id="rId54"/>
    <p:sldId id="1900" r:id="rId55"/>
    <p:sldId id="1894" r:id="rId56"/>
    <p:sldId id="1895" r:id="rId57"/>
    <p:sldId id="1896" r:id="rId58"/>
    <p:sldId id="1898" r:id="rId59"/>
    <p:sldId id="1892" r:id="rId60"/>
    <p:sldId id="1902" r:id="rId61"/>
    <p:sldId id="1733" r:id="rId62"/>
    <p:sldId id="1891" r:id="rId63"/>
    <p:sldId id="1903" r:id="rId64"/>
    <p:sldId id="1904" r:id="rId65"/>
    <p:sldId id="1907" r:id="rId66"/>
    <p:sldId id="1908" r:id="rId67"/>
    <p:sldId id="1909" r:id="rId68"/>
    <p:sldId id="329" r:id="rId69"/>
    <p:sldId id="335" r:id="rId70"/>
    <p:sldId id="1905" r:id="rId71"/>
    <p:sldId id="1906" r:id="rId72"/>
    <p:sldId id="1910" r:id="rId73"/>
    <p:sldId id="1912" r:id="rId74"/>
    <p:sldId id="1913" r:id="rId75"/>
    <p:sldId id="1914" r:id="rId76"/>
    <p:sldId id="1916" r:id="rId77"/>
    <p:sldId id="1917" r:id="rId78"/>
    <p:sldId id="1918" r:id="rId79"/>
    <p:sldId id="1915" r:id="rId80"/>
    <p:sldId id="1919" r:id="rId81"/>
    <p:sldId id="1920" r:id="rId82"/>
    <p:sldId id="1921" r:id="rId83"/>
    <p:sldId id="1952" r:id="rId84"/>
    <p:sldId id="1823" r:id="rId85"/>
    <p:sldId id="1812" r:id="rId86"/>
    <p:sldId id="1803" r:id="rId87"/>
    <p:sldId id="1807" r:id="rId88"/>
    <p:sldId id="1806" r:id="rId89"/>
    <p:sldId id="1804" r:id="rId90"/>
    <p:sldId id="1809" r:id="rId91"/>
    <p:sldId id="1816" r:id="rId92"/>
    <p:sldId id="1818" r:id="rId93"/>
    <p:sldId id="1819" r:id="rId94"/>
    <p:sldId id="1821" r:id="rId95"/>
    <p:sldId id="1822" r:id="rId96"/>
    <p:sldId id="1953" r:id="rId97"/>
    <p:sldId id="1814" r:id="rId98"/>
    <p:sldId id="1815" r:id="rId99"/>
    <p:sldId id="1922" r:id="rId100"/>
    <p:sldId id="1810" r:id="rId101"/>
    <p:sldId id="1923" r:id="rId102"/>
    <p:sldId id="1924" r:id="rId103"/>
    <p:sldId id="1929" r:id="rId104"/>
    <p:sldId id="1943" r:id="rId105"/>
    <p:sldId id="1768" r:id="rId106"/>
    <p:sldId id="1767" r:id="rId107"/>
    <p:sldId id="1766" r:id="rId108"/>
    <p:sldId id="1925" r:id="rId109"/>
    <p:sldId id="1930" r:id="rId110"/>
    <p:sldId id="1932" r:id="rId111"/>
    <p:sldId id="1931" r:id="rId112"/>
    <p:sldId id="1927" r:id="rId113"/>
    <p:sldId id="1933" r:id="rId114"/>
    <p:sldId id="1934" r:id="rId115"/>
    <p:sldId id="1949" r:id="rId116"/>
    <p:sldId id="1834" r:id="rId117"/>
    <p:sldId id="1935" r:id="rId118"/>
    <p:sldId id="1748" r:id="rId119"/>
    <p:sldId id="1853" r:id="rId120"/>
    <p:sldId id="1954" r:id="rId121"/>
    <p:sldId id="1955" r:id="rId122"/>
    <p:sldId id="1937" r:id="rId123"/>
    <p:sldId id="1938" r:id="rId124"/>
    <p:sldId id="1939" r:id="rId125"/>
    <p:sldId id="1940" r:id="rId126"/>
    <p:sldId id="1527" r:id="rId127"/>
    <p:sldId id="1525" r:id="rId128"/>
    <p:sldId id="1526" r:id="rId129"/>
    <p:sldId id="1531" r:id="rId130"/>
    <p:sldId id="1524" r:id="rId131"/>
    <p:sldId id="1532" r:id="rId132"/>
    <p:sldId id="326" r:id="rId133"/>
    <p:sldId id="332" r:id="rId134"/>
    <p:sldId id="1941" r:id="rId135"/>
    <p:sldId id="1942" r:id="rId136"/>
  </p:sldIdLst>
  <p:sldSz cx="8961438" cy="6721475"/>
  <p:notesSz cx="7010400" cy="9236075"/>
  <p:custDataLst>
    <p:tags r:id="rId139"/>
  </p:custDataLst>
  <p:defaultTextStyle>
    <a:defPPr>
      <a:defRPr lang="en-US"/>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4233">
          <p15:clr>
            <a:srgbClr val="A4A3A4"/>
          </p15:clr>
        </p15:guide>
        <p15:guide id="2">
          <p15:clr>
            <a:srgbClr val="A4A3A4"/>
          </p15:clr>
        </p15:guide>
      </p15:sldGuideLst>
    </p:ext>
    <p:ext uri="{2D200454-40CA-4A62-9FC3-DE9A4176ACB9}">
      <p15:notesGuideLst xmlns:p15="http://schemas.microsoft.com/office/powerpoint/2012/main">
        <p15:guide id="1" orient="horz" pos="2909"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8" clrIdx="6"/>
  <p:cmAuthor id="1" name="Melanie Renshaw" initials="MR" lastIdx="164" clrIdx="0"/>
  <p:cmAuthor id="8" name="Auteur" initials="A" lastIdx="8" clrIdx="7"/>
  <p:cmAuthor id="2" name="Stephen Rooke" initials="SR" lastIdx="1" clrIdx="1"/>
  <p:cmAuthor id="3" name="Elizabeth Katwan" initials="EK" lastIdx="6" clrIdx="2"/>
  <p:cmAuthor id="4" name="diego duque" initials="dd" lastIdx="35" clrIdx="3"/>
  <p:cmAuthor id="5" name="Anne Gasasira" initials="AG" lastIdx="30" clrIdx="4"/>
  <p:cmAuthor id="6" name="James Banda" initials="JB" lastIdx="3" clrIdx="5">
    <p:extLst>
      <p:ext uri="{19B8F6BF-5375-455C-9EA6-DF929625EA0E}">
        <p15:presenceInfo xmlns:p15="http://schemas.microsoft.com/office/powerpoint/2012/main" userId="S::JBanda@alma2030.org::20d879e8-996f-477a-ac93-dc4a7cdac4a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3E75"/>
    <a:srgbClr val="B9B93A"/>
    <a:srgbClr val="6F0710"/>
    <a:srgbClr val="FAFFBD"/>
    <a:srgbClr val="FFFF66"/>
    <a:srgbClr val="6F1926"/>
    <a:srgbClr val="DFAF00"/>
    <a:srgbClr val="EDBB00"/>
    <a:srgbClr val="E9B800"/>
    <a:srgbClr val="5500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00" autoAdjust="0"/>
    <p:restoredTop sz="93895" autoAdjust="0"/>
  </p:normalViewPr>
  <p:slideViewPr>
    <p:cSldViewPr snapToGrid="0" snapToObjects="1">
      <p:cViewPr varScale="1">
        <p:scale>
          <a:sx n="148" d="100"/>
          <a:sy n="148" d="100"/>
        </p:scale>
        <p:origin x="200" y="1256"/>
      </p:cViewPr>
      <p:guideLst>
        <p:guide orient="horz" pos="4233"/>
        <p:guide/>
      </p:guideLst>
    </p:cSldViewPr>
  </p:slideViewPr>
  <p:outlineViewPr>
    <p:cViewPr>
      <p:scale>
        <a:sx n="33" d="100"/>
        <a:sy n="33" d="100"/>
      </p:scale>
      <p:origin x="0" y="-3780"/>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p:cViewPr>
        <p:scale>
          <a:sx n="50" d="100"/>
          <a:sy n="50" d="100"/>
        </p:scale>
        <p:origin x="3356" y="936"/>
      </p:cViewPr>
      <p:guideLst>
        <p:guide orient="horz" pos="2909"/>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63" Type="http://schemas.openxmlformats.org/officeDocument/2006/relationships/slide" Target="slides/slide53.xml"/><Relationship Id="rId84" Type="http://schemas.openxmlformats.org/officeDocument/2006/relationships/slide" Target="slides/slide74.xml"/><Relationship Id="rId138" Type="http://schemas.openxmlformats.org/officeDocument/2006/relationships/handoutMaster" Target="handoutMasters/handoutMaster1.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28" Type="http://schemas.openxmlformats.org/officeDocument/2006/relationships/slide" Target="slides/slide118.xml"/><Relationship Id="rId144" Type="http://schemas.openxmlformats.org/officeDocument/2006/relationships/tableStyles" Target="tableStyles.xml"/><Relationship Id="rId5" Type="http://schemas.openxmlformats.org/officeDocument/2006/relationships/slideMaster" Target="slideMasters/slideMaster2.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slide" Target="slides/slide103.xml"/><Relationship Id="rId118" Type="http://schemas.openxmlformats.org/officeDocument/2006/relationships/slide" Target="slides/slide108.xml"/><Relationship Id="rId134" Type="http://schemas.openxmlformats.org/officeDocument/2006/relationships/slide" Target="slides/slide124.xml"/><Relationship Id="rId139" Type="http://schemas.openxmlformats.org/officeDocument/2006/relationships/tags" Target="tags/tag1.xml"/><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slide" Target="slides/slide98.xml"/><Relationship Id="rId124" Type="http://schemas.openxmlformats.org/officeDocument/2006/relationships/slide" Target="slides/slide114.xml"/><Relationship Id="rId129" Type="http://schemas.openxmlformats.org/officeDocument/2006/relationships/slide" Target="slides/slide119.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4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119" Type="http://schemas.openxmlformats.org/officeDocument/2006/relationships/slide" Target="slides/slide109.xml"/><Relationship Id="rId44" Type="http://schemas.openxmlformats.org/officeDocument/2006/relationships/slide" Target="slides/slide34.xml"/><Relationship Id="rId60" Type="http://schemas.openxmlformats.org/officeDocument/2006/relationships/slide" Target="slides/slide50.xml"/><Relationship Id="rId65" Type="http://schemas.openxmlformats.org/officeDocument/2006/relationships/slide" Target="slides/slide55.xml"/><Relationship Id="rId81" Type="http://schemas.openxmlformats.org/officeDocument/2006/relationships/slide" Target="slides/slide71.xml"/><Relationship Id="rId86" Type="http://schemas.openxmlformats.org/officeDocument/2006/relationships/slide" Target="slides/slide76.xml"/><Relationship Id="rId130" Type="http://schemas.openxmlformats.org/officeDocument/2006/relationships/slide" Target="slides/slide120.xml"/><Relationship Id="rId135" Type="http://schemas.openxmlformats.org/officeDocument/2006/relationships/slide" Target="slides/slide125.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141"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slide" Target="slides/slide121.xml"/><Relationship Id="rId136" Type="http://schemas.openxmlformats.org/officeDocument/2006/relationships/slide" Target="slides/slide126.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openxmlformats.org/officeDocument/2006/relationships/notesMaster" Target="notesMasters/notesMaster1.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slide" Target="slides/slide122.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slide" Target="slides/slide117.xml"/><Relationship Id="rId10" Type="http://schemas.openxmlformats.org/officeDocument/2006/relationships/slideMaster" Target="slideMasters/slideMaster7.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4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6.xml"/><Relationship Id="rId47" Type="http://schemas.openxmlformats.org/officeDocument/2006/relationships/slide" Target="slides/slide37.xml"/><Relationship Id="rId68" Type="http://schemas.openxmlformats.org/officeDocument/2006/relationships/slide" Target="slides/slide58.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6" Type="http://schemas.openxmlformats.org/officeDocument/2006/relationships/slide" Target="slides/slide6.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r>
              <a:rPr lang="en-US" sz="1200" b="1"/>
              <a:t>Evolution des cas de paludisme de 2014 à 2020 en RDC</a:t>
            </a:r>
          </a:p>
        </c:rich>
      </c:tx>
      <c:overlay val="0"/>
      <c:spPr>
        <a:noFill/>
        <a:ln w="25400">
          <a:noFill/>
        </a:ln>
      </c:spPr>
    </c:title>
    <c:autoTitleDeleted val="0"/>
    <c:plotArea>
      <c:layout/>
      <c:barChart>
        <c:barDir val="col"/>
        <c:grouping val="clustered"/>
        <c:varyColors val="0"/>
        <c:ser>
          <c:idx val="0"/>
          <c:order val="0"/>
          <c:tx>
            <c:strRef>
              <c:f>'Indicateurs et Graphiques'!$D$281</c:f>
              <c:strCache>
                <c:ptCount val="1"/>
                <c:pt idx="0">
                  <c:v>Cas de paludisme</c:v>
                </c:pt>
              </c:strCache>
            </c:strRef>
          </c:tx>
          <c:spPr>
            <a:solidFill>
              <a:srgbClr val="5B9BD5"/>
            </a:solidFill>
            <a:ln w="25400">
              <a:noFill/>
            </a:ln>
          </c:spPr>
          <c:invertIfNegative val="0"/>
          <c:dLbls>
            <c:spPr>
              <a:noFill/>
              <a:ln w="25400">
                <a:noFill/>
              </a:ln>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'Indicateurs et Graphiques'!$C$282:$C$288</c:f>
              <c:numCache>
                <c:formatCode>General</c:formatCode>
                <c:ptCount val="7"/>
                <c:pt idx="0">
                  <c:v>2014</c:v>
                </c:pt>
                <c:pt idx="1">
                  <c:v>2015</c:v>
                </c:pt>
                <c:pt idx="2">
                  <c:v>2016</c:v>
                </c:pt>
                <c:pt idx="3">
                  <c:v>2017</c:v>
                </c:pt>
                <c:pt idx="4">
                  <c:v>2018</c:v>
                </c:pt>
                <c:pt idx="5">
                  <c:v>2019</c:v>
                </c:pt>
                <c:pt idx="6">
                  <c:v>2020</c:v>
                </c:pt>
              </c:numCache>
            </c:numRef>
          </c:cat>
          <c:val>
            <c:numRef>
              <c:f>'Indicateurs et Graphiques'!$D$282:$D$288</c:f>
              <c:numCache>
                <c:formatCode>General</c:formatCode>
                <c:ptCount val="7"/>
                <c:pt idx="0">
                  <c:v>9749369</c:v>
                </c:pt>
                <c:pt idx="1">
                  <c:v>12186639</c:v>
                </c:pt>
                <c:pt idx="2">
                  <c:v>15397717</c:v>
                </c:pt>
                <c:pt idx="3">
                  <c:v>15272767</c:v>
                </c:pt>
                <c:pt idx="4">
                  <c:v>18208440</c:v>
                </c:pt>
                <c:pt idx="5">
                  <c:v>21934127</c:v>
                </c:pt>
                <c:pt idx="6">
                  <c:v>22590647</c:v>
                </c:pt>
              </c:numCache>
            </c:numRef>
          </c:val>
          <c:extLst>
            <c:ext xmlns:c16="http://schemas.microsoft.com/office/drawing/2014/chart" uri="{C3380CC4-5D6E-409C-BE32-E72D297353CC}">
              <c16:uniqueId val="{00000000-F1E0-5A4C-8585-8C395CBC3387}"/>
            </c:ext>
          </c:extLst>
        </c:ser>
        <c:dLbls>
          <c:showLegendKey val="0"/>
          <c:showVal val="0"/>
          <c:showCatName val="0"/>
          <c:showSerName val="0"/>
          <c:showPercent val="0"/>
          <c:showBubbleSize val="0"/>
        </c:dLbls>
        <c:gapWidth val="219"/>
        <c:overlap val="-27"/>
        <c:axId val="432391304"/>
        <c:axId val="432391696"/>
      </c:barChart>
      <c:catAx>
        <c:axId val="432391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432391696"/>
        <c:crosses val="autoZero"/>
        <c:auto val="1"/>
        <c:lblAlgn val="ctr"/>
        <c:lblOffset val="100"/>
        <c:noMultiLvlLbl val="0"/>
      </c:catAx>
      <c:valAx>
        <c:axId val="432391696"/>
        <c:scaling>
          <c:orientation val="minMax"/>
        </c:scaling>
        <c:delete val="0"/>
        <c:axPos val="l"/>
        <c:numFmt formatCode="General"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432391304"/>
        <c:crosses val="autoZero"/>
        <c:crossBetween val="between"/>
      </c:valAx>
      <c:spPr>
        <a:noFill/>
        <a:ln w="25400">
          <a:noFill/>
        </a:ln>
      </c:spPr>
    </c:plotArea>
    <c:plotVisOnly val="1"/>
    <c:dispBlanksAs val="gap"/>
    <c:showDLblsOverMax val="0"/>
  </c:chart>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c:spPr>
  <c:txPr>
    <a:bodyPr/>
    <a:lstStyle/>
    <a:p>
      <a:pPr>
        <a:defRPr>
          <a:solidFill>
            <a:schemeClr val="dk1"/>
          </a:solidFill>
          <a:latin typeface="+mn-lt"/>
          <a:ea typeface="+mn-ea"/>
          <a:cs typeface="+mn-cs"/>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r>
              <a:rPr lang="en-US" sz="1200" b="1"/>
              <a:t>Evolution des décès de 2014 à 2019, en RDC</a:t>
            </a:r>
          </a:p>
        </c:rich>
      </c:tx>
      <c:overlay val="0"/>
      <c:spPr>
        <a:noFill/>
        <a:ln w="25400">
          <a:noFill/>
        </a:ln>
      </c:spPr>
    </c:title>
    <c:autoTitleDeleted val="0"/>
    <c:plotArea>
      <c:layout/>
      <c:barChart>
        <c:barDir val="col"/>
        <c:grouping val="clustered"/>
        <c:varyColors val="0"/>
        <c:ser>
          <c:idx val="0"/>
          <c:order val="0"/>
          <c:tx>
            <c:strRef>
              <c:f>'GRAPHIQUES 2019'!$I$184</c:f>
              <c:strCache>
                <c:ptCount val="1"/>
                <c:pt idx="0">
                  <c:v>Décès</c:v>
                </c:pt>
              </c:strCache>
            </c:strRef>
          </c:tx>
          <c:spPr>
            <a:solidFill>
              <a:srgbClr val="5B9BD5"/>
            </a:solidFill>
            <a:ln w="25400">
              <a:noFill/>
            </a:ln>
          </c:spPr>
          <c:invertIfNegative val="0"/>
          <c:dLbls>
            <c:spPr>
              <a:noFill/>
              <a:ln w="25400">
                <a:noFill/>
              </a:ln>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'GRAPHIQUES 2019'!$H$185:$H$190</c:f>
              <c:numCache>
                <c:formatCode>General</c:formatCode>
                <c:ptCount val="6"/>
                <c:pt idx="0">
                  <c:v>2014</c:v>
                </c:pt>
                <c:pt idx="1">
                  <c:v>2015</c:v>
                </c:pt>
                <c:pt idx="2">
                  <c:v>2016</c:v>
                </c:pt>
                <c:pt idx="3">
                  <c:v>2017</c:v>
                </c:pt>
                <c:pt idx="4">
                  <c:v>2018</c:v>
                </c:pt>
                <c:pt idx="5">
                  <c:v>2019</c:v>
                </c:pt>
              </c:numCache>
            </c:numRef>
          </c:cat>
          <c:val>
            <c:numRef>
              <c:f>'GRAPHIQUES 2019'!$I$185:$I$190</c:f>
              <c:numCache>
                <c:formatCode>General</c:formatCode>
                <c:ptCount val="6"/>
                <c:pt idx="0">
                  <c:v>25502</c:v>
                </c:pt>
                <c:pt idx="1">
                  <c:v>39054</c:v>
                </c:pt>
                <c:pt idx="2">
                  <c:v>33997</c:v>
                </c:pt>
                <c:pt idx="3">
                  <c:v>27458</c:v>
                </c:pt>
                <c:pt idx="4">
                  <c:v>18030</c:v>
                </c:pt>
                <c:pt idx="5">
                  <c:v>13072</c:v>
                </c:pt>
              </c:numCache>
            </c:numRef>
          </c:val>
          <c:extLst>
            <c:ext xmlns:c16="http://schemas.microsoft.com/office/drawing/2014/chart" uri="{C3380CC4-5D6E-409C-BE32-E72D297353CC}">
              <c16:uniqueId val="{00000000-BF5D-4DD4-B8D1-FA434E9ED455}"/>
            </c:ext>
          </c:extLst>
        </c:ser>
        <c:dLbls>
          <c:showLegendKey val="0"/>
          <c:showVal val="0"/>
          <c:showCatName val="0"/>
          <c:showSerName val="0"/>
          <c:showPercent val="0"/>
          <c:showBubbleSize val="0"/>
        </c:dLbls>
        <c:gapWidth val="219"/>
        <c:overlap val="-27"/>
        <c:axId val="442110888"/>
        <c:axId val="442117944"/>
      </c:barChart>
      <c:catAx>
        <c:axId val="442110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442117944"/>
        <c:crosses val="autoZero"/>
        <c:auto val="1"/>
        <c:lblAlgn val="ctr"/>
        <c:lblOffset val="100"/>
        <c:noMultiLvlLbl val="0"/>
      </c:catAx>
      <c:valAx>
        <c:axId val="442117944"/>
        <c:scaling>
          <c:orientation val="minMax"/>
        </c:scaling>
        <c:delete val="0"/>
        <c:axPos val="l"/>
        <c:numFmt formatCode="General"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442110888"/>
        <c:crosses val="autoZero"/>
        <c:crossBetween val="between"/>
      </c:valAx>
      <c:spPr>
        <a:noFill/>
        <a:ln w="25400">
          <a:noFill/>
        </a:ln>
      </c:spPr>
    </c:plotArea>
    <c:plotVisOnly val="1"/>
    <c:dispBlanksAs val="gap"/>
    <c:showDLblsOverMax val="0"/>
  </c:chart>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c:spPr>
  <c:txPr>
    <a:bodyPr/>
    <a:lstStyle/>
    <a:p>
      <a:pPr>
        <a:defRPr>
          <a:solidFill>
            <a:schemeClr val="dk1"/>
          </a:solidFill>
          <a:latin typeface="+mn-lt"/>
          <a:ea typeface="+mn-ea"/>
          <a:cs typeface="+mn-cs"/>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dLbls>
          <c:showLegendKey val="0"/>
          <c:showVal val="0"/>
          <c:showCatName val="0"/>
          <c:showSerName val="0"/>
          <c:showPercent val="0"/>
          <c:showBubbleSize val="0"/>
        </c:dLbls>
        <c:gapWidth val="65"/>
        <c:shape val="box"/>
        <c:axId val="272719280"/>
        <c:axId val="272716480"/>
        <c:axId val="0"/>
      </c:bar3DChart>
      <c:catAx>
        <c:axId val="272719280"/>
        <c:scaling>
          <c:orientation val="minMax"/>
        </c:scaling>
        <c:delete val="1"/>
        <c:axPos val="b"/>
        <c:numFmt formatCode="General" sourceLinked="1"/>
        <c:majorTickMark val="none"/>
        <c:minorTickMark val="none"/>
        <c:tickLblPos val="nextTo"/>
        <c:crossAx val="272716480"/>
        <c:crosses val="autoZero"/>
        <c:auto val="1"/>
        <c:lblAlgn val="ctr"/>
        <c:lblOffset val="100"/>
        <c:noMultiLvlLbl val="0"/>
      </c:catAx>
      <c:valAx>
        <c:axId val="272716480"/>
        <c:scaling>
          <c:orientation val="minMax"/>
        </c:scaling>
        <c:delete val="1"/>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crossAx val="2727192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dLbls>
          <c:showLegendKey val="0"/>
          <c:showVal val="0"/>
          <c:showCatName val="0"/>
          <c:showSerName val="0"/>
          <c:showPercent val="0"/>
          <c:showBubbleSize val="0"/>
        </c:dLbls>
        <c:gapWidth val="65"/>
        <c:shape val="box"/>
        <c:axId val="272719280"/>
        <c:axId val="272716480"/>
        <c:axId val="0"/>
      </c:bar3DChart>
      <c:catAx>
        <c:axId val="272719280"/>
        <c:scaling>
          <c:orientation val="minMax"/>
        </c:scaling>
        <c:delete val="1"/>
        <c:axPos val="b"/>
        <c:numFmt formatCode="General" sourceLinked="1"/>
        <c:majorTickMark val="none"/>
        <c:minorTickMark val="none"/>
        <c:tickLblPos val="nextTo"/>
        <c:crossAx val="272716480"/>
        <c:crosses val="autoZero"/>
        <c:auto val="1"/>
        <c:lblAlgn val="ctr"/>
        <c:lblOffset val="100"/>
        <c:noMultiLvlLbl val="0"/>
      </c:catAx>
      <c:valAx>
        <c:axId val="272716480"/>
        <c:scaling>
          <c:orientation val="minMax"/>
        </c:scaling>
        <c:delete val="1"/>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crossAx val="2727192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4" dt="2021-06-01T14:47:12.074" idx="32">
    <p:pos x="10" y="10"/>
    <p:text>Add instructions to slide. What is this group work? SMART actions in action tracker?</p:text>
    <p:extLst>
      <p:ext uri="{C676402C-5697-4E1C-873F-D02D1690AC5C}">
        <p15:threadingInfo xmlns:p15="http://schemas.microsoft.com/office/powerpoint/2012/main" timeZoneBias="24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9156219"/>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3" name="Rectangle 3"/>
          <p:cNvSpPr>
            <a:spLocks noGrp="1" noChangeArrowheads="1"/>
          </p:cNvSpPr>
          <p:nvPr>
            <p:ph type="body" sz="quarter" idx="3"/>
          </p:nvPr>
        </p:nvSpPr>
        <p:spPr bwMode="auto">
          <a:xfrm>
            <a:off x="567700" y="4962911"/>
            <a:ext cx="5974023" cy="1223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7" name="Rectangle 7"/>
          <p:cNvSpPr>
            <a:spLocks noGrp="1" noChangeArrowheads="1"/>
          </p:cNvSpPr>
          <p:nvPr>
            <p:ph type="sldNum" sz="quarter" idx="5"/>
          </p:nvPr>
        </p:nvSpPr>
        <p:spPr bwMode="auto">
          <a:xfrm>
            <a:off x="6256224" y="8870550"/>
            <a:ext cx="556145" cy="183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r">
              <a:defRPr sz="1200"/>
            </a:lvl1pPr>
          </a:lstStyle>
          <a:p>
            <a:pPr>
              <a:defRPr/>
            </a:pPr>
            <a:fld id="{3C3A632B-FBDE-46D4-BF6F-6D14421E6342}" type="slidenum">
              <a:rPr lang="en-US"/>
              <a:pPr>
                <a:defRPr/>
              </a:pPr>
              <a:t>‹#›</a:t>
            </a:fld>
            <a:endParaRPr lang="en-US" dirty="0"/>
          </a:p>
        </p:txBody>
      </p:sp>
      <p:sp>
        <p:nvSpPr>
          <p:cNvPr id="2" name="Footer Placeholder 1">
            <a:extLst>
              <a:ext uri="{FF2B5EF4-FFF2-40B4-BE49-F238E27FC236}">
                <a16:creationId xmlns:a16="http://schemas.microsoft.com/office/drawing/2014/main" id="{73393C63-23D2-4629-8846-0F140FD9F87D}"/>
              </a:ext>
            </a:extLst>
          </p:cNvPr>
          <p:cNvSpPr>
            <a:spLocks noGrp="1"/>
          </p:cNvSpPr>
          <p:nvPr>
            <p:ph type="ftr" sz="quarter" idx="4"/>
          </p:nvPr>
        </p:nvSpPr>
        <p:spPr>
          <a:xfrm>
            <a:off x="0" y="8772525"/>
            <a:ext cx="3038475" cy="463550"/>
          </a:xfrm>
          <a:prstGeom prst="rect">
            <a:avLst/>
          </a:prstGeom>
        </p:spPr>
        <p:txBody>
          <a:bodyPr vert="horz" lIns="91440" tIns="45720" rIns="91440" bIns="45720" rtlCol="0" anchor="b"/>
          <a:lstStyle>
            <a:lvl1pPr algn="l">
              <a:defRPr sz="1200"/>
            </a:lvl1pPr>
          </a:lstStyle>
          <a:p>
            <a:endParaRPr lang="fr-FR"/>
          </a:p>
        </p:txBody>
      </p:sp>
    </p:spTree>
    <p:extLst>
      <p:ext uri="{BB962C8B-B14F-4D97-AF65-F5344CB8AC3E}">
        <p14:creationId xmlns:p14="http://schemas.microsoft.com/office/powerpoint/2010/main" val="3303025599"/>
      </p:ext>
    </p:extLst>
  </p:cSld>
  <p:clrMap bg1="lt1" tx1="dk1" bg2="lt2" tx2="dk2" accent1="accent1" accent2="accent2" accent3="accent3" accent4="accent4" accent5="accent5" accent6="accent6" hlink="hlink" folHlink="folHlink"/>
  <p:hf dt="0"/>
  <p:notesStyle>
    <a:lvl1pPr algn="l" defTabSz="895350" rtl="0" eaLnBrk="0" fontAlgn="base" hangingPunct="0">
      <a:spcBef>
        <a:spcPct val="0"/>
      </a:spcBef>
      <a:spcAft>
        <a:spcPct val="0"/>
      </a:spcAft>
      <a:buClr>
        <a:schemeClr val="tx2"/>
      </a:buClr>
      <a:defRPr sz="1600" kern="1200">
        <a:solidFill>
          <a:schemeClr val="tx1"/>
        </a:solidFill>
        <a:latin typeface="Arial" charset="0"/>
        <a:ea typeface="+mn-ea"/>
        <a:cs typeface="+mn-cs"/>
      </a:defRPr>
    </a:lvl1pPr>
    <a:lvl2pPr marL="117475" indent="-115888" algn="l" defTabSz="895350" rtl="0" eaLnBrk="0" fontAlgn="base" hangingPunct="0">
      <a:spcBef>
        <a:spcPct val="0"/>
      </a:spcBef>
      <a:spcAft>
        <a:spcPct val="0"/>
      </a:spcAft>
      <a:buClr>
        <a:schemeClr val="tx2"/>
      </a:buClr>
      <a:buSzPct val="120000"/>
      <a:buFont typeface="Arial" charset="0"/>
      <a:buChar char="▪"/>
      <a:defRPr sz="1600" kern="1200">
        <a:solidFill>
          <a:schemeClr val="tx1"/>
        </a:solidFill>
        <a:latin typeface="Arial" charset="0"/>
        <a:ea typeface="+mn-ea"/>
        <a:cs typeface="+mn-cs"/>
      </a:defRPr>
    </a:lvl2pPr>
    <a:lvl3pPr marL="300038" indent="-180975" algn="l" defTabSz="895350" rtl="0" eaLnBrk="0" fontAlgn="base" hangingPunct="0">
      <a:spcBef>
        <a:spcPct val="0"/>
      </a:spcBef>
      <a:spcAft>
        <a:spcPct val="0"/>
      </a:spcAft>
      <a:buClr>
        <a:schemeClr val="tx2"/>
      </a:buClr>
      <a:buSzPct val="120000"/>
      <a:buFont typeface="Arial" charset="0"/>
      <a:buChar char="–"/>
      <a:defRPr sz="1600" kern="1200">
        <a:solidFill>
          <a:schemeClr val="tx1"/>
        </a:solidFill>
        <a:latin typeface="Arial" charset="0"/>
        <a:ea typeface="+mn-ea"/>
        <a:cs typeface="+mn-cs"/>
      </a:defRPr>
    </a:lvl3pPr>
    <a:lvl4pPr marL="427038" indent="-125413" algn="l" defTabSz="895350" rtl="0" eaLnBrk="0" fontAlgn="base" hangingPunct="0">
      <a:spcBef>
        <a:spcPct val="0"/>
      </a:spcBef>
      <a:spcAft>
        <a:spcPct val="0"/>
      </a:spcAft>
      <a:buClr>
        <a:schemeClr val="tx2"/>
      </a:buClr>
      <a:buFont typeface="Arial" charset="0"/>
      <a:buChar char="▫"/>
      <a:defRPr sz="1600" kern="1200">
        <a:solidFill>
          <a:schemeClr val="tx1"/>
        </a:solidFill>
        <a:latin typeface="Arial" charset="0"/>
        <a:ea typeface="+mn-ea"/>
        <a:cs typeface="+mn-cs"/>
      </a:defRPr>
    </a:lvl4pPr>
    <a:lvl5pPr marL="542925" indent="-114300" algn="l" defTabSz="895350" rtl="0" eaLnBrk="0" fontAlgn="base" hangingPunct="0">
      <a:spcBef>
        <a:spcPct val="0"/>
      </a:spcBef>
      <a:spcAft>
        <a:spcPct val="0"/>
      </a:spcAft>
      <a:buClr>
        <a:schemeClr val="tx2"/>
      </a:buClr>
      <a:buSzPct val="89000"/>
      <a:buFont typeface="Arial" charset="0"/>
      <a:buChar char="-"/>
      <a:defRPr sz="16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pPr>
              <a:defRPr/>
            </a:pPr>
            <a:fld id="{3C3A632B-FBDE-46D4-BF6F-6D14421E6342}" type="slidenum">
              <a:rPr lang="en-US" smtClean="0"/>
              <a:pPr>
                <a:defRPr/>
              </a:pPr>
              <a:t>29</a:t>
            </a:fld>
            <a:endParaRPr lang="en-US" dirty="0"/>
          </a:p>
        </p:txBody>
      </p:sp>
      <p:sp>
        <p:nvSpPr>
          <p:cNvPr id="5" name="Footer Placeholder 4"/>
          <p:cNvSpPr>
            <a:spLocks noGrp="1"/>
          </p:cNvSpPr>
          <p:nvPr>
            <p:ph type="ftr" sz="quarter" idx="4"/>
          </p:nvPr>
        </p:nvSpPr>
        <p:spPr/>
        <p:txBody>
          <a:bodyPr/>
          <a:lstStyle/>
          <a:p>
            <a:endParaRPr lang="fr-FR"/>
          </a:p>
        </p:txBody>
      </p:sp>
    </p:spTree>
    <p:extLst>
      <p:ext uri="{BB962C8B-B14F-4D97-AF65-F5344CB8AC3E}">
        <p14:creationId xmlns:p14="http://schemas.microsoft.com/office/powerpoint/2010/main" val="3178530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6E2CA6-C0CB-4C7D-BDDD-C947E1BCC3DC}" type="slidenum">
              <a:rPr lang="en-GB" smtClean="0"/>
              <a:t>82</a:t>
            </a:fld>
            <a:endParaRPr lang="en-GB"/>
          </a:p>
        </p:txBody>
      </p:sp>
    </p:spTree>
    <p:extLst>
      <p:ext uri="{BB962C8B-B14F-4D97-AF65-F5344CB8AC3E}">
        <p14:creationId xmlns:p14="http://schemas.microsoft.com/office/powerpoint/2010/main" val="2032565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6E2CA6-C0CB-4C7D-BDDD-C947E1BCC3DC}" type="slidenum">
              <a:rPr lang="en-GB" smtClean="0"/>
              <a:t>83</a:t>
            </a:fld>
            <a:endParaRPr lang="en-GB"/>
          </a:p>
        </p:txBody>
      </p:sp>
    </p:spTree>
    <p:extLst>
      <p:ext uri="{BB962C8B-B14F-4D97-AF65-F5344CB8AC3E}">
        <p14:creationId xmlns:p14="http://schemas.microsoft.com/office/powerpoint/2010/main" val="3595321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6E2CA6-C0CB-4C7D-BDDD-C947E1BCC3DC}" type="slidenum">
              <a:rPr lang="en-GB" smtClean="0"/>
              <a:t>84</a:t>
            </a:fld>
            <a:endParaRPr lang="en-GB"/>
          </a:p>
        </p:txBody>
      </p:sp>
    </p:spTree>
    <p:extLst>
      <p:ext uri="{BB962C8B-B14F-4D97-AF65-F5344CB8AC3E}">
        <p14:creationId xmlns:p14="http://schemas.microsoft.com/office/powerpoint/2010/main" val="3380002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6E2CA6-C0CB-4C7D-BDDD-C947E1BCC3DC}" type="slidenum">
              <a:rPr lang="en-GB" smtClean="0"/>
              <a:t>85</a:t>
            </a:fld>
            <a:endParaRPr lang="en-GB"/>
          </a:p>
        </p:txBody>
      </p:sp>
    </p:spTree>
    <p:extLst>
      <p:ext uri="{BB962C8B-B14F-4D97-AF65-F5344CB8AC3E}">
        <p14:creationId xmlns:p14="http://schemas.microsoft.com/office/powerpoint/2010/main" val="3689616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6E2CA6-C0CB-4C7D-BDDD-C947E1BCC3DC}" type="slidenum">
              <a:rPr lang="en-GB" smtClean="0"/>
              <a:t>86</a:t>
            </a:fld>
            <a:endParaRPr lang="en-GB"/>
          </a:p>
        </p:txBody>
      </p:sp>
    </p:spTree>
    <p:extLst>
      <p:ext uri="{BB962C8B-B14F-4D97-AF65-F5344CB8AC3E}">
        <p14:creationId xmlns:p14="http://schemas.microsoft.com/office/powerpoint/2010/main" val="42085894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6E2CA6-C0CB-4C7D-BDDD-C947E1BCC3DC}" type="slidenum">
              <a:rPr lang="en-GB" smtClean="0"/>
              <a:t>87</a:t>
            </a:fld>
            <a:endParaRPr lang="en-GB"/>
          </a:p>
        </p:txBody>
      </p:sp>
    </p:spTree>
    <p:extLst>
      <p:ext uri="{BB962C8B-B14F-4D97-AF65-F5344CB8AC3E}">
        <p14:creationId xmlns:p14="http://schemas.microsoft.com/office/powerpoint/2010/main" val="10648164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6E2CA6-C0CB-4C7D-BDDD-C947E1BCC3DC}" type="slidenum">
              <a:rPr lang="en-GB" smtClean="0"/>
              <a:t>88</a:t>
            </a:fld>
            <a:endParaRPr lang="en-GB"/>
          </a:p>
        </p:txBody>
      </p:sp>
    </p:spTree>
    <p:extLst>
      <p:ext uri="{BB962C8B-B14F-4D97-AF65-F5344CB8AC3E}">
        <p14:creationId xmlns:p14="http://schemas.microsoft.com/office/powerpoint/2010/main" val="887950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6E2CA6-C0CB-4C7D-BDDD-C947E1BCC3DC}" type="slidenum">
              <a:rPr lang="en-GB" smtClean="0"/>
              <a:t>89</a:t>
            </a:fld>
            <a:endParaRPr lang="en-GB"/>
          </a:p>
        </p:txBody>
      </p:sp>
    </p:spTree>
    <p:extLst>
      <p:ext uri="{BB962C8B-B14F-4D97-AF65-F5344CB8AC3E}">
        <p14:creationId xmlns:p14="http://schemas.microsoft.com/office/powerpoint/2010/main" val="603429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6E2CA6-C0CB-4C7D-BDDD-C947E1BCC3DC}" type="slidenum">
              <a:rPr lang="en-GB" smtClean="0"/>
              <a:t>91</a:t>
            </a:fld>
            <a:endParaRPr lang="en-GB"/>
          </a:p>
        </p:txBody>
      </p:sp>
    </p:spTree>
    <p:extLst>
      <p:ext uri="{BB962C8B-B14F-4D97-AF65-F5344CB8AC3E}">
        <p14:creationId xmlns:p14="http://schemas.microsoft.com/office/powerpoint/2010/main" val="1287568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43C16763-E82F-4538-BEE5-209B1E92A4FE}"/>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3373970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txBox="1">
            <a:spLocks noGrp="1"/>
          </p:cNvSpPr>
          <p:nvPr>
            <p:ph type="body" idx="1"/>
          </p:nvPr>
        </p:nvSpPr>
        <p:spPr>
          <a:xfrm>
            <a:off x="567700" y="4962910"/>
            <a:ext cx="5974022" cy="1223116"/>
          </a:xfrm>
          <a:prstGeom prst="rect">
            <a:avLst/>
          </a:prstGeom>
        </p:spPr>
        <p:txBody>
          <a:bodyPr lIns="91425" tIns="91425" rIns="91425" bIns="91425" anchor="t" anchorCtr="0">
            <a:noAutofit/>
          </a:bodyPr>
          <a:lstStyle/>
          <a:p>
            <a:pPr>
              <a:spcBef>
                <a:spcPts val="0"/>
              </a:spcBef>
              <a:buNone/>
            </a:pPr>
            <a:endParaRPr/>
          </a:p>
        </p:txBody>
      </p:sp>
      <p:sp>
        <p:nvSpPr>
          <p:cNvPr id="245" name="Shape 245"/>
          <p:cNvSpPr>
            <a:spLocks noGrp="1" noRot="1" noChangeAspect="1"/>
          </p:cNvSpPr>
          <p:nvPr>
            <p:ph type="sldImg" idx="2"/>
          </p:nvPr>
        </p:nvSpPr>
        <p:spPr>
          <a:xfrm>
            <a:off x="798513" y="579438"/>
            <a:ext cx="5419725" cy="4064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727191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8513" y="579438"/>
            <a:ext cx="5419725" cy="4064000"/>
          </a:xfrm>
          <a:prstGeom prst="rect">
            <a:avLst/>
          </a:prstGeo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pPr>
              <a:defRPr/>
            </a:pPr>
            <a:fld id="{3C3A632B-FBDE-46D4-BF6F-6D14421E6342}" type="slidenum">
              <a:rPr lang="en-US" smtClean="0"/>
              <a:pPr>
                <a:defRPr/>
              </a:pPr>
              <a:t>52</a:t>
            </a:fld>
            <a:endParaRPr lang="en-US" dirty="0"/>
          </a:p>
        </p:txBody>
      </p:sp>
      <p:sp>
        <p:nvSpPr>
          <p:cNvPr id="5" name="Footer Placeholder 4"/>
          <p:cNvSpPr>
            <a:spLocks noGrp="1"/>
          </p:cNvSpPr>
          <p:nvPr>
            <p:ph type="ftr" sz="quarter" idx="4"/>
          </p:nvPr>
        </p:nvSpPr>
        <p:spPr/>
        <p:txBody>
          <a:bodyPr/>
          <a:lstStyle/>
          <a:p>
            <a:endParaRPr lang="fr-FR"/>
          </a:p>
        </p:txBody>
      </p:sp>
    </p:spTree>
    <p:extLst>
      <p:ext uri="{BB962C8B-B14F-4D97-AF65-F5344CB8AC3E}">
        <p14:creationId xmlns:p14="http://schemas.microsoft.com/office/powerpoint/2010/main" val="1342904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6E2CA6-C0CB-4C7D-BDDD-C947E1BCC3DC}" type="slidenum">
              <a:rPr lang="en-GB" smtClean="0"/>
              <a:t>76</a:t>
            </a:fld>
            <a:endParaRPr lang="en-GB" dirty="0"/>
          </a:p>
        </p:txBody>
      </p:sp>
    </p:spTree>
    <p:extLst>
      <p:ext uri="{BB962C8B-B14F-4D97-AF65-F5344CB8AC3E}">
        <p14:creationId xmlns:p14="http://schemas.microsoft.com/office/powerpoint/2010/main" val="907575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6E2CA6-C0CB-4C7D-BDDD-C947E1BCC3DC}" type="slidenum">
              <a:rPr lang="en-GB" smtClean="0"/>
              <a:t>77</a:t>
            </a:fld>
            <a:endParaRPr lang="en-GB"/>
          </a:p>
        </p:txBody>
      </p:sp>
    </p:spTree>
    <p:extLst>
      <p:ext uri="{BB962C8B-B14F-4D97-AF65-F5344CB8AC3E}">
        <p14:creationId xmlns:p14="http://schemas.microsoft.com/office/powerpoint/2010/main" val="2057184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6E2CA6-C0CB-4C7D-BDDD-C947E1BCC3DC}" type="slidenum">
              <a:rPr lang="en-GB" smtClean="0"/>
              <a:t>78</a:t>
            </a:fld>
            <a:endParaRPr lang="en-GB" dirty="0"/>
          </a:p>
        </p:txBody>
      </p:sp>
    </p:spTree>
    <p:extLst>
      <p:ext uri="{BB962C8B-B14F-4D97-AF65-F5344CB8AC3E}">
        <p14:creationId xmlns:p14="http://schemas.microsoft.com/office/powerpoint/2010/main" val="358211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6E2CA6-C0CB-4C7D-BDDD-C947E1BCC3DC}" type="slidenum">
              <a:rPr lang="en-GB" smtClean="0"/>
              <a:t>79</a:t>
            </a:fld>
            <a:endParaRPr lang="en-GB" dirty="0"/>
          </a:p>
        </p:txBody>
      </p:sp>
    </p:spTree>
    <p:extLst>
      <p:ext uri="{BB962C8B-B14F-4D97-AF65-F5344CB8AC3E}">
        <p14:creationId xmlns:p14="http://schemas.microsoft.com/office/powerpoint/2010/main" val="391781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6E2CA6-C0CB-4C7D-BDDD-C947E1BCC3DC}" type="slidenum">
              <a:rPr lang="en-GB" smtClean="0"/>
              <a:t>80</a:t>
            </a:fld>
            <a:endParaRPr lang="en-GB"/>
          </a:p>
        </p:txBody>
      </p:sp>
    </p:spTree>
    <p:extLst>
      <p:ext uri="{BB962C8B-B14F-4D97-AF65-F5344CB8AC3E}">
        <p14:creationId xmlns:p14="http://schemas.microsoft.com/office/powerpoint/2010/main" val="405809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6E2CA6-C0CB-4C7D-BDDD-C947E1BCC3DC}" type="slidenum">
              <a:rPr lang="en-GB" smtClean="0"/>
              <a:t>81</a:t>
            </a:fld>
            <a:endParaRPr lang="en-GB"/>
          </a:p>
        </p:txBody>
      </p:sp>
    </p:spTree>
    <p:extLst>
      <p:ext uri="{BB962C8B-B14F-4D97-AF65-F5344CB8AC3E}">
        <p14:creationId xmlns:p14="http://schemas.microsoft.com/office/powerpoint/2010/main" val="3769328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xml"/><Relationship Id="rId1" Type="http://schemas.openxmlformats.org/officeDocument/2006/relationships/vmlDrawing" Target="../drawings/vmlDrawing5.vml"/><Relationship Id="rId5" Type="http://schemas.openxmlformats.org/officeDocument/2006/relationships/image" Target="../media/image6.emf"/><Relationship Id="rId4" Type="http://schemas.openxmlformats.org/officeDocument/2006/relationships/oleObject" Target="../embeddings/oleObject5.bin"/></Relationships>
</file>

<file path=ppt/slideLayouts/_rels/slideLayout12.xml.rels><?xml version="1.0" encoding="UTF-8" standalone="yes"?>
<Relationships xmlns="http://schemas.openxmlformats.org/package/2006/relationships"><Relationship Id="rId8" Type="http://schemas.openxmlformats.org/officeDocument/2006/relationships/tags" Target="../tags/tag13.xml"/><Relationship Id="rId13" Type="http://schemas.openxmlformats.org/officeDocument/2006/relationships/tags" Target="../tags/tag18.xml"/><Relationship Id="rId18" Type="http://schemas.openxmlformats.org/officeDocument/2006/relationships/slideMaster" Target="../slideMasters/slideMaster2.xml"/><Relationship Id="rId3" Type="http://schemas.openxmlformats.org/officeDocument/2006/relationships/tags" Target="../tags/tag8.xml"/><Relationship Id="rId21" Type="http://schemas.openxmlformats.org/officeDocument/2006/relationships/image" Target="../media/image7.png"/><Relationship Id="rId7" Type="http://schemas.openxmlformats.org/officeDocument/2006/relationships/tags" Target="../tags/tag12.xml"/><Relationship Id="rId12" Type="http://schemas.openxmlformats.org/officeDocument/2006/relationships/tags" Target="../tags/tag17.xml"/><Relationship Id="rId17" Type="http://schemas.openxmlformats.org/officeDocument/2006/relationships/tags" Target="../tags/tag22.xml"/><Relationship Id="rId2" Type="http://schemas.openxmlformats.org/officeDocument/2006/relationships/tags" Target="../tags/tag7.xml"/><Relationship Id="rId16" Type="http://schemas.openxmlformats.org/officeDocument/2006/relationships/tags" Target="../tags/tag21.xml"/><Relationship Id="rId20" Type="http://schemas.openxmlformats.org/officeDocument/2006/relationships/image" Target="../media/image3.emf"/><Relationship Id="rId1" Type="http://schemas.openxmlformats.org/officeDocument/2006/relationships/vmlDrawing" Target="../drawings/vmlDrawing6.vml"/><Relationship Id="rId6" Type="http://schemas.openxmlformats.org/officeDocument/2006/relationships/tags" Target="../tags/tag11.xml"/><Relationship Id="rId11" Type="http://schemas.openxmlformats.org/officeDocument/2006/relationships/tags" Target="../tags/tag16.xml"/><Relationship Id="rId5" Type="http://schemas.openxmlformats.org/officeDocument/2006/relationships/tags" Target="../tags/tag10.xml"/><Relationship Id="rId15" Type="http://schemas.openxmlformats.org/officeDocument/2006/relationships/tags" Target="../tags/tag20.xml"/><Relationship Id="rId10" Type="http://schemas.openxmlformats.org/officeDocument/2006/relationships/tags" Target="../tags/tag15.xml"/><Relationship Id="rId19" Type="http://schemas.openxmlformats.org/officeDocument/2006/relationships/oleObject" Target="../embeddings/oleObject6.bin"/><Relationship Id="rId4" Type="http://schemas.openxmlformats.org/officeDocument/2006/relationships/tags" Target="../tags/tag9.xml"/><Relationship Id="rId9" Type="http://schemas.openxmlformats.org/officeDocument/2006/relationships/tags" Target="../tags/tag14.xml"/><Relationship Id="rId14" Type="http://schemas.openxmlformats.org/officeDocument/2006/relationships/tags" Target="../tags/tag1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4.xml"/><Relationship Id="rId1" Type="http://schemas.openxmlformats.org/officeDocument/2006/relationships/vmlDrawing" Target="../drawings/vmlDrawing8.v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oleObject" Target="../embeddings/oleObject4.bin"/></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5.xml"/><Relationship Id="rId1" Type="http://schemas.openxmlformats.org/officeDocument/2006/relationships/vmlDrawing" Target="../drawings/vmlDrawing9.vml"/><Relationship Id="rId5" Type="http://schemas.openxmlformats.org/officeDocument/2006/relationships/image" Target="../media/image6.emf"/><Relationship Id="rId4" Type="http://schemas.openxmlformats.org/officeDocument/2006/relationships/oleObject" Target="../embeddings/oleObject5.bin"/></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32.xml"/><Relationship Id="rId13" Type="http://schemas.openxmlformats.org/officeDocument/2006/relationships/tags" Target="../tags/tag37.xml"/><Relationship Id="rId18" Type="http://schemas.openxmlformats.org/officeDocument/2006/relationships/slideMaster" Target="../slideMasters/slideMaster3.xml"/><Relationship Id="rId3" Type="http://schemas.openxmlformats.org/officeDocument/2006/relationships/tags" Target="../tags/tag27.xml"/><Relationship Id="rId21" Type="http://schemas.openxmlformats.org/officeDocument/2006/relationships/image" Target="../media/image7.png"/><Relationship Id="rId7" Type="http://schemas.openxmlformats.org/officeDocument/2006/relationships/tags" Target="../tags/tag31.xml"/><Relationship Id="rId12" Type="http://schemas.openxmlformats.org/officeDocument/2006/relationships/tags" Target="../tags/tag36.xml"/><Relationship Id="rId17" Type="http://schemas.openxmlformats.org/officeDocument/2006/relationships/tags" Target="../tags/tag41.xml"/><Relationship Id="rId2" Type="http://schemas.openxmlformats.org/officeDocument/2006/relationships/tags" Target="../tags/tag26.xml"/><Relationship Id="rId16" Type="http://schemas.openxmlformats.org/officeDocument/2006/relationships/tags" Target="../tags/tag40.xml"/><Relationship Id="rId20" Type="http://schemas.openxmlformats.org/officeDocument/2006/relationships/image" Target="../media/image3.emf"/><Relationship Id="rId1" Type="http://schemas.openxmlformats.org/officeDocument/2006/relationships/vmlDrawing" Target="../drawings/vmlDrawing10.vml"/><Relationship Id="rId6" Type="http://schemas.openxmlformats.org/officeDocument/2006/relationships/tags" Target="../tags/tag30.xml"/><Relationship Id="rId11" Type="http://schemas.openxmlformats.org/officeDocument/2006/relationships/tags" Target="../tags/tag35.xml"/><Relationship Id="rId5" Type="http://schemas.openxmlformats.org/officeDocument/2006/relationships/tags" Target="../tags/tag29.xml"/><Relationship Id="rId15" Type="http://schemas.openxmlformats.org/officeDocument/2006/relationships/tags" Target="../tags/tag39.xml"/><Relationship Id="rId10" Type="http://schemas.openxmlformats.org/officeDocument/2006/relationships/tags" Target="../tags/tag34.xml"/><Relationship Id="rId19" Type="http://schemas.openxmlformats.org/officeDocument/2006/relationships/oleObject" Target="../embeddings/oleObject6.bin"/><Relationship Id="rId4" Type="http://schemas.openxmlformats.org/officeDocument/2006/relationships/tags" Target="../tags/tag28.xml"/><Relationship Id="rId9" Type="http://schemas.openxmlformats.org/officeDocument/2006/relationships/tags" Target="../tags/tag33.xml"/><Relationship Id="rId14" Type="http://schemas.openxmlformats.org/officeDocument/2006/relationships/tags" Target="../tags/tag3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2.xml"/><Relationship Id="rId1" Type="http://schemas.openxmlformats.org/officeDocument/2006/relationships/vmlDrawing" Target="../drawings/vmlDrawing11.v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oleObject" Target="../embeddings/oleObject7.bin"/></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4.xml"/><Relationship Id="rId1" Type="http://schemas.openxmlformats.org/officeDocument/2006/relationships/vmlDrawing" Target="../drawings/vmlDrawing13.v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oleObject" Target="../embeddings/oleObject9.bin"/></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oleObject" Target="../embeddings/oleObject4.bin"/></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53" name="think-cell Slide" r:id="rId4" imgW="360" imgH="360" progId="">
                  <p:embed/>
                </p:oleObj>
              </mc:Choice>
              <mc:Fallback>
                <p:oleObj name="think-cell Slide" r:id="rId4" imgW="360" imgH="360" progId="">
                  <p:embed/>
                  <p:pic>
                    <p:nvPicPr>
                      <p:cNvPr id="3" name="Objec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doc id"/>
          <p:cNvSpPr txBox="1">
            <a:spLocks noChangeArrowheads="1"/>
          </p:cNvSpPr>
          <p:nvPr/>
        </p:nvSpPr>
        <p:spPr bwMode="auto">
          <a:xfrm>
            <a:off x="8442325" y="36513"/>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hangingPunct="1">
              <a:defRPr/>
            </a:pPr>
            <a:endParaRPr lang="en-US" sz="800" dirty="0">
              <a:solidFill>
                <a:prstClr val="black"/>
              </a:solidFill>
              <a:latin typeface="Arial"/>
            </a:endParaRPr>
          </a:p>
        </p:txBody>
      </p:sp>
      <p:grpSp>
        <p:nvGrpSpPr>
          <p:cNvPr id="2" name="Title Elements"/>
          <p:cNvGrpSpPr/>
          <p:nvPr userDrawn="1"/>
        </p:nvGrpSpPr>
        <p:grpSpPr>
          <a:xfrm>
            <a:off x="0" y="0"/>
            <a:ext cx="8958264" cy="6723063"/>
            <a:chOff x="0" y="0"/>
            <a:chExt cx="8958264" cy="6723063"/>
          </a:xfrm>
        </p:grpSpPr>
        <p:sp>
          <p:nvSpPr>
            <p:cNvPr id="9" name="Document type" hidden="1"/>
            <p:cNvSpPr txBox="1">
              <a:spLocks noChangeArrowheads="1"/>
            </p:cNvSpPr>
            <p:nvPr/>
          </p:nvSpPr>
          <p:spPr bwMode="auto">
            <a:xfrm>
              <a:off x="2640013" y="4930775"/>
              <a:ext cx="493553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dirty="0">
                  <a:solidFill>
                    <a:prstClr val="black"/>
                  </a:solidFill>
                  <a:latin typeface="Arial"/>
                </a:rPr>
                <a:t>Document type</a:t>
              </a:r>
            </a:p>
          </p:txBody>
        </p:sp>
        <p:sp>
          <p:nvSpPr>
            <p:cNvPr id="10" name="Date" hidden="1"/>
            <p:cNvSpPr txBox="1">
              <a:spLocks noChangeArrowheads="1"/>
            </p:cNvSpPr>
            <p:nvPr/>
          </p:nvSpPr>
          <p:spPr bwMode="auto">
            <a:xfrm>
              <a:off x="2640013" y="5199063"/>
              <a:ext cx="493553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dirty="0">
                  <a:solidFill>
                    <a:prstClr val="black"/>
                  </a:solidFill>
                  <a:latin typeface="Arial"/>
                </a:rPr>
                <a:t>Date</a:t>
              </a:r>
            </a:p>
          </p:txBody>
        </p:sp>
        <p:sp>
          <p:nvSpPr>
            <p:cNvPr id="11" name="Disclaimer" hidden="1"/>
            <p:cNvSpPr>
              <a:spLocks noChangeArrowheads="1"/>
            </p:cNvSpPr>
            <p:nvPr/>
          </p:nvSpPr>
          <p:spPr bwMode="auto">
            <a:xfrm>
              <a:off x="2640013" y="5895975"/>
              <a:ext cx="51212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804863" eaLnBrk="0" hangingPunct="0"/>
              <a:r>
                <a:rPr lang="en-US" sz="800" dirty="0">
                  <a:solidFill>
                    <a:prstClr val="black"/>
                  </a:solidFill>
                  <a:latin typeface="Arial"/>
                </a:rPr>
                <a:t>CONFIDENTIAL AND PROPRIETARY</a:t>
              </a:r>
            </a:p>
            <a:p>
              <a:pPr defTabSz="804863" eaLnBrk="0" hangingPunct="0"/>
              <a:r>
                <a:rPr lang="en-US" sz="800" dirty="0">
                  <a:solidFill>
                    <a:prstClr val="black"/>
                  </a:solidFill>
                  <a:latin typeface="Arial"/>
                </a:rPr>
                <a:t>Any use of this material without specific permission of McKinsey &amp; Company is strictly prohibited</a:t>
              </a:r>
            </a:p>
          </p:txBody>
        </p:sp>
        <p:sp>
          <p:nvSpPr>
            <p:cNvPr id="12" name="TitleBottomPlaceholder" hidden="1"/>
            <p:cNvSpPr>
              <a:spLocks noChangeArrowheads="1"/>
            </p:cNvSpPr>
            <p:nvPr/>
          </p:nvSpPr>
          <p:spPr bwMode="auto">
            <a:xfrm>
              <a:off x="0" y="2238375"/>
              <a:ext cx="2193925" cy="4484688"/>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a:endParaRPr>
            </a:p>
          </p:txBody>
        </p:sp>
        <p:sp>
          <p:nvSpPr>
            <p:cNvPr id="13" name="TitleTopPlaceholder" hidden="1"/>
            <p:cNvSpPr>
              <a:spLocks noChangeArrowheads="1"/>
            </p:cNvSpPr>
            <p:nvPr/>
          </p:nvSpPr>
          <p:spPr bwMode="auto">
            <a:xfrm>
              <a:off x="0" y="0"/>
              <a:ext cx="2193925" cy="2238375"/>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a:endParaRPr>
            </a:p>
          </p:txBody>
        </p:sp>
        <p:sp>
          <p:nvSpPr>
            <p:cNvPr id="19" name="Rectangle 18" hidden="1"/>
            <p:cNvSpPr/>
            <p:nvPr/>
          </p:nvSpPr>
          <p:spPr>
            <a:xfrm>
              <a:off x="0" y="0"/>
              <a:ext cx="8958264" cy="6721475"/>
            </a:xfrm>
            <a:prstGeom prst="rect">
              <a:avLst/>
            </a:prstGeom>
            <a:noFill/>
            <a:ln w="3175">
              <a:solidFill>
                <a:srgbClr val="0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grpSp>
      <p:pic>
        <p:nvPicPr>
          <p:cNvPr id="18" name="TitleBottomBarBW" hidden="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73913" y="6443663"/>
            <a:ext cx="1636712" cy="19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4" name="Rectangle 1026"/>
          <p:cNvSpPr>
            <a:spLocks noGrp="1" noChangeArrowheads="1"/>
          </p:cNvSpPr>
          <p:nvPr>
            <p:ph type="ctrTitle"/>
          </p:nvPr>
        </p:nvSpPr>
        <p:spPr>
          <a:xfrm>
            <a:off x="562672" y="3052054"/>
            <a:ext cx="7879488" cy="646331"/>
          </a:xfrm>
          <a:prstGeom prst="rect">
            <a:avLst/>
          </a:prstGeom>
        </p:spPr>
        <p:txBody>
          <a:bodyPr/>
          <a:lstStyle>
            <a:lvl1pPr>
              <a:defRPr sz="4200" b="0" baseline="0">
                <a:solidFill>
                  <a:srgbClr val="375199"/>
                </a:solidFill>
                <a:latin typeface="Arial" panose="020B0604020202020204" pitchFamily="34" charset="0"/>
                <a:ea typeface="+mj-ea"/>
                <a:cs typeface="Arial" panose="020B0604020202020204" pitchFamily="34" charset="0"/>
              </a:defRPr>
            </a:lvl1pPr>
          </a:lstStyle>
          <a:p>
            <a:pPr lvl="0"/>
            <a:r>
              <a:rPr lang="en-US" noProof="0" dirty="0"/>
              <a:t>Click to edit Master title style</a:t>
            </a:r>
          </a:p>
        </p:txBody>
      </p:sp>
      <p:sp>
        <p:nvSpPr>
          <p:cNvPr id="13315" name="Rectangle 1027"/>
          <p:cNvSpPr>
            <a:spLocks noGrp="1" noChangeArrowheads="1"/>
          </p:cNvSpPr>
          <p:nvPr>
            <p:ph type="subTitle" idx="1"/>
          </p:nvPr>
        </p:nvSpPr>
        <p:spPr>
          <a:xfrm>
            <a:off x="562672" y="4598902"/>
            <a:ext cx="4935537" cy="338554"/>
          </a:xfrm>
          <a:prstGeom prst="rect">
            <a:avLst/>
          </a:prstGeom>
        </p:spPr>
        <p:txBody>
          <a:bodyPr>
            <a:spAutoFit/>
          </a:bodyPr>
          <a:lstStyle>
            <a:lvl1pPr>
              <a:defRPr sz="2200" baseline="0">
                <a:solidFill>
                  <a:schemeClr val="tx2"/>
                </a:solidFill>
                <a:latin typeface="+mn-lt"/>
                <a:ea typeface="+mn-ea"/>
              </a:defRPr>
            </a:lvl1pPr>
          </a:lstStyle>
          <a:p>
            <a:pPr lvl="0"/>
            <a:r>
              <a:rPr lang="en-US" noProof="0" dirty="0"/>
              <a:t>Click to edit Master subtitle style</a:t>
            </a:r>
          </a:p>
        </p:txBody>
      </p:sp>
      <p:sp>
        <p:nvSpPr>
          <p:cNvPr id="15" name="Rectangle 14">
            <a:extLst>
              <a:ext uri="{FF2B5EF4-FFF2-40B4-BE49-F238E27FC236}">
                <a16:creationId xmlns:a16="http://schemas.microsoft.com/office/drawing/2014/main" id="{4C950368-92D1-4E57-AA3F-2661454F4870}"/>
              </a:ext>
            </a:extLst>
          </p:cNvPr>
          <p:cNvSpPr/>
          <p:nvPr userDrawn="1"/>
        </p:nvSpPr>
        <p:spPr>
          <a:xfrm>
            <a:off x="0" y="6381077"/>
            <a:ext cx="8961438" cy="340398"/>
          </a:xfrm>
          <a:prstGeom prst="rect">
            <a:avLst/>
          </a:prstGeom>
          <a:solidFill>
            <a:schemeClr val="bg1">
              <a:lumMod val="50000"/>
            </a:schemeClr>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29114322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bg>
      <p:bgRef idx="1001">
        <a:schemeClr val="bg1"/>
      </p:bgRef>
    </p:bg>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ea typeface="MS PGothic" panose="020B0600070205080204" pitchFamily="34" charset="-128"/>
              </a:defRPr>
            </a:lvl1pPr>
          </a:lstStyle>
          <a:p>
            <a:pPr>
              <a:defRPr/>
            </a:pPr>
            <a:fld id="{390C57AB-764E-458C-B1A5-5787A8CEE192}" type="datetime1">
              <a:rPr lang="en-US"/>
              <a:pPr>
                <a:defRPr/>
              </a:pPr>
              <a:t>6/7/21</a:t>
            </a:fld>
            <a:endParaRPr lang="en-US"/>
          </a:p>
        </p:txBody>
      </p:sp>
      <p:sp>
        <p:nvSpPr>
          <p:cNvPr id="3" name="Footer Placeholder 4"/>
          <p:cNvSpPr>
            <a:spLocks noGrp="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4" name="Slide Number Placeholder 5"/>
          <p:cNvSpPr>
            <a:spLocks noGrp="1"/>
          </p:cNvSpPr>
          <p:nvPr>
            <p:ph type="sldNum" sz="quarter" idx="12"/>
          </p:nvPr>
        </p:nvSpPr>
        <p:spPr/>
        <p:txBody>
          <a:bodyPr/>
          <a:lstStyle>
            <a:lvl1pPr>
              <a:defRPr>
                <a:latin typeface="Tahoma" panose="020B0604030504040204" pitchFamily="34" charset="0"/>
                <a:ea typeface="MS PGothic" panose="020B0600070205080204" pitchFamily="34" charset="-128"/>
              </a:defRPr>
            </a:lvl1pPr>
          </a:lstStyle>
          <a:p>
            <a:pPr>
              <a:defRPr/>
            </a:pPr>
            <a:fld id="{80533F63-1CFA-412D-B712-E583B36004FA}" type="slidenum">
              <a:rPr lang="en-US" altLang="en-US"/>
              <a:pPr>
                <a:defRPr/>
              </a:pPr>
              <a:t>‹#›</a:t>
            </a:fld>
            <a:endParaRPr lang="en-US" altLang="en-US"/>
          </a:p>
        </p:txBody>
      </p:sp>
    </p:spTree>
    <p:extLst>
      <p:ext uri="{BB962C8B-B14F-4D97-AF65-F5344CB8AC3E}">
        <p14:creationId xmlns:p14="http://schemas.microsoft.com/office/powerpoint/2010/main" val="2357761434"/>
      </p:ext>
    </p:extLst>
  </p:cSld>
  <p:clrMapOvr>
    <a:overrideClrMapping bg1="lt1" tx1="dk1" bg2="lt2" tx2="dk2" accent1="accent1" accent2="accent2" accent3="accent3" accent4="accent4" accent5="accent5" accent6="accent6" hlink="hlink" folHlink="folHlink"/>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5125"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6675076"/>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Title Only">
    <p:bg>
      <p:bgRef idx="1001">
        <a:schemeClr val="bg1"/>
      </p:bgRef>
    </p:bg>
    <p:spTree>
      <p:nvGrpSpPr>
        <p:cNvPr id="1" name=""/>
        <p:cNvGrpSpPr/>
        <p:nvPr/>
      </p:nvGrpSpPr>
      <p:grpSpPr>
        <a:xfrm>
          <a:off x="0" y="0"/>
          <a:ext cx="0" cy="0"/>
          <a:chOff x="0" y="0"/>
          <a:chExt cx="0" cy="0"/>
        </a:xfrm>
      </p:grpSpPr>
      <p:graphicFrame>
        <p:nvGraphicFramePr>
          <p:cNvPr id="3" name="Object 300" hidden="1"/>
          <p:cNvGraphicFramePr>
            <a:graphicFrameLocks noChangeAspect="1"/>
          </p:cNvGraphicFramePr>
          <p:nvPr userDrawn="1">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6149" name="think-cell Slide" r:id="rId19" imgW="360" imgH="360" progId="">
                  <p:embed/>
                </p:oleObj>
              </mc:Choice>
              <mc:Fallback>
                <p:oleObj name="think-cell Slide" r:id="rId19" imgW="360" imgH="360" progId="">
                  <p:embed/>
                  <p:pic>
                    <p:nvPicPr>
                      <p:cNvPr id="3" name="Object 300" hidden="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 name="Group 27"/>
          <p:cNvGrpSpPr>
            <a:grpSpLocks/>
          </p:cNvGrpSpPr>
          <p:nvPr userDrawn="1">
            <p:custDataLst>
              <p:tags r:id="rId3"/>
            </p:custDataLst>
          </p:nvPr>
        </p:nvGrpSpPr>
        <p:grpSpPr bwMode="auto">
          <a:xfrm flipH="1">
            <a:off x="8089907" y="6300810"/>
            <a:ext cx="869950" cy="420687"/>
            <a:chOff x="0" y="647"/>
            <a:chExt cx="2278" cy="3325"/>
          </a:xfrm>
        </p:grpSpPr>
        <p:sp>
          <p:nvSpPr>
            <p:cNvPr id="5" name="Freeform 28"/>
            <p:cNvSpPr>
              <a:spLocks/>
            </p:cNvSpPr>
            <p:nvPr>
              <p:custDataLst>
                <p:tags r:id="rId16"/>
              </p:custDataLst>
            </p:nvPr>
          </p:nvSpPr>
          <p:spPr bwMode="auto">
            <a:xfrm>
              <a:off x="0" y="648"/>
              <a:ext cx="1650" cy="3324"/>
            </a:xfrm>
            <a:custGeom>
              <a:avLst/>
              <a:gdLst>
                <a:gd name="T0" fmla="*/ 343 w 1778"/>
                <a:gd name="T1" fmla="*/ 0 h 3324"/>
                <a:gd name="T2" fmla="*/ 308 w 1778"/>
                <a:gd name="T3" fmla="*/ 204 h 3324"/>
                <a:gd name="T4" fmla="*/ 210 w 1778"/>
                <a:gd name="T5" fmla="*/ 318 h 3324"/>
                <a:gd name="T6" fmla="*/ 396 w 1778"/>
                <a:gd name="T7" fmla="*/ 456 h 3324"/>
                <a:gd name="T8" fmla="*/ 760 w 1778"/>
                <a:gd name="T9" fmla="*/ 888 h 3324"/>
                <a:gd name="T10" fmla="*/ 990 w 1778"/>
                <a:gd name="T11" fmla="*/ 1446 h 3324"/>
                <a:gd name="T12" fmla="*/ 1054 w 1778"/>
                <a:gd name="T13" fmla="*/ 2028 h 3324"/>
                <a:gd name="T14" fmla="*/ 1023 w 1778"/>
                <a:gd name="T15" fmla="*/ 2496 h 3324"/>
                <a:gd name="T16" fmla="*/ 902 w 1778"/>
                <a:gd name="T17" fmla="*/ 2850 h 3324"/>
                <a:gd name="T18" fmla="*/ 748 w 1778"/>
                <a:gd name="T19" fmla="*/ 3162 h 3324"/>
                <a:gd name="T20" fmla="*/ 571 w 1778"/>
                <a:gd name="T21" fmla="*/ 3324 h 3324"/>
                <a:gd name="T22" fmla="*/ 2 w 1778"/>
                <a:gd name="T23" fmla="*/ 3324 h 3324"/>
                <a:gd name="T24" fmla="*/ 0 w 1778"/>
                <a:gd name="T25" fmla="*/ 0 h 3324"/>
                <a:gd name="T26" fmla="*/ 343 w 1778"/>
                <a:gd name="T27" fmla="*/ 0 h 33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8" h="3324">
                  <a:moveTo>
                    <a:pt x="580" y="0"/>
                  </a:moveTo>
                  <a:lnTo>
                    <a:pt x="520" y="204"/>
                  </a:lnTo>
                  <a:lnTo>
                    <a:pt x="354" y="318"/>
                  </a:lnTo>
                  <a:lnTo>
                    <a:pt x="669" y="456"/>
                  </a:lnTo>
                  <a:lnTo>
                    <a:pt x="1283" y="888"/>
                  </a:lnTo>
                  <a:lnTo>
                    <a:pt x="1671" y="1446"/>
                  </a:lnTo>
                  <a:lnTo>
                    <a:pt x="1778" y="2028"/>
                  </a:lnTo>
                  <a:lnTo>
                    <a:pt x="1724" y="2496"/>
                  </a:lnTo>
                  <a:lnTo>
                    <a:pt x="1522" y="2850"/>
                  </a:lnTo>
                  <a:lnTo>
                    <a:pt x="1260" y="3162"/>
                  </a:lnTo>
                  <a:lnTo>
                    <a:pt x="962" y="3324"/>
                  </a:lnTo>
                  <a:lnTo>
                    <a:pt x="2" y="3324"/>
                  </a:lnTo>
                  <a:lnTo>
                    <a:pt x="0" y="0"/>
                  </a:lnTo>
                  <a:lnTo>
                    <a:pt x="580" y="0"/>
                  </a:lnTo>
                  <a:close/>
                </a:path>
              </a:pathLst>
            </a:custGeom>
            <a:solidFill>
              <a:srgbClr val="EAEAEA"/>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891846" fontAlgn="base">
                <a:spcBef>
                  <a:spcPct val="0"/>
                </a:spcBef>
                <a:spcAft>
                  <a:spcPct val="0"/>
                </a:spcAft>
              </a:pPr>
              <a:endParaRPr lang="en-US" sz="1568">
                <a:solidFill>
                  <a:srgbClr val="000000"/>
                </a:solidFill>
              </a:endParaRPr>
            </a:p>
          </p:txBody>
        </p:sp>
        <p:pic>
          <p:nvPicPr>
            <p:cNvPr id="6" name="Picture 29"/>
            <p:cNvPicPr>
              <a:picLocks noChangeAspect="1" noChangeArrowheads="1"/>
            </p:cNvPicPr>
            <p:nvPr>
              <p:custDataLst>
                <p:tags r:id="rId17"/>
              </p:custDataLst>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a:ext>
              </a:extLst>
            </a:blip>
            <a:srcRect l="44395" t="8026" b="26535"/>
            <a:stretch>
              <a:fillRect/>
            </a:stretch>
          </p:blipFill>
          <p:spPr bwMode="auto">
            <a:xfrm>
              <a:off x="72" y="647"/>
              <a:ext cx="2206" cy="3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7" name="SlideLogoText"/>
          <p:cNvSpPr>
            <a:spLocks noChangeArrowheads="1"/>
          </p:cNvSpPr>
          <p:nvPr>
            <p:custDataLst>
              <p:tags r:id="rId4"/>
            </p:custDataLst>
          </p:nvPr>
        </p:nvSpPr>
        <p:spPr bwMode="auto">
          <a:xfrm>
            <a:off x="7108180" y="6479382"/>
            <a:ext cx="1053173" cy="1508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nchor="ctr">
            <a:spAutoFit/>
          </a:bodyPr>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r>
              <a:rPr lang="en-US" sz="980" dirty="0">
                <a:solidFill>
                  <a:srgbClr val="000000"/>
                </a:solidFill>
              </a:rPr>
              <a:t> Management Tool</a:t>
            </a:r>
          </a:p>
        </p:txBody>
      </p:sp>
      <p:sp>
        <p:nvSpPr>
          <p:cNvPr id="8" name="McK 1. On-page tracker" hidden="1"/>
          <p:cNvSpPr>
            <a:spLocks noChangeArrowheads="1"/>
          </p:cNvSpPr>
          <p:nvPr>
            <p:custDataLst>
              <p:tags r:id="rId5"/>
            </p:custDataLst>
          </p:nvPr>
        </p:nvSpPr>
        <p:spPr bwMode="auto">
          <a:xfrm>
            <a:off x="119063" y="26989"/>
            <a:ext cx="838371" cy="2111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1372" dirty="0">
                <a:solidFill>
                  <a:srgbClr val="808080"/>
                </a:solidFill>
              </a:rPr>
              <a:t>TRACKER</a:t>
            </a:r>
          </a:p>
        </p:txBody>
      </p:sp>
      <p:sp>
        <p:nvSpPr>
          <p:cNvPr id="9" name="McK 3. Unit of measure" hidden="1"/>
          <p:cNvSpPr txBox="1">
            <a:spLocks noChangeArrowheads="1"/>
          </p:cNvSpPr>
          <p:nvPr>
            <p:custDataLst>
              <p:tags r:id="rId6"/>
            </p:custDataLst>
          </p:nvPr>
        </p:nvSpPr>
        <p:spPr bwMode="auto">
          <a:xfrm>
            <a:off x="119063" y="531813"/>
            <a:ext cx="3656012" cy="2111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1372" dirty="0">
                <a:solidFill>
                  <a:srgbClr val="808080"/>
                </a:solidFill>
              </a:rPr>
              <a:t>Unit of measure</a:t>
            </a:r>
          </a:p>
        </p:txBody>
      </p:sp>
      <p:grpSp>
        <p:nvGrpSpPr>
          <p:cNvPr id="10" name="McK Slide Elements"/>
          <p:cNvGrpSpPr>
            <a:grpSpLocks/>
          </p:cNvGrpSpPr>
          <p:nvPr userDrawn="1"/>
        </p:nvGrpSpPr>
        <p:grpSpPr bwMode="auto">
          <a:xfrm>
            <a:off x="119063" y="6080125"/>
            <a:ext cx="8548687" cy="508000"/>
            <a:chOff x="75" y="3830"/>
            <a:chExt cx="5385" cy="320"/>
          </a:xfrm>
        </p:grpSpPr>
        <p:sp>
          <p:nvSpPr>
            <p:cNvPr id="11" name="McK 4. Footnote" hidden="1"/>
            <p:cNvSpPr txBox="1">
              <a:spLocks noChangeArrowheads="1"/>
            </p:cNvSpPr>
            <p:nvPr userDrawn="1"/>
          </p:nvSpPr>
          <p:spPr bwMode="auto">
            <a:xfrm>
              <a:off x="75" y="3830"/>
              <a:ext cx="5385" cy="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980" dirty="0">
                  <a:solidFill>
                    <a:srgbClr val="000000"/>
                  </a:solidFill>
                </a:rPr>
                <a:t>1 Footnote</a:t>
              </a:r>
            </a:p>
          </p:txBody>
        </p:sp>
        <p:sp>
          <p:nvSpPr>
            <p:cNvPr id="12" name="McK 5. Source" hidden="1"/>
            <p:cNvSpPr>
              <a:spLocks noChangeArrowheads="1"/>
            </p:cNvSpPr>
            <p:nvPr userDrawn="1"/>
          </p:nvSpPr>
          <p:spPr bwMode="auto">
            <a:xfrm>
              <a:off x="75" y="4054"/>
              <a:ext cx="4323" cy="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nchor="ctr">
              <a:spAutoFit/>
            </a:bodyPr>
            <a:lstStyle>
              <a:lvl1pPr marL="609600" indent="-609600" defTabSz="895350">
                <a:tabLst>
                  <a:tab pos="612775" algn="l"/>
                </a:tabLst>
                <a:defRPr sz="1600">
                  <a:solidFill>
                    <a:schemeClr val="tx1"/>
                  </a:solidFill>
                  <a:latin typeface="Arial" charset="0"/>
                </a:defRPr>
              </a:lvl1pPr>
              <a:lvl2pPr marL="742950" indent="-285750" defTabSz="895350">
                <a:tabLst>
                  <a:tab pos="612775" algn="l"/>
                </a:tabLst>
                <a:defRPr sz="1600">
                  <a:solidFill>
                    <a:schemeClr val="tx1"/>
                  </a:solidFill>
                  <a:latin typeface="Arial" charset="0"/>
                </a:defRPr>
              </a:lvl2pPr>
              <a:lvl3pPr marL="1143000" indent="-228600" defTabSz="895350">
                <a:tabLst>
                  <a:tab pos="612775" algn="l"/>
                </a:tabLst>
                <a:defRPr sz="1600">
                  <a:solidFill>
                    <a:schemeClr val="tx1"/>
                  </a:solidFill>
                  <a:latin typeface="Arial" charset="0"/>
                </a:defRPr>
              </a:lvl3pPr>
              <a:lvl4pPr marL="1600200" indent="-228600" defTabSz="895350">
                <a:tabLst>
                  <a:tab pos="612775" algn="l"/>
                </a:tabLst>
                <a:defRPr sz="1600">
                  <a:solidFill>
                    <a:schemeClr val="tx1"/>
                  </a:solidFill>
                  <a:latin typeface="Arial" charset="0"/>
                </a:defRPr>
              </a:lvl4pPr>
              <a:lvl5pPr marL="2057400" indent="-228600" defTabSz="895350">
                <a:tabLst>
                  <a:tab pos="612775" algn="l"/>
                </a:tabLst>
                <a:defRPr sz="1600">
                  <a:solidFill>
                    <a:schemeClr val="tx1"/>
                  </a:solidFill>
                  <a:latin typeface="Arial" charset="0"/>
                </a:defRPr>
              </a:lvl5pPr>
              <a:lvl6pPr marL="2514600" indent="-228600" defTabSz="895350" eaLnBrk="0" fontAlgn="base" hangingPunct="0">
                <a:spcBef>
                  <a:spcPct val="0"/>
                </a:spcBef>
                <a:spcAft>
                  <a:spcPct val="0"/>
                </a:spcAft>
                <a:tabLst>
                  <a:tab pos="612775" algn="l"/>
                </a:tabLst>
                <a:defRPr sz="1600">
                  <a:solidFill>
                    <a:schemeClr val="tx1"/>
                  </a:solidFill>
                  <a:latin typeface="Arial" charset="0"/>
                </a:defRPr>
              </a:lvl6pPr>
              <a:lvl7pPr marL="2971800" indent="-228600" defTabSz="895350" eaLnBrk="0" fontAlgn="base" hangingPunct="0">
                <a:spcBef>
                  <a:spcPct val="0"/>
                </a:spcBef>
                <a:spcAft>
                  <a:spcPct val="0"/>
                </a:spcAft>
                <a:tabLst>
                  <a:tab pos="612775" algn="l"/>
                </a:tabLst>
                <a:defRPr sz="1600">
                  <a:solidFill>
                    <a:schemeClr val="tx1"/>
                  </a:solidFill>
                  <a:latin typeface="Arial" charset="0"/>
                </a:defRPr>
              </a:lvl7pPr>
              <a:lvl8pPr marL="3429000" indent="-228600" defTabSz="895350" eaLnBrk="0" fontAlgn="base" hangingPunct="0">
                <a:spcBef>
                  <a:spcPct val="0"/>
                </a:spcBef>
                <a:spcAft>
                  <a:spcPct val="0"/>
                </a:spcAft>
                <a:tabLst>
                  <a:tab pos="612775" algn="l"/>
                </a:tabLst>
                <a:defRPr sz="1600">
                  <a:solidFill>
                    <a:schemeClr val="tx1"/>
                  </a:solidFill>
                  <a:latin typeface="Arial" charset="0"/>
                </a:defRPr>
              </a:lvl8pPr>
              <a:lvl9pPr marL="3886200" indent="-228600" defTabSz="895350" eaLnBrk="0" fontAlgn="base" hangingPunct="0">
                <a:spcBef>
                  <a:spcPct val="0"/>
                </a:spcBef>
                <a:spcAft>
                  <a:spcPct val="0"/>
                </a:spcAft>
                <a:tabLst>
                  <a:tab pos="612775" algn="l"/>
                </a:tabLst>
                <a:defRPr sz="1600">
                  <a:solidFill>
                    <a:schemeClr val="tx1"/>
                  </a:solidFill>
                  <a:latin typeface="Arial" charset="0"/>
                </a:defRPr>
              </a:lvl9pPr>
            </a:lstStyle>
            <a:p>
              <a:pPr fontAlgn="base">
                <a:spcBef>
                  <a:spcPct val="0"/>
                </a:spcBef>
                <a:spcAft>
                  <a:spcPct val="0"/>
                </a:spcAft>
                <a:defRPr/>
              </a:pPr>
              <a:r>
                <a:rPr lang="en-US" sz="980" dirty="0">
                  <a:solidFill>
                    <a:srgbClr val="000000"/>
                  </a:solidFill>
                </a:rPr>
                <a:t>SOURCE: Source</a:t>
              </a:r>
            </a:p>
          </p:txBody>
        </p:sp>
      </p:grpSp>
      <p:grpSp>
        <p:nvGrpSpPr>
          <p:cNvPr id="13" name="ACET" hidden="1"/>
          <p:cNvGrpSpPr>
            <a:grpSpLocks/>
          </p:cNvGrpSpPr>
          <p:nvPr>
            <p:custDataLst>
              <p:tags r:id="rId7"/>
            </p:custDataLst>
          </p:nvPr>
        </p:nvGrpSpPr>
        <p:grpSpPr bwMode="auto">
          <a:xfrm>
            <a:off x="1452573" y="1127125"/>
            <a:ext cx="4264025" cy="508000"/>
            <a:chOff x="915" y="710"/>
            <a:chExt cx="2686" cy="320"/>
          </a:xfrm>
        </p:grpSpPr>
        <p:cxnSp>
          <p:nvCxnSpPr>
            <p:cNvPr id="14" name="AutoShape 249" hidden="1"/>
            <p:cNvCxnSpPr>
              <a:cxnSpLocks noChangeShapeType="1"/>
            </p:cNvCxnSpPr>
            <p:nvPr/>
          </p:nvCxnSpPr>
          <p:spPr bwMode="auto">
            <a:xfrm>
              <a:off x="915" y="1030"/>
              <a:ext cx="2686" cy="0"/>
            </a:xfrm>
            <a:prstGeom prst="straightConnector1">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5" name="AutoShape 250" hidden="1"/>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18288" anchor="b">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1568" dirty="0">
                  <a:solidFill>
                    <a:srgbClr val="000000"/>
                  </a:solidFill>
                </a:rPr>
                <a:t>Title</a:t>
              </a:r>
            </a:p>
            <a:p>
              <a:pPr defTabSz="891846" fontAlgn="base">
                <a:spcBef>
                  <a:spcPct val="0"/>
                </a:spcBef>
                <a:spcAft>
                  <a:spcPct val="0"/>
                </a:spcAft>
                <a:defRPr/>
              </a:pPr>
              <a:r>
                <a:rPr lang="en-US" sz="1568" dirty="0">
                  <a:solidFill>
                    <a:srgbClr val="808080"/>
                  </a:solidFill>
                </a:rPr>
                <a:t>Unit of measure</a:t>
              </a:r>
            </a:p>
          </p:txBody>
        </p:sp>
      </p:grpSp>
      <p:sp>
        <p:nvSpPr>
          <p:cNvPr id="16" name="Working Draft" hidden="1"/>
          <p:cNvSpPr txBox="1">
            <a:spLocks noChangeArrowheads="1"/>
          </p:cNvSpPr>
          <p:nvPr>
            <p:custDataLst>
              <p:tags r:id="rId8"/>
            </p:custDataLst>
          </p:nvPr>
        </p:nvSpPr>
        <p:spPr bwMode="auto">
          <a:xfrm rot="5400000">
            <a:off x="7964276" y="1934377"/>
            <a:ext cx="1854675" cy="904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588">
                <a:solidFill>
                  <a:srgbClr val="000000"/>
                </a:solidFill>
              </a:rPr>
              <a:t>Last Modified 1/2/2017 12:32 PM Pacific Standard Time</a:t>
            </a:r>
            <a:endParaRPr lang="en-US" sz="1568" dirty="0">
              <a:solidFill>
                <a:srgbClr val="000000"/>
              </a:solidFill>
            </a:endParaRPr>
          </a:p>
        </p:txBody>
      </p:sp>
      <p:sp>
        <p:nvSpPr>
          <p:cNvPr id="17" name="Printed" hidden="1"/>
          <p:cNvSpPr txBox="1">
            <a:spLocks noChangeArrowheads="1"/>
          </p:cNvSpPr>
          <p:nvPr>
            <p:custDataLst>
              <p:tags r:id="rId9"/>
            </p:custDataLst>
          </p:nvPr>
        </p:nvSpPr>
        <p:spPr bwMode="auto">
          <a:xfrm rot="5400000">
            <a:off x="8049211" y="3852871"/>
            <a:ext cx="1684757" cy="904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588">
                <a:solidFill>
                  <a:srgbClr val="000000"/>
                </a:solidFill>
              </a:rPr>
              <a:t>Printed 10/7/2016 9:44 AM Eastern Standard Time</a:t>
            </a:r>
            <a:endParaRPr lang="en-US" sz="1568" dirty="0">
              <a:solidFill>
                <a:srgbClr val="000000"/>
              </a:solidFill>
            </a:endParaRPr>
          </a:p>
        </p:txBody>
      </p:sp>
      <p:sp>
        <p:nvSpPr>
          <p:cNvPr id="18" name="SlideLogoSeparator"/>
          <p:cNvSpPr>
            <a:spLocks noChangeArrowheads="1"/>
          </p:cNvSpPr>
          <p:nvPr>
            <p:custDataLst>
              <p:tags r:id="rId10"/>
            </p:custDataLst>
          </p:nvPr>
        </p:nvSpPr>
        <p:spPr bwMode="auto">
          <a:xfrm>
            <a:off x="8248277" y="6447647"/>
            <a:ext cx="38473" cy="1809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nchor="ctr">
            <a:spAutoFit/>
          </a:bodyPr>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r>
              <a:rPr lang="en-US" sz="1176" dirty="0">
                <a:solidFill>
                  <a:srgbClr val="000000"/>
                </a:solidFill>
              </a:rPr>
              <a:t>|</a:t>
            </a:r>
          </a:p>
        </p:txBody>
      </p:sp>
      <p:sp>
        <p:nvSpPr>
          <p:cNvPr id="19" name="doc id"/>
          <p:cNvSpPr>
            <a:spLocks noChangeArrowheads="1"/>
          </p:cNvSpPr>
          <p:nvPr>
            <p:custDataLst>
              <p:tags r:id="rId11"/>
            </p:custDataLst>
          </p:nvPr>
        </p:nvSpPr>
        <p:spPr bwMode="auto">
          <a:xfrm>
            <a:off x="8081970" y="36513"/>
            <a:ext cx="657225" cy="1222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endParaRPr lang="en-US" sz="784" dirty="0">
              <a:solidFill>
                <a:srgbClr val="000000"/>
              </a:solidFill>
            </a:endParaRPr>
          </a:p>
        </p:txBody>
      </p:sp>
      <p:sp>
        <p:nvSpPr>
          <p:cNvPr id="20" name="Line 55"/>
          <p:cNvSpPr>
            <a:spLocks noChangeShapeType="1"/>
          </p:cNvSpPr>
          <p:nvPr userDrawn="1">
            <p:custDataLst>
              <p:tags r:id="rId12"/>
            </p:custDataLst>
          </p:nvPr>
        </p:nvSpPr>
        <p:spPr bwMode="auto">
          <a:xfrm>
            <a:off x="-1588" y="6300788"/>
            <a:ext cx="8961438" cy="0"/>
          </a:xfrm>
          <a:prstGeom prst="line">
            <a:avLst/>
          </a:prstGeom>
          <a:noFill/>
          <a:ln w="9525">
            <a:solidFill>
              <a:srgbClr val="C0C0C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996" tIns="45502" rIns="90996" bIns="45502"/>
          <a:lstStyle/>
          <a:p>
            <a:pPr defTabSz="891846" fontAlgn="base">
              <a:spcBef>
                <a:spcPct val="0"/>
              </a:spcBef>
              <a:spcAft>
                <a:spcPct val="0"/>
              </a:spcAft>
            </a:pPr>
            <a:endParaRPr lang="en-US" sz="1568">
              <a:solidFill>
                <a:srgbClr val="000000"/>
              </a:solidFill>
            </a:endParaRPr>
          </a:p>
        </p:txBody>
      </p:sp>
      <p:sp>
        <p:nvSpPr>
          <p:cNvPr id="21" name="TextBox 21"/>
          <p:cNvSpPr txBox="1">
            <a:spLocks noChangeArrowheads="1"/>
          </p:cNvSpPr>
          <p:nvPr userDrawn="1"/>
        </p:nvSpPr>
        <p:spPr bwMode="auto">
          <a:xfrm>
            <a:off x="8545524" y="6435725"/>
            <a:ext cx="20955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1100" b="1">
                <a:solidFill>
                  <a:schemeClr val="tx1"/>
                </a:solidFill>
                <a:latin typeface="Arial" charset="0"/>
              </a:defRPr>
            </a:lvl1pPr>
            <a:lvl2pPr marL="742950" indent="-285750">
              <a:defRPr sz="1100" b="1">
                <a:solidFill>
                  <a:schemeClr val="tx1"/>
                </a:solidFill>
                <a:latin typeface="Arial" charset="0"/>
              </a:defRPr>
            </a:lvl2pPr>
            <a:lvl3pPr marL="1143000" indent="-228600">
              <a:defRPr sz="1100" b="1">
                <a:solidFill>
                  <a:schemeClr val="tx1"/>
                </a:solidFill>
                <a:latin typeface="Arial" charset="0"/>
              </a:defRPr>
            </a:lvl3pPr>
            <a:lvl4pPr marL="1600200" indent="-228600">
              <a:defRPr sz="1100" b="1">
                <a:solidFill>
                  <a:schemeClr val="tx1"/>
                </a:solidFill>
                <a:latin typeface="Arial" charset="0"/>
              </a:defRPr>
            </a:lvl4pPr>
            <a:lvl5pPr marL="2057400" indent="-228600">
              <a:defRPr sz="1100" b="1">
                <a:solidFill>
                  <a:schemeClr val="tx1"/>
                </a:solidFill>
                <a:latin typeface="Arial" charset="0"/>
              </a:defRPr>
            </a:lvl5pPr>
            <a:lvl6pPr marL="25146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6pPr>
            <a:lvl7pPr marL="29718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7pPr>
            <a:lvl8pPr marL="34290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8pPr>
            <a:lvl9pPr marL="38862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9pPr>
          </a:lstStyle>
          <a:p>
            <a:pPr defTabSz="891846" fontAlgn="base">
              <a:spcBef>
                <a:spcPct val="0"/>
              </a:spcBef>
              <a:spcAft>
                <a:spcPct val="0"/>
              </a:spcAft>
              <a:buClr>
                <a:srgbClr val="002960"/>
              </a:buClr>
            </a:pPr>
            <a:fld id="{E4B8F564-A5AC-4E92-B5C6-057A642C76E5}" type="slidenum">
              <a:rPr lang="en-US" sz="980" b="0">
                <a:solidFill>
                  <a:srgbClr val="000000"/>
                </a:solidFill>
              </a:rPr>
              <a:pPr defTabSz="891846" fontAlgn="base">
                <a:spcBef>
                  <a:spcPct val="0"/>
                </a:spcBef>
                <a:spcAft>
                  <a:spcPct val="0"/>
                </a:spcAft>
                <a:buClr>
                  <a:srgbClr val="002960"/>
                </a:buClr>
              </a:pPr>
              <a:t>‹#›</a:t>
            </a:fld>
            <a:endParaRPr lang="en-US" sz="980" b="0">
              <a:solidFill>
                <a:srgbClr val="000000"/>
              </a:solidFill>
            </a:endParaRPr>
          </a:p>
        </p:txBody>
      </p:sp>
      <p:sp>
        <p:nvSpPr>
          <p:cNvPr id="22" name="doc id"/>
          <p:cNvSpPr txBox="1">
            <a:spLocks noChangeArrowheads="1"/>
          </p:cNvSpPr>
          <p:nvPr userDrawn="1">
            <p:custDataLst>
              <p:tags r:id="rId13"/>
            </p:custDataLst>
          </p:nvPr>
        </p:nvSpPr>
        <p:spPr bwMode="auto">
          <a:xfrm>
            <a:off x="8442325" y="36513"/>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fontAlgn="base" hangingPunct="1">
              <a:spcBef>
                <a:spcPct val="0"/>
              </a:spcBef>
              <a:spcAft>
                <a:spcPct val="0"/>
              </a:spcAft>
              <a:defRPr/>
            </a:pPr>
            <a:endParaRPr lang="en-US" sz="800" dirty="0">
              <a:solidFill>
                <a:srgbClr val="000000"/>
              </a:solidFill>
            </a:endParaRPr>
          </a:p>
        </p:txBody>
      </p:sp>
      <p:sp>
        <p:nvSpPr>
          <p:cNvPr id="32" name="doc id"/>
          <p:cNvSpPr>
            <a:spLocks noChangeArrowheads="1"/>
          </p:cNvSpPr>
          <p:nvPr>
            <p:custDataLst>
              <p:tags r:id="rId14"/>
            </p:custDataLst>
          </p:nvPr>
        </p:nvSpPr>
        <p:spPr bwMode="auto">
          <a:xfrm>
            <a:off x="8502884" y="0"/>
            <a:ext cx="385693" cy="862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endParaRPr lang="en-US" sz="784" dirty="0">
              <a:solidFill>
                <a:srgbClr val="000000"/>
              </a:solidFill>
            </a:endParaRPr>
          </a:p>
        </p:txBody>
      </p:sp>
      <p:sp>
        <p:nvSpPr>
          <p:cNvPr id="33" name="doc id"/>
          <p:cNvSpPr txBox="1">
            <a:spLocks noChangeArrowheads="1"/>
          </p:cNvSpPr>
          <p:nvPr userDrawn="1">
            <p:custDataLst>
              <p:tags r:id="rId15"/>
            </p:custDataLst>
          </p:nvPr>
        </p:nvSpPr>
        <p:spPr bwMode="auto">
          <a:xfrm>
            <a:off x="8714359" y="0"/>
            <a:ext cx="173282" cy="86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fontAlgn="base" hangingPunct="1">
              <a:spcBef>
                <a:spcPct val="0"/>
              </a:spcBef>
              <a:spcAft>
                <a:spcPct val="0"/>
              </a:spcAft>
              <a:defRPr/>
            </a:pPr>
            <a:endParaRPr lang="en-US" sz="800" dirty="0">
              <a:solidFill>
                <a:srgbClr val="000000"/>
              </a:solidFill>
            </a:endParaRPr>
          </a:p>
        </p:txBody>
      </p:sp>
      <p:grpSp>
        <p:nvGrpSpPr>
          <p:cNvPr id="35" name="Group 34"/>
          <p:cNvGrpSpPr/>
          <p:nvPr userDrawn="1"/>
        </p:nvGrpSpPr>
        <p:grpSpPr>
          <a:xfrm>
            <a:off x="8530052" y="100745"/>
            <a:ext cx="402308" cy="387401"/>
            <a:chOff x="4546451" y="36513"/>
            <a:chExt cx="4281734" cy="3212617"/>
          </a:xfrm>
        </p:grpSpPr>
        <p:grpSp>
          <p:nvGrpSpPr>
            <p:cNvPr id="36" name="Group 35"/>
            <p:cNvGrpSpPr/>
            <p:nvPr userDrawn="1"/>
          </p:nvGrpSpPr>
          <p:grpSpPr>
            <a:xfrm>
              <a:off x="4546451" y="36513"/>
              <a:ext cx="4281734" cy="3212617"/>
              <a:chOff x="5092995" y="4741712"/>
              <a:chExt cx="1364293" cy="1023639"/>
            </a:xfrm>
          </p:grpSpPr>
          <p:sp>
            <p:nvSpPr>
              <p:cNvPr id="38" name="Oval 37"/>
              <p:cNvSpPr/>
              <p:nvPr userDrawn="1"/>
            </p:nvSpPr>
            <p:spPr>
              <a:xfrm flipH="1">
                <a:off x="5121276" y="4741712"/>
                <a:ext cx="1336012" cy="1023639"/>
              </a:xfrm>
              <a:prstGeom prst="ellipse">
                <a:avLst/>
              </a:prstGeom>
              <a:solidFill>
                <a:srgbClr val="6F0710"/>
              </a:solidFill>
              <a:ln w="9525" cap="flat" cmpd="sng" algn="ctr">
                <a:noFill/>
                <a:prstDash val="solid"/>
              </a:ln>
              <a:effectLst/>
            </p:spPr>
            <p:txBody>
              <a:bodyPr rtlCol="0" anchor="ctr"/>
              <a:lstStyle/>
              <a:p>
                <a:pPr marL="0" marR="0" lvl="0" indent="0" algn="ctr" defTabSz="448045"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dirty="0">
                  <a:ln>
                    <a:noFill/>
                  </a:ln>
                  <a:solidFill>
                    <a:prstClr val="black"/>
                  </a:solidFill>
                  <a:effectLst/>
                  <a:uLnTx/>
                  <a:uFillTx/>
                  <a:latin typeface="Arial"/>
                  <a:ea typeface=""/>
                  <a:cs typeface=""/>
                </a:endParaRPr>
              </a:p>
            </p:txBody>
          </p:sp>
          <p:sp>
            <p:nvSpPr>
              <p:cNvPr id="39" name="Oval 38"/>
              <p:cNvSpPr/>
              <p:nvPr userDrawn="1"/>
            </p:nvSpPr>
            <p:spPr>
              <a:xfrm flipH="1">
                <a:off x="5121276" y="4830540"/>
                <a:ext cx="1104142" cy="845983"/>
              </a:xfrm>
              <a:prstGeom prst="ellipse">
                <a:avLst/>
              </a:prstGeom>
              <a:solidFill>
                <a:srgbClr val="E06020"/>
              </a:solidFill>
              <a:ln w="9525" cap="flat" cmpd="sng" algn="ctr">
                <a:noFill/>
                <a:prstDash val="solid"/>
              </a:ln>
              <a:effectLst/>
            </p:spPr>
            <p:txBody>
              <a:bodyPr rtlCol="0" anchor="ctr"/>
              <a:lstStyle/>
              <a:p>
                <a:pPr marL="0" marR="0" lvl="0" indent="0" algn="ctr" defTabSz="448045"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dirty="0">
                  <a:ln>
                    <a:noFill/>
                  </a:ln>
                  <a:solidFill>
                    <a:prstClr val="black"/>
                  </a:solidFill>
                  <a:effectLst/>
                  <a:uLnTx/>
                  <a:uFillTx/>
                  <a:latin typeface="Arial"/>
                  <a:ea typeface=""/>
                  <a:cs typeface=""/>
                </a:endParaRPr>
              </a:p>
            </p:txBody>
          </p:sp>
          <p:sp>
            <p:nvSpPr>
              <p:cNvPr id="40" name="Oval 39"/>
              <p:cNvSpPr/>
              <p:nvPr userDrawn="1"/>
            </p:nvSpPr>
            <p:spPr>
              <a:xfrm flipH="1">
                <a:off x="5121276" y="4903952"/>
                <a:ext cx="912514" cy="699159"/>
              </a:xfrm>
              <a:prstGeom prst="ellipse">
                <a:avLst/>
              </a:prstGeom>
              <a:solidFill>
                <a:srgbClr val="FFCA08"/>
              </a:solidFill>
              <a:ln w="9525" cap="flat" cmpd="sng" algn="ctr">
                <a:noFill/>
                <a:prstDash val="solid"/>
              </a:ln>
              <a:effectLst/>
            </p:spPr>
            <p:txBody>
              <a:bodyPr rtlCol="0" anchor="ctr"/>
              <a:lstStyle/>
              <a:p>
                <a:pPr marL="0" marR="0" lvl="0" indent="0" algn="ctr" defTabSz="448045"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dirty="0">
                  <a:ln>
                    <a:noFill/>
                  </a:ln>
                  <a:solidFill>
                    <a:prstClr val="black"/>
                  </a:solidFill>
                  <a:effectLst/>
                  <a:uLnTx/>
                  <a:uFillTx/>
                  <a:latin typeface="Arial"/>
                  <a:ea typeface=""/>
                  <a:cs typeface=""/>
                </a:endParaRPr>
              </a:p>
            </p:txBody>
          </p:sp>
          <p:sp>
            <p:nvSpPr>
              <p:cNvPr id="41" name="Oval 40"/>
              <p:cNvSpPr/>
              <p:nvPr userDrawn="1"/>
            </p:nvSpPr>
            <p:spPr>
              <a:xfrm flipH="1">
                <a:off x="5092995" y="4949886"/>
                <a:ext cx="754144" cy="607291"/>
              </a:xfrm>
              <a:prstGeom prst="ellipse">
                <a:avLst/>
              </a:prstGeom>
              <a:solidFill>
                <a:sysClr val="window" lastClr="FFFFFF"/>
              </a:solidFill>
              <a:ln w="9525" cap="flat" cmpd="sng" algn="ctr">
                <a:noFill/>
                <a:prstDash val="solid"/>
              </a:ln>
              <a:effectLst/>
            </p:spPr>
            <p:txBody>
              <a:bodyPr rtlCol="0" anchor="ctr"/>
              <a:lstStyle/>
              <a:p>
                <a:pPr marL="0" marR="0" lvl="0" indent="0" algn="ctr" defTabSz="448045"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dirty="0">
                  <a:ln>
                    <a:noFill/>
                  </a:ln>
                  <a:solidFill>
                    <a:prstClr val="black"/>
                  </a:solidFill>
                  <a:effectLst/>
                  <a:uLnTx/>
                  <a:uFillTx/>
                  <a:latin typeface="Arial"/>
                  <a:ea typeface=""/>
                  <a:cs typeface=""/>
                </a:endParaRPr>
              </a:p>
            </p:txBody>
          </p:sp>
        </p:grpSp>
        <p:sp>
          <p:nvSpPr>
            <p:cNvPr id="37" name="Freeform 41"/>
            <p:cNvSpPr>
              <a:spLocks/>
            </p:cNvSpPr>
            <p:nvPr userDrawn="1"/>
          </p:nvSpPr>
          <p:spPr bwMode="gray">
            <a:xfrm>
              <a:off x="4970507" y="953526"/>
              <a:ext cx="1278348" cy="1418128"/>
            </a:xfrm>
            <a:custGeom>
              <a:avLst/>
              <a:gdLst/>
              <a:ahLst/>
              <a:cxnLst/>
              <a:rect l="l" t="t" r="r" b="b"/>
              <a:pathLst>
                <a:path w="4758872" h="5279224">
                  <a:moveTo>
                    <a:pt x="4623602" y="3613775"/>
                  </a:moveTo>
                  <a:cubicBezTo>
                    <a:pt x="4628404" y="3617119"/>
                    <a:pt x="4638009" y="3642198"/>
                    <a:pt x="4644412" y="3653901"/>
                  </a:cubicBezTo>
                  <a:cubicBezTo>
                    <a:pt x="4647614" y="3665605"/>
                    <a:pt x="4647614" y="3675636"/>
                    <a:pt x="4658820" y="3683996"/>
                  </a:cubicBezTo>
                  <a:cubicBezTo>
                    <a:pt x="4665223" y="3699043"/>
                    <a:pt x="4665223" y="3702387"/>
                    <a:pt x="4673228" y="3717434"/>
                  </a:cubicBezTo>
                  <a:cubicBezTo>
                    <a:pt x="4674828" y="3732482"/>
                    <a:pt x="4674828" y="3727466"/>
                    <a:pt x="4676429" y="3744185"/>
                  </a:cubicBezTo>
                  <a:cubicBezTo>
                    <a:pt x="4678030" y="3760904"/>
                    <a:pt x="4678030" y="3799359"/>
                    <a:pt x="4681232" y="3814406"/>
                  </a:cubicBezTo>
                  <a:cubicBezTo>
                    <a:pt x="4682833" y="3831125"/>
                    <a:pt x="4690837" y="3827781"/>
                    <a:pt x="4692438" y="3837813"/>
                  </a:cubicBezTo>
                  <a:cubicBezTo>
                    <a:pt x="4694038" y="3847845"/>
                    <a:pt x="4695639" y="3866236"/>
                    <a:pt x="4692438" y="3874595"/>
                  </a:cubicBezTo>
                  <a:cubicBezTo>
                    <a:pt x="4689236" y="3882955"/>
                    <a:pt x="4681232" y="3892986"/>
                    <a:pt x="4676429" y="3892986"/>
                  </a:cubicBezTo>
                  <a:cubicBezTo>
                    <a:pt x="4671627" y="3894658"/>
                    <a:pt x="4666824" y="3877939"/>
                    <a:pt x="4662022" y="3874595"/>
                  </a:cubicBezTo>
                  <a:cubicBezTo>
                    <a:pt x="4657219" y="3871251"/>
                    <a:pt x="4647614" y="3864564"/>
                    <a:pt x="4644412" y="3869580"/>
                  </a:cubicBezTo>
                  <a:cubicBezTo>
                    <a:pt x="4631606" y="3847845"/>
                    <a:pt x="4639610" y="3899674"/>
                    <a:pt x="4639610" y="3904690"/>
                  </a:cubicBezTo>
                  <a:cubicBezTo>
                    <a:pt x="4639610" y="3916393"/>
                    <a:pt x="4647614" y="3909706"/>
                    <a:pt x="4649215" y="3919737"/>
                  </a:cubicBezTo>
                  <a:cubicBezTo>
                    <a:pt x="4650816" y="3924753"/>
                    <a:pt x="4649215" y="3934785"/>
                    <a:pt x="4647614" y="3939800"/>
                  </a:cubicBezTo>
                  <a:cubicBezTo>
                    <a:pt x="4646013" y="3946488"/>
                    <a:pt x="4642812" y="3946488"/>
                    <a:pt x="4639610" y="3953176"/>
                  </a:cubicBezTo>
                  <a:cubicBezTo>
                    <a:pt x="4642812" y="3954848"/>
                    <a:pt x="4662022" y="3951504"/>
                    <a:pt x="4663623" y="3954848"/>
                  </a:cubicBezTo>
                  <a:cubicBezTo>
                    <a:pt x="4665223" y="3958192"/>
                    <a:pt x="4657219" y="3968223"/>
                    <a:pt x="4654017" y="3973239"/>
                  </a:cubicBezTo>
                  <a:cubicBezTo>
                    <a:pt x="4650816" y="3978255"/>
                    <a:pt x="4652417" y="3984942"/>
                    <a:pt x="4647614" y="3984942"/>
                  </a:cubicBezTo>
                  <a:cubicBezTo>
                    <a:pt x="4642812" y="3984942"/>
                    <a:pt x="4633207" y="3964879"/>
                    <a:pt x="4628404" y="3969895"/>
                  </a:cubicBezTo>
                  <a:cubicBezTo>
                    <a:pt x="4625202" y="3974911"/>
                    <a:pt x="4623602" y="3999990"/>
                    <a:pt x="4620400" y="4018381"/>
                  </a:cubicBezTo>
                  <a:cubicBezTo>
                    <a:pt x="4620400" y="4030084"/>
                    <a:pt x="4626803" y="4038444"/>
                    <a:pt x="4625202" y="4043460"/>
                  </a:cubicBezTo>
                  <a:cubicBezTo>
                    <a:pt x="4623602" y="4048475"/>
                    <a:pt x="4615597" y="4041788"/>
                    <a:pt x="4613997" y="4048475"/>
                  </a:cubicBezTo>
                  <a:cubicBezTo>
                    <a:pt x="4612396" y="4055163"/>
                    <a:pt x="4613997" y="4075226"/>
                    <a:pt x="4610795" y="4085258"/>
                  </a:cubicBezTo>
                  <a:cubicBezTo>
                    <a:pt x="4609194" y="4096961"/>
                    <a:pt x="4601190" y="4098633"/>
                    <a:pt x="4596387" y="4108665"/>
                  </a:cubicBezTo>
                  <a:cubicBezTo>
                    <a:pt x="4593186" y="4117024"/>
                    <a:pt x="4589984" y="4125384"/>
                    <a:pt x="4586782" y="4133744"/>
                  </a:cubicBezTo>
                  <a:cubicBezTo>
                    <a:pt x="4583581" y="4142103"/>
                    <a:pt x="4583581" y="4145447"/>
                    <a:pt x="4580379" y="4155479"/>
                  </a:cubicBezTo>
                  <a:cubicBezTo>
                    <a:pt x="4570774" y="4172198"/>
                    <a:pt x="4573976" y="4172198"/>
                    <a:pt x="4570774" y="4193933"/>
                  </a:cubicBezTo>
                  <a:cubicBezTo>
                    <a:pt x="4569173" y="4203964"/>
                    <a:pt x="4557967" y="4215668"/>
                    <a:pt x="4553165" y="4224027"/>
                  </a:cubicBezTo>
                  <a:cubicBezTo>
                    <a:pt x="4551564" y="4234059"/>
                    <a:pt x="4546761" y="4239075"/>
                    <a:pt x="4543560" y="4249106"/>
                  </a:cubicBezTo>
                  <a:cubicBezTo>
                    <a:pt x="4541959" y="4259138"/>
                    <a:pt x="4538757" y="4270841"/>
                    <a:pt x="4533955" y="4280873"/>
                  </a:cubicBezTo>
                  <a:cubicBezTo>
                    <a:pt x="4532354" y="4295920"/>
                    <a:pt x="4530753" y="4297592"/>
                    <a:pt x="4522749" y="4309296"/>
                  </a:cubicBezTo>
                  <a:cubicBezTo>
                    <a:pt x="4517946" y="4326015"/>
                    <a:pt x="4511543" y="4339390"/>
                    <a:pt x="4505140" y="4354438"/>
                  </a:cubicBezTo>
                  <a:cubicBezTo>
                    <a:pt x="4503539" y="4364469"/>
                    <a:pt x="4500337" y="4369485"/>
                    <a:pt x="4495535" y="4379516"/>
                  </a:cubicBezTo>
                  <a:cubicBezTo>
                    <a:pt x="4493934" y="4399580"/>
                    <a:pt x="4493934" y="4401251"/>
                    <a:pt x="4485930" y="4416299"/>
                  </a:cubicBezTo>
                  <a:cubicBezTo>
                    <a:pt x="4484329" y="4431346"/>
                    <a:pt x="4479526" y="4443050"/>
                    <a:pt x="4466720" y="4449737"/>
                  </a:cubicBezTo>
                  <a:cubicBezTo>
                    <a:pt x="4461917" y="4461441"/>
                    <a:pt x="4473123" y="4469800"/>
                    <a:pt x="4469921" y="4481504"/>
                  </a:cubicBezTo>
                  <a:cubicBezTo>
                    <a:pt x="4466720" y="4493207"/>
                    <a:pt x="4453913" y="4504911"/>
                    <a:pt x="4447510" y="4516614"/>
                  </a:cubicBezTo>
                  <a:cubicBezTo>
                    <a:pt x="4445909" y="4528318"/>
                    <a:pt x="4429900" y="4546709"/>
                    <a:pt x="4433102" y="4555069"/>
                  </a:cubicBezTo>
                  <a:lnTo>
                    <a:pt x="4426624" y="4560346"/>
                  </a:lnTo>
                  <a:cubicBezTo>
                    <a:pt x="4426999" y="4559875"/>
                    <a:pt x="4441106" y="4546709"/>
                    <a:pt x="4407489" y="4561756"/>
                  </a:cubicBezTo>
                  <a:lnTo>
                    <a:pt x="4404287" y="4570116"/>
                  </a:lnTo>
                  <a:cubicBezTo>
                    <a:pt x="4394682" y="4581819"/>
                    <a:pt x="4367468" y="4576804"/>
                    <a:pt x="4361064" y="4576804"/>
                  </a:cubicBezTo>
                  <a:cubicBezTo>
                    <a:pt x="4359464" y="4590179"/>
                    <a:pt x="4354661" y="4588507"/>
                    <a:pt x="4341854" y="4591851"/>
                  </a:cubicBezTo>
                  <a:cubicBezTo>
                    <a:pt x="4333850" y="4595195"/>
                    <a:pt x="4327447" y="4600210"/>
                    <a:pt x="4321044" y="4605226"/>
                  </a:cubicBezTo>
                  <a:cubicBezTo>
                    <a:pt x="4313039" y="4606898"/>
                    <a:pt x="4303434" y="4598539"/>
                    <a:pt x="4293829" y="4596867"/>
                  </a:cubicBezTo>
                  <a:cubicBezTo>
                    <a:pt x="4284224" y="4595195"/>
                    <a:pt x="4273018" y="4598539"/>
                    <a:pt x="4263413" y="4595195"/>
                  </a:cubicBezTo>
                  <a:cubicBezTo>
                    <a:pt x="4257010" y="4583491"/>
                    <a:pt x="4249006" y="4588507"/>
                    <a:pt x="4239401" y="4580147"/>
                  </a:cubicBezTo>
                  <a:cubicBezTo>
                    <a:pt x="4234598" y="4571788"/>
                    <a:pt x="4228195" y="4568444"/>
                    <a:pt x="4221792" y="4560084"/>
                  </a:cubicBezTo>
                  <a:cubicBezTo>
                    <a:pt x="4220191" y="4546709"/>
                    <a:pt x="4213787" y="4538349"/>
                    <a:pt x="4207384" y="4526646"/>
                  </a:cubicBezTo>
                  <a:cubicBezTo>
                    <a:pt x="4204182" y="4516614"/>
                    <a:pt x="4202582" y="4509927"/>
                    <a:pt x="4200981" y="4499895"/>
                  </a:cubicBezTo>
                  <a:cubicBezTo>
                    <a:pt x="4199380" y="4489863"/>
                    <a:pt x="4197779" y="4479832"/>
                    <a:pt x="4197779" y="4469800"/>
                  </a:cubicBezTo>
                  <a:cubicBezTo>
                    <a:pt x="4215388" y="4463113"/>
                    <a:pt x="4207384" y="4449737"/>
                    <a:pt x="4197779" y="4434690"/>
                  </a:cubicBezTo>
                  <a:cubicBezTo>
                    <a:pt x="4196178" y="4417971"/>
                    <a:pt x="4191376" y="4417971"/>
                    <a:pt x="4181771" y="4404595"/>
                  </a:cubicBezTo>
                  <a:cubicBezTo>
                    <a:pt x="4178569" y="4391220"/>
                    <a:pt x="4176968" y="4374501"/>
                    <a:pt x="4178569" y="4359453"/>
                  </a:cubicBezTo>
                  <a:cubicBezTo>
                    <a:pt x="4180170" y="4344406"/>
                    <a:pt x="4188174" y="4326015"/>
                    <a:pt x="4191376" y="4314311"/>
                  </a:cubicBezTo>
                  <a:cubicBezTo>
                    <a:pt x="4199380" y="4304280"/>
                    <a:pt x="4186573" y="4295920"/>
                    <a:pt x="4197779" y="4294248"/>
                  </a:cubicBezTo>
                  <a:cubicBezTo>
                    <a:pt x="4202582" y="4289233"/>
                    <a:pt x="4215388" y="4289233"/>
                    <a:pt x="4220191" y="4284217"/>
                  </a:cubicBezTo>
                  <a:cubicBezTo>
                    <a:pt x="4224993" y="4279201"/>
                    <a:pt x="4221792" y="4270841"/>
                    <a:pt x="4224993" y="4264154"/>
                  </a:cubicBezTo>
                  <a:cubicBezTo>
                    <a:pt x="4226594" y="4244091"/>
                    <a:pt x="4226594" y="4242419"/>
                    <a:pt x="4244203" y="4239075"/>
                  </a:cubicBezTo>
                  <a:cubicBezTo>
                    <a:pt x="4252208" y="4224027"/>
                    <a:pt x="4244203" y="4207308"/>
                    <a:pt x="4263413" y="4203964"/>
                  </a:cubicBezTo>
                  <a:cubicBezTo>
                    <a:pt x="4266615" y="4187245"/>
                    <a:pt x="4263413" y="4163838"/>
                    <a:pt x="4263413" y="4148791"/>
                  </a:cubicBezTo>
                  <a:cubicBezTo>
                    <a:pt x="4263413" y="4133744"/>
                    <a:pt x="4261813" y="4115352"/>
                    <a:pt x="4260212" y="4108665"/>
                  </a:cubicBezTo>
                  <a:cubicBezTo>
                    <a:pt x="4260212" y="4106993"/>
                    <a:pt x="4255409" y="4106993"/>
                    <a:pt x="4253808" y="4105321"/>
                  </a:cubicBezTo>
                  <a:cubicBezTo>
                    <a:pt x="4252208" y="4103649"/>
                    <a:pt x="4250607" y="4100305"/>
                    <a:pt x="4249006" y="4098633"/>
                  </a:cubicBezTo>
                  <a:cubicBezTo>
                    <a:pt x="4245804" y="4085258"/>
                    <a:pt x="4242603" y="4026740"/>
                    <a:pt x="4244203" y="4008349"/>
                  </a:cubicBezTo>
                  <a:cubicBezTo>
                    <a:pt x="4245804" y="3989958"/>
                    <a:pt x="4253808" y="3994974"/>
                    <a:pt x="4258611" y="3988286"/>
                  </a:cubicBezTo>
                  <a:cubicBezTo>
                    <a:pt x="4263413" y="3981598"/>
                    <a:pt x="4269817" y="3971567"/>
                    <a:pt x="4274619" y="3963207"/>
                  </a:cubicBezTo>
                  <a:cubicBezTo>
                    <a:pt x="4277821" y="3951504"/>
                    <a:pt x="4274619" y="3924753"/>
                    <a:pt x="4282623" y="3918065"/>
                  </a:cubicBezTo>
                  <a:cubicBezTo>
                    <a:pt x="4285825" y="3904690"/>
                    <a:pt x="4309838" y="3919737"/>
                    <a:pt x="4322644" y="3918065"/>
                  </a:cubicBezTo>
                  <a:cubicBezTo>
                    <a:pt x="4327447" y="3909706"/>
                    <a:pt x="4329048" y="3904690"/>
                    <a:pt x="4337052" y="3898002"/>
                  </a:cubicBezTo>
                  <a:cubicBezTo>
                    <a:pt x="4343455" y="3894658"/>
                    <a:pt x="4345056" y="3903018"/>
                    <a:pt x="4354661" y="3903018"/>
                  </a:cubicBezTo>
                  <a:cubicBezTo>
                    <a:pt x="4359464" y="3901346"/>
                    <a:pt x="4362665" y="3891315"/>
                    <a:pt x="4369069" y="3889643"/>
                  </a:cubicBezTo>
                  <a:cubicBezTo>
                    <a:pt x="4375472" y="3886299"/>
                    <a:pt x="4391480" y="3887971"/>
                    <a:pt x="4397884" y="3889643"/>
                  </a:cubicBezTo>
                  <a:cubicBezTo>
                    <a:pt x="4404287" y="3891315"/>
                    <a:pt x="4404287" y="3901346"/>
                    <a:pt x="4409090" y="3904690"/>
                  </a:cubicBezTo>
                  <a:cubicBezTo>
                    <a:pt x="4413892" y="3908034"/>
                    <a:pt x="4426699" y="3916393"/>
                    <a:pt x="4428300" y="3913050"/>
                  </a:cubicBezTo>
                  <a:cubicBezTo>
                    <a:pt x="4429900" y="3909706"/>
                    <a:pt x="4425098" y="3894658"/>
                    <a:pt x="4421896" y="3887971"/>
                  </a:cubicBezTo>
                  <a:cubicBezTo>
                    <a:pt x="4418695" y="3881283"/>
                    <a:pt x="4407489" y="3877939"/>
                    <a:pt x="4409090" y="3874595"/>
                  </a:cubicBezTo>
                  <a:cubicBezTo>
                    <a:pt x="4415493" y="3867908"/>
                    <a:pt x="4420295" y="3871251"/>
                    <a:pt x="4428300" y="3867908"/>
                  </a:cubicBezTo>
                  <a:cubicBezTo>
                    <a:pt x="4434703" y="3867908"/>
                    <a:pt x="4441106" y="3849516"/>
                    <a:pt x="4447510" y="3849516"/>
                  </a:cubicBezTo>
                  <a:cubicBezTo>
                    <a:pt x="4450711" y="3852860"/>
                    <a:pt x="4463518" y="3871251"/>
                    <a:pt x="4465119" y="3867908"/>
                  </a:cubicBezTo>
                  <a:cubicBezTo>
                    <a:pt x="4477925" y="3841157"/>
                    <a:pt x="4450711" y="3832797"/>
                    <a:pt x="4479526" y="3827781"/>
                  </a:cubicBezTo>
                  <a:cubicBezTo>
                    <a:pt x="4484329" y="3817750"/>
                    <a:pt x="4489131" y="3842829"/>
                    <a:pt x="4493934" y="3837813"/>
                  </a:cubicBezTo>
                  <a:cubicBezTo>
                    <a:pt x="4495535" y="3836141"/>
                    <a:pt x="4489131" y="3819422"/>
                    <a:pt x="4490732" y="3812734"/>
                  </a:cubicBezTo>
                  <a:cubicBezTo>
                    <a:pt x="4492333" y="3806046"/>
                    <a:pt x="4500337" y="3797687"/>
                    <a:pt x="4505140" y="3797687"/>
                  </a:cubicBezTo>
                  <a:cubicBezTo>
                    <a:pt x="4513144" y="3790999"/>
                    <a:pt x="4519547" y="3817750"/>
                    <a:pt x="4522749" y="3812734"/>
                  </a:cubicBezTo>
                  <a:cubicBezTo>
                    <a:pt x="4525951" y="3811062"/>
                    <a:pt x="4522749" y="3799359"/>
                    <a:pt x="4524350" y="3792671"/>
                  </a:cubicBezTo>
                  <a:cubicBezTo>
                    <a:pt x="4525951" y="3785983"/>
                    <a:pt x="4529152" y="3780968"/>
                    <a:pt x="4529152" y="3772608"/>
                  </a:cubicBezTo>
                  <a:cubicBezTo>
                    <a:pt x="4529152" y="3760904"/>
                    <a:pt x="4521148" y="3745857"/>
                    <a:pt x="4522749" y="3739169"/>
                  </a:cubicBezTo>
                  <a:cubicBezTo>
                    <a:pt x="4524350" y="3732482"/>
                    <a:pt x="4533955" y="3732482"/>
                    <a:pt x="4538757" y="3727466"/>
                  </a:cubicBezTo>
                  <a:lnTo>
                    <a:pt x="4547237" y="3731228"/>
                  </a:lnTo>
                  <a:cubicBezTo>
                    <a:pt x="4552565" y="3730601"/>
                    <a:pt x="4549563" y="3718688"/>
                    <a:pt x="4548362" y="3712419"/>
                  </a:cubicBezTo>
                  <a:lnTo>
                    <a:pt x="4551964" y="3706724"/>
                  </a:lnTo>
                  <a:cubicBezTo>
                    <a:pt x="4554666" y="3705940"/>
                    <a:pt x="4555566" y="3717852"/>
                    <a:pt x="4562770" y="3724122"/>
                  </a:cubicBezTo>
                  <a:cubicBezTo>
                    <a:pt x="4586782" y="3720778"/>
                    <a:pt x="4570774" y="3710747"/>
                    <a:pt x="4589984" y="3704059"/>
                  </a:cubicBezTo>
                  <a:cubicBezTo>
                    <a:pt x="4594787" y="3692356"/>
                    <a:pt x="4593186" y="3655573"/>
                    <a:pt x="4596387" y="3643870"/>
                  </a:cubicBezTo>
                  <a:cubicBezTo>
                    <a:pt x="4599589" y="3632166"/>
                    <a:pt x="4609194" y="3642198"/>
                    <a:pt x="4613997" y="3637182"/>
                  </a:cubicBezTo>
                  <a:cubicBezTo>
                    <a:pt x="4620400" y="3637182"/>
                    <a:pt x="4618799" y="3610431"/>
                    <a:pt x="4623602" y="3613775"/>
                  </a:cubicBezTo>
                  <a:close/>
                  <a:moveTo>
                    <a:pt x="4104187" y="2849912"/>
                  </a:moveTo>
                  <a:cubicBezTo>
                    <a:pt x="4103903" y="2852453"/>
                    <a:pt x="4101393" y="2855194"/>
                    <a:pt x="4104187" y="2849912"/>
                  </a:cubicBezTo>
                  <a:close/>
                  <a:moveTo>
                    <a:pt x="1459768" y="2256567"/>
                  </a:moveTo>
                  <a:cubicBezTo>
                    <a:pt x="1461366" y="2258228"/>
                    <a:pt x="1459589" y="2259201"/>
                    <a:pt x="1458749" y="2259515"/>
                  </a:cubicBezTo>
                  <a:cubicBezTo>
                    <a:pt x="1459538" y="2259103"/>
                    <a:pt x="1460036" y="2258080"/>
                    <a:pt x="1459768" y="2256567"/>
                  </a:cubicBezTo>
                  <a:close/>
                  <a:moveTo>
                    <a:pt x="1849353" y="744"/>
                  </a:moveTo>
                  <a:cubicBezTo>
                    <a:pt x="1857357" y="-928"/>
                    <a:pt x="1868563" y="744"/>
                    <a:pt x="1878168" y="744"/>
                  </a:cubicBezTo>
                  <a:cubicBezTo>
                    <a:pt x="1886172" y="4088"/>
                    <a:pt x="1889373" y="-928"/>
                    <a:pt x="1905382" y="5760"/>
                  </a:cubicBezTo>
                  <a:cubicBezTo>
                    <a:pt x="1910184" y="10776"/>
                    <a:pt x="1903781" y="24151"/>
                    <a:pt x="1906983" y="30839"/>
                  </a:cubicBezTo>
                  <a:cubicBezTo>
                    <a:pt x="1910184" y="37526"/>
                    <a:pt x="1918188" y="45886"/>
                    <a:pt x="1924592" y="45886"/>
                  </a:cubicBezTo>
                  <a:cubicBezTo>
                    <a:pt x="1930995" y="45886"/>
                    <a:pt x="1943802" y="30839"/>
                    <a:pt x="1950205" y="25823"/>
                  </a:cubicBezTo>
                  <a:cubicBezTo>
                    <a:pt x="1956609" y="20807"/>
                    <a:pt x="1966214" y="15791"/>
                    <a:pt x="1967814" y="17463"/>
                  </a:cubicBezTo>
                  <a:cubicBezTo>
                    <a:pt x="1966214" y="20807"/>
                    <a:pt x="1961411" y="22479"/>
                    <a:pt x="1959810" y="35854"/>
                  </a:cubicBezTo>
                  <a:cubicBezTo>
                    <a:pt x="1956609" y="42542"/>
                    <a:pt x="1953407" y="54246"/>
                    <a:pt x="1948604" y="60933"/>
                  </a:cubicBezTo>
                  <a:cubicBezTo>
                    <a:pt x="1943802" y="67621"/>
                    <a:pt x="1929394" y="69293"/>
                    <a:pt x="1926193" y="75981"/>
                  </a:cubicBezTo>
                  <a:cubicBezTo>
                    <a:pt x="1922991" y="82668"/>
                    <a:pt x="1926193" y="99388"/>
                    <a:pt x="1930995" y="106075"/>
                  </a:cubicBezTo>
                  <a:cubicBezTo>
                    <a:pt x="1935798" y="112763"/>
                    <a:pt x="1948604" y="112763"/>
                    <a:pt x="1953407" y="116107"/>
                  </a:cubicBezTo>
                  <a:cubicBezTo>
                    <a:pt x="1956609" y="121123"/>
                    <a:pt x="1972617" y="104403"/>
                    <a:pt x="1964613" y="122795"/>
                  </a:cubicBezTo>
                  <a:cubicBezTo>
                    <a:pt x="1966214" y="127810"/>
                    <a:pt x="1967814" y="144530"/>
                    <a:pt x="1967814" y="151217"/>
                  </a:cubicBezTo>
                  <a:cubicBezTo>
                    <a:pt x="1967814" y="157905"/>
                    <a:pt x="1966214" y="161249"/>
                    <a:pt x="1963012" y="167937"/>
                  </a:cubicBezTo>
                  <a:cubicBezTo>
                    <a:pt x="1959810" y="174624"/>
                    <a:pt x="1950205" y="186328"/>
                    <a:pt x="1943802" y="191343"/>
                  </a:cubicBezTo>
                  <a:cubicBezTo>
                    <a:pt x="1937398" y="196359"/>
                    <a:pt x="1927793" y="198031"/>
                    <a:pt x="1921390" y="203047"/>
                  </a:cubicBezTo>
                  <a:cubicBezTo>
                    <a:pt x="1914987" y="208063"/>
                    <a:pt x="1905382" y="214750"/>
                    <a:pt x="1905382" y="223110"/>
                  </a:cubicBezTo>
                  <a:cubicBezTo>
                    <a:pt x="1897378" y="246517"/>
                    <a:pt x="1890974" y="244845"/>
                    <a:pt x="1918188" y="256549"/>
                  </a:cubicBezTo>
                  <a:cubicBezTo>
                    <a:pt x="1922991" y="263236"/>
                    <a:pt x="1929394" y="266580"/>
                    <a:pt x="1935798" y="268252"/>
                  </a:cubicBezTo>
                  <a:cubicBezTo>
                    <a:pt x="1943802" y="271596"/>
                    <a:pt x="1956609" y="271596"/>
                    <a:pt x="1963012" y="276612"/>
                  </a:cubicBezTo>
                  <a:cubicBezTo>
                    <a:pt x="1972617" y="283299"/>
                    <a:pt x="1938999" y="291659"/>
                    <a:pt x="1979020" y="303362"/>
                  </a:cubicBezTo>
                  <a:cubicBezTo>
                    <a:pt x="1988625" y="308378"/>
                    <a:pt x="2004634" y="303362"/>
                    <a:pt x="2017440" y="306706"/>
                  </a:cubicBezTo>
                  <a:cubicBezTo>
                    <a:pt x="2030247" y="310050"/>
                    <a:pt x="2043054" y="325098"/>
                    <a:pt x="2054260" y="328441"/>
                  </a:cubicBezTo>
                  <a:cubicBezTo>
                    <a:pt x="2065465" y="331785"/>
                    <a:pt x="2081474" y="330113"/>
                    <a:pt x="2089478" y="328441"/>
                  </a:cubicBezTo>
                  <a:cubicBezTo>
                    <a:pt x="2097482" y="326769"/>
                    <a:pt x="2100684" y="320082"/>
                    <a:pt x="2107087" y="318410"/>
                  </a:cubicBezTo>
                  <a:lnTo>
                    <a:pt x="2127898" y="318410"/>
                  </a:lnTo>
                  <a:cubicBezTo>
                    <a:pt x="2132700" y="320082"/>
                    <a:pt x="2127898" y="330113"/>
                    <a:pt x="2132700" y="331785"/>
                  </a:cubicBezTo>
                  <a:cubicBezTo>
                    <a:pt x="2137503" y="333457"/>
                    <a:pt x="2151910" y="330113"/>
                    <a:pt x="2159915" y="331785"/>
                  </a:cubicBezTo>
                  <a:cubicBezTo>
                    <a:pt x="2167919" y="333457"/>
                    <a:pt x="2177524" y="338473"/>
                    <a:pt x="2183927" y="341817"/>
                  </a:cubicBezTo>
                  <a:cubicBezTo>
                    <a:pt x="2190331" y="345161"/>
                    <a:pt x="2195133" y="351848"/>
                    <a:pt x="2204738" y="353520"/>
                  </a:cubicBezTo>
                  <a:cubicBezTo>
                    <a:pt x="2214343" y="360208"/>
                    <a:pt x="2227150" y="343489"/>
                    <a:pt x="2238356" y="356864"/>
                  </a:cubicBezTo>
                  <a:cubicBezTo>
                    <a:pt x="2246360" y="360208"/>
                    <a:pt x="2252763" y="368568"/>
                    <a:pt x="2255965" y="376927"/>
                  </a:cubicBezTo>
                  <a:cubicBezTo>
                    <a:pt x="2259166" y="385287"/>
                    <a:pt x="2259166" y="395318"/>
                    <a:pt x="2260767" y="403678"/>
                  </a:cubicBezTo>
                  <a:cubicBezTo>
                    <a:pt x="2262368" y="412038"/>
                    <a:pt x="2265570" y="425413"/>
                    <a:pt x="2270372" y="430429"/>
                  </a:cubicBezTo>
                  <a:cubicBezTo>
                    <a:pt x="2273574" y="437117"/>
                    <a:pt x="2283179" y="435445"/>
                    <a:pt x="2289582" y="437117"/>
                  </a:cubicBezTo>
                  <a:cubicBezTo>
                    <a:pt x="2295986" y="438788"/>
                    <a:pt x="2299187" y="445476"/>
                    <a:pt x="2313595" y="447148"/>
                  </a:cubicBezTo>
                  <a:cubicBezTo>
                    <a:pt x="2328002" y="448820"/>
                    <a:pt x="2358418" y="442132"/>
                    <a:pt x="2372826" y="443804"/>
                  </a:cubicBezTo>
                  <a:cubicBezTo>
                    <a:pt x="2388834" y="445476"/>
                    <a:pt x="2384032" y="455508"/>
                    <a:pt x="2400040" y="462195"/>
                  </a:cubicBezTo>
                  <a:cubicBezTo>
                    <a:pt x="2409645" y="465539"/>
                    <a:pt x="2420851" y="460523"/>
                    <a:pt x="2428855" y="463867"/>
                  </a:cubicBezTo>
                  <a:cubicBezTo>
                    <a:pt x="2436859" y="467211"/>
                    <a:pt x="2438460" y="477243"/>
                    <a:pt x="2444863" y="482258"/>
                  </a:cubicBezTo>
                  <a:cubicBezTo>
                    <a:pt x="2451267" y="487274"/>
                    <a:pt x="2464073" y="488946"/>
                    <a:pt x="2472078" y="492290"/>
                  </a:cubicBezTo>
                  <a:cubicBezTo>
                    <a:pt x="2484884" y="497306"/>
                    <a:pt x="2478481" y="502322"/>
                    <a:pt x="2491288" y="507337"/>
                  </a:cubicBezTo>
                  <a:cubicBezTo>
                    <a:pt x="2497691" y="509009"/>
                    <a:pt x="2529708" y="512353"/>
                    <a:pt x="2529708" y="512353"/>
                  </a:cubicBezTo>
                  <a:cubicBezTo>
                    <a:pt x="2540914" y="509009"/>
                    <a:pt x="2550519" y="502322"/>
                    <a:pt x="2558523" y="483930"/>
                  </a:cubicBezTo>
                  <a:cubicBezTo>
                    <a:pt x="2566527" y="477243"/>
                    <a:pt x="2574531" y="482258"/>
                    <a:pt x="2577733" y="473899"/>
                  </a:cubicBezTo>
                  <a:cubicBezTo>
                    <a:pt x="2580935" y="465539"/>
                    <a:pt x="2579334" y="445476"/>
                    <a:pt x="2577733" y="432101"/>
                  </a:cubicBezTo>
                  <a:cubicBezTo>
                    <a:pt x="2576132" y="418725"/>
                    <a:pt x="2563325" y="407022"/>
                    <a:pt x="2563325" y="396990"/>
                  </a:cubicBezTo>
                  <a:cubicBezTo>
                    <a:pt x="2566527" y="390303"/>
                    <a:pt x="2577733" y="370239"/>
                    <a:pt x="2582535" y="366896"/>
                  </a:cubicBezTo>
                  <a:cubicBezTo>
                    <a:pt x="2590540" y="360208"/>
                    <a:pt x="2595342" y="348504"/>
                    <a:pt x="2611350" y="343489"/>
                  </a:cubicBezTo>
                  <a:cubicBezTo>
                    <a:pt x="2620955" y="338473"/>
                    <a:pt x="2630560" y="336801"/>
                    <a:pt x="2641766" y="333457"/>
                  </a:cubicBezTo>
                  <a:cubicBezTo>
                    <a:pt x="2652972" y="330113"/>
                    <a:pt x="2668981" y="325098"/>
                    <a:pt x="2683388" y="323426"/>
                  </a:cubicBezTo>
                  <a:cubicBezTo>
                    <a:pt x="2697796" y="323426"/>
                    <a:pt x="2705800" y="315066"/>
                    <a:pt x="2728211" y="323426"/>
                  </a:cubicBezTo>
                  <a:cubicBezTo>
                    <a:pt x="2739417" y="325098"/>
                    <a:pt x="2747421" y="333457"/>
                    <a:pt x="2755426" y="336801"/>
                  </a:cubicBezTo>
                  <a:cubicBezTo>
                    <a:pt x="2763430" y="340145"/>
                    <a:pt x="2776237" y="336801"/>
                    <a:pt x="2779438" y="341817"/>
                  </a:cubicBezTo>
                  <a:cubicBezTo>
                    <a:pt x="2782640" y="346833"/>
                    <a:pt x="2773035" y="366896"/>
                    <a:pt x="2779438" y="371911"/>
                  </a:cubicBezTo>
                  <a:cubicBezTo>
                    <a:pt x="2785842" y="376927"/>
                    <a:pt x="2808253" y="373583"/>
                    <a:pt x="2821060" y="376927"/>
                  </a:cubicBezTo>
                  <a:cubicBezTo>
                    <a:pt x="2833867" y="381943"/>
                    <a:pt x="2846673" y="385287"/>
                    <a:pt x="2859480" y="390303"/>
                  </a:cubicBezTo>
                  <a:cubicBezTo>
                    <a:pt x="2865883" y="391975"/>
                    <a:pt x="2885093" y="386959"/>
                    <a:pt x="2885093" y="386959"/>
                  </a:cubicBezTo>
                  <a:cubicBezTo>
                    <a:pt x="2893098" y="388631"/>
                    <a:pt x="2899501" y="390303"/>
                    <a:pt x="2909106" y="396990"/>
                  </a:cubicBezTo>
                  <a:cubicBezTo>
                    <a:pt x="2915509" y="403678"/>
                    <a:pt x="2913908" y="422069"/>
                    <a:pt x="2920312" y="427085"/>
                  </a:cubicBezTo>
                  <a:cubicBezTo>
                    <a:pt x="2926715" y="432101"/>
                    <a:pt x="2931518" y="425413"/>
                    <a:pt x="2942723" y="423741"/>
                  </a:cubicBezTo>
                  <a:cubicBezTo>
                    <a:pt x="2952328" y="423741"/>
                    <a:pt x="2971539" y="417053"/>
                    <a:pt x="2992349" y="418725"/>
                  </a:cubicBezTo>
                  <a:cubicBezTo>
                    <a:pt x="3003555" y="420397"/>
                    <a:pt x="2998753" y="427085"/>
                    <a:pt x="3006757" y="428757"/>
                  </a:cubicBezTo>
                  <a:cubicBezTo>
                    <a:pt x="3014761" y="430429"/>
                    <a:pt x="3030769" y="425413"/>
                    <a:pt x="3040374" y="427085"/>
                  </a:cubicBezTo>
                  <a:cubicBezTo>
                    <a:pt x="3049979" y="428757"/>
                    <a:pt x="3057984" y="440460"/>
                    <a:pt x="3067589" y="442132"/>
                  </a:cubicBezTo>
                  <a:cubicBezTo>
                    <a:pt x="3075593" y="448820"/>
                    <a:pt x="3080395" y="438788"/>
                    <a:pt x="3096404" y="442132"/>
                  </a:cubicBezTo>
                  <a:cubicBezTo>
                    <a:pt x="3102807" y="443804"/>
                    <a:pt x="3102807" y="452164"/>
                    <a:pt x="3110811" y="453836"/>
                  </a:cubicBezTo>
                  <a:cubicBezTo>
                    <a:pt x="3118815" y="455508"/>
                    <a:pt x="3133223" y="450492"/>
                    <a:pt x="3141227" y="452164"/>
                  </a:cubicBezTo>
                  <a:cubicBezTo>
                    <a:pt x="3149231" y="453836"/>
                    <a:pt x="3150832" y="460523"/>
                    <a:pt x="3160437" y="463867"/>
                  </a:cubicBezTo>
                  <a:cubicBezTo>
                    <a:pt x="3168441" y="465539"/>
                    <a:pt x="3182849" y="473899"/>
                    <a:pt x="3197256" y="472227"/>
                  </a:cubicBezTo>
                  <a:cubicBezTo>
                    <a:pt x="3210063" y="470555"/>
                    <a:pt x="3227672" y="457180"/>
                    <a:pt x="3235676" y="452164"/>
                  </a:cubicBezTo>
                  <a:cubicBezTo>
                    <a:pt x="3242080" y="450492"/>
                    <a:pt x="3243681" y="437117"/>
                    <a:pt x="3250084" y="437117"/>
                  </a:cubicBezTo>
                  <a:cubicBezTo>
                    <a:pt x="3259689" y="433773"/>
                    <a:pt x="3245281" y="427085"/>
                    <a:pt x="3290105" y="428757"/>
                  </a:cubicBezTo>
                  <a:cubicBezTo>
                    <a:pt x="3299710" y="427085"/>
                    <a:pt x="3302912" y="422069"/>
                    <a:pt x="3309315" y="422069"/>
                  </a:cubicBezTo>
                  <a:cubicBezTo>
                    <a:pt x="3315718" y="422069"/>
                    <a:pt x="3323722" y="423741"/>
                    <a:pt x="3333327" y="423741"/>
                  </a:cubicBezTo>
                  <a:cubicBezTo>
                    <a:pt x="3342932" y="423741"/>
                    <a:pt x="3360542" y="423741"/>
                    <a:pt x="3366945" y="427085"/>
                  </a:cubicBezTo>
                  <a:cubicBezTo>
                    <a:pt x="3373348" y="430429"/>
                    <a:pt x="3366945" y="438788"/>
                    <a:pt x="3370147" y="442132"/>
                  </a:cubicBezTo>
                  <a:cubicBezTo>
                    <a:pt x="3373348" y="445476"/>
                    <a:pt x="3384554" y="442132"/>
                    <a:pt x="3390958" y="443804"/>
                  </a:cubicBezTo>
                  <a:cubicBezTo>
                    <a:pt x="3397361" y="445476"/>
                    <a:pt x="3405365" y="450492"/>
                    <a:pt x="3413369" y="452164"/>
                  </a:cubicBezTo>
                  <a:cubicBezTo>
                    <a:pt x="3421373" y="453836"/>
                    <a:pt x="3430978" y="457180"/>
                    <a:pt x="3437382" y="457180"/>
                  </a:cubicBezTo>
                  <a:cubicBezTo>
                    <a:pt x="3443785" y="457180"/>
                    <a:pt x="3448588" y="450492"/>
                    <a:pt x="3456592" y="448820"/>
                  </a:cubicBezTo>
                  <a:cubicBezTo>
                    <a:pt x="3464596" y="447148"/>
                    <a:pt x="3475802" y="452164"/>
                    <a:pt x="3485407" y="452164"/>
                  </a:cubicBezTo>
                  <a:cubicBezTo>
                    <a:pt x="3495012" y="452164"/>
                    <a:pt x="3512621" y="453836"/>
                    <a:pt x="3519024" y="450492"/>
                  </a:cubicBezTo>
                  <a:cubicBezTo>
                    <a:pt x="3528629" y="453836"/>
                    <a:pt x="3522226" y="427085"/>
                    <a:pt x="3528629" y="433773"/>
                  </a:cubicBezTo>
                  <a:cubicBezTo>
                    <a:pt x="3531831" y="437117"/>
                    <a:pt x="3539835" y="458852"/>
                    <a:pt x="3543037" y="467211"/>
                  </a:cubicBezTo>
                  <a:cubicBezTo>
                    <a:pt x="3546239" y="475571"/>
                    <a:pt x="3549440" y="480587"/>
                    <a:pt x="3552642" y="488946"/>
                  </a:cubicBezTo>
                  <a:cubicBezTo>
                    <a:pt x="3555844" y="497306"/>
                    <a:pt x="3560646" y="507337"/>
                    <a:pt x="3563848" y="517369"/>
                  </a:cubicBezTo>
                  <a:cubicBezTo>
                    <a:pt x="3565449" y="525729"/>
                    <a:pt x="3573453" y="527400"/>
                    <a:pt x="3571852" y="547464"/>
                  </a:cubicBezTo>
                  <a:cubicBezTo>
                    <a:pt x="3573453" y="555823"/>
                    <a:pt x="3578255" y="562511"/>
                    <a:pt x="3578255" y="569199"/>
                  </a:cubicBezTo>
                  <a:cubicBezTo>
                    <a:pt x="3578255" y="575886"/>
                    <a:pt x="3571852" y="584246"/>
                    <a:pt x="3571852" y="592606"/>
                  </a:cubicBezTo>
                  <a:cubicBezTo>
                    <a:pt x="3571852" y="600965"/>
                    <a:pt x="3578255" y="610997"/>
                    <a:pt x="3576655" y="617684"/>
                  </a:cubicBezTo>
                  <a:cubicBezTo>
                    <a:pt x="3575054" y="624372"/>
                    <a:pt x="3563848" y="624372"/>
                    <a:pt x="3557445" y="637748"/>
                  </a:cubicBezTo>
                  <a:cubicBezTo>
                    <a:pt x="3555844" y="657811"/>
                    <a:pt x="3549440" y="686233"/>
                    <a:pt x="3539835" y="702953"/>
                  </a:cubicBezTo>
                  <a:cubicBezTo>
                    <a:pt x="3538234" y="704625"/>
                    <a:pt x="3512621" y="679546"/>
                    <a:pt x="3509419" y="677874"/>
                  </a:cubicBezTo>
                  <a:cubicBezTo>
                    <a:pt x="3498214" y="666170"/>
                    <a:pt x="3480604" y="646107"/>
                    <a:pt x="3472600" y="634404"/>
                  </a:cubicBezTo>
                  <a:cubicBezTo>
                    <a:pt x="3466197" y="622700"/>
                    <a:pt x="3472600" y="617684"/>
                    <a:pt x="3467798" y="607653"/>
                  </a:cubicBezTo>
                  <a:cubicBezTo>
                    <a:pt x="3462995" y="597621"/>
                    <a:pt x="3450189" y="587590"/>
                    <a:pt x="3442184" y="577558"/>
                  </a:cubicBezTo>
                  <a:cubicBezTo>
                    <a:pt x="3435781" y="569199"/>
                    <a:pt x="3435781" y="564183"/>
                    <a:pt x="3432579" y="557495"/>
                  </a:cubicBezTo>
                  <a:cubicBezTo>
                    <a:pt x="3429378" y="550807"/>
                    <a:pt x="3421373" y="537432"/>
                    <a:pt x="3418172" y="539104"/>
                  </a:cubicBezTo>
                  <a:cubicBezTo>
                    <a:pt x="3416571" y="539104"/>
                    <a:pt x="3411768" y="557495"/>
                    <a:pt x="3413369" y="564183"/>
                  </a:cubicBezTo>
                  <a:cubicBezTo>
                    <a:pt x="3414970" y="570871"/>
                    <a:pt x="3424575" y="574214"/>
                    <a:pt x="3429378" y="584246"/>
                  </a:cubicBezTo>
                  <a:cubicBezTo>
                    <a:pt x="3434180" y="594277"/>
                    <a:pt x="3434180" y="610997"/>
                    <a:pt x="3438983" y="622700"/>
                  </a:cubicBezTo>
                  <a:cubicBezTo>
                    <a:pt x="3443785" y="634404"/>
                    <a:pt x="3454991" y="649451"/>
                    <a:pt x="3462995" y="659483"/>
                  </a:cubicBezTo>
                  <a:cubicBezTo>
                    <a:pt x="3470999" y="669514"/>
                    <a:pt x="3480604" y="674530"/>
                    <a:pt x="3490209" y="682890"/>
                  </a:cubicBezTo>
                  <a:cubicBezTo>
                    <a:pt x="3501415" y="692921"/>
                    <a:pt x="3512621" y="704625"/>
                    <a:pt x="3523827" y="712984"/>
                  </a:cubicBezTo>
                  <a:cubicBezTo>
                    <a:pt x="3516123" y="713298"/>
                    <a:pt x="3500214" y="704207"/>
                    <a:pt x="3501415" y="712984"/>
                  </a:cubicBezTo>
                  <a:cubicBezTo>
                    <a:pt x="3501415" y="718000"/>
                    <a:pt x="3520625" y="733047"/>
                    <a:pt x="3525428" y="744751"/>
                  </a:cubicBezTo>
                  <a:cubicBezTo>
                    <a:pt x="3530230" y="756454"/>
                    <a:pt x="3527029" y="773174"/>
                    <a:pt x="3531831" y="784877"/>
                  </a:cubicBezTo>
                  <a:cubicBezTo>
                    <a:pt x="3535033" y="799924"/>
                    <a:pt x="3547840" y="806612"/>
                    <a:pt x="3552642" y="819987"/>
                  </a:cubicBezTo>
                  <a:cubicBezTo>
                    <a:pt x="3559045" y="833363"/>
                    <a:pt x="3567050" y="853426"/>
                    <a:pt x="3573453" y="865129"/>
                  </a:cubicBezTo>
                  <a:cubicBezTo>
                    <a:pt x="3584659" y="871817"/>
                    <a:pt x="3595865" y="890208"/>
                    <a:pt x="3595865" y="890208"/>
                  </a:cubicBezTo>
                  <a:cubicBezTo>
                    <a:pt x="3603869" y="905256"/>
                    <a:pt x="3626280" y="942038"/>
                    <a:pt x="3634285" y="958757"/>
                  </a:cubicBezTo>
                  <a:cubicBezTo>
                    <a:pt x="3643890" y="973805"/>
                    <a:pt x="3651894" y="972133"/>
                    <a:pt x="3653495" y="980492"/>
                  </a:cubicBezTo>
                  <a:cubicBezTo>
                    <a:pt x="3656696" y="988852"/>
                    <a:pt x="3639087" y="988852"/>
                    <a:pt x="3645491" y="1005571"/>
                  </a:cubicBezTo>
                  <a:cubicBezTo>
                    <a:pt x="3645491" y="1015603"/>
                    <a:pt x="3651894" y="1030650"/>
                    <a:pt x="3655096" y="1040682"/>
                  </a:cubicBezTo>
                  <a:cubicBezTo>
                    <a:pt x="3658297" y="1050713"/>
                    <a:pt x="3663100" y="1059073"/>
                    <a:pt x="3669503" y="1064088"/>
                  </a:cubicBezTo>
                  <a:cubicBezTo>
                    <a:pt x="3675906" y="1069104"/>
                    <a:pt x="3691915" y="1060745"/>
                    <a:pt x="3696717" y="1065760"/>
                  </a:cubicBezTo>
                  <a:cubicBezTo>
                    <a:pt x="3703121" y="1069104"/>
                    <a:pt x="3698318" y="1082480"/>
                    <a:pt x="3703121" y="1090839"/>
                  </a:cubicBezTo>
                  <a:cubicBezTo>
                    <a:pt x="3707923" y="1094183"/>
                    <a:pt x="3715927" y="1087495"/>
                    <a:pt x="3722331" y="1090839"/>
                  </a:cubicBezTo>
                  <a:cubicBezTo>
                    <a:pt x="3727133" y="1095855"/>
                    <a:pt x="3735137" y="1104215"/>
                    <a:pt x="3736738" y="1114246"/>
                  </a:cubicBezTo>
                  <a:cubicBezTo>
                    <a:pt x="3739940" y="1124278"/>
                    <a:pt x="3743142" y="1139325"/>
                    <a:pt x="3746343" y="1151029"/>
                  </a:cubicBezTo>
                  <a:cubicBezTo>
                    <a:pt x="3747944" y="1166076"/>
                    <a:pt x="3752747" y="1167748"/>
                    <a:pt x="3759150" y="1181123"/>
                  </a:cubicBezTo>
                  <a:cubicBezTo>
                    <a:pt x="3762352" y="1187811"/>
                    <a:pt x="3759150" y="1199514"/>
                    <a:pt x="3762352" y="1206202"/>
                  </a:cubicBezTo>
                  <a:cubicBezTo>
                    <a:pt x="3763952" y="1216234"/>
                    <a:pt x="3763952" y="1224593"/>
                    <a:pt x="3765553" y="1246328"/>
                  </a:cubicBezTo>
                  <a:cubicBezTo>
                    <a:pt x="3767154" y="1261376"/>
                    <a:pt x="3771957" y="1279767"/>
                    <a:pt x="3775158" y="1294814"/>
                  </a:cubicBezTo>
                  <a:cubicBezTo>
                    <a:pt x="3778360" y="1309862"/>
                    <a:pt x="3776759" y="1326581"/>
                    <a:pt x="3784763" y="1339956"/>
                  </a:cubicBezTo>
                  <a:cubicBezTo>
                    <a:pt x="3786364" y="1358347"/>
                    <a:pt x="3819982" y="1373395"/>
                    <a:pt x="3819982" y="1373395"/>
                  </a:cubicBezTo>
                  <a:cubicBezTo>
                    <a:pt x="3827986" y="1383426"/>
                    <a:pt x="3839192" y="1386770"/>
                    <a:pt x="3847196" y="1395130"/>
                  </a:cubicBezTo>
                  <a:cubicBezTo>
                    <a:pt x="3855200" y="1403489"/>
                    <a:pt x="3858402" y="1413521"/>
                    <a:pt x="3864805" y="1420209"/>
                  </a:cubicBezTo>
                  <a:cubicBezTo>
                    <a:pt x="3871208" y="1425224"/>
                    <a:pt x="3884015" y="1433584"/>
                    <a:pt x="3884015" y="1433584"/>
                  </a:cubicBezTo>
                  <a:cubicBezTo>
                    <a:pt x="3888818" y="1441944"/>
                    <a:pt x="3892019" y="1450303"/>
                    <a:pt x="3898423" y="1470366"/>
                  </a:cubicBezTo>
                  <a:cubicBezTo>
                    <a:pt x="3901624" y="1483742"/>
                    <a:pt x="3903225" y="1502133"/>
                    <a:pt x="3908028" y="1515508"/>
                  </a:cubicBezTo>
                  <a:cubicBezTo>
                    <a:pt x="3912830" y="1528884"/>
                    <a:pt x="3917633" y="1542259"/>
                    <a:pt x="3922435" y="1553963"/>
                  </a:cubicBezTo>
                  <a:cubicBezTo>
                    <a:pt x="3927238" y="1565666"/>
                    <a:pt x="3922435" y="1572354"/>
                    <a:pt x="3938444" y="1587401"/>
                  </a:cubicBezTo>
                  <a:cubicBezTo>
                    <a:pt x="3944847" y="1594089"/>
                    <a:pt x="3954452" y="1592417"/>
                    <a:pt x="3957654" y="1597433"/>
                  </a:cubicBezTo>
                  <a:cubicBezTo>
                    <a:pt x="3960855" y="1602449"/>
                    <a:pt x="3952851" y="1617496"/>
                    <a:pt x="3957654" y="1620840"/>
                  </a:cubicBezTo>
                  <a:cubicBezTo>
                    <a:pt x="3962456" y="1624184"/>
                    <a:pt x="3975263" y="1614152"/>
                    <a:pt x="3981666" y="1617496"/>
                  </a:cubicBezTo>
                  <a:cubicBezTo>
                    <a:pt x="3988069" y="1620840"/>
                    <a:pt x="3988069" y="1632543"/>
                    <a:pt x="3994473" y="1635887"/>
                  </a:cubicBezTo>
                  <a:cubicBezTo>
                    <a:pt x="4000876" y="1639231"/>
                    <a:pt x="4010481" y="1637559"/>
                    <a:pt x="4018485" y="1640903"/>
                  </a:cubicBezTo>
                  <a:cubicBezTo>
                    <a:pt x="4026489" y="1645919"/>
                    <a:pt x="4037695" y="1642575"/>
                    <a:pt x="4042498" y="1652606"/>
                  </a:cubicBezTo>
                  <a:cubicBezTo>
                    <a:pt x="4053704" y="1660966"/>
                    <a:pt x="4072914" y="1677685"/>
                    <a:pt x="4080918" y="1687717"/>
                  </a:cubicBezTo>
                  <a:cubicBezTo>
                    <a:pt x="4090523" y="1696076"/>
                    <a:pt x="4087321" y="1707780"/>
                    <a:pt x="4095325" y="1716139"/>
                  </a:cubicBezTo>
                  <a:cubicBezTo>
                    <a:pt x="4101729" y="1721155"/>
                    <a:pt x="4114535" y="1714468"/>
                    <a:pt x="4119338" y="1717811"/>
                  </a:cubicBezTo>
                  <a:cubicBezTo>
                    <a:pt x="4124140" y="1721155"/>
                    <a:pt x="4122540" y="1726171"/>
                    <a:pt x="4127342" y="1734531"/>
                  </a:cubicBezTo>
                  <a:cubicBezTo>
                    <a:pt x="4132145" y="1741218"/>
                    <a:pt x="4138548" y="1761281"/>
                    <a:pt x="4144951" y="1766297"/>
                  </a:cubicBezTo>
                  <a:cubicBezTo>
                    <a:pt x="4149754" y="1771313"/>
                    <a:pt x="4167363" y="1772985"/>
                    <a:pt x="4172166" y="1778001"/>
                  </a:cubicBezTo>
                  <a:cubicBezTo>
                    <a:pt x="4180170" y="1783016"/>
                    <a:pt x="4180170" y="1778001"/>
                    <a:pt x="4186573" y="1783016"/>
                  </a:cubicBezTo>
                  <a:cubicBezTo>
                    <a:pt x="4191376" y="1788032"/>
                    <a:pt x="4196178" y="1801408"/>
                    <a:pt x="4200981" y="1808095"/>
                  </a:cubicBezTo>
                  <a:cubicBezTo>
                    <a:pt x="4202582" y="1814783"/>
                    <a:pt x="4220191" y="1823143"/>
                    <a:pt x="4216989" y="1828158"/>
                  </a:cubicBezTo>
                  <a:cubicBezTo>
                    <a:pt x="4216989" y="1833174"/>
                    <a:pt x="4221792" y="1851565"/>
                    <a:pt x="4215388" y="1856581"/>
                  </a:cubicBezTo>
                  <a:cubicBezTo>
                    <a:pt x="4208985" y="1863269"/>
                    <a:pt x="4188174" y="1864941"/>
                    <a:pt x="4178569" y="1868285"/>
                  </a:cubicBezTo>
                  <a:cubicBezTo>
                    <a:pt x="4172166" y="1871629"/>
                    <a:pt x="4156157" y="1876644"/>
                    <a:pt x="4159359" y="1881660"/>
                  </a:cubicBezTo>
                  <a:cubicBezTo>
                    <a:pt x="4165762" y="1885004"/>
                    <a:pt x="4212187" y="1886676"/>
                    <a:pt x="4221792" y="1891692"/>
                  </a:cubicBezTo>
                  <a:cubicBezTo>
                    <a:pt x="4231397" y="1898379"/>
                    <a:pt x="4207384" y="1903395"/>
                    <a:pt x="4221792" y="1916770"/>
                  </a:cubicBezTo>
                  <a:cubicBezTo>
                    <a:pt x="4228195" y="1926802"/>
                    <a:pt x="4249006" y="1941849"/>
                    <a:pt x="4263413" y="1951881"/>
                  </a:cubicBezTo>
                  <a:cubicBezTo>
                    <a:pt x="4277821" y="1961912"/>
                    <a:pt x="4295430" y="1970272"/>
                    <a:pt x="4308237" y="1971944"/>
                  </a:cubicBezTo>
                  <a:cubicBezTo>
                    <a:pt x="4322644" y="1973616"/>
                    <a:pt x="4316241" y="1963584"/>
                    <a:pt x="4340253" y="1958569"/>
                  </a:cubicBezTo>
                  <a:cubicBezTo>
                    <a:pt x="4349858" y="1955225"/>
                    <a:pt x="4356262" y="1950209"/>
                    <a:pt x="4364266" y="1946865"/>
                  </a:cubicBezTo>
                  <a:cubicBezTo>
                    <a:pt x="4372270" y="1943521"/>
                    <a:pt x="4375472" y="1941849"/>
                    <a:pt x="4389879" y="1941849"/>
                  </a:cubicBezTo>
                  <a:cubicBezTo>
                    <a:pt x="4404287" y="1941849"/>
                    <a:pt x="4433102" y="1943521"/>
                    <a:pt x="4447509" y="1941849"/>
                  </a:cubicBezTo>
                  <a:cubicBezTo>
                    <a:pt x="4463518" y="1938506"/>
                    <a:pt x="4450711" y="1931818"/>
                    <a:pt x="4476325" y="1926802"/>
                  </a:cubicBezTo>
                  <a:cubicBezTo>
                    <a:pt x="4485930" y="1921786"/>
                    <a:pt x="4493934" y="1915099"/>
                    <a:pt x="4505140" y="1913427"/>
                  </a:cubicBezTo>
                  <a:cubicBezTo>
                    <a:pt x="4516345" y="1911755"/>
                    <a:pt x="4532354" y="1918442"/>
                    <a:pt x="4541959" y="1916770"/>
                  </a:cubicBezTo>
                  <a:cubicBezTo>
                    <a:pt x="4551564" y="1915099"/>
                    <a:pt x="4556366" y="1910083"/>
                    <a:pt x="4565971" y="1908411"/>
                  </a:cubicBezTo>
                  <a:cubicBezTo>
                    <a:pt x="4575576" y="1906739"/>
                    <a:pt x="4594786" y="1903395"/>
                    <a:pt x="4601190" y="1903395"/>
                  </a:cubicBezTo>
                  <a:cubicBezTo>
                    <a:pt x="4603791" y="1905903"/>
                    <a:pt x="4598388" y="1910919"/>
                    <a:pt x="4609194" y="1908411"/>
                  </a:cubicBezTo>
                  <a:cubicBezTo>
                    <a:pt x="4615597" y="1906739"/>
                    <a:pt x="4630005" y="1900051"/>
                    <a:pt x="4642811" y="1896707"/>
                  </a:cubicBezTo>
                  <a:cubicBezTo>
                    <a:pt x="4655618" y="1893364"/>
                    <a:pt x="4671627" y="1895035"/>
                    <a:pt x="4684433" y="1888348"/>
                  </a:cubicBezTo>
                  <a:cubicBezTo>
                    <a:pt x="4697240" y="1885004"/>
                    <a:pt x="4708446" y="1859925"/>
                    <a:pt x="4719652" y="1861597"/>
                  </a:cubicBezTo>
                  <a:cubicBezTo>
                    <a:pt x="4730857" y="1856581"/>
                    <a:pt x="4748467" y="1858253"/>
                    <a:pt x="4754870" y="1861597"/>
                  </a:cubicBezTo>
                  <a:cubicBezTo>
                    <a:pt x="4761273" y="1864941"/>
                    <a:pt x="4758072" y="1871629"/>
                    <a:pt x="4758072" y="1878316"/>
                  </a:cubicBezTo>
                  <a:cubicBezTo>
                    <a:pt x="4758072" y="1885004"/>
                    <a:pt x="4753269" y="1891692"/>
                    <a:pt x="4753269" y="1901723"/>
                  </a:cubicBezTo>
                  <a:cubicBezTo>
                    <a:pt x="4753269" y="1913427"/>
                    <a:pt x="4754870" y="1926802"/>
                    <a:pt x="4754870" y="1936834"/>
                  </a:cubicBezTo>
                  <a:cubicBezTo>
                    <a:pt x="4754870" y="1946865"/>
                    <a:pt x="4754870" y="1956897"/>
                    <a:pt x="4753269" y="1963584"/>
                  </a:cubicBezTo>
                  <a:cubicBezTo>
                    <a:pt x="4751668" y="1970272"/>
                    <a:pt x="4746866" y="1966928"/>
                    <a:pt x="4743664" y="1978632"/>
                  </a:cubicBezTo>
                  <a:cubicBezTo>
                    <a:pt x="4740462" y="1990335"/>
                    <a:pt x="4740462" y="2020430"/>
                    <a:pt x="4735660" y="2033805"/>
                  </a:cubicBezTo>
                  <a:cubicBezTo>
                    <a:pt x="4730857" y="2047181"/>
                    <a:pt x="4721252" y="2050525"/>
                    <a:pt x="4716450" y="2058884"/>
                  </a:cubicBezTo>
                  <a:cubicBezTo>
                    <a:pt x="4711647" y="2067244"/>
                    <a:pt x="4711647" y="2075603"/>
                    <a:pt x="4706845" y="2087307"/>
                  </a:cubicBezTo>
                  <a:cubicBezTo>
                    <a:pt x="4702042" y="2099010"/>
                    <a:pt x="4692437" y="2115730"/>
                    <a:pt x="4687635" y="2127433"/>
                  </a:cubicBezTo>
                  <a:cubicBezTo>
                    <a:pt x="4682832" y="2139137"/>
                    <a:pt x="4681232" y="2142480"/>
                    <a:pt x="4673227" y="2157528"/>
                  </a:cubicBezTo>
                  <a:cubicBezTo>
                    <a:pt x="4658820" y="2179263"/>
                    <a:pt x="4657219" y="2190966"/>
                    <a:pt x="4642811" y="2212701"/>
                  </a:cubicBezTo>
                  <a:cubicBezTo>
                    <a:pt x="4636408" y="2229420"/>
                    <a:pt x="4623601" y="2241124"/>
                    <a:pt x="4620400" y="2252827"/>
                  </a:cubicBezTo>
                  <a:cubicBezTo>
                    <a:pt x="4617198" y="2264531"/>
                    <a:pt x="4622001" y="2272891"/>
                    <a:pt x="4620400" y="2279578"/>
                  </a:cubicBezTo>
                  <a:cubicBezTo>
                    <a:pt x="4618799" y="2287938"/>
                    <a:pt x="4612396" y="2289610"/>
                    <a:pt x="4607593" y="2296297"/>
                  </a:cubicBezTo>
                  <a:cubicBezTo>
                    <a:pt x="4602791" y="2302985"/>
                    <a:pt x="4605992" y="2302985"/>
                    <a:pt x="4594786" y="2323048"/>
                  </a:cubicBezTo>
                  <a:cubicBezTo>
                    <a:pt x="4586782" y="2334752"/>
                    <a:pt x="4572375" y="2349799"/>
                    <a:pt x="4562770" y="2364846"/>
                  </a:cubicBezTo>
                  <a:cubicBezTo>
                    <a:pt x="4553165" y="2379894"/>
                    <a:pt x="4548362" y="2401629"/>
                    <a:pt x="4537156" y="2416676"/>
                  </a:cubicBezTo>
                  <a:cubicBezTo>
                    <a:pt x="4527551" y="2431723"/>
                    <a:pt x="4508341" y="2440083"/>
                    <a:pt x="4498736" y="2455130"/>
                  </a:cubicBezTo>
                  <a:cubicBezTo>
                    <a:pt x="4484329" y="2478537"/>
                    <a:pt x="4482728" y="2483553"/>
                    <a:pt x="4457115" y="2500272"/>
                  </a:cubicBezTo>
                  <a:cubicBezTo>
                    <a:pt x="4426699" y="2547086"/>
                    <a:pt x="4477925" y="2503616"/>
                    <a:pt x="4421896" y="2537055"/>
                  </a:cubicBezTo>
                  <a:cubicBezTo>
                    <a:pt x="4409089" y="2545414"/>
                    <a:pt x="4402686" y="2562134"/>
                    <a:pt x="4389879" y="2570493"/>
                  </a:cubicBezTo>
                  <a:cubicBezTo>
                    <a:pt x="4380274" y="2580525"/>
                    <a:pt x="4383476" y="2567149"/>
                    <a:pt x="4361064" y="2580525"/>
                  </a:cubicBezTo>
                  <a:cubicBezTo>
                    <a:pt x="4353060" y="2585541"/>
                    <a:pt x="4345056" y="2592228"/>
                    <a:pt x="4337052" y="2598916"/>
                  </a:cubicBezTo>
                  <a:cubicBezTo>
                    <a:pt x="4329048" y="2605604"/>
                    <a:pt x="4325846" y="2610619"/>
                    <a:pt x="4313039" y="2618979"/>
                  </a:cubicBezTo>
                  <a:cubicBezTo>
                    <a:pt x="4300233" y="2627339"/>
                    <a:pt x="4273018" y="2639042"/>
                    <a:pt x="4260212" y="2649074"/>
                  </a:cubicBezTo>
                  <a:cubicBezTo>
                    <a:pt x="4249006" y="2660777"/>
                    <a:pt x="4253808" y="2665793"/>
                    <a:pt x="4239401" y="2679168"/>
                  </a:cubicBezTo>
                  <a:cubicBezTo>
                    <a:pt x="4229796" y="2690872"/>
                    <a:pt x="4213787" y="2704247"/>
                    <a:pt x="4202582" y="2714279"/>
                  </a:cubicBezTo>
                  <a:cubicBezTo>
                    <a:pt x="4191376" y="2724310"/>
                    <a:pt x="4180170" y="2729326"/>
                    <a:pt x="4172166" y="2741030"/>
                  </a:cubicBezTo>
                  <a:cubicBezTo>
                    <a:pt x="4162561" y="2749389"/>
                    <a:pt x="4156157" y="2776140"/>
                    <a:pt x="4149754" y="2784500"/>
                  </a:cubicBezTo>
                  <a:cubicBezTo>
                    <a:pt x="4143351" y="2792859"/>
                    <a:pt x="4133746" y="2786172"/>
                    <a:pt x="4128943" y="2789515"/>
                  </a:cubicBezTo>
                  <a:cubicBezTo>
                    <a:pt x="4124140" y="2792859"/>
                    <a:pt x="4125741" y="2802891"/>
                    <a:pt x="4124140" y="2809579"/>
                  </a:cubicBezTo>
                  <a:cubicBezTo>
                    <a:pt x="4122540" y="2816266"/>
                    <a:pt x="4122540" y="2819610"/>
                    <a:pt x="4116136" y="2829642"/>
                  </a:cubicBezTo>
                  <a:cubicBezTo>
                    <a:pt x="4109275" y="2840561"/>
                    <a:pt x="4105748" y="2846675"/>
                    <a:pt x="4104187" y="2849912"/>
                  </a:cubicBezTo>
                  <a:cubicBezTo>
                    <a:pt x="4101729" y="2850541"/>
                    <a:pt x="4096526" y="2855139"/>
                    <a:pt x="4085720" y="2866424"/>
                  </a:cubicBezTo>
                  <a:cubicBezTo>
                    <a:pt x="4077716" y="2876456"/>
                    <a:pt x="4068111" y="2871440"/>
                    <a:pt x="4061708" y="2879799"/>
                  </a:cubicBezTo>
                  <a:cubicBezTo>
                    <a:pt x="4055305" y="2888159"/>
                    <a:pt x="4055305" y="2904878"/>
                    <a:pt x="4047300" y="2911566"/>
                  </a:cubicBezTo>
                  <a:cubicBezTo>
                    <a:pt x="4040897" y="2918254"/>
                    <a:pt x="4024889" y="2914910"/>
                    <a:pt x="4018485" y="2919926"/>
                  </a:cubicBezTo>
                  <a:cubicBezTo>
                    <a:pt x="4012082" y="2924941"/>
                    <a:pt x="4007279" y="2933301"/>
                    <a:pt x="4004078" y="2941661"/>
                  </a:cubicBezTo>
                  <a:cubicBezTo>
                    <a:pt x="3999275" y="2950020"/>
                    <a:pt x="4002477" y="2968411"/>
                    <a:pt x="3994473" y="2975099"/>
                  </a:cubicBezTo>
                  <a:cubicBezTo>
                    <a:pt x="3989670" y="2983459"/>
                    <a:pt x="3980065" y="2986803"/>
                    <a:pt x="3975263" y="2995162"/>
                  </a:cubicBezTo>
                  <a:cubicBezTo>
                    <a:pt x="3970460" y="3005194"/>
                    <a:pt x="3973662" y="2995162"/>
                    <a:pt x="3962456" y="3025257"/>
                  </a:cubicBezTo>
                  <a:cubicBezTo>
                    <a:pt x="3957654" y="3035288"/>
                    <a:pt x="3952851" y="3052008"/>
                    <a:pt x="3948049" y="3060367"/>
                  </a:cubicBezTo>
                  <a:cubicBezTo>
                    <a:pt x="3943246" y="3068727"/>
                    <a:pt x="3936843" y="3065383"/>
                    <a:pt x="3933641" y="3072071"/>
                  </a:cubicBezTo>
                  <a:cubicBezTo>
                    <a:pt x="3930439" y="3078759"/>
                    <a:pt x="3935242" y="3092134"/>
                    <a:pt x="3932040" y="3102165"/>
                  </a:cubicBezTo>
                  <a:cubicBezTo>
                    <a:pt x="3928838" y="3112197"/>
                    <a:pt x="3917633" y="3125572"/>
                    <a:pt x="3914431" y="3137276"/>
                  </a:cubicBezTo>
                  <a:cubicBezTo>
                    <a:pt x="3911229" y="3148979"/>
                    <a:pt x="3908028" y="3160683"/>
                    <a:pt x="3909628" y="3172386"/>
                  </a:cubicBezTo>
                  <a:cubicBezTo>
                    <a:pt x="3909628" y="3185762"/>
                    <a:pt x="3919233" y="3200809"/>
                    <a:pt x="3924036" y="3212513"/>
                  </a:cubicBezTo>
                  <a:cubicBezTo>
                    <a:pt x="3928838" y="3224216"/>
                    <a:pt x="3938444" y="3234248"/>
                    <a:pt x="3941645" y="3240935"/>
                  </a:cubicBezTo>
                  <a:cubicBezTo>
                    <a:pt x="3942046" y="3236024"/>
                    <a:pt x="3939644" y="3221290"/>
                    <a:pt x="3948049" y="3252639"/>
                  </a:cubicBezTo>
                  <a:cubicBezTo>
                    <a:pt x="3948049" y="3259326"/>
                    <a:pt x="3941645" y="3274374"/>
                    <a:pt x="3941645" y="3286077"/>
                  </a:cubicBezTo>
                  <a:cubicBezTo>
                    <a:pt x="3941645" y="3297781"/>
                    <a:pt x="3943246" y="3311156"/>
                    <a:pt x="3943246" y="3322860"/>
                  </a:cubicBezTo>
                  <a:cubicBezTo>
                    <a:pt x="3943246" y="3334563"/>
                    <a:pt x="3940044" y="3347938"/>
                    <a:pt x="3941645" y="3357970"/>
                  </a:cubicBezTo>
                  <a:cubicBezTo>
                    <a:pt x="3943246" y="3368002"/>
                    <a:pt x="3949649" y="3378033"/>
                    <a:pt x="3952851" y="3388065"/>
                  </a:cubicBezTo>
                  <a:cubicBezTo>
                    <a:pt x="3956053" y="3398096"/>
                    <a:pt x="3956053" y="3409800"/>
                    <a:pt x="3957654" y="3421503"/>
                  </a:cubicBezTo>
                  <a:cubicBezTo>
                    <a:pt x="3959254" y="3433207"/>
                    <a:pt x="3962456" y="3453270"/>
                    <a:pt x="3967259" y="3463301"/>
                  </a:cubicBezTo>
                  <a:cubicBezTo>
                    <a:pt x="3972061" y="3473333"/>
                    <a:pt x="3981666" y="3478349"/>
                    <a:pt x="3989670" y="3483364"/>
                  </a:cubicBezTo>
                  <a:cubicBezTo>
                    <a:pt x="3997674" y="3488380"/>
                    <a:pt x="4007279" y="3483364"/>
                    <a:pt x="4012082" y="3493396"/>
                  </a:cubicBezTo>
                  <a:cubicBezTo>
                    <a:pt x="4024889" y="3535194"/>
                    <a:pt x="4026489" y="3480021"/>
                    <a:pt x="4023288" y="3543554"/>
                  </a:cubicBezTo>
                  <a:cubicBezTo>
                    <a:pt x="4024889" y="3560273"/>
                    <a:pt x="4015284" y="3538538"/>
                    <a:pt x="4010481" y="3592040"/>
                  </a:cubicBezTo>
                  <a:cubicBezTo>
                    <a:pt x="4008880" y="3608759"/>
                    <a:pt x="4015284" y="3625478"/>
                    <a:pt x="4015284" y="3643869"/>
                  </a:cubicBezTo>
                  <a:cubicBezTo>
                    <a:pt x="4015284" y="3662260"/>
                    <a:pt x="4015284" y="3680652"/>
                    <a:pt x="4015284" y="3699043"/>
                  </a:cubicBezTo>
                  <a:cubicBezTo>
                    <a:pt x="4015284" y="3717434"/>
                    <a:pt x="4013683" y="3735825"/>
                    <a:pt x="4015284" y="3752544"/>
                  </a:cubicBezTo>
                  <a:cubicBezTo>
                    <a:pt x="4016884" y="3769264"/>
                    <a:pt x="4028090" y="3785983"/>
                    <a:pt x="4028090" y="3797686"/>
                  </a:cubicBezTo>
                  <a:cubicBezTo>
                    <a:pt x="4028090" y="3809390"/>
                    <a:pt x="4021687" y="3817749"/>
                    <a:pt x="4018485" y="3827781"/>
                  </a:cubicBezTo>
                  <a:cubicBezTo>
                    <a:pt x="4015284" y="3837813"/>
                    <a:pt x="4015284" y="3854532"/>
                    <a:pt x="4010481" y="3862891"/>
                  </a:cubicBezTo>
                  <a:cubicBezTo>
                    <a:pt x="4005679" y="3871251"/>
                    <a:pt x="3996074" y="3869579"/>
                    <a:pt x="3989670" y="3877939"/>
                  </a:cubicBezTo>
                  <a:cubicBezTo>
                    <a:pt x="3984868" y="3887970"/>
                    <a:pt x="3984868" y="3894658"/>
                    <a:pt x="3970460" y="3909705"/>
                  </a:cubicBezTo>
                  <a:cubicBezTo>
                    <a:pt x="3964057" y="3919737"/>
                    <a:pt x="3964057" y="3928097"/>
                    <a:pt x="3952851" y="3938128"/>
                  </a:cubicBezTo>
                  <a:cubicBezTo>
                    <a:pt x="3941645" y="3948160"/>
                    <a:pt x="3917633" y="3959863"/>
                    <a:pt x="3903225" y="3968223"/>
                  </a:cubicBezTo>
                  <a:cubicBezTo>
                    <a:pt x="3888818" y="3976582"/>
                    <a:pt x="3880813" y="3979926"/>
                    <a:pt x="3866406" y="3984942"/>
                  </a:cubicBezTo>
                  <a:cubicBezTo>
                    <a:pt x="3855200" y="3988286"/>
                    <a:pt x="3848797" y="3983270"/>
                    <a:pt x="3837591" y="3988286"/>
                  </a:cubicBezTo>
                  <a:cubicBezTo>
                    <a:pt x="3826385" y="3993302"/>
                    <a:pt x="3808776" y="4011693"/>
                    <a:pt x="3794368" y="4020052"/>
                  </a:cubicBezTo>
                  <a:cubicBezTo>
                    <a:pt x="3779961" y="4030084"/>
                    <a:pt x="3768755" y="4033428"/>
                    <a:pt x="3754347" y="4048475"/>
                  </a:cubicBezTo>
                  <a:cubicBezTo>
                    <a:pt x="3738339" y="4073554"/>
                    <a:pt x="3725532" y="4090273"/>
                    <a:pt x="3703121" y="4110336"/>
                  </a:cubicBezTo>
                  <a:cubicBezTo>
                    <a:pt x="3691915" y="4120368"/>
                    <a:pt x="3683911" y="4130400"/>
                    <a:pt x="3669503" y="4135415"/>
                  </a:cubicBezTo>
                  <a:cubicBezTo>
                    <a:pt x="3656696" y="4140431"/>
                    <a:pt x="3639087" y="4165510"/>
                    <a:pt x="3639087" y="4165510"/>
                  </a:cubicBezTo>
                  <a:cubicBezTo>
                    <a:pt x="3629482" y="4173870"/>
                    <a:pt x="3607070" y="4170526"/>
                    <a:pt x="3602268" y="4178885"/>
                  </a:cubicBezTo>
                  <a:cubicBezTo>
                    <a:pt x="3594264" y="4187245"/>
                    <a:pt x="3592663" y="4203964"/>
                    <a:pt x="3592663" y="4213996"/>
                  </a:cubicBezTo>
                  <a:cubicBezTo>
                    <a:pt x="3591062" y="4220684"/>
                    <a:pt x="3602268" y="4239075"/>
                    <a:pt x="3602268" y="4239075"/>
                  </a:cubicBezTo>
                  <a:cubicBezTo>
                    <a:pt x="3603869" y="4247434"/>
                    <a:pt x="3610272" y="4240747"/>
                    <a:pt x="3615075" y="4255794"/>
                  </a:cubicBezTo>
                  <a:cubicBezTo>
                    <a:pt x="3616675" y="4264154"/>
                    <a:pt x="3613474" y="4279201"/>
                    <a:pt x="3616675" y="4290904"/>
                  </a:cubicBezTo>
                  <a:cubicBezTo>
                    <a:pt x="3619877" y="4302608"/>
                    <a:pt x="3629482" y="4314311"/>
                    <a:pt x="3634285" y="4329359"/>
                  </a:cubicBezTo>
                  <a:cubicBezTo>
                    <a:pt x="3639087" y="4347750"/>
                    <a:pt x="3645491" y="4354438"/>
                    <a:pt x="3643890" y="4386204"/>
                  </a:cubicBezTo>
                  <a:cubicBezTo>
                    <a:pt x="3645491" y="4402923"/>
                    <a:pt x="3647091" y="4417971"/>
                    <a:pt x="3645491" y="4429674"/>
                  </a:cubicBezTo>
                  <a:cubicBezTo>
                    <a:pt x="3643890" y="4441378"/>
                    <a:pt x="3635885" y="4448065"/>
                    <a:pt x="3634285" y="4456425"/>
                  </a:cubicBezTo>
                  <a:cubicBezTo>
                    <a:pt x="3632684" y="4464785"/>
                    <a:pt x="3635885" y="4474816"/>
                    <a:pt x="3634285" y="4484848"/>
                  </a:cubicBezTo>
                  <a:cubicBezTo>
                    <a:pt x="3632684" y="4494879"/>
                    <a:pt x="3634285" y="4506583"/>
                    <a:pt x="3627881" y="4516614"/>
                  </a:cubicBezTo>
                  <a:cubicBezTo>
                    <a:pt x="3618276" y="4526646"/>
                    <a:pt x="3607070" y="4531662"/>
                    <a:pt x="3595865" y="4541693"/>
                  </a:cubicBezTo>
                  <a:cubicBezTo>
                    <a:pt x="3583058" y="4553397"/>
                    <a:pt x="3576655" y="4545037"/>
                    <a:pt x="3562247" y="4555069"/>
                  </a:cubicBezTo>
                  <a:cubicBezTo>
                    <a:pt x="3551041" y="4560084"/>
                    <a:pt x="3533432" y="4566772"/>
                    <a:pt x="3519024" y="4575132"/>
                  </a:cubicBezTo>
                  <a:cubicBezTo>
                    <a:pt x="3506218" y="4580148"/>
                    <a:pt x="3496613" y="4576804"/>
                    <a:pt x="3485407" y="4581819"/>
                  </a:cubicBezTo>
                  <a:cubicBezTo>
                    <a:pt x="3472600" y="4586835"/>
                    <a:pt x="3451789" y="4610242"/>
                    <a:pt x="3451789" y="4610242"/>
                  </a:cubicBezTo>
                  <a:cubicBezTo>
                    <a:pt x="3446987" y="4616930"/>
                    <a:pt x="3434180" y="4628633"/>
                    <a:pt x="3434180" y="4636993"/>
                  </a:cubicBezTo>
                  <a:cubicBezTo>
                    <a:pt x="3434180" y="4650368"/>
                    <a:pt x="3446987" y="4655384"/>
                    <a:pt x="3446987" y="4655384"/>
                  </a:cubicBezTo>
                  <a:cubicBezTo>
                    <a:pt x="3448588" y="4662072"/>
                    <a:pt x="3469399" y="4608570"/>
                    <a:pt x="3462995" y="4631977"/>
                  </a:cubicBezTo>
                  <a:cubicBezTo>
                    <a:pt x="3464596" y="4633649"/>
                    <a:pt x="3461394" y="4647025"/>
                    <a:pt x="3458193" y="4662072"/>
                  </a:cubicBezTo>
                  <a:cubicBezTo>
                    <a:pt x="3454991" y="4677119"/>
                    <a:pt x="3451789" y="4700526"/>
                    <a:pt x="3448588" y="4717245"/>
                  </a:cubicBezTo>
                  <a:cubicBezTo>
                    <a:pt x="3445386" y="4733965"/>
                    <a:pt x="3442184" y="4747340"/>
                    <a:pt x="3437382" y="4760715"/>
                  </a:cubicBezTo>
                  <a:cubicBezTo>
                    <a:pt x="3432579" y="4774091"/>
                    <a:pt x="3430978" y="4784122"/>
                    <a:pt x="3422974" y="4797498"/>
                  </a:cubicBezTo>
                  <a:cubicBezTo>
                    <a:pt x="3418172" y="4817561"/>
                    <a:pt x="3402163" y="4834280"/>
                    <a:pt x="3386155" y="4845984"/>
                  </a:cubicBezTo>
                  <a:cubicBezTo>
                    <a:pt x="3371748" y="4856015"/>
                    <a:pt x="3362143" y="4866047"/>
                    <a:pt x="3346134" y="4871063"/>
                  </a:cubicBezTo>
                  <a:cubicBezTo>
                    <a:pt x="3334928" y="4882766"/>
                    <a:pt x="3325323" y="4894470"/>
                    <a:pt x="3317319" y="4911189"/>
                  </a:cubicBezTo>
                  <a:cubicBezTo>
                    <a:pt x="3307714" y="4926236"/>
                    <a:pt x="3298109" y="4951315"/>
                    <a:pt x="3290105" y="4966362"/>
                  </a:cubicBezTo>
                  <a:cubicBezTo>
                    <a:pt x="3280500" y="4979738"/>
                    <a:pt x="3275697" y="4998129"/>
                    <a:pt x="3264492" y="5006489"/>
                  </a:cubicBezTo>
                  <a:cubicBezTo>
                    <a:pt x="3254887" y="5016520"/>
                    <a:pt x="3240479" y="5016520"/>
                    <a:pt x="3227672" y="5028224"/>
                  </a:cubicBezTo>
                  <a:cubicBezTo>
                    <a:pt x="3213265" y="5049959"/>
                    <a:pt x="3206861" y="5054974"/>
                    <a:pt x="3192454" y="5076709"/>
                  </a:cubicBezTo>
                  <a:cubicBezTo>
                    <a:pt x="3181248" y="5093429"/>
                    <a:pt x="3173244" y="5091757"/>
                    <a:pt x="3155635" y="5103460"/>
                  </a:cubicBezTo>
                  <a:cubicBezTo>
                    <a:pt x="3144429" y="5113492"/>
                    <a:pt x="3134824" y="5123523"/>
                    <a:pt x="3122017" y="5133555"/>
                  </a:cubicBezTo>
                  <a:cubicBezTo>
                    <a:pt x="3109210" y="5143586"/>
                    <a:pt x="3094803" y="5155290"/>
                    <a:pt x="3081996" y="5163649"/>
                  </a:cubicBezTo>
                  <a:cubicBezTo>
                    <a:pt x="3069190" y="5166993"/>
                    <a:pt x="3061185" y="5178697"/>
                    <a:pt x="3048379" y="5183713"/>
                  </a:cubicBezTo>
                  <a:cubicBezTo>
                    <a:pt x="3041975" y="5185385"/>
                    <a:pt x="3014761" y="5192072"/>
                    <a:pt x="3014761" y="5192072"/>
                  </a:cubicBezTo>
                  <a:cubicBezTo>
                    <a:pt x="3001954" y="5197088"/>
                    <a:pt x="2989148" y="5203776"/>
                    <a:pt x="2977942" y="5207120"/>
                  </a:cubicBezTo>
                  <a:cubicBezTo>
                    <a:pt x="2969938" y="5208791"/>
                    <a:pt x="2966736" y="5198760"/>
                    <a:pt x="2961934" y="5198760"/>
                  </a:cubicBezTo>
                  <a:cubicBezTo>
                    <a:pt x="2957131" y="5198760"/>
                    <a:pt x="2955530" y="5207120"/>
                    <a:pt x="2949127" y="5212135"/>
                  </a:cubicBezTo>
                  <a:cubicBezTo>
                    <a:pt x="2942723" y="5215479"/>
                    <a:pt x="2933118" y="5218823"/>
                    <a:pt x="2920312" y="5223839"/>
                  </a:cubicBezTo>
                  <a:cubicBezTo>
                    <a:pt x="2913908" y="5223839"/>
                    <a:pt x="2913908" y="5212135"/>
                    <a:pt x="2909106" y="5212135"/>
                  </a:cubicBezTo>
                  <a:cubicBezTo>
                    <a:pt x="2904303" y="5212135"/>
                    <a:pt x="2901102" y="5222167"/>
                    <a:pt x="2894698" y="5227183"/>
                  </a:cubicBezTo>
                  <a:cubicBezTo>
                    <a:pt x="2888295" y="5232198"/>
                    <a:pt x="2880291" y="5238886"/>
                    <a:pt x="2872287" y="5238886"/>
                  </a:cubicBezTo>
                  <a:cubicBezTo>
                    <a:pt x="2864283" y="5240558"/>
                    <a:pt x="2861081" y="5225511"/>
                    <a:pt x="2846673" y="5223839"/>
                  </a:cubicBezTo>
                  <a:cubicBezTo>
                    <a:pt x="2832266" y="5222167"/>
                    <a:pt x="2808253" y="5228855"/>
                    <a:pt x="2785842" y="5228855"/>
                  </a:cubicBezTo>
                  <a:cubicBezTo>
                    <a:pt x="2763430" y="5228855"/>
                    <a:pt x="2731413" y="5220495"/>
                    <a:pt x="2713804" y="5223839"/>
                  </a:cubicBezTo>
                  <a:cubicBezTo>
                    <a:pt x="2696195" y="5227183"/>
                    <a:pt x="2697796" y="5247246"/>
                    <a:pt x="2680186" y="5252262"/>
                  </a:cubicBezTo>
                  <a:cubicBezTo>
                    <a:pt x="2662577" y="5257277"/>
                    <a:pt x="2624157" y="5250590"/>
                    <a:pt x="2608149" y="5252262"/>
                  </a:cubicBezTo>
                  <a:cubicBezTo>
                    <a:pt x="2592140" y="5253933"/>
                    <a:pt x="2592140" y="5253933"/>
                    <a:pt x="2584136" y="5258949"/>
                  </a:cubicBezTo>
                  <a:cubicBezTo>
                    <a:pt x="2576132" y="5272325"/>
                    <a:pt x="2574531" y="5280684"/>
                    <a:pt x="2555321" y="5279012"/>
                  </a:cubicBezTo>
                  <a:cubicBezTo>
                    <a:pt x="2542514" y="5277340"/>
                    <a:pt x="2524905" y="5273997"/>
                    <a:pt x="2524905" y="5273997"/>
                  </a:cubicBezTo>
                  <a:cubicBezTo>
                    <a:pt x="2515300" y="5268981"/>
                    <a:pt x="2526506" y="5260621"/>
                    <a:pt x="2516901" y="5253933"/>
                  </a:cubicBezTo>
                  <a:cubicBezTo>
                    <a:pt x="2512099" y="5250590"/>
                    <a:pt x="2497691" y="5257277"/>
                    <a:pt x="2492889" y="5252262"/>
                  </a:cubicBezTo>
                  <a:cubicBezTo>
                    <a:pt x="2488086" y="5247246"/>
                    <a:pt x="2492889" y="5227183"/>
                    <a:pt x="2488086" y="5223839"/>
                  </a:cubicBezTo>
                  <a:cubicBezTo>
                    <a:pt x="2483284" y="5220495"/>
                    <a:pt x="2467275" y="5228855"/>
                    <a:pt x="2462473" y="5232198"/>
                  </a:cubicBezTo>
                  <a:cubicBezTo>
                    <a:pt x="2454468" y="5228855"/>
                    <a:pt x="2467275" y="5258949"/>
                    <a:pt x="2459271" y="5248918"/>
                  </a:cubicBezTo>
                  <a:cubicBezTo>
                    <a:pt x="2457670" y="5247246"/>
                    <a:pt x="2452868" y="5227183"/>
                    <a:pt x="2452868" y="5218823"/>
                  </a:cubicBezTo>
                  <a:cubicBezTo>
                    <a:pt x="2452868" y="5210463"/>
                    <a:pt x="2465674" y="5208791"/>
                    <a:pt x="2462473" y="5198760"/>
                  </a:cubicBezTo>
                  <a:cubicBezTo>
                    <a:pt x="2459271" y="5188728"/>
                    <a:pt x="2433658" y="5168665"/>
                    <a:pt x="2428855" y="5158634"/>
                  </a:cubicBezTo>
                  <a:cubicBezTo>
                    <a:pt x="2425653" y="5146930"/>
                    <a:pt x="2425653" y="5141914"/>
                    <a:pt x="2428855" y="5133555"/>
                  </a:cubicBezTo>
                  <a:cubicBezTo>
                    <a:pt x="2433658" y="5126867"/>
                    <a:pt x="2449666" y="5130211"/>
                    <a:pt x="2452868" y="5118507"/>
                  </a:cubicBezTo>
                  <a:cubicBezTo>
                    <a:pt x="2454468" y="5108476"/>
                    <a:pt x="2457670" y="5081725"/>
                    <a:pt x="2449666" y="5058318"/>
                  </a:cubicBezTo>
                  <a:cubicBezTo>
                    <a:pt x="2443263" y="5039927"/>
                    <a:pt x="2422452" y="5024880"/>
                    <a:pt x="2414448" y="5011504"/>
                  </a:cubicBezTo>
                  <a:cubicBezTo>
                    <a:pt x="2406443" y="4998129"/>
                    <a:pt x="2401641" y="4986425"/>
                    <a:pt x="2396838" y="4976394"/>
                  </a:cubicBezTo>
                  <a:cubicBezTo>
                    <a:pt x="2392036" y="4963018"/>
                    <a:pt x="2388834" y="4958003"/>
                    <a:pt x="2385633" y="4947971"/>
                  </a:cubicBezTo>
                  <a:cubicBezTo>
                    <a:pt x="2382431" y="4937940"/>
                    <a:pt x="2376028" y="4929580"/>
                    <a:pt x="2372826" y="4917876"/>
                  </a:cubicBezTo>
                  <a:cubicBezTo>
                    <a:pt x="2368023" y="4906173"/>
                    <a:pt x="2368023" y="4891126"/>
                    <a:pt x="2363221" y="4881094"/>
                  </a:cubicBezTo>
                  <a:cubicBezTo>
                    <a:pt x="2358418" y="4869391"/>
                    <a:pt x="2353616" y="4861031"/>
                    <a:pt x="2342410" y="4845984"/>
                  </a:cubicBezTo>
                  <a:cubicBezTo>
                    <a:pt x="2331204" y="4829264"/>
                    <a:pt x="2303990" y="4804186"/>
                    <a:pt x="2291183" y="4787466"/>
                  </a:cubicBezTo>
                  <a:cubicBezTo>
                    <a:pt x="2278377" y="4770747"/>
                    <a:pt x="2271973" y="4760715"/>
                    <a:pt x="2263969" y="4743996"/>
                  </a:cubicBezTo>
                  <a:cubicBezTo>
                    <a:pt x="2257566" y="4723933"/>
                    <a:pt x="2251162" y="4703870"/>
                    <a:pt x="2244759" y="4683807"/>
                  </a:cubicBezTo>
                  <a:cubicBezTo>
                    <a:pt x="2243158" y="4677119"/>
                    <a:pt x="2238356" y="4663744"/>
                    <a:pt x="2238356" y="4663744"/>
                  </a:cubicBezTo>
                  <a:cubicBezTo>
                    <a:pt x="2236755" y="4653712"/>
                    <a:pt x="2233553" y="4655384"/>
                    <a:pt x="2227150" y="4625290"/>
                  </a:cubicBezTo>
                  <a:cubicBezTo>
                    <a:pt x="2223948" y="4605226"/>
                    <a:pt x="2225549" y="4565100"/>
                    <a:pt x="2222347" y="4546709"/>
                  </a:cubicBezTo>
                  <a:cubicBezTo>
                    <a:pt x="2219146" y="4528318"/>
                    <a:pt x="2212742" y="4524974"/>
                    <a:pt x="2209541" y="4514942"/>
                  </a:cubicBezTo>
                  <a:cubicBezTo>
                    <a:pt x="2206339" y="4504911"/>
                    <a:pt x="2201536" y="4494879"/>
                    <a:pt x="2199936" y="4483176"/>
                  </a:cubicBezTo>
                  <a:cubicBezTo>
                    <a:pt x="2196734" y="4471472"/>
                    <a:pt x="2209541" y="4476488"/>
                    <a:pt x="2203137" y="4444722"/>
                  </a:cubicBezTo>
                  <a:cubicBezTo>
                    <a:pt x="2203137" y="4434690"/>
                    <a:pt x="2196734" y="4428002"/>
                    <a:pt x="2198335" y="4419643"/>
                  </a:cubicBezTo>
                  <a:cubicBezTo>
                    <a:pt x="2199936" y="4411283"/>
                    <a:pt x="2212742" y="4404595"/>
                    <a:pt x="2207940" y="4391220"/>
                  </a:cubicBezTo>
                  <a:cubicBezTo>
                    <a:pt x="2203137" y="4377845"/>
                    <a:pt x="2182326" y="4351094"/>
                    <a:pt x="2174322" y="4336046"/>
                  </a:cubicBezTo>
                  <a:cubicBezTo>
                    <a:pt x="2166318" y="4320999"/>
                    <a:pt x="2163116" y="4310968"/>
                    <a:pt x="2155112" y="4295920"/>
                  </a:cubicBezTo>
                  <a:cubicBezTo>
                    <a:pt x="2147108" y="4279201"/>
                    <a:pt x="2132700" y="4260810"/>
                    <a:pt x="2126297" y="4244091"/>
                  </a:cubicBezTo>
                  <a:cubicBezTo>
                    <a:pt x="2118293" y="4227371"/>
                    <a:pt x="2108688" y="4213996"/>
                    <a:pt x="2102285" y="4198949"/>
                  </a:cubicBezTo>
                  <a:cubicBezTo>
                    <a:pt x="2097482" y="4183901"/>
                    <a:pt x="2095881" y="4170526"/>
                    <a:pt x="2091079" y="4155478"/>
                  </a:cubicBezTo>
                  <a:cubicBezTo>
                    <a:pt x="2086276" y="4140431"/>
                    <a:pt x="2078272" y="4130400"/>
                    <a:pt x="2070268" y="4118696"/>
                  </a:cubicBezTo>
                  <a:cubicBezTo>
                    <a:pt x="2062264" y="4106993"/>
                    <a:pt x="2054260" y="4101977"/>
                    <a:pt x="2046255" y="4088601"/>
                  </a:cubicBezTo>
                  <a:cubicBezTo>
                    <a:pt x="2036650" y="4071882"/>
                    <a:pt x="2020642" y="4071882"/>
                    <a:pt x="2017440" y="4035100"/>
                  </a:cubicBezTo>
                  <a:cubicBezTo>
                    <a:pt x="2012638" y="4016709"/>
                    <a:pt x="2014239" y="3994974"/>
                    <a:pt x="2015839" y="3979926"/>
                  </a:cubicBezTo>
                  <a:cubicBezTo>
                    <a:pt x="2017440" y="3964879"/>
                    <a:pt x="2022243" y="3961535"/>
                    <a:pt x="2022243" y="3948160"/>
                  </a:cubicBezTo>
                  <a:cubicBezTo>
                    <a:pt x="2022243" y="3934784"/>
                    <a:pt x="2017440" y="3908033"/>
                    <a:pt x="2020642" y="3894658"/>
                  </a:cubicBezTo>
                  <a:cubicBezTo>
                    <a:pt x="2023844" y="3881283"/>
                    <a:pt x="2039852" y="3877939"/>
                    <a:pt x="2044655" y="3867907"/>
                  </a:cubicBezTo>
                  <a:cubicBezTo>
                    <a:pt x="2047856" y="3857876"/>
                    <a:pt x="2046255" y="3841156"/>
                    <a:pt x="2046255" y="3829453"/>
                  </a:cubicBezTo>
                  <a:cubicBezTo>
                    <a:pt x="2047856" y="3816078"/>
                    <a:pt x="2054260" y="3799358"/>
                    <a:pt x="2055860" y="3787655"/>
                  </a:cubicBezTo>
                  <a:cubicBezTo>
                    <a:pt x="2059062" y="3774279"/>
                    <a:pt x="2059062" y="3754216"/>
                    <a:pt x="2059062" y="3754216"/>
                  </a:cubicBezTo>
                  <a:cubicBezTo>
                    <a:pt x="2060863" y="3748887"/>
                    <a:pt x="2062664" y="3755470"/>
                    <a:pt x="2073470" y="3744185"/>
                  </a:cubicBezTo>
                  <a:cubicBezTo>
                    <a:pt x="2076671" y="3735825"/>
                    <a:pt x="2076671" y="3710746"/>
                    <a:pt x="2083075" y="3702387"/>
                  </a:cubicBezTo>
                  <a:cubicBezTo>
                    <a:pt x="2089478" y="3694027"/>
                    <a:pt x="2105486" y="3697371"/>
                    <a:pt x="2111890" y="3689011"/>
                  </a:cubicBezTo>
                  <a:cubicBezTo>
                    <a:pt x="2118293" y="3680652"/>
                    <a:pt x="2111890" y="3660589"/>
                    <a:pt x="2118293" y="3652229"/>
                  </a:cubicBezTo>
                  <a:cubicBezTo>
                    <a:pt x="2124696" y="3643869"/>
                    <a:pt x="2143906" y="3650557"/>
                    <a:pt x="2150310" y="3637182"/>
                  </a:cubicBezTo>
                  <a:cubicBezTo>
                    <a:pt x="2156713" y="3627150"/>
                    <a:pt x="2166318" y="3605415"/>
                    <a:pt x="2159915" y="3566961"/>
                  </a:cubicBezTo>
                  <a:cubicBezTo>
                    <a:pt x="2161515" y="3550241"/>
                    <a:pt x="2166318" y="3543554"/>
                    <a:pt x="2164717" y="3531850"/>
                  </a:cubicBezTo>
                  <a:cubicBezTo>
                    <a:pt x="2163116" y="3520147"/>
                    <a:pt x="2151910" y="3510115"/>
                    <a:pt x="2145507" y="3498412"/>
                  </a:cubicBezTo>
                  <a:cubicBezTo>
                    <a:pt x="2139104" y="3486708"/>
                    <a:pt x="2134301" y="3476677"/>
                    <a:pt x="2127898" y="3461629"/>
                  </a:cubicBezTo>
                  <a:cubicBezTo>
                    <a:pt x="2121495" y="3446582"/>
                    <a:pt x="2111890" y="3418159"/>
                    <a:pt x="2110289" y="3406456"/>
                  </a:cubicBezTo>
                  <a:cubicBezTo>
                    <a:pt x="2113190" y="3402381"/>
                    <a:pt x="2118293" y="3412726"/>
                    <a:pt x="2113490" y="3386393"/>
                  </a:cubicBezTo>
                  <a:cubicBezTo>
                    <a:pt x="2116692" y="3379705"/>
                    <a:pt x="2123095" y="3374689"/>
                    <a:pt x="2126297" y="3368002"/>
                  </a:cubicBezTo>
                  <a:cubicBezTo>
                    <a:pt x="2129499" y="3361314"/>
                    <a:pt x="2139104" y="3361314"/>
                    <a:pt x="2135902" y="3346267"/>
                  </a:cubicBezTo>
                  <a:cubicBezTo>
                    <a:pt x="2132700" y="3331219"/>
                    <a:pt x="2110289" y="3297781"/>
                    <a:pt x="2103885" y="3281061"/>
                  </a:cubicBezTo>
                  <a:cubicBezTo>
                    <a:pt x="2097482" y="3264342"/>
                    <a:pt x="2100684" y="3255983"/>
                    <a:pt x="2094280" y="3240935"/>
                  </a:cubicBezTo>
                  <a:cubicBezTo>
                    <a:pt x="2087877" y="3225888"/>
                    <a:pt x="2076671" y="3219200"/>
                    <a:pt x="2065465" y="3192449"/>
                  </a:cubicBezTo>
                  <a:cubicBezTo>
                    <a:pt x="2054260" y="3152323"/>
                    <a:pt x="2060663" y="3102165"/>
                    <a:pt x="2027045" y="3078759"/>
                  </a:cubicBezTo>
                  <a:cubicBezTo>
                    <a:pt x="2017440" y="3055352"/>
                    <a:pt x="2014239" y="3052008"/>
                    <a:pt x="2003033" y="3040304"/>
                  </a:cubicBezTo>
                  <a:cubicBezTo>
                    <a:pt x="1995029" y="3030273"/>
                    <a:pt x="1985424" y="3031945"/>
                    <a:pt x="1974218" y="3021913"/>
                  </a:cubicBezTo>
                  <a:cubicBezTo>
                    <a:pt x="1961411" y="2983459"/>
                    <a:pt x="1967814" y="3005194"/>
                    <a:pt x="1938999" y="2975099"/>
                  </a:cubicBezTo>
                  <a:cubicBezTo>
                    <a:pt x="1929394" y="2965068"/>
                    <a:pt x="1910184" y="2941661"/>
                    <a:pt x="1900579" y="2931629"/>
                  </a:cubicBezTo>
                  <a:cubicBezTo>
                    <a:pt x="1878168" y="2908222"/>
                    <a:pt x="1890974" y="2903206"/>
                    <a:pt x="1866962" y="2894847"/>
                  </a:cubicBezTo>
                  <a:cubicBezTo>
                    <a:pt x="1857357" y="2881471"/>
                    <a:pt x="1854155" y="2861408"/>
                    <a:pt x="1847752" y="2849705"/>
                  </a:cubicBezTo>
                  <a:cubicBezTo>
                    <a:pt x="1841348" y="2838001"/>
                    <a:pt x="1833344" y="2831314"/>
                    <a:pt x="1828542" y="2824626"/>
                  </a:cubicBezTo>
                  <a:cubicBezTo>
                    <a:pt x="1826941" y="2817938"/>
                    <a:pt x="1822138" y="2804563"/>
                    <a:pt x="1822138" y="2804563"/>
                  </a:cubicBezTo>
                  <a:cubicBezTo>
                    <a:pt x="1822138" y="2796203"/>
                    <a:pt x="1809332" y="2789515"/>
                    <a:pt x="1814134" y="2781156"/>
                  </a:cubicBezTo>
                  <a:cubicBezTo>
                    <a:pt x="1817336" y="2777812"/>
                    <a:pt x="1831743" y="2786172"/>
                    <a:pt x="1838147" y="2781156"/>
                  </a:cubicBezTo>
                  <a:cubicBezTo>
                    <a:pt x="1844550" y="2776140"/>
                    <a:pt x="1850953" y="2761093"/>
                    <a:pt x="1854155" y="2751061"/>
                  </a:cubicBezTo>
                  <a:cubicBezTo>
                    <a:pt x="1858958" y="2739358"/>
                    <a:pt x="1858958" y="2730998"/>
                    <a:pt x="1862159" y="2719295"/>
                  </a:cubicBezTo>
                  <a:cubicBezTo>
                    <a:pt x="1862159" y="2709263"/>
                    <a:pt x="1854155" y="2702575"/>
                    <a:pt x="1854155" y="2694216"/>
                  </a:cubicBezTo>
                  <a:cubicBezTo>
                    <a:pt x="1852554" y="2687528"/>
                    <a:pt x="1862159" y="2679168"/>
                    <a:pt x="1866962" y="2664121"/>
                  </a:cubicBezTo>
                  <a:cubicBezTo>
                    <a:pt x="1866962" y="2655761"/>
                    <a:pt x="1857357" y="2649074"/>
                    <a:pt x="1858958" y="2639042"/>
                  </a:cubicBezTo>
                  <a:cubicBezTo>
                    <a:pt x="1860558" y="2629011"/>
                    <a:pt x="1874966" y="2615635"/>
                    <a:pt x="1879768" y="2603932"/>
                  </a:cubicBezTo>
                  <a:cubicBezTo>
                    <a:pt x="1886172" y="2588884"/>
                    <a:pt x="1890974" y="2590556"/>
                    <a:pt x="1886172" y="2565477"/>
                  </a:cubicBezTo>
                  <a:cubicBezTo>
                    <a:pt x="1887773" y="2550430"/>
                    <a:pt x="1889373" y="2525351"/>
                    <a:pt x="1887773" y="2510304"/>
                  </a:cubicBezTo>
                  <a:cubicBezTo>
                    <a:pt x="1886172" y="2495257"/>
                    <a:pt x="1878168" y="2483553"/>
                    <a:pt x="1876567" y="2473522"/>
                  </a:cubicBezTo>
                  <a:cubicBezTo>
                    <a:pt x="1874966" y="2463490"/>
                    <a:pt x="1878168" y="2448443"/>
                    <a:pt x="1873365" y="2445099"/>
                  </a:cubicBezTo>
                  <a:cubicBezTo>
                    <a:pt x="1868563" y="2441755"/>
                    <a:pt x="1855756" y="2455130"/>
                    <a:pt x="1847752" y="2450115"/>
                  </a:cubicBezTo>
                  <a:cubicBezTo>
                    <a:pt x="1839747" y="2436739"/>
                    <a:pt x="1830142" y="2423364"/>
                    <a:pt x="1822138" y="2409988"/>
                  </a:cubicBezTo>
                  <a:cubicBezTo>
                    <a:pt x="1817336" y="2403301"/>
                    <a:pt x="1809332" y="2389925"/>
                    <a:pt x="1809332" y="2389925"/>
                  </a:cubicBezTo>
                  <a:cubicBezTo>
                    <a:pt x="1804529" y="2386581"/>
                    <a:pt x="1815735" y="2381566"/>
                    <a:pt x="1782117" y="2383238"/>
                  </a:cubicBezTo>
                  <a:cubicBezTo>
                    <a:pt x="1777315" y="2383238"/>
                    <a:pt x="1786920" y="2391597"/>
                    <a:pt x="1777315" y="2394941"/>
                  </a:cubicBezTo>
                  <a:cubicBezTo>
                    <a:pt x="1767710" y="2398285"/>
                    <a:pt x="1740496" y="2398285"/>
                    <a:pt x="1727689" y="2399957"/>
                  </a:cubicBezTo>
                  <a:cubicBezTo>
                    <a:pt x="1714882" y="2401629"/>
                    <a:pt x="1705277" y="2403301"/>
                    <a:pt x="1695672" y="2403301"/>
                  </a:cubicBezTo>
                  <a:cubicBezTo>
                    <a:pt x="1686067" y="2403301"/>
                    <a:pt x="1682866" y="2403301"/>
                    <a:pt x="1671660" y="2404973"/>
                  </a:cubicBezTo>
                  <a:cubicBezTo>
                    <a:pt x="1660454" y="2406645"/>
                    <a:pt x="1638042" y="2416676"/>
                    <a:pt x="1626836" y="2415004"/>
                  </a:cubicBezTo>
                  <a:cubicBezTo>
                    <a:pt x="1615630" y="2413332"/>
                    <a:pt x="1610828" y="2403301"/>
                    <a:pt x="1604425" y="2396613"/>
                  </a:cubicBezTo>
                  <a:cubicBezTo>
                    <a:pt x="1598021" y="2388253"/>
                    <a:pt x="1596420" y="2384910"/>
                    <a:pt x="1588416" y="2373206"/>
                  </a:cubicBezTo>
                  <a:cubicBezTo>
                    <a:pt x="1585215" y="2363174"/>
                    <a:pt x="1586815" y="2349799"/>
                    <a:pt x="1583614" y="2339768"/>
                  </a:cubicBezTo>
                  <a:cubicBezTo>
                    <a:pt x="1580412" y="2329736"/>
                    <a:pt x="1575610" y="2326392"/>
                    <a:pt x="1566005" y="2314689"/>
                  </a:cubicBezTo>
                  <a:cubicBezTo>
                    <a:pt x="1556400" y="2304657"/>
                    <a:pt x="1535589" y="2277906"/>
                    <a:pt x="1522782" y="2269547"/>
                  </a:cubicBezTo>
                  <a:cubicBezTo>
                    <a:pt x="1509975" y="2261187"/>
                    <a:pt x="1497169" y="2267875"/>
                    <a:pt x="1492366" y="2264531"/>
                  </a:cubicBezTo>
                  <a:cubicBezTo>
                    <a:pt x="1487564" y="2261187"/>
                    <a:pt x="1497169" y="2252827"/>
                    <a:pt x="1492366" y="2249484"/>
                  </a:cubicBezTo>
                  <a:cubicBezTo>
                    <a:pt x="1487564" y="2246140"/>
                    <a:pt x="1469954" y="2242796"/>
                    <a:pt x="1465152" y="2244468"/>
                  </a:cubicBezTo>
                  <a:cubicBezTo>
                    <a:pt x="1461534" y="2245727"/>
                    <a:pt x="1461550" y="2252679"/>
                    <a:pt x="1459768" y="2256567"/>
                  </a:cubicBezTo>
                  <a:cubicBezTo>
                    <a:pt x="1457472" y="2256084"/>
                    <a:pt x="1452847" y="2256440"/>
                    <a:pt x="1444341" y="2257843"/>
                  </a:cubicBezTo>
                  <a:cubicBezTo>
                    <a:pt x="1429933" y="2257843"/>
                    <a:pt x="1388312" y="2262859"/>
                    <a:pt x="1367501" y="2264531"/>
                  </a:cubicBezTo>
                  <a:cubicBezTo>
                    <a:pt x="1346690" y="2266203"/>
                    <a:pt x="1332282" y="2269547"/>
                    <a:pt x="1319476" y="2272891"/>
                  </a:cubicBezTo>
                  <a:cubicBezTo>
                    <a:pt x="1306669" y="2276234"/>
                    <a:pt x="1300266" y="2279578"/>
                    <a:pt x="1290661" y="2284594"/>
                  </a:cubicBezTo>
                  <a:cubicBezTo>
                    <a:pt x="1281056" y="2289610"/>
                    <a:pt x="1277854" y="2302985"/>
                    <a:pt x="1263447" y="2308001"/>
                  </a:cubicBezTo>
                  <a:cubicBezTo>
                    <a:pt x="1249039" y="2313017"/>
                    <a:pt x="1217022" y="2306329"/>
                    <a:pt x="1207417" y="2309673"/>
                  </a:cubicBezTo>
                  <a:cubicBezTo>
                    <a:pt x="1194611" y="2313017"/>
                    <a:pt x="1213821" y="2319704"/>
                    <a:pt x="1201014" y="2324720"/>
                  </a:cubicBezTo>
                  <a:cubicBezTo>
                    <a:pt x="1194611" y="2326392"/>
                    <a:pt x="1175401" y="2328064"/>
                    <a:pt x="1175401" y="2328064"/>
                  </a:cubicBezTo>
                  <a:cubicBezTo>
                    <a:pt x="1165796" y="2333080"/>
                    <a:pt x="1160993" y="2341439"/>
                    <a:pt x="1146585" y="2349799"/>
                  </a:cubicBezTo>
                  <a:cubicBezTo>
                    <a:pt x="1136980" y="2354815"/>
                    <a:pt x="1127375" y="2351471"/>
                    <a:pt x="1117770" y="2354815"/>
                  </a:cubicBezTo>
                  <a:cubicBezTo>
                    <a:pt x="1108165" y="2358159"/>
                    <a:pt x="1093758" y="2364846"/>
                    <a:pt x="1084153" y="2369862"/>
                  </a:cubicBezTo>
                  <a:cubicBezTo>
                    <a:pt x="1071346" y="2371534"/>
                    <a:pt x="1068145" y="2384910"/>
                    <a:pt x="1055338" y="2383238"/>
                  </a:cubicBezTo>
                  <a:cubicBezTo>
                    <a:pt x="1047334" y="2383238"/>
                    <a:pt x="1039329" y="2376550"/>
                    <a:pt x="1031325" y="2373206"/>
                  </a:cubicBezTo>
                  <a:cubicBezTo>
                    <a:pt x="1023321" y="2369862"/>
                    <a:pt x="1018519" y="2366518"/>
                    <a:pt x="1008914" y="2364846"/>
                  </a:cubicBezTo>
                  <a:cubicBezTo>
                    <a:pt x="999309" y="2363174"/>
                    <a:pt x="988103" y="2361503"/>
                    <a:pt x="975296" y="2358159"/>
                  </a:cubicBezTo>
                  <a:cubicBezTo>
                    <a:pt x="962489" y="2354815"/>
                    <a:pt x="949683" y="2348127"/>
                    <a:pt x="927271" y="2348127"/>
                  </a:cubicBezTo>
                  <a:cubicBezTo>
                    <a:pt x="904859" y="2346455"/>
                    <a:pt x="882447" y="2346455"/>
                    <a:pt x="840826" y="2354815"/>
                  </a:cubicBezTo>
                  <a:cubicBezTo>
                    <a:pt x="816813" y="2358159"/>
                    <a:pt x="800805" y="2361503"/>
                    <a:pt x="786397" y="2364846"/>
                  </a:cubicBezTo>
                  <a:cubicBezTo>
                    <a:pt x="771990" y="2368190"/>
                    <a:pt x="768788" y="2373206"/>
                    <a:pt x="757582" y="2378222"/>
                  </a:cubicBezTo>
                  <a:cubicBezTo>
                    <a:pt x="746376" y="2383238"/>
                    <a:pt x="731969" y="2388253"/>
                    <a:pt x="719162" y="2393269"/>
                  </a:cubicBezTo>
                  <a:cubicBezTo>
                    <a:pt x="706356" y="2398285"/>
                    <a:pt x="688746" y="2408316"/>
                    <a:pt x="675940" y="2409988"/>
                  </a:cubicBezTo>
                  <a:cubicBezTo>
                    <a:pt x="661532" y="2409988"/>
                    <a:pt x="655129" y="2404973"/>
                    <a:pt x="643923" y="2399957"/>
                  </a:cubicBezTo>
                  <a:cubicBezTo>
                    <a:pt x="632717" y="2394941"/>
                    <a:pt x="623112" y="2389925"/>
                    <a:pt x="611906" y="2383238"/>
                  </a:cubicBezTo>
                  <a:cubicBezTo>
                    <a:pt x="599100" y="2374878"/>
                    <a:pt x="587894" y="2361503"/>
                    <a:pt x="573486" y="2356487"/>
                  </a:cubicBezTo>
                  <a:cubicBezTo>
                    <a:pt x="560679" y="2351471"/>
                    <a:pt x="543070" y="2339768"/>
                    <a:pt x="543070" y="2339768"/>
                  </a:cubicBezTo>
                  <a:cubicBezTo>
                    <a:pt x="531864" y="2331408"/>
                    <a:pt x="512654" y="2308001"/>
                    <a:pt x="499848" y="2299641"/>
                  </a:cubicBezTo>
                  <a:cubicBezTo>
                    <a:pt x="488642" y="2289610"/>
                    <a:pt x="480638" y="2284594"/>
                    <a:pt x="474234" y="2279578"/>
                  </a:cubicBezTo>
                  <a:cubicBezTo>
                    <a:pt x="467831" y="2274562"/>
                    <a:pt x="456625" y="2264531"/>
                    <a:pt x="456625" y="2264531"/>
                  </a:cubicBezTo>
                  <a:cubicBezTo>
                    <a:pt x="450222" y="2257843"/>
                    <a:pt x="434213" y="2249484"/>
                    <a:pt x="408600" y="2229420"/>
                  </a:cubicBezTo>
                  <a:cubicBezTo>
                    <a:pt x="392592" y="2219389"/>
                    <a:pt x="371781" y="2209357"/>
                    <a:pt x="360575" y="2202670"/>
                  </a:cubicBezTo>
                  <a:cubicBezTo>
                    <a:pt x="349369" y="2195982"/>
                    <a:pt x="346167" y="2192638"/>
                    <a:pt x="341365" y="2187622"/>
                  </a:cubicBezTo>
                  <a:cubicBezTo>
                    <a:pt x="336562" y="2182607"/>
                    <a:pt x="331760" y="2172575"/>
                    <a:pt x="326957" y="2169231"/>
                  </a:cubicBezTo>
                  <a:cubicBezTo>
                    <a:pt x="322155" y="2165887"/>
                    <a:pt x="309348" y="2172575"/>
                    <a:pt x="306147" y="2169231"/>
                  </a:cubicBezTo>
                  <a:cubicBezTo>
                    <a:pt x="302945" y="2165887"/>
                    <a:pt x="306147" y="2154184"/>
                    <a:pt x="304546" y="2149168"/>
                  </a:cubicBezTo>
                  <a:cubicBezTo>
                    <a:pt x="302945" y="2142480"/>
                    <a:pt x="298142" y="2154184"/>
                    <a:pt x="293340" y="2137465"/>
                  </a:cubicBezTo>
                  <a:cubicBezTo>
                    <a:pt x="290138" y="2130777"/>
                    <a:pt x="285336" y="2117401"/>
                    <a:pt x="283735" y="2109042"/>
                  </a:cubicBezTo>
                  <a:cubicBezTo>
                    <a:pt x="282134" y="2100682"/>
                    <a:pt x="286936" y="2093995"/>
                    <a:pt x="286936" y="2087307"/>
                  </a:cubicBezTo>
                  <a:cubicBezTo>
                    <a:pt x="286936" y="2080619"/>
                    <a:pt x="288537" y="2070588"/>
                    <a:pt x="286936" y="2063900"/>
                  </a:cubicBezTo>
                  <a:cubicBezTo>
                    <a:pt x="285336" y="2057212"/>
                    <a:pt x="277331" y="2052196"/>
                    <a:pt x="272529" y="2048853"/>
                  </a:cubicBezTo>
                  <a:cubicBezTo>
                    <a:pt x="269327" y="2043837"/>
                    <a:pt x="254920" y="2045509"/>
                    <a:pt x="253319" y="2038821"/>
                  </a:cubicBezTo>
                  <a:cubicBezTo>
                    <a:pt x="251718" y="2032133"/>
                    <a:pt x="261323" y="2015414"/>
                    <a:pt x="259722" y="2008726"/>
                  </a:cubicBezTo>
                  <a:cubicBezTo>
                    <a:pt x="253319" y="2007054"/>
                    <a:pt x="246916" y="2003711"/>
                    <a:pt x="240512" y="2002039"/>
                  </a:cubicBezTo>
                  <a:cubicBezTo>
                    <a:pt x="234109" y="1998695"/>
                    <a:pt x="238911" y="2002039"/>
                    <a:pt x="224504" y="1993679"/>
                  </a:cubicBezTo>
                  <a:cubicBezTo>
                    <a:pt x="216500" y="1986991"/>
                    <a:pt x="195689" y="1971944"/>
                    <a:pt x="187685" y="1963584"/>
                  </a:cubicBezTo>
                  <a:cubicBezTo>
                    <a:pt x="179680" y="1955225"/>
                    <a:pt x="182882" y="1945193"/>
                    <a:pt x="178080" y="1938506"/>
                  </a:cubicBezTo>
                  <a:cubicBezTo>
                    <a:pt x="173277" y="1931818"/>
                    <a:pt x="165273" y="1931818"/>
                    <a:pt x="162071" y="1928474"/>
                  </a:cubicBezTo>
                  <a:cubicBezTo>
                    <a:pt x="157269" y="1925130"/>
                    <a:pt x="170075" y="1923458"/>
                    <a:pt x="158870" y="1921786"/>
                  </a:cubicBezTo>
                  <a:cubicBezTo>
                    <a:pt x="154067" y="1918442"/>
                    <a:pt x="146063" y="1911755"/>
                    <a:pt x="134857" y="1911755"/>
                  </a:cubicBezTo>
                  <a:cubicBezTo>
                    <a:pt x="123651" y="1911755"/>
                    <a:pt x="99639" y="1921786"/>
                    <a:pt x="91634" y="1921786"/>
                  </a:cubicBezTo>
                  <a:cubicBezTo>
                    <a:pt x="83630" y="1921786"/>
                    <a:pt x="85231" y="1911755"/>
                    <a:pt x="82029" y="1906739"/>
                  </a:cubicBezTo>
                  <a:cubicBezTo>
                    <a:pt x="78828" y="1901723"/>
                    <a:pt x="72424" y="1890020"/>
                    <a:pt x="75626" y="1886676"/>
                  </a:cubicBezTo>
                  <a:cubicBezTo>
                    <a:pt x="78828" y="1883332"/>
                    <a:pt x="96437" y="1886676"/>
                    <a:pt x="104441" y="1886676"/>
                  </a:cubicBezTo>
                  <a:cubicBezTo>
                    <a:pt x="112445" y="1886676"/>
                    <a:pt x="118849" y="1883332"/>
                    <a:pt x="125252" y="1881660"/>
                  </a:cubicBezTo>
                  <a:cubicBezTo>
                    <a:pt x="131655" y="1879988"/>
                    <a:pt x="142861" y="1874972"/>
                    <a:pt x="144462" y="1871629"/>
                  </a:cubicBezTo>
                  <a:cubicBezTo>
                    <a:pt x="146063" y="1868285"/>
                    <a:pt x="139660" y="1863269"/>
                    <a:pt x="133256" y="1861597"/>
                  </a:cubicBezTo>
                  <a:cubicBezTo>
                    <a:pt x="126853" y="1859925"/>
                    <a:pt x="114046" y="1861597"/>
                    <a:pt x="106042" y="1861597"/>
                  </a:cubicBezTo>
                  <a:cubicBezTo>
                    <a:pt x="98038" y="1861597"/>
                    <a:pt x="94836" y="1859925"/>
                    <a:pt x="86832" y="1858253"/>
                  </a:cubicBezTo>
                  <a:cubicBezTo>
                    <a:pt x="78828" y="1856581"/>
                    <a:pt x="62819" y="1851565"/>
                    <a:pt x="61219" y="1848222"/>
                  </a:cubicBezTo>
                  <a:cubicBezTo>
                    <a:pt x="51613" y="1841534"/>
                    <a:pt x="78828" y="1843206"/>
                    <a:pt x="77227" y="1833174"/>
                  </a:cubicBezTo>
                  <a:cubicBezTo>
                    <a:pt x="75626" y="1829830"/>
                    <a:pt x="51613" y="1833174"/>
                    <a:pt x="46811" y="1828158"/>
                  </a:cubicBezTo>
                  <a:cubicBezTo>
                    <a:pt x="42008" y="1823143"/>
                    <a:pt x="46811" y="1813111"/>
                    <a:pt x="46811" y="1806423"/>
                  </a:cubicBezTo>
                  <a:cubicBezTo>
                    <a:pt x="46811" y="1799736"/>
                    <a:pt x="48412" y="1796392"/>
                    <a:pt x="48412" y="1788032"/>
                  </a:cubicBezTo>
                  <a:cubicBezTo>
                    <a:pt x="48412" y="1781345"/>
                    <a:pt x="48412" y="1769641"/>
                    <a:pt x="43609" y="1751250"/>
                  </a:cubicBezTo>
                  <a:cubicBezTo>
                    <a:pt x="43609" y="1739546"/>
                    <a:pt x="53214" y="1727843"/>
                    <a:pt x="51613" y="1717811"/>
                  </a:cubicBezTo>
                  <a:cubicBezTo>
                    <a:pt x="50013" y="1707780"/>
                    <a:pt x="37206" y="1696076"/>
                    <a:pt x="32403" y="1686045"/>
                  </a:cubicBezTo>
                  <a:cubicBezTo>
                    <a:pt x="27601" y="1674341"/>
                    <a:pt x="16395" y="1677685"/>
                    <a:pt x="19597" y="1657622"/>
                  </a:cubicBezTo>
                  <a:cubicBezTo>
                    <a:pt x="14794" y="1652606"/>
                    <a:pt x="-2815" y="1657622"/>
                    <a:pt x="387" y="1652606"/>
                  </a:cubicBezTo>
                  <a:cubicBezTo>
                    <a:pt x="3588" y="1647591"/>
                    <a:pt x="26000" y="1634215"/>
                    <a:pt x="37206" y="1620840"/>
                  </a:cubicBezTo>
                  <a:cubicBezTo>
                    <a:pt x="48412" y="1607464"/>
                    <a:pt x="58017" y="1587401"/>
                    <a:pt x="62819" y="1572354"/>
                  </a:cubicBezTo>
                  <a:cubicBezTo>
                    <a:pt x="67622" y="1557307"/>
                    <a:pt x="66021" y="1545603"/>
                    <a:pt x="67622" y="1530556"/>
                  </a:cubicBezTo>
                  <a:cubicBezTo>
                    <a:pt x="70824" y="1515508"/>
                    <a:pt x="77227" y="1493773"/>
                    <a:pt x="82029" y="1482070"/>
                  </a:cubicBezTo>
                  <a:cubicBezTo>
                    <a:pt x="83630" y="1467023"/>
                    <a:pt x="96437" y="1467023"/>
                    <a:pt x="99639" y="1456991"/>
                  </a:cubicBezTo>
                  <a:cubicBezTo>
                    <a:pt x="102840" y="1446959"/>
                    <a:pt x="99639" y="1436928"/>
                    <a:pt x="99639" y="1420209"/>
                  </a:cubicBezTo>
                  <a:cubicBezTo>
                    <a:pt x="99639" y="1405161"/>
                    <a:pt x="102840" y="1368379"/>
                    <a:pt x="101239" y="1356676"/>
                  </a:cubicBezTo>
                  <a:cubicBezTo>
                    <a:pt x="99639" y="1343300"/>
                    <a:pt x="93235" y="1346644"/>
                    <a:pt x="90034" y="1339956"/>
                  </a:cubicBezTo>
                  <a:cubicBezTo>
                    <a:pt x="86832" y="1329925"/>
                    <a:pt x="82029" y="1321565"/>
                    <a:pt x="80429" y="1309862"/>
                  </a:cubicBezTo>
                  <a:cubicBezTo>
                    <a:pt x="80429" y="1299830"/>
                    <a:pt x="83630" y="1286455"/>
                    <a:pt x="85231" y="1276423"/>
                  </a:cubicBezTo>
                  <a:cubicBezTo>
                    <a:pt x="83630" y="1264720"/>
                    <a:pt x="96437" y="1261376"/>
                    <a:pt x="90034" y="1244657"/>
                  </a:cubicBezTo>
                  <a:cubicBezTo>
                    <a:pt x="88433" y="1234625"/>
                    <a:pt x="82029" y="1226265"/>
                    <a:pt x="77227" y="1219578"/>
                  </a:cubicBezTo>
                  <a:cubicBezTo>
                    <a:pt x="72424" y="1212890"/>
                    <a:pt x="67622" y="1209546"/>
                    <a:pt x="61219" y="1206202"/>
                  </a:cubicBezTo>
                  <a:cubicBezTo>
                    <a:pt x="54815" y="1202858"/>
                    <a:pt x="40408" y="1206202"/>
                    <a:pt x="38807" y="1201186"/>
                  </a:cubicBezTo>
                  <a:cubicBezTo>
                    <a:pt x="37206" y="1196171"/>
                    <a:pt x="51613" y="1187811"/>
                    <a:pt x="53214" y="1179451"/>
                  </a:cubicBezTo>
                  <a:cubicBezTo>
                    <a:pt x="54815" y="1167748"/>
                    <a:pt x="43609" y="1162732"/>
                    <a:pt x="43609" y="1151029"/>
                  </a:cubicBezTo>
                  <a:cubicBezTo>
                    <a:pt x="43609" y="1144341"/>
                    <a:pt x="51613" y="1140997"/>
                    <a:pt x="53214" y="1134309"/>
                  </a:cubicBezTo>
                  <a:cubicBezTo>
                    <a:pt x="54815" y="1127622"/>
                    <a:pt x="50013" y="1112574"/>
                    <a:pt x="54815" y="1105887"/>
                  </a:cubicBezTo>
                  <a:cubicBezTo>
                    <a:pt x="61219" y="1095855"/>
                    <a:pt x="75626" y="1104215"/>
                    <a:pt x="82029" y="1099199"/>
                  </a:cubicBezTo>
                  <a:cubicBezTo>
                    <a:pt x="88433" y="1094183"/>
                    <a:pt x="90034" y="1089167"/>
                    <a:pt x="93235" y="1079136"/>
                  </a:cubicBezTo>
                  <a:cubicBezTo>
                    <a:pt x="94836" y="1067432"/>
                    <a:pt x="101239" y="1050713"/>
                    <a:pt x="104441" y="1035666"/>
                  </a:cubicBezTo>
                  <a:cubicBezTo>
                    <a:pt x="109244" y="1025634"/>
                    <a:pt x="115647" y="1025634"/>
                    <a:pt x="118849" y="1018947"/>
                  </a:cubicBezTo>
                  <a:cubicBezTo>
                    <a:pt x="122050" y="1012259"/>
                    <a:pt x="115647" y="1003899"/>
                    <a:pt x="120450" y="995540"/>
                  </a:cubicBezTo>
                  <a:cubicBezTo>
                    <a:pt x="131655" y="985508"/>
                    <a:pt x="150865" y="965445"/>
                    <a:pt x="150865" y="965445"/>
                  </a:cubicBezTo>
                  <a:cubicBezTo>
                    <a:pt x="158870" y="953741"/>
                    <a:pt x="165273" y="948726"/>
                    <a:pt x="173277" y="938694"/>
                  </a:cubicBezTo>
                  <a:cubicBezTo>
                    <a:pt x="181281" y="928663"/>
                    <a:pt x="197290" y="918631"/>
                    <a:pt x="202092" y="905256"/>
                  </a:cubicBezTo>
                  <a:cubicBezTo>
                    <a:pt x="208495" y="891880"/>
                    <a:pt x="192487" y="873489"/>
                    <a:pt x="205294" y="858442"/>
                  </a:cubicBezTo>
                  <a:cubicBezTo>
                    <a:pt x="208495" y="848410"/>
                    <a:pt x="219701" y="848410"/>
                    <a:pt x="224504" y="840051"/>
                  </a:cubicBezTo>
                  <a:cubicBezTo>
                    <a:pt x="229306" y="831691"/>
                    <a:pt x="227706" y="818315"/>
                    <a:pt x="235710" y="809956"/>
                  </a:cubicBezTo>
                  <a:cubicBezTo>
                    <a:pt x="243714" y="801596"/>
                    <a:pt x="259722" y="796580"/>
                    <a:pt x="269327" y="788221"/>
                  </a:cubicBezTo>
                  <a:cubicBezTo>
                    <a:pt x="277331" y="778189"/>
                    <a:pt x="293340" y="773174"/>
                    <a:pt x="298142" y="763142"/>
                  </a:cubicBezTo>
                  <a:cubicBezTo>
                    <a:pt x="304546" y="753110"/>
                    <a:pt x="302945" y="736391"/>
                    <a:pt x="306147" y="728032"/>
                  </a:cubicBezTo>
                  <a:cubicBezTo>
                    <a:pt x="317352" y="718000"/>
                    <a:pt x="307747" y="709640"/>
                    <a:pt x="322155" y="707968"/>
                  </a:cubicBezTo>
                  <a:cubicBezTo>
                    <a:pt x="328558" y="699609"/>
                    <a:pt x="320554" y="691249"/>
                    <a:pt x="339764" y="684561"/>
                  </a:cubicBezTo>
                  <a:cubicBezTo>
                    <a:pt x="349369" y="679546"/>
                    <a:pt x="366978" y="681218"/>
                    <a:pt x="379785" y="677874"/>
                  </a:cubicBezTo>
                  <a:cubicBezTo>
                    <a:pt x="392592" y="674530"/>
                    <a:pt x="410201" y="671186"/>
                    <a:pt x="421407" y="667842"/>
                  </a:cubicBezTo>
                  <a:cubicBezTo>
                    <a:pt x="437415" y="661155"/>
                    <a:pt x="431012" y="659483"/>
                    <a:pt x="447020" y="652795"/>
                  </a:cubicBezTo>
                  <a:cubicBezTo>
                    <a:pt x="456625" y="644435"/>
                    <a:pt x="464629" y="627716"/>
                    <a:pt x="475835" y="619356"/>
                  </a:cubicBezTo>
                  <a:cubicBezTo>
                    <a:pt x="487041" y="610997"/>
                    <a:pt x="501448" y="616013"/>
                    <a:pt x="512654" y="604309"/>
                  </a:cubicBezTo>
                  <a:cubicBezTo>
                    <a:pt x="528663" y="579230"/>
                    <a:pt x="531864" y="575886"/>
                    <a:pt x="547873" y="550807"/>
                  </a:cubicBezTo>
                  <a:cubicBezTo>
                    <a:pt x="554276" y="535760"/>
                    <a:pt x="557478" y="549136"/>
                    <a:pt x="562280" y="527400"/>
                  </a:cubicBezTo>
                  <a:cubicBezTo>
                    <a:pt x="565482" y="520713"/>
                    <a:pt x="567083" y="515697"/>
                    <a:pt x="567083" y="509009"/>
                  </a:cubicBezTo>
                  <a:cubicBezTo>
                    <a:pt x="567083" y="502322"/>
                    <a:pt x="559079" y="497306"/>
                    <a:pt x="557478" y="483930"/>
                  </a:cubicBezTo>
                  <a:cubicBezTo>
                    <a:pt x="555877" y="470555"/>
                    <a:pt x="554276" y="442132"/>
                    <a:pt x="557478" y="428757"/>
                  </a:cubicBezTo>
                  <a:cubicBezTo>
                    <a:pt x="560679" y="415381"/>
                    <a:pt x="570284" y="413710"/>
                    <a:pt x="576688" y="402006"/>
                  </a:cubicBezTo>
                  <a:cubicBezTo>
                    <a:pt x="595898" y="376927"/>
                    <a:pt x="584692" y="375255"/>
                    <a:pt x="592696" y="356864"/>
                  </a:cubicBezTo>
                  <a:cubicBezTo>
                    <a:pt x="600700" y="345161"/>
                    <a:pt x="611906" y="333457"/>
                    <a:pt x="623112" y="328441"/>
                  </a:cubicBezTo>
                  <a:cubicBezTo>
                    <a:pt x="634318" y="318410"/>
                    <a:pt x="650326" y="300019"/>
                    <a:pt x="663133" y="291659"/>
                  </a:cubicBezTo>
                  <a:cubicBezTo>
                    <a:pt x="675940" y="283299"/>
                    <a:pt x="690347" y="279956"/>
                    <a:pt x="704755" y="276612"/>
                  </a:cubicBezTo>
                  <a:cubicBezTo>
                    <a:pt x="715961" y="271596"/>
                    <a:pt x="720763" y="264908"/>
                    <a:pt x="733570" y="256549"/>
                  </a:cubicBezTo>
                  <a:cubicBezTo>
                    <a:pt x="755981" y="238157"/>
                    <a:pt x="755981" y="236485"/>
                    <a:pt x="783196" y="226454"/>
                  </a:cubicBezTo>
                  <a:cubicBezTo>
                    <a:pt x="792801" y="213079"/>
                    <a:pt x="792801" y="203047"/>
                    <a:pt x="796002" y="191343"/>
                  </a:cubicBezTo>
                  <a:cubicBezTo>
                    <a:pt x="799204" y="179640"/>
                    <a:pt x="799204" y="166265"/>
                    <a:pt x="804007" y="156233"/>
                  </a:cubicBezTo>
                  <a:cubicBezTo>
                    <a:pt x="805607" y="149545"/>
                    <a:pt x="816813" y="137842"/>
                    <a:pt x="821616" y="132826"/>
                  </a:cubicBezTo>
                  <a:cubicBezTo>
                    <a:pt x="826418" y="126138"/>
                    <a:pt x="828019" y="111091"/>
                    <a:pt x="834422" y="107747"/>
                  </a:cubicBezTo>
                  <a:cubicBezTo>
                    <a:pt x="840826" y="104403"/>
                    <a:pt x="853632" y="111091"/>
                    <a:pt x="858435" y="111091"/>
                  </a:cubicBezTo>
                  <a:cubicBezTo>
                    <a:pt x="866439" y="116107"/>
                    <a:pt x="880847" y="127810"/>
                    <a:pt x="888851" y="137842"/>
                  </a:cubicBezTo>
                  <a:cubicBezTo>
                    <a:pt x="896855" y="144530"/>
                    <a:pt x="898456" y="149545"/>
                    <a:pt x="906460" y="151217"/>
                  </a:cubicBezTo>
                  <a:cubicBezTo>
                    <a:pt x="919267" y="149545"/>
                    <a:pt x="924069" y="159577"/>
                    <a:pt x="935275" y="152889"/>
                  </a:cubicBezTo>
                  <a:cubicBezTo>
                    <a:pt x="941678" y="149545"/>
                    <a:pt x="948082" y="149545"/>
                    <a:pt x="954485" y="146201"/>
                  </a:cubicBezTo>
                  <a:cubicBezTo>
                    <a:pt x="960888" y="142858"/>
                    <a:pt x="964090" y="147873"/>
                    <a:pt x="970493" y="149545"/>
                  </a:cubicBezTo>
                  <a:cubicBezTo>
                    <a:pt x="978498" y="151217"/>
                    <a:pt x="991304" y="149545"/>
                    <a:pt x="999309" y="151217"/>
                  </a:cubicBezTo>
                  <a:cubicBezTo>
                    <a:pt x="1007313" y="149545"/>
                    <a:pt x="1015317" y="139514"/>
                    <a:pt x="1021720" y="141186"/>
                  </a:cubicBezTo>
                  <a:cubicBezTo>
                    <a:pt x="1029724" y="139514"/>
                    <a:pt x="1010514" y="159577"/>
                    <a:pt x="1037729" y="156233"/>
                  </a:cubicBezTo>
                  <a:cubicBezTo>
                    <a:pt x="1044132" y="159577"/>
                    <a:pt x="1050535" y="156233"/>
                    <a:pt x="1061741" y="157905"/>
                  </a:cubicBezTo>
                  <a:cubicBezTo>
                    <a:pt x="1072947" y="159577"/>
                    <a:pt x="1095359" y="164593"/>
                    <a:pt x="1103363" y="162921"/>
                  </a:cubicBezTo>
                  <a:cubicBezTo>
                    <a:pt x="1111367" y="161249"/>
                    <a:pt x="1108165" y="146201"/>
                    <a:pt x="1114569" y="142858"/>
                  </a:cubicBezTo>
                  <a:cubicBezTo>
                    <a:pt x="1120972" y="139514"/>
                    <a:pt x="1136980" y="146201"/>
                    <a:pt x="1141783" y="142858"/>
                  </a:cubicBezTo>
                  <a:cubicBezTo>
                    <a:pt x="1146585" y="139514"/>
                    <a:pt x="1141783" y="131154"/>
                    <a:pt x="1146585" y="126138"/>
                  </a:cubicBezTo>
                  <a:cubicBezTo>
                    <a:pt x="1151388" y="121123"/>
                    <a:pt x="1162594" y="114435"/>
                    <a:pt x="1170598" y="111091"/>
                  </a:cubicBezTo>
                  <a:cubicBezTo>
                    <a:pt x="1178602" y="107747"/>
                    <a:pt x="1186606" y="106075"/>
                    <a:pt x="1194611" y="106075"/>
                  </a:cubicBezTo>
                  <a:cubicBezTo>
                    <a:pt x="1202615" y="104403"/>
                    <a:pt x="1212220" y="109419"/>
                    <a:pt x="1220224" y="107747"/>
                  </a:cubicBezTo>
                  <a:cubicBezTo>
                    <a:pt x="1228228" y="104403"/>
                    <a:pt x="1236232" y="94372"/>
                    <a:pt x="1244236" y="87684"/>
                  </a:cubicBezTo>
                  <a:cubicBezTo>
                    <a:pt x="1250640" y="80996"/>
                    <a:pt x="1239434" y="77653"/>
                    <a:pt x="1268249" y="70965"/>
                  </a:cubicBezTo>
                  <a:cubicBezTo>
                    <a:pt x="1277854" y="65949"/>
                    <a:pt x="1287459" y="62605"/>
                    <a:pt x="1301867" y="60933"/>
                  </a:cubicBezTo>
                  <a:cubicBezTo>
                    <a:pt x="1316274" y="59261"/>
                    <a:pt x="1345089" y="59261"/>
                    <a:pt x="1357896" y="55917"/>
                  </a:cubicBezTo>
                  <a:cubicBezTo>
                    <a:pt x="1370703" y="52574"/>
                    <a:pt x="1372303" y="45886"/>
                    <a:pt x="1377106" y="45886"/>
                  </a:cubicBezTo>
                  <a:cubicBezTo>
                    <a:pt x="1381908" y="45886"/>
                    <a:pt x="1385110" y="52574"/>
                    <a:pt x="1391513" y="52574"/>
                  </a:cubicBezTo>
                  <a:cubicBezTo>
                    <a:pt x="1397917" y="52574"/>
                    <a:pt x="1409123" y="45886"/>
                    <a:pt x="1420328" y="42542"/>
                  </a:cubicBezTo>
                  <a:cubicBezTo>
                    <a:pt x="1431534" y="39198"/>
                    <a:pt x="1437938" y="35854"/>
                    <a:pt x="1460349" y="35854"/>
                  </a:cubicBezTo>
                  <a:cubicBezTo>
                    <a:pt x="1482761" y="32511"/>
                    <a:pt x="1538790" y="24151"/>
                    <a:pt x="1554799" y="25823"/>
                  </a:cubicBezTo>
                  <a:cubicBezTo>
                    <a:pt x="1570807" y="27495"/>
                    <a:pt x="1554799" y="39198"/>
                    <a:pt x="1559601" y="42542"/>
                  </a:cubicBezTo>
                  <a:cubicBezTo>
                    <a:pt x="1564404" y="44214"/>
                    <a:pt x="1564404" y="55917"/>
                    <a:pt x="1585215" y="50902"/>
                  </a:cubicBezTo>
                  <a:cubicBezTo>
                    <a:pt x="1591618" y="49230"/>
                    <a:pt x="1591618" y="37526"/>
                    <a:pt x="1598021" y="35854"/>
                  </a:cubicBezTo>
                  <a:cubicBezTo>
                    <a:pt x="1604425" y="34182"/>
                    <a:pt x="1617231" y="42542"/>
                    <a:pt x="1623635" y="40870"/>
                  </a:cubicBezTo>
                  <a:cubicBezTo>
                    <a:pt x="1630038" y="39198"/>
                    <a:pt x="1634840" y="24151"/>
                    <a:pt x="1641244" y="20807"/>
                  </a:cubicBezTo>
                  <a:cubicBezTo>
                    <a:pt x="1647647" y="17463"/>
                    <a:pt x="1655651" y="14119"/>
                    <a:pt x="1660454" y="15791"/>
                  </a:cubicBezTo>
                  <a:cubicBezTo>
                    <a:pt x="1665256" y="17463"/>
                    <a:pt x="1668458" y="25823"/>
                    <a:pt x="1674861" y="27495"/>
                  </a:cubicBezTo>
                  <a:cubicBezTo>
                    <a:pt x="1679664" y="31257"/>
                    <a:pt x="1677263" y="31257"/>
                    <a:pt x="1703676" y="27495"/>
                  </a:cubicBezTo>
                  <a:cubicBezTo>
                    <a:pt x="1710080" y="25823"/>
                    <a:pt x="1703676" y="14119"/>
                    <a:pt x="1710080" y="12447"/>
                  </a:cubicBezTo>
                  <a:cubicBezTo>
                    <a:pt x="1716483" y="10776"/>
                    <a:pt x="1737294" y="15791"/>
                    <a:pt x="1743697" y="17463"/>
                  </a:cubicBezTo>
                  <a:cubicBezTo>
                    <a:pt x="1750101" y="19135"/>
                    <a:pt x="1740496" y="25823"/>
                    <a:pt x="1751702" y="27495"/>
                  </a:cubicBezTo>
                  <a:cubicBezTo>
                    <a:pt x="1762907" y="29167"/>
                    <a:pt x="1801327" y="30839"/>
                    <a:pt x="1814134" y="27495"/>
                  </a:cubicBezTo>
                  <a:cubicBezTo>
                    <a:pt x="1826941" y="24151"/>
                    <a:pt x="1818937" y="15791"/>
                    <a:pt x="1825340" y="10776"/>
                  </a:cubicBezTo>
                  <a:cubicBezTo>
                    <a:pt x="1831743" y="5760"/>
                    <a:pt x="1841348" y="2416"/>
                    <a:pt x="1849353" y="744"/>
                  </a:cubicBezTo>
                  <a:close/>
                </a:path>
              </a:pathLst>
            </a:custGeom>
            <a:solidFill>
              <a:srgbClr val="8B971B"/>
            </a:solidFill>
            <a:ln w="9525" cap="flat" cmpd="sng">
              <a:noFill/>
              <a:prstDash val="solid"/>
              <a:round/>
              <a:headEnd type="none" w="med" len="med"/>
              <a:tailEnd type="none" w="med" len="med"/>
            </a:ln>
            <a:effectLst/>
          </p:spPr>
          <p:txBody>
            <a:bodyPr/>
            <a:lstStyle/>
            <a:p>
              <a:pPr marL="0" marR="0" lvl="0" indent="0" defTabSz="448045" eaLnBrk="1" fontAlgn="base" latinLnBrk="0" hangingPunct="1">
                <a:lnSpc>
                  <a:spcPct val="100000"/>
                </a:lnSpc>
                <a:spcBef>
                  <a:spcPct val="0"/>
                </a:spcBef>
                <a:spcAft>
                  <a:spcPct val="0"/>
                </a:spcAft>
                <a:buClrTx/>
                <a:buSzTx/>
                <a:buFontTx/>
                <a:buNone/>
                <a:tabLst/>
                <a:defRPr/>
              </a:pPr>
              <a:endParaRPr kumimoji="0" lang="en-CA" sz="1599" b="0" i="0" u="none" strike="noStrike" kern="0" cap="none" spc="0" normalizeH="0" baseline="0" noProof="0" dirty="0">
                <a:ln>
                  <a:noFill/>
                </a:ln>
                <a:solidFill>
                  <a:prstClr val="black"/>
                </a:solidFill>
                <a:effectLst/>
                <a:uLnTx/>
                <a:uFillTx/>
              </a:endParaRPr>
            </a:p>
          </p:txBody>
        </p:sp>
      </p:grpSp>
    </p:spTree>
    <p:extLst>
      <p:ext uri="{BB962C8B-B14F-4D97-AF65-F5344CB8AC3E}">
        <p14:creationId xmlns:p14="http://schemas.microsoft.com/office/powerpoint/2010/main" val="2107800474"/>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13" name="Text Placeholder 5">
            <a:extLst>
              <a:ext uri="{FF2B5EF4-FFF2-40B4-BE49-F238E27FC236}">
                <a16:creationId xmlns:a16="http://schemas.microsoft.com/office/drawing/2014/main" id="{CDED3805-C18B-4FE2-ACC3-CA5054A499CD}"/>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02017253"/>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13" name="Text Placeholder 5">
            <a:extLst>
              <a:ext uri="{FF2B5EF4-FFF2-40B4-BE49-F238E27FC236}">
                <a16:creationId xmlns:a16="http://schemas.microsoft.com/office/drawing/2014/main" id="{CDED3805-C18B-4FE2-ACC3-CA5054A499CD}"/>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791171653"/>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13" name="Text Placeholder 5">
            <a:extLst>
              <a:ext uri="{FF2B5EF4-FFF2-40B4-BE49-F238E27FC236}">
                <a16:creationId xmlns:a16="http://schemas.microsoft.com/office/drawing/2014/main" id="{CDED3805-C18B-4FE2-ACC3-CA5054A499CD}"/>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06421787"/>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939391170"/>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745925122"/>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482078903"/>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2085" y="436158"/>
            <a:ext cx="1820292" cy="950068"/>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0" name="Slide Number Placeholder 5"/>
          <p:cNvSpPr>
            <a:spLocks noGrp="1"/>
          </p:cNvSpPr>
          <p:nvPr>
            <p:ph type="sldNum" sz="quarter" idx="4"/>
          </p:nvPr>
        </p:nvSpPr>
        <p:spPr>
          <a:xfrm>
            <a:off x="8559477" y="572788"/>
            <a:ext cx="247697" cy="113108"/>
          </a:xfrm>
          <a:prstGeom prst="rect">
            <a:avLst/>
          </a:prstGeom>
        </p:spPr>
        <p:txBody>
          <a:bodyPr vert="horz" lIns="0" tIns="0" rIns="0" bIns="0" rtlCol="0" anchor="ctr">
            <a:spAutoFit/>
          </a:bodyPr>
          <a:lstStyle>
            <a:lvl1pPr>
              <a:defRPr lang="en-GB" sz="735" b="0" smtClean="0">
                <a:solidFill>
                  <a:schemeClr val="tx1">
                    <a:lumMod val="75000"/>
                    <a:lumOff val="25000"/>
                  </a:schemeClr>
                </a:solidFill>
              </a:defRPr>
            </a:lvl1pPr>
          </a:lstStyle>
          <a:p>
            <a:pPr algn="ctr"/>
            <a:fld id="{CDD7DD23-A34B-405D-8F36-5709C0D1BF0C}" type="slidenum">
              <a:rPr lang="en-ZA" smtClean="0"/>
              <a:pPr algn="ctr"/>
              <a:t>‹#›</a:t>
            </a:fld>
            <a:endParaRPr lang="en-ZA" dirty="0"/>
          </a:p>
        </p:txBody>
      </p:sp>
      <p:cxnSp>
        <p:nvCxnSpPr>
          <p:cNvPr id="12" name="Straight Connector 11"/>
          <p:cNvCxnSpPr/>
          <p:nvPr userDrawn="1"/>
        </p:nvCxnSpPr>
        <p:spPr>
          <a:xfrm>
            <a:off x="8683325" y="773467"/>
            <a:ext cx="0" cy="4169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316" descr="Image result for african leaders malaria alliance logo"/>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9263"/>
          <a:stretch/>
        </p:blipFill>
        <p:spPr bwMode="auto">
          <a:xfrm>
            <a:off x="8306652" y="6286257"/>
            <a:ext cx="500522" cy="305947"/>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6"/>
          <p:cNvSpPr>
            <a:spLocks noGrp="1"/>
          </p:cNvSpPr>
          <p:nvPr>
            <p:ph type="body" sz="quarter" idx="17" hasCustomPrompt="1"/>
          </p:nvPr>
        </p:nvSpPr>
        <p:spPr>
          <a:xfrm>
            <a:off x="224036" y="6392127"/>
            <a:ext cx="6911276" cy="114775"/>
          </a:xfrm>
        </p:spPr>
        <p:txBody>
          <a:bodyPr vert="horz" wrap="square" lIns="0" tIns="0" rIns="0" bIns="0" rtlCol="0" anchor="b">
            <a:spAutoFit/>
          </a:bodyPr>
          <a:lstStyle>
            <a:lvl1pPr marL="0" indent="0">
              <a:buNone/>
              <a:defRPr lang="en-US" sz="735" dirty="0" smtClean="0">
                <a:latin typeface="+mj-lt"/>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21" lvl="0" indent="-168021">
              <a:lnSpc>
                <a:spcPct val="110000"/>
              </a:lnSpc>
              <a:spcBef>
                <a:spcPts val="0"/>
              </a:spcBef>
              <a:spcAft>
                <a:spcPts val="221"/>
              </a:spcAft>
            </a:pPr>
            <a:r>
              <a:rPr lang="en-US" dirty="0"/>
              <a:t>SOURCE:</a:t>
            </a:r>
          </a:p>
        </p:txBody>
      </p:sp>
    </p:spTree>
    <p:extLst>
      <p:ext uri="{BB962C8B-B14F-4D97-AF65-F5344CB8AC3E}">
        <p14:creationId xmlns:p14="http://schemas.microsoft.com/office/powerpoint/2010/main" val="1417713605"/>
      </p:ext>
    </p:extLst>
  </p:cSld>
  <p:clrMapOvr>
    <a:overrideClrMapping bg1="lt1" tx1="dk1" bg2="lt2" tx2="dk2" accent1="accent1" accent2="accent2" accent3="accent3" accent4="accent4" accent5="accent5" accent6="accent6" hlink="hlink" folHlink="folHlink"/>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24776421"/>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0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2085" y="436158"/>
            <a:ext cx="1820292" cy="950068"/>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0" name="Slide Number Placeholder 5"/>
          <p:cNvSpPr>
            <a:spLocks noGrp="1"/>
          </p:cNvSpPr>
          <p:nvPr>
            <p:ph type="sldNum" sz="quarter" idx="4"/>
          </p:nvPr>
        </p:nvSpPr>
        <p:spPr>
          <a:xfrm>
            <a:off x="8559477" y="572788"/>
            <a:ext cx="247697" cy="113108"/>
          </a:xfrm>
          <a:prstGeom prst="rect">
            <a:avLst/>
          </a:prstGeom>
        </p:spPr>
        <p:txBody>
          <a:bodyPr vert="horz" lIns="0" tIns="0" rIns="0" bIns="0" rtlCol="0" anchor="ctr">
            <a:spAutoFit/>
          </a:bodyPr>
          <a:lstStyle>
            <a:lvl1pPr>
              <a:defRPr lang="en-GB" sz="735" b="0" smtClean="0">
                <a:solidFill>
                  <a:schemeClr val="tx1">
                    <a:lumMod val="75000"/>
                    <a:lumOff val="25000"/>
                  </a:schemeClr>
                </a:solidFill>
              </a:defRPr>
            </a:lvl1pPr>
          </a:lstStyle>
          <a:p>
            <a:pPr algn="ctr"/>
            <a:fld id="{CDD7DD23-A34B-405D-8F36-5709C0D1BF0C}" type="slidenum">
              <a:rPr lang="en-ZA" smtClean="0"/>
              <a:pPr algn="ctr"/>
              <a:t>‹#›</a:t>
            </a:fld>
            <a:endParaRPr lang="en-ZA" dirty="0"/>
          </a:p>
        </p:txBody>
      </p:sp>
      <p:cxnSp>
        <p:nvCxnSpPr>
          <p:cNvPr id="12" name="Straight Connector 11"/>
          <p:cNvCxnSpPr/>
          <p:nvPr userDrawn="1"/>
        </p:nvCxnSpPr>
        <p:spPr>
          <a:xfrm>
            <a:off x="8683325" y="773467"/>
            <a:ext cx="0" cy="4169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316" descr="Image result for african leaders malaria alliance logo"/>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9263"/>
          <a:stretch/>
        </p:blipFill>
        <p:spPr bwMode="auto">
          <a:xfrm>
            <a:off x="8306652" y="6286257"/>
            <a:ext cx="500522" cy="305947"/>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6"/>
          <p:cNvSpPr>
            <a:spLocks noGrp="1"/>
          </p:cNvSpPr>
          <p:nvPr>
            <p:ph type="body" sz="quarter" idx="17" hasCustomPrompt="1"/>
          </p:nvPr>
        </p:nvSpPr>
        <p:spPr>
          <a:xfrm>
            <a:off x="224036" y="6392127"/>
            <a:ext cx="6911276" cy="114775"/>
          </a:xfrm>
        </p:spPr>
        <p:txBody>
          <a:bodyPr vert="horz" wrap="square" lIns="0" tIns="0" rIns="0" bIns="0" rtlCol="0" anchor="b">
            <a:spAutoFit/>
          </a:bodyPr>
          <a:lstStyle>
            <a:lvl1pPr marL="0" indent="0">
              <a:buNone/>
              <a:defRPr lang="en-US" sz="735" dirty="0" smtClean="0">
                <a:latin typeface="+mj-lt"/>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21" lvl="0" indent="-168021">
              <a:lnSpc>
                <a:spcPct val="110000"/>
              </a:lnSpc>
              <a:spcBef>
                <a:spcPts val="0"/>
              </a:spcBef>
              <a:spcAft>
                <a:spcPts val="221"/>
              </a:spcAft>
            </a:pPr>
            <a:r>
              <a:rPr lang="en-US" dirty="0"/>
              <a:t>SOURCE:</a:t>
            </a:r>
          </a:p>
        </p:txBody>
      </p:sp>
    </p:spTree>
    <p:extLst>
      <p:ext uri="{BB962C8B-B14F-4D97-AF65-F5344CB8AC3E}">
        <p14:creationId xmlns:p14="http://schemas.microsoft.com/office/powerpoint/2010/main" val="2775411702"/>
      </p:ext>
    </p:extLst>
  </p:cSld>
  <p:clrMapOvr>
    <a:overrideClrMapping bg1="lt1" tx1="dk1" bg2="lt2" tx2="dk2" accent1="accent1" accent2="accent2" accent3="accent3" accent4="accent4" accent5="accent5" accent6="accent6" hlink="hlink" folHlink="folHlink"/>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1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2085" y="436158"/>
            <a:ext cx="1820292" cy="950068"/>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0" name="Slide Number Placeholder 5"/>
          <p:cNvSpPr>
            <a:spLocks noGrp="1"/>
          </p:cNvSpPr>
          <p:nvPr>
            <p:ph type="sldNum" sz="quarter" idx="4"/>
          </p:nvPr>
        </p:nvSpPr>
        <p:spPr>
          <a:xfrm>
            <a:off x="8559477" y="572788"/>
            <a:ext cx="247697" cy="113108"/>
          </a:xfrm>
          <a:prstGeom prst="rect">
            <a:avLst/>
          </a:prstGeom>
        </p:spPr>
        <p:txBody>
          <a:bodyPr vert="horz" lIns="0" tIns="0" rIns="0" bIns="0" rtlCol="0" anchor="ctr">
            <a:spAutoFit/>
          </a:bodyPr>
          <a:lstStyle>
            <a:lvl1pPr>
              <a:defRPr lang="en-GB" sz="735" b="0" smtClean="0">
                <a:solidFill>
                  <a:schemeClr val="tx1">
                    <a:lumMod val="75000"/>
                    <a:lumOff val="25000"/>
                  </a:schemeClr>
                </a:solidFill>
              </a:defRPr>
            </a:lvl1pPr>
          </a:lstStyle>
          <a:p>
            <a:pPr algn="ctr"/>
            <a:fld id="{CDD7DD23-A34B-405D-8F36-5709C0D1BF0C}" type="slidenum">
              <a:rPr lang="en-ZA" smtClean="0"/>
              <a:pPr algn="ctr"/>
              <a:t>‹#›</a:t>
            </a:fld>
            <a:endParaRPr lang="en-ZA" dirty="0"/>
          </a:p>
        </p:txBody>
      </p:sp>
      <p:cxnSp>
        <p:nvCxnSpPr>
          <p:cNvPr id="12" name="Straight Connector 11"/>
          <p:cNvCxnSpPr/>
          <p:nvPr userDrawn="1"/>
        </p:nvCxnSpPr>
        <p:spPr>
          <a:xfrm>
            <a:off x="8683325" y="773467"/>
            <a:ext cx="0" cy="4169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316" descr="Image result for african leaders malaria alliance logo"/>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9263"/>
          <a:stretch/>
        </p:blipFill>
        <p:spPr bwMode="auto">
          <a:xfrm>
            <a:off x="8306652" y="6286257"/>
            <a:ext cx="500522" cy="305947"/>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6"/>
          <p:cNvSpPr>
            <a:spLocks noGrp="1"/>
          </p:cNvSpPr>
          <p:nvPr>
            <p:ph type="body" sz="quarter" idx="17" hasCustomPrompt="1"/>
          </p:nvPr>
        </p:nvSpPr>
        <p:spPr>
          <a:xfrm>
            <a:off x="224036" y="6392127"/>
            <a:ext cx="6911276" cy="114775"/>
          </a:xfrm>
        </p:spPr>
        <p:txBody>
          <a:bodyPr vert="horz" wrap="square" lIns="0" tIns="0" rIns="0" bIns="0" rtlCol="0" anchor="b">
            <a:spAutoFit/>
          </a:bodyPr>
          <a:lstStyle>
            <a:lvl1pPr marL="0" indent="0">
              <a:buNone/>
              <a:defRPr lang="en-US" sz="735" dirty="0" smtClean="0">
                <a:latin typeface="+mj-lt"/>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21" lvl="0" indent="-168021">
              <a:lnSpc>
                <a:spcPct val="110000"/>
              </a:lnSpc>
              <a:spcBef>
                <a:spcPts val="0"/>
              </a:spcBef>
              <a:spcAft>
                <a:spcPts val="221"/>
              </a:spcAft>
            </a:pPr>
            <a:r>
              <a:rPr lang="en-US" dirty="0"/>
              <a:t>SOURCE:</a:t>
            </a:r>
          </a:p>
        </p:txBody>
      </p:sp>
    </p:spTree>
    <p:extLst>
      <p:ext uri="{BB962C8B-B14F-4D97-AF65-F5344CB8AC3E}">
        <p14:creationId xmlns:p14="http://schemas.microsoft.com/office/powerpoint/2010/main" val="4014567315"/>
      </p:ext>
    </p:extLst>
  </p:cSld>
  <p:clrMapOvr>
    <a:overrideClrMapping bg1="lt1" tx1="dk1" bg2="lt2" tx2="dk2" accent1="accent1" accent2="accent2" accent3="accent3" accent4="accent4" accent5="accent5" accent6="accent6" hlink="hlink" folHlink="folHlink"/>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2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2085" y="436158"/>
            <a:ext cx="1820292" cy="950068"/>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0" name="Slide Number Placeholder 5"/>
          <p:cNvSpPr>
            <a:spLocks noGrp="1"/>
          </p:cNvSpPr>
          <p:nvPr>
            <p:ph type="sldNum" sz="quarter" idx="4"/>
          </p:nvPr>
        </p:nvSpPr>
        <p:spPr>
          <a:xfrm>
            <a:off x="8559477" y="572788"/>
            <a:ext cx="247697" cy="113108"/>
          </a:xfrm>
          <a:prstGeom prst="rect">
            <a:avLst/>
          </a:prstGeom>
        </p:spPr>
        <p:txBody>
          <a:bodyPr vert="horz" lIns="0" tIns="0" rIns="0" bIns="0" rtlCol="0" anchor="ctr">
            <a:spAutoFit/>
          </a:bodyPr>
          <a:lstStyle>
            <a:lvl1pPr>
              <a:defRPr lang="en-GB" sz="735" b="0" smtClean="0">
                <a:solidFill>
                  <a:schemeClr val="tx1">
                    <a:lumMod val="75000"/>
                    <a:lumOff val="25000"/>
                  </a:schemeClr>
                </a:solidFill>
              </a:defRPr>
            </a:lvl1pPr>
          </a:lstStyle>
          <a:p>
            <a:pPr algn="ctr"/>
            <a:fld id="{CDD7DD23-A34B-405D-8F36-5709C0D1BF0C}" type="slidenum">
              <a:rPr lang="en-ZA" smtClean="0"/>
              <a:pPr algn="ctr"/>
              <a:t>‹#›</a:t>
            </a:fld>
            <a:endParaRPr lang="en-ZA" dirty="0"/>
          </a:p>
        </p:txBody>
      </p:sp>
      <p:cxnSp>
        <p:nvCxnSpPr>
          <p:cNvPr id="12" name="Straight Connector 11"/>
          <p:cNvCxnSpPr/>
          <p:nvPr userDrawn="1"/>
        </p:nvCxnSpPr>
        <p:spPr>
          <a:xfrm>
            <a:off x="8683325" y="773467"/>
            <a:ext cx="0" cy="4169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316" descr="Image result for african leaders malaria alliance logo"/>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9263"/>
          <a:stretch/>
        </p:blipFill>
        <p:spPr bwMode="auto">
          <a:xfrm>
            <a:off x="8306652" y="6286257"/>
            <a:ext cx="500522" cy="305947"/>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6"/>
          <p:cNvSpPr>
            <a:spLocks noGrp="1"/>
          </p:cNvSpPr>
          <p:nvPr>
            <p:ph type="body" sz="quarter" idx="17" hasCustomPrompt="1"/>
          </p:nvPr>
        </p:nvSpPr>
        <p:spPr>
          <a:xfrm>
            <a:off x="224036" y="6392127"/>
            <a:ext cx="6911276" cy="114775"/>
          </a:xfrm>
        </p:spPr>
        <p:txBody>
          <a:bodyPr vert="horz" wrap="square" lIns="0" tIns="0" rIns="0" bIns="0" rtlCol="0" anchor="b">
            <a:spAutoFit/>
          </a:bodyPr>
          <a:lstStyle>
            <a:lvl1pPr marL="0" indent="0">
              <a:buNone/>
              <a:defRPr lang="en-US" sz="735" dirty="0" smtClean="0">
                <a:latin typeface="+mj-lt"/>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21" lvl="0" indent="-168021">
              <a:lnSpc>
                <a:spcPct val="110000"/>
              </a:lnSpc>
              <a:spcBef>
                <a:spcPts val="0"/>
              </a:spcBef>
              <a:spcAft>
                <a:spcPts val="221"/>
              </a:spcAft>
            </a:pPr>
            <a:r>
              <a:rPr lang="en-US" dirty="0"/>
              <a:t>SOURCE:</a:t>
            </a:r>
          </a:p>
        </p:txBody>
      </p:sp>
    </p:spTree>
    <p:extLst>
      <p:ext uri="{BB962C8B-B14F-4D97-AF65-F5344CB8AC3E}">
        <p14:creationId xmlns:p14="http://schemas.microsoft.com/office/powerpoint/2010/main" val="1749148792"/>
      </p:ext>
    </p:extLst>
  </p:cSld>
  <p:clrMapOvr>
    <a:overrideClrMapping bg1="lt1" tx1="dk1" bg2="lt2" tx2="dk2" accent1="accent1" accent2="accent2" accent3="accent3" accent4="accent4" accent5="accent5" accent6="accent6" hlink="hlink" folHlink="folHlink"/>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3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2085" y="436158"/>
            <a:ext cx="1820292" cy="950068"/>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0" name="Slide Number Placeholder 5"/>
          <p:cNvSpPr>
            <a:spLocks noGrp="1"/>
          </p:cNvSpPr>
          <p:nvPr>
            <p:ph type="sldNum" sz="quarter" idx="4"/>
          </p:nvPr>
        </p:nvSpPr>
        <p:spPr>
          <a:xfrm>
            <a:off x="8559477" y="572788"/>
            <a:ext cx="247697" cy="113108"/>
          </a:xfrm>
          <a:prstGeom prst="rect">
            <a:avLst/>
          </a:prstGeom>
        </p:spPr>
        <p:txBody>
          <a:bodyPr vert="horz" lIns="0" tIns="0" rIns="0" bIns="0" rtlCol="0" anchor="ctr">
            <a:spAutoFit/>
          </a:bodyPr>
          <a:lstStyle>
            <a:lvl1pPr>
              <a:defRPr lang="en-GB" sz="735" b="0" smtClean="0">
                <a:solidFill>
                  <a:schemeClr val="tx1">
                    <a:lumMod val="75000"/>
                    <a:lumOff val="25000"/>
                  </a:schemeClr>
                </a:solidFill>
              </a:defRPr>
            </a:lvl1pPr>
          </a:lstStyle>
          <a:p>
            <a:pPr algn="ctr"/>
            <a:fld id="{CDD7DD23-A34B-405D-8F36-5709C0D1BF0C}" type="slidenum">
              <a:rPr lang="en-ZA" smtClean="0"/>
              <a:pPr algn="ctr"/>
              <a:t>‹#›</a:t>
            </a:fld>
            <a:endParaRPr lang="en-ZA" dirty="0"/>
          </a:p>
        </p:txBody>
      </p:sp>
      <p:cxnSp>
        <p:nvCxnSpPr>
          <p:cNvPr id="12" name="Straight Connector 11"/>
          <p:cNvCxnSpPr/>
          <p:nvPr userDrawn="1"/>
        </p:nvCxnSpPr>
        <p:spPr>
          <a:xfrm>
            <a:off x="8683325" y="773467"/>
            <a:ext cx="0" cy="4169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316" descr="Image result for african leaders malaria alliance logo"/>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9263"/>
          <a:stretch/>
        </p:blipFill>
        <p:spPr bwMode="auto">
          <a:xfrm>
            <a:off x="8306652" y="6286257"/>
            <a:ext cx="500522" cy="305947"/>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6"/>
          <p:cNvSpPr>
            <a:spLocks noGrp="1"/>
          </p:cNvSpPr>
          <p:nvPr>
            <p:ph type="body" sz="quarter" idx="17" hasCustomPrompt="1"/>
          </p:nvPr>
        </p:nvSpPr>
        <p:spPr>
          <a:xfrm>
            <a:off x="224036" y="6392127"/>
            <a:ext cx="6911276" cy="114775"/>
          </a:xfrm>
        </p:spPr>
        <p:txBody>
          <a:bodyPr vert="horz" wrap="square" lIns="0" tIns="0" rIns="0" bIns="0" rtlCol="0" anchor="b">
            <a:spAutoFit/>
          </a:bodyPr>
          <a:lstStyle>
            <a:lvl1pPr marL="0" indent="0">
              <a:buNone/>
              <a:defRPr lang="en-US" sz="735" dirty="0" smtClean="0">
                <a:latin typeface="+mj-lt"/>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21" lvl="0" indent="-168021">
              <a:lnSpc>
                <a:spcPct val="110000"/>
              </a:lnSpc>
              <a:spcBef>
                <a:spcPts val="0"/>
              </a:spcBef>
              <a:spcAft>
                <a:spcPts val="221"/>
              </a:spcAft>
            </a:pPr>
            <a:r>
              <a:rPr lang="en-US" dirty="0"/>
              <a:t>SOURCE:</a:t>
            </a:r>
          </a:p>
        </p:txBody>
      </p:sp>
    </p:spTree>
    <p:extLst>
      <p:ext uri="{BB962C8B-B14F-4D97-AF65-F5344CB8AC3E}">
        <p14:creationId xmlns:p14="http://schemas.microsoft.com/office/powerpoint/2010/main" val="1370650050"/>
      </p:ext>
    </p:extLst>
  </p:cSld>
  <p:clrMapOvr>
    <a:overrideClrMapping bg1="lt1" tx1="dk1" bg2="lt2" tx2="dk2" accent1="accent1" accent2="accent2" accent3="accent3" accent4="accent4" accent5="accent5" accent6="accent6" hlink="hlink" folHlink="folHlink"/>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4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361959"/>
          </a:xfrm>
        </p:spPr>
        <p:txBody>
          <a:bodyPr wrap="square" lIns="0" tIns="0" rIns="0" bIns="0" anchor="t">
            <a:spAutoFit/>
          </a:bodyPr>
          <a:lstStyle>
            <a:lvl1pPr>
              <a:defRPr sz="2352"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7"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92"/>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92"/>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92"/>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92"/>
          </a:p>
        </p:txBody>
      </p:sp>
      <p:sp>
        <p:nvSpPr>
          <p:cNvPr id="16" name="Text Placeholder 6"/>
          <p:cNvSpPr>
            <a:spLocks noGrp="1"/>
          </p:cNvSpPr>
          <p:nvPr userDrawn="1">
            <p:ph type="body" sz="quarter" idx="17" hasCustomPrompt="1"/>
          </p:nvPr>
        </p:nvSpPr>
        <p:spPr>
          <a:xfrm>
            <a:off x="154262" y="6449574"/>
            <a:ext cx="6911276" cy="86049"/>
          </a:xfrm>
        </p:spPr>
        <p:txBody>
          <a:bodyPr vert="horz" wrap="square" lIns="0" tIns="0" rIns="0" bIns="0" rtlCol="0" anchor="b">
            <a:spAutoFit/>
          </a:bodyPr>
          <a:lstStyle>
            <a:lvl1pPr marL="0" indent="0">
              <a:buNone/>
              <a:defRPr lang="en-US" sz="551" dirty="0" smtClean="0">
                <a:latin typeface="Arial" panose="020B0604020202020204" pitchFamily="34" charset="0"/>
                <a:cs typeface="Arial" panose="020B0604020202020204" pitchFamily="34" charset="0"/>
              </a:defRPr>
            </a:lvl1pPr>
            <a:lvl2pPr>
              <a:defRPr lang="en-US" sz="772" dirty="0" smtClean="0">
                <a:latin typeface="+mj-lt"/>
              </a:defRPr>
            </a:lvl2pPr>
            <a:lvl3pPr>
              <a:defRPr lang="en-US" sz="772" dirty="0" smtClean="0">
                <a:latin typeface="+mj-lt"/>
              </a:defRPr>
            </a:lvl3pPr>
            <a:lvl4pPr>
              <a:defRPr lang="en-US" sz="772" dirty="0" smtClean="0">
                <a:latin typeface="+mj-lt"/>
              </a:defRPr>
            </a:lvl4pPr>
            <a:lvl5pPr>
              <a:defRPr lang="en-GB" sz="772" dirty="0">
                <a:latin typeface="+mj-lt"/>
              </a:defRPr>
            </a:lvl5pPr>
          </a:lstStyle>
          <a:p>
            <a:pPr marL="126013" lvl="0" indent="-126013">
              <a:lnSpc>
                <a:spcPct val="110000"/>
              </a:lnSpc>
              <a:spcBef>
                <a:spcPts val="0"/>
              </a:spcBef>
              <a:spcAft>
                <a:spcPts val="165"/>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5" y="6241772"/>
            <a:ext cx="529006" cy="293851"/>
          </a:xfrm>
          <a:prstGeom prst="rect">
            <a:avLst/>
          </a:prstGeom>
        </p:spPr>
      </p:pic>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053045"/>
          </a:xfrm>
        </p:spPr>
        <p:txBody>
          <a:bodyPr wrap="square" lIns="0" tIns="0" rIns="0" bIns="0">
            <a:spAutoFit/>
          </a:bodyPr>
          <a:lstStyle>
            <a:lvl1pPr marL="0" indent="0">
              <a:lnSpc>
                <a:spcPct val="110000"/>
              </a:lnSpc>
              <a:spcBef>
                <a:spcPts val="0"/>
              </a:spcBef>
              <a:spcAft>
                <a:spcPts val="165"/>
              </a:spcAft>
              <a:buNone/>
              <a:defRPr sz="1470">
                <a:latin typeface="Arial" panose="020B0604020202020204" pitchFamily="34" charset="0"/>
                <a:cs typeface="Arial" panose="020B0604020202020204" pitchFamily="34" charset="0"/>
              </a:defRPr>
            </a:lvl1pPr>
            <a:lvl2pPr marL="126013" indent="-126013">
              <a:lnSpc>
                <a:spcPct val="110000"/>
              </a:lnSpc>
              <a:spcBef>
                <a:spcPts val="0"/>
              </a:spcBef>
              <a:spcAft>
                <a:spcPts val="165"/>
              </a:spcAft>
              <a:defRPr sz="1470">
                <a:latin typeface="Arial" panose="020B0604020202020204" pitchFamily="34" charset="0"/>
                <a:cs typeface="Arial" panose="020B0604020202020204" pitchFamily="34" charset="0"/>
              </a:defRPr>
            </a:lvl2pPr>
            <a:lvl3pPr marL="252026" indent="-126013">
              <a:lnSpc>
                <a:spcPct val="110000"/>
              </a:lnSpc>
              <a:spcBef>
                <a:spcPts val="0"/>
              </a:spcBef>
              <a:spcAft>
                <a:spcPts val="165"/>
              </a:spcAft>
              <a:defRPr sz="1470">
                <a:latin typeface="Arial" panose="020B0604020202020204" pitchFamily="34" charset="0"/>
                <a:cs typeface="Arial" panose="020B0604020202020204" pitchFamily="34" charset="0"/>
              </a:defRPr>
            </a:lvl3pPr>
            <a:lvl4pPr marL="378038" indent="-126013">
              <a:lnSpc>
                <a:spcPct val="110000"/>
              </a:lnSpc>
              <a:spcBef>
                <a:spcPts val="0"/>
              </a:spcBef>
              <a:spcAft>
                <a:spcPts val="165"/>
              </a:spcAft>
              <a:defRPr sz="1470">
                <a:latin typeface="Arial" panose="020B0604020202020204" pitchFamily="34" charset="0"/>
                <a:cs typeface="Arial" panose="020B0604020202020204" pitchFamily="34" charset="0"/>
              </a:defRPr>
            </a:lvl4pPr>
            <a:lvl5pPr>
              <a:defRPr sz="772">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989906448"/>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197" name="think-cell Slide" r:id="rId4" imgW="360" imgH="360" progId="">
                  <p:embed/>
                </p:oleObj>
              </mc:Choice>
              <mc:Fallback>
                <p:oleObj name="think-cell Slide" r:id="rId4" imgW="360" imgH="360" progId="">
                  <p:embed/>
                  <p:pic>
                    <p:nvPicPr>
                      <p:cNvPr id="3" name="Objec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doc id"/>
          <p:cNvSpPr txBox="1">
            <a:spLocks noChangeArrowheads="1"/>
          </p:cNvSpPr>
          <p:nvPr/>
        </p:nvSpPr>
        <p:spPr bwMode="auto">
          <a:xfrm>
            <a:off x="8442325" y="36513"/>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hangingPunct="1">
              <a:defRPr/>
            </a:pPr>
            <a:endParaRPr lang="en-US" sz="800" dirty="0">
              <a:solidFill>
                <a:prstClr val="black"/>
              </a:solidFill>
              <a:latin typeface="Arial"/>
            </a:endParaRPr>
          </a:p>
        </p:txBody>
      </p:sp>
      <p:grpSp>
        <p:nvGrpSpPr>
          <p:cNvPr id="2" name="Title Elements"/>
          <p:cNvGrpSpPr/>
          <p:nvPr userDrawn="1"/>
        </p:nvGrpSpPr>
        <p:grpSpPr>
          <a:xfrm>
            <a:off x="0" y="0"/>
            <a:ext cx="8958264" cy="6723063"/>
            <a:chOff x="0" y="0"/>
            <a:chExt cx="8958264" cy="6723063"/>
          </a:xfrm>
        </p:grpSpPr>
        <p:sp>
          <p:nvSpPr>
            <p:cNvPr id="9" name="Document type" hidden="1"/>
            <p:cNvSpPr txBox="1">
              <a:spLocks noChangeArrowheads="1"/>
            </p:cNvSpPr>
            <p:nvPr/>
          </p:nvSpPr>
          <p:spPr bwMode="auto">
            <a:xfrm>
              <a:off x="2640013" y="4930775"/>
              <a:ext cx="493553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dirty="0">
                  <a:solidFill>
                    <a:prstClr val="black"/>
                  </a:solidFill>
                  <a:latin typeface="Arial"/>
                </a:rPr>
                <a:t>Document type</a:t>
              </a:r>
            </a:p>
          </p:txBody>
        </p:sp>
        <p:sp>
          <p:nvSpPr>
            <p:cNvPr id="10" name="Date" hidden="1"/>
            <p:cNvSpPr txBox="1">
              <a:spLocks noChangeArrowheads="1"/>
            </p:cNvSpPr>
            <p:nvPr/>
          </p:nvSpPr>
          <p:spPr bwMode="auto">
            <a:xfrm>
              <a:off x="2640013" y="5199063"/>
              <a:ext cx="493553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dirty="0">
                  <a:solidFill>
                    <a:prstClr val="black"/>
                  </a:solidFill>
                  <a:latin typeface="Arial"/>
                </a:rPr>
                <a:t>Date</a:t>
              </a:r>
            </a:p>
          </p:txBody>
        </p:sp>
        <p:sp>
          <p:nvSpPr>
            <p:cNvPr id="11" name="Disclaimer" hidden="1"/>
            <p:cNvSpPr>
              <a:spLocks noChangeArrowheads="1"/>
            </p:cNvSpPr>
            <p:nvPr/>
          </p:nvSpPr>
          <p:spPr bwMode="auto">
            <a:xfrm>
              <a:off x="2640013" y="5895975"/>
              <a:ext cx="51212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804863" eaLnBrk="0" hangingPunct="0"/>
              <a:r>
                <a:rPr lang="en-US" sz="800" dirty="0">
                  <a:solidFill>
                    <a:prstClr val="black"/>
                  </a:solidFill>
                  <a:latin typeface="Arial"/>
                </a:rPr>
                <a:t>CONFIDENTIAL AND PROPRIETARY</a:t>
              </a:r>
            </a:p>
            <a:p>
              <a:pPr defTabSz="804863" eaLnBrk="0" hangingPunct="0"/>
              <a:r>
                <a:rPr lang="en-US" sz="800" dirty="0">
                  <a:solidFill>
                    <a:prstClr val="black"/>
                  </a:solidFill>
                  <a:latin typeface="Arial"/>
                </a:rPr>
                <a:t>Any use of this material without specific permission of McKinsey &amp; Company is strictly prohibited</a:t>
              </a:r>
            </a:p>
          </p:txBody>
        </p:sp>
        <p:sp>
          <p:nvSpPr>
            <p:cNvPr id="12" name="TitleBottomPlaceholder" hidden="1"/>
            <p:cNvSpPr>
              <a:spLocks noChangeArrowheads="1"/>
            </p:cNvSpPr>
            <p:nvPr/>
          </p:nvSpPr>
          <p:spPr bwMode="auto">
            <a:xfrm>
              <a:off x="0" y="2238375"/>
              <a:ext cx="2193925" cy="4484688"/>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a:endParaRPr>
            </a:p>
          </p:txBody>
        </p:sp>
        <p:sp>
          <p:nvSpPr>
            <p:cNvPr id="13" name="TitleTopPlaceholder" hidden="1"/>
            <p:cNvSpPr>
              <a:spLocks noChangeArrowheads="1"/>
            </p:cNvSpPr>
            <p:nvPr/>
          </p:nvSpPr>
          <p:spPr bwMode="auto">
            <a:xfrm>
              <a:off x="0" y="0"/>
              <a:ext cx="2193925" cy="2238375"/>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a:endParaRPr>
            </a:p>
          </p:txBody>
        </p:sp>
        <p:sp>
          <p:nvSpPr>
            <p:cNvPr id="19" name="Rectangle 18" hidden="1"/>
            <p:cNvSpPr/>
            <p:nvPr/>
          </p:nvSpPr>
          <p:spPr>
            <a:xfrm>
              <a:off x="0" y="0"/>
              <a:ext cx="8958264" cy="6721475"/>
            </a:xfrm>
            <a:prstGeom prst="rect">
              <a:avLst/>
            </a:prstGeom>
            <a:noFill/>
            <a:ln w="3175">
              <a:solidFill>
                <a:srgbClr val="0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grpSp>
      <p:pic>
        <p:nvPicPr>
          <p:cNvPr id="18" name="TitleBottomBarBW" hidden="1"/>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173913" y="6443663"/>
            <a:ext cx="1636712" cy="19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4" name="Rectangle 1026"/>
          <p:cNvSpPr>
            <a:spLocks noGrp="1" noChangeArrowheads="1"/>
          </p:cNvSpPr>
          <p:nvPr>
            <p:ph type="ctrTitle"/>
          </p:nvPr>
        </p:nvSpPr>
        <p:spPr>
          <a:xfrm>
            <a:off x="562672" y="3052054"/>
            <a:ext cx="7879488" cy="646331"/>
          </a:xfrm>
          <a:prstGeom prst="rect">
            <a:avLst/>
          </a:prstGeom>
        </p:spPr>
        <p:txBody>
          <a:bodyPr/>
          <a:lstStyle>
            <a:lvl1pPr>
              <a:defRPr sz="4200" b="0" baseline="0">
                <a:solidFill>
                  <a:srgbClr val="375199"/>
                </a:solidFill>
                <a:latin typeface="Arial" panose="020B0604020202020204" pitchFamily="34" charset="0"/>
                <a:ea typeface="+mj-ea"/>
                <a:cs typeface="Arial" panose="020B0604020202020204" pitchFamily="34" charset="0"/>
              </a:defRPr>
            </a:lvl1pPr>
          </a:lstStyle>
          <a:p>
            <a:pPr lvl="0"/>
            <a:r>
              <a:rPr lang="en-US" noProof="0" dirty="0"/>
              <a:t>Click to edit Master title style</a:t>
            </a:r>
          </a:p>
        </p:txBody>
      </p:sp>
      <p:sp>
        <p:nvSpPr>
          <p:cNvPr id="13315" name="Rectangle 1027"/>
          <p:cNvSpPr>
            <a:spLocks noGrp="1" noChangeArrowheads="1"/>
          </p:cNvSpPr>
          <p:nvPr>
            <p:ph type="subTitle" idx="1"/>
          </p:nvPr>
        </p:nvSpPr>
        <p:spPr>
          <a:xfrm>
            <a:off x="562672" y="4598902"/>
            <a:ext cx="4935537" cy="338554"/>
          </a:xfrm>
          <a:prstGeom prst="rect">
            <a:avLst/>
          </a:prstGeom>
        </p:spPr>
        <p:txBody>
          <a:bodyPr>
            <a:spAutoFit/>
          </a:bodyPr>
          <a:lstStyle>
            <a:lvl1pPr>
              <a:defRPr sz="2200" baseline="0">
                <a:solidFill>
                  <a:schemeClr val="tx2"/>
                </a:solidFill>
                <a:latin typeface="+mn-lt"/>
                <a:ea typeface="+mn-ea"/>
              </a:defRPr>
            </a:lvl1pPr>
          </a:lstStyle>
          <a:p>
            <a:pPr lvl="0"/>
            <a:r>
              <a:rPr lang="en-US" noProof="0" dirty="0"/>
              <a:t>Click to edit Master subtitle style</a:t>
            </a:r>
          </a:p>
        </p:txBody>
      </p:sp>
    </p:spTree>
    <p:extLst>
      <p:ext uri="{BB962C8B-B14F-4D97-AF65-F5344CB8AC3E}">
        <p14:creationId xmlns:p14="http://schemas.microsoft.com/office/powerpoint/2010/main" val="2026550106"/>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6261122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Only">
    <p:bg>
      <p:bgRef idx="1001">
        <a:schemeClr val="bg1"/>
      </p:bgRef>
    </p:bg>
    <p:spTree>
      <p:nvGrpSpPr>
        <p:cNvPr id="1" name=""/>
        <p:cNvGrpSpPr/>
        <p:nvPr/>
      </p:nvGrpSpPr>
      <p:grpSpPr>
        <a:xfrm>
          <a:off x="0" y="0"/>
          <a:ext cx="0" cy="0"/>
          <a:chOff x="0" y="0"/>
          <a:chExt cx="0" cy="0"/>
        </a:xfrm>
      </p:grpSpPr>
      <p:sp>
        <p:nvSpPr>
          <p:cNvPr id="2" name="2. Slide Title"/>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72146538"/>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bg>
      <p:bgRef idx="1001">
        <a:schemeClr val="bg1"/>
      </p:bgRef>
    </p:bg>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ea typeface="MS PGothic" panose="020B0600070205080204" pitchFamily="34" charset="-128"/>
              </a:defRPr>
            </a:lvl1pPr>
          </a:lstStyle>
          <a:p>
            <a:pPr>
              <a:defRPr/>
            </a:pPr>
            <a:fld id="{390C57AB-764E-458C-B1A5-5787A8CEE192}" type="datetime1">
              <a:rPr lang="en-US"/>
              <a:pPr>
                <a:defRPr/>
              </a:pPr>
              <a:t>6/7/21</a:t>
            </a:fld>
            <a:endParaRPr lang="en-US"/>
          </a:p>
        </p:txBody>
      </p:sp>
      <p:sp>
        <p:nvSpPr>
          <p:cNvPr id="3" name="Footer Placeholder 4"/>
          <p:cNvSpPr>
            <a:spLocks noGrp="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4" name="Slide Number Placeholder 5"/>
          <p:cNvSpPr>
            <a:spLocks noGrp="1"/>
          </p:cNvSpPr>
          <p:nvPr>
            <p:ph type="sldNum" sz="quarter" idx="12"/>
          </p:nvPr>
        </p:nvSpPr>
        <p:spPr/>
        <p:txBody>
          <a:bodyPr/>
          <a:lstStyle>
            <a:lvl1pPr>
              <a:defRPr>
                <a:latin typeface="Tahoma" panose="020B0604030504040204" pitchFamily="34" charset="0"/>
                <a:ea typeface="MS PGothic" panose="020B0600070205080204" pitchFamily="34" charset="-128"/>
              </a:defRPr>
            </a:lvl1pPr>
          </a:lstStyle>
          <a:p>
            <a:pPr>
              <a:defRPr/>
            </a:pPr>
            <a:fld id="{80533F63-1CFA-412D-B712-E583B36004FA}" type="slidenum">
              <a:rPr lang="en-US" altLang="en-US"/>
              <a:pPr>
                <a:defRPr/>
              </a:pPr>
              <a:t>‹#›</a:t>
            </a:fld>
            <a:endParaRPr lang="en-US" altLang="en-US"/>
          </a:p>
        </p:txBody>
      </p:sp>
    </p:spTree>
    <p:extLst>
      <p:ext uri="{BB962C8B-B14F-4D97-AF65-F5344CB8AC3E}">
        <p14:creationId xmlns:p14="http://schemas.microsoft.com/office/powerpoint/2010/main" val="2989679860"/>
      </p:ext>
    </p:extLst>
  </p:cSld>
  <p:clrMapOvr>
    <a:overrideClrMapping bg1="lt1" tx1="dk1" bg2="lt2" tx2="dk2" accent1="accent1" accent2="accent2" accent3="accent3" accent4="accent4" accent5="accent5" accent6="accent6" hlink="hlink" folHlink="folHlink"/>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9221"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399265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8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60616127"/>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2_Title Only">
    <p:bg>
      <p:bgRef idx="1001">
        <a:schemeClr val="bg1"/>
      </p:bgRef>
    </p:bg>
    <p:spTree>
      <p:nvGrpSpPr>
        <p:cNvPr id="1" name=""/>
        <p:cNvGrpSpPr/>
        <p:nvPr/>
      </p:nvGrpSpPr>
      <p:grpSpPr>
        <a:xfrm>
          <a:off x="0" y="0"/>
          <a:ext cx="0" cy="0"/>
          <a:chOff x="0" y="0"/>
          <a:chExt cx="0" cy="0"/>
        </a:xfrm>
      </p:grpSpPr>
      <p:graphicFrame>
        <p:nvGraphicFramePr>
          <p:cNvPr id="3" name="Object 300" hidden="1"/>
          <p:cNvGraphicFramePr>
            <a:graphicFrameLocks noChangeAspect="1"/>
          </p:cNvGraphicFramePr>
          <p:nvPr userDrawn="1">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0245" name="think-cell Slide" r:id="rId19" imgW="360" imgH="360" progId="">
                  <p:embed/>
                </p:oleObj>
              </mc:Choice>
              <mc:Fallback>
                <p:oleObj name="think-cell Slide" r:id="rId19" imgW="360" imgH="360" progId="">
                  <p:embed/>
                  <p:pic>
                    <p:nvPicPr>
                      <p:cNvPr id="3" name="Object 300" hidden="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 name="Group 27"/>
          <p:cNvGrpSpPr>
            <a:grpSpLocks/>
          </p:cNvGrpSpPr>
          <p:nvPr userDrawn="1">
            <p:custDataLst>
              <p:tags r:id="rId3"/>
            </p:custDataLst>
          </p:nvPr>
        </p:nvGrpSpPr>
        <p:grpSpPr bwMode="auto">
          <a:xfrm flipH="1">
            <a:off x="8089907" y="6300810"/>
            <a:ext cx="869950" cy="420687"/>
            <a:chOff x="0" y="647"/>
            <a:chExt cx="2278" cy="3325"/>
          </a:xfrm>
        </p:grpSpPr>
        <p:sp>
          <p:nvSpPr>
            <p:cNvPr id="5" name="Freeform 28"/>
            <p:cNvSpPr>
              <a:spLocks/>
            </p:cNvSpPr>
            <p:nvPr>
              <p:custDataLst>
                <p:tags r:id="rId16"/>
              </p:custDataLst>
            </p:nvPr>
          </p:nvSpPr>
          <p:spPr bwMode="auto">
            <a:xfrm>
              <a:off x="0" y="648"/>
              <a:ext cx="1650" cy="3324"/>
            </a:xfrm>
            <a:custGeom>
              <a:avLst/>
              <a:gdLst>
                <a:gd name="T0" fmla="*/ 343 w 1778"/>
                <a:gd name="T1" fmla="*/ 0 h 3324"/>
                <a:gd name="T2" fmla="*/ 308 w 1778"/>
                <a:gd name="T3" fmla="*/ 204 h 3324"/>
                <a:gd name="T4" fmla="*/ 210 w 1778"/>
                <a:gd name="T5" fmla="*/ 318 h 3324"/>
                <a:gd name="T6" fmla="*/ 396 w 1778"/>
                <a:gd name="T7" fmla="*/ 456 h 3324"/>
                <a:gd name="T8" fmla="*/ 760 w 1778"/>
                <a:gd name="T9" fmla="*/ 888 h 3324"/>
                <a:gd name="T10" fmla="*/ 990 w 1778"/>
                <a:gd name="T11" fmla="*/ 1446 h 3324"/>
                <a:gd name="T12" fmla="*/ 1054 w 1778"/>
                <a:gd name="T13" fmla="*/ 2028 h 3324"/>
                <a:gd name="T14" fmla="*/ 1023 w 1778"/>
                <a:gd name="T15" fmla="*/ 2496 h 3324"/>
                <a:gd name="T16" fmla="*/ 902 w 1778"/>
                <a:gd name="T17" fmla="*/ 2850 h 3324"/>
                <a:gd name="T18" fmla="*/ 748 w 1778"/>
                <a:gd name="T19" fmla="*/ 3162 h 3324"/>
                <a:gd name="T20" fmla="*/ 571 w 1778"/>
                <a:gd name="T21" fmla="*/ 3324 h 3324"/>
                <a:gd name="T22" fmla="*/ 2 w 1778"/>
                <a:gd name="T23" fmla="*/ 3324 h 3324"/>
                <a:gd name="T24" fmla="*/ 0 w 1778"/>
                <a:gd name="T25" fmla="*/ 0 h 3324"/>
                <a:gd name="T26" fmla="*/ 343 w 1778"/>
                <a:gd name="T27" fmla="*/ 0 h 33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8" h="3324">
                  <a:moveTo>
                    <a:pt x="580" y="0"/>
                  </a:moveTo>
                  <a:lnTo>
                    <a:pt x="520" y="204"/>
                  </a:lnTo>
                  <a:lnTo>
                    <a:pt x="354" y="318"/>
                  </a:lnTo>
                  <a:lnTo>
                    <a:pt x="669" y="456"/>
                  </a:lnTo>
                  <a:lnTo>
                    <a:pt x="1283" y="888"/>
                  </a:lnTo>
                  <a:lnTo>
                    <a:pt x="1671" y="1446"/>
                  </a:lnTo>
                  <a:lnTo>
                    <a:pt x="1778" y="2028"/>
                  </a:lnTo>
                  <a:lnTo>
                    <a:pt x="1724" y="2496"/>
                  </a:lnTo>
                  <a:lnTo>
                    <a:pt x="1522" y="2850"/>
                  </a:lnTo>
                  <a:lnTo>
                    <a:pt x="1260" y="3162"/>
                  </a:lnTo>
                  <a:lnTo>
                    <a:pt x="962" y="3324"/>
                  </a:lnTo>
                  <a:lnTo>
                    <a:pt x="2" y="3324"/>
                  </a:lnTo>
                  <a:lnTo>
                    <a:pt x="0" y="0"/>
                  </a:lnTo>
                  <a:lnTo>
                    <a:pt x="580" y="0"/>
                  </a:lnTo>
                  <a:close/>
                </a:path>
              </a:pathLst>
            </a:custGeom>
            <a:solidFill>
              <a:srgbClr val="EAEAEA"/>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891846" fontAlgn="base">
                <a:spcBef>
                  <a:spcPct val="0"/>
                </a:spcBef>
                <a:spcAft>
                  <a:spcPct val="0"/>
                </a:spcAft>
              </a:pPr>
              <a:endParaRPr lang="en-US" sz="1568">
                <a:solidFill>
                  <a:srgbClr val="000000"/>
                </a:solidFill>
              </a:endParaRPr>
            </a:p>
          </p:txBody>
        </p:sp>
        <p:pic>
          <p:nvPicPr>
            <p:cNvPr id="6" name="Picture 29"/>
            <p:cNvPicPr>
              <a:picLocks noChangeAspect="1" noChangeArrowheads="1"/>
            </p:cNvPicPr>
            <p:nvPr>
              <p:custDataLst>
                <p:tags r:id="rId17"/>
              </p:custDataLst>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a:ext>
              </a:extLst>
            </a:blip>
            <a:srcRect l="44395" t="8026" b="26535"/>
            <a:stretch>
              <a:fillRect/>
            </a:stretch>
          </p:blipFill>
          <p:spPr bwMode="auto">
            <a:xfrm>
              <a:off x="72" y="647"/>
              <a:ext cx="2206" cy="3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7" name="SlideLogoText"/>
          <p:cNvSpPr>
            <a:spLocks noChangeArrowheads="1"/>
          </p:cNvSpPr>
          <p:nvPr>
            <p:custDataLst>
              <p:tags r:id="rId4"/>
            </p:custDataLst>
          </p:nvPr>
        </p:nvSpPr>
        <p:spPr bwMode="auto">
          <a:xfrm>
            <a:off x="7108180" y="6479382"/>
            <a:ext cx="1053173" cy="1508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nchor="ctr">
            <a:spAutoFit/>
          </a:bodyPr>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r>
              <a:rPr lang="en-US" sz="980" dirty="0">
                <a:solidFill>
                  <a:srgbClr val="000000"/>
                </a:solidFill>
              </a:rPr>
              <a:t> Management Tool</a:t>
            </a:r>
          </a:p>
        </p:txBody>
      </p:sp>
      <p:sp>
        <p:nvSpPr>
          <p:cNvPr id="8" name="McK 1. On-page tracker" hidden="1"/>
          <p:cNvSpPr>
            <a:spLocks noChangeArrowheads="1"/>
          </p:cNvSpPr>
          <p:nvPr>
            <p:custDataLst>
              <p:tags r:id="rId5"/>
            </p:custDataLst>
          </p:nvPr>
        </p:nvSpPr>
        <p:spPr bwMode="auto">
          <a:xfrm>
            <a:off x="119063" y="26989"/>
            <a:ext cx="838371" cy="2111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1372" dirty="0">
                <a:solidFill>
                  <a:srgbClr val="808080"/>
                </a:solidFill>
              </a:rPr>
              <a:t>TRACKER</a:t>
            </a:r>
          </a:p>
        </p:txBody>
      </p:sp>
      <p:sp>
        <p:nvSpPr>
          <p:cNvPr id="9" name="McK 3. Unit of measure" hidden="1"/>
          <p:cNvSpPr txBox="1">
            <a:spLocks noChangeArrowheads="1"/>
          </p:cNvSpPr>
          <p:nvPr>
            <p:custDataLst>
              <p:tags r:id="rId6"/>
            </p:custDataLst>
          </p:nvPr>
        </p:nvSpPr>
        <p:spPr bwMode="auto">
          <a:xfrm>
            <a:off x="119063" y="531813"/>
            <a:ext cx="3656012" cy="2111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1372" dirty="0">
                <a:solidFill>
                  <a:srgbClr val="808080"/>
                </a:solidFill>
              </a:rPr>
              <a:t>Unit of measure</a:t>
            </a:r>
          </a:p>
        </p:txBody>
      </p:sp>
      <p:grpSp>
        <p:nvGrpSpPr>
          <p:cNvPr id="10" name="McK Slide Elements"/>
          <p:cNvGrpSpPr>
            <a:grpSpLocks/>
          </p:cNvGrpSpPr>
          <p:nvPr userDrawn="1"/>
        </p:nvGrpSpPr>
        <p:grpSpPr bwMode="auto">
          <a:xfrm>
            <a:off x="119063" y="6080125"/>
            <a:ext cx="8548687" cy="508000"/>
            <a:chOff x="75" y="3830"/>
            <a:chExt cx="5385" cy="320"/>
          </a:xfrm>
        </p:grpSpPr>
        <p:sp>
          <p:nvSpPr>
            <p:cNvPr id="11" name="McK 4. Footnote" hidden="1"/>
            <p:cNvSpPr txBox="1">
              <a:spLocks noChangeArrowheads="1"/>
            </p:cNvSpPr>
            <p:nvPr userDrawn="1"/>
          </p:nvSpPr>
          <p:spPr bwMode="auto">
            <a:xfrm>
              <a:off x="75" y="3830"/>
              <a:ext cx="5385" cy="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980" dirty="0">
                  <a:solidFill>
                    <a:srgbClr val="000000"/>
                  </a:solidFill>
                </a:rPr>
                <a:t>1 Footnote</a:t>
              </a:r>
            </a:p>
          </p:txBody>
        </p:sp>
        <p:sp>
          <p:nvSpPr>
            <p:cNvPr id="12" name="McK 5. Source" hidden="1"/>
            <p:cNvSpPr>
              <a:spLocks noChangeArrowheads="1"/>
            </p:cNvSpPr>
            <p:nvPr userDrawn="1"/>
          </p:nvSpPr>
          <p:spPr bwMode="auto">
            <a:xfrm>
              <a:off x="75" y="4054"/>
              <a:ext cx="4323" cy="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nchor="ctr">
              <a:spAutoFit/>
            </a:bodyPr>
            <a:lstStyle>
              <a:lvl1pPr marL="609600" indent="-609600" defTabSz="895350">
                <a:tabLst>
                  <a:tab pos="612775" algn="l"/>
                </a:tabLst>
                <a:defRPr sz="1600">
                  <a:solidFill>
                    <a:schemeClr val="tx1"/>
                  </a:solidFill>
                  <a:latin typeface="Arial" charset="0"/>
                </a:defRPr>
              </a:lvl1pPr>
              <a:lvl2pPr marL="742950" indent="-285750" defTabSz="895350">
                <a:tabLst>
                  <a:tab pos="612775" algn="l"/>
                </a:tabLst>
                <a:defRPr sz="1600">
                  <a:solidFill>
                    <a:schemeClr val="tx1"/>
                  </a:solidFill>
                  <a:latin typeface="Arial" charset="0"/>
                </a:defRPr>
              </a:lvl2pPr>
              <a:lvl3pPr marL="1143000" indent="-228600" defTabSz="895350">
                <a:tabLst>
                  <a:tab pos="612775" algn="l"/>
                </a:tabLst>
                <a:defRPr sz="1600">
                  <a:solidFill>
                    <a:schemeClr val="tx1"/>
                  </a:solidFill>
                  <a:latin typeface="Arial" charset="0"/>
                </a:defRPr>
              </a:lvl3pPr>
              <a:lvl4pPr marL="1600200" indent="-228600" defTabSz="895350">
                <a:tabLst>
                  <a:tab pos="612775" algn="l"/>
                </a:tabLst>
                <a:defRPr sz="1600">
                  <a:solidFill>
                    <a:schemeClr val="tx1"/>
                  </a:solidFill>
                  <a:latin typeface="Arial" charset="0"/>
                </a:defRPr>
              </a:lvl4pPr>
              <a:lvl5pPr marL="2057400" indent="-228600" defTabSz="895350">
                <a:tabLst>
                  <a:tab pos="612775" algn="l"/>
                </a:tabLst>
                <a:defRPr sz="1600">
                  <a:solidFill>
                    <a:schemeClr val="tx1"/>
                  </a:solidFill>
                  <a:latin typeface="Arial" charset="0"/>
                </a:defRPr>
              </a:lvl5pPr>
              <a:lvl6pPr marL="2514600" indent="-228600" defTabSz="895350" eaLnBrk="0" fontAlgn="base" hangingPunct="0">
                <a:spcBef>
                  <a:spcPct val="0"/>
                </a:spcBef>
                <a:spcAft>
                  <a:spcPct val="0"/>
                </a:spcAft>
                <a:tabLst>
                  <a:tab pos="612775" algn="l"/>
                </a:tabLst>
                <a:defRPr sz="1600">
                  <a:solidFill>
                    <a:schemeClr val="tx1"/>
                  </a:solidFill>
                  <a:latin typeface="Arial" charset="0"/>
                </a:defRPr>
              </a:lvl6pPr>
              <a:lvl7pPr marL="2971800" indent="-228600" defTabSz="895350" eaLnBrk="0" fontAlgn="base" hangingPunct="0">
                <a:spcBef>
                  <a:spcPct val="0"/>
                </a:spcBef>
                <a:spcAft>
                  <a:spcPct val="0"/>
                </a:spcAft>
                <a:tabLst>
                  <a:tab pos="612775" algn="l"/>
                </a:tabLst>
                <a:defRPr sz="1600">
                  <a:solidFill>
                    <a:schemeClr val="tx1"/>
                  </a:solidFill>
                  <a:latin typeface="Arial" charset="0"/>
                </a:defRPr>
              </a:lvl7pPr>
              <a:lvl8pPr marL="3429000" indent="-228600" defTabSz="895350" eaLnBrk="0" fontAlgn="base" hangingPunct="0">
                <a:spcBef>
                  <a:spcPct val="0"/>
                </a:spcBef>
                <a:spcAft>
                  <a:spcPct val="0"/>
                </a:spcAft>
                <a:tabLst>
                  <a:tab pos="612775" algn="l"/>
                </a:tabLst>
                <a:defRPr sz="1600">
                  <a:solidFill>
                    <a:schemeClr val="tx1"/>
                  </a:solidFill>
                  <a:latin typeface="Arial" charset="0"/>
                </a:defRPr>
              </a:lvl8pPr>
              <a:lvl9pPr marL="3886200" indent="-228600" defTabSz="895350" eaLnBrk="0" fontAlgn="base" hangingPunct="0">
                <a:spcBef>
                  <a:spcPct val="0"/>
                </a:spcBef>
                <a:spcAft>
                  <a:spcPct val="0"/>
                </a:spcAft>
                <a:tabLst>
                  <a:tab pos="612775" algn="l"/>
                </a:tabLst>
                <a:defRPr sz="1600">
                  <a:solidFill>
                    <a:schemeClr val="tx1"/>
                  </a:solidFill>
                  <a:latin typeface="Arial" charset="0"/>
                </a:defRPr>
              </a:lvl9pPr>
            </a:lstStyle>
            <a:p>
              <a:pPr fontAlgn="base">
                <a:spcBef>
                  <a:spcPct val="0"/>
                </a:spcBef>
                <a:spcAft>
                  <a:spcPct val="0"/>
                </a:spcAft>
                <a:defRPr/>
              </a:pPr>
              <a:r>
                <a:rPr lang="en-US" sz="980" dirty="0">
                  <a:solidFill>
                    <a:srgbClr val="000000"/>
                  </a:solidFill>
                </a:rPr>
                <a:t>SOURCE: Source</a:t>
              </a:r>
            </a:p>
          </p:txBody>
        </p:sp>
      </p:grpSp>
      <p:grpSp>
        <p:nvGrpSpPr>
          <p:cNvPr id="13" name="ACET" hidden="1"/>
          <p:cNvGrpSpPr>
            <a:grpSpLocks/>
          </p:cNvGrpSpPr>
          <p:nvPr>
            <p:custDataLst>
              <p:tags r:id="rId7"/>
            </p:custDataLst>
          </p:nvPr>
        </p:nvGrpSpPr>
        <p:grpSpPr bwMode="auto">
          <a:xfrm>
            <a:off x="1452573" y="1127125"/>
            <a:ext cx="4264025" cy="508000"/>
            <a:chOff x="915" y="710"/>
            <a:chExt cx="2686" cy="320"/>
          </a:xfrm>
        </p:grpSpPr>
        <p:cxnSp>
          <p:nvCxnSpPr>
            <p:cNvPr id="14" name="AutoShape 249" hidden="1"/>
            <p:cNvCxnSpPr>
              <a:cxnSpLocks noChangeShapeType="1"/>
            </p:cNvCxnSpPr>
            <p:nvPr/>
          </p:nvCxnSpPr>
          <p:spPr bwMode="auto">
            <a:xfrm>
              <a:off x="915" y="1030"/>
              <a:ext cx="2686" cy="0"/>
            </a:xfrm>
            <a:prstGeom prst="straightConnector1">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5" name="AutoShape 250" hidden="1"/>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18288" anchor="b">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1568" dirty="0">
                  <a:solidFill>
                    <a:srgbClr val="000000"/>
                  </a:solidFill>
                </a:rPr>
                <a:t>Title</a:t>
              </a:r>
            </a:p>
            <a:p>
              <a:pPr defTabSz="891846" fontAlgn="base">
                <a:spcBef>
                  <a:spcPct val="0"/>
                </a:spcBef>
                <a:spcAft>
                  <a:spcPct val="0"/>
                </a:spcAft>
                <a:defRPr/>
              </a:pPr>
              <a:r>
                <a:rPr lang="en-US" sz="1568" dirty="0">
                  <a:solidFill>
                    <a:srgbClr val="808080"/>
                  </a:solidFill>
                </a:rPr>
                <a:t>Unit of measure</a:t>
              </a:r>
            </a:p>
          </p:txBody>
        </p:sp>
      </p:grpSp>
      <p:sp>
        <p:nvSpPr>
          <p:cNvPr id="16" name="Working Draft" hidden="1"/>
          <p:cNvSpPr txBox="1">
            <a:spLocks noChangeArrowheads="1"/>
          </p:cNvSpPr>
          <p:nvPr>
            <p:custDataLst>
              <p:tags r:id="rId8"/>
            </p:custDataLst>
          </p:nvPr>
        </p:nvSpPr>
        <p:spPr bwMode="auto">
          <a:xfrm rot="5400000">
            <a:off x="7964276" y="1934377"/>
            <a:ext cx="1854675" cy="904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588">
                <a:solidFill>
                  <a:srgbClr val="000000"/>
                </a:solidFill>
              </a:rPr>
              <a:t>Last Modified 1/2/2017 12:32 PM Pacific Standard Time</a:t>
            </a:r>
            <a:endParaRPr lang="en-US" sz="1568" dirty="0">
              <a:solidFill>
                <a:srgbClr val="000000"/>
              </a:solidFill>
            </a:endParaRPr>
          </a:p>
        </p:txBody>
      </p:sp>
      <p:sp>
        <p:nvSpPr>
          <p:cNvPr id="17" name="Printed" hidden="1"/>
          <p:cNvSpPr txBox="1">
            <a:spLocks noChangeArrowheads="1"/>
          </p:cNvSpPr>
          <p:nvPr>
            <p:custDataLst>
              <p:tags r:id="rId9"/>
            </p:custDataLst>
          </p:nvPr>
        </p:nvSpPr>
        <p:spPr bwMode="auto">
          <a:xfrm rot="5400000">
            <a:off x="8049211" y="3852871"/>
            <a:ext cx="1684757" cy="904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588">
                <a:solidFill>
                  <a:srgbClr val="000000"/>
                </a:solidFill>
              </a:rPr>
              <a:t>Printed 10/7/2016 9:44 AM Eastern Standard Time</a:t>
            </a:r>
            <a:endParaRPr lang="en-US" sz="1568" dirty="0">
              <a:solidFill>
                <a:srgbClr val="000000"/>
              </a:solidFill>
            </a:endParaRPr>
          </a:p>
        </p:txBody>
      </p:sp>
      <p:sp>
        <p:nvSpPr>
          <p:cNvPr id="18" name="SlideLogoSeparator"/>
          <p:cNvSpPr>
            <a:spLocks noChangeArrowheads="1"/>
          </p:cNvSpPr>
          <p:nvPr>
            <p:custDataLst>
              <p:tags r:id="rId10"/>
            </p:custDataLst>
          </p:nvPr>
        </p:nvSpPr>
        <p:spPr bwMode="auto">
          <a:xfrm>
            <a:off x="8248277" y="6447647"/>
            <a:ext cx="38473" cy="1809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nchor="ctr">
            <a:spAutoFit/>
          </a:bodyPr>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r>
              <a:rPr lang="en-US" sz="1176" dirty="0">
                <a:solidFill>
                  <a:srgbClr val="000000"/>
                </a:solidFill>
              </a:rPr>
              <a:t>|</a:t>
            </a:r>
          </a:p>
        </p:txBody>
      </p:sp>
      <p:sp>
        <p:nvSpPr>
          <p:cNvPr id="19" name="doc id"/>
          <p:cNvSpPr>
            <a:spLocks noChangeArrowheads="1"/>
          </p:cNvSpPr>
          <p:nvPr>
            <p:custDataLst>
              <p:tags r:id="rId11"/>
            </p:custDataLst>
          </p:nvPr>
        </p:nvSpPr>
        <p:spPr bwMode="auto">
          <a:xfrm>
            <a:off x="8081970" y="36513"/>
            <a:ext cx="657225" cy="1222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endParaRPr lang="en-US" sz="784" dirty="0">
              <a:solidFill>
                <a:srgbClr val="000000"/>
              </a:solidFill>
            </a:endParaRPr>
          </a:p>
        </p:txBody>
      </p:sp>
      <p:sp>
        <p:nvSpPr>
          <p:cNvPr id="20" name="Line 55"/>
          <p:cNvSpPr>
            <a:spLocks noChangeShapeType="1"/>
          </p:cNvSpPr>
          <p:nvPr userDrawn="1">
            <p:custDataLst>
              <p:tags r:id="rId12"/>
            </p:custDataLst>
          </p:nvPr>
        </p:nvSpPr>
        <p:spPr bwMode="auto">
          <a:xfrm>
            <a:off x="-1588" y="6300788"/>
            <a:ext cx="8961438" cy="0"/>
          </a:xfrm>
          <a:prstGeom prst="line">
            <a:avLst/>
          </a:prstGeom>
          <a:noFill/>
          <a:ln w="9525">
            <a:solidFill>
              <a:srgbClr val="C0C0C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996" tIns="45502" rIns="90996" bIns="45502"/>
          <a:lstStyle/>
          <a:p>
            <a:pPr defTabSz="891846" fontAlgn="base">
              <a:spcBef>
                <a:spcPct val="0"/>
              </a:spcBef>
              <a:spcAft>
                <a:spcPct val="0"/>
              </a:spcAft>
            </a:pPr>
            <a:endParaRPr lang="en-US" sz="1568">
              <a:solidFill>
                <a:srgbClr val="000000"/>
              </a:solidFill>
            </a:endParaRPr>
          </a:p>
        </p:txBody>
      </p:sp>
      <p:sp>
        <p:nvSpPr>
          <p:cNvPr id="21" name="TextBox 21"/>
          <p:cNvSpPr txBox="1">
            <a:spLocks noChangeArrowheads="1"/>
          </p:cNvSpPr>
          <p:nvPr userDrawn="1"/>
        </p:nvSpPr>
        <p:spPr bwMode="auto">
          <a:xfrm>
            <a:off x="8545524" y="6435725"/>
            <a:ext cx="20955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1100" b="1">
                <a:solidFill>
                  <a:schemeClr val="tx1"/>
                </a:solidFill>
                <a:latin typeface="Arial" charset="0"/>
              </a:defRPr>
            </a:lvl1pPr>
            <a:lvl2pPr marL="742950" indent="-285750">
              <a:defRPr sz="1100" b="1">
                <a:solidFill>
                  <a:schemeClr val="tx1"/>
                </a:solidFill>
                <a:latin typeface="Arial" charset="0"/>
              </a:defRPr>
            </a:lvl2pPr>
            <a:lvl3pPr marL="1143000" indent="-228600">
              <a:defRPr sz="1100" b="1">
                <a:solidFill>
                  <a:schemeClr val="tx1"/>
                </a:solidFill>
                <a:latin typeface="Arial" charset="0"/>
              </a:defRPr>
            </a:lvl3pPr>
            <a:lvl4pPr marL="1600200" indent="-228600">
              <a:defRPr sz="1100" b="1">
                <a:solidFill>
                  <a:schemeClr val="tx1"/>
                </a:solidFill>
                <a:latin typeface="Arial" charset="0"/>
              </a:defRPr>
            </a:lvl4pPr>
            <a:lvl5pPr marL="2057400" indent="-228600">
              <a:defRPr sz="1100" b="1">
                <a:solidFill>
                  <a:schemeClr val="tx1"/>
                </a:solidFill>
                <a:latin typeface="Arial" charset="0"/>
              </a:defRPr>
            </a:lvl5pPr>
            <a:lvl6pPr marL="25146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6pPr>
            <a:lvl7pPr marL="29718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7pPr>
            <a:lvl8pPr marL="34290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8pPr>
            <a:lvl9pPr marL="38862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9pPr>
          </a:lstStyle>
          <a:p>
            <a:pPr defTabSz="891846" fontAlgn="base">
              <a:spcBef>
                <a:spcPct val="0"/>
              </a:spcBef>
              <a:spcAft>
                <a:spcPct val="0"/>
              </a:spcAft>
              <a:buClr>
                <a:srgbClr val="002960"/>
              </a:buClr>
            </a:pPr>
            <a:fld id="{E4B8F564-A5AC-4E92-B5C6-057A642C76E5}" type="slidenum">
              <a:rPr lang="en-US" sz="980" b="0">
                <a:solidFill>
                  <a:srgbClr val="000000"/>
                </a:solidFill>
              </a:rPr>
              <a:pPr defTabSz="891846" fontAlgn="base">
                <a:spcBef>
                  <a:spcPct val="0"/>
                </a:spcBef>
                <a:spcAft>
                  <a:spcPct val="0"/>
                </a:spcAft>
                <a:buClr>
                  <a:srgbClr val="002960"/>
                </a:buClr>
              </a:pPr>
              <a:t>‹#›</a:t>
            </a:fld>
            <a:endParaRPr lang="en-US" sz="980" b="0">
              <a:solidFill>
                <a:srgbClr val="000000"/>
              </a:solidFill>
            </a:endParaRPr>
          </a:p>
        </p:txBody>
      </p:sp>
      <p:sp>
        <p:nvSpPr>
          <p:cNvPr id="22" name="doc id"/>
          <p:cNvSpPr txBox="1">
            <a:spLocks noChangeArrowheads="1"/>
          </p:cNvSpPr>
          <p:nvPr userDrawn="1">
            <p:custDataLst>
              <p:tags r:id="rId13"/>
            </p:custDataLst>
          </p:nvPr>
        </p:nvSpPr>
        <p:spPr bwMode="auto">
          <a:xfrm>
            <a:off x="8442325" y="36513"/>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fontAlgn="base" hangingPunct="1">
              <a:spcBef>
                <a:spcPct val="0"/>
              </a:spcBef>
              <a:spcAft>
                <a:spcPct val="0"/>
              </a:spcAft>
              <a:defRPr/>
            </a:pPr>
            <a:endParaRPr lang="en-US" sz="800" dirty="0">
              <a:solidFill>
                <a:srgbClr val="000000"/>
              </a:solidFill>
            </a:endParaRPr>
          </a:p>
        </p:txBody>
      </p:sp>
      <p:sp>
        <p:nvSpPr>
          <p:cNvPr id="32" name="doc id"/>
          <p:cNvSpPr>
            <a:spLocks noChangeArrowheads="1"/>
          </p:cNvSpPr>
          <p:nvPr>
            <p:custDataLst>
              <p:tags r:id="rId14"/>
            </p:custDataLst>
          </p:nvPr>
        </p:nvSpPr>
        <p:spPr bwMode="auto">
          <a:xfrm>
            <a:off x="8502884" y="0"/>
            <a:ext cx="385693" cy="862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endParaRPr lang="en-US" sz="784" dirty="0">
              <a:solidFill>
                <a:srgbClr val="000000"/>
              </a:solidFill>
            </a:endParaRPr>
          </a:p>
        </p:txBody>
      </p:sp>
      <p:sp>
        <p:nvSpPr>
          <p:cNvPr id="33" name="doc id"/>
          <p:cNvSpPr txBox="1">
            <a:spLocks noChangeArrowheads="1"/>
          </p:cNvSpPr>
          <p:nvPr userDrawn="1">
            <p:custDataLst>
              <p:tags r:id="rId15"/>
            </p:custDataLst>
          </p:nvPr>
        </p:nvSpPr>
        <p:spPr bwMode="auto">
          <a:xfrm>
            <a:off x="8714359" y="0"/>
            <a:ext cx="173282" cy="86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fontAlgn="base" hangingPunct="1">
              <a:spcBef>
                <a:spcPct val="0"/>
              </a:spcBef>
              <a:spcAft>
                <a:spcPct val="0"/>
              </a:spcAft>
              <a:defRPr/>
            </a:pPr>
            <a:endParaRPr lang="en-US" sz="800" dirty="0">
              <a:solidFill>
                <a:srgbClr val="000000"/>
              </a:solidFill>
            </a:endParaRPr>
          </a:p>
        </p:txBody>
      </p:sp>
      <p:grpSp>
        <p:nvGrpSpPr>
          <p:cNvPr id="35" name="Group 34"/>
          <p:cNvGrpSpPr/>
          <p:nvPr userDrawn="1"/>
        </p:nvGrpSpPr>
        <p:grpSpPr>
          <a:xfrm>
            <a:off x="8530052" y="100745"/>
            <a:ext cx="402308" cy="387401"/>
            <a:chOff x="4546451" y="36513"/>
            <a:chExt cx="4281734" cy="3212617"/>
          </a:xfrm>
        </p:grpSpPr>
        <p:grpSp>
          <p:nvGrpSpPr>
            <p:cNvPr id="36" name="Group 35"/>
            <p:cNvGrpSpPr/>
            <p:nvPr userDrawn="1"/>
          </p:nvGrpSpPr>
          <p:grpSpPr>
            <a:xfrm>
              <a:off x="4546451" y="36513"/>
              <a:ext cx="4281734" cy="3212617"/>
              <a:chOff x="5092995" y="4741712"/>
              <a:chExt cx="1364293" cy="1023639"/>
            </a:xfrm>
          </p:grpSpPr>
          <p:sp>
            <p:nvSpPr>
              <p:cNvPr id="38" name="Oval 37"/>
              <p:cNvSpPr/>
              <p:nvPr userDrawn="1"/>
            </p:nvSpPr>
            <p:spPr>
              <a:xfrm flipH="1">
                <a:off x="5121276" y="4741712"/>
                <a:ext cx="1336012" cy="1023639"/>
              </a:xfrm>
              <a:prstGeom prst="ellipse">
                <a:avLst/>
              </a:prstGeom>
              <a:solidFill>
                <a:srgbClr val="6F0710"/>
              </a:solidFill>
              <a:ln w="9525" cap="flat" cmpd="sng" algn="ctr">
                <a:noFill/>
                <a:prstDash val="solid"/>
              </a:ln>
              <a:effectLst/>
            </p:spPr>
            <p:txBody>
              <a:bodyPr rtlCol="0" anchor="ctr"/>
              <a:lstStyle/>
              <a:p>
                <a:pPr marL="0" marR="0" lvl="0" indent="0" algn="ctr" defTabSz="448045"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dirty="0">
                  <a:ln>
                    <a:noFill/>
                  </a:ln>
                  <a:solidFill>
                    <a:prstClr val="black"/>
                  </a:solidFill>
                  <a:effectLst/>
                  <a:uLnTx/>
                  <a:uFillTx/>
                  <a:latin typeface="Arial"/>
                  <a:ea typeface=""/>
                  <a:cs typeface=""/>
                </a:endParaRPr>
              </a:p>
            </p:txBody>
          </p:sp>
          <p:sp>
            <p:nvSpPr>
              <p:cNvPr id="39" name="Oval 38"/>
              <p:cNvSpPr/>
              <p:nvPr userDrawn="1"/>
            </p:nvSpPr>
            <p:spPr>
              <a:xfrm flipH="1">
                <a:off x="5121276" y="4830540"/>
                <a:ext cx="1104142" cy="845983"/>
              </a:xfrm>
              <a:prstGeom prst="ellipse">
                <a:avLst/>
              </a:prstGeom>
              <a:solidFill>
                <a:srgbClr val="E06020"/>
              </a:solidFill>
              <a:ln w="9525" cap="flat" cmpd="sng" algn="ctr">
                <a:noFill/>
                <a:prstDash val="solid"/>
              </a:ln>
              <a:effectLst/>
            </p:spPr>
            <p:txBody>
              <a:bodyPr rtlCol="0" anchor="ctr"/>
              <a:lstStyle/>
              <a:p>
                <a:pPr marL="0" marR="0" lvl="0" indent="0" algn="ctr" defTabSz="448045"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dirty="0">
                  <a:ln>
                    <a:noFill/>
                  </a:ln>
                  <a:solidFill>
                    <a:prstClr val="black"/>
                  </a:solidFill>
                  <a:effectLst/>
                  <a:uLnTx/>
                  <a:uFillTx/>
                  <a:latin typeface="Arial"/>
                  <a:ea typeface=""/>
                  <a:cs typeface=""/>
                </a:endParaRPr>
              </a:p>
            </p:txBody>
          </p:sp>
          <p:sp>
            <p:nvSpPr>
              <p:cNvPr id="40" name="Oval 39"/>
              <p:cNvSpPr/>
              <p:nvPr userDrawn="1"/>
            </p:nvSpPr>
            <p:spPr>
              <a:xfrm flipH="1">
                <a:off x="5121276" y="4903952"/>
                <a:ext cx="912514" cy="699159"/>
              </a:xfrm>
              <a:prstGeom prst="ellipse">
                <a:avLst/>
              </a:prstGeom>
              <a:solidFill>
                <a:srgbClr val="FFCA08"/>
              </a:solidFill>
              <a:ln w="9525" cap="flat" cmpd="sng" algn="ctr">
                <a:noFill/>
                <a:prstDash val="solid"/>
              </a:ln>
              <a:effectLst/>
            </p:spPr>
            <p:txBody>
              <a:bodyPr rtlCol="0" anchor="ctr"/>
              <a:lstStyle/>
              <a:p>
                <a:pPr marL="0" marR="0" lvl="0" indent="0" algn="ctr" defTabSz="448045"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dirty="0">
                  <a:ln>
                    <a:noFill/>
                  </a:ln>
                  <a:solidFill>
                    <a:prstClr val="black"/>
                  </a:solidFill>
                  <a:effectLst/>
                  <a:uLnTx/>
                  <a:uFillTx/>
                  <a:latin typeface="Arial"/>
                  <a:ea typeface=""/>
                  <a:cs typeface=""/>
                </a:endParaRPr>
              </a:p>
            </p:txBody>
          </p:sp>
          <p:sp>
            <p:nvSpPr>
              <p:cNvPr id="41" name="Oval 40"/>
              <p:cNvSpPr/>
              <p:nvPr userDrawn="1"/>
            </p:nvSpPr>
            <p:spPr>
              <a:xfrm flipH="1">
                <a:off x="5092995" y="4949886"/>
                <a:ext cx="754144" cy="607291"/>
              </a:xfrm>
              <a:prstGeom prst="ellipse">
                <a:avLst/>
              </a:prstGeom>
              <a:solidFill>
                <a:sysClr val="window" lastClr="FFFFFF"/>
              </a:solidFill>
              <a:ln w="9525" cap="flat" cmpd="sng" algn="ctr">
                <a:noFill/>
                <a:prstDash val="solid"/>
              </a:ln>
              <a:effectLst/>
            </p:spPr>
            <p:txBody>
              <a:bodyPr rtlCol="0" anchor="ctr"/>
              <a:lstStyle/>
              <a:p>
                <a:pPr marL="0" marR="0" lvl="0" indent="0" algn="ctr" defTabSz="448045"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dirty="0">
                  <a:ln>
                    <a:noFill/>
                  </a:ln>
                  <a:solidFill>
                    <a:prstClr val="black"/>
                  </a:solidFill>
                  <a:effectLst/>
                  <a:uLnTx/>
                  <a:uFillTx/>
                  <a:latin typeface="Arial"/>
                  <a:ea typeface=""/>
                  <a:cs typeface=""/>
                </a:endParaRPr>
              </a:p>
            </p:txBody>
          </p:sp>
        </p:grpSp>
        <p:sp>
          <p:nvSpPr>
            <p:cNvPr id="37" name="Freeform 41"/>
            <p:cNvSpPr>
              <a:spLocks/>
            </p:cNvSpPr>
            <p:nvPr userDrawn="1"/>
          </p:nvSpPr>
          <p:spPr bwMode="gray">
            <a:xfrm>
              <a:off x="4970507" y="953526"/>
              <a:ext cx="1278348" cy="1418128"/>
            </a:xfrm>
            <a:custGeom>
              <a:avLst/>
              <a:gdLst/>
              <a:ahLst/>
              <a:cxnLst/>
              <a:rect l="l" t="t" r="r" b="b"/>
              <a:pathLst>
                <a:path w="4758872" h="5279224">
                  <a:moveTo>
                    <a:pt x="4623602" y="3613775"/>
                  </a:moveTo>
                  <a:cubicBezTo>
                    <a:pt x="4628404" y="3617119"/>
                    <a:pt x="4638009" y="3642198"/>
                    <a:pt x="4644412" y="3653901"/>
                  </a:cubicBezTo>
                  <a:cubicBezTo>
                    <a:pt x="4647614" y="3665605"/>
                    <a:pt x="4647614" y="3675636"/>
                    <a:pt x="4658820" y="3683996"/>
                  </a:cubicBezTo>
                  <a:cubicBezTo>
                    <a:pt x="4665223" y="3699043"/>
                    <a:pt x="4665223" y="3702387"/>
                    <a:pt x="4673228" y="3717434"/>
                  </a:cubicBezTo>
                  <a:cubicBezTo>
                    <a:pt x="4674828" y="3732482"/>
                    <a:pt x="4674828" y="3727466"/>
                    <a:pt x="4676429" y="3744185"/>
                  </a:cubicBezTo>
                  <a:cubicBezTo>
                    <a:pt x="4678030" y="3760904"/>
                    <a:pt x="4678030" y="3799359"/>
                    <a:pt x="4681232" y="3814406"/>
                  </a:cubicBezTo>
                  <a:cubicBezTo>
                    <a:pt x="4682833" y="3831125"/>
                    <a:pt x="4690837" y="3827781"/>
                    <a:pt x="4692438" y="3837813"/>
                  </a:cubicBezTo>
                  <a:cubicBezTo>
                    <a:pt x="4694038" y="3847845"/>
                    <a:pt x="4695639" y="3866236"/>
                    <a:pt x="4692438" y="3874595"/>
                  </a:cubicBezTo>
                  <a:cubicBezTo>
                    <a:pt x="4689236" y="3882955"/>
                    <a:pt x="4681232" y="3892986"/>
                    <a:pt x="4676429" y="3892986"/>
                  </a:cubicBezTo>
                  <a:cubicBezTo>
                    <a:pt x="4671627" y="3894658"/>
                    <a:pt x="4666824" y="3877939"/>
                    <a:pt x="4662022" y="3874595"/>
                  </a:cubicBezTo>
                  <a:cubicBezTo>
                    <a:pt x="4657219" y="3871251"/>
                    <a:pt x="4647614" y="3864564"/>
                    <a:pt x="4644412" y="3869580"/>
                  </a:cubicBezTo>
                  <a:cubicBezTo>
                    <a:pt x="4631606" y="3847845"/>
                    <a:pt x="4639610" y="3899674"/>
                    <a:pt x="4639610" y="3904690"/>
                  </a:cubicBezTo>
                  <a:cubicBezTo>
                    <a:pt x="4639610" y="3916393"/>
                    <a:pt x="4647614" y="3909706"/>
                    <a:pt x="4649215" y="3919737"/>
                  </a:cubicBezTo>
                  <a:cubicBezTo>
                    <a:pt x="4650816" y="3924753"/>
                    <a:pt x="4649215" y="3934785"/>
                    <a:pt x="4647614" y="3939800"/>
                  </a:cubicBezTo>
                  <a:cubicBezTo>
                    <a:pt x="4646013" y="3946488"/>
                    <a:pt x="4642812" y="3946488"/>
                    <a:pt x="4639610" y="3953176"/>
                  </a:cubicBezTo>
                  <a:cubicBezTo>
                    <a:pt x="4642812" y="3954848"/>
                    <a:pt x="4662022" y="3951504"/>
                    <a:pt x="4663623" y="3954848"/>
                  </a:cubicBezTo>
                  <a:cubicBezTo>
                    <a:pt x="4665223" y="3958192"/>
                    <a:pt x="4657219" y="3968223"/>
                    <a:pt x="4654017" y="3973239"/>
                  </a:cubicBezTo>
                  <a:cubicBezTo>
                    <a:pt x="4650816" y="3978255"/>
                    <a:pt x="4652417" y="3984942"/>
                    <a:pt x="4647614" y="3984942"/>
                  </a:cubicBezTo>
                  <a:cubicBezTo>
                    <a:pt x="4642812" y="3984942"/>
                    <a:pt x="4633207" y="3964879"/>
                    <a:pt x="4628404" y="3969895"/>
                  </a:cubicBezTo>
                  <a:cubicBezTo>
                    <a:pt x="4625202" y="3974911"/>
                    <a:pt x="4623602" y="3999990"/>
                    <a:pt x="4620400" y="4018381"/>
                  </a:cubicBezTo>
                  <a:cubicBezTo>
                    <a:pt x="4620400" y="4030084"/>
                    <a:pt x="4626803" y="4038444"/>
                    <a:pt x="4625202" y="4043460"/>
                  </a:cubicBezTo>
                  <a:cubicBezTo>
                    <a:pt x="4623602" y="4048475"/>
                    <a:pt x="4615597" y="4041788"/>
                    <a:pt x="4613997" y="4048475"/>
                  </a:cubicBezTo>
                  <a:cubicBezTo>
                    <a:pt x="4612396" y="4055163"/>
                    <a:pt x="4613997" y="4075226"/>
                    <a:pt x="4610795" y="4085258"/>
                  </a:cubicBezTo>
                  <a:cubicBezTo>
                    <a:pt x="4609194" y="4096961"/>
                    <a:pt x="4601190" y="4098633"/>
                    <a:pt x="4596387" y="4108665"/>
                  </a:cubicBezTo>
                  <a:cubicBezTo>
                    <a:pt x="4593186" y="4117024"/>
                    <a:pt x="4589984" y="4125384"/>
                    <a:pt x="4586782" y="4133744"/>
                  </a:cubicBezTo>
                  <a:cubicBezTo>
                    <a:pt x="4583581" y="4142103"/>
                    <a:pt x="4583581" y="4145447"/>
                    <a:pt x="4580379" y="4155479"/>
                  </a:cubicBezTo>
                  <a:cubicBezTo>
                    <a:pt x="4570774" y="4172198"/>
                    <a:pt x="4573976" y="4172198"/>
                    <a:pt x="4570774" y="4193933"/>
                  </a:cubicBezTo>
                  <a:cubicBezTo>
                    <a:pt x="4569173" y="4203964"/>
                    <a:pt x="4557967" y="4215668"/>
                    <a:pt x="4553165" y="4224027"/>
                  </a:cubicBezTo>
                  <a:cubicBezTo>
                    <a:pt x="4551564" y="4234059"/>
                    <a:pt x="4546761" y="4239075"/>
                    <a:pt x="4543560" y="4249106"/>
                  </a:cubicBezTo>
                  <a:cubicBezTo>
                    <a:pt x="4541959" y="4259138"/>
                    <a:pt x="4538757" y="4270841"/>
                    <a:pt x="4533955" y="4280873"/>
                  </a:cubicBezTo>
                  <a:cubicBezTo>
                    <a:pt x="4532354" y="4295920"/>
                    <a:pt x="4530753" y="4297592"/>
                    <a:pt x="4522749" y="4309296"/>
                  </a:cubicBezTo>
                  <a:cubicBezTo>
                    <a:pt x="4517946" y="4326015"/>
                    <a:pt x="4511543" y="4339390"/>
                    <a:pt x="4505140" y="4354438"/>
                  </a:cubicBezTo>
                  <a:cubicBezTo>
                    <a:pt x="4503539" y="4364469"/>
                    <a:pt x="4500337" y="4369485"/>
                    <a:pt x="4495535" y="4379516"/>
                  </a:cubicBezTo>
                  <a:cubicBezTo>
                    <a:pt x="4493934" y="4399580"/>
                    <a:pt x="4493934" y="4401251"/>
                    <a:pt x="4485930" y="4416299"/>
                  </a:cubicBezTo>
                  <a:cubicBezTo>
                    <a:pt x="4484329" y="4431346"/>
                    <a:pt x="4479526" y="4443050"/>
                    <a:pt x="4466720" y="4449737"/>
                  </a:cubicBezTo>
                  <a:cubicBezTo>
                    <a:pt x="4461917" y="4461441"/>
                    <a:pt x="4473123" y="4469800"/>
                    <a:pt x="4469921" y="4481504"/>
                  </a:cubicBezTo>
                  <a:cubicBezTo>
                    <a:pt x="4466720" y="4493207"/>
                    <a:pt x="4453913" y="4504911"/>
                    <a:pt x="4447510" y="4516614"/>
                  </a:cubicBezTo>
                  <a:cubicBezTo>
                    <a:pt x="4445909" y="4528318"/>
                    <a:pt x="4429900" y="4546709"/>
                    <a:pt x="4433102" y="4555069"/>
                  </a:cubicBezTo>
                  <a:lnTo>
                    <a:pt x="4426624" y="4560346"/>
                  </a:lnTo>
                  <a:cubicBezTo>
                    <a:pt x="4426999" y="4559875"/>
                    <a:pt x="4441106" y="4546709"/>
                    <a:pt x="4407489" y="4561756"/>
                  </a:cubicBezTo>
                  <a:lnTo>
                    <a:pt x="4404287" y="4570116"/>
                  </a:lnTo>
                  <a:cubicBezTo>
                    <a:pt x="4394682" y="4581819"/>
                    <a:pt x="4367468" y="4576804"/>
                    <a:pt x="4361064" y="4576804"/>
                  </a:cubicBezTo>
                  <a:cubicBezTo>
                    <a:pt x="4359464" y="4590179"/>
                    <a:pt x="4354661" y="4588507"/>
                    <a:pt x="4341854" y="4591851"/>
                  </a:cubicBezTo>
                  <a:cubicBezTo>
                    <a:pt x="4333850" y="4595195"/>
                    <a:pt x="4327447" y="4600210"/>
                    <a:pt x="4321044" y="4605226"/>
                  </a:cubicBezTo>
                  <a:cubicBezTo>
                    <a:pt x="4313039" y="4606898"/>
                    <a:pt x="4303434" y="4598539"/>
                    <a:pt x="4293829" y="4596867"/>
                  </a:cubicBezTo>
                  <a:cubicBezTo>
                    <a:pt x="4284224" y="4595195"/>
                    <a:pt x="4273018" y="4598539"/>
                    <a:pt x="4263413" y="4595195"/>
                  </a:cubicBezTo>
                  <a:cubicBezTo>
                    <a:pt x="4257010" y="4583491"/>
                    <a:pt x="4249006" y="4588507"/>
                    <a:pt x="4239401" y="4580147"/>
                  </a:cubicBezTo>
                  <a:cubicBezTo>
                    <a:pt x="4234598" y="4571788"/>
                    <a:pt x="4228195" y="4568444"/>
                    <a:pt x="4221792" y="4560084"/>
                  </a:cubicBezTo>
                  <a:cubicBezTo>
                    <a:pt x="4220191" y="4546709"/>
                    <a:pt x="4213787" y="4538349"/>
                    <a:pt x="4207384" y="4526646"/>
                  </a:cubicBezTo>
                  <a:cubicBezTo>
                    <a:pt x="4204182" y="4516614"/>
                    <a:pt x="4202582" y="4509927"/>
                    <a:pt x="4200981" y="4499895"/>
                  </a:cubicBezTo>
                  <a:cubicBezTo>
                    <a:pt x="4199380" y="4489863"/>
                    <a:pt x="4197779" y="4479832"/>
                    <a:pt x="4197779" y="4469800"/>
                  </a:cubicBezTo>
                  <a:cubicBezTo>
                    <a:pt x="4215388" y="4463113"/>
                    <a:pt x="4207384" y="4449737"/>
                    <a:pt x="4197779" y="4434690"/>
                  </a:cubicBezTo>
                  <a:cubicBezTo>
                    <a:pt x="4196178" y="4417971"/>
                    <a:pt x="4191376" y="4417971"/>
                    <a:pt x="4181771" y="4404595"/>
                  </a:cubicBezTo>
                  <a:cubicBezTo>
                    <a:pt x="4178569" y="4391220"/>
                    <a:pt x="4176968" y="4374501"/>
                    <a:pt x="4178569" y="4359453"/>
                  </a:cubicBezTo>
                  <a:cubicBezTo>
                    <a:pt x="4180170" y="4344406"/>
                    <a:pt x="4188174" y="4326015"/>
                    <a:pt x="4191376" y="4314311"/>
                  </a:cubicBezTo>
                  <a:cubicBezTo>
                    <a:pt x="4199380" y="4304280"/>
                    <a:pt x="4186573" y="4295920"/>
                    <a:pt x="4197779" y="4294248"/>
                  </a:cubicBezTo>
                  <a:cubicBezTo>
                    <a:pt x="4202582" y="4289233"/>
                    <a:pt x="4215388" y="4289233"/>
                    <a:pt x="4220191" y="4284217"/>
                  </a:cubicBezTo>
                  <a:cubicBezTo>
                    <a:pt x="4224993" y="4279201"/>
                    <a:pt x="4221792" y="4270841"/>
                    <a:pt x="4224993" y="4264154"/>
                  </a:cubicBezTo>
                  <a:cubicBezTo>
                    <a:pt x="4226594" y="4244091"/>
                    <a:pt x="4226594" y="4242419"/>
                    <a:pt x="4244203" y="4239075"/>
                  </a:cubicBezTo>
                  <a:cubicBezTo>
                    <a:pt x="4252208" y="4224027"/>
                    <a:pt x="4244203" y="4207308"/>
                    <a:pt x="4263413" y="4203964"/>
                  </a:cubicBezTo>
                  <a:cubicBezTo>
                    <a:pt x="4266615" y="4187245"/>
                    <a:pt x="4263413" y="4163838"/>
                    <a:pt x="4263413" y="4148791"/>
                  </a:cubicBezTo>
                  <a:cubicBezTo>
                    <a:pt x="4263413" y="4133744"/>
                    <a:pt x="4261813" y="4115352"/>
                    <a:pt x="4260212" y="4108665"/>
                  </a:cubicBezTo>
                  <a:cubicBezTo>
                    <a:pt x="4260212" y="4106993"/>
                    <a:pt x="4255409" y="4106993"/>
                    <a:pt x="4253808" y="4105321"/>
                  </a:cubicBezTo>
                  <a:cubicBezTo>
                    <a:pt x="4252208" y="4103649"/>
                    <a:pt x="4250607" y="4100305"/>
                    <a:pt x="4249006" y="4098633"/>
                  </a:cubicBezTo>
                  <a:cubicBezTo>
                    <a:pt x="4245804" y="4085258"/>
                    <a:pt x="4242603" y="4026740"/>
                    <a:pt x="4244203" y="4008349"/>
                  </a:cubicBezTo>
                  <a:cubicBezTo>
                    <a:pt x="4245804" y="3989958"/>
                    <a:pt x="4253808" y="3994974"/>
                    <a:pt x="4258611" y="3988286"/>
                  </a:cubicBezTo>
                  <a:cubicBezTo>
                    <a:pt x="4263413" y="3981598"/>
                    <a:pt x="4269817" y="3971567"/>
                    <a:pt x="4274619" y="3963207"/>
                  </a:cubicBezTo>
                  <a:cubicBezTo>
                    <a:pt x="4277821" y="3951504"/>
                    <a:pt x="4274619" y="3924753"/>
                    <a:pt x="4282623" y="3918065"/>
                  </a:cubicBezTo>
                  <a:cubicBezTo>
                    <a:pt x="4285825" y="3904690"/>
                    <a:pt x="4309838" y="3919737"/>
                    <a:pt x="4322644" y="3918065"/>
                  </a:cubicBezTo>
                  <a:cubicBezTo>
                    <a:pt x="4327447" y="3909706"/>
                    <a:pt x="4329048" y="3904690"/>
                    <a:pt x="4337052" y="3898002"/>
                  </a:cubicBezTo>
                  <a:cubicBezTo>
                    <a:pt x="4343455" y="3894658"/>
                    <a:pt x="4345056" y="3903018"/>
                    <a:pt x="4354661" y="3903018"/>
                  </a:cubicBezTo>
                  <a:cubicBezTo>
                    <a:pt x="4359464" y="3901346"/>
                    <a:pt x="4362665" y="3891315"/>
                    <a:pt x="4369069" y="3889643"/>
                  </a:cubicBezTo>
                  <a:cubicBezTo>
                    <a:pt x="4375472" y="3886299"/>
                    <a:pt x="4391480" y="3887971"/>
                    <a:pt x="4397884" y="3889643"/>
                  </a:cubicBezTo>
                  <a:cubicBezTo>
                    <a:pt x="4404287" y="3891315"/>
                    <a:pt x="4404287" y="3901346"/>
                    <a:pt x="4409090" y="3904690"/>
                  </a:cubicBezTo>
                  <a:cubicBezTo>
                    <a:pt x="4413892" y="3908034"/>
                    <a:pt x="4426699" y="3916393"/>
                    <a:pt x="4428300" y="3913050"/>
                  </a:cubicBezTo>
                  <a:cubicBezTo>
                    <a:pt x="4429900" y="3909706"/>
                    <a:pt x="4425098" y="3894658"/>
                    <a:pt x="4421896" y="3887971"/>
                  </a:cubicBezTo>
                  <a:cubicBezTo>
                    <a:pt x="4418695" y="3881283"/>
                    <a:pt x="4407489" y="3877939"/>
                    <a:pt x="4409090" y="3874595"/>
                  </a:cubicBezTo>
                  <a:cubicBezTo>
                    <a:pt x="4415493" y="3867908"/>
                    <a:pt x="4420295" y="3871251"/>
                    <a:pt x="4428300" y="3867908"/>
                  </a:cubicBezTo>
                  <a:cubicBezTo>
                    <a:pt x="4434703" y="3867908"/>
                    <a:pt x="4441106" y="3849516"/>
                    <a:pt x="4447510" y="3849516"/>
                  </a:cubicBezTo>
                  <a:cubicBezTo>
                    <a:pt x="4450711" y="3852860"/>
                    <a:pt x="4463518" y="3871251"/>
                    <a:pt x="4465119" y="3867908"/>
                  </a:cubicBezTo>
                  <a:cubicBezTo>
                    <a:pt x="4477925" y="3841157"/>
                    <a:pt x="4450711" y="3832797"/>
                    <a:pt x="4479526" y="3827781"/>
                  </a:cubicBezTo>
                  <a:cubicBezTo>
                    <a:pt x="4484329" y="3817750"/>
                    <a:pt x="4489131" y="3842829"/>
                    <a:pt x="4493934" y="3837813"/>
                  </a:cubicBezTo>
                  <a:cubicBezTo>
                    <a:pt x="4495535" y="3836141"/>
                    <a:pt x="4489131" y="3819422"/>
                    <a:pt x="4490732" y="3812734"/>
                  </a:cubicBezTo>
                  <a:cubicBezTo>
                    <a:pt x="4492333" y="3806046"/>
                    <a:pt x="4500337" y="3797687"/>
                    <a:pt x="4505140" y="3797687"/>
                  </a:cubicBezTo>
                  <a:cubicBezTo>
                    <a:pt x="4513144" y="3790999"/>
                    <a:pt x="4519547" y="3817750"/>
                    <a:pt x="4522749" y="3812734"/>
                  </a:cubicBezTo>
                  <a:cubicBezTo>
                    <a:pt x="4525951" y="3811062"/>
                    <a:pt x="4522749" y="3799359"/>
                    <a:pt x="4524350" y="3792671"/>
                  </a:cubicBezTo>
                  <a:cubicBezTo>
                    <a:pt x="4525951" y="3785983"/>
                    <a:pt x="4529152" y="3780968"/>
                    <a:pt x="4529152" y="3772608"/>
                  </a:cubicBezTo>
                  <a:cubicBezTo>
                    <a:pt x="4529152" y="3760904"/>
                    <a:pt x="4521148" y="3745857"/>
                    <a:pt x="4522749" y="3739169"/>
                  </a:cubicBezTo>
                  <a:cubicBezTo>
                    <a:pt x="4524350" y="3732482"/>
                    <a:pt x="4533955" y="3732482"/>
                    <a:pt x="4538757" y="3727466"/>
                  </a:cubicBezTo>
                  <a:lnTo>
                    <a:pt x="4547237" y="3731228"/>
                  </a:lnTo>
                  <a:cubicBezTo>
                    <a:pt x="4552565" y="3730601"/>
                    <a:pt x="4549563" y="3718688"/>
                    <a:pt x="4548362" y="3712419"/>
                  </a:cubicBezTo>
                  <a:lnTo>
                    <a:pt x="4551964" y="3706724"/>
                  </a:lnTo>
                  <a:cubicBezTo>
                    <a:pt x="4554666" y="3705940"/>
                    <a:pt x="4555566" y="3717852"/>
                    <a:pt x="4562770" y="3724122"/>
                  </a:cubicBezTo>
                  <a:cubicBezTo>
                    <a:pt x="4586782" y="3720778"/>
                    <a:pt x="4570774" y="3710747"/>
                    <a:pt x="4589984" y="3704059"/>
                  </a:cubicBezTo>
                  <a:cubicBezTo>
                    <a:pt x="4594787" y="3692356"/>
                    <a:pt x="4593186" y="3655573"/>
                    <a:pt x="4596387" y="3643870"/>
                  </a:cubicBezTo>
                  <a:cubicBezTo>
                    <a:pt x="4599589" y="3632166"/>
                    <a:pt x="4609194" y="3642198"/>
                    <a:pt x="4613997" y="3637182"/>
                  </a:cubicBezTo>
                  <a:cubicBezTo>
                    <a:pt x="4620400" y="3637182"/>
                    <a:pt x="4618799" y="3610431"/>
                    <a:pt x="4623602" y="3613775"/>
                  </a:cubicBezTo>
                  <a:close/>
                  <a:moveTo>
                    <a:pt x="4104187" y="2849912"/>
                  </a:moveTo>
                  <a:cubicBezTo>
                    <a:pt x="4103903" y="2852453"/>
                    <a:pt x="4101393" y="2855194"/>
                    <a:pt x="4104187" y="2849912"/>
                  </a:cubicBezTo>
                  <a:close/>
                  <a:moveTo>
                    <a:pt x="1459768" y="2256567"/>
                  </a:moveTo>
                  <a:cubicBezTo>
                    <a:pt x="1461366" y="2258228"/>
                    <a:pt x="1459589" y="2259201"/>
                    <a:pt x="1458749" y="2259515"/>
                  </a:cubicBezTo>
                  <a:cubicBezTo>
                    <a:pt x="1459538" y="2259103"/>
                    <a:pt x="1460036" y="2258080"/>
                    <a:pt x="1459768" y="2256567"/>
                  </a:cubicBezTo>
                  <a:close/>
                  <a:moveTo>
                    <a:pt x="1849353" y="744"/>
                  </a:moveTo>
                  <a:cubicBezTo>
                    <a:pt x="1857357" y="-928"/>
                    <a:pt x="1868563" y="744"/>
                    <a:pt x="1878168" y="744"/>
                  </a:cubicBezTo>
                  <a:cubicBezTo>
                    <a:pt x="1886172" y="4088"/>
                    <a:pt x="1889373" y="-928"/>
                    <a:pt x="1905382" y="5760"/>
                  </a:cubicBezTo>
                  <a:cubicBezTo>
                    <a:pt x="1910184" y="10776"/>
                    <a:pt x="1903781" y="24151"/>
                    <a:pt x="1906983" y="30839"/>
                  </a:cubicBezTo>
                  <a:cubicBezTo>
                    <a:pt x="1910184" y="37526"/>
                    <a:pt x="1918188" y="45886"/>
                    <a:pt x="1924592" y="45886"/>
                  </a:cubicBezTo>
                  <a:cubicBezTo>
                    <a:pt x="1930995" y="45886"/>
                    <a:pt x="1943802" y="30839"/>
                    <a:pt x="1950205" y="25823"/>
                  </a:cubicBezTo>
                  <a:cubicBezTo>
                    <a:pt x="1956609" y="20807"/>
                    <a:pt x="1966214" y="15791"/>
                    <a:pt x="1967814" y="17463"/>
                  </a:cubicBezTo>
                  <a:cubicBezTo>
                    <a:pt x="1966214" y="20807"/>
                    <a:pt x="1961411" y="22479"/>
                    <a:pt x="1959810" y="35854"/>
                  </a:cubicBezTo>
                  <a:cubicBezTo>
                    <a:pt x="1956609" y="42542"/>
                    <a:pt x="1953407" y="54246"/>
                    <a:pt x="1948604" y="60933"/>
                  </a:cubicBezTo>
                  <a:cubicBezTo>
                    <a:pt x="1943802" y="67621"/>
                    <a:pt x="1929394" y="69293"/>
                    <a:pt x="1926193" y="75981"/>
                  </a:cubicBezTo>
                  <a:cubicBezTo>
                    <a:pt x="1922991" y="82668"/>
                    <a:pt x="1926193" y="99388"/>
                    <a:pt x="1930995" y="106075"/>
                  </a:cubicBezTo>
                  <a:cubicBezTo>
                    <a:pt x="1935798" y="112763"/>
                    <a:pt x="1948604" y="112763"/>
                    <a:pt x="1953407" y="116107"/>
                  </a:cubicBezTo>
                  <a:cubicBezTo>
                    <a:pt x="1956609" y="121123"/>
                    <a:pt x="1972617" y="104403"/>
                    <a:pt x="1964613" y="122795"/>
                  </a:cubicBezTo>
                  <a:cubicBezTo>
                    <a:pt x="1966214" y="127810"/>
                    <a:pt x="1967814" y="144530"/>
                    <a:pt x="1967814" y="151217"/>
                  </a:cubicBezTo>
                  <a:cubicBezTo>
                    <a:pt x="1967814" y="157905"/>
                    <a:pt x="1966214" y="161249"/>
                    <a:pt x="1963012" y="167937"/>
                  </a:cubicBezTo>
                  <a:cubicBezTo>
                    <a:pt x="1959810" y="174624"/>
                    <a:pt x="1950205" y="186328"/>
                    <a:pt x="1943802" y="191343"/>
                  </a:cubicBezTo>
                  <a:cubicBezTo>
                    <a:pt x="1937398" y="196359"/>
                    <a:pt x="1927793" y="198031"/>
                    <a:pt x="1921390" y="203047"/>
                  </a:cubicBezTo>
                  <a:cubicBezTo>
                    <a:pt x="1914987" y="208063"/>
                    <a:pt x="1905382" y="214750"/>
                    <a:pt x="1905382" y="223110"/>
                  </a:cubicBezTo>
                  <a:cubicBezTo>
                    <a:pt x="1897378" y="246517"/>
                    <a:pt x="1890974" y="244845"/>
                    <a:pt x="1918188" y="256549"/>
                  </a:cubicBezTo>
                  <a:cubicBezTo>
                    <a:pt x="1922991" y="263236"/>
                    <a:pt x="1929394" y="266580"/>
                    <a:pt x="1935798" y="268252"/>
                  </a:cubicBezTo>
                  <a:cubicBezTo>
                    <a:pt x="1943802" y="271596"/>
                    <a:pt x="1956609" y="271596"/>
                    <a:pt x="1963012" y="276612"/>
                  </a:cubicBezTo>
                  <a:cubicBezTo>
                    <a:pt x="1972617" y="283299"/>
                    <a:pt x="1938999" y="291659"/>
                    <a:pt x="1979020" y="303362"/>
                  </a:cubicBezTo>
                  <a:cubicBezTo>
                    <a:pt x="1988625" y="308378"/>
                    <a:pt x="2004634" y="303362"/>
                    <a:pt x="2017440" y="306706"/>
                  </a:cubicBezTo>
                  <a:cubicBezTo>
                    <a:pt x="2030247" y="310050"/>
                    <a:pt x="2043054" y="325098"/>
                    <a:pt x="2054260" y="328441"/>
                  </a:cubicBezTo>
                  <a:cubicBezTo>
                    <a:pt x="2065465" y="331785"/>
                    <a:pt x="2081474" y="330113"/>
                    <a:pt x="2089478" y="328441"/>
                  </a:cubicBezTo>
                  <a:cubicBezTo>
                    <a:pt x="2097482" y="326769"/>
                    <a:pt x="2100684" y="320082"/>
                    <a:pt x="2107087" y="318410"/>
                  </a:cubicBezTo>
                  <a:lnTo>
                    <a:pt x="2127898" y="318410"/>
                  </a:lnTo>
                  <a:cubicBezTo>
                    <a:pt x="2132700" y="320082"/>
                    <a:pt x="2127898" y="330113"/>
                    <a:pt x="2132700" y="331785"/>
                  </a:cubicBezTo>
                  <a:cubicBezTo>
                    <a:pt x="2137503" y="333457"/>
                    <a:pt x="2151910" y="330113"/>
                    <a:pt x="2159915" y="331785"/>
                  </a:cubicBezTo>
                  <a:cubicBezTo>
                    <a:pt x="2167919" y="333457"/>
                    <a:pt x="2177524" y="338473"/>
                    <a:pt x="2183927" y="341817"/>
                  </a:cubicBezTo>
                  <a:cubicBezTo>
                    <a:pt x="2190331" y="345161"/>
                    <a:pt x="2195133" y="351848"/>
                    <a:pt x="2204738" y="353520"/>
                  </a:cubicBezTo>
                  <a:cubicBezTo>
                    <a:pt x="2214343" y="360208"/>
                    <a:pt x="2227150" y="343489"/>
                    <a:pt x="2238356" y="356864"/>
                  </a:cubicBezTo>
                  <a:cubicBezTo>
                    <a:pt x="2246360" y="360208"/>
                    <a:pt x="2252763" y="368568"/>
                    <a:pt x="2255965" y="376927"/>
                  </a:cubicBezTo>
                  <a:cubicBezTo>
                    <a:pt x="2259166" y="385287"/>
                    <a:pt x="2259166" y="395318"/>
                    <a:pt x="2260767" y="403678"/>
                  </a:cubicBezTo>
                  <a:cubicBezTo>
                    <a:pt x="2262368" y="412038"/>
                    <a:pt x="2265570" y="425413"/>
                    <a:pt x="2270372" y="430429"/>
                  </a:cubicBezTo>
                  <a:cubicBezTo>
                    <a:pt x="2273574" y="437117"/>
                    <a:pt x="2283179" y="435445"/>
                    <a:pt x="2289582" y="437117"/>
                  </a:cubicBezTo>
                  <a:cubicBezTo>
                    <a:pt x="2295986" y="438788"/>
                    <a:pt x="2299187" y="445476"/>
                    <a:pt x="2313595" y="447148"/>
                  </a:cubicBezTo>
                  <a:cubicBezTo>
                    <a:pt x="2328002" y="448820"/>
                    <a:pt x="2358418" y="442132"/>
                    <a:pt x="2372826" y="443804"/>
                  </a:cubicBezTo>
                  <a:cubicBezTo>
                    <a:pt x="2388834" y="445476"/>
                    <a:pt x="2384032" y="455508"/>
                    <a:pt x="2400040" y="462195"/>
                  </a:cubicBezTo>
                  <a:cubicBezTo>
                    <a:pt x="2409645" y="465539"/>
                    <a:pt x="2420851" y="460523"/>
                    <a:pt x="2428855" y="463867"/>
                  </a:cubicBezTo>
                  <a:cubicBezTo>
                    <a:pt x="2436859" y="467211"/>
                    <a:pt x="2438460" y="477243"/>
                    <a:pt x="2444863" y="482258"/>
                  </a:cubicBezTo>
                  <a:cubicBezTo>
                    <a:pt x="2451267" y="487274"/>
                    <a:pt x="2464073" y="488946"/>
                    <a:pt x="2472078" y="492290"/>
                  </a:cubicBezTo>
                  <a:cubicBezTo>
                    <a:pt x="2484884" y="497306"/>
                    <a:pt x="2478481" y="502322"/>
                    <a:pt x="2491288" y="507337"/>
                  </a:cubicBezTo>
                  <a:cubicBezTo>
                    <a:pt x="2497691" y="509009"/>
                    <a:pt x="2529708" y="512353"/>
                    <a:pt x="2529708" y="512353"/>
                  </a:cubicBezTo>
                  <a:cubicBezTo>
                    <a:pt x="2540914" y="509009"/>
                    <a:pt x="2550519" y="502322"/>
                    <a:pt x="2558523" y="483930"/>
                  </a:cubicBezTo>
                  <a:cubicBezTo>
                    <a:pt x="2566527" y="477243"/>
                    <a:pt x="2574531" y="482258"/>
                    <a:pt x="2577733" y="473899"/>
                  </a:cubicBezTo>
                  <a:cubicBezTo>
                    <a:pt x="2580935" y="465539"/>
                    <a:pt x="2579334" y="445476"/>
                    <a:pt x="2577733" y="432101"/>
                  </a:cubicBezTo>
                  <a:cubicBezTo>
                    <a:pt x="2576132" y="418725"/>
                    <a:pt x="2563325" y="407022"/>
                    <a:pt x="2563325" y="396990"/>
                  </a:cubicBezTo>
                  <a:cubicBezTo>
                    <a:pt x="2566527" y="390303"/>
                    <a:pt x="2577733" y="370239"/>
                    <a:pt x="2582535" y="366896"/>
                  </a:cubicBezTo>
                  <a:cubicBezTo>
                    <a:pt x="2590540" y="360208"/>
                    <a:pt x="2595342" y="348504"/>
                    <a:pt x="2611350" y="343489"/>
                  </a:cubicBezTo>
                  <a:cubicBezTo>
                    <a:pt x="2620955" y="338473"/>
                    <a:pt x="2630560" y="336801"/>
                    <a:pt x="2641766" y="333457"/>
                  </a:cubicBezTo>
                  <a:cubicBezTo>
                    <a:pt x="2652972" y="330113"/>
                    <a:pt x="2668981" y="325098"/>
                    <a:pt x="2683388" y="323426"/>
                  </a:cubicBezTo>
                  <a:cubicBezTo>
                    <a:pt x="2697796" y="323426"/>
                    <a:pt x="2705800" y="315066"/>
                    <a:pt x="2728211" y="323426"/>
                  </a:cubicBezTo>
                  <a:cubicBezTo>
                    <a:pt x="2739417" y="325098"/>
                    <a:pt x="2747421" y="333457"/>
                    <a:pt x="2755426" y="336801"/>
                  </a:cubicBezTo>
                  <a:cubicBezTo>
                    <a:pt x="2763430" y="340145"/>
                    <a:pt x="2776237" y="336801"/>
                    <a:pt x="2779438" y="341817"/>
                  </a:cubicBezTo>
                  <a:cubicBezTo>
                    <a:pt x="2782640" y="346833"/>
                    <a:pt x="2773035" y="366896"/>
                    <a:pt x="2779438" y="371911"/>
                  </a:cubicBezTo>
                  <a:cubicBezTo>
                    <a:pt x="2785842" y="376927"/>
                    <a:pt x="2808253" y="373583"/>
                    <a:pt x="2821060" y="376927"/>
                  </a:cubicBezTo>
                  <a:cubicBezTo>
                    <a:pt x="2833867" y="381943"/>
                    <a:pt x="2846673" y="385287"/>
                    <a:pt x="2859480" y="390303"/>
                  </a:cubicBezTo>
                  <a:cubicBezTo>
                    <a:pt x="2865883" y="391975"/>
                    <a:pt x="2885093" y="386959"/>
                    <a:pt x="2885093" y="386959"/>
                  </a:cubicBezTo>
                  <a:cubicBezTo>
                    <a:pt x="2893098" y="388631"/>
                    <a:pt x="2899501" y="390303"/>
                    <a:pt x="2909106" y="396990"/>
                  </a:cubicBezTo>
                  <a:cubicBezTo>
                    <a:pt x="2915509" y="403678"/>
                    <a:pt x="2913908" y="422069"/>
                    <a:pt x="2920312" y="427085"/>
                  </a:cubicBezTo>
                  <a:cubicBezTo>
                    <a:pt x="2926715" y="432101"/>
                    <a:pt x="2931518" y="425413"/>
                    <a:pt x="2942723" y="423741"/>
                  </a:cubicBezTo>
                  <a:cubicBezTo>
                    <a:pt x="2952328" y="423741"/>
                    <a:pt x="2971539" y="417053"/>
                    <a:pt x="2992349" y="418725"/>
                  </a:cubicBezTo>
                  <a:cubicBezTo>
                    <a:pt x="3003555" y="420397"/>
                    <a:pt x="2998753" y="427085"/>
                    <a:pt x="3006757" y="428757"/>
                  </a:cubicBezTo>
                  <a:cubicBezTo>
                    <a:pt x="3014761" y="430429"/>
                    <a:pt x="3030769" y="425413"/>
                    <a:pt x="3040374" y="427085"/>
                  </a:cubicBezTo>
                  <a:cubicBezTo>
                    <a:pt x="3049979" y="428757"/>
                    <a:pt x="3057984" y="440460"/>
                    <a:pt x="3067589" y="442132"/>
                  </a:cubicBezTo>
                  <a:cubicBezTo>
                    <a:pt x="3075593" y="448820"/>
                    <a:pt x="3080395" y="438788"/>
                    <a:pt x="3096404" y="442132"/>
                  </a:cubicBezTo>
                  <a:cubicBezTo>
                    <a:pt x="3102807" y="443804"/>
                    <a:pt x="3102807" y="452164"/>
                    <a:pt x="3110811" y="453836"/>
                  </a:cubicBezTo>
                  <a:cubicBezTo>
                    <a:pt x="3118815" y="455508"/>
                    <a:pt x="3133223" y="450492"/>
                    <a:pt x="3141227" y="452164"/>
                  </a:cubicBezTo>
                  <a:cubicBezTo>
                    <a:pt x="3149231" y="453836"/>
                    <a:pt x="3150832" y="460523"/>
                    <a:pt x="3160437" y="463867"/>
                  </a:cubicBezTo>
                  <a:cubicBezTo>
                    <a:pt x="3168441" y="465539"/>
                    <a:pt x="3182849" y="473899"/>
                    <a:pt x="3197256" y="472227"/>
                  </a:cubicBezTo>
                  <a:cubicBezTo>
                    <a:pt x="3210063" y="470555"/>
                    <a:pt x="3227672" y="457180"/>
                    <a:pt x="3235676" y="452164"/>
                  </a:cubicBezTo>
                  <a:cubicBezTo>
                    <a:pt x="3242080" y="450492"/>
                    <a:pt x="3243681" y="437117"/>
                    <a:pt x="3250084" y="437117"/>
                  </a:cubicBezTo>
                  <a:cubicBezTo>
                    <a:pt x="3259689" y="433773"/>
                    <a:pt x="3245281" y="427085"/>
                    <a:pt x="3290105" y="428757"/>
                  </a:cubicBezTo>
                  <a:cubicBezTo>
                    <a:pt x="3299710" y="427085"/>
                    <a:pt x="3302912" y="422069"/>
                    <a:pt x="3309315" y="422069"/>
                  </a:cubicBezTo>
                  <a:cubicBezTo>
                    <a:pt x="3315718" y="422069"/>
                    <a:pt x="3323722" y="423741"/>
                    <a:pt x="3333327" y="423741"/>
                  </a:cubicBezTo>
                  <a:cubicBezTo>
                    <a:pt x="3342932" y="423741"/>
                    <a:pt x="3360542" y="423741"/>
                    <a:pt x="3366945" y="427085"/>
                  </a:cubicBezTo>
                  <a:cubicBezTo>
                    <a:pt x="3373348" y="430429"/>
                    <a:pt x="3366945" y="438788"/>
                    <a:pt x="3370147" y="442132"/>
                  </a:cubicBezTo>
                  <a:cubicBezTo>
                    <a:pt x="3373348" y="445476"/>
                    <a:pt x="3384554" y="442132"/>
                    <a:pt x="3390958" y="443804"/>
                  </a:cubicBezTo>
                  <a:cubicBezTo>
                    <a:pt x="3397361" y="445476"/>
                    <a:pt x="3405365" y="450492"/>
                    <a:pt x="3413369" y="452164"/>
                  </a:cubicBezTo>
                  <a:cubicBezTo>
                    <a:pt x="3421373" y="453836"/>
                    <a:pt x="3430978" y="457180"/>
                    <a:pt x="3437382" y="457180"/>
                  </a:cubicBezTo>
                  <a:cubicBezTo>
                    <a:pt x="3443785" y="457180"/>
                    <a:pt x="3448588" y="450492"/>
                    <a:pt x="3456592" y="448820"/>
                  </a:cubicBezTo>
                  <a:cubicBezTo>
                    <a:pt x="3464596" y="447148"/>
                    <a:pt x="3475802" y="452164"/>
                    <a:pt x="3485407" y="452164"/>
                  </a:cubicBezTo>
                  <a:cubicBezTo>
                    <a:pt x="3495012" y="452164"/>
                    <a:pt x="3512621" y="453836"/>
                    <a:pt x="3519024" y="450492"/>
                  </a:cubicBezTo>
                  <a:cubicBezTo>
                    <a:pt x="3528629" y="453836"/>
                    <a:pt x="3522226" y="427085"/>
                    <a:pt x="3528629" y="433773"/>
                  </a:cubicBezTo>
                  <a:cubicBezTo>
                    <a:pt x="3531831" y="437117"/>
                    <a:pt x="3539835" y="458852"/>
                    <a:pt x="3543037" y="467211"/>
                  </a:cubicBezTo>
                  <a:cubicBezTo>
                    <a:pt x="3546239" y="475571"/>
                    <a:pt x="3549440" y="480587"/>
                    <a:pt x="3552642" y="488946"/>
                  </a:cubicBezTo>
                  <a:cubicBezTo>
                    <a:pt x="3555844" y="497306"/>
                    <a:pt x="3560646" y="507337"/>
                    <a:pt x="3563848" y="517369"/>
                  </a:cubicBezTo>
                  <a:cubicBezTo>
                    <a:pt x="3565449" y="525729"/>
                    <a:pt x="3573453" y="527400"/>
                    <a:pt x="3571852" y="547464"/>
                  </a:cubicBezTo>
                  <a:cubicBezTo>
                    <a:pt x="3573453" y="555823"/>
                    <a:pt x="3578255" y="562511"/>
                    <a:pt x="3578255" y="569199"/>
                  </a:cubicBezTo>
                  <a:cubicBezTo>
                    <a:pt x="3578255" y="575886"/>
                    <a:pt x="3571852" y="584246"/>
                    <a:pt x="3571852" y="592606"/>
                  </a:cubicBezTo>
                  <a:cubicBezTo>
                    <a:pt x="3571852" y="600965"/>
                    <a:pt x="3578255" y="610997"/>
                    <a:pt x="3576655" y="617684"/>
                  </a:cubicBezTo>
                  <a:cubicBezTo>
                    <a:pt x="3575054" y="624372"/>
                    <a:pt x="3563848" y="624372"/>
                    <a:pt x="3557445" y="637748"/>
                  </a:cubicBezTo>
                  <a:cubicBezTo>
                    <a:pt x="3555844" y="657811"/>
                    <a:pt x="3549440" y="686233"/>
                    <a:pt x="3539835" y="702953"/>
                  </a:cubicBezTo>
                  <a:cubicBezTo>
                    <a:pt x="3538234" y="704625"/>
                    <a:pt x="3512621" y="679546"/>
                    <a:pt x="3509419" y="677874"/>
                  </a:cubicBezTo>
                  <a:cubicBezTo>
                    <a:pt x="3498214" y="666170"/>
                    <a:pt x="3480604" y="646107"/>
                    <a:pt x="3472600" y="634404"/>
                  </a:cubicBezTo>
                  <a:cubicBezTo>
                    <a:pt x="3466197" y="622700"/>
                    <a:pt x="3472600" y="617684"/>
                    <a:pt x="3467798" y="607653"/>
                  </a:cubicBezTo>
                  <a:cubicBezTo>
                    <a:pt x="3462995" y="597621"/>
                    <a:pt x="3450189" y="587590"/>
                    <a:pt x="3442184" y="577558"/>
                  </a:cubicBezTo>
                  <a:cubicBezTo>
                    <a:pt x="3435781" y="569199"/>
                    <a:pt x="3435781" y="564183"/>
                    <a:pt x="3432579" y="557495"/>
                  </a:cubicBezTo>
                  <a:cubicBezTo>
                    <a:pt x="3429378" y="550807"/>
                    <a:pt x="3421373" y="537432"/>
                    <a:pt x="3418172" y="539104"/>
                  </a:cubicBezTo>
                  <a:cubicBezTo>
                    <a:pt x="3416571" y="539104"/>
                    <a:pt x="3411768" y="557495"/>
                    <a:pt x="3413369" y="564183"/>
                  </a:cubicBezTo>
                  <a:cubicBezTo>
                    <a:pt x="3414970" y="570871"/>
                    <a:pt x="3424575" y="574214"/>
                    <a:pt x="3429378" y="584246"/>
                  </a:cubicBezTo>
                  <a:cubicBezTo>
                    <a:pt x="3434180" y="594277"/>
                    <a:pt x="3434180" y="610997"/>
                    <a:pt x="3438983" y="622700"/>
                  </a:cubicBezTo>
                  <a:cubicBezTo>
                    <a:pt x="3443785" y="634404"/>
                    <a:pt x="3454991" y="649451"/>
                    <a:pt x="3462995" y="659483"/>
                  </a:cubicBezTo>
                  <a:cubicBezTo>
                    <a:pt x="3470999" y="669514"/>
                    <a:pt x="3480604" y="674530"/>
                    <a:pt x="3490209" y="682890"/>
                  </a:cubicBezTo>
                  <a:cubicBezTo>
                    <a:pt x="3501415" y="692921"/>
                    <a:pt x="3512621" y="704625"/>
                    <a:pt x="3523827" y="712984"/>
                  </a:cubicBezTo>
                  <a:cubicBezTo>
                    <a:pt x="3516123" y="713298"/>
                    <a:pt x="3500214" y="704207"/>
                    <a:pt x="3501415" y="712984"/>
                  </a:cubicBezTo>
                  <a:cubicBezTo>
                    <a:pt x="3501415" y="718000"/>
                    <a:pt x="3520625" y="733047"/>
                    <a:pt x="3525428" y="744751"/>
                  </a:cubicBezTo>
                  <a:cubicBezTo>
                    <a:pt x="3530230" y="756454"/>
                    <a:pt x="3527029" y="773174"/>
                    <a:pt x="3531831" y="784877"/>
                  </a:cubicBezTo>
                  <a:cubicBezTo>
                    <a:pt x="3535033" y="799924"/>
                    <a:pt x="3547840" y="806612"/>
                    <a:pt x="3552642" y="819987"/>
                  </a:cubicBezTo>
                  <a:cubicBezTo>
                    <a:pt x="3559045" y="833363"/>
                    <a:pt x="3567050" y="853426"/>
                    <a:pt x="3573453" y="865129"/>
                  </a:cubicBezTo>
                  <a:cubicBezTo>
                    <a:pt x="3584659" y="871817"/>
                    <a:pt x="3595865" y="890208"/>
                    <a:pt x="3595865" y="890208"/>
                  </a:cubicBezTo>
                  <a:cubicBezTo>
                    <a:pt x="3603869" y="905256"/>
                    <a:pt x="3626280" y="942038"/>
                    <a:pt x="3634285" y="958757"/>
                  </a:cubicBezTo>
                  <a:cubicBezTo>
                    <a:pt x="3643890" y="973805"/>
                    <a:pt x="3651894" y="972133"/>
                    <a:pt x="3653495" y="980492"/>
                  </a:cubicBezTo>
                  <a:cubicBezTo>
                    <a:pt x="3656696" y="988852"/>
                    <a:pt x="3639087" y="988852"/>
                    <a:pt x="3645491" y="1005571"/>
                  </a:cubicBezTo>
                  <a:cubicBezTo>
                    <a:pt x="3645491" y="1015603"/>
                    <a:pt x="3651894" y="1030650"/>
                    <a:pt x="3655096" y="1040682"/>
                  </a:cubicBezTo>
                  <a:cubicBezTo>
                    <a:pt x="3658297" y="1050713"/>
                    <a:pt x="3663100" y="1059073"/>
                    <a:pt x="3669503" y="1064088"/>
                  </a:cubicBezTo>
                  <a:cubicBezTo>
                    <a:pt x="3675906" y="1069104"/>
                    <a:pt x="3691915" y="1060745"/>
                    <a:pt x="3696717" y="1065760"/>
                  </a:cubicBezTo>
                  <a:cubicBezTo>
                    <a:pt x="3703121" y="1069104"/>
                    <a:pt x="3698318" y="1082480"/>
                    <a:pt x="3703121" y="1090839"/>
                  </a:cubicBezTo>
                  <a:cubicBezTo>
                    <a:pt x="3707923" y="1094183"/>
                    <a:pt x="3715927" y="1087495"/>
                    <a:pt x="3722331" y="1090839"/>
                  </a:cubicBezTo>
                  <a:cubicBezTo>
                    <a:pt x="3727133" y="1095855"/>
                    <a:pt x="3735137" y="1104215"/>
                    <a:pt x="3736738" y="1114246"/>
                  </a:cubicBezTo>
                  <a:cubicBezTo>
                    <a:pt x="3739940" y="1124278"/>
                    <a:pt x="3743142" y="1139325"/>
                    <a:pt x="3746343" y="1151029"/>
                  </a:cubicBezTo>
                  <a:cubicBezTo>
                    <a:pt x="3747944" y="1166076"/>
                    <a:pt x="3752747" y="1167748"/>
                    <a:pt x="3759150" y="1181123"/>
                  </a:cubicBezTo>
                  <a:cubicBezTo>
                    <a:pt x="3762352" y="1187811"/>
                    <a:pt x="3759150" y="1199514"/>
                    <a:pt x="3762352" y="1206202"/>
                  </a:cubicBezTo>
                  <a:cubicBezTo>
                    <a:pt x="3763952" y="1216234"/>
                    <a:pt x="3763952" y="1224593"/>
                    <a:pt x="3765553" y="1246328"/>
                  </a:cubicBezTo>
                  <a:cubicBezTo>
                    <a:pt x="3767154" y="1261376"/>
                    <a:pt x="3771957" y="1279767"/>
                    <a:pt x="3775158" y="1294814"/>
                  </a:cubicBezTo>
                  <a:cubicBezTo>
                    <a:pt x="3778360" y="1309862"/>
                    <a:pt x="3776759" y="1326581"/>
                    <a:pt x="3784763" y="1339956"/>
                  </a:cubicBezTo>
                  <a:cubicBezTo>
                    <a:pt x="3786364" y="1358347"/>
                    <a:pt x="3819982" y="1373395"/>
                    <a:pt x="3819982" y="1373395"/>
                  </a:cubicBezTo>
                  <a:cubicBezTo>
                    <a:pt x="3827986" y="1383426"/>
                    <a:pt x="3839192" y="1386770"/>
                    <a:pt x="3847196" y="1395130"/>
                  </a:cubicBezTo>
                  <a:cubicBezTo>
                    <a:pt x="3855200" y="1403489"/>
                    <a:pt x="3858402" y="1413521"/>
                    <a:pt x="3864805" y="1420209"/>
                  </a:cubicBezTo>
                  <a:cubicBezTo>
                    <a:pt x="3871208" y="1425224"/>
                    <a:pt x="3884015" y="1433584"/>
                    <a:pt x="3884015" y="1433584"/>
                  </a:cubicBezTo>
                  <a:cubicBezTo>
                    <a:pt x="3888818" y="1441944"/>
                    <a:pt x="3892019" y="1450303"/>
                    <a:pt x="3898423" y="1470366"/>
                  </a:cubicBezTo>
                  <a:cubicBezTo>
                    <a:pt x="3901624" y="1483742"/>
                    <a:pt x="3903225" y="1502133"/>
                    <a:pt x="3908028" y="1515508"/>
                  </a:cubicBezTo>
                  <a:cubicBezTo>
                    <a:pt x="3912830" y="1528884"/>
                    <a:pt x="3917633" y="1542259"/>
                    <a:pt x="3922435" y="1553963"/>
                  </a:cubicBezTo>
                  <a:cubicBezTo>
                    <a:pt x="3927238" y="1565666"/>
                    <a:pt x="3922435" y="1572354"/>
                    <a:pt x="3938444" y="1587401"/>
                  </a:cubicBezTo>
                  <a:cubicBezTo>
                    <a:pt x="3944847" y="1594089"/>
                    <a:pt x="3954452" y="1592417"/>
                    <a:pt x="3957654" y="1597433"/>
                  </a:cubicBezTo>
                  <a:cubicBezTo>
                    <a:pt x="3960855" y="1602449"/>
                    <a:pt x="3952851" y="1617496"/>
                    <a:pt x="3957654" y="1620840"/>
                  </a:cubicBezTo>
                  <a:cubicBezTo>
                    <a:pt x="3962456" y="1624184"/>
                    <a:pt x="3975263" y="1614152"/>
                    <a:pt x="3981666" y="1617496"/>
                  </a:cubicBezTo>
                  <a:cubicBezTo>
                    <a:pt x="3988069" y="1620840"/>
                    <a:pt x="3988069" y="1632543"/>
                    <a:pt x="3994473" y="1635887"/>
                  </a:cubicBezTo>
                  <a:cubicBezTo>
                    <a:pt x="4000876" y="1639231"/>
                    <a:pt x="4010481" y="1637559"/>
                    <a:pt x="4018485" y="1640903"/>
                  </a:cubicBezTo>
                  <a:cubicBezTo>
                    <a:pt x="4026489" y="1645919"/>
                    <a:pt x="4037695" y="1642575"/>
                    <a:pt x="4042498" y="1652606"/>
                  </a:cubicBezTo>
                  <a:cubicBezTo>
                    <a:pt x="4053704" y="1660966"/>
                    <a:pt x="4072914" y="1677685"/>
                    <a:pt x="4080918" y="1687717"/>
                  </a:cubicBezTo>
                  <a:cubicBezTo>
                    <a:pt x="4090523" y="1696076"/>
                    <a:pt x="4087321" y="1707780"/>
                    <a:pt x="4095325" y="1716139"/>
                  </a:cubicBezTo>
                  <a:cubicBezTo>
                    <a:pt x="4101729" y="1721155"/>
                    <a:pt x="4114535" y="1714468"/>
                    <a:pt x="4119338" y="1717811"/>
                  </a:cubicBezTo>
                  <a:cubicBezTo>
                    <a:pt x="4124140" y="1721155"/>
                    <a:pt x="4122540" y="1726171"/>
                    <a:pt x="4127342" y="1734531"/>
                  </a:cubicBezTo>
                  <a:cubicBezTo>
                    <a:pt x="4132145" y="1741218"/>
                    <a:pt x="4138548" y="1761281"/>
                    <a:pt x="4144951" y="1766297"/>
                  </a:cubicBezTo>
                  <a:cubicBezTo>
                    <a:pt x="4149754" y="1771313"/>
                    <a:pt x="4167363" y="1772985"/>
                    <a:pt x="4172166" y="1778001"/>
                  </a:cubicBezTo>
                  <a:cubicBezTo>
                    <a:pt x="4180170" y="1783016"/>
                    <a:pt x="4180170" y="1778001"/>
                    <a:pt x="4186573" y="1783016"/>
                  </a:cubicBezTo>
                  <a:cubicBezTo>
                    <a:pt x="4191376" y="1788032"/>
                    <a:pt x="4196178" y="1801408"/>
                    <a:pt x="4200981" y="1808095"/>
                  </a:cubicBezTo>
                  <a:cubicBezTo>
                    <a:pt x="4202582" y="1814783"/>
                    <a:pt x="4220191" y="1823143"/>
                    <a:pt x="4216989" y="1828158"/>
                  </a:cubicBezTo>
                  <a:cubicBezTo>
                    <a:pt x="4216989" y="1833174"/>
                    <a:pt x="4221792" y="1851565"/>
                    <a:pt x="4215388" y="1856581"/>
                  </a:cubicBezTo>
                  <a:cubicBezTo>
                    <a:pt x="4208985" y="1863269"/>
                    <a:pt x="4188174" y="1864941"/>
                    <a:pt x="4178569" y="1868285"/>
                  </a:cubicBezTo>
                  <a:cubicBezTo>
                    <a:pt x="4172166" y="1871629"/>
                    <a:pt x="4156157" y="1876644"/>
                    <a:pt x="4159359" y="1881660"/>
                  </a:cubicBezTo>
                  <a:cubicBezTo>
                    <a:pt x="4165762" y="1885004"/>
                    <a:pt x="4212187" y="1886676"/>
                    <a:pt x="4221792" y="1891692"/>
                  </a:cubicBezTo>
                  <a:cubicBezTo>
                    <a:pt x="4231397" y="1898379"/>
                    <a:pt x="4207384" y="1903395"/>
                    <a:pt x="4221792" y="1916770"/>
                  </a:cubicBezTo>
                  <a:cubicBezTo>
                    <a:pt x="4228195" y="1926802"/>
                    <a:pt x="4249006" y="1941849"/>
                    <a:pt x="4263413" y="1951881"/>
                  </a:cubicBezTo>
                  <a:cubicBezTo>
                    <a:pt x="4277821" y="1961912"/>
                    <a:pt x="4295430" y="1970272"/>
                    <a:pt x="4308237" y="1971944"/>
                  </a:cubicBezTo>
                  <a:cubicBezTo>
                    <a:pt x="4322644" y="1973616"/>
                    <a:pt x="4316241" y="1963584"/>
                    <a:pt x="4340253" y="1958569"/>
                  </a:cubicBezTo>
                  <a:cubicBezTo>
                    <a:pt x="4349858" y="1955225"/>
                    <a:pt x="4356262" y="1950209"/>
                    <a:pt x="4364266" y="1946865"/>
                  </a:cubicBezTo>
                  <a:cubicBezTo>
                    <a:pt x="4372270" y="1943521"/>
                    <a:pt x="4375472" y="1941849"/>
                    <a:pt x="4389879" y="1941849"/>
                  </a:cubicBezTo>
                  <a:cubicBezTo>
                    <a:pt x="4404287" y="1941849"/>
                    <a:pt x="4433102" y="1943521"/>
                    <a:pt x="4447509" y="1941849"/>
                  </a:cubicBezTo>
                  <a:cubicBezTo>
                    <a:pt x="4463518" y="1938506"/>
                    <a:pt x="4450711" y="1931818"/>
                    <a:pt x="4476325" y="1926802"/>
                  </a:cubicBezTo>
                  <a:cubicBezTo>
                    <a:pt x="4485930" y="1921786"/>
                    <a:pt x="4493934" y="1915099"/>
                    <a:pt x="4505140" y="1913427"/>
                  </a:cubicBezTo>
                  <a:cubicBezTo>
                    <a:pt x="4516345" y="1911755"/>
                    <a:pt x="4532354" y="1918442"/>
                    <a:pt x="4541959" y="1916770"/>
                  </a:cubicBezTo>
                  <a:cubicBezTo>
                    <a:pt x="4551564" y="1915099"/>
                    <a:pt x="4556366" y="1910083"/>
                    <a:pt x="4565971" y="1908411"/>
                  </a:cubicBezTo>
                  <a:cubicBezTo>
                    <a:pt x="4575576" y="1906739"/>
                    <a:pt x="4594786" y="1903395"/>
                    <a:pt x="4601190" y="1903395"/>
                  </a:cubicBezTo>
                  <a:cubicBezTo>
                    <a:pt x="4603791" y="1905903"/>
                    <a:pt x="4598388" y="1910919"/>
                    <a:pt x="4609194" y="1908411"/>
                  </a:cubicBezTo>
                  <a:cubicBezTo>
                    <a:pt x="4615597" y="1906739"/>
                    <a:pt x="4630005" y="1900051"/>
                    <a:pt x="4642811" y="1896707"/>
                  </a:cubicBezTo>
                  <a:cubicBezTo>
                    <a:pt x="4655618" y="1893364"/>
                    <a:pt x="4671627" y="1895035"/>
                    <a:pt x="4684433" y="1888348"/>
                  </a:cubicBezTo>
                  <a:cubicBezTo>
                    <a:pt x="4697240" y="1885004"/>
                    <a:pt x="4708446" y="1859925"/>
                    <a:pt x="4719652" y="1861597"/>
                  </a:cubicBezTo>
                  <a:cubicBezTo>
                    <a:pt x="4730857" y="1856581"/>
                    <a:pt x="4748467" y="1858253"/>
                    <a:pt x="4754870" y="1861597"/>
                  </a:cubicBezTo>
                  <a:cubicBezTo>
                    <a:pt x="4761273" y="1864941"/>
                    <a:pt x="4758072" y="1871629"/>
                    <a:pt x="4758072" y="1878316"/>
                  </a:cubicBezTo>
                  <a:cubicBezTo>
                    <a:pt x="4758072" y="1885004"/>
                    <a:pt x="4753269" y="1891692"/>
                    <a:pt x="4753269" y="1901723"/>
                  </a:cubicBezTo>
                  <a:cubicBezTo>
                    <a:pt x="4753269" y="1913427"/>
                    <a:pt x="4754870" y="1926802"/>
                    <a:pt x="4754870" y="1936834"/>
                  </a:cubicBezTo>
                  <a:cubicBezTo>
                    <a:pt x="4754870" y="1946865"/>
                    <a:pt x="4754870" y="1956897"/>
                    <a:pt x="4753269" y="1963584"/>
                  </a:cubicBezTo>
                  <a:cubicBezTo>
                    <a:pt x="4751668" y="1970272"/>
                    <a:pt x="4746866" y="1966928"/>
                    <a:pt x="4743664" y="1978632"/>
                  </a:cubicBezTo>
                  <a:cubicBezTo>
                    <a:pt x="4740462" y="1990335"/>
                    <a:pt x="4740462" y="2020430"/>
                    <a:pt x="4735660" y="2033805"/>
                  </a:cubicBezTo>
                  <a:cubicBezTo>
                    <a:pt x="4730857" y="2047181"/>
                    <a:pt x="4721252" y="2050525"/>
                    <a:pt x="4716450" y="2058884"/>
                  </a:cubicBezTo>
                  <a:cubicBezTo>
                    <a:pt x="4711647" y="2067244"/>
                    <a:pt x="4711647" y="2075603"/>
                    <a:pt x="4706845" y="2087307"/>
                  </a:cubicBezTo>
                  <a:cubicBezTo>
                    <a:pt x="4702042" y="2099010"/>
                    <a:pt x="4692437" y="2115730"/>
                    <a:pt x="4687635" y="2127433"/>
                  </a:cubicBezTo>
                  <a:cubicBezTo>
                    <a:pt x="4682832" y="2139137"/>
                    <a:pt x="4681232" y="2142480"/>
                    <a:pt x="4673227" y="2157528"/>
                  </a:cubicBezTo>
                  <a:cubicBezTo>
                    <a:pt x="4658820" y="2179263"/>
                    <a:pt x="4657219" y="2190966"/>
                    <a:pt x="4642811" y="2212701"/>
                  </a:cubicBezTo>
                  <a:cubicBezTo>
                    <a:pt x="4636408" y="2229420"/>
                    <a:pt x="4623601" y="2241124"/>
                    <a:pt x="4620400" y="2252827"/>
                  </a:cubicBezTo>
                  <a:cubicBezTo>
                    <a:pt x="4617198" y="2264531"/>
                    <a:pt x="4622001" y="2272891"/>
                    <a:pt x="4620400" y="2279578"/>
                  </a:cubicBezTo>
                  <a:cubicBezTo>
                    <a:pt x="4618799" y="2287938"/>
                    <a:pt x="4612396" y="2289610"/>
                    <a:pt x="4607593" y="2296297"/>
                  </a:cubicBezTo>
                  <a:cubicBezTo>
                    <a:pt x="4602791" y="2302985"/>
                    <a:pt x="4605992" y="2302985"/>
                    <a:pt x="4594786" y="2323048"/>
                  </a:cubicBezTo>
                  <a:cubicBezTo>
                    <a:pt x="4586782" y="2334752"/>
                    <a:pt x="4572375" y="2349799"/>
                    <a:pt x="4562770" y="2364846"/>
                  </a:cubicBezTo>
                  <a:cubicBezTo>
                    <a:pt x="4553165" y="2379894"/>
                    <a:pt x="4548362" y="2401629"/>
                    <a:pt x="4537156" y="2416676"/>
                  </a:cubicBezTo>
                  <a:cubicBezTo>
                    <a:pt x="4527551" y="2431723"/>
                    <a:pt x="4508341" y="2440083"/>
                    <a:pt x="4498736" y="2455130"/>
                  </a:cubicBezTo>
                  <a:cubicBezTo>
                    <a:pt x="4484329" y="2478537"/>
                    <a:pt x="4482728" y="2483553"/>
                    <a:pt x="4457115" y="2500272"/>
                  </a:cubicBezTo>
                  <a:cubicBezTo>
                    <a:pt x="4426699" y="2547086"/>
                    <a:pt x="4477925" y="2503616"/>
                    <a:pt x="4421896" y="2537055"/>
                  </a:cubicBezTo>
                  <a:cubicBezTo>
                    <a:pt x="4409089" y="2545414"/>
                    <a:pt x="4402686" y="2562134"/>
                    <a:pt x="4389879" y="2570493"/>
                  </a:cubicBezTo>
                  <a:cubicBezTo>
                    <a:pt x="4380274" y="2580525"/>
                    <a:pt x="4383476" y="2567149"/>
                    <a:pt x="4361064" y="2580525"/>
                  </a:cubicBezTo>
                  <a:cubicBezTo>
                    <a:pt x="4353060" y="2585541"/>
                    <a:pt x="4345056" y="2592228"/>
                    <a:pt x="4337052" y="2598916"/>
                  </a:cubicBezTo>
                  <a:cubicBezTo>
                    <a:pt x="4329048" y="2605604"/>
                    <a:pt x="4325846" y="2610619"/>
                    <a:pt x="4313039" y="2618979"/>
                  </a:cubicBezTo>
                  <a:cubicBezTo>
                    <a:pt x="4300233" y="2627339"/>
                    <a:pt x="4273018" y="2639042"/>
                    <a:pt x="4260212" y="2649074"/>
                  </a:cubicBezTo>
                  <a:cubicBezTo>
                    <a:pt x="4249006" y="2660777"/>
                    <a:pt x="4253808" y="2665793"/>
                    <a:pt x="4239401" y="2679168"/>
                  </a:cubicBezTo>
                  <a:cubicBezTo>
                    <a:pt x="4229796" y="2690872"/>
                    <a:pt x="4213787" y="2704247"/>
                    <a:pt x="4202582" y="2714279"/>
                  </a:cubicBezTo>
                  <a:cubicBezTo>
                    <a:pt x="4191376" y="2724310"/>
                    <a:pt x="4180170" y="2729326"/>
                    <a:pt x="4172166" y="2741030"/>
                  </a:cubicBezTo>
                  <a:cubicBezTo>
                    <a:pt x="4162561" y="2749389"/>
                    <a:pt x="4156157" y="2776140"/>
                    <a:pt x="4149754" y="2784500"/>
                  </a:cubicBezTo>
                  <a:cubicBezTo>
                    <a:pt x="4143351" y="2792859"/>
                    <a:pt x="4133746" y="2786172"/>
                    <a:pt x="4128943" y="2789515"/>
                  </a:cubicBezTo>
                  <a:cubicBezTo>
                    <a:pt x="4124140" y="2792859"/>
                    <a:pt x="4125741" y="2802891"/>
                    <a:pt x="4124140" y="2809579"/>
                  </a:cubicBezTo>
                  <a:cubicBezTo>
                    <a:pt x="4122540" y="2816266"/>
                    <a:pt x="4122540" y="2819610"/>
                    <a:pt x="4116136" y="2829642"/>
                  </a:cubicBezTo>
                  <a:cubicBezTo>
                    <a:pt x="4109275" y="2840561"/>
                    <a:pt x="4105748" y="2846675"/>
                    <a:pt x="4104187" y="2849912"/>
                  </a:cubicBezTo>
                  <a:cubicBezTo>
                    <a:pt x="4101729" y="2850541"/>
                    <a:pt x="4096526" y="2855139"/>
                    <a:pt x="4085720" y="2866424"/>
                  </a:cubicBezTo>
                  <a:cubicBezTo>
                    <a:pt x="4077716" y="2876456"/>
                    <a:pt x="4068111" y="2871440"/>
                    <a:pt x="4061708" y="2879799"/>
                  </a:cubicBezTo>
                  <a:cubicBezTo>
                    <a:pt x="4055305" y="2888159"/>
                    <a:pt x="4055305" y="2904878"/>
                    <a:pt x="4047300" y="2911566"/>
                  </a:cubicBezTo>
                  <a:cubicBezTo>
                    <a:pt x="4040897" y="2918254"/>
                    <a:pt x="4024889" y="2914910"/>
                    <a:pt x="4018485" y="2919926"/>
                  </a:cubicBezTo>
                  <a:cubicBezTo>
                    <a:pt x="4012082" y="2924941"/>
                    <a:pt x="4007279" y="2933301"/>
                    <a:pt x="4004078" y="2941661"/>
                  </a:cubicBezTo>
                  <a:cubicBezTo>
                    <a:pt x="3999275" y="2950020"/>
                    <a:pt x="4002477" y="2968411"/>
                    <a:pt x="3994473" y="2975099"/>
                  </a:cubicBezTo>
                  <a:cubicBezTo>
                    <a:pt x="3989670" y="2983459"/>
                    <a:pt x="3980065" y="2986803"/>
                    <a:pt x="3975263" y="2995162"/>
                  </a:cubicBezTo>
                  <a:cubicBezTo>
                    <a:pt x="3970460" y="3005194"/>
                    <a:pt x="3973662" y="2995162"/>
                    <a:pt x="3962456" y="3025257"/>
                  </a:cubicBezTo>
                  <a:cubicBezTo>
                    <a:pt x="3957654" y="3035288"/>
                    <a:pt x="3952851" y="3052008"/>
                    <a:pt x="3948049" y="3060367"/>
                  </a:cubicBezTo>
                  <a:cubicBezTo>
                    <a:pt x="3943246" y="3068727"/>
                    <a:pt x="3936843" y="3065383"/>
                    <a:pt x="3933641" y="3072071"/>
                  </a:cubicBezTo>
                  <a:cubicBezTo>
                    <a:pt x="3930439" y="3078759"/>
                    <a:pt x="3935242" y="3092134"/>
                    <a:pt x="3932040" y="3102165"/>
                  </a:cubicBezTo>
                  <a:cubicBezTo>
                    <a:pt x="3928838" y="3112197"/>
                    <a:pt x="3917633" y="3125572"/>
                    <a:pt x="3914431" y="3137276"/>
                  </a:cubicBezTo>
                  <a:cubicBezTo>
                    <a:pt x="3911229" y="3148979"/>
                    <a:pt x="3908028" y="3160683"/>
                    <a:pt x="3909628" y="3172386"/>
                  </a:cubicBezTo>
                  <a:cubicBezTo>
                    <a:pt x="3909628" y="3185762"/>
                    <a:pt x="3919233" y="3200809"/>
                    <a:pt x="3924036" y="3212513"/>
                  </a:cubicBezTo>
                  <a:cubicBezTo>
                    <a:pt x="3928838" y="3224216"/>
                    <a:pt x="3938444" y="3234248"/>
                    <a:pt x="3941645" y="3240935"/>
                  </a:cubicBezTo>
                  <a:cubicBezTo>
                    <a:pt x="3942046" y="3236024"/>
                    <a:pt x="3939644" y="3221290"/>
                    <a:pt x="3948049" y="3252639"/>
                  </a:cubicBezTo>
                  <a:cubicBezTo>
                    <a:pt x="3948049" y="3259326"/>
                    <a:pt x="3941645" y="3274374"/>
                    <a:pt x="3941645" y="3286077"/>
                  </a:cubicBezTo>
                  <a:cubicBezTo>
                    <a:pt x="3941645" y="3297781"/>
                    <a:pt x="3943246" y="3311156"/>
                    <a:pt x="3943246" y="3322860"/>
                  </a:cubicBezTo>
                  <a:cubicBezTo>
                    <a:pt x="3943246" y="3334563"/>
                    <a:pt x="3940044" y="3347938"/>
                    <a:pt x="3941645" y="3357970"/>
                  </a:cubicBezTo>
                  <a:cubicBezTo>
                    <a:pt x="3943246" y="3368002"/>
                    <a:pt x="3949649" y="3378033"/>
                    <a:pt x="3952851" y="3388065"/>
                  </a:cubicBezTo>
                  <a:cubicBezTo>
                    <a:pt x="3956053" y="3398096"/>
                    <a:pt x="3956053" y="3409800"/>
                    <a:pt x="3957654" y="3421503"/>
                  </a:cubicBezTo>
                  <a:cubicBezTo>
                    <a:pt x="3959254" y="3433207"/>
                    <a:pt x="3962456" y="3453270"/>
                    <a:pt x="3967259" y="3463301"/>
                  </a:cubicBezTo>
                  <a:cubicBezTo>
                    <a:pt x="3972061" y="3473333"/>
                    <a:pt x="3981666" y="3478349"/>
                    <a:pt x="3989670" y="3483364"/>
                  </a:cubicBezTo>
                  <a:cubicBezTo>
                    <a:pt x="3997674" y="3488380"/>
                    <a:pt x="4007279" y="3483364"/>
                    <a:pt x="4012082" y="3493396"/>
                  </a:cubicBezTo>
                  <a:cubicBezTo>
                    <a:pt x="4024889" y="3535194"/>
                    <a:pt x="4026489" y="3480021"/>
                    <a:pt x="4023288" y="3543554"/>
                  </a:cubicBezTo>
                  <a:cubicBezTo>
                    <a:pt x="4024889" y="3560273"/>
                    <a:pt x="4015284" y="3538538"/>
                    <a:pt x="4010481" y="3592040"/>
                  </a:cubicBezTo>
                  <a:cubicBezTo>
                    <a:pt x="4008880" y="3608759"/>
                    <a:pt x="4015284" y="3625478"/>
                    <a:pt x="4015284" y="3643869"/>
                  </a:cubicBezTo>
                  <a:cubicBezTo>
                    <a:pt x="4015284" y="3662260"/>
                    <a:pt x="4015284" y="3680652"/>
                    <a:pt x="4015284" y="3699043"/>
                  </a:cubicBezTo>
                  <a:cubicBezTo>
                    <a:pt x="4015284" y="3717434"/>
                    <a:pt x="4013683" y="3735825"/>
                    <a:pt x="4015284" y="3752544"/>
                  </a:cubicBezTo>
                  <a:cubicBezTo>
                    <a:pt x="4016884" y="3769264"/>
                    <a:pt x="4028090" y="3785983"/>
                    <a:pt x="4028090" y="3797686"/>
                  </a:cubicBezTo>
                  <a:cubicBezTo>
                    <a:pt x="4028090" y="3809390"/>
                    <a:pt x="4021687" y="3817749"/>
                    <a:pt x="4018485" y="3827781"/>
                  </a:cubicBezTo>
                  <a:cubicBezTo>
                    <a:pt x="4015284" y="3837813"/>
                    <a:pt x="4015284" y="3854532"/>
                    <a:pt x="4010481" y="3862891"/>
                  </a:cubicBezTo>
                  <a:cubicBezTo>
                    <a:pt x="4005679" y="3871251"/>
                    <a:pt x="3996074" y="3869579"/>
                    <a:pt x="3989670" y="3877939"/>
                  </a:cubicBezTo>
                  <a:cubicBezTo>
                    <a:pt x="3984868" y="3887970"/>
                    <a:pt x="3984868" y="3894658"/>
                    <a:pt x="3970460" y="3909705"/>
                  </a:cubicBezTo>
                  <a:cubicBezTo>
                    <a:pt x="3964057" y="3919737"/>
                    <a:pt x="3964057" y="3928097"/>
                    <a:pt x="3952851" y="3938128"/>
                  </a:cubicBezTo>
                  <a:cubicBezTo>
                    <a:pt x="3941645" y="3948160"/>
                    <a:pt x="3917633" y="3959863"/>
                    <a:pt x="3903225" y="3968223"/>
                  </a:cubicBezTo>
                  <a:cubicBezTo>
                    <a:pt x="3888818" y="3976582"/>
                    <a:pt x="3880813" y="3979926"/>
                    <a:pt x="3866406" y="3984942"/>
                  </a:cubicBezTo>
                  <a:cubicBezTo>
                    <a:pt x="3855200" y="3988286"/>
                    <a:pt x="3848797" y="3983270"/>
                    <a:pt x="3837591" y="3988286"/>
                  </a:cubicBezTo>
                  <a:cubicBezTo>
                    <a:pt x="3826385" y="3993302"/>
                    <a:pt x="3808776" y="4011693"/>
                    <a:pt x="3794368" y="4020052"/>
                  </a:cubicBezTo>
                  <a:cubicBezTo>
                    <a:pt x="3779961" y="4030084"/>
                    <a:pt x="3768755" y="4033428"/>
                    <a:pt x="3754347" y="4048475"/>
                  </a:cubicBezTo>
                  <a:cubicBezTo>
                    <a:pt x="3738339" y="4073554"/>
                    <a:pt x="3725532" y="4090273"/>
                    <a:pt x="3703121" y="4110336"/>
                  </a:cubicBezTo>
                  <a:cubicBezTo>
                    <a:pt x="3691915" y="4120368"/>
                    <a:pt x="3683911" y="4130400"/>
                    <a:pt x="3669503" y="4135415"/>
                  </a:cubicBezTo>
                  <a:cubicBezTo>
                    <a:pt x="3656696" y="4140431"/>
                    <a:pt x="3639087" y="4165510"/>
                    <a:pt x="3639087" y="4165510"/>
                  </a:cubicBezTo>
                  <a:cubicBezTo>
                    <a:pt x="3629482" y="4173870"/>
                    <a:pt x="3607070" y="4170526"/>
                    <a:pt x="3602268" y="4178885"/>
                  </a:cubicBezTo>
                  <a:cubicBezTo>
                    <a:pt x="3594264" y="4187245"/>
                    <a:pt x="3592663" y="4203964"/>
                    <a:pt x="3592663" y="4213996"/>
                  </a:cubicBezTo>
                  <a:cubicBezTo>
                    <a:pt x="3591062" y="4220684"/>
                    <a:pt x="3602268" y="4239075"/>
                    <a:pt x="3602268" y="4239075"/>
                  </a:cubicBezTo>
                  <a:cubicBezTo>
                    <a:pt x="3603869" y="4247434"/>
                    <a:pt x="3610272" y="4240747"/>
                    <a:pt x="3615075" y="4255794"/>
                  </a:cubicBezTo>
                  <a:cubicBezTo>
                    <a:pt x="3616675" y="4264154"/>
                    <a:pt x="3613474" y="4279201"/>
                    <a:pt x="3616675" y="4290904"/>
                  </a:cubicBezTo>
                  <a:cubicBezTo>
                    <a:pt x="3619877" y="4302608"/>
                    <a:pt x="3629482" y="4314311"/>
                    <a:pt x="3634285" y="4329359"/>
                  </a:cubicBezTo>
                  <a:cubicBezTo>
                    <a:pt x="3639087" y="4347750"/>
                    <a:pt x="3645491" y="4354438"/>
                    <a:pt x="3643890" y="4386204"/>
                  </a:cubicBezTo>
                  <a:cubicBezTo>
                    <a:pt x="3645491" y="4402923"/>
                    <a:pt x="3647091" y="4417971"/>
                    <a:pt x="3645491" y="4429674"/>
                  </a:cubicBezTo>
                  <a:cubicBezTo>
                    <a:pt x="3643890" y="4441378"/>
                    <a:pt x="3635885" y="4448065"/>
                    <a:pt x="3634285" y="4456425"/>
                  </a:cubicBezTo>
                  <a:cubicBezTo>
                    <a:pt x="3632684" y="4464785"/>
                    <a:pt x="3635885" y="4474816"/>
                    <a:pt x="3634285" y="4484848"/>
                  </a:cubicBezTo>
                  <a:cubicBezTo>
                    <a:pt x="3632684" y="4494879"/>
                    <a:pt x="3634285" y="4506583"/>
                    <a:pt x="3627881" y="4516614"/>
                  </a:cubicBezTo>
                  <a:cubicBezTo>
                    <a:pt x="3618276" y="4526646"/>
                    <a:pt x="3607070" y="4531662"/>
                    <a:pt x="3595865" y="4541693"/>
                  </a:cubicBezTo>
                  <a:cubicBezTo>
                    <a:pt x="3583058" y="4553397"/>
                    <a:pt x="3576655" y="4545037"/>
                    <a:pt x="3562247" y="4555069"/>
                  </a:cubicBezTo>
                  <a:cubicBezTo>
                    <a:pt x="3551041" y="4560084"/>
                    <a:pt x="3533432" y="4566772"/>
                    <a:pt x="3519024" y="4575132"/>
                  </a:cubicBezTo>
                  <a:cubicBezTo>
                    <a:pt x="3506218" y="4580148"/>
                    <a:pt x="3496613" y="4576804"/>
                    <a:pt x="3485407" y="4581819"/>
                  </a:cubicBezTo>
                  <a:cubicBezTo>
                    <a:pt x="3472600" y="4586835"/>
                    <a:pt x="3451789" y="4610242"/>
                    <a:pt x="3451789" y="4610242"/>
                  </a:cubicBezTo>
                  <a:cubicBezTo>
                    <a:pt x="3446987" y="4616930"/>
                    <a:pt x="3434180" y="4628633"/>
                    <a:pt x="3434180" y="4636993"/>
                  </a:cubicBezTo>
                  <a:cubicBezTo>
                    <a:pt x="3434180" y="4650368"/>
                    <a:pt x="3446987" y="4655384"/>
                    <a:pt x="3446987" y="4655384"/>
                  </a:cubicBezTo>
                  <a:cubicBezTo>
                    <a:pt x="3448588" y="4662072"/>
                    <a:pt x="3469399" y="4608570"/>
                    <a:pt x="3462995" y="4631977"/>
                  </a:cubicBezTo>
                  <a:cubicBezTo>
                    <a:pt x="3464596" y="4633649"/>
                    <a:pt x="3461394" y="4647025"/>
                    <a:pt x="3458193" y="4662072"/>
                  </a:cubicBezTo>
                  <a:cubicBezTo>
                    <a:pt x="3454991" y="4677119"/>
                    <a:pt x="3451789" y="4700526"/>
                    <a:pt x="3448588" y="4717245"/>
                  </a:cubicBezTo>
                  <a:cubicBezTo>
                    <a:pt x="3445386" y="4733965"/>
                    <a:pt x="3442184" y="4747340"/>
                    <a:pt x="3437382" y="4760715"/>
                  </a:cubicBezTo>
                  <a:cubicBezTo>
                    <a:pt x="3432579" y="4774091"/>
                    <a:pt x="3430978" y="4784122"/>
                    <a:pt x="3422974" y="4797498"/>
                  </a:cubicBezTo>
                  <a:cubicBezTo>
                    <a:pt x="3418172" y="4817561"/>
                    <a:pt x="3402163" y="4834280"/>
                    <a:pt x="3386155" y="4845984"/>
                  </a:cubicBezTo>
                  <a:cubicBezTo>
                    <a:pt x="3371748" y="4856015"/>
                    <a:pt x="3362143" y="4866047"/>
                    <a:pt x="3346134" y="4871063"/>
                  </a:cubicBezTo>
                  <a:cubicBezTo>
                    <a:pt x="3334928" y="4882766"/>
                    <a:pt x="3325323" y="4894470"/>
                    <a:pt x="3317319" y="4911189"/>
                  </a:cubicBezTo>
                  <a:cubicBezTo>
                    <a:pt x="3307714" y="4926236"/>
                    <a:pt x="3298109" y="4951315"/>
                    <a:pt x="3290105" y="4966362"/>
                  </a:cubicBezTo>
                  <a:cubicBezTo>
                    <a:pt x="3280500" y="4979738"/>
                    <a:pt x="3275697" y="4998129"/>
                    <a:pt x="3264492" y="5006489"/>
                  </a:cubicBezTo>
                  <a:cubicBezTo>
                    <a:pt x="3254887" y="5016520"/>
                    <a:pt x="3240479" y="5016520"/>
                    <a:pt x="3227672" y="5028224"/>
                  </a:cubicBezTo>
                  <a:cubicBezTo>
                    <a:pt x="3213265" y="5049959"/>
                    <a:pt x="3206861" y="5054974"/>
                    <a:pt x="3192454" y="5076709"/>
                  </a:cubicBezTo>
                  <a:cubicBezTo>
                    <a:pt x="3181248" y="5093429"/>
                    <a:pt x="3173244" y="5091757"/>
                    <a:pt x="3155635" y="5103460"/>
                  </a:cubicBezTo>
                  <a:cubicBezTo>
                    <a:pt x="3144429" y="5113492"/>
                    <a:pt x="3134824" y="5123523"/>
                    <a:pt x="3122017" y="5133555"/>
                  </a:cubicBezTo>
                  <a:cubicBezTo>
                    <a:pt x="3109210" y="5143586"/>
                    <a:pt x="3094803" y="5155290"/>
                    <a:pt x="3081996" y="5163649"/>
                  </a:cubicBezTo>
                  <a:cubicBezTo>
                    <a:pt x="3069190" y="5166993"/>
                    <a:pt x="3061185" y="5178697"/>
                    <a:pt x="3048379" y="5183713"/>
                  </a:cubicBezTo>
                  <a:cubicBezTo>
                    <a:pt x="3041975" y="5185385"/>
                    <a:pt x="3014761" y="5192072"/>
                    <a:pt x="3014761" y="5192072"/>
                  </a:cubicBezTo>
                  <a:cubicBezTo>
                    <a:pt x="3001954" y="5197088"/>
                    <a:pt x="2989148" y="5203776"/>
                    <a:pt x="2977942" y="5207120"/>
                  </a:cubicBezTo>
                  <a:cubicBezTo>
                    <a:pt x="2969938" y="5208791"/>
                    <a:pt x="2966736" y="5198760"/>
                    <a:pt x="2961934" y="5198760"/>
                  </a:cubicBezTo>
                  <a:cubicBezTo>
                    <a:pt x="2957131" y="5198760"/>
                    <a:pt x="2955530" y="5207120"/>
                    <a:pt x="2949127" y="5212135"/>
                  </a:cubicBezTo>
                  <a:cubicBezTo>
                    <a:pt x="2942723" y="5215479"/>
                    <a:pt x="2933118" y="5218823"/>
                    <a:pt x="2920312" y="5223839"/>
                  </a:cubicBezTo>
                  <a:cubicBezTo>
                    <a:pt x="2913908" y="5223839"/>
                    <a:pt x="2913908" y="5212135"/>
                    <a:pt x="2909106" y="5212135"/>
                  </a:cubicBezTo>
                  <a:cubicBezTo>
                    <a:pt x="2904303" y="5212135"/>
                    <a:pt x="2901102" y="5222167"/>
                    <a:pt x="2894698" y="5227183"/>
                  </a:cubicBezTo>
                  <a:cubicBezTo>
                    <a:pt x="2888295" y="5232198"/>
                    <a:pt x="2880291" y="5238886"/>
                    <a:pt x="2872287" y="5238886"/>
                  </a:cubicBezTo>
                  <a:cubicBezTo>
                    <a:pt x="2864283" y="5240558"/>
                    <a:pt x="2861081" y="5225511"/>
                    <a:pt x="2846673" y="5223839"/>
                  </a:cubicBezTo>
                  <a:cubicBezTo>
                    <a:pt x="2832266" y="5222167"/>
                    <a:pt x="2808253" y="5228855"/>
                    <a:pt x="2785842" y="5228855"/>
                  </a:cubicBezTo>
                  <a:cubicBezTo>
                    <a:pt x="2763430" y="5228855"/>
                    <a:pt x="2731413" y="5220495"/>
                    <a:pt x="2713804" y="5223839"/>
                  </a:cubicBezTo>
                  <a:cubicBezTo>
                    <a:pt x="2696195" y="5227183"/>
                    <a:pt x="2697796" y="5247246"/>
                    <a:pt x="2680186" y="5252262"/>
                  </a:cubicBezTo>
                  <a:cubicBezTo>
                    <a:pt x="2662577" y="5257277"/>
                    <a:pt x="2624157" y="5250590"/>
                    <a:pt x="2608149" y="5252262"/>
                  </a:cubicBezTo>
                  <a:cubicBezTo>
                    <a:pt x="2592140" y="5253933"/>
                    <a:pt x="2592140" y="5253933"/>
                    <a:pt x="2584136" y="5258949"/>
                  </a:cubicBezTo>
                  <a:cubicBezTo>
                    <a:pt x="2576132" y="5272325"/>
                    <a:pt x="2574531" y="5280684"/>
                    <a:pt x="2555321" y="5279012"/>
                  </a:cubicBezTo>
                  <a:cubicBezTo>
                    <a:pt x="2542514" y="5277340"/>
                    <a:pt x="2524905" y="5273997"/>
                    <a:pt x="2524905" y="5273997"/>
                  </a:cubicBezTo>
                  <a:cubicBezTo>
                    <a:pt x="2515300" y="5268981"/>
                    <a:pt x="2526506" y="5260621"/>
                    <a:pt x="2516901" y="5253933"/>
                  </a:cubicBezTo>
                  <a:cubicBezTo>
                    <a:pt x="2512099" y="5250590"/>
                    <a:pt x="2497691" y="5257277"/>
                    <a:pt x="2492889" y="5252262"/>
                  </a:cubicBezTo>
                  <a:cubicBezTo>
                    <a:pt x="2488086" y="5247246"/>
                    <a:pt x="2492889" y="5227183"/>
                    <a:pt x="2488086" y="5223839"/>
                  </a:cubicBezTo>
                  <a:cubicBezTo>
                    <a:pt x="2483284" y="5220495"/>
                    <a:pt x="2467275" y="5228855"/>
                    <a:pt x="2462473" y="5232198"/>
                  </a:cubicBezTo>
                  <a:cubicBezTo>
                    <a:pt x="2454468" y="5228855"/>
                    <a:pt x="2467275" y="5258949"/>
                    <a:pt x="2459271" y="5248918"/>
                  </a:cubicBezTo>
                  <a:cubicBezTo>
                    <a:pt x="2457670" y="5247246"/>
                    <a:pt x="2452868" y="5227183"/>
                    <a:pt x="2452868" y="5218823"/>
                  </a:cubicBezTo>
                  <a:cubicBezTo>
                    <a:pt x="2452868" y="5210463"/>
                    <a:pt x="2465674" y="5208791"/>
                    <a:pt x="2462473" y="5198760"/>
                  </a:cubicBezTo>
                  <a:cubicBezTo>
                    <a:pt x="2459271" y="5188728"/>
                    <a:pt x="2433658" y="5168665"/>
                    <a:pt x="2428855" y="5158634"/>
                  </a:cubicBezTo>
                  <a:cubicBezTo>
                    <a:pt x="2425653" y="5146930"/>
                    <a:pt x="2425653" y="5141914"/>
                    <a:pt x="2428855" y="5133555"/>
                  </a:cubicBezTo>
                  <a:cubicBezTo>
                    <a:pt x="2433658" y="5126867"/>
                    <a:pt x="2449666" y="5130211"/>
                    <a:pt x="2452868" y="5118507"/>
                  </a:cubicBezTo>
                  <a:cubicBezTo>
                    <a:pt x="2454468" y="5108476"/>
                    <a:pt x="2457670" y="5081725"/>
                    <a:pt x="2449666" y="5058318"/>
                  </a:cubicBezTo>
                  <a:cubicBezTo>
                    <a:pt x="2443263" y="5039927"/>
                    <a:pt x="2422452" y="5024880"/>
                    <a:pt x="2414448" y="5011504"/>
                  </a:cubicBezTo>
                  <a:cubicBezTo>
                    <a:pt x="2406443" y="4998129"/>
                    <a:pt x="2401641" y="4986425"/>
                    <a:pt x="2396838" y="4976394"/>
                  </a:cubicBezTo>
                  <a:cubicBezTo>
                    <a:pt x="2392036" y="4963018"/>
                    <a:pt x="2388834" y="4958003"/>
                    <a:pt x="2385633" y="4947971"/>
                  </a:cubicBezTo>
                  <a:cubicBezTo>
                    <a:pt x="2382431" y="4937940"/>
                    <a:pt x="2376028" y="4929580"/>
                    <a:pt x="2372826" y="4917876"/>
                  </a:cubicBezTo>
                  <a:cubicBezTo>
                    <a:pt x="2368023" y="4906173"/>
                    <a:pt x="2368023" y="4891126"/>
                    <a:pt x="2363221" y="4881094"/>
                  </a:cubicBezTo>
                  <a:cubicBezTo>
                    <a:pt x="2358418" y="4869391"/>
                    <a:pt x="2353616" y="4861031"/>
                    <a:pt x="2342410" y="4845984"/>
                  </a:cubicBezTo>
                  <a:cubicBezTo>
                    <a:pt x="2331204" y="4829264"/>
                    <a:pt x="2303990" y="4804186"/>
                    <a:pt x="2291183" y="4787466"/>
                  </a:cubicBezTo>
                  <a:cubicBezTo>
                    <a:pt x="2278377" y="4770747"/>
                    <a:pt x="2271973" y="4760715"/>
                    <a:pt x="2263969" y="4743996"/>
                  </a:cubicBezTo>
                  <a:cubicBezTo>
                    <a:pt x="2257566" y="4723933"/>
                    <a:pt x="2251162" y="4703870"/>
                    <a:pt x="2244759" y="4683807"/>
                  </a:cubicBezTo>
                  <a:cubicBezTo>
                    <a:pt x="2243158" y="4677119"/>
                    <a:pt x="2238356" y="4663744"/>
                    <a:pt x="2238356" y="4663744"/>
                  </a:cubicBezTo>
                  <a:cubicBezTo>
                    <a:pt x="2236755" y="4653712"/>
                    <a:pt x="2233553" y="4655384"/>
                    <a:pt x="2227150" y="4625290"/>
                  </a:cubicBezTo>
                  <a:cubicBezTo>
                    <a:pt x="2223948" y="4605226"/>
                    <a:pt x="2225549" y="4565100"/>
                    <a:pt x="2222347" y="4546709"/>
                  </a:cubicBezTo>
                  <a:cubicBezTo>
                    <a:pt x="2219146" y="4528318"/>
                    <a:pt x="2212742" y="4524974"/>
                    <a:pt x="2209541" y="4514942"/>
                  </a:cubicBezTo>
                  <a:cubicBezTo>
                    <a:pt x="2206339" y="4504911"/>
                    <a:pt x="2201536" y="4494879"/>
                    <a:pt x="2199936" y="4483176"/>
                  </a:cubicBezTo>
                  <a:cubicBezTo>
                    <a:pt x="2196734" y="4471472"/>
                    <a:pt x="2209541" y="4476488"/>
                    <a:pt x="2203137" y="4444722"/>
                  </a:cubicBezTo>
                  <a:cubicBezTo>
                    <a:pt x="2203137" y="4434690"/>
                    <a:pt x="2196734" y="4428002"/>
                    <a:pt x="2198335" y="4419643"/>
                  </a:cubicBezTo>
                  <a:cubicBezTo>
                    <a:pt x="2199936" y="4411283"/>
                    <a:pt x="2212742" y="4404595"/>
                    <a:pt x="2207940" y="4391220"/>
                  </a:cubicBezTo>
                  <a:cubicBezTo>
                    <a:pt x="2203137" y="4377845"/>
                    <a:pt x="2182326" y="4351094"/>
                    <a:pt x="2174322" y="4336046"/>
                  </a:cubicBezTo>
                  <a:cubicBezTo>
                    <a:pt x="2166318" y="4320999"/>
                    <a:pt x="2163116" y="4310968"/>
                    <a:pt x="2155112" y="4295920"/>
                  </a:cubicBezTo>
                  <a:cubicBezTo>
                    <a:pt x="2147108" y="4279201"/>
                    <a:pt x="2132700" y="4260810"/>
                    <a:pt x="2126297" y="4244091"/>
                  </a:cubicBezTo>
                  <a:cubicBezTo>
                    <a:pt x="2118293" y="4227371"/>
                    <a:pt x="2108688" y="4213996"/>
                    <a:pt x="2102285" y="4198949"/>
                  </a:cubicBezTo>
                  <a:cubicBezTo>
                    <a:pt x="2097482" y="4183901"/>
                    <a:pt x="2095881" y="4170526"/>
                    <a:pt x="2091079" y="4155478"/>
                  </a:cubicBezTo>
                  <a:cubicBezTo>
                    <a:pt x="2086276" y="4140431"/>
                    <a:pt x="2078272" y="4130400"/>
                    <a:pt x="2070268" y="4118696"/>
                  </a:cubicBezTo>
                  <a:cubicBezTo>
                    <a:pt x="2062264" y="4106993"/>
                    <a:pt x="2054260" y="4101977"/>
                    <a:pt x="2046255" y="4088601"/>
                  </a:cubicBezTo>
                  <a:cubicBezTo>
                    <a:pt x="2036650" y="4071882"/>
                    <a:pt x="2020642" y="4071882"/>
                    <a:pt x="2017440" y="4035100"/>
                  </a:cubicBezTo>
                  <a:cubicBezTo>
                    <a:pt x="2012638" y="4016709"/>
                    <a:pt x="2014239" y="3994974"/>
                    <a:pt x="2015839" y="3979926"/>
                  </a:cubicBezTo>
                  <a:cubicBezTo>
                    <a:pt x="2017440" y="3964879"/>
                    <a:pt x="2022243" y="3961535"/>
                    <a:pt x="2022243" y="3948160"/>
                  </a:cubicBezTo>
                  <a:cubicBezTo>
                    <a:pt x="2022243" y="3934784"/>
                    <a:pt x="2017440" y="3908033"/>
                    <a:pt x="2020642" y="3894658"/>
                  </a:cubicBezTo>
                  <a:cubicBezTo>
                    <a:pt x="2023844" y="3881283"/>
                    <a:pt x="2039852" y="3877939"/>
                    <a:pt x="2044655" y="3867907"/>
                  </a:cubicBezTo>
                  <a:cubicBezTo>
                    <a:pt x="2047856" y="3857876"/>
                    <a:pt x="2046255" y="3841156"/>
                    <a:pt x="2046255" y="3829453"/>
                  </a:cubicBezTo>
                  <a:cubicBezTo>
                    <a:pt x="2047856" y="3816078"/>
                    <a:pt x="2054260" y="3799358"/>
                    <a:pt x="2055860" y="3787655"/>
                  </a:cubicBezTo>
                  <a:cubicBezTo>
                    <a:pt x="2059062" y="3774279"/>
                    <a:pt x="2059062" y="3754216"/>
                    <a:pt x="2059062" y="3754216"/>
                  </a:cubicBezTo>
                  <a:cubicBezTo>
                    <a:pt x="2060863" y="3748887"/>
                    <a:pt x="2062664" y="3755470"/>
                    <a:pt x="2073470" y="3744185"/>
                  </a:cubicBezTo>
                  <a:cubicBezTo>
                    <a:pt x="2076671" y="3735825"/>
                    <a:pt x="2076671" y="3710746"/>
                    <a:pt x="2083075" y="3702387"/>
                  </a:cubicBezTo>
                  <a:cubicBezTo>
                    <a:pt x="2089478" y="3694027"/>
                    <a:pt x="2105486" y="3697371"/>
                    <a:pt x="2111890" y="3689011"/>
                  </a:cubicBezTo>
                  <a:cubicBezTo>
                    <a:pt x="2118293" y="3680652"/>
                    <a:pt x="2111890" y="3660589"/>
                    <a:pt x="2118293" y="3652229"/>
                  </a:cubicBezTo>
                  <a:cubicBezTo>
                    <a:pt x="2124696" y="3643869"/>
                    <a:pt x="2143906" y="3650557"/>
                    <a:pt x="2150310" y="3637182"/>
                  </a:cubicBezTo>
                  <a:cubicBezTo>
                    <a:pt x="2156713" y="3627150"/>
                    <a:pt x="2166318" y="3605415"/>
                    <a:pt x="2159915" y="3566961"/>
                  </a:cubicBezTo>
                  <a:cubicBezTo>
                    <a:pt x="2161515" y="3550241"/>
                    <a:pt x="2166318" y="3543554"/>
                    <a:pt x="2164717" y="3531850"/>
                  </a:cubicBezTo>
                  <a:cubicBezTo>
                    <a:pt x="2163116" y="3520147"/>
                    <a:pt x="2151910" y="3510115"/>
                    <a:pt x="2145507" y="3498412"/>
                  </a:cubicBezTo>
                  <a:cubicBezTo>
                    <a:pt x="2139104" y="3486708"/>
                    <a:pt x="2134301" y="3476677"/>
                    <a:pt x="2127898" y="3461629"/>
                  </a:cubicBezTo>
                  <a:cubicBezTo>
                    <a:pt x="2121495" y="3446582"/>
                    <a:pt x="2111890" y="3418159"/>
                    <a:pt x="2110289" y="3406456"/>
                  </a:cubicBezTo>
                  <a:cubicBezTo>
                    <a:pt x="2113190" y="3402381"/>
                    <a:pt x="2118293" y="3412726"/>
                    <a:pt x="2113490" y="3386393"/>
                  </a:cubicBezTo>
                  <a:cubicBezTo>
                    <a:pt x="2116692" y="3379705"/>
                    <a:pt x="2123095" y="3374689"/>
                    <a:pt x="2126297" y="3368002"/>
                  </a:cubicBezTo>
                  <a:cubicBezTo>
                    <a:pt x="2129499" y="3361314"/>
                    <a:pt x="2139104" y="3361314"/>
                    <a:pt x="2135902" y="3346267"/>
                  </a:cubicBezTo>
                  <a:cubicBezTo>
                    <a:pt x="2132700" y="3331219"/>
                    <a:pt x="2110289" y="3297781"/>
                    <a:pt x="2103885" y="3281061"/>
                  </a:cubicBezTo>
                  <a:cubicBezTo>
                    <a:pt x="2097482" y="3264342"/>
                    <a:pt x="2100684" y="3255983"/>
                    <a:pt x="2094280" y="3240935"/>
                  </a:cubicBezTo>
                  <a:cubicBezTo>
                    <a:pt x="2087877" y="3225888"/>
                    <a:pt x="2076671" y="3219200"/>
                    <a:pt x="2065465" y="3192449"/>
                  </a:cubicBezTo>
                  <a:cubicBezTo>
                    <a:pt x="2054260" y="3152323"/>
                    <a:pt x="2060663" y="3102165"/>
                    <a:pt x="2027045" y="3078759"/>
                  </a:cubicBezTo>
                  <a:cubicBezTo>
                    <a:pt x="2017440" y="3055352"/>
                    <a:pt x="2014239" y="3052008"/>
                    <a:pt x="2003033" y="3040304"/>
                  </a:cubicBezTo>
                  <a:cubicBezTo>
                    <a:pt x="1995029" y="3030273"/>
                    <a:pt x="1985424" y="3031945"/>
                    <a:pt x="1974218" y="3021913"/>
                  </a:cubicBezTo>
                  <a:cubicBezTo>
                    <a:pt x="1961411" y="2983459"/>
                    <a:pt x="1967814" y="3005194"/>
                    <a:pt x="1938999" y="2975099"/>
                  </a:cubicBezTo>
                  <a:cubicBezTo>
                    <a:pt x="1929394" y="2965068"/>
                    <a:pt x="1910184" y="2941661"/>
                    <a:pt x="1900579" y="2931629"/>
                  </a:cubicBezTo>
                  <a:cubicBezTo>
                    <a:pt x="1878168" y="2908222"/>
                    <a:pt x="1890974" y="2903206"/>
                    <a:pt x="1866962" y="2894847"/>
                  </a:cubicBezTo>
                  <a:cubicBezTo>
                    <a:pt x="1857357" y="2881471"/>
                    <a:pt x="1854155" y="2861408"/>
                    <a:pt x="1847752" y="2849705"/>
                  </a:cubicBezTo>
                  <a:cubicBezTo>
                    <a:pt x="1841348" y="2838001"/>
                    <a:pt x="1833344" y="2831314"/>
                    <a:pt x="1828542" y="2824626"/>
                  </a:cubicBezTo>
                  <a:cubicBezTo>
                    <a:pt x="1826941" y="2817938"/>
                    <a:pt x="1822138" y="2804563"/>
                    <a:pt x="1822138" y="2804563"/>
                  </a:cubicBezTo>
                  <a:cubicBezTo>
                    <a:pt x="1822138" y="2796203"/>
                    <a:pt x="1809332" y="2789515"/>
                    <a:pt x="1814134" y="2781156"/>
                  </a:cubicBezTo>
                  <a:cubicBezTo>
                    <a:pt x="1817336" y="2777812"/>
                    <a:pt x="1831743" y="2786172"/>
                    <a:pt x="1838147" y="2781156"/>
                  </a:cubicBezTo>
                  <a:cubicBezTo>
                    <a:pt x="1844550" y="2776140"/>
                    <a:pt x="1850953" y="2761093"/>
                    <a:pt x="1854155" y="2751061"/>
                  </a:cubicBezTo>
                  <a:cubicBezTo>
                    <a:pt x="1858958" y="2739358"/>
                    <a:pt x="1858958" y="2730998"/>
                    <a:pt x="1862159" y="2719295"/>
                  </a:cubicBezTo>
                  <a:cubicBezTo>
                    <a:pt x="1862159" y="2709263"/>
                    <a:pt x="1854155" y="2702575"/>
                    <a:pt x="1854155" y="2694216"/>
                  </a:cubicBezTo>
                  <a:cubicBezTo>
                    <a:pt x="1852554" y="2687528"/>
                    <a:pt x="1862159" y="2679168"/>
                    <a:pt x="1866962" y="2664121"/>
                  </a:cubicBezTo>
                  <a:cubicBezTo>
                    <a:pt x="1866962" y="2655761"/>
                    <a:pt x="1857357" y="2649074"/>
                    <a:pt x="1858958" y="2639042"/>
                  </a:cubicBezTo>
                  <a:cubicBezTo>
                    <a:pt x="1860558" y="2629011"/>
                    <a:pt x="1874966" y="2615635"/>
                    <a:pt x="1879768" y="2603932"/>
                  </a:cubicBezTo>
                  <a:cubicBezTo>
                    <a:pt x="1886172" y="2588884"/>
                    <a:pt x="1890974" y="2590556"/>
                    <a:pt x="1886172" y="2565477"/>
                  </a:cubicBezTo>
                  <a:cubicBezTo>
                    <a:pt x="1887773" y="2550430"/>
                    <a:pt x="1889373" y="2525351"/>
                    <a:pt x="1887773" y="2510304"/>
                  </a:cubicBezTo>
                  <a:cubicBezTo>
                    <a:pt x="1886172" y="2495257"/>
                    <a:pt x="1878168" y="2483553"/>
                    <a:pt x="1876567" y="2473522"/>
                  </a:cubicBezTo>
                  <a:cubicBezTo>
                    <a:pt x="1874966" y="2463490"/>
                    <a:pt x="1878168" y="2448443"/>
                    <a:pt x="1873365" y="2445099"/>
                  </a:cubicBezTo>
                  <a:cubicBezTo>
                    <a:pt x="1868563" y="2441755"/>
                    <a:pt x="1855756" y="2455130"/>
                    <a:pt x="1847752" y="2450115"/>
                  </a:cubicBezTo>
                  <a:cubicBezTo>
                    <a:pt x="1839747" y="2436739"/>
                    <a:pt x="1830142" y="2423364"/>
                    <a:pt x="1822138" y="2409988"/>
                  </a:cubicBezTo>
                  <a:cubicBezTo>
                    <a:pt x="1817336" y="2403301"/>
                    <a:pt x="1809332" y="2389925"/>
                    <a:pt x="1809332" y="2389925"/>
                  </a:cubicBezTo>
                  <a:cubicBezTo>
                    <a:pt x="1804529" y="2386581"/>
                    <a:pt x="1815735" y="2381566"/>
                    <a:pt x="1782117" y="2383238"/>
                  </a:cubicBezTo>
                  <a:cubicBezTo>
                    <a:pt x="1777315" y="2383238"/>
                    <a:pt x="1786920" y="2391597"/>
                    <a:pt x="1777315" y="2394941"/>
                  </a:cubicBezTo>
                  <a:cubicBezTo>
                    <a:pt x="1767710" y="2398285"/>
                    <a:pt x="1740496" y="2398285"/>
                    <a:pt x="1727689" y="2399957"/>
                  </a:cubicBezTo>
                  <a:cubicBezTo>
                    <a:pt x="1714882" y="2401629"/>
                    <a:pt x="1705277" y="2403301"/>
                    <a:pt x="1695672" y="2403301"/>
                  </a:cubicBezTo>
                  <a:cubicBezTo>
                    <a:pt x="1686067" y="2403301"/>
                    <a:pt x="1682866" y="2403301"/>
                    <a:pt x="1671660" y="2404973"/>
                  </a:cubicBezTo>
                  <a:cubicBezTo>
                    <a:pt x="1660454" y="2406645"/>
                    <a:pt x="1638042" y="2416676"/>
                    <a:pt x="1626836" y="2415004"/>
                  </a:cubicBezTo>
                  <a:cubicBezTo>
                    <a:pt x="1615630" y="2413332"/>
                    <a:pt x="1610828" y="2403301"/>
                    <a:pt x="1604425" y="2396613"/>
                  </a:cubicBezTo>
                  <a:cubicBezTo>
                    <a:pt x="1598021" y="2388253"/>
                    <a:pt x="1596420" y="2384910"/>
                    <a:pt x="1588416" y="2373206"/>
                  </a:cubicBezTo>
                  <a:cubicBezTo>
                    <a:pt x="1585215" y="2363174"/>
                    <a:pt x="1586815" y="2349799"/>
                    <a:pt x="1583614" y="2339768"/>
                  </a:cubicBezTo>
                  <a:cubicBezTo>
                    <a:pt x="1580412" y="2329736"/>
                    <a:pt x="1575610" y="2326392"/>
                    <a:pt x="1566005" y="2314689"/>
                  </a:cubicBezTo>
                  <a:cubicBezTo>
                    <a:pt x="1556400" y="2304657"/>
                    <a:pt x="1535589" y="2277906"/>
                    <a:pt x="1522782" y="2269547"/>
                  </a:cubicBezTo>
                  <a:cubicBezTo>
                    <a:pt x="1509975" y="2261187"/>
                    <a:pt x="1497169" y="2267875"/>
                    <a:pt x="1492366" y="2264531"/>
                  </a:cubicBezTo>
                  <a:cubicBezTo>
                    <a:pt x="1487564" y="2261187"/>
                    <a:pt x="1497169" y="2252827"/>
                    <a:pt x="1492366" y="2249484"/>
                  </a:cubicBezTo>
                  <a:cubicBezTo>
                    <a:pt x="1487564" y="2246140"/>
                    <a:pt x="1469954" y="2242796"/>
                    <a:pt x="1465152" y="2244468"/>
                  </a:cubicBezTo>
                  <a:cubicBezTo>
                    <a:pt x="1461534" y="2245727"/>
                    <a:pt x="1461550" y="2252679"/>
                    <a:pt x="1459768" y="2256567"/>
                  </a:cubicBezTo>
                  <a:cubicBezTo>
                    <a:pt x="1457472" y="2256084"/>
                    <a:pt x="1452847" y="2256440"/>
                    <a:pt x="1444341" y="2257843"/>
                  </a:cubicBezTo>
                  <a:cubicBezTo>
                    <a:pt x="1429933" y="2257843"/>
                    <a:pt x="1388312" y="2262859"/>
                    <a:pt x="1367501" y="2264531"/>
                  </a:cubicBezTo>
                  <a:cubicBezTo>
                    <a:pt x="1346690" y="2266203"/>
                    <a:pt x="1332282" y="2269547"/>
                    <a:pt x="1319476" y="2272891"/>
                  </a:cubicBezTo>
                  <a:cubicBezTo>
                    <a:pt x="1306669" y="2276234"/>
                    <a:pt x="1300266" y="2279578"/>
                    <a:pt x="1290661" y="2284594"/>
                  </a:cubicBezTo>
                  <a:cubicBezTo>
                    <a:pt x="1281056" y="2289610"/>
                    <a:pt x="1277854" y="2302985"/>
                    <a:pt x="1263447" y="2308001"/>
                  </a:cubicBezTo>
                  <a:cubicBezTo>
                    <a:pt x="1249039" y="2313017"/>
                    <a:pt x="1217022" y="2306329"/>
                    <a:pt x="1207417" y="2309673"/>
                  </a:cubicBezTo>
                  <a:cubicBezTo>
                    <a:pt x="1194611" y="2313017"/>
                    <a:pt x="1213821" y="2319704"/>
                    <a:pt x="1201014" y="2324720"/>
                  </a:cubicBezTo>
                  <a:cubicBezTo>
                    <a:pt x="1194611" y="2326392"/>
                    <a:pt x="1175401" y="2328064"/>
                    <a:pt x="1175401" y="2328064"/>
                  </a:cubicBezTo>
                  <a:cubicBezTo>
                    <a:pt x="1165796" y="2333080"/>
                    <a:pt x="1160993" y="2341439"/>
                    <a:pt x="1146585" y="2349799"/>
                  </a:cubicBezTo>
                  <a:cubicBezTo>
                    <a:pt x="1136980" y="2354815"/>
                    <a:pt x="1127375" y="2351471"/>
                    <a:pt x="1117770" y="2354815"/>
                  </a:cubicBezTo>
                  <a:cubicBezTo>
                    <a:pt x="1108165" y="2358159"/>
                    <a:pt x="1093758" y="2364846"/>
                    <a:pt x="1084153" y="2369862"/>
                  </a:cubicBezTo>
                  <a:cubicBezTo>
                    <a:pt x="1071346" y="2371534"/>
                    <a:pt x="1068145" y="2384910"/>
                    <a:pt x="1055338" y="2383238"/>
                  </a:cubicBezTo>
                  <a:cubicBezTo>
                    <a:pt x="1047334" y="2383238"/>
                    <a:pt x="1039329" y="2376550"/>
                    <a:pt x="1031325" y="2373206"/>
                  </a:cubicBezTo>
                  <a:cubicBezTo>
                    <a:pt x="1023321" y="2369862"/>
                    <a:pt x="1018519" y="2366518"/>
                    <a:pt x="1008914" y="2364846"/>
                  </a:cubicBezTo>
                  <a:cubicBezTo>
                    <a:pt x="999309" y="2363174"/>
                    <a:pt x="988103" y="2361503"/>
                    <a:pt x="975296" y="2358159"/>
                  </a:cubicBezTo>
                  <a:cubicBezTo>
                    <a:pt x="962489" y="2354815"/>
                    <a:pt x="949683" y="2348127"/>
                    <a:pt x="927271" y="2348127"/>
                  </a:cubicBezTo>
                  <a:cubicBezTo>
                    <a:pt x="904859" y="2346455"/>
                    <a:pt x="882447" y="2346455"/>
                    <a:pt x="840826" y="2354815"/>
                  </a:cubicBezTo>
                  <a:cubicBezTo>
                    <a:pt x="816813" y="2358159"/>
                    <a:pt x="800805" y="2361503"/>
                    <a:pt x="786397" y="2364846"/>
                  </a:cubicBezTo>
                  <a:cubicBezTo>
                    <a:pt x="771990" y="2368190"/>
                    <a:pt x="768788" y="2373206"/>
                    <a:pt x="757582" y="2378222"/>
                  </a:cubicBezTo>
                  <a:cubicBezTo>
                    <a:pt x="746376" y="2383238"/>
                    <a:pt x="731969" y="2388253"/>
                    <a:pt x="719162" y="2393269"/>
                  </a:cubicBezTo>
                  <a:cubicBezTo>
                    <a:pt x="706356" y="2398285"/>
                    <a:pt x="688746" y="2408316"/>
                    <a:pt x="675940" y="2409988"/>
                  </a:cubicBezTo>
                  <a:cubicBezTo>
                    <a:pt x="661532" y="2409988"/>
                    <a:pt x="655129" y="2404973"/>
                    <a:pt x="643923" y="2399957"/>
                  </a:cubicBezTo>
                  <a:cubicBezTo>
                    <a:pt x="632717" y="2394941"/>
                    <a:pt x="623112" y="2389925"/>
                    <a:pt x="611906" y="2383238"/>
                  </a:cubicBezTo>
                  <a:cubicBezTo>
                    <a:pt x="599100" y="2374878"/>
                    <a:pt x="587894" y="2361503"/>
                    <a:pt x="573486" y="2356487"/>
                  </a:cubicBezTo>
                  <a:cubicBezTo>
                    <a:pt x="560679" y="2351471"/>
                    <a:pt x="543070" y="2339768"/>
                    <a:pt x="543070" y="2339768"/>
                  </a:cubicBezTo>
                  <a:cubicBezTo>
                    <a:pt x="531864" y="2331408"/>
                    <a:pt x="512654" y="2308001"/>
                    <a:pt x="499848" y="2299641"/>
                  </a:cubicBezTo>
                  <a:cubicBezTo>
                    <a:pt x="488642" y="2289610"/>
                    <a:pt x="480638" y="2284594"/>
                    <a:pt x="474234" y="2279578"/>
                  </a:cubicBezTo>
                  <a:cubicBezTo>
                    <a:pt x="467831" y="2274562"/>
                    <a:pt x="456625" y="2264531"/>
                    <a:pt x="456625" y="2264531"/>
                  </a:cubicBezTo>
                  <a:cubicBezTo>
                    <a:pt x="450222" y="2257843"/>
                    <a:pt x="434213" y="2249484"/>
                    <a:pt x="408600" y="2229420"/>
                  </a:cubicBezTo>
                  <a:cubicBezTo>
                    <a:pt x="392592" y="2219389"/>
                    <a:pt x="371781" y="2209357"/>
                    <a:pt x="360575" y="2202670"/>
                  </a:cubicBezTo>
                  <a:cubicBezTo>
                    <a:pt x="349369" y="2195982"/>
                    <a:pt x="346167" y="2192638"/>
                    <a:pt x="341365" y="2187622"/>
                  </a:cubicBezTo>
                  <a:cubicBezTo>
                    <a:pt x="336562" y="2182607"/>
                    <a:pt x="331760" y="2172575"/>
                    <a:pt x="326957" y="2169231"/>
                  </a:cubicBezTo>
                  <a:cubicBezTo>
                    <a:pt x="322155" y="2165887"/>
                    <a:pt x="309348" y="2172575"/>
                    <a:pt x="306147" y="2169231"/>
                  </a:cubicBezTo>
                  <a:cubicBezTo>
                    <a:pt x="302945" y="2165887"/>
                    <a:pt x="306147" y="2154184"/>
                    <a:pt x="304546" y="2149168"/>
                  </a:cubicBezTo>
                  <a:cubicBezTo>
                    <a:pt x="302945" y="2142480"/>
                    <a:pt x="298142" y="2154184"/>
                    <a:pt x="293340" y="2137465"/>
                  </a:cubicBezTo>
                  <a:cubicBezTo>
                    <a:pt x="290138" y="2130777"/>
                    <a:pt x="285336" y="2117401"/>
                    <a:pt x="283735" y="2109042"/>
                  </a:cubicBezTo>
                  <a:cubicBezTo>
                    <a:pt x="282134" y="2100682"/>
                    <a:pt x="286936" y="2093995"/>
                    <a:pt x="286936" y="2087307"/>
                  </a:cubicBezTo>
                  <a:cubicBezTo>
                    <a:pt x="286936" y="2080619"/>
                    <a:pt x="288537" y="2070588"/>
                    <a:pt x="286936" y="2063900"/>
                  </a:cubicBezTo>
                  <a:cubicBezTo>
                    <a:pt x="285336" y="2057212"/>
                    <a:pt x="277331" y="2052196"/>
                    <a:pt x="272529" y="2048853"/>
                  </a:cubicBezTo>
                  <a:cubicBezTo>
                    <a:pt x="269327" y="2043837"/>
                    <a:pt x="254920" y="2045509"/>
                    <a:pt x="253319" y="2038821"/>
                  </a:cubicBezTo>
                  <a:cubicBezTo>
                    <a:pt x="251718" y="2032133"/>
                    <a:pt x="261323" y="2015414"/>
                    <a:pt x="259722" y="2008726"/>
                  </a:cubicBezTo>
                  <a:cubicBezTo>
                    <a:pt x="253319" y="2007054"/>
                    <a:pt x="246916" y="2003711"/>
                    <a:pt x="240512" y="2002039"/>
                  </a:cubicBezTo>
                  <a:cubicBezTo>
                    <a:pt x="234109" y="1998695"/>
                    <a:pt x="238911" y="2002039"/>
                    <a:pt x="224504" y="1993679"/>
                  </a:cubicBezTo>
                  <a:cubicBezTo>
                    <a:pt x="216500" y="1986991"/>
                    <a:pt x="195689" y="1971944"/>
                    <a:pt x="187685" y="1963584"/>
                  </a:cubicBezTo>
                  <a:cubicBezTo>
                    <a:pt x="179680" y="1955225"/>
                    <a:pt x="182882" y="1945193"/>
                    <a:pt x="178080" y="1938506"/>
                  </a:cubicBezTo>
                  <a:cubicBezTo>
                    <a:pt x="173277" y="1931818"/>
                    <a:pt x="165273" y="1931818"/>
                    <a:pt x="162071" y="1928474"/>
                  </a:cubicBezTo>
                  <a:cubicBezTo>
                    <a:pt x="157269" y="1925130"/>
                    <a:pt x="170075" y="1923458"/>
                    <a:pt x="158870" y="1921786"/>
                  </a:cubicBezTo>
                  <a:cubicBezTo>
                    <a:pt x="154067" y="1918442"/>
                    <a:pt x="146063" y="1911755"/>
                    <a:pt x="134857" y="1911755"/>
                  </a:cubicBezTo>
                  <a:cubicBezTo>
                    <a:pt x="123651" y="1911755"/>
                    <a:pt x="99639" y="1921786"/>
                    <a:pt x="91634" y="1921786"/>
                  </a:cubicBezTo>
                  <a:cubicBezTo>
                    <a:pt x="83630" y="1921786"/>
                    <a:pt x="85231" y="1911755"/>
                    <a:pt x="82029" y="1906739"/>
                  </a:cubicBezTo>
                  <a:cubicBezTo>
                    <a:pt x="78828" y="1901723"/>
                    <a:pt x="72424" y="1890020"/>
                    <a:pt x="75626" y="1886676"/>
                  </a:cubicBezTo>
                  <a:cubicBezTo>
                    <a:pt x="78828" y="1883332"/>
                    <a:pt x="96437" y="1886676"/>
                    <a:pt x="104441" y="1886676"/>
                  </a:cubicBezTo>
                  <a:cubicBezTo>
                    <a:pt x="112445" y="1886676"/>
                    <a:pt x="118849" y="1883332"/>
                    <a:pt x="125252" y="1881660"/>
                  </a:cubicBezTo>
                  <a:cubicBezTo>
                    <a:pt x="131655" y="1879988"/>
                    <a:pt x="142861" y="1874972"/>
                    <a:pt x="144462" y="1871629"/>
                  </a:cubicBezTo>
                  <a:cubicBezTo>
                    <a:pt x="146063" y="1868285"/>
                    <a:pt x="139660" y="1863269"/>
                    <a:pt x="133256" y="1861597"/>
                  </a:cubicBezTo>
                  <a:cubicBezTo>
                    <a:pt x="126853" y="1859925"/>
                    <a:pt x="114046" y="1861597"/>
                    <a:pt x="106042" y="1861597"/>
                  </a:cubicBezTo>
                  <a:cubicBezTo>
                    <a:pt x="98038" y="1861597"/>
                    <a:pt x="94836" y="1859925"/>
                    <a:pt x="86832" y="1858253"/>
                  </a:cubicBezTo>
                  <a:cubicBezTo>
                    <a:pt x="78828" y="1856581"/>
                    <a:pt x="62819" y="1851565"/>
                    <a:pt x="61219" y="1848222"/>
                  </a:cubicBezTo>
                  <a:cubicBezTo>
                    <a:pt x="51613" y="1841534"/>
                    <a:pt x="78828" y="1843206"/>
                    <a:pt x="77227" y="1833174"/>
                  </a:cubicBezTo>
                  <a:cubicBezTo>
                    <a:pt x="75626" y="1829830"/>
                    <a:pt x="51613" y="1833174"/>
                    <a:pt x="46811" y="1828158"/>
                  </a:cubicBezTo>
                  <a:cubicBezTo>
                    <a:pt x="42008" y="1823143"/>
                    <a:pt x="46811" y="1813111"/>
                    <a:pt x="46811" y="1806423"/>
                  </a:cubicBezTo>
                  <a:cubicBezTo>
                    <a:pt x="46811" y="1799736"/>
                    <a:pt x="48412" y="1796392"/>
                    <a:pt x="48412" y="1788032"/>
                  </a:cubicBezTo>
                  <a:cubicBezTo>
                    <a:pt x="48412" y="1781345"/>
                    <a:pt x="48412" y="1769641"/>
                    <a:pt x="43609" y="1751250"/>
                  </a:cubicBezTo>
                  <a:cubicBezTo>
                    <a:pt x="43609" y="1739546"/>
                    <a:pt x="53214" y="1727843"/>
                    <a:pt x="51613" y="1717811"/>
                  </a:cubicBezTo>
                  <a:cubicBezTo>
                    <a:pt x="50013" y="1707780"/>
                    <a:pt x="37206" y="1696076"/>
                    <a:pt x="32403" y="1686045"/>
                  </a:cubicBezTo>
                  <a:cubicBezTo>
                    <a:pt x="27601" y="1674341"/>
                    <a:pt x="16395" y="1677685"/>
                    <a:pt x="19597" y="1657622"/>
                  </a:cubicBezTo>
                  <a:cubicBezTo>
                    <a:pt x="14794" y="1652606"/>
                    <a:pt x="-2815" y="1657622"/>
                    <a:pt x="387" y="1652606"/>
                  </a:cubicBezTo>
                  <a:cubicBezTo>
                    <a:pt x="3588" y="1647591"/>
                    <a:pt x="26000" y="1634215"/>
                    <a:pt x="37206" y="1620840"/>
                  </a:cubicBezTo>
                  <a:cubicBezTo>
                    <a:pt x="48412" y="1607464"/>
                    <a:pt x="58017" y="1587401"/>
                    <a:pt x="62819" y="1572354"/>
                  </a:cubicBezTo>
                  <a:cubicBezTo>
                    <a:pt x="67622" y="1557307"/>
                    <a:pt x="66021" y="1545603"/>
                    <a:pt x="67622" y="1530556"/>
                  </a:cubicBezTo>
                  <a:cubicBezTo>
                    <a:pt x="70824" y="1515508"/>
                    <a:pt x="77227" y="1493773"/>
                    <a:pt x="82029" y="1482070"/>
                  </a:cubicBezTo>
                  <a:cubicBezTo>
                    <a:pt x="83630" y="1467023"/>
                    <a:pt x="96437" y="1467023"/>
                    <a:pt x="99639" y="1456991"/>
                  </a:cubicBezTo>
                  <a:cubicBezTo>
                    <a:pt x="102840" y="1446959"/>
                    <a:pt x="99639" y="1436928"/>
                    <a:pt x="99639" y="1420209"/>
                  </a:cubicBezTo>
                  <a:cubicBezTo>
                    <a:pt x="99639" y="1405161"/>
                    <a:pt x="102840" y="1368379"/>
                    <a:pt x="101239" y="1356676"/>
                  </a:cubicBezTo>
                  <a:cubicBezTo>
                    <a:pt x="99639" y="1343300"/>
                    <a:pt x="93235" y="1346644"/>
                    <a:pt x="90034" y="1339956"/>
                  </a:cubicBezTo>
                  <a:cubicBezTo>
                    <a:pt x="86832" y="1329925"/>
                    <a:pt x="82029" y="1321565"/>
                    <a:pt x="80429" y="1309862"/>
                  </a:cubicBezTo>
                  <a:cubicBezTo>
                    <a:pt x="80429" y="1299830"/>
                    <a:pt x="83630" y="1286455"/>
                    <a:pt x="85231" y="1276423"/>
                  </a:cubicBezTo>
                  <a:cubicBezTo>
                    <a:pt x="83630" y="1264720"/>
                    <a:pt x="96437" y="1261376"/>
                    <a:pt x="90034" y="1244657"/>
                  </a:cubicBezTo>
                  <a:cubicBezTo>
                    <a:pt x="88433" y="1234625"/>
                    <a:pt x="82029" y="1226265"/>
                    <a:pt x="77227" y="1219578"/>
                  </a:cubicBezTo>
                  <a:cubicBezTo>
                    <a:pt x="72424" y="1212890"/>
                    <a:pt x="67622" y="1209546"/>
                    <a:pt x="61219" y="1206202"/>
                  </a:cubicBezTo>
                  <a:cubicBezTo>
                    <a:pt x="54815" y="1202858"/>
                    <a:pt x="40408" y="1206202"/>
                    <a:pt x="38807" y="1201186"/>
                  </a:cubicBezTo>
                  <a:cubicBezTo>
                    <a:pt x="37206" y="1196171"/>
                    <a:pt x="51613" y="1187811"/>
                    <a:pt x="53214" y="1179451"/>
                  </a:cubicBezTo>
                  <a:cubicBezTo>
                    <a:pt x="54815" y="1167748"/>
                    <a:pt x="43609" y="1162732"/>
                    <a:pt x="43609" y="1151029"/>
                  </a:cubicBezTo>
                  <a:cubicBezTo>
                    <a:pt x="43609" y="1144341"/>
                    <a:pt x="51613" y="1140997"/>
                    <a:pt x="53214" y="1134309"/>
                  </a:cubicBezTo>
                  <a:cubicBezTo>
                    <a:pt x="54815" y="1127622"/>
                    <a:pt x="50013" y="1112574"/>
                    <a:pt x="54815" y="1105887"/>
                  </a:cubicBezTo>
                  <a:cubicBezTo>
                    <a:pt x="61219" y="1095855"/>
                    <a:pt x="75626" y="1104215"/>
                    <a:pt x="82029" y="1099199"/>
                  </a:cubicBezTo>
                  <a:cubicBezTo>
                    <a:pt x="88433" y="1094183"/>
                    <a:pt x="90034" y="1089167"/>
                    <a:pt x="93235" y="1079136"/>
                  </a:cubicBezTo>
                  <a:cubicBezTo>
                    <a:pt x="94836" y="1067432"/>
                    <a:pt x="101239" y="1050713"/>
                    <a:pt x="104441" y="1035666"/>
                  </a:cubicBezTo>
                  <a:cubicBezTo>
                    <a:pt x="109244" y="1025634"/>
                    <a:pt x="115647" y="1025634"/>
                    <a:pt x="118849" y="1018947"/>
                  </a:cubicBezTo>
                  <a:cubicBezTo>
                    <a:pt x="122050" y="1012259"/>
                    <a:pt x="115647" y="1003899"/>
                    <a:pt x="120450" y="995540"/>
                  </a:cubicBezTo>
                  <a:cubicBezTo>
                    <a:pt x="131655" y="985508"/>
                    <a:pt x="150865" y="965445"/>
                    <a:pt x="150865" y="965445"/>
                  </a:cubicBezTo>
                  <a:cubicBezTo>
                    <a:pt x="158870" y="953741"/>
                    <a:pt x="165273" y="948726"/>
                    <a:pt x="173277" y="938694"/>
                  </a:cubicBezTo>
                  <a:cubicBezTo>
                    <a:pt x="181281" y="928663"/>
                    <a:pt x="197290" y="918631"/>
                    <a:pt x="202092" y="905256"/>
                  </a:cubicBezTo>
                  <a:cubicBezTo>
                    <a:pt x="208495" y="891880"/>
                    <a:pt x="192487" y="873489"/>
                    <a:pt x="205294" y="858442"/>
                  </a:cubicBezTo>
                  <a:cubicBezTo>
                    <a:pt x="208495" y="848410"/>
                    <a:pt x="219701" y="848410"/>
                    <a:pt x="224504" y="840051"/>
                  </a:cubicBezTo>
                  <a:cubicBezTo>
                    <a:pt x="229306" y="831691"/>
                    <a:pt x="227706" y="818315"/>
                    <a:pt x="235710" y="809956"/>
                  </a:cubicBezTo>
                  <a:cubicBezTo>
                    <a:pt x="243714" y="801596"/>
                    <a:pt x="259722" y="796580"/>
                    <a:pt x="269327" y="788221"/>
                  </a:cubicBezTo>
                  <a:cubicBezTo>
                    <a:pt x="277331" y="778189"/>
                    <a:pt x="293340" y="773174"/>
                    <a:pt x="298142" y="763142"/>
                  </a:cubicBezTo>
                  <a:cubicBezTo>
                    <a:pt x="304546" y="753110"/>
                    <a:pt x="302945" y="736391"/>
                    <a:pt x="306147" y="728032"/>
                  </a:cubicBezTo>
                  <a:cubicBezTo>
                    <a:pt x="317352" y="718000"/>
                    <a:pt x="307747" y="709640"/>
                    <a:pt x="322155" y="707968"/>
                  </a:cubicBezTo>
                  <a:cubicBezTo>
                    <a:pt x="328558" y="699609"/>
                    <a:pt x="320554" y="691249"/>
                    <a:pt x="339764" y="684561"/>
                  </a:cubicBezTo>
                  <a:cubicBezTo>
                    <a:pt x="349369" y="679546"/>
                    <a:pt x="366978" y="681218"/>
                    <a:pt x="379785" y="677874"/>
                  </a:cubicBezTo>
                  <a:cubicBezTo>
                    <a:pt x="392592" y="674530"/>
                    <a:pt x="410201" y="671186"/>
                    <a:pt x="421407" y="667842"/>
                  </a:cubicBezTo>
                  <a:cubicBezTo>
                    <a:pt x="437415" y="661155"/>
                    <a:pt x="431012" y="659483"/>
                    <a:pt x="447020" y="652795"/>
                  </a:cubicBezTo>
                  <a:cubicBezTo>
                    <a:pt x="456625" y="644435"/>
                    <a:pt x="464629" y="627716"/>
                    <a:pt x="475835" y="619356"/>
                  </a:cubicBezTo>
                  <a:cubicBezTo>
                    <a:pt x="487041" y="610997"/>
                    <a:pt x="501448" y="616013"/>
                    <a:pt x="512654" y="604309"/>
                  </a:cubicBezTo>
                  <a:cubicBezTo>
                    <a:pt x="528663" y="579230"/>
                    <a:pt x="531864" y="575886"/>
                    <a:pt x="547873" y="550807"/>
                  </a:cubicBezTo>
                  <a:cubicBezTo>
                    <a:pt x="554276" y="535760"/>
                    <a:pt x="557478" y="549136"/>
                    <a:pt x="562280" y="527400"/>
                  </a:cubicBezTo>
                  <a:cubicBezTo>
                    <a:pt x="565482" y="520713"/>
                    <a:pt x="567083" y="515697"/>
                    <a:pt x="567083" y="509009"/>
                  </a:cubicBezTo>
                  <a:cubicBezTo>
                    <a:pt x="567083" y="502322"/>
                    <a:pt x="559079" y="497306"/>
                    <a:pt x="557478" y="483930"/>
                  </a:cubicBezTo>
                  <a:cubicBezTo>
                    <a:pt x="555877" y="470555"/>
                    <a:pt x="554276" y="442132"/>
                    <a:pt x="557478" y="428757"/>
                  </a:cubicBezTo>
                  <a:cubicBezTo>
                    <a:pt x="560679" y="415381"/>
                    <a:pt x="570284" y="413710"/>
                    <a:pt x="576688" y="402006"/>
                  </a:cubicBezTo>
                  <a:cubicBezTo>
                    <a:pt x="595898" y="376927"/>
                    <a:pt x="584692" y="375255"/>
                    <a:pt x="592696" y="356864"/>
                  </a:cubicBezTo>
                  <a:cubicBezTo>
                    <a:pt x="600700" y="345161"/>
                    <a:pt x="611906" y="333457"/>
                    <a:pt x="623112" y="328441"/>
                  </a:cubicBezTo>
                  <a:cubicBezTo>
                    <a:pt x="634318" y="318410"/>
                    <a:pt x="650326" y="300019"/>
                    <a:pt x="663133" y="291659"/>
                  </a:cubicBezTo>
                  <a:cubicBezTo>
                    <a:pt x="675940" y="283299"/>
                    <a:pt x="690347" y="279956"/>
                    <a:pt x="704755" y="276612"/>
                  </a:cubicBezTo>
                  <a:cubicBezTo>
                    <a:pt x="715961" y="271596"/>
                    <a:pt x="720763" y="264908"/>
                    <a:pt x="733570" y="256549"/>
                  </a:cubicBezTo>
                  <a:cubicBezTo>
                    <a:pt x="755981" y="238157"/>
                    <a:pt x="755981" y="236485"/>
                    <a:pt x="783196" y="226454"/>
                  </a:cubicBezTo>
                  <a:cubicBezTo>
                    <a:pt x="792801" y="213079"/>
                    <a:pt x="792801" y="203047"/>
                    <a:pt x="796002" y="191343"/>
                  </a:cubicBezTo>
                  <a:cubicBezTo>
                    <a:pt x="799204" y="179640"/>
                    <a:pt x="799204" y="166265"/>
                    <a:pt x="804007" y="156233"/>
                  </a:cubicBezTo>
                  <a:cubicBezTo>
                    <a:pt x="805607" y="149545"/>
                    <a:pt x="816813" y="137842"/>
                    <a:pt x="821616" y="132826"/>
                  </a:cubicBezTo>
                  <a:cubicBezTo>
                    <a:pt x="826418" y="126138"/>
                    <a:pt x="828019" y="111091"/>
                    <a:pt x="834422" y="107747"/>
                  </a:cubicBezTo>
                  <a:cubicBezTo>
                    <a:pt x="840826" y="104403"/>
                    <a:pt x="853632" y="111091"/>
                    <a:pt x="858435" y="111091"/>
                  </a:cubicBezTo>
                  <a:cubicBezTo>
                    <a:pt x="866439" y="116107"/>
                    <a:pt x="880847" y="127810"/>
                    <a:pt x="888851" y="137842"/>
                  </a:cubicBezTo>
                  <a:cubicBezTo>
                    <a:pt x="896855" y="144530"/>
                    <a:pt x="898456" y="149545"/>
                    <a:pt x="906460" y="151217"/>
                  </a:cubicBezTo>
                  <a:cubicBezTo>
                    <a:pt x="919267" y="149545"/>
                    <a:pt x="924069" y="159577"/>
                    <a:pt x="935275" y="152889"/>
                  </a:cubicBezTo>
                  <a:cubicBezTo>
                    <a:pt x="941678" y="149545"/>
                    <a:pt x="948082" y="149545"/>
                    <a:pt x="954485" y="146201"/>
                  </a:cubicBezTo>
                  <a:cubicBezTo>
                    <a:pt x="960888" y="142858"/>
                    <a:pt x="964090" y="147873"/>
                    <a:pt x="970493" y="149545"/>
                  </a:cubicBezTo>
                  <a:cubicBezTo>
                    <a:pt x="978498" y="151217"/>
                    <a:pt x="991304" y="149545"/>
                    <a:pt x="999309" y="151217"/>
                  </a:cubicBezTo>
                  <a:cubicBezTo>
                    <a:pt x="1007313" y="149545"/>
                    <a:pt x="1015317" y="139514"/>
                    <a:pt x="1021720" y="141186"/>
                  </a:cubicBezTo>
                  <a:cubicBezTo>
                    <a:pt x="1029724" y="139514"/>
                    <a:pt x="1010514" y="159577"/>
                    <a:pt x="1037729" y="156233"/>
                  </a:cubicBezTo>
                  <a:cubicBezTo>
                    <a:pt x="1044132" y="159577"/>
                    <a:pt x="1050535" y="156233"/>
                    <a:pt x="1061741" y="157905"/>
                  </a:cubicBezTo>
                  <a:cubicBezTo>
                    <a:pt x="1072947" y="159577"/>
                    <a:pt x="1095359" y="164593"/>
                    <a:pt x="1103363" y="162921"/>
                  </a:cubicBezTo>
                  <a:cubicBezTo>
                    <a:pt x="1111367" y="161249"/>
                    <a:pt x="1108165" y="146201"/>
                    <a:pt x="1114569" y="142858"/>
                  </a:cubicBezTo>
                  <a:cubicBezTo>
                    <a:pt x="1120972" y="139514"/>
                    <a:pt x="1136980" y="146201"/>
                    <a:pt x="1141783" y="142858"/>
                  </a:cubicBezTo>
                  <a:cubicBezTo>
                    <a:pt x="1146585" y="139514"/>
                    <a:pt x="1141783" y="131154"/>
                    <a:pt x="1146585" y="126138"/>
                  </a:cubicBezTo>
                  <a:cubicBezTo>
                    <a:pt x="1151388" y="121123"/>
                    <a:pt x="1162594" y="114435"/>
                    <a:pt x="1170598" y="111091"/>
                  </a:cubicBezTo>
                  <a:cubicBezTo>
                    <a:pt x="1178602" y="107747"/>
                    <a:pt x="1186606" y="106075"/>
                    <a:pt x="1194611" y="106075"/>
                  </a:cubicBezTo>
                  <a:cubicBezTo>
                    <a:pt x="1202615" y="104403"/>
                    <a:pt x="1212220" y="109419"/>
                    <a:pt x="1220224" y="107747"/>
                  </a:cubicBezTo>
                  <a:cubicBezTo>
                    <a:pt x="1228228" y="104403"/>
                    <a:pt x="1236232" y="94372"/>
                    <a:pt x="1244236" y="87684"/>
                  </a:cubicBezTo>
                  <a:cubicBezTo>
                    <a:pt x="1250640" y="80996"/>
                    <a:pt x="1239434" y="77653"/>
                    <a:pt x="1268249" y="70965"/>
                  </a:cubicBezTo>
                  <a:cubicBezTo>
                    <a:pt x="1277854" y="65949"/>
                    <a:pt x="1287459" y="62605"/>
                    <a:pt x="1301867" y="60933"/>
                  </a:cubicBezTo>
                  <a:cubicBezTo>
                    <a:pt x="1316274" y="59261"/>
                    <a:pt x="1345089" y="59261"/>
                    <a:pt x="1357896" y="55917"/>
                  </a:cubicBezTo>
                  <a:cubicBezTo>
                    <a:pt x="1370703" y="52574"/>
                    <a:pt x="1372303" y="45886"/>
                    <a:pt x="1377106" y="45886"/>
                  </a:cubicBezTo>
                  <a:cubicBezTo>
                    <a:pt x="1381908" y="45886"/>
                    <a:pt x="1385110" y="52574"/>
                    <a:pt x="1391513" y="52574"/>
                  </a:cubicBezTo>
                  <a:cubicBezTo>
                    <a:pt x="1397917" y="52574"/>
                    <a:pt x="1409123" y="45886"/>
                    <a:pt x="1420328" y="42542"/>
                  </a:cubicBezTo>
                  <a:cubicBezTo>
                    <a:pt x="1431534" y="39198"/>
                    <a:pt x="1437938" y="35854"/>
                    <a:pt x="1460349" y="35854"/>
                  </a:cubicBezTo>
                  <a:cubicBezTo>
                    <a:pt x="1482761" y="32511"/>
                    <a:pt x="1538790" y="24151"/>
                    <a:pt x="1554799" y="25823"/>
                  </a:cubicBezTo>
                  <a:cubicBezTo>
                    <a:pt x="1570807" y="27495"/>
                    <a:pt x="1554799" y="39198"/>
                    <a:pt x="1559601" y="42542"/>
                  </a:cubicBezTo>
                  <a:cubicBezTo>
                    <a:pt x="1564404" y="44214"/>
                    <a:pt x="1564404" y="55917"/>
                    <a:pt x="1585215" y="50902"/>
                  </a:cubicBezTo>
                  <a:cubicBezTo>
                    <a:pt x="1591618" y="49230"/>
                    <a:pt x="1591618" y="37526"/>
                    <a:pt x="1598021" y="35854"/>
                  </a:cubicBezTo>
                  <a:cubicBezTo>
                    <a:pt x="1604425" y="34182"/>
                    <a:pt x="1617231" y="42542"/>
                    <a:pt x="1623635" y="40870"/>
                  </a:cubicBezTo>
                  <a:cubicBezTo>
                    <a:pt x="1630038" y="39198"/>
                    <a:pt x="1634840" y="24151"/>
                    <a:pt x="1641244" y="20807"/>
                  </a:cubicBezTo>
                  <a:cubicBezTo>
                    <a:pt x="1647647" y="17463"/>
                    <a:pt x="1655651" y="14119"/>
                    <a:pt x="1660454" y="15791"/>
                  </a:cubicBezTo>
                  <a:cubicBezTo>
                    <a:pt x="1665256" y="17463"/>
                    <a:pt x="1668458" y="25823"/>
                    <a:pt x="1674861" y="27495"/>
                  </a:cubicBezTo>
                  <a:cubicBezTo>
                    <a:pt x="1679664" y="31257"/>
                    <a:pt x="1677263" y="31257"/>
                    <a:pt x="1703676" y="27495"/>
                  </a:cubicBezTo>
                  <a:cubicBezTo>
                    <a:pt x="1710080" y="25823"/>
                    <a:pt x="1703676" y="14119"/>
                    <a:pt x="1710080" y="12447"/>
                  </a:cubicBezTo>
                  <a:cubicBezTo>
                    <a:pt x="1716483" y="10776"/>
                    <a:pt x="1737294" y="15791"/>
                    <a:pt x="1743697" y="17463"/>
                  </a:cubicBezTo>
                  <a:cubicBezTo>
                    <a:pt x="1750101" y="19135"/>
                    <a:pt x="1740496" y="25823"/>
                    <a:pt x="1751702" y="27495"/>
                  </a:cubicBezTo>
                  <a:cubicBezTo>
                    <a:pt x="1762907" y="29167"/>
                    <a:pt x="1801327" y="30839"/>
                    <a:pt x="1814134" y="27495"/>
                  </a:cubicBezTo>
                  <a:cubicBezTo>
                    <a:pt x="1826941" y="24151"/>
                    <a:pt x="1818937" y="15791"/>
                    <a:pt x="1825340" y="10776"/>
                  </a:cubicBezTo>
                  <a:cubicBezTo>
                    <a:pt x="1831743" y="5760"/>
                    <a:pt x="1841348" y="2416"/>
                    <a:pt x="1849353" y="744"/>
                  </a:cubicBezTo>
                  <a:close/>
                </a:path>
              </a:pathLst>
            </a:custGeom>
            <a:solidFill>
              <a:srgbClr val="8B971B"/>
            </a:solidFill>
            <a:ln w="9525" cap="flat" cmpd="sng">
              <a:noFill/>
              <a:prstDash val="solid"/>
              <a:round/>
              <a:headEnd type="none" w="med" len="med"/>
              <a:tailEnd type="none" w="med" len="med"/>
            </a:ln>
            <a:effectLst/>
          </p:spPr>
          <p:txBody>
            <a:bodyPr/>
            <a:lstStyle/>
            <a:p>
              <a:pPr marL="0" marR="0" lvl="0" indent="0" defTabSz="448045" eaLnBrk="1" fontAlgn="base" latinLnBrk="0" hangingPunct="1">
                <a:lnSpc>
                  <a:spcPct val="100000"/>
                </a:lnSpc>
                <a:spcBef>
                  <a:spcPct val="0"/>
                </a:spcBef>
                <a:spcAft>
                  <a:spcPct val="0"/>
                </a:spcAft>
                <a:buClrTx/>
                <a:buSzTx/>
                <a:buFontTx/>
                <a:buNone/>
                <a:tabLst/>
                <a:defRPr/>
              </a:pPr>
              <a:endParaRPr kumimoji="0" lang="en-CA" sz="1599" b="0" i="0" u="none" strike="noStrike" kern="0" cap="none" spc="0" normalizeH="0" baseline="0" noProof="0" dirty="0">
                <a:ln>
                  <a:noFill/>
                </a:ln>
                <a:solidFill>
                  <a:prstClr val="black"/>
                </a:solidFill>
                <a:effectLst/>
                <a:uLnTx/>
                <a:uFillTx/>
              </a:endParaRPr>
            </a:p>
          </p:txBody>
        </p:sp>
      </p:grpSp>
    </p:spTree>
    <p:extLst>
      <p:ext uri="{BB962C8B-B14F-4D97-AF65-F5344CB8AC3E}">
        <p14:creationId xmlns:p14="http://schemas.microsoft.com/office/powerpoint/2010/main" val="2551794264"/>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6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13" name="Text Placeholder 5">
            <a:extLst>
              <a:ext uri="{FF2B5EF4-FFF2-40B4-BE49-F238E27FC236}">
                <a16:creationId xmlns:a16="http://schemas.microsoft.com/office/drawing/2014/main" id="{CDED3805-C18B-4FE2-ACC3-CA5054A499CD}"/>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687317208"/>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7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13" name="Text Placeholder 5">
            <a:extLst>
              <a:ext uri="{FF2B5EF4-FFF2-40B4-BE49-F238E27FC236}">
                <a16:creationId xmlns:a16="http://schemas.microsoft.com/office/drawing/2014/main" id="{CDED3805-C18B-4FE2-ACC3-CA5054A499CD}"/>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660555818"/>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8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13" name="Text Placeholder 5">
            <a:extLst>
              <a:ext uri="{FF2B5EF4-FFF2-40B4-BE49-F238E27FC236}">
                <a16:creationId xmlns:a16="http://schemas.microsoft.com/office/drawing/2014/main" id="{CDED3805-C18B-4FE2-ACC3-CA5054A499CD}"/>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417575965"/>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574877252"/>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72056452"/>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5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673622666"/>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9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2085" y="436158"/>
            <a:ext cx="1820292" cy="950068"/>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0" name="Slide Number Placeholder 5"/>
          <p:cNvSpPr>
            <a:spLocks noGrp="1"/>
          </p:cNvSpPr>
          <p:nvPr>
            <p:ph type="sldNum" sz="quarter" idx="4"/>
          </p:nvPr>
        </p:nvSpPr>
        <p:spPr>
          <a:xfrm>
            <a:off x="8559477" y="572788"/>
            <a:ext cx="247697" cy="113108"/>
          </a:xfrm>
          <a:prstGeom prst="rect">
            <a:avLst/>
          </a:prstGeom>
        </p:spPr>
        <p:txBody>
          <a:bodyPr vert="horz" lIns="0" tIns="0" rIns="0" bIns="0" rtlCol="0" anchor="ctr">
            <a:spAutoFit/>
          </a:bodyPr>
          <a:lstStyle>
            <a:lvl1pPr>
              <a:defRPr lang="en-GB" sz="735" b="0" smtClean="0">
                <a:solidFill>
                  <a:schemeClr val="tx1">
                    <a:lumMod val="75000"/>
                    <a:lumOff val="25000"/>
                  </a:schemeClr>
                </a:solidFill>
              </a:defRPr>
            </a:lvl1pPr>
          </a:lstStyle>
          <a:p>
            <a:pPr algn="ctr"/>
            <a:fld id="{CDD7DD23-A34B-405D-8F36-5709C0D1BF0C}" type="slidenum">
              <a:rPr lang="en-ZA" smtClean="0"/>
              <a:pPr algn="ctr"/>
              <a:t>‹#›</a:t>
            </a:fld>
            <a:endParaRPr lang="en-ZA" dirty="0"/>
          </a:p>
        </p:txBody>
      </p:sp>
      <p:cxnSp>
        <p:nvCxnSpPr>
          <p:cNvPr id="12" name="Straight Connector 11"/>
          <p:cNvCxnSpPr/>
          <p:nvPr userDrawn="1"/>
        </p:nvCxnSpPr>
        <p:spPr>
          <a:xfrm>
            <a:off x="8683325" y="773467"/>
            <a:ext cx="0" cy="4169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316" descr="Image result for african leaders malaria alliance logo"/>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9263"/>
          <a:stretch/>
        </p:blipFill>
        <p:spPr bwMode="auto">
          <a:xfrm>
            <a:off x="8306652" y="6286257"/>
            <a:ext cx="500522" cy="305947"/>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6"/>
          <p:cNvSpPr>
            <a:spLocks noGrp="1"/>
          </p:cNvSpPr>
          <p:nvPr>
            <p:ph type="body" sz="quarter" idx="17" hasCustomPrompt="1"/>
          </p:nvPr>
        </p:nvSpPr>
        <p:spPr>
          <a:xfrm>
            <a:off x="224036" y="6392127"/>
            <a:ext cx="6911276" cy="114775"/>
          </a:xfrm>
        </p:spPr>
        <p:txBody>
          <a:bodyPr vert="horz" wrap="square" lIns="0" tIns="0" rIns="0" bIns="0" rtlCol="0" anchor="b">
            <a:spAutoFit/>
          </a:bodyPr>
          <a:lstStyle>
            <a:lvl1pPr marL="0" indent="0">
              <a:buNone/>
              <a:defRPr lang="en-US" sz="735" dirty="0" smtClean="0">
                <a:latin typeface="+mj-lt"/>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21" lvl="0" indent="-168021">
              <a:lnSpc>
                <a:spcPct val="110000"/>
              </a:lnSpc>
              <a:spcBef>
                <a:spcPts val="0"/>
              </a:spcBef>
              <a:spcAft>
                <a:spcPts val="221"/>
              </a:spcAft>
            </a:pPr>
            <a:r>
              <a:rPr lang="en-US" dirty="0"/>
              <a:t>SOURCE:</a:t>
            </a:r>
          </a:p>
        </p:txBody>
      </p:sp>
    </p:spTree>
    <p:extLst>
      <p:ext uri="{BB962C8B-B14F-4D97-AF65-F5344CB8AC3E}">
        <p14:creationId xmlns:p14="http://schemas.microsoft.com/office/powerpoint/2010/main" val="889097568"/>
      </p:ext>
    </p:extLst>
  </p:cSld>
  <p:clrMapOvr>
    <a:overrideClrMapping bg1="lt1" tx1="dk1" bg2="lt2" tx2="dk2" accent1="accent1" accent2="accent2" accent3="accent3" accent4="accent4" accent5="accent5" accent6="accent6" hlink="hlink" folHlink="folHlink"/>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0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2085" y="436158"/>
            <a:ext cx="1820292" cy="950068"/>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0" name="Slide Number Placeholder 5"/>
          <p:cNvSpPr>
            <a:spLocks noGrp="1"/>
          </p:cNvSpPr>
          <p:nvPr>
            <p:ph type="sldNum" sz="quarter" idx="4"/>
          </p:nvPr>
        </p:nvSpPr>
        <p:spPr>
          <a:xfrm>
            <a:off x="8559477" y="572788"/>
            <a:ext cx="247697" cy="113108"/>
          </a:xfrm>
          <a:prstGeom prst="rect">
            <a:avLst/>
          </a:prstGeom>
        </p:spPr>
        <p:txBody>
          <a:bodyPr vert="horz" lIns="0" tIns="0" rIns="0" bIns="0" rtlCol="0" anchor="ctr">
            <a:spAutoFit/>
          </a:bodyPr>
          <a:lstStyle>
            <a:lvl1pPr>
              <a:defRPr lang="en-GB" sz="735" b="0" smtClean="0">
                <a:solidFill>
                  <a:schemeClr val="tx1">
                    <a:lumMod val="75000"/>
                    <a:lumOff val="25000"/>
                  </a:schemeClr>
                </a:solidFill>
              </a:defRPr>
            </a:lvl1pPr>
          </a:lstStyle>
          <a:p>
            <a:pPr algn="ctr"/>
            <a:fld id="{CDD7DD23-A34B-405D-8F36-5709C0D1BF0C}" type="slidenum">
              <a:rPr lang="en-ZA" smtClean="0"/>
              <a:pPr algn="ctr"/>
              <a:t>‹#›</a:t>
            </a:fld>
            <a:endParaRPr lang="en-ZA" dirty="0"/>
          </a:p>
        </p:txBody>
      </p:sp>
      <p:cxnSp>
        <p:nvCxnSpPr>
          <p:cNvPr id="12" name="Straight Connector 11"/>
          <p:cNvCxnSpPr/>
          <p:nvPr userDrawn="1"/>
        </p:nvCxnSpPr>
        <p:spPr>
          <a:xfrm>
            <a:off x="8683325" y="773467"/>
            <a:ext cx="0" cy="4169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316" descr="Image result for african leaders malaria alliance logo"/>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9263"/>
          <a:stretch/>
        </p:blipFill>
        <p:spPr bwMode="auto">
          <a:xfrm>
            <a:off x="8306652" y="6286257"/>
            <a:ext cx="500522" cy="305947"/>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6"/>
          <p:cNvSpPr>
            <a:spLocks noGrp="1"/>
          </p:cNvSpPr>
          <p:nvPr>
            <p:ph type="body" sz="quarter" idx="17" hasCustomPrompt="1"/>
          </p:nvPr>
        </p:nvSpPr>
        <p:spPr>
          <a:xfrm>
            <a:off x="224036" y="6392127"/>
            <a:ext cx="6911276" cy="114775"/>
          </a:xfrm>
        </p:spPr>
        <p:txBody>
          <a:bodyPr vert="horz" wrap="square" lIns="0" tIns="0" rIns="0" bIns="0" rtlCol="0" anchor="b">
            <a:spAutoFit/>
          </a:bodyPr>
          <a:lstStyle>
            <a:lvl1pPr marL="0" indent="0">
              <a:buNone/>
              <a:defRPr lang="en-US" sz="735" dirty="0" smtClean="0">
                <a:latin typeface="+mj-lt"/>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21" lvl="0" indent="-168021">
              <a:lnSpc>
                <a:spcPct val="110000"/>
              </a:lnSpc>
              <a:spcBef>
                <a:spcPts val="0"/>
              </a:spcBef>
              <a:spcAft>
                <a:spcPts val="221"/>
              </a:spcAft>
            </a:pPr>
            <a:r>
              <a:rPr lang="en-US" dirty="0"/>
              <a:t>SOURCE:</a:t>
            </a:r>
          </a:p>
        </p:txBody>
      </p:sp>
    </p:spTree>
    <p:extLst>
      <p:ext uri="{BB962C8B-B14F-4D97-AF65-F5344CB8AC3E}">
        <p14:creationId xmlns:p14="http://schemas.microsoft.com/office/powerpoint/2010/main" val="3746752920"/>
      </p:ext>
    </p:extLst>
  </p:cSld>
  <p:clrMapOvr>
    <a:overrideClrMapping bg1="lt1" tx1="dk1" bg2="lt2" tx2="dk2" accent1="accent1" accent2="accent2" accent3="accent3" accent4="accent4" accent5="accent5" accent6="accent6" hlink="hlink" folHlink="folHlink"/>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1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2085" y="436158"/>
            <a:ext cx="1820292" cy="950068"/>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0" name="Slide Number Placeholder 5"/>
          <p:cNvSpPr>
            <a:spLocks noGrp="1"/>
          </p:cNvSpPr>
          <p:nvPr>
            <p:ph type="sldNum" sz="quarter" idx="4"/>
          </p:nvPr>
        </p:nvSpPr>
        <p:spPr>
          <a:xfrm>
            <a:off x="8559477" y="572788"/>
            <a:ext cx="247697" cy="113108"/>
          </a:xfrm>
          <a:prstGeom prst="rect">
            <a:avLst/>
          </a:prstGeom>
        </p:spPr>
        <p:txBody>
          <a:bodyPr vert="horz" lIns="0" tIns="0" rIns="0" bIns="0" rtlCol="0" anchor="ctr">
            <a:spAutoFit/>
          </a:bodyPr>
          <a:lstStyle>
            <a:lvl1pPr>
              <a:defRPr lang="en-GB" sz="735" b="0" smtClean="0">
                <a:solidFill>
                  <a:schemeClr val="tx1">
                    <a:lumMod val="75000"/>
                    <a:lumOff val="25000"/>
                  </a:schemeClr>
                </a:solidFill>
              </a:defRPr>
            </a:lvl1pPr>
          </a:lstStyle>
          <a:p>
            <a:pPr algn="ctr"/>
            <a:fld id="{CDD7DD23-A34B-405D-8F36-5709C0D1BF0C}" type="slidenum">
              <a:rPr lang="en-ZA" smtClean="0"/>
              <a:pPr algn="ctr"/>
              <a:t>‹#›</a:t>
            </a:fld>
            <a:endParaRPr lang="en-ZA" dirty="0"/>
          </a:p>
        </p:txBody>
      </p:sp>
      <p:cxnSp>
        <p:nvCxnSpPr>
          <p:cNvPr id="12" name="Straight Connector 11"/>
          <p:cNvCxnSpPr/>
          <p:nvPr userDrawn="1"/>
        </p:nvCxnSpPr>
        <p:spPr>
          <a:xfrm>
            <a:off x="8683325" y="773467"/>
            <a:ext cx="0" cy="4169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316" descr="Image result for african leaders malaria alliance logo"/>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9263"/>
          <a:stretch/>
        </p:blipFill>
        <p:spPr bwMode="auto">
          <a:xfrm>
            <a:off x="8306652" y="6286257"/>
            <a:ext cx="500522" cy="305947"/>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6"/>
          <p:cNvSpPr>
            <a:spLocks noGrp="1"/>
          </p:cNvSpPr>
          <p:nvPr>
            <p:ph type="body" sz="quarter" idx="17" hasCustomPrompt="1"/>
          </p:nvPr>
        </p:nvSpPr>
        <p:spPr>
          <a:xfrm>
            <a:off x="224036" y="6392127"/>
            <a:ext cx="6911276" cy="114775"/>
          </a:xfrm>
        </p:spPr>
        <p:txBody>
          <a:bodyPr vert="horz" wrap="square" lIns="0" tIns="0" rIns="0" bIns="0" rtlCol="0" anchor="b">
            <a:spAutoFit/>
          </a:bodyPr>
          <a:lstStyle>
            <a:lvl1pPr marL="0" indent="0">
              <a:buNone/>
              <a:defRPr lang="en-US" sz="735" dirty="0" smtClean="0">
                <a:latin typeface="+mj-lt"/>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21" lvl="0" indent="-168021">
              <a:lnSpc>
                <a:spcPct val="110000"/>
              </a:lnSpc>
              <a:spcBef>
                <a:spcPts val="0"/>
              </a:spcBef>
              <a:spcAft>
                <a:spcPts val="221"/>
              </a:spcAft>
            </a:pPr>
            <a:r>
              <a:rPr lang="en-US" dirty="0"/>
              <a:t>SOURCE:</a:t>
            </a:r>
          </a:p>
        </p:txBody>
      </p:sp>
    </p:spTree>
    <p:extLst>
      <p:ext uri="{BB962C8B-B14F-4D97-AF65-F5344CB8AC3E}">
        <p14:creationId xmlns:p14="http://schemas.microsoft.com/office/powerpoint/2010/main" val="538867957"/>
      </p:ext>
    </p:extLst>
  </p:cSld>
  <p:clrMapOvr>
    <a:overrideClrMapping bg1="lt1" tx1="dk1" bg2="lt2" tx2="dk2" accent1="accent1" accent2="accent2" accent3="accent3" accent4="accent4" accent5="accent5" accent6="accent6" hlink="hlink" folHlink="folHlink"/>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9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153258489"/>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2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2085" y="436158"/>
            <a:ext cx="1820292" cy="950068"/>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0" name="Slide Number Placeholder 5"/>
          <p:cNvSpPr>
            <a:spLocks noGrp="1"/>
          </p:cNvSpPr>
          <p:nvPr>
            <p:ph type="sldNum" sz="quarter" idx="4"/>
          </p:nvPr>
        </p:nvSpPr>
        <p:spPr>
          <a:xfrm>
            <a:off x="8559477" y="572788"/>
            <a:ext cx="247697" cy="113108"/>
          </a:xfrm>
          <a:prstGeom prst="rect">
            <a:avLst/>
          </a:prstGeom>
        </p:spPr>
        <p:txBody>
          <a:bodyPr vert="horz" lIns="0" tIns="0" rIns="0" bIns="0" rtlCol="0" anchor="ctr">
            <a:spAutoFit/>
          </a:bodyPr>
          <a:lstStyle>
            <a:lvl1pPr>
              <a:defRPr lang="en-GB" sz="735" b="0" smtClean="0">
                <a:solidFill>
                  <a:schemeClr val="tx1">
                    <a:lumMod val="75000"/>
                    <a:lumOff val="25000"/>
                  </a:schemeClr>
                </a:solidFill>
              </a:defRPr>
            </a:lvl1pPr>
          </a:lstStyle>
          <a:p>
            <a:pPr algn="ctr"/>
            <a:fld id="{CDD7DD23-A34B-405D-8F36-5709C0D1BF0C}" type="slidenum">
              <a:rPr lang="en-ZA" smtClean="0"/>
              <a:pPr algn="ctr"/>
              <a:t>‹#›</a:t>
            </a:fld>
            <a:endParaRPr lang="en-ZA" dirty="0"/>
          </a:p>
        </p:txBody>
      </p:sp>
      <p:cxnSp>
        <p:nvCxnSpPr>
          <p:cNvPr id="12" name="Straight Connector 11"/>
          <p:cNvCxnSpPr/>
          <p:nvPr userDrawn="1"/>
        </p:nvCxnSpPr>
        <p:spPr>
          <a:xfrm>
            <a:off x="8683325" y="773467"/>
            <a:ext cx="0" cy="4169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316" descr="Image result for african leaders malaria alliance logo"/>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9263"/>
          <a:stretch/>
        </p:blipFill>
        <p:spPr bwMode="auto">
          <a:xfrm>
            <a:off x="8306652" y="6286257"/>
            <a:ext cx="500522" cy="305947"/>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6"/>
          <p:cNvSpPr>
            <a:spLocks noGrp="1"/>
          </p:cNvSpPr>
          <p:nvPr>
            <p:ph type="body" sz="quarter" idx="17" hasCustomPrompt="1"/>
          </p:nvPr>
        </p:nvSpPr>
        <p:spPr>
          <a:xfrm>
            <a:off x="224036" y="6392127"/>
            <a:ext cx="6911276" cy="114775"/>
          </a:xfrm>
        </p:spPr>
        <p:txBody>
          <a:bodyPr vert="horz" wrap="square" lIns="0" tIns="0" rIns="0" bIns="0" rtlCol="0" anchor="b">
            <a:spAutoFit/>
          </a:bodyPr>
          <a:lstStyle>
            <a:lvl1pPr marL="0" indent="0">
              <a:buNone/>
              <a:defRPr lang="en-US" sz="735" dirty="0" smtClean="0">
                <a:latin typeface="+mj-lt"/>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21" lvl="0" indent="-168021">
              <a:lnSpc>
                <a:spcPct val="110000"/>
              </a:lnSpc>
              <a:spcBef>
                <a:spcPts val="0"/>
              </a:spcBef>
              <a:spcAft>
                <a:spcPts val="221"/>
              </a:spcAft>
            </a:pPr>
            <a:r>
              <a:rPr lang="en-US" dirty="0"/>
              <a:t>SOURCE:</a:t>
            </a:r>
          </a:p>
        </p:txBody>
      </p:sp>
    </p:spTree>
    <p:extLst>
      <p:ext uri="{BB962C8B-B14F-4D97-AF65-F5344CB8AC3E}">
        <p14:creationId xmlns:p14="http://schemas.microsoft.com/office/powerpoint/2010/main" val="1315534510"/>
      </p:ext>
    </p:extLst>
  </p:cSld>
  <p:clrMapOvr>
    <a:overrideClrMapping bg1="lt1" tx1="dk1" bg2="lt2" tx2="dk2" accent1="accent1" accent2="accent2" accent3="accent3" accent4="accent4" accent5="accent5" accent6="accent6" hlink="hlink" folHlink="folHlink"/>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3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2085" y="436158"/>
            <a:ext cx="1820292" cy="950068"/>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0" name="Slide Number Placeholder 5"/>
          <p:cNvSpPr>
            <a:spLocks noGrp="1"/>
          </p:cNvSpPr>
          <p:nvPr>
            <p:ph type="sldNum" sz="quarter" idx="4"/>
          </p:nvPr>
        </p:nvSpPr>
        <p:spPr>
          <a:xfrm>
            <a:off x="8559477" y="572788"/>
            <a:ext cx="247697" cy="113108"/>
          </a:xfrm>
          <a:prstGeom prst="rect">
            <a:avLst/>
          </a:prstGeom>
        </p:spPr>
        <p:txBody>
          <a:bodyPr vert="horz" lIns="0" tIns="0" rIns="0" bIns="0" rtlCol="0" anchor="ctr">
            <a:spAutoFit/>
          </a:bodyPr>
          <a:lstStyle>
            <a:lvl1pPr>
              <a:defRPr lang="en-GB" sz="735" b="0" smtClean="0">
                <a:solidFill>
                  <a:schemeClr val="tx1">
                    <a:lumMod val="75000"/>
                    <a:lumOff val="25000"/>
                  </a:schemeClr>
                </a:solidFill>
              </a:defRPr>
            </a:lvl1pPr>
          </a:lstStyle>
          <a:p>
            <a:pPr algn="ctr"/>
            <a:fld id="{CDD7DD23-A34B-405D-8F36-5709C0D1BF0C}" type="slidenum">
              <a:rPr lang="en-ZA" smtClean="0"/>
              <a:pPr algn="ctr"/>
              <a:t>‹#›</a:t>
            </a:fld>
            <a:endParaRPr lang="en-ZA" dirty="0"/>
          </a:p>
        </p:txBody>
      </p:sp>
      <p:cxnSp>
        <p:nvCxnSpPr>
          <p:cNvPr id="12" name="Straight Connector 11"/>
          <p:cNvCxnSpPr/>
          <p:nvPr userDrawn="1"/>
        </p:nvCxnSpPr>
        <p:spPr>
          <a:xfrm>
            <a:off x="8683325" y="773467"/>
            <a:ext cx="0" cy="4169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316" descr="Image result for african leaders malaria alliance logo"/>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9263"/>
          <a:stretch/>
        </p:blipFill>
        <p:spPr bwMode="auto">
          <a:xfrm>
            <a:off x="8306652" y="6286257"/>
            <a:ext cx="500522" cy="305947"/>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6"/>
          <p:cNvSpPr>
            <a:spLocks noGrp="1"/>
          </p:cNvSpPr>
          <p:nvPr>
            <p:ph type="body" sz="quarter" idx="17" hasCustomPrompt="1"/>
          </p:nvPr>
        </p:nvSpPr>
        <p:spPr>
          <a:xfrm>
            <a:off x="224036" y="6392127"/>
            <a:ext cx="6911276" cy="114775"/>
          </a:xfrm>
        </p:spPr>
        <p:txBody>
          <a:bodyPr vert="horz" wrap="square" lIns="0" tIns="0" rIns="0" bIns="0" rtlCol="0" anchor="b">
            <a:spAutoFit/>
          </a:bodyPr>
          <a:lstStyle>
            <a:lvl1pPr marL="0" indent="0">
              <a:buNone/>
              <a:defRPr lang="en-US" sz="735" dirty="0" smtClean="0">
                <a:latin typeface="+mj-lt"/>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21" lvl="0" indent="-168021">
              <a:lnSpc>
                <a:spcPct val="110000"/>
              </a:lnSpc>
              <a:spcBef>
                <a:spcPts val="0"/>
              </a:spcBef>
              <a:spcAft>
                <a:spcPts val="221"/>
              </a:spcAft>
            </a:pPr>
            <a:r>
              <a:rPr lang="en-US" dirty="0"/>
              <a:t>SOURCE:</a:t>
            </a:r>
          </a:p>
        </p:txBody>
      </p:sp>
    </p:spTree>
    <p:extLst>
      <p:ext uri="{BB962C8B-B14F-4D97-AF65-F5344CB8AC3E}">
        <p14:creationId xmlns:p14="http://schemas.microsoft.com/office/powerpoint/2010/main" val="633289683"/>
      </p:ext>
    </p:extLst>
  </p:cSld>
  <p:clrMapOvr>
    <a:overrideClrMapping bg1="lt1" tx1="dk1" bg2="lt2" tx2="dk2" accent1="accent1" accent2="accent2" accent3="accent3" accent4="accent4" accent5="accent5" accent6="accent6" hlink="hlink" folHlink="folHlink"/>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4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361959"/>
          </a:xfrm>
        </p:spPr>
        <p:txBody>
          <a:bodyPr wrap="square" lIns="0" tIns="0" rIns="0" bIns="0" anchor="t">
            <a:spAutoFit/>
          </a:bodyPr>
          <a:lstStyle>
            <a:lvl1pPr>
              <a:defRPr sz="2352"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7"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92"/>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92"/>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92"/>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92"/>
          </a:p>
        </p:txBody>
      </p:sp>
      <p:sp>
        <p:nvSpPr>
          <p:cNvPr id="16" name="Text Placeholder 6"/>
          <p:cNvSpPr>
            <a:spLocks noGrp="1"/>
          </p:cNvSpPr>
          <p:nvPr userDrawn="1">
            <p:ph type="body" sz="quarter" idx="17" hasCustomPrompt="1"/>
          </p:nvPr>
        </p:nvSpPr>
        <p:spPr>
          <a:xfrm>
            <a:off x="154262" y="6449574"/>
            <a:ext cx="6911276" cy="86049"/>
          </a:xfrm>
        </p:spPr>
        <p:txBody>
          <a:bodyPr vert="horz" wrap="square" lIns="0" tIns="0" rIns="0" bIns="0" rtlCol="0" anchor="b">
            <a:spAutoFit/>
          </a:bodyPr>
          <a:lstStyle>
            <a:lvl1pPr marL="0" indent="0">
              <a:buNone/>
              <a:defRPr lang="en-US" sz="551" dirty="0" smtClean="0">
                <a:latin typeface="Arial" panose="020B0604020202020204" pitchFamily="34" charset="0"/>
                <a:cs typeface="Arial" panose="020B0604020202020204" pitchFamily="34" charset="0"/>
              </a:defRPr>
            </a:lvl1pPr>
            <a:lvl2pPr>
              <a:defRPr lang="en-US" sz="772" dirty="0" smtClean="0">
                <a:latin typeface="+mj-lt"/>
              </a:defRPr>
            </a:lvl2pPr>
            <a:lvl3pPr>
              <a:defRPr lang="en-US" sz="772" dirty="0" smtClean="0">
                <a:latin typeface="+mj-lt"/>
              </a:defRPr>
            </a:lvl3pPr>
            <a:lvl4pPr>
              <a:defRPr lang="en-US" sz="772" dirty="0" smtClean="0">
                <a:latin typeface="+mj-lt"/>
              </a:defRPr>
            </a:lvl4pPr>
            <a:lvl5pPr>
              <a:defRPr lang="en-GB" sz="772" dirty="0">
                <a:latin typeface="+mj-lt"/>
              </a:defRPr>
            </a:lvl5pPr>
          </a:lstStyle>
          <a:p>
            <a:pPr marL="126013" lvl="0" indent="-126013">
              <a:lnSpc>
                <a:spcPct val="110000"/>
              </a:lnSpc>
              <a:spcBef>
                <a:spcPts val="0"/>
              </a:spcBef>
              <a:spcAft>
                <a:spcPts val="165"/>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5" y="6241772"/>
            <a:ext cx="529006" cy="293851"/>
          </a:xfrm>
          <a:prstGeom prst="rect">
            <a:avLst/>
          </a:prstGeom>
        </p:spPr>
      </p:pic>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053045"/>
          </a:xfrm>
        </p:spPr>
        <p:txBody>
          <a:bodyPr wrap="square" lIns="0" tIns="0" rIns="0" bIns="0">
            <a:spAutoFit/>
          </a:bodyPr>
          <a:lstStyle>
            <a:lvl1pPr marL="0" indent="0">
              <a:lnSpc>
                <a:spcPct val="110000"/>
              </a:lnSpc>
              <a:spcBef>
                <a:spcPts val="0"/>
              </a:spcBef>
              <a:spcAft>
                <a:spcPts val="165"/>
              </a:spcAft>
              <a:buNone/>
              <a:defRPr sz="1470">
                <a:latin typeface="Arial" panose="020B0604020202020204" pitchFamily="34" charset="0"/>
                <a:cs typeface="Arial" panose="020B0604020202020204" pitchFamily="34" charset="0"/>
              </a:defRPr>
            </a:lvl1pPr>
            <a:lvl2pPr marL="126013" indent="-126013">
              <a:lnSpc>
                <a:spcPct val="110000"/>
              </a:lnSpc>
              <a:spcBef>
                <a:spcPts val="0"/>
              </a:spcBef>
              <a:spcAft>
                <a:spcPts val="165"/>
              </a:spcAft>
              <a:defRPr sz="1470">
                <a:latin typeface="Arial" panose="020B0604020202020204" pitchFamily="34" charset="0"/>
                <a:cs typeface="Arial" panose="020B0604020202020204" pitchFamily="34" charset="0"/>
              </a:defRPr>
            </a:lvl2pPr>
            <a:lvl3pPr marL="252026" indent="-126013">
              <a:lnSpc>
                <a:spcPct val="110000"/>
              </a:lnSpc>
              <a:spcBef>
                <a:spcPts val="0"/>
              </a:spcBef>
              <a:spcAft>
                <a:spcPts val="165"/>
              </a:spcAft>
              <a:defRPr sz="1470">
                <a:latin typeface="Arial" panose="020B0604020202020204" pitchFamily="34" charset="0"/>
                <a:cs typeface="Arial" panose="020B0604020202020204" pitchFamily="34" charset="0"/>
              </a:defRPr>
            </a:lvl3pPr>
            <a:lvl4pPr marL="378038" indent="-126013">
              <a:lnSpc>
                <a:spcPct val="110000"/>
              </a:lnSpc>
              <a:spcBef>
                <a:spcPts val="0"/>
              </a:spcBef>
              <a:spcAft>
                <a:spcPts val="165"/>
              </a:spcAft>
              <a:defRPr sz="1470">
                <a:latin typeface="Arial" panose="020B0604020202020204" pitchFamily="34" charset="0"/>
                <a:cs typeface="Arial" panose="020B0604020202020204" pitchFamily="34" charset="0"/>
              </a:defRPr>
            </a:lvl4pPr>
            <a:lvl5pPr>
              <a:defRPr sz="772">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893294972"/>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Section Separator">
    <p:spTree>
      <p:nvGrpSpPr>
        <p:cNvPr id="1" name=""/>
        <p:cNvGrpSpPr/>
        <p:nvPr/>
      </p:nvGrpSpPr>
      <p:grpSpPr>
        <a:xfrm>
          <a:off x="0" y="0"/>
          <a:ext cx="0" cy="0"/>
          <a:chOff x="0" y="0"/>
          <a:chExt cx="0" cy="0"/>
        </a:xfrm>
      </p:grpSpPr>
      <p:sp>
        <p:nvSpPr>
          <p:cNvPr id="16" name="Rectangle 15"/>
          <p:cNvSpPr/>
          <p:nvPr userDrawn="1"/>
        </p:nvSpPr>
        <p:spPr>
          <a:xfrm>
            <a:off x="1" y="1344295"/>
            <a:ext cx="8960339" cy="53771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7" name="Text Placeholder 6"/>
          <p:cNvSpPr>
            <a:spLocks noGrp="1"/>
          </p:cNvSpPr>
          <p:nvPr>
            <p:ph type="body" sz="quarter" idx="11" hasCustomPrompt="1"/>
          </p:nvPr>
        </p:nvSpPr>
        <p:spPr>
          <a:xfrm>
            <a:off x="457754" y="2680189"/>
            <a:ext cx="5003123" cy="1466017"/>
          </a:xfrm>
        </p:spPr>
        <p:txBody>
          <a:bodyPr vert="horz" wrap="square" lIns="0" tIns="0" rIns="0" bIns="0" rtlCol="0" anchor="b">
            <a:spAutoFit/>
          </a:bodyPr>
          <a:lstStyle>
            <a:lvl1pPr marL="0" indent="0" algn="l">
              <a:defRPr lang="en-US" sz="5292" b="1" baseline="0"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GB"/>
            </a:lvl5pPr>
          </a:lstStyle>
          <a:p>
            <a:pPr lvl="0">
              <a:spcBef>
                <a:spcPct val="0"/>
              </a:spcBef>
              <a:buNone/>
            </a:pPr>
            <a:r>
              <a:rPr lang="en-US" dirty="0"/>
              <a:t>Presentation title</a:t>
            </a:r>
          </a:p>
        </p:txBody>
      </p:sp>
      <p:sp>
        <p:nvSpPr>
          <p:cNvPr id="17" name="Text Placeholder 16"/>
          <p:cNvSpPr>
            <a:spLocks noGrp="1"/>
          </p:cNvSpPr>
          <p:nvPr>
            <p:ph type="body" sz="quarter" idx="12" hasCustomPrompt="1"/>
          </p:nvPr>
        </p:nvSpPr>
        <p:spPr>
          <a:xfrm>
            <a:off x="457753" y="5848392"/>
            <a:ext cx="3311532" cy="252506"/>
          </a:xfrm>
        </p:spPr>
        <p:txBody>
          <a:bodyPr vert="horz" wrap="square" lIns="0" tIns="0" rIns="0" bIns="0" rtlCol="0">
            <a:spAutoFit/>
          </a:bodyPr>
          <a:lstStyle>
            <a:lvl1pPr marL="0" indent="0">
              <a:lnSpc>
                <a:spcPct val="150000"/>
              </a:lnSpc>
              <a:buNone/>
              <a:defRPr lang="en-US" sz="1617" b="1" dirty="0" smtClean="0">
                <a:solidFill>
                  <a:schemeClr val="bg1"/>
                </a:solidFill>
                <a:latin typeface="Arial" panose="020B0604020202020204" pitchFamily="34" charset="0"/>
                <a:cs typeface="Arial" panose="020B0604020202020204" pitchFamily="34" charset="0"/>
              </a:defRPr>
            </a:lvl1pPr>
          </a:lstStyle>
          <a:p>
            <a:pPr marL="168017" lvl="0" indent="-168017">
              <a:lnSpc>
                <a:spcPct val="110000"/>
              </a:lnSpc>
              <a:spcBef>
                <a:spcPts val="0"/>
              </a:spcBef>
              <a:spcAft>
                <a:spcPts val="221"/>
              </a:spcAft>
            </a:pPr>
            <a:r>
              <a:rPr lang="en-US" dirty="0"/>
              <a:t>Month Year</a:t>
            </a:r>
          </a:p>
        </p:txBody>
      </p:sp>
      <p:grpSp>
        <p:nvGrpSpPr>
          <p:cNvPr id="19" name="Group 18">
            <a:extLst>
              <a:ext uri="{FF2B5EF4-FFF2-40B4-BE49-F238E27FC236}">
                <a16:creationId xmlns:a16="http://schemas.microsoft.com/office/drawing/2014/main" id="{8533E14B-C342-480D-9594-6F7167288E44}"/>
              </a:ext>
            </a:extLst>
          </p:cNvPr>
          <p:cNvGrpSpPr/>
          <p:nvPr userDrawn="1"/>
        </p:nvGrpSpPr>
        <p:grpSpPr>
          <a:xfrm>
            <a:off x="-1" y="0"/>
            <a:ext cx="8960340" cy="74683"/>
            <a:chOff x="0" y="0"/>
            <a:chExt cx="12190506" cy="295275"/>
          </a:xfrm>
        </p:grpSpPr>
        <p:sp>
          <p:nvSpPr>
            <p:cNvPr id="20" name="Rectangle 19">
              <a:extLst>
                <a:ext uri="{FF2B5EF4-FFF2-40B4-BE49-F238E27FC236}">
                  <a16:creationId xmlns:a16="http://schemas.microsoft.com/office/drawing/2014/main" id="{34E1B717-5775-4596-9AC7-2A00D8D63704}"/>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1" name="Rectangle 20">
              <a:extLst>
                <a:ext uri="{FF2B5EF4-FFF2-40B4-BE49-F238E27FC236}">
                  <a16:creationId xmlns:a16="http://schemas.microsoft.com/office/drawing/2014/main" id="{04C9F875-64CE-4E1A-AF08-25CF95032102}"/>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2" name="Rectangle 21">
              <a:extLst>
                <a:ext uri="{FF2B5EF4-FFF2-40B4-BE49-F238E27FC236}">
                  <a16:creationId xmlns:a16="http://schemas.microsoft.com/office/drawing/2014/main" id="{5A2000AF-53C1-438D-9CAD-7160789BE211}"/>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3" name="Rectangle 22">
              <a:extLst>
                <a:ext uri="{FF2B5EF4-FFF2-40B4-BE49-F238E27FC236}">
                  <a16:creationId xmlns:a16="http://schemas.microsoft.com/office/drawing/2014/main" id="{1B5C18DE-769D-4C47-9955-466F9827EA32}"/>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pic>
        <p:nvPicPr>
          <p:cNvPr id="9" name="Picture 8" descr="African Leaders Malaria Alliance (ALMA)">
            <a:extLst>
              <a:ext uri="{FF2B5EF4-FFF2-40B4-BE49-F238E27FC236}">
                <a16:creationId xmlns:a16="http://schemas.microsoft.com/office/drawing/2014/main" id="{279ED16C-411A-4115-8AB5-0281887AE4C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754" y="369021"/>
            <a:ext cx="2678750" cy="608843"/>
          </a:xfrm>
          <a:prstGeom prst="rect">
            <a:avLst/>
          </a:prstGeom>
        </p:spPr>
      </p:pic>
    </p:spTree>
    <p:extLst>
      <p:ext uri="{BB962C8B-B14F-4D97-AF65-F5344CB8AC3E}">
        <p14:creationId xmlns:p14="http://schemas.microsoft.com/office/powerpoint/2010/main" val="4051490202"/>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Section Separator">
    <p:spTree>
      <p:nvGrpSpPr>
        <p:cNvPr id="1" name=""/>
        <p:cNvGrpSpPr/>
        <p:nvPr/>
      </p:nvGrpSpPr>
      <p:grpSpPr>
        <a:xfrm>
          <a:off x="0" y="0"/>
          <a:ext cx="0" cy="0"/>
          <a:chOff x="0" y="0"/>
          <a:chExt cx="0" cy="0"/>
        </a:xfrm>
      </p:grpSpPr>
      <p:sp>
        <p:nvSpPr>
          <p:cNvPr id="16" name="Rectangle 15"/>
          <p:cNvSpPr/>
          <p:nvPr userDrawn="1"/>
        </p:nvSpPr>
        <p:spPr>
          <a:xfrm>
            <a:off x="1" y="1344295"/>
            <a:ext cx="8960339" cy="53771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7" name="Text Placeholder 6"/>
          <p:cNvSpPr>
            <a:spLocks noGrp="1"/>
          </p:cNvSpPr>
          <p:nvPr>
            <p:ph type="body" sz="quarter" idx="11" hasCustomPrompt="1"/>
          </p:nvPr>
        </p:nvSpPr>
        <p:spPr>
          <a:xfrm>
            <a:off x="457754" y="2680190"/>
            <a:ext cx="5003123" cy="733008"/>
          </a:xfrm>
        </p:spPr>
        <p:txBody>
          <a:bodyPr vert="horz" wrap="square" lIns="0" tIns="0" rIns="0" bIns="0" rtlCol="0" anchor="t">
            <a:spAutoFit/>
          </a:bodyPr>
          <a:lstStyle>
            <a:lvl1pPr marL="0" indent="0" algn="l">
              <a:defRPr lang="en-US" sz="5292" b="1" baseline="0"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GB"/>
            </a:lvl5pPr>
          </a:lstStyle>
          <a:p>
            <a:pPr lvl="0">
              <a:spcBef>
                <a:spcPct val="0"/>
              </a:spcBef>
              <a:buNone/>
            </a:pPr>
            <a:r>
              <a:rPr lang="en-US" dirty="0"/>
              <a:t>Section title</a:t>
            </a:r>
          </a:p>
        </p:txBody>
      </p:sp>
      <p:sp>
        <p:nvSpPr>
          <p:cNvPr id="17" name="Text Placeholder 16"/>
          <p:cNvSpPr>
            <a:spLocks noGrp="1"/>
          </p:cNvSpPr>
          <p:nvPr>
            <p:ph type="body" sz="quarter" idx="12" hasCustomPrompt="1"/>
          </p:nvPr>
        </p:nvSpPr>
        <p:spPr>
          <a:xfrm>
            <a:off x="457753" y="2313759"/>
            <a:ext cx="3311532" cy="252506"/>
          </a:xfrm>
        </p:spPr>
        <p:txBody>
          <a:bodyPr vert="horz" wrap="square" lIns="0" tIns="0" rIns="0" bIns="0" rtlCol="0">
            <a:spAutoFit/>
          </a:bodyPr>
          <a:lstStyle>
            <a:lvl1pPr marL="0" indent="0">
              <a:lnSpc>
                <a:spcPct val="150000"/>
              </a:lnSpc>
              <a:buNone/>
              <a:defRPr lang="en-US" sz="1617" b="0" dirty="0" smtClean="0">
                <a:solidFill>
                  <a:schemeClr val="bg1">
                    <a:lumMod val="85000"/>
                  </a:schemeClr>
                </a:solidFill>
                <a:latin typeface="Arial" panose="020B0604020202020204" pitchFamily="34" charset="0"/>
                <a:cs typeface="Arial" panose="020B0604020202020204" pitchFamily="34" charset="0"/>
              </a:defRPr>
            </a:lvl1pPr>
          </a:lstStyle>
          <a:p>
            <a:pPr marL="168017" lvl="0" indent="-168017">
              <a:lnSpc>
                <a:spcPct val="110000"/>
              </a:lnSpc>
              <a:spcBef>
                <a:spcPts val="0"/>
              </a:spcBef>
              <a:spcAft>
                <a:spcPts val="221"/>
              </a:spcAft>
            </a:pPr>
            <a:r>
              <a:rPr lang="en-US" dirty="0"/>
              <a:t>Presentation title</a:t>
            </a:r>
          </a:p>
        </p:txBody>
      </p:sp>
      <p:grpSp>
        <p:nvGrpSpPr>
          <p:cNvPr id="19" name="Group 18">
            <a:extLst>
              <a:ext uri="{FF2B5EF4-FFF2-40B4-BE49-F238E27FC236}">
                <a16:creationId xmlns:a16="http://schemas.microsoft.com/office/drawing/2014/main" id="{8533E14B-C342-480D-9594-6F7167288E44}"/>
              </a:ext>
            </a:extLst>
          </p:cNvPr>
          <p:cNvGrpSpPr/>
          <p:nvPr userDrawn="1"/>
        </p:nvGrpSpPr>
        <p:grpSpPr>
          <a:xfrm>
            <a:off x="-1" y="0"/>
            <a:ext cx="8960340" cy="74683"/>
            <a:chOff x="0" y="0"/>
            <a:chExt cx="12190506" cy="295275"/>
          </a:xfrm>
        </p:grpSpPr>
        <p:sp>
          <p:nvSpPr>
            <p:cNvPr id="20" name="Rectangle 19">
              <a:extLst>
                <a:ext uri="{FF2B5EF4-FFF2-40B4-BE49-F238E27FC236}">
                  <a16:creationId xmlns:a16="http://schemas.microsoft.com/office/drawing/2014/main" id="{34E1B717-5775-4596-9AC7-2A00D8D63704}"/>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1" name="Rectangle 20">
              <a:extLst>
                <a:ext uri="{FF2B5EF4-FFF2-40B4-BE49-F238E27FC236}">
                  <a16:creationId xmlns:a16="http://schemas.microsoft.com/office/drawing/2014/main" id="{04C9F875-64CE-4E1A-AF08-25CF95032102}"/>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2" name="Rectangle 21">
              <a:extLst>
                <a:ext uri="{FF2B5EF4-FFF2-40B4-BE49-F238E27FC236}">
                  <a16:creationId xmlns:a16="http://schemas.microsoft.com/office/drawing/2014/main" id="{5A2000AF-53C1-438D-9CAD-7160789BE211}"/>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3" name="Rectangle 22">
              <a:extLst>
                <a:ext uri="{FF2B5EF4-FFF2-40B4-BE49-F238E27FC236}">
                  <a16:creationId xmlns:a16="http://schemas.microsoft.com/office/drawing/2014/main" id="{1B5C18DE-769D-4C47-9955-466F9827EA32}"/>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pic>
        <p:nvPicPr>
          <p:cNvPr id="9" name="Picture 8" descr="African Leaders Malaria Alliance (ALMA)">
            <a:extLst>
              <a:ext uri="{FF2B5EF4-FFF2-40B4-BE49-F238E27FC236}">
                <a16:creationId xmlns:a16="http://schemas.microsoft.com/office/drawing/2014/main" id="{279ED16C-411A-4115-8AB5-0281887AE4C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754" y="369021"/>
            <a:ext cx="2678750" cy="608843"/>
          </a:xfrm>
          <a:prstGeom prst="rect">
            <a:avLst/>
          </a:prstGeom>
        </p:spPr>
      </p:pic>
    </p:spTree>
    <p:extLst>
      <p:ext uri="{BB962C8B-B14F-4D97-AF65-F5344CB8AC3E}">
        <p14:creationId xmlns:p14="http://schemas.microsoft.com/office/powerpoint/2010/main" val="2110500623"/>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34375"/>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942553509"/>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34375"/>
          </a:xfrm>
        </p:spPr>
        <p:txBody>
          <a:bodyPr wrap="square" lIns="0" tIns="0" rIns="0" bIns="0" anchor="t">
            <a:spAutoFit/>
          </a:bodyPr>
          <a:lstStyle>
            <a:lvl1pPr>
              <a:defRPr sz="3136" b="1"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13" name="Text Placeholder 5">
            <a:extLst>
              <a:ext uri="{FF2B5EF4-FFF2-40B4-BE49-F238E27FC236}">
                <a16:creationId xmlns:a16="http://schemas.microsoft.com/office/drawing/2014/main" id="{CDED3805-C18B-4FE2-ACC3-CA5054A499CD}"/>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848555983"/>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48072" y="767844"/>
            <a:ext cx="8065294" cy="434375"/>
          </a:xfrm>
        </p:spPr>
        <p:txBody>
          <a:bodyPr wrap="square" lIns="0" tIns="0" rIns="0" bIns="0" anchor="t">
            <a:spAutoFit/>
          </a:bodyPr>
          <a:lstStyle>
            <a:lvl1pPr>
              <a:defRPr sz="3136" b="1"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17" name="Title 1">
            <a:extLst>
              <a:ext uri="{FF2B5EF4-FFF2-40B4-BE49-F238E27FC236}">
                <a16:creationId xmlns:a16="http://schemas.microsoft.com/office/drawing/2014/main" id="{B2E29922-769F-4949-90F7-077647BF05B2}"/>
              </a:ext>
            </a:extLst>
          </p:cNvPr>
          <p:cNvSpPr txBox="1">
            <a:spLocks/>
          </p:cNvSpPr>
          <p:nvPr userDrawn="1"/>
        </p:nvSpPr>
        <p:spPr>
          <a:xfrm>
            <a:off x="448072" y="419227"/>
            <a:ext cx="8065294" cy="325782"/>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en-US" sz="2352" b="0" dirty="0">
                <a:solidFill>
                  <a:schemeClr val="tx1">
                    <a:lumMod val="65000"/>
                    <a:lumOff val="35000"/>
                  </a:schemeClr>
                </a:solidFill>
              </a:rPr>
              <a:t>Click to edit Master subtitle style</a:t>
            </a:r>
            <a:endParaRPr lang="en-GB" sz="2352" b="0" dirty="0">
              <a:solidFill>
                <a:schemeClr val="tx1">
                  <a:lumMod val="65000"/>
                  <a:lumOff val="35000"/>
                </a:schemeClr>
              </a:solidFill>
            </a:endParaRPr>
          </a:p>
        </p:txBody>
      </p:sp>
    </p:spTree>
    <p:extLst>
      <p:ext uri="{BB962C8B-B14F-4D97-AF65-F5344CB8AC3E}">
        <p14:creationId xmlns:p14="http://schemas.microsoft.com/office/powerpoint/2010/main" val="2404713542"/>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Content &gt; 3 Options">
    <p:spTree>
      <p:nvGrpSpPr>
        <p:cNvPr id="1" name=""/>
        <p:cNvGrpSpPr/>
        <p:nvPr/>
      </p:nvGrpSpPr>
      <p:grpSpPr>
        <a:xfrm>
          <a:off x="0" y="0"/>
          <a:ext cx="0" cy="0"/>
          <a:chOff x="0" y="0"/>
          <a:chExt cx="0" cy="0"/>
        </a:xfrm>
      </p:grpSpPr>
      <p:sp>
        <p:nvSpPr>
          <p:cNvPr id="2" name="Title 1"/>
          <p:cNvSpPr>
            <a:spLocks noGrp="1"/>
          </p:cNvSpPr>
          <p:nvPr>
            <p:ph type="title"/>
          </p:nvPr>
        </p:nvSpPr>
        <p:spPr>
          <a:xfrm>
            <a:off x="532087" y="436161"/>
            <a:ext cx="7402518" cy="285059"/>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6" name="Text Placeholder 5"/>
          <p:cNvSpPr>
            <a:spLocks noGrp="1"/>
          </p:cNvSpPr>
          <p:nvPr>
            <p:ph type="body" sz="quarter" idx="10"/>
          </p:nvPr>
        </p:nvSpPr>
        <p:spPr>
          <a:xfrm>
            <a:off x="532086" y="2743406"/>
            <a:ext cx="7865400" cy="763488"/>
          </a:xfrm>
        </p:spPr>
        <p:txBody>
          <a:bodyPr wrap="square" lIns="0" tIns="0" rIns="0" bIns="0">
            <a:spAutoFit/>
          </a:bodyPr>
          <a:lstStyle>
            <a:lvl1pPr marL="0" indent="0">
              <a:lnSpc>
                <a:spcPct val="110000"/>
              </a:lnSpc>
              <a:spcBef>
                <a:spcPts val="0"/>
              </a:spcBef>
              <a:spcAft>
                <a:spcPts val="221"/>
              </a:spcAft>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2" name="Text Placeholder 21"/>
          <p:cNvSpPr>
            <a:spLocks noGrp="1"/>
          </p:cNvSpPr>
          <p:nvPr>
            <p:ph type="body" sz="quarter" idx="16"/>
          </p:nvPr>
        </p:nvSpPr>
        <p:spPr>
          <a:xfrm>
            <a:off x="532090" y="2108647"/>
            <a:ext cx="2365213" cy="160692"/>
          </a:xfrm>
        </p:spPr>
        <p:txBody>
          <a:bodyPr vert="horz" wrap="square" lIns="0" tIns="0" rIns="0" bIns="0" rtlCol="0">
            <a:spAutoFit/>
          </a:bodyPr>
          <a:lstStyle>
            <a:lvl1pPr marL="0" indent="0">
              <a:buNone/>
              <a:defRPr lang="en-US" sz="1029" b="1" smtClean="0">
                <a:latin typeface="Arial" panose="020B0604020202020204" pitchFamily="34" charset="0"/>
                <a:cs typeface="Arial" panose="020B0604020202020204" pitchFamily="34" charset="0"/>
              </a:defRPr>
            </a:lvl1pPr>
            <a:lvl2pPr>
              <a:defRPr lang="en-US" sz="1029" smtClean="0">
                <a:latin typeface="+mj-lt"/>
              </a:defRPr>
            </a:lvl2pPr>
            <a:lvl3pPr>
              <a:defRPr lang="en-US" sz="1029" smtClean="0">
                <a:latin typeface="+mj-lt"/>
              </a:defRPr>
            </a:lvl3pPr>
            <a:lvl4pPr>
              <a:defRPr lang="en-US" sz="1029" smtClean="0">
                <a:latin typeface="+mj-lt"/>
              </a:defRPr>
            </a:lvl4pPr>
            <a:lvl5pPr>
              <a:defRPr lang="en-GB" sz="1029">
                <a:latin typeface="+mj-lt"/>
              </a:defRPr>
            </a:lvl5pPr>
          </a:lstStyle>
          <a:p>
            <a:pPr marL="168017" lvl="0" indent="-168017">
              <a:lnSpc>
                <a:spcPct val="110000"/>
              </a:lnSpc>
              <a:spcAft>
                <a:spcPts val="221"/>
              </a:spcAft>
            </a:pPr>
            <a:r>
              <a:rPr lang="en-US"/>
              <a:t>Edit Master text styles</a:t>
            </a:r>
          </a:p>
        </p:txBody>
      </p:sp>
      <p:grpSp>
        <p:nvGrpSpPr>
          <p:cNvPr id="18" name="Group 17">
            <a:extLst>
              <a:ext uri="{FF2B5EF4-FFF2-40B4-BE49-F238E27FC236}">
                <a16:creationId xmlns:a16="http://schemas.microsoft.com/office/drawing/2014/main" id="{97B5FD98-102D-4E86-A976-F9B4F3194778}"/>
              </a:ext>
            </a:extLst>
          </p:cNvPr>
          <p:cNvGrpSpPr/>
          <p:nvPr userDrawn="1"/>
        </p:nvGrpSpPr>
        <p:grpSpPr>
          <a:xfrm>
            <a:off x="1098" y="6646792"/>
            <a:ext cx="8960340" cy="74683"/>
            <a:chOff x="0" y="0"/>
            <a:chExt cx="12190506" cy="295275"/>
          </a:xfrm>
        </p:grpSpPr>
        <p:sp>
          <p:nvSpPr>
            <p:cNvPr id="19" name="Rectangle 18">
              <a:extLst>
                <a:ext uri="{FF2B5EF4-FFF2-40B4-BE49-F238E27FC236}">
                  <a16:creationId xmlns:a16="http://schemas.microsoft.com/office/drawing/2014/main" id="{9DB15FD6-6423-44C1-97A2-8D3D6A0E0CD9}"/>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0" name="Rectangle 19">
              <a:extLst>
                <a:ext uri="{FF2B5EF4-FFF2-40B4-BE49-F238E27FC236}">
                  <a16:creationId xmlns:a16="http://schemas.microsoft.com/office/drawing/2014/main" id="{BF939E7E-FB4C-468C-A0E7-674C1DA47D6E}"/>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1" name="Rectangle 20">
              <a:extLst>
                <a:ext uri="{FF2B5EF4-FFF2-40B4-BE49-F238E27FC236}">
                  <a16:creationId xmlns:a16="http://schemas.microsoft.com/office/drawing/2014/main" id="{F0F3DBF1-D5DE-4B40-BA7D-8C07EE5F807F}"/>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3" name="Rectangle 22">
              <a:extLst>
                <a:ext uri="{FF2B5EF4-FFF2-40B4-BE49-F238E27FC236}">
                  <a16:creationId xmlns:a16="http://schemas.microsoft.com/office/drawing/2014/main" id="{2D3D883B-B417-41AD-9C65-BE886D37B593}"/>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
        <p:nvSpPr>
          <p:cNvPr id="24" name="Text Placeholder 6">
            <a:extLst>
              <a:ext uri="{FF2B5EF4-FFF2-40B4-BE49-F238E27FC236}">
                <a16:creationId xmlns:a16="http://schemas.microsoft.com/office/drawing/2014/main" id="{4B1639C2-47C3-4FF7-962D-4A9EEE449218}"/>
              </a:ext>
            </a:extLst>
          </p:cNvPr>
          <p:cNvSpPr>
            <a:spLocks noGrp="1"/>
          </p:cNvSpPr>
          <p:nvPr>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25" name="Picture 24" descr="ALMA">
            <a:extLst>
              <a:ext uri="{FF2B5EF4-FFF2-40B4-BE49-F238E27FC236}">
                <a16:creationId xmlns:a16="http://schemas.microsoft.com/office/drawing/2014/main" id="{3784F214-DA51-47C0-AD99-B71E7BDC974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2871886489"/>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Content &gt; 3 Options">
    <p:spTree>
      <p:nvGrpSpPr>
        <p:cNvPr id="1" name=""/>
        <p:cNvGrpSpPr/>
        <p:nvPr/>
      </p:nvGrpSpPr>
      <p:grpSpPr>
        <a:xfrm>
          <a:off x="0" y="0"/>
          <a:ext cx="0" cy="0"/>
          <a:chOff x="0" y="0"/>
          <a:chExt cx="0" cy="0"/>
        </a:xfrm>
      </p:grpSpPr>
      <p:sp>
        <p:nvSpPr>
          <p:cNvPr id="2" name="Title 1"/>
          <p:cNvSpPr>
            <a:spLocks noGrp="1"/>
          </p:cNvSpPr>
          <p:nvPr>
            <p:ph type="title"/>
          </p:nvPr>
        </p:nvSpPr>
        <p:spPr>
          <a:xfrm>
            <a:off x="532088" y="436161"/>
            <a:ext cx="1820292" cy="855177"/>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6" name="Text Placeholder 5"/>
          <p:cNvSpPr>
            <a:spLocks noGrp="1"/>
          </p:cNvSpPr>
          <p:nvPr>
            <p:ph type="body" sz="quarter" idx="10"/>
          </p:nvPr>
        </p:nvSpPr>
        <p:spPr>
          <a:xfrm>
            <a:off x="532087" y="2743406"/>
            <a:ext cx="3732323" cy="763488"/>
          </a:xfrm>
        </p:spPr>
        <p:txBody>
          <a:bodyPr wrap="square" lIns="0" tIns="0" rIns="0" bIns="0">
            <a:spAutoFit/>
          </a:bodyPr>
          <a:lstStyle>
            <a:lvl1pPr marL="0" indent="0">
              <a:lnSpc>
                <a:spcPct val="110000"/>
              </a:lnSpc>
              <a:spcBef>
                <a:spcPts val="0"/>
              </a:spcBef>
              <a:spcAft>
                <a:spcPts val="221"/>
              </a:spcAft>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6" name="Text Placeholder 5"/>
          <p:cNvSpPr>
            <a:spLocks noGrp="1"/>
          </p:cNvSpPr>
          <p:nvPr>
            <p:ph type="body" sz="quarter" idx="11"/>
          </p:nvPr>
        </p:nvSpPr>
        <p:spPr>
          <a:xfrm>
            <a:off x="4674525" y="2743406"/>
            <a:ext cx="3732323" cy="763488"/>
          </a:xfrm>
        </p:spPr>
        <p:txBody>
          <a:bodyPr wrap="square" lIns="0" tIns="0" rIns="0" bIns="0">
            <a:spAutoFit/>
          </a:bodyPr>
          <a:lstStyle>
            <a:lvl1pPr marL="0" indent="0">
              <a:lnSpc>
                <a:spcPct val="110000"/>
              </a:lnSpc>
              <a:spcBef>
                <a:spcPts val="0"/>
              </a:spcBef>
              <a:spcAft>
                <a:spcPts val="221"/>
              </a:spcAft>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22" name="Text Placeholder 21"/>
          <p:cNvSpPr>
            <a:spLocks noGrp="1"/>
          </p:cNvSpPr>
          <p:nvPr>
            <p:ph type="body" sz="quarter" idx="16"/>
          </p:nvPr>
        </p:nvSpPr>
        <p:spPr>
          <a:xfrm>
            <a:off x="532090" y="2108647"/>
            <a:ext cx="2365213" cy="160692"/>
          </a:xfrm>
        </p:spPr>
        <p:txBody>
          <a:bodyPr vert="horz" wrap="square" lIns="0" tIns="0" rIns="0" bIns="0" rtlCol="0">
            <a:spAutoFit/>
          </a:bodyPr>
          <a:lstStyle>
            <a:lvl1pPr marL="0" indent="0">
              <a:buFont typeface="Arial" panose="020B0604020202020204" pitchFamily="34" charset="0"/>
              <a:buNone/>
              <a:defRPr lang="en-US" sz="1029" b="1" smtClean="0">
                <a:latin typeface="Arial" panose="020B0604020202020204" pitchFamily="34" charset="0"/>
                <a:cs typeface="Arial" panose="020B0604020202020204" pitchFamily="34" charset="0"/>
              </a:defRPr>
            </a:lvl1pPr>
            <a:lvl2pPr>
              <a:defRPr lang="en-US" sz="1029" smtClean="0">
                <a:latin typeface="+mj-lt"/>
              </a:defRPr>
            </a:lvl2pPr>
            <a:lvl3pPr>
              <a:defRPr lang="en-US" sz="1029" smtClean="0">
                <a:latin typeface="+mj-lt"/>
              </a:defRPr>
            </a:lvl3pPr>
            <a:lvl4pPr>
              <a:defRPr lang="en-US" sz="1029" smtClean="0">
                <a:latin typeface="+mj-lt"/>
              </a:defRPr>
            </a:lvl4pPr>
            <a:lvl5pPr>
              <a:defRPr lang="en-GB" sz="1029">
                <a:latin typeface="+mj-lt"/>
              </a:defRPr>
            </a:lvl5pPr>
          </a:lstStyle>
          <a:p>
            <a:pPr marL="168017" lvl="0" indent="-168017">
              <a:lnSpc>
                <a:spcPct val="110000"/>
              </a:lnSpc>
              <a:spcAft>
                <a:spcPts val="221"/>
              </a:spcAft>
            </a:pPr>
            <a:r>
              <a:rPr lang="en-US" dirty="0"/>
              <a:t>Edit Master text styles</a:t>
            </a:r>
          </a:p>
        </p:txBody>
      </p:sp>
      <p:grpSp>
        <p:nvGrpSpPr>
          <p:cNvPr id="18" name="Group 17">
            <a:extLst>
              <a:ext uri="{FF2B5EF4-FFF2-40B4-BE49-F238E27FC236}">
                <a16:creationId xmlns:a16="http://schemas.microsoft.com/office/drawing/2014/main" id="{CE33AE2B-758D-428A-A029-1BCB73E99F7C}"/>
              </a:ext>
            </a:extLst>
          </p:cNvPr>
          <p:cNvGrpSpPr/>
          <p:nvPr userDrawn="1"/>
        </p:nvGrpSpPr>
        <p:grpSpPr>
          <a:xfrm>
            <a:off x="1098" y="6646792"/>
            <a:ext cx="8960340" cy="74683"/>
            <a:chOff x="0" y="0"/>
            <a:chExt cx="12190506" cy="295275"/>
          </a:xfrm>
        </p:grpSpPr>
        <p:sp>
          <p:nvSpPr>
            <p:cNvPr id="19" name="Rectangle 18">
              <a:extLst>
                <a:ext uri="{FF2B5EF4-FFF2-40B4-BE49-F238E27FC236}">
                  <a16:creationId xmlns:a16="http://schemas.microsoft.com/office/drawing/2014/main" id="{58CEB6F1-1DA0-41C4-8020-449F448D336C}"/>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0" name="Rectangle 19">
              <a:extLst>
                <a:ext uri="{FF2B5EF4-FFF2-40B4-BE49-F238E27FC236}">
                  <a16:creationId xmlns:a16="http://schemas.microsoft.com/office/drawing/2014/main" id="{2F0567F8-0A5D-42D8-B421-8DDBBFF16428}"/>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1" name="Rectangle 20">
              <a:extLst>
                <a:ext uri="{FF2B5EF4-FFF2-40B4-BE49-F238E27FC236}">
                  <a16:creationId xmlns:a16="http://schemas.microsoft.com/office/drawing/2014/main" id="{8F1FE5C0-D7BD-44F1-9752-605581E75523}"/>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3" name="Rectangle 22">
              <a:extLst>
                <a:ext uri="{FF2B5EF4-FFF2-40B4-BE49-F238E27FC236}">
                  <a16:creationId xmlns:a16="http://schemas.microsoft.com/office/drawing/2014/main" id="{1D5079C2-F9E7-4568-8D03-8C09F2255E96}"/>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
        <p:nvSpPr>
          <p:cNvPr id="24" name="Text Placeholder 6">
            <a:extLst>
              <a:ext uri="{FF2B5EF4-FFF2-40B4-BE49-F238E27FC236}">
                <a16:creationId xmlns:a16="http://schemas.microsoft.com/office/drawing/2014/main" id="{E118B0D1-43EE-424A-98AF-5E88036A7213}"/>
              </a:ext>
            </a:extLst>
          </p:cNvPr>
          <p:cNvSpPr>
            <a:spLocks noGrp="1"/>
          </p:cNvSpPr>
          <p:nvPr>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25" name="Picture 24" descr="ALMA">
            <a:extLst>
              <a:ext uri="{FF2B5EF4-FFF2-40B4-BE49-F238E27FC236}">
                <a16:creationId xmlns:a16="http://schemas.microsoft.com/office/drawing/2014/main" id="{6295C66D-DA12-408E-B60B-5A2FA43D569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3857142859"/>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0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746222289"/>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Content &gt; 3 Options">
    <p:spTree>
      <p:nvGrpSpPr>
        <p:cNvPr id="1" name=""/>
        <p:cNvGrpSpPr/>
        <p:nvPr/>
      </p:nvGrpSpPr>
      <p:grpSpPr>
        <a:xfrm>
          <a:off x="0" y="0"/>
          <a:ext cx="0" cy="0"/>
          <a:chOff x="0" y="0"/>
          <a:chExt cx="0" cy="0"/>
        </a:xfrm>
      </p:grpSpPr>
      <p:sp>
        <p:nvSpPr>
          <p:cNvPr id="2" name="Title 1"/>
          <p:cNvSpPr>
            <a:spLocks noGrp="1"/>
          </p:cNvSpPr>
          <p:nvPr>
            <p:ph type="title"/>
          </p:nvPr>
        </p:nvSpPr>
        <p:spPr>
          <a:xfrm>
            <a:off x="532088" y="436161"/>
            <a:ext cx="1820292" cy="855177"/>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6" name="Text Placeholder 5"/>
          <p:cNvSpPr>
            <a:spLocks noGrp="1"/>
          </p:cNvSpPr>
          <p:nvPr>
            <p:ph type="body" sz="quarter" idx="10"/>
          </p:nvPr>
        </p:nvSpPr>
        <p:spPr>
          <a:xfrm>
            <a:off x="532090" y="2743406"/>
            <a:ext cx="2527030" cy="763488"/>
          </a:xfrm>
        </p:spPr>
        <p:txBody>
          <a:bodyPr wrap="square" lIns="0" tIns="0" rIns="0" bIns="0">
            <a:spAutoFit/>
          </a:bodyPr>
          <a:lstStyle>
            <a:lvl1pPr marL="0" indent="0">
              <a:lnSpc>
                <a:spcPct val="110000"/>
              </a:lnSpc>
              <a:spcBef>
                <a:spcPts val="0"/>
              </a:spcBef>
              <a:spcAft>
                <a:spcPts val="221"/>
              </a:spcAft>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6" name="Text Placeholder 5"/>
          <p:cNvSpPr>
            <a:spLocks noGrp="1"/>
          </p:cNvSpPr>
          <p:nvPr>
            <p:ph type="body" sz="quarter" idx="11"/>
          </p:nvPr>
        </p:nvSpPr>
        <p:spPr>
          <a:xfrm>
            <a:off x="3189388" y="2743406"/>
            <a:ext cx="2527030" cy="763488"/>
          </a:xfrm>
        </p:spPr>
        <p:txBody>
          <a:bodyPr wrap="square" lIns="0" tIns="0" rIns="0" bIns="0">
            <a:spAutoFit/>
          </a:bodyPr>
          <a:lstStyle>
            <a:lvl1pPr marL="0" indent="0">
              <a:lnSpc>
                <a:spcPct val="110000"/>
              </a:lnSpc>
              <a:spcBef>
                <a:spcPts val="0"/>
              </a:spcBef>
              <a:spcAft>
                <a:spcPts val="221"/>
              </a:spcAft>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7" name="Text Placeholder 5"/>
          <p:cNvSpPr>
            <a:spLocks noGrp="1"/>
          </p:cNvSpPr>
          <p:nvPr>
            <p:ph type="body" sz="quarter" idx="12"/>
          </p:nvPr>
        </p:nvSpPr>
        <p:spPr>
          <a:xfrm>
            <a:off x="5846683" y="2743406"/>
            <a:ext cx="2576110" cy="763488"/>
          </a:xfrm>
        </p:spPr>
        <p:txBody>
          <a:bodyPr wrap="square" lIns="0" tIns="0" rIns="0" bIns="0">
            <a:spAutoFit/>
          </a:bodyPr>
          <a:lstStyle>
            <a:lvl1pPr marL="0" indent="0">
              <a:lnSpc>
                <a:spcPct val="110000"/>
              </a:lnSpc>
              <a:spcBef>
                <a:spcPts val="0"/>
              </a:spcBef>
              <a:spcAft>
                <a:spcPts val="221"/>
              </a:spcAft>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22" name="Text Placeholder 21"/>
          <p:cNvSpPr>
            <a:spLocks noGrp="1"/>
          </p:cNvSpPr>
          <p:nvPr>
            <p:ph type="body" sz="quarter" idx="16"/>
          </p:nvPr>
        </p:nvSpPr>
        <p:spPr>
          <a:xfrm>
            <a:off x="532090" y="2108647"/>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grpSp>
        <p:nvGrpSpPr>
          <p:cNvPr id="19" name="Group 18">
            <a:extLst>
              <a:ext uri="{FF2B5EF4-FFF2-40B4-BE49-F238E27FC236}">
                <a16:creationId xmlns:a16="http://schemas.microsoft.com/office/drawing/2014/main" id="{732E92C2-14B8-4361-B700-B1A259D5184A}"/>
              </a:ext>
            </a:extLst>
          </p:cNvPr>
          <p:cNvGrpSpPr/>
          <p:nvPr userDrawn="1"/>
        </p:nvGrpSpPr>
        <p:grpSpPr>
          <a:xfrm>
            <a:off x="1098" y="6646792"/>
            <a:ext cx="8960340" cy="74683"/>
            <a:chOff x="0" y="0"/>
            <a:chExt cx="12190506" cy="295275"/>
          </a:xfrm>
        </p:grpSpPr>
        <p:sp>
          <p:nvSpPr>
            <p:cNvPr id="20" name="Rectangle 19">
              <a:extLst>
                <a:ext uri="{FF2B5EF4-FFF2-40B4-BE49-F238E27FC236}">
                  <a16:creationId xmlns:a16="http://schemas.microsoft.com/office/drawing/2014/main" id="{1416DCFC-5D51-4D58-8C7E-2E92A346BB1D}"/>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1" name="Rectangle 20">
              <a:extLst>
                <a:ext uri="{FF2B5EF4-FFF2-40B4-BE49-F238E27FC236}">
                  <a16:creationId xmlns:a16="http://schemas.microsoft.com/office/drawing/2014/main" id="{2CBBCE12-58B2-4CE5-8CF2-ADFA2B7F6C45}"/>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3" name="Rectangle 22">
              <a:extLst>
                <a:ext uri="{FF2B5EF4-FFF2-40B4-BE49-F238E27FC236}">
                  <a16:creationId xmlns:a16="http://schemas.microsoft.com/office/drawing/2014/main" id="{BD43597E-3375-4562-9103-414EE87AFAC1}"/>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4" name="Rectangle 23">
              <a:extLst>
                <a:ext uri="{FF2B5EF4-FFF2-40B4-BE49-F238E27FC236}">
                  <a16:creationId xmlns:a16="http://schemas.microsoft.com/office/drawing/2014/main" id="{1CA23AB8-0798-4776-A398-C2FDD716DEEF}"/>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
        <p:nvSpPr>
          <p:cNvPr id="25" name="Text Placeholder 6">
            <a:extLst>
              <a:ext uri="{FF2B5EF4-FFF2-40B4-BE49-F238E27FC236}">
                <a16:creationId xmlns:a16="http://schemas.microsoft.com/office/drawing/2014/main" id="{97DAAF0C-93A3-48BC-A621-F6D9E7E8E9AC}"/>
              </a:ext>
            </a:extLst>
          </p:cNvPr>
          <p:cNvSpPr>
            <a:spLocks noGrp="1"/>
          </p:cNvSpPr>
          <p:nvPr>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26" name="Picture 25" descr="ALMA">
            <a:extLst>
              <a:ext uri="{FF2B5EF4-FFF2-40B4-BE49-F238E27FC236}">
                <a16:creationId xmlns:a16="http://schemas.microsoft.com/office/drawing/2014/main" id="{4AE31DC4-03E8-4C5C-94D5-1D7A2C0FA32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225437513"/>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Content &gt; 3 Options">
    <p:spTree>
      <p:nvGrpSpPr>
        <p:cNvPr id="1" name=""/>
        <p:cNvGrpSpPr/>
        <p:nvPr/>
      </p:nvGrpSpPr>
      <p:grpSpPr>
        <a:xfrm>
          <a:off x="0" y="0"/>
          <a:ext cx="0" cy="0"/>
          <a:chOff x="0" y="0"/>
          <a:chExt cx="0" cy="0"/>
        </a:xfrm>
      </p:grpSpPr>
      <p:sp>
        <p:nvSpPr>
          <p:cNvPr id="2" name="Title 1"/>
          <p:cNvSpPr>
            <a:spLocks noGrp="1"/>
          </p:cNvSpPr>
          <p:nvPr>
            <p:ph type="title"/>
          </p:nvPr>
        </p:nvSpPr>
        <p:spPr>
          <a:xfrm>
            <a:off x="532088" y="436161"/>
            <a:ext cx="1820292" cy="855177"/>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6" name="Text Placeholder 5"/>
          <p:cNvSpPr>
            <a:spLocks noGrp="1"/>
          </p:cNvSpPr>
          <p:nvPr>
            <p:ph type="body" sz="quarter" idx="10"/>
          </p:nvPr>
        </p:nvSpPr>
        <p:spPr>
          <a:xfrm>
            <a:off x="532090" y="3595496"/>
            <a:ext cx="2364931" cy="763488"/>
          </a:xfrm>
        </p:spPr>
        <p:txBody>
          <a:bodyPr wrap="square" lIns="0" tIns="0" rIns="0" bIns="0">
            <a:spAutoFit/>
          </a:bodyPr>
          <a:lstStyle>
            <a:lvl1pPr marL="0" indent="0">
              <a:lnSpc>
                <a:spcPct val="110000"/>
              </a:lnSpc>
              <a:spcBef>
                <a:spcPts val="0"/>
              </a:spcBef>
              <a:spcAft>
                <a:spcPts val="221"/>
              </a:spcAft>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6" name="Text Placeholder 5"/>
          <p:cNvSpPr>
            <a:spLocks noGrp="1"/>
          </p:cNvSpPr>
          <p:nvPr>
            <p:ph type="body" sz="quarter" idx="11"/>
          </p:nvPr>
        </p:nvSpPr>
        <p:spPr>
          <a:xfrm>
            <a:off x="3319655" y="3595496"/>
            <a:ext cx="2364931" cy="763488"/>
          </a:xfrm>
        </p:spPr>
        <p:txBody>
          <a:bodyPr wrap="square" lIns="0" tIns="0" rIns="0" bIns="0">
            <a:spAutoFit/>
          </a:bodyPr>
          <a:lstStyle>
            <a:lvl1pPr marL="0" indent="0">
              <a:lnSpc>
                <a:spcPct val="110000"/>
              </a:lnSpc>
              <a:spcBef>
                <a:spcPts val="0"/>
              </a:spcBef>
              <a:spcAft>
                <a:spcPts val="221"/>
              </a:spcAft>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7" name="Text Placeholder 5"/>
          <p:cNvSpPr>
            <a:spLocks noGrp="1"/>
          </p:cNvSpPr>
          <p:nvPr>
            <p:ph type="body" sz="quarter" idx="12"/>
          </p:nvPr>
        </p:nvSpPr>
        <p:spPr>
          <a:xfrm>
            <a:off x="6107218" y="3595496"/>
            <a:ext cx="2364931" cy="763488"/>
          </a:xfrm>
        </p:spPr>
        <p:txBody>
          <a:bodyPr wrap="square" lIns="0" tIns="0" rIns="0" bIns="0">
            <a:spAutoFit/>
          </a:bodyPr>
          <a:lstStyle>
            <a:lvl1pPr marL="0" indent="0">
              <a:lnSpc>
                <a:spcPct val="110000"/>
              </a:lnSpc>
              <a:spcBef>
                <a:spcPts val="0"/>
              </a:spcBef>
              <a:spcAft>
                <a:spcPts val="221"/>
              </a:spcAft>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8" name="Text Placeholder 17"/>
          <p:cNvSpPr>
            <a:spLocks noGrp="1"/>
          </p:cNvSpPr>
          <p:nvPr>
            <p:ph type="body" sz="quarter" idx="13" hasCustomPrompt="1"/>
          </p:nvPr>
        </p:nvSpPr>
        <p:spPr>
          <a:xfrm>
            <a:off x="532086" y="2145244"/>
            <a:ext cx="673074" cy="496213"/>
          </a:xfrm>
        </p:spPr>
        <p:txBody>
          <a:bodyPr vert="horz" wrap="square" lIns="0" tIns="0" rIns="0" bIns="0" rtlCol="0">
            <a:spAutoFit/>
          </a:bodyPr>
          <a:lstStyle>
            <a:lvl1pPr marL="0" indent="0">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01</a:t>
            </a:r>
            <a:endParaRPr lang="en-GB" dirty="0"/>
          </a:p>
        </p:txBody>
      </p:sp>
      <p:sp>
        <p:nvSpPr>
          <p:cNvPr id="19" name="Text Placeholder 17"/>
          <p:cNvSpPr>
            <a:spLocks noGrp="1"/>
          </p:cNvSpPr>
          <p:nvPr>
            <p:ph type="body" sz="quarter" idx="14" hasCustomPrompt="1"/>
          </p:nvPr>
        </p:nvSpPr>
        <p:spPr>
          <a:xfrm>
            <a:off x="3319652" y="2145244"/>
            <a:ext cx="673074" cy="496213"/>
          </a:xfrm>
        </p:spPr>
        <p:txBody>
          <a:bodyPr vert="horz" wrap="square" lIns="0" tIns="0" rIns="0" bIns="0" rtlCol="0">
            <a:spAutoFit/>
          </a:bodyPr>
          <a:lstStyle>
            <a:lvl1pPr marL="0" indent="0">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02</a:t>
            </a:r>
            <a:endParaRPr lang="en-GB" dirty="0"/>
          </a:p>
        </p:txBody>
      </p:sp>
      <p:sp>
        <p:nvSpPr>
          <p:cNvPr id="20" name="Text Placeholder 17"/>
          <p:cNvSpPr>
            <a:spLocks noGrp="1"/>
          </p:cNvSpPr>
          <p:nvPr>
            <p:ph type="body" sz="quarter" idx="15" hasCustomPrompt="1"/>
          </p:nvPr>
        </p:nvSpPr>
        <p:spPr>
          <a:xfrm>
            <a:off x="6107215" y="2145244"/>
            <a:ext cx="673074" cy="496213"/>
          </a:xfrm>
        </p:spPr>
        <p:txBody>
          <a:bodyPr vert="horz" wrap="square" lIns="0" tIns="0" rIns="0" bIns="0" rtlCol="0">
            <a:spAutoFit/>
          </a:bodyPr>
          <a:lstStyle>
            <a:lvl1pPr marL="0" indent="0">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03</a:t>
            </a:r>
            <a:endParaRPr lang="en-GB" dirty="0"/>
          </a:p>
        </p:txBody>
      </p:sp>
      <p:sp>
        <p:nvSpPr>
          <p:cNvPr id="22" name="Text Placeholder 21"/>
          <p:cNvSpPr>
            <a:spLocks noGrp="1"/>
          </p:cNvSpPr>
          <p:nvPr>
            <p:ph type="body" sz="quarter" idx="16"/>
          </p:nvPr>
        </p:nvSpPr>
        <p:spPr>
          <a:xfrm>
            <a:off x="532090" y="3102638"/>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23" name="Text Placeholder 21"/>
          <p:cNvSpPr>
            <a:spLocks noGrp="1"/>
          </p:cNvSpPr>
          <p:nvPr>
            <p:ph type="body" sz="quarter" idx="17"/>
          </p:nvPr>
        </p:nvSpPr>
        <p:spPr>
          <a:xfrm>
            <a:off x="3319655" y="3102638"/>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24" name="Text Placeholder 21"/>
          <p:cNvSpPr>
            <a:spLocks noGrp="1"/>
          </p:cNvSpPr>
          <p:nvPr>
            <p:ph type="body" sz="quarter" idx="18"/>
          </p:nvPr>
        </p:nvSpPr>
        <p:spPr>
          <a:xfrm>
            <a:off x="6106936" y="3102638"/>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grpSp>
        <p:nvGrpSpPr>
          <p:cNvPr id="26" name="Group 25">
            <a:extLst>
              <a:ext uri="{FF2B5EF4-FFF2-40B4-BE49-F238E27FC236}">
                <a16:creationId xmlns:a16="http://schemas.microsoft.com/office/drawing/2014/main" id="{0DF37B18-1129-4E15-A84D-338D2A0C231C}"/>
              </a:ext>
            </a:extLst>
          </p:cNvPr>
          <p:cNvGrpSpPr/>
          <p:nvPr userDrawn="1"/>
        </p:nvGrpSpPr>
        <p:grpSpPr>
          <a:xfrm>
            <a:off x="1098" y="6646792"/>
            <a:ext cx="8960340" cy="74683"/>
            <a:chOff x="0" y="0"/>
            <a:chExt cx="12190506" cy="295275"/>
          </a:xfrm>
        </p:grpSpPr>
        <p:sp>
          <p:nvSpPr>
            <p:cNvPr id="27" name="Rectangle 26">
              <a:extLst>
                <a:ext uri="{FF2B5EF4-FFF2-40B4-BE49-F238E27FC236}">
                  <a16:creationId xmlns:a16="http://schemas.microsoft.com/office/drawing/2014/main" id="{AFB37D1E-D07A-4DC8-A489-51AFC9514FD4}"/>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8" name="Rectangle 27">
              <a:extLst>
                <a:ext uri="{FF2B5EF4-FFF2-40B4-BE49-F238E27FC236}">
                  <a16:creationId xmlns:a16="http://schemas.microsoft.com/office/drawing/2014/main" id="{41A78ED0-D09F-4B8D-826D-9664B4835F3A}"/>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9" name="Rectangle 28">
              <a:extLst>
                <a:ext uri="{FF2B5EF4-FFF2-40B4-BE49-F238E27FC236}">
                  <a16:creationId xmlns:a16="http://schemas.microsoft.com/office/drawing/2014/main" id="{2F19D070-72B0-409D-8A49-BF030A8BC0BB}"/>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0" name="Rectangle 29">
              <a:extLst>
                <a:ext uri="{FF2B5EF4-FFF2-40B4-BE49-F238E27FC236}">
                  <a16:creationId xmlns:a16="http://schemas.microsoft.com/office/drawing/2014/main" id="{DAF89657-4C1D-4FF7-8569-020C662EFE0C}"/>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
        <p:nvSpPr>
          <p:cNvPr id="31" name="Text Placeholder 6">
            <a:extLst>
              <a:ext uri="{FF2B5EF4-FFF2-40B4-BE49-F238E27FC236}">
                <a16:creationId xmlns:a16="http://schemas.microsoft.com/office/drawing/2014/main" id="{62E2135C-68A4-4094-87BD-7E0E7C686E8A}"/>
              </a:ext>
            </a:extLst>
          </p:cNvPr>
          <p:cNvSpPr>
            <a:spLocks noGrp="1"/>
          </p:cNvSpPr>
          <p:nvPr>
            <p:ph type="body" sz="quarter" idx="19"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32" name="Picture 31" descr="ALMA">
            <a:extLst>
              <a:ext uri="{FF2B5EF4-FFF2-40B4-BE49-F238E27FC236}">
                <a16:creationId xmlns:a16="http://schemas.microsoft.com/office/drawing/2014/main" id="{4897EC9E-D9D4-4D19-9B8F-2BAEA4D241E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848855392"/>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gt; 4 Options">
    <p:spTree>
      <p:nvGrpSpPr>
        <p:cNvPr id="1" name=""/>
        <p:cNvGrpSpPr/>
        <p:nvPr/>
      </p:nvGrpSpPr>
      <p:grpSpPr>
        <a:xfrm>
          <a:off x="0" y="0"/>
          <a:ext cx="0" cy="0"/>
          <a:chOff x="0" y="0"/>
          <a:chExt cx="0" cy="0"/>
        </a:xfrm>
      </p:grpSpPr>
      <p:sp>
        <p:nvSpPr>
          <p:cNvPr id="2" name="Title 1"/>
          <p:cNvSpPr>
            <a:spLocks noGrp="1"/>
          </p:cNvSpPr>
          <p:nvPr>
            <p:ph type="title"/>
          </p:nvPr>
        </p:nvSpPr>
        <p:spPr>
          <a:xfrm>
            <a:off x="532088" y="436161"/>
            <a:ext cx="1820292" cy="855177"/>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6" name="Text Placeholder 5"/>
          <p:cNvSpPr>
            <a:spLocks noGrp="1"/>
          </p:cNvSpPr>
          <p:nvPr>
            <p:ph type="body" sz="quarter" idx="10"/>
          </p:nvPr>
        </p:nvSpPr>
        <p:spPr>
          <a:xfrm>
            <a:off x="1381881" y="2537748"/>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16" name="Text Placeholder 5"/>
          <p:cNvSpPr>
            <a:spLocks noGrp="1"/>
          </p:cNvSpPr>
          <p:nvPr>
            <p:ph type="body" sz="quarter" idx="11"/>
          </p:nvPr>
        </p:nvSpPr>
        <p:spPr>
          <a:xfrm>
            <a:off x="5638235" y="2537748"/>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17" name="Text Placeholder 5"/>
          <p:cNvSpPr>
            <a:spLocks noGrp="1"/>
          </p:cNvSpPr>
          <p:nvPr>
            <p:ph type="body" sz="quarter" idx="12"/>
          </p:nvPr>
        </p:nvSpPr>
        <p:spPr>
          <a:xfrm>
            <a:off x="1381881" y="4372598"/>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18" name="Text Placeholder 17"/>
          <p:cNvSpPr>
            <a:spLocks noGrp="1"/>
          </p:cNvSpPr>
          <p:nvPr>
            <p:ph type="body" sz="quarter" idx="13" hasCustomPrompt="1"/>
          </p:nvPr>
        </p:nvSpPr>
        <p:spPr>
          <a:xfrm>
            <a:off x="532086" y="2145244"/>
            <a:ext cx="673074" cy="496213"/>
          </a:xfrm>
        </p:spPr>
        <p:txBody>
          <a:bodyPr vert="horz" wrap="square" lIns="0" tIns="0" rIns="0" bIns="0" rtlCol="0">
            <a:spAutoFit/>
          </a:bodyPr>
          <a:lstStyle>
            <a:lvl1pPr marL="0" indent="0">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01</a:t>
            </a:r>
            <a:endParaRPr lang="en-GB" dirty="0"/>
          </a:p>
        </p:txBody>
      </p:sp>
      <p:sp>
        <p:nvSpPr>
          <p:cNvPr id="19" name="Text Placeholder 17"/>
          <p:cNvSpPr>
            <a:spLocks noGrp="1"/>
          </p:cNvSpPr>
          <p:nvPr>
            <p:ph type="body" sz="quarter" idx="14" hasCustomPrompt="1"/>
          </p:nvPr>
        </p:nvSpPr>
        <p:spPr>
          <a:xfrm>
            <a:off x="4801791" y="2145244"/>
            <a:ext cx="673074" cy="496213"/>
          </a:xfrm>
        </p:spPr>
        <p:txBody>
          <a:bodyPr vert="horz" wrap="square" lIns="0" tIns="0" rIns="0" bIns="0" rtlCol="0">
            <a:spAutoFit/>
          </a:bodyPr>
          <a:lstStyle>
            <a:lvl1pPr marL="0" indent="0">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02</a:t>
            </a:r>
            <a:endParaRPr lang="en-GB" dirty="0"/>
          </a:p>
        </p:txBody>
      </p:sp>
      <p:sp>
        <p:nvSpPr>
          <p:cNvPr id="20" name="Text Placeholder 17"/>
          <p:cNvSpPr>
            <a:spLocks noGrp="1"/>
          </p:cNvSpPr>
          <p:nvPr>
            <p:ph type="body" sz="quarter" idx="15" hasCustomPrompt="1"/>
          </p:nvPr>
        </p:nvSpPr>
        <p:spPr>
          <a:xfrm>
            <a:off x="532086" y="3947938"/>
            <a:ext cx="673074" cy="496213"/>
          </a:xfrm>
        </p:spPr>
        <p:txBody>
          <a:bodyPr vert="horz" wrap="square" lIns="0" tIns="0" rIns="0" bIns="0" rtlCol="0">
            <a:spAutoFit/>
          </a:bodyPr>
          <a:lstStyle>
            <a:lvl1pPr marL="0" indent="0">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03</a:t>
            </a:r>
            <a:endParaRPr lang="en-GB" dirty="0"/>
          </a:p>
        </p:txBody>
      </p:sp>
      <p:sp>
        <p:nvSpPr>
          <p:cNvPr id="22" name="Text Placeholder 21"/>
          <p:cNvSpPr>
            <a:spLocks noGrp="1"/>
          </p:cNvSpPr>
          <p:nvPr>
            <p:ph type="body" sz="quarter" idx="16"/>
          </p:nvPr>
        </p:nvSpPr>
        <p:spPr>
          <a:xfrm>
            <a:off x="1381881" y="2145239"/>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23" name="Text Placeholder 21"/>
          <p:cNvSpPr>
            <a:spLocks noGrp="1"/>
          </p:cNvSpPr>
          <p:nvPr>
            <p:ph type="body" sz="quarter" idx="17"/>
          </p:nvPr>
        </p:nvSpPr>
        <p:spPr>
          <a:xfrm>
            <a:off x="5638235" y="2145239"/>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24" name="Text Placeholder 21"/>
          <p:cNvSpPr>
            <a:spLocks noGrp="1"/>
          </p:cNvSpPr>
          <p:nvPr>
            <p:ph type="body" sz="quarter" idx="18"/>
          </p:nvPr>
        </p:nvSpPr>
        <p:spPr>
          <a:xfrm>
            <a:off x="1381881" y="3945281"/>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21" name="Text Placeholder 5"/>
          <p:cNvSpPr>
            <a:spLocks noGrp="1"/>
          </p:cNvSpPr>
          <p:nvPr>
            <p:ph type="body" sz="quarter" idx="19"/>
          </p:nvPr>
        </p:nvSpPr>
        <p:spPr>
          <a:xfrm>
            <a:off x="5651587" y="4372598"/>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25" name="Text Placeholder 17"/>
          <p:cNvSpPr>
            <a:spLocks noGrp="1"/>
          </p:cNvSpPr>
          <p:nvPr>
            <p:ph type="body" sz="quarter" idx="20" hasCustomPrompt="1"/>
          </p:nvPr>
        </p:nvSpPr>
        <p:spPr>
          <a:xfrm>
            <a:off x="4801791" y="3947938"/>
            <a:ext cx="673074" cy="496213"/>
          </a:xfrm>
        </p:spPr>
        <p:txBody>
          <a:bodyPr vert="horz" wrap="square" lIns="0" tIns="0" rIns="0" bIns="0" rtlCol="0">
            <a:spAutoFit/>
          </a:bodyPr>
          <a:lstStyle>
            <a:lvl1pPr marL="0" indent="0">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04</a:t>
            </a:r>
            <a:endParaRPr lang="en-GB" dirty="0"/>
          </a:p>
        </p:txBody>
      </p:sp>
      <p:sp>
        <p:nvSpPr>
          <p:cNvPr id="26" name="Text Placeholder 21"/>
          <p:cNvSpPr>
            <a:spLocks noGrp="1"/>
          </p:cNvSpPr>
          <p:nvPr>
            <p:ph type="body" sz="quarter" idx="21"/>
          </p:nvPr>
        </p:nvSpPr>
        <p:spPr>
          <a:xfrm>
            <a:off x="5651587" y="3945281"/>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grpSp>
        <p:nvGrpSpPr>
          <p:cNvPr id="29" name="Group 28">
            <a:extLst>
              <a:ext uri="{FF2B5EF4-FFF2-40B4-BE49-F238E27FC236}">
                <a16:creationId xmlns:a16="http://schemas.microsoft.com/office/drawing/2014/main" id="{D3B0CB92-BF5F-407A-BFA5-06B671DEE466}"/>
              </a:ext>
            </a:extLst>
          </p:cNvPr>
          <p:cNvGrpSpPr/>
          <p:nvPr userDrawn="1"/>
        </p:nvGrpSpPr>
        <p:grpSpPr>
          <a:xfrm>
            <a:off x="1098" y="6646792"/>
            <a:ext cx="8960340" cy="74683"/>
            <a:chOff x="0" y="0"/>
            <a:chExt cx="12190506" cy="295275"/>
          </a:xfrm>
        </p:grpSpPr>
        <p:sp>
          <p:nvSpPr>
            <p:cNvPr id="30" name="Rectangle 29">
              <a:extLst>
                <a:ext uri="{FF2B5EF4-FFF2-40B4-BE49-F238E27FC236}">
                  <a16:creationId xmlns:a16="http://schemas.microsoft.com/office/drawing/2014/main" id="{CFA80A86-5D9F-4DFC-9D1E-D45912DE54C5}"/>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1" name="Rectangle 30">
              <a:extLst>
                <a:ext uri="{FF2B5EF4-FFF2-40B4-BE49-F238E27FC236}">
                  <a16:creationId xmlns:a16="http://schemas.microsoft.com/office/drawing/2014/main" id="{52A7E6BB-2D87-4594-AD19-04F595470912}"/>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2" name="Rectangle 31">
              <a:extLst>
                <a:ext uri="{FF2B5EF4-FFF2-40B4-BE49-F238E27FC236}">
                  <a16:creationId xmlns:a16="http://schemas.microsoft.com/office/drawing/2014/main" id="{965266C1-919B-446B-A0A0-A6E84B2892A7}"/>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3" name="Rectangle 32">
              <a:extLst>
                <a:ext uri="{FF2B5EF4-FFF2-40B4-BE49-F238E27FC236}">
                  <a16:creationId xmlns:a16="http://schemas.microsoft.com/office/drawing/2014/main" id="{71D9F41E-48BE-4B43-B231-64352E3E1B85}"/>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
        <p:nvSpPr>
          <p:cNvPr id="34" name="Text Placeholder 6">
            <a:extLst>
              <a:ext uri="{FF2B5EF4-FFF2-40B4-BE49-F238E27FC236}">
                <a16:creationId xmlns:a16="http://schemas.microsoft.com/office/drawing/2014/main" id="{CE6C81B1-639F-41D2-A294-81E9B2F6D7AC}"/>
              </a:ext>
            </a:extLst>
          </p:cNvPr>
          <p:cNvSpPr>
            <a:spLocks noGrp="1"/>
          </p:cNvSpPr>
          <p:nvPr>
            <p:ph type="body" sz="quarter" idx="22"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35" name="Picture 34" descr="ALMA">
            <a:extLst>
              <a:ext uri="{FF2B5EF4-FFF2-40B4-BE49-F238E27FC236}">
                <a16:creationId xmlns:a16="http://schemas.microsoft.com/office/drawing/2014/main" id="{A40E405A-1CA2-478D-8FA7-7BA8CFD1C97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3844992216"/>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gt; 6 Options">
    <p:spTree>
      <p:nvGrpSpPr>
        <p:cNvPr id="1" name=""/>
        <p:cNvGrpSpPr/>
        <p:nvPr/>
      </p:nvGrpSpPr>
      <p:grpSpPr>
        <a:xfrm>
          <a:off x="0" y="0"/>
          <a:ext cx="0" cy="0"/>
          <a:chOff x="0" y="0"/>
          <a:chExt cx="0" cy="0"/>
        </a:xfrm>
      </p:grpSpPr>
      <p:sp>
        <p:nvSpPr>
          <p:cNvPr id="2" name="Title 1"/>
          <p:cNvSpPr>
            <a:spLocks noGrp="1"/>
          </p:cNvSpPr>
          <p:nvPr>
            <p:ph type="title"/>
          </p:nvPr>
        </p:nvSpPr>
        <p:spPr>
          <a:xfrm>
            <a:off x="532088" y="436161"/>
            <a:ext cx="1820292" cy="855177"/>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6" name="Text Placeholder 5"/>
          <p:cNvSpPr>
            <a:spLocks noGrp="1"/>
          </p:cNvSpPr>
          <p:nvPr>
            <p:ph type="body" sz="quarter" idx="10"/>
          </p:nvPr>
        </p:nvSpPr>
        <p:spPr>
          <a:xfrm>
            <a:off x="1381881" y="2300823"/>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16" name="Text Placeholder 5"/>
          <p:cNvSpPr>
            <a:spLocks noGrp="1"/>
          </p:cNvSpPr>
          <p:nvPr>
            <p:ph type="body" sz="quarter" idx="11"/>
          </p:nvPr>
        </p:nvSpPr>
        <p:spPr>
          <a:xfrm>
            <a:off x="5638235" y="2300823"/>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17" name="Text Placeholder 5"/>
          <p:cNvSpPr>
            <a:spLocks noGrp="1"/>
          </p:cNvSpPr>
          <p:nvPr>
            <p:ph type="body" sz="quarter" idx="12"/>
          </p:nvPr>
        </p:nvSpPr>
        <p:spPr>
          <a:xfrm>
            <a:off x="1381881" y="3748255"/>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18" name="Text Placeholder 17"/>
          <p:cNvSpPr>
            <a:spLocks noGrp="1"/>
          </p:cNvSpPr>
          <p:nvPr>
            <p:ph type="body" sz="quarter" idx="13" hasCustomPrompt="1"/>
          </p:nvPr>
        </p:nvSpPr>
        <p:spPr>
          <a:xfrm>
            <a:off x="532086" y="1908319"/>
            <a:ext cx="673074" cy="496213"/>
          </a:xfrm>
        </p:spPr>
        <p:txBody>
          <a:bodyPr vert="horz" wrap="square" lIns="0" tIns="0" rIns="0" bIns="0" rtlCol="0">
            <a:spAutoFit/>
          </a:bodyPr>
          <a:lstStyle>
            <a:lvl1pPr marL="0" indent="0" algn="r">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01</a:t>
            </a:r>
            <a:endParaRPr lang="en-GB" dirty="0"/>
          </a:p>
        </p:txBody>
      </p:sp>
      <p:sp>
        <p:nvSpPr>
          <p:cNvPr id="19" name="Text Placeholder 17"/>
          <p:cNvSpPr>
            <a:spLocks noGrp="1"/>
          </p:cNvSpPr>
          <p:nvPr>
            <p:ph type="body" sz="quarter" idx="14" hasCustomPrompt="1"/>
          </p:nvPr>
        </p:nvSpPr>
        <p:spPr>
          <a:xfrm>
            <a:off x="4801791" y="1908319"/>
            <a:ext cx="673074" cy="496213"/>
          </a:xfrm>
        </p:spPr>
        <p:txBody>
          <a:bodyPr vert="horz" wrap="square" lIns="0" tIns="0" rIns="0" bIns="0" rtlCol="0">
            <a:spAutoFit/>
          </a:bodyPr>
          <a:lstStyle>
            <a:lvl1pPr marL="0" indent="0" algn="r">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02</a:t>
            </a:r>
            <a:endParaRPr lang="en-GB" dirty="0"/>
          </a:p>
        </p:txBody>
      </p:sp>
      <p:sp>
        <p:nvSpPr>
          <p:cNvPr id="20" name="Text Placeholder 17"/>
          <p:cNvSpPr>
            <a:spLocks noGrp="1"/>
          </p:cNvSpPr>
          <p:nvPr>
            <p:ph type="body" sz="quarter" idx="15" hasCustomPrompt="1"/>
          </p:nvPr>
        </p:nvSpPr>
        <p:spPr>
          <a:xfrm>
            <a:off x="532086" y="3323592"/>
            <a:ext cx="673074" cy="496213"/>
          </a:xfrm>
        </p:spPr>
        <p:txBody>
          <a:bodyPr vert="horz" wrap="square" lIns="0" tIns="0" rIns="0" bIns="0" rtlCol="0">
            <a:spAutoFit/>
          </a:bodyPr>
          <a:lstStyle>
            <a:lvl1pPr marL="0" indent="0" algn="r">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03</a:t>
            </a:r>
            <a:endParaRPr lang="en-GB" dirty="0"/>
          </a:p>
        </p:txBody>
      </p:sp>
      <p:sp>
        <p:nvSpPr>
          <p:cNvPr id="22" name="Text Placeholder 21"/>
          <p:cNvSpPr>
            <a:spLocks noGrp="1"/>
          </p:cNvSpPr>
          <p:nvPr>
            <p:ph type="body" sz="quarter" idx="16"/>
          </p:nvPr>
        </p:nvSpPr>
        <p:spPr>
          <a:xfrm>
            <a:off x="1381881" y="1908314"/>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23" name="Text Placeholder 21"/>
          <p:cNvSpPr>
            <a:spLocks noGrp="1"/>
          </p:cNvSpPr>
          <p:nvPr>
            <p:ph type="body" sz="quarter" idx="17"/>
          </p:nvPr>
        </p:nvSpPr>
        <p:spPr>
          <a:xfrm>
            <a:off x="5638235" y="1908314"/>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24" name="Text Placeholder 21"/>
          <p:cNvSpPr>
            <a:spLocks noGrp="1"/>
          </p:cNvSpPr>
          <p:nvPr>
            <p:ph type="body" sz="quarter" idx="18"/>
          </p:nvPr>
        </p:nvSpPr>
        <p:spPr>
          <a:xfrm>
            <a:off x="1381881" y="3320938"/>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21" name="Text Placeholder 5"/>
          <p:cNvSpPr>
            <a:spLocks noGrp="1"/>
          </p:cNvSpPr>
          <p:nvPr>
            <p:ph type="body" sz="quarter" idx="19"/>
          </p:nvPr>
        </p:nvSpPr>
        <p:spPr>
          <a:xfrm>
            <a:off x="5651587" y="3748255"/>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25" name="Text Placeholder 17"/>
          <p:cNvSpPr>
            <a:spLocks noGrp="1"/>
          </p:cNvSpPr>
          <p:nvPr>
            <p:ph type="body" sz="quarter" idx="20" hasCustomPrompt="1"/>
          </p:nvPr>
        </p:nvSpPr>
        <p:spPr>
          <a:xfrm>
            <a:off x="4801791" y="3323592"/>
            <a:ext cx="673074" cy="496213"/>
          </a:xfrm>
        </p:spPr>
        <p:txBody>
          <a:bodyPr vert="horz" wrap="square" lIns="0" tIns="0" rIns="0" bIns="0" rtlCol="0">
            <a:spAutoFit/>
          </a:bodyPr>
          <a:lstStyle>
            <a:lvl1pPr marL="0" indent="0" algn="r">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04</a:t>
            </a:r>
            <a:endParaRPr lang="en-GB" dirty="0"/>
          </a:p>
        </p:txBody>
      </p:sp>
      <p:sp>
        <p:nvSpPr>
          <p:cNvPr id="26" name="Text Placeholder 21"/>
          <p:cNvSpPr>
            <a:spLocks noGrp="1"/>
          </p:cNvSpPr>
          <p:nvPr>
            <p:ph type="body" sz="quarter" idx="21"/>
          </p:nvPr>
        </p:nvSpPr>
        <p:spPr>
          <a:xfrm>
            <a:off x="5651587" y="3320938"/>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27" name="Text Placeholder 5"/>
          <p:cNvSpPr>
            <a:spLocks noGrp="1"/>
          </p:cNvSpPr>
          <p:nvPr>
            <p:ph type="body" sz="quarter" idx="22"/>
          </p:nvPr>
        </p:nvSpPr>
        <p:spPr>
          <a:xfrm>
            <a:off x="1381881" y="5114692"/>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28" name="Text Placeholder 17"/>
          <p:cNvSpPr>
            <a:spLocks noGrp="1"/>
          </p:cNvSpPr>
          <p:nvPr>
            <p:ph type="body" sz="quarter" idx="23" hasCustomPrompt="1"/>
          </p:nvPr>
        </p:nvSpPr>
        <p:spPr>
          <a:xfrm>
            <a:off x="532086" y="4690032"/>
            <a:ext cx="673074" cy="496213"/>
          </a:xfrm>
        </p:spPr>
        <p:txBody>
          <a:bodyPr vert="horz" wrap="square" lIns="0" tIns="0" rIns="0" bIns="0" rtlCol="0">
            <a:spAutoFit/>
          </a:bodyPr>
          <a:lstStyle>
            <a:lvl1pPr marL="0" indent="0" algn="r">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05</a:t>
            </a:r>
            <a:endParaRPr lang="en-GB" dirty="0"/>
          </a:p>
        </p:txBody>
      </p:sp>
      <p:sp>
        <p:nvSpPr>
          <p:cNvPr id="29" name="Text Placeholder 21"/>
          <p:cNvSpPr>
            <a:spLocks noGrp="1"/>
          </p:cNvSpPr>
          <p:nvPr>
            <p:ph type="body" sz="quarter" idx="24"/>
          </p:nvPr>
        </p:nvSpPr>
        <p:spPr>
          <a:xfrm>
            <a:off x="1381881" y="4687375"/>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30" name="Text Placeholder 5"/>
          <p:cNvSpPr>
            <a:spLocks noGrp="1"/>
          </p:cNvSpPr>
          <p:nvPr>
            <p:ph type="body" sz="quarter" idx="25"/>
          </p:nvPr>
        </p:nvSpPr>
        <p:spPr>
          <a:xfrm>
            <a:off x="5651587" y="5114692"/>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31" name="Text Placeholder 17"/>
          <p:cNvSpPr>
            <a:spLocks noGrp="1"/>
          </p:cNvSpPr>
          <p:nvPr>
            <p:ph type="body" sz="quarter" idx="26" hasCustomPrompt="1"/>
          </p:nvPr>
        </p:nvSpPr>
        <p:spPr>
          <a:xfrm>
            <a:off x="4801791" y="4690032"/>
            <a:ext cx="673074" cy="496213"/>
          </a:xfrm>
        </p:spPr>
        <p:txBody>
          <a:bodyPr vert="horz" wrap="square" lIns="0" tIns="0" rIns="0" bIns="0" rtlCol="0">
            <a:spAutoFit/>
          </a:bodyPr>
          <a:lstStyle>
            <a:lvl1pPr marL="0" indent="0" algn="r">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06</a:t>
            </a:r>
            <a:endParaRPr lang="en-GB" dirty="0"/>
          </a:p>
        </p:txBody>
      </p:sp>
      <p:sp>
        <p:nvSpPr>
          <p:cNvPr id="32" name="Text Placeholder 21"/>
          <p:cNvSpPr>
            <a:spLocks noGrp="1"/>
          </p:cNvSpPr>
          <p:nvPr>
            <p:ph type="body" sz="quarter" idx="27"/>
          </p:nvPr>
        </p:nvSpPr>
        <p:spPr>
          <a:xfrm>
            <a:off x="5651587" y="4687375"/>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grpSp>
        <p:nvGrpSpPr>
          <p:cNvPr id="34" name="Group 33">
            <a:extLst>
              <a:ext uri="{FF2B5EF4-FFF2-40B4-BE49-F238E27FC236}">
                <a16:creationId xmlns:a16="http://schemas.microsoft.com/office/drawing/2014/main" id="{D3DC73A3-EF83-4B9C-A7D4-457CA610C346}"/>
              </a:ext>
            </a:extLst>
          </p:cNvPr>
          <p:cNvGrpSpPr/>
          <p:nvPr userDrawn="1"/>
        </p:nvGrpSpPr>
        <p:grpSpPr>
          <a:xfrm>
            <a:off x="1098" y="6646792"/>
            <a:ext cx="8960340" cy="74683"/>
            <a:chOff x="0" y="0"/>
            <a:chExt cx="12190506" cy="295275"/>
          </a:xfrm>
        </p:grpSpPr>
        <p:sp>
          <p:nvSpPr>
            <p:cNvPr id="35" name="Rectangle 34">
              <a:extLst>
                <a:ext uri="{FF2B5EF4-FFF2-40B4-BE49-F238E27FC236}">
                  <a16:creationId xmlns:a16="http://schemas.microsoft.com/office/drawing/2014/main" id="{54EC8B4B-9D2D-43F3-ADAC-BCCFE5089EE1}"/>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6" name="Rectangle 35">
              <a:extLst>
                <a:ext uri="{FF2B5EF4-FFF2-40B4-BE49-F238E27FC236}">
                  <a16:creationId xmlns:a16="http://schemas.microsoft.com/office/drawing/2014/main" id="{4BDE0A46-745D-48B7-B696-C41CC4487FAC}"/>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7" name="Rectangle 36">
              <a:extLst>
                <a:ext uri="{FF2B5EF4-FFF2-40B4-BE49-F238E27FC236}">
                  <a16:creationId xmlns:a16="http://schemas.microsoft.com/office/drawing/2014/main" id="{F8260FBB-906D-48CE-A2B3-D96181EFF5F7}"/>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8" name="Rectangle 37">
              <a:extLst>
                <a:ext uri="{FF2B5EF4-FFF2-40B4-BE49-F238E27FC236}">
                  <a16:creationId xmlns:a16="http://schemas.microsoft.com/office/drawing/2014/main" id="{D39BADDF-831B-4464-A5E7-593586AFA335}"/>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
        <p:nvSpPr>
          <p:cNvPr id="40" name="Text Placeholder 6">
            <a:extLst>
              <a:ext uri="{FF2B5EF4-FFF2-40B4-BE49-F238E27FC236}">
                <a16:creationId xmlns:a16="http://schemas.microsoft.com/office/drawing/2014/main" id="{D385B1B2-DDAA-4181-8717-3B9E3A143AB0}"/>
              </a:ext>
            </a:extLst>
          </p:cNvPr>
          <p:cNvSpPr>
            <a:spLocks noGrp="1"/>
          </p:cNvSpPr>
          <p:nvPr>
            <p:ph type="body" sz="quarter" idx="28"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41" name="Picture 40" descr="ALMA">
            <a:extLst>
              <a:ext uri="{FF2B5EF4-FFF2-40B4-BE49-F238E27FC236}">
                <a16:creationId xmlns:a16="http://schemas.microsoft.com/office/drawing/2014/main" id="{95AA00FB-DDE4-47FC-B326-577DD5015EC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1463307306"/>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6" name="Picture Placeholder 5"/>
          <p:cNvSpPr>
            <a:spLocks noGrp="1"/>
          </p:cNvSpPr>
          <p:nvPr>
            <p:ph type="pic" sz="quarter" idx="18"/>
          </p:nvPr>
        </p:nvSpPr>
        <p:spPr>
          <a:xfrm>
            <a:off x="1" y="74683"/>
            <a:ext cx="2982479" cy="6646792"/>
          </a:xfrm>
        </p:spPr>
        <p:txBody>
          <a:bodyPr/>
          <a:lstStyle/>
          <a:p>
            <a:r>
              <a:rPr lang="en-US"/>
              <a:t>Click icon to add picture</a:t>
            </a:r>
            <a:endParaRPr lang="en-GB"/>
          </a:p>
        </p:txBody>
      </p:sp>
      <p:sp>
        <p:nvSpPr>
          <p:cNvPr id="17" name="Picture Placeholder 5"/>
          <p:cNvSpPr>
            <a:spLocks noGrp="1"/>
          </p:cNvSpPr>
          <p:nvPr>
            <p:ph type="pic" sz="quarter" idx="19"/>
          </p:nvPr>
        </p:nvSpPr>
        <p:spPr>
          <a:xfrm>
            <a:off x="5973561" y="74683"/>
            <a:ext cx="2982479" cy="6646792"/>
          </a:xfrm>
        </p:spPr>
        <p:txBody>
          <a:bodyPr/>
          <a:lstStyle/>
          <a:p>
            <a:r>
              <a:rPr lang="en-US"/>
              <a:t>Click icon to add picture</a:t>
            </a:r>
            <a:endParaRPr lang="en-GB"/>
          </a:p>
        </p:txBody>
      </p:sp>
      <p:sp>
        <p:nvSpPr>
          <p:cNvPr id="2" name="Title 1"/>
          <p:cNvSpPr>
            <a:spLocks noGrp="1"/>
          </p:cNvSpPr>
          <p:nvPr>
            <p:ph type="title"/>
          </p:nvPr>
        </p:nvSpPr>
        <p:spPr>
          <a:xfrm>
            <a:off x="3185082" y="436161"/>
            <a:ext cx="1820292" cy="855177"/>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8" name="Text Placeholder 5"/>
          <p:cNvSpPr>
            <a:spLocks noGrp="1"/>
          </p:cNvSpPr>
          <p:nvPr>
            <p:ph type="body" sz="quarter" idx="10"/>
          </p:nvPr>
        </p:nvSpPr>
        <p:spPr>
          <a:xfrm>
            <a:off x="3196795" y="1834780"/>
            <a:ext cx="2589516" cy="763488"/>
          </a:xfrm>
        </p:spPr>
        <p:txBody>
          <a:bodyPr wrap="square" lIns="0" tIns="0" rIns="0" bIns="0">
            <a:spAutoFit/>
          </a:bodyPr>
          <a:lstStyle>
            <a:lvl1pPr marL="0" indent="0">
              <a:lnSpc>
                <a:spcPct val="110000"/>
              </a:lnSpc>
              <a:spcBef>
                <a:spcPts val="0"/>
              </a:spcBef>
              <a:spcAft>
                <a:spcPts val="221"/>
              </a:spcAft>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a:p>
            <a:pPr lvl="1"/>
            <a:r>
              <a:rPr lang="en-US"/>
              <a:t>Second level</a:t>
            </a:r>
          </a:p>
          <a:p>
            <a:pPr lvl="2"/>
            <a:r>
              <a:rPr lang="en-US"/>
              <a:t>Third level</a:t>
            </a:r>
          </a:p>
          <a:p>
            <a:pPr lvl="3"/>
            <a:r>
              <a:rPr lang="en-US"/>
              <a:t>Fourth level</a:t>
            </a:r>
          </a:p>
        </p:txBody>
      </p:sp>
      <p:grpSp>
        <p:nvGrpSpPr>
          <p:cNvPr id="19" name="Group 18">
            <a:extLst>
              <a:ext uri="{FF2B5EF4-FFF2-40B4-BE49-F238E27FC236}">
                <a16:creationId xmlns:a16="http://schemas.microsoft.com/office/drawing/2014/main" id="{29C60A28-3041-4D0D-A403-EE07EFFDFA57}"/>
              </a:ext>
            </a:extLst>
          </p:cNvPr>
          <p:cNvGrpSpPr/>
          <p:nvPr userDrawn="1"/>
        </p:nvGrpSpPr>
        <p:grpSpPr>
          <a:xfrm>
            <a:off x="1098" y="6646792"/>
            <a:ext cx="8960340" cy="74683"/>
            <a:chOff x="0" y="0"/>
            <a:chExt cx="12190506" cy="295275"/>
          </a:xfrm>
        </p:grpSpPr>
        <p:sp>
          <p:nvSpPr>
            <p:cNvPr id="20" name="Rectangle 19">
              <a:extLst>
                <a:ext uri="{FF2B5EF4-FFF2-40B4-BE49-F238E27FC236}">
                  <a16:creationId xmlns:a16="http://schemas.microsoft.com/office/drawing/2014/main" id="{173B34B7-33DA-471C-8070-0C32F05123EF}"/>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1" name="Rectangle 20">
              <a:extLst>
                <a:ext uri="{FF2B5EF4-FFF2-40B4-BE49-F238E27FC236}">
                  <a16:creationId xmlns:a16="http://schemas.microsoft.com/office/drawing/2014/main" id="{5AD42786-EE9D-45FF-9041-4BA9B0DA827B}"/>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2" name="Rectangle 21">
              <a:extLst>
                <a:ext uri="{FF2B5EF4-FFF2-40B4-BE49-F238E27FC236}">
                  <a16:creationId xmlns:a16="http://schemas.microsoft.com/office/drawing/2014/main" id="{F55FC130-C330-4E1A-871F-AA21C9656476}"/>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3" name="Rectangle 22">
              <a:extLst>
                <a:ext uri="{FF2B5EF4-FFF2-40B4-BE49-F238E27FC236}">
                  <a16:creationId xmlns:a16="http://schemas.microsoft.com/office/drawing/2014/main" id="{16920B49-723A-4B08-8571-DCCEA47E6C2E}"/>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pic>
        <p:nvPicPr>
          <p:cNvPr id="25" name="Picture 24" descr="ALMA">
            <a:extLst>
              <a:ext uri="{FF2B5EF4-FFF2-40B4-BE49-F238E27FC236}">
                <a16:creationId xmlns:a16="http://schemas.microsoft.com/office/drawing/2014/main" id="{8D27BD4E-1D97-407E-A9C6-738602B9FF3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198627" y="6241772"/>
            <a:ext cx="667364" cy="293851"/>
          </a:xfrm>
          <a:prstGeom prst="rect">
            <a:avLst/>
          </a:prstGeom>
        </p:spPr>
      </p:pic>
    </p:spTree>
    <p:extLst>
      <p:ext uri="{BB962C8B-B14F-4D97-AF65-F5344CB8AC3E}">
        <p14:creationId xmlns:p14="http://schemas.microsoft.com/office/powerpoint/2010/main" val="578507957"/>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2088" y="436161"/>
            <a:ext cx="1820292" cy="855177"/>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7" name="Picture Placeholder 5"/>
          <p:cNvSpPr>
            <a:spLocks noGrp="1"/>
          </p:cNvSpPr>
          <p:nvPr>
            <p:ph type="pic" sz="quarter" idx="18"/>
          </p:nvPr>
        </p:nvSpPr>
        <p:spPr>
          <a:xfrm>
            <a:off x="2889294" y="74683"/>
            <a:ext cx="2628560" cy="6646792"/>
          </a:xfrm>
        </p:spPr>
        <p:txBody>
          <a:bodyPr/>
          <a:lstStyle/>
          <a:p>
            <a:r>
              <a:rPr lang="en-US"/>
              <a:t>Click icon to add picture</a:t>
            </a:r>
            <a:endParaRPr lang="en-GB"/>
          </a:p>
        </p:txBody>
      </p:sp>
      <p:sp>
        <p:nvSpPr>
          <p:cNvPr id="18" name="Text Placeholder 5"/>
          <p:cNvSpPr>
            <a:spLocks noGrp="1"/>
          </p:cNvSpPr>
          <p:nvPr>
            <p:ph type="body" sz="quarter" idx="10"/>
          </p:nvPr>
        </p:nvSpPr>
        <p:spPr>
          <a:xfrm>
            <a:off x="532090" y="1834780"/>
            <a:ext cx="2140895" cy="763488"/>
          </a:xfrm>
        </p:spPr>
        <p:txBody>
          <a:bodyPr wrap="square" lIns="0" tIns="0" rIns="0" bIns="0">
            <a:spAutoFit/>
          </a:bodyPr>
          <a:lstStyle>
            <a:lvl1pPr marL="0" indent="0">
              <a:lnSpc>
                <a:spcPct val="110000"/>
              </a:lnSpc>
              <a:spcBef>
                <a:spcPts val="0"/>
              </a:spcBef>
              <a:spcAft>
                <a:spcPts val="221"/>
              </a:spcAft>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9" name="Text Placeholder 5"/>
          <p:cNvSpPr>
            <a:spLocks noGrp="1"/>
          </p:cNvSpPr>
          <p:nvPr>
            <p:ph type="body" sz="quarter" idx="19"/>
          </p:nvPr>
        </p:nvSpPr>
        <p:spPr>
          <a:xfrm>
            <a:off x="6441964" y="1893929"/>
            <a:ext cx="2364931" cy="165468"/>
          </a:xfrm>
        </p:spPr>
        <p:txBody>
          <a:bodyPr wrap="square" lIns="0" tIns="0" rIns="0" bIns="0">
            <a:spAutoFit/>
          </a:bodyPr>
          <a:lstStyle>
            <a:lvl1pPr marL="0" indent="0">
              <a:lnSpc>
                <a:spcPct val="110000"/>
              </a:lnSpc>
              <a:spcBef>
                <a:spcPts val="0"/>
              </a:spcBef>
              <a:spcAft>
                <a:spcPts val="221"/>
              </a:spcAft>
              <a:buFont typeface="Arial" panose="020B0604020202020204" pitchFamily="34" charset="0"/>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p:txBody>
      </p:sp>
      <p:sp>
        <p:nvSpPr>
          <p:cNvPr id="20" name="Text Placeholder 17"/>
          <p:cNvSpPr>
            <a:spLocks noGrp="1"/>
          </p:cNvSpPr>
          <p:nvPr>
            <p:ph type="body" sz="quarter" idx="13" hasCustomPrompt="1"/>
          </p:nvPr>
        </p:nvSpPr>
        <p:spPr>
          <a:xfrm>
            <a:off x="5895462" y="1495440"/>
            <a:ext cx="398144" cy="519737"/>
          </a:xfrm>
          <a:prstGeom prst="ellipse">
            <a:avLst/>
          </a:prstGeom>
          <a:ln>
            <a:solidFill>
              <a:schemeClr val="tx1">
                <a:lumMod val="50000"/>
                <a:lumOff val="50000"/>
              </a:schemeClr>
            </a:solidFill>
          </a:ln>
        </p:spPr>
        <p:txBody>
          <a:bodyPr vert="horz" wrap="square" lIns="0" tIns="0" rIns="0" bIns="0" rtlCol="0" anchor="ctr">
            <a:noAutofit/>
          </a:bodyPr>
          <a:lstStyle>
            <a:lvl1pPr marL="0" indent="0" algn="ctr">
              <a:lnSpc>
                <a:spcPct val="100000"/>
              </a:lnSpc>
              <a:spcBef>
                <a:spcPts val="0"/>
              </a:spcBef>
              <a:spcAft>
                <a:spcPts val="0"/>
              </a:spcAft>
              <a:buFont typeface="Arial" panose="020B0604020202020204" pitchFamily="34" charset="0"/>
              <a:buNone/>
              <a:defRPr lang="en-GB" sz="1323"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1</a:t>
            </a:r>
            <a:endParaRPr lang="en-GB" dirty="0"/>
          </a:p>
        </p:txBody>
      </p:sp>
      <p:sp>
        <p:nvSpPr>
          <p:cNvPr id="21" name="Text Placeholder 21"/>
          <p:cNvSpPr>
            <a:spLocks noGrp="1"/>
          </p:cNvSpPr>
          <p:nvPr>
            <p:ph type="body" sz="quarter" idx="16"/>
          </p:nvPr>
        </p:nvSpPr>
        <p:spPr>
          <a:xfrm>
            <a:off x="6441964" y="1546044"/>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22" name="Text Placeholder 5"/>
          <p:cNvSpPr>
            <a:spLocks noGrp="1"/>
          </p:cNvSpPr>
          <p:nvPr>
            <p:ph type="body" sz="quarter" idx="20"/>
          </p:nvPr>
        </p:nvSpPr>
        <p:spPr>
          <a:xfrm>
            <a:off x="6441964" y="2959051"/>
            <a:ext cx="2364931" cy="165468"/>
          </a:xfrm>
        </p:spPr>
        <p:txBody>
          <a:bodyPr wrap="square" lIns="0" tIns="0" rIns="0" bIns="0">
            <a:spAutoFit/>
          </a:bodyPr>
          <a:lstStyle>
            <a:lvl1pPr marL="0" indent="0">
              <a:lnSpc>
                <a:spcPct val="110000"/>
              </a:lnSpc>
              <a:spcBef>
                <a:spcPts val="0"/>
              </a:spcBef>
              <a:spcAft>
                <a:spcPts val="221"/>
              </a:spcAft>
              <a:buFont typeface="Arial" panose="020B0604020202020204" pitchFamily="34" charset="0"/>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p:txBody>
      </p:sp>
      <p:sp>
        <p:nvSpPr>
          <p:cNvPr id="24" name="Text Placeholder 21"/>
          <p:cNvSpPr>
            <a:spLocks noGrp="1"/>
          </p:cNvSpPr>
          <p:nvPr>
            <p:ph type="body" sz="quarter" idx="22"/>
          </p:nvPr>
        </p:nvSpPr>
        <p:spPr>
          <a:xfrm>
            <a:off x="6441964" y="2611165"/>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25" name="Text Placeholder 5"/>
          <p:cNvSpPr>
            <a:spLocks noGrp="1"/>
          </p:cNvSpPr>
          <p:nvPr>
            <p:ph type="body" sz="quarter" idx="23"/>
          </p:nvPr>
        </p:nvSpPr>
        <p:spPr>
          <a:xfrm>
            <a:off x="6441964" y="3991030"/>
            <a:ext cx="2364931" cy="165468"/>
          </a:xfrm>
        </p:spPr>
        <p:txBody>
          <a:bodyPr wrap="square" lIns="0" tIns="0" rIns="0" bIns="0">
            <a:spAutoFit/>
          </a:bodyPr>
          <a:lstStyle>
            <a:lvl1pPr marL="0" indent="0">
              <a:lnSpc>
                <a:spcPct val="110000"/>
              </a:lnSpc>
              <a:spcBef>
                <a:spcPts val="0"/>
              </a:spcBef>
              <a:spcAft>
                <a:spcPts val="221"/>
              </a:spcAft>
              <a:buFont typeface="Arial" panose="020B0604020202020204" pitchFamily="34" charset="0"/>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p:txBody>
      </p:sp>
      <p:sp>
        <p:nvSpPr>
          <p:cNvPr id="27" name="Text Placeholder 21"/>
          <p:cNvSpPr>
            <a:spLocks noGrp="1"/>
          </p:cNvSpPr>
          <p:nvPr>
            <p:ph type="body" sz="quarter" idx="25"/>
          </p:nvPr>
        </p:nvSpPr>
        <p:spPr>
          <a:xfrm>
            <a:off x="6441964" y="3643143"/>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28" name="Text Placeholder 5"/>
          <p:cNvSpPr>
            <a:spLocks noGrp="1"/>
          </p:cNvSpPr>
          <p:nvPr>
            <p:ph type="body" sz="quarter" idx="26"/>
          </p:nvPr>
        </p:nvSpPr>
        <p:spPr>
          <a:xfrm>
            <a:off x="6441964" y="5050140"/>
            <a:ext cx="2364931" cy="165468"/>
          </a:xfrm>
        </p:spPr>
        <p:txBody>
          <a:bodyPr wrap="square" lIns="0" tIns="0" rIns="0" bIns="0">
            <a:spAutoFit/>
          </a:bodyPr>
          <a:lstStyle>
            <a:lvl1pPr marL="0" indent="0">
              <a:lnSpc>
                <a:spcPct val="110000"/>
              </a:lnSpc>
              <a:spcBef>
                <a:spcPts val="0"/>
              </a:spcBef>
              <a:spcAft>
                <a:spcPts val="221"/>
              </a:spcAft>
              <a:buFont typeface="Arial" panose="020B0604020202020204" pitchFamily="34" charset="0"/>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p:txBody>
      </p:sp>
      <p:sp>
        <p:nvSpPr>
          <p:cNvPr id="30" name="Text Placeholder 21"/>
          <p:cNvSpPr>
            <a:spLocks noGrp="1"/>
          </p:cNvSpPr>
          <p:nvPr>
            <p:ph type="body" sz="quarter" idx="28"/>
          </p:nvPr>
        </p:nvSpPr>
        <p:spPr>
          <a:xfrm>
            <a:off x="6441964" y="4702254"/>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31" name="Text Placeholder 17"/>
          <p:cNvSpPr>
            <a:spLocks noGrp="1"/>
          </p:cNvSpPr>
          <p:nvPr>
            <p:ph type="body" sz="quarter" idx="29" hasCustomPrompt="1"/>
          </p:nvPr>
        </p:nvSpPr>
        <p:spPr>
          <a:xfrm>
            <a:off x="5895462" y="2583566"/>
            <a:ext cx="398144" cy="519737"/>
          </a:xfrm>
          <a:prstGeom prst="ellipse">
            <a:avLst/>
          </a:prstGeom>
          <a:ln>
            <a:solidFill>
              <a:schemeClr val="tx1">
                <a:lumMod val="50000"/>
                <a:lumOff val="50000"/>
              </a:schemeClr>
            </a:solidFill>
          </a:ln>
        </p:spPr>
        <p:txBody>
          <a:bodyPr vert="horz" wrap="square" lIns="0" tIns="0" rIns="0" bIns="0" rtlCol="0" anchor="ctr">
            <a:noAutofit/>
          </a:bodyPr>
          <a:lstStyle>
            <a:lvl1pPr marL="0" indent="0" algn="ctr">
              <a:lnSpc>
                <a:spcPct val="100000"/>
              </a:lnSpc>
              <a:spcBef>
                <a:spcPts val="0"/>
              </a:spcBef>
              <a:spcAft>
                <a:spcPts val="0"/>
              </a:spcAft>
              <a:buFont typeface="Arial" panose="020B0604020202020204" pitchFamily="34" charset="0"/>
              <a:buNone/>
              <a:defRPr lang="en-GB" sz="1323"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GB" dirty="0"/>
              <a:t>2</a:t>
            </a:r>
          </a:p>
        </p:txBody>
      </p:sp>
      <p:sp>
        <p:nvSpPr>
          <p:cNvPr id="32" name="Text Placeholder 17"/>
          <p:cNvSpPr>
            <a:spLocks noGrp="1"/>
          </p:cNvSpPr>
          <p:nvPr>
            <p:ph type="body" sz="quarter" idx="30" hasCustomPrompt="1"/>
          </p:nvPr>
        </p:nvSpPr>
        <p:spPr>
          <a:xfrm>
            <a:off x="5895462" y="3615545"/>
            <a:ext cx="398144" cy="519737"/>
          </a:xfrm>
          <a:prstGeom prst="ellipse">
            <a:avLst/>
          </a:prstGeom>
          <a:ln>
            <a:solidFill>
              <a:schemeClr val="tx1">
                <a:lumMod val="50000"/>
                <a:lumOff val="50000"/>
              </a:schemeClr>
            </a:solidFill>
          </a:ln>
        </p:spPr>
        <p:txBody>
          <a:bodyPr vert="horz" wrap="square" lIns="0" tIns="0" rIns="0" bIns="0" rtlCol="0" anchor="ctr">
            <a:noAutofit/>
          </a:bodyPr>
          <a:lstStyle>
            <a:lvl1pPr marL="0" indent="0" algn="ctr">
              <a:lnSpc>
                <a:spcPct val="100000"/>
              </a:lnSpc>
              <a:spcBef>
                <a:spcPts val="0"/>
              </a:spcBef>
              <a:spcAft>
                <a:spcPts val="0"/>
              </a:spcAft>
              <a:buFont typeface="Arial" panose="020B0604020202020204" pitchFamily="34" charset="0"/>
              <a:buNone/>
              <a:defRPr lang="en-GB" sz="1323"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3</a:t>
            </a:r>
            <a:endParaRPr lang="en-GB" dirty="0"/>
          </a:p>
        </p:txBody>
      </p:sp>
      <p:sp>
        <p:nvSpPr>
          <p:cNvPr id="33" name="Text Placeholder 17"/>
          <p:cNvSpPr>
            <a:spLocks noGrp="1"/>
          </p:cNvSpPr>
          <p:nvPr>
            <p:ph type="body" sz="quarter" idx="31" hasCustomPrompt="1"/>
          </p:nvPr>
        </p:nvSpPr>
        <p:spPr>
          <a:xfrm>
            <a:off x="5895462" y="4647524"/>
            <a:ext cx="398144" cy="519737"/>
          </a:xfrm>
          <a:prstGeom prst="ellipse">
            <a:avLst/>
          </a:prstGeom>
          <a:ln>
            <a:solidFill>
              <a:schemeClr val="tx1">
                <a:lumMod val="50000"/>
                <a:lumOff val="50000"/>
              </a:schemeClr>
            </a:solidFill>
          </a:ln>
        </p:spPr>
        <p:txBody>
          <a:bodyPr vert="horz" wrap="square" lIns="0" tIns="0" rIns="0" bIns="0" rtlCol="0" anchor="ctr">
            <a:noAutofit/>
          </a:bodyPr>
          <a:lstStyle>
            <a:lvl1pPr marL="0" indent="0" algn="ctr">
              <a:lnSpc>
                <a:spcPct val="100000"/>
              </a:lnSpc>
              <a:spcBef>
                <a:spcPts val="0"/>
              </a:spcBef>
              <a:spcAft>
                <a:spcPts val="0"/>
              </a:spcAft>
              <a:buFont typeface="Arial" panose="020B0604020202020204" pitchFamily="34" charset="0"/>
              <a:buNone/>
              <a:defRPr lang="en-GB" sz="1323"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4</a:t>
            </a:r>
            <a:endParaRPr lang="en-GB" dirty="0"/>
          </a:p>
        </p:txBody>
      </p:sp>
      <p:grpSp>
        <p:nvGrpSpPr>
          <p:cNvPr id="29" name="Group 28">
            <a:extLst>
              <a:ext uri="{FF2B5EF4-FFF2-40B4-BE49-F238E27FC236}">
                <a16:creationId xmlns:a16="http://schemas.microsoft.com/office/drawing/2014/main" id="{7B544354-C832-42B2-858D-B88F66D15E0D}"/>
              </a:ext>
            </a:extLst>
          </p:cNvPr>
          <p:cNvGrpSpPr/>
          <p:nvPr userDrawn="1"/>
        </p:nvGrpSpPr>
        <p:grpSpPr>
          <a:xfrm>
            <a:off x="1098" y="6646792"/>
            <a:ext cx="8960340" cy="74683"/>
            <a:chOff x="0" y="0"/>
            <a:chExt cx="12190506" cy="295275"/>
          </a:xfrm>
        </p:grpSpPr>
        <p:sp>
          <p:nvSpPr>
            <p:cNvPr id="34" name="Rectangle 33">
              <a:extLst>
                <a:ext uri="{FF2B5EF4-FFF2-40B4-BE49-F238E27FC236}">
                  <a16:creationId xmlns:a16="http://schemas.microsoft.com/office/drawing/2014/main" id="{48EFF5A2-7C1D-4F3E-AAD6-4482AD40B279}"/>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5" name="Rectangle 34">
              <a:extLst>
                <a:ext uri="{FF2B5EF4-FFF2-40B4-BE49-F238E27FC236}">
                  <a16:creationId xmlns:a16="http://schemas.microsoft.com/office/drawing/2014/main" id="{0BFF3EE8-858D-4327-9072-C47D646E5E30}"/>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6" name="Rectangle 35">
              <a:extLst>
                <a:ext uri="{FF2B5EF4-FFF2-40B4-BE49-F238E27FC236}">
                  <a16:creationId xmlns:a16="http://schemas.microsoft.com/office/drawing/2014/main" id="{ACE38F40-DDBC-4556-9FE9-2F57EF389350}"/>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7" name="Rectangle 36">
              <a:extLst>
                <a:ext uri="{FF2B5EF4-FFF2-40B4-BE49-F238E27FC236}">
                  <a16:creationId xmlns:a16="http://schemas.microsoft.com/office/drawing/2014/main" id="{8FDED2F6-2E73-408D-B0A1-595D0D94475C}"/>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
        <p:nvSpPr>
          <p:cNvPr id="38" name="Text Placeholder 6">
            <a:extLst>
              <a:ext uri="{FF2B5EF4-FFF2-40B4-BE49-F238E27FC236}">
                <a16:creationId xmlns:a16="http://schemas.microsoft.com/office/drawing/2014/main" id="{78121E1A-CD03-47AE-8251-88FB51C04B76}"/>
              </a:ext>
            </a:extLst>
          </p:cNvPr>
          <p:cNvSpPr>
            <a:spLocks noGrp="1"/>
          </p:cNvSpPr>
          <p:nvPr>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39" name="Picture 38" descr="ALMA">
            <a:extLst>
              <a:ext uri="{FF2B5EF4-FFF2-40B4-BE49-F238E27FC236}">
                <a16:creationId xmlns:a16="http://schemas.microsoft.com/office/drawing/2014/main" id="{38565F8F-E370-4F51-95CB-1CCA30D7E15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2491206574"/>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Dark Left">
    <p:spTree>
      <p:nvGrpSpPr>
        <p:cNvPr id="1" name=""/>
        <p:cNvGrpSpPr/>
        <p:nvPr/>
      </p:nvGrpSpPr>
      <p:grpSpPr>
        <a:xfrm>
          <a:off x="0" y="0"/>
          <a:ext cx="0" cy="0"/>
          <a:chOff x="0" y="0"/>
          <a:chExt cx="0" cy="0"/>
        </a:xfrm>
      </p:grpSpPr>
      <p:sp>
        <p:nvSpPr>
          <p:cNvPr id="16" name="Rectangle 15"/>
          <p:cNvSpPr/>
          <p:nvPr userDrawn="1"/>
        </p:nvSpPr>
        <p:spPr>
          <a:xfrm>
            <a:off x="0" y="4"/>
            <a:ext cx="4480719" cy="6721474"/>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 name="Title 1"/>
          <p:cNvSpPr>
            <a:spLocks noGrp="1"/>
          </p:cNvSpPr>
          <p:nvPr>
            <p:ph type="title"/>
          </p:nvPr>
        </p:nvSpPr>
        <p:spPr>
          <a:xfrm>
            <a:off x="532089" y="445499"/>
            <a:ext cx="2364931" cy="570118"/>
          </a:xfrm>
        </p:spPr>
        <p:txBody>
          <a:bodyPr wrap="square" lIns="0" tIns="0" rIns="0" bIns="0" anchor="t">
            <a:spAutoFit/>
          </a:bodyPr>
          <a:lstStyle>
            <a:lvl1pPr>
              <a:defRPr sz="2058"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7" name="Text Placeholder 6"/>
          <p:cNvSpPr>
            <a:spLocks noGrp="1"/>
          </p:cNvSpPr>
          <p:nvPr>
            <p:ph type="body" sz="quarter" idx="10"/>
          </p:nvPr>
        </p:nvSpPr>
        <p:spPr>
          <a:xfrm>
            <a:off x="532090" y="3141357"/>
            <a:ext cx="2364931" cy="763488"/>
          </a:xfrm>
        </p:spPr>
        <p:txBody>
          <a:bodyPr vert="horz" wrap="square" lIns="0" tIns="0" rIns="0" bIns="0" rtlCol="0">
            <a:spAutoFit/>
          </a:bodyPr>
          <a:lstStyle>
            <a:lvl1pPr marL="0" indent="0">
              <a:buNone/>
              <a:defRPr lang="en-US" sz="1029" dirty="0" smtClean="0">
                <a:solidFill>
                  <a:schemeClr val="bg1"/>
                </a:solidFill>
                <a:latin typeface="+mj-lt"/>
              </a:defRPr>
            </a:lvl1pPr>
            <a:lvl2pPr>
              <a:defRPr lang="en-US" sz="1029" dirty="0" smtClean="0">
                <a:solidFill>
                  <a:schemeClr val="bg1"/>
                </a:solidFill>
                <a:latin typeface="+mj-lt"/>
              </a:defRPr>
            </a:lvl2pPr>
            <a:lvl3pPr>
              <a:defRPr lang="en-US" sz="1029" dirty="0" smtClean="0">
                <a:solidFill>
                  <a:schemeClr val="bg1"/>
                </a:solidFill>
                <a:latin typeface="+mj-lt"/>
              </a:defRPr>
            </a:lvl3pPr>
            <a:lvl4pPr>
              <a:defRPr lang="en-US" sz="1029" dirty="0" smtClean="0">
                <a:solidFill>
                  <a:schemeClr val="bg1"/>
                </a:solidFill>
                <a:latin typeface="+mj-lt"/>
              </a:defRPr>
            </a:lvl4pPr>
          </a:lstStyle>
          <a:p>
            <a:pPr marL="168017" lvl="0" indent="-168017">
              <a:lnSpc>
                <a:spcPct val="110000"/>
              </a:lnSpc>
              <a:spcBef>
                <a:spcPts val="0"/>
              </a:spcBef>
              <a:spcAft>
                <a:spcPts val="221"/>
              </a:spcAft>
            </a:pPr>
            <a:r>
              <a:rPr lang="en-US"/>
              <a:t>Edit Master text styles</a:t>
            </a:r>
          </a:p>
          <a:p>
            <a:pPr marL="168017" lvl="1" indent="-168017">
              <a:lnSpc>
                <a:spcPct val="110000"/>
              </a:lnSpc>
              <a:spcBef>
                <a:spcPts val="0"/>
              </a:spcBef>
              <a:spcAft>
                <a:spcPts val="221"/>
              </a:spcAft>
            </a:pPr>
            <a:r>
              <a:rPr lang="en-US"/>
              <a:t>Second level</a:t>
            </a:r>
          </a:p>
          <a:p>
            <a:pPr marL="168017" lvl="2" indent="-168017">
              <a:lnSpc>
                <a:spcPct val="110000"/>
              </a:lnSpc>
              <a:spcBef>
                <a:spcPts val="0"/>
              </a:spcBef>
              <a:spcAft>
                <a:spcPts val="221"/>
              </a:spcAft>
            </a:pPr>
            <a:r>
              <a:rPr lang="en-US"/>
              <a:t>Third level</a:t>
            </a:r>
          </a:p>
          <a:p>
            <a:pPr marL="168017" lvl="3" indent="-168017">
              <a:lnSpc>
                <a:spcPct val="110000"/>
              </a:lnSpc>
              <a:spcBef>
                <a:spcPts val="0"/>
              </a:spcBef>
              <a:spcAft>
                <a:spcPts val="221"/>
              </a:spcAft>
            </a:pPr>
            <a:r>
              <a:rPr lang="en-US"/>
              <a:t>Fourth level</a:t>
            </a:r>
          </a:p>
        </p:txBody>
      </p:sp>
      <p:grpSp>
        <p:nvGrpSpPr>
          <p:cNvPr id="18" name="Group 17">
            <a:extLst>
              <a:ext uri="{FF2B5EF4-FFF2-40B4-BE49-F238E27FC236}">
                <a16:creationId xmlns:a16="http://schemas.microsoft.com/office/drawing/2014/main" id="{1066B2AD-6A8B-47E2-8134-63A70420DBA1}"/>
              </a:ext>
            </a:extLst>
          </p:cNvPr>
          <p:cNvGrpSpPr/>
          <p:nvPr userDrawn="1"/>
        </p:nvGrpSpPr>
        <p:grpSpPr>
          <a:xfrm>
            <a:off x="1098" y="6646792"/>
            <a:ext cx="8960340" cy="74683"/>
            <a:chOff x="0" y="0"/>
            <a:chExt cx="12190506" cy="295275"/>
          </a:xfrm>
        </p:grpSpPr>
        <p:sp>
          <p:nvSpPr>
            <p:cNvPr id="19" name="Rectangle 18">
              <a:extLst>
                <a:ext uri="{FF2B5EF4-FFF2-40B4-BE49-F238E27FC236}">
                  <a16:creationId xmlns:a16="http://schemas.microsoft.com/office/drawing/2014/main" id="{931BE30A-B6E4-4FE7-A239-5B86C30FCD14}"/>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0" name="Rectangle 19">
              <a:extLst>
                <a:ext uri="{FF2B5EF4-FFF2-40B4-BE49-F238E27FC236}">
                  <a16:creationId xmlns:a16="http://schemas.microsoft.com/office/drawing/2014/main" id="{63595399-1E8E-4F31-BBD2-284C3E7B8555}"/>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1" name="Rectangle 20">
              <a:extLst>
                <a:ext uri="{FF2B5EF4-FFF2-40B4-BE49-F238E27FC236}">
                  <a16:creationId xmlns:a16="http://schemas.microsoft.com/office/drawing/2014/main" id="{91E88427-59D7-4433-AA08-3D7A81E9804B}"/>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2" name="Rectangle 21">
              <a:extLst>
                <a:ext uri="{FF2B5EF4-FFF2-40B4-BE49-F238E27FC236}">
                  <a16:creationId xmlns:a16="http://schemas.microsoft.com/office/drawing/2014/main" id="{3511BEC9-2C54-468B-ADD4-ACF919A66162}"/>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
        <p:nvSpPr>
          <p:cNvPr id="23" name="Text Placeholder 6">
            <a:extLst>
              <a:ext uri="{FF2B5EF4-FFF2-40B4-BE49-F238E27FC236}">
                <a16:creationId xmlns:a16="http://schemas.microsoft.com/office/drawing/2014/main" id="{6687C554-BD55-4420-B687-252316603503}"/>
              </a:ext>
            </a:extLst>
          </p:cNvPr>
          <p:cNvSpPr>
            <a:spLocks noGrp="1"/>
          </p:cNvSpPr>
          <p:nvPr>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24" name="Picture 23" descr="ALMA">
            <a:extLst>
              <a:ext uri="{FF2B5EF4-FFF2-40B4-BE49-F238E27FC236}">
                <a16:creationId xmlns:a16="http://schemas.microsoft.com/office/drawing/2014/main" id="{7F17DE6F-646F-42BF-9E84-0660E25528A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3707178953"/>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Dark Left">
    <p:spTree>
      <p:nvGrpSpPr>
        <p:cNvPr id="1" name=""/>
        <p:cNvGrpSpPr/>
        <p:nvPr/>
      </p:nvGrpSpPr>
      <p:grpSpPr>
        <a:xfrm>
          <a:off x="0" y="0"/>
          <a:ext cx="0" cy="0"/>
          <a:chOff x="0" y="0"/>
          <a:chExt cx="0" cy="0"/>
        </a:xfrm>
      </p:grpSpPr>
      <p:sp>
        <p:nvSpPr>
          <p:cNvPr id="16" name="Rectangle 15"/>
          <p:cNvSpPr/>
          <p:nvPr userDrawn="1"/>
        </p:nvSpPr>
        <p:spPr>
          <a:xfrm>
            <a:off x="0" y="4"/>
            <a:ext cx="4480719" cy="672147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323"/>
          </a:p>
        </p:txBody>
      </p:sp>
      <p:sp>
        <p:nvSpPr>
          <p:cNvPr id="2" name="Title 1"/>
          <p:cNvSpPr>
            <a:spLocks noGrp="1"/>
          </p:cNvSpPr>
          <p:nvPr>
            <p:ph type="title"/>
          </p:nvPr>
        </p:nvSpPr>
        <p:spPr>
          <a:xfrm>
            <a:off x="532089" y="445497"/>
            <a:ext cx="2364931" cy="570118"/>
          </a:xfrm>
        </p:spPr>
        <p:txBody>
          <a:bodyPr wrap="square" lIns="0" tIns="0" rIns="0" bIns="0" anchor="t">
            <a:spAutoFit/>
          </a:bodyPr>
          <a:lstStyle>
            <a:lvl1pPr>
              <a:defRPr sz="2058" b="1" baseline="0">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7" name="Text Placeholder 6"/>
          <p:cNvSpPr>
            <a:spLocks noGrp="1"/>
          </p:cNvSpPr>
          <p:nvPr>
            <p:ph type="body" sz="quarter" idx="10"/>
          </p:nvPr>
        </p:nvSpPr>
        <p:spPr>
          <a:xfrm>
            <a:off x="532090" y="3141357"/>
            <a:ext cx="2364931" cy="763488"/>
          </a:xfrm>
        </p:spPr>
        <p:txBody>
          <a:bodyPr vert="horz" wrap="square" lIns="0" tIns="0" rIns="0" bIns="0" rtlCol="0">
            <a:spAutoFit/>
          </a:bodyPr>
          <a:lstStyle>
            <a:lvl1pPr marL="0" indent="0">
              <a:buNone/>
              <a:defRPr lang="en-US" sz="1029" dirty="0" smtClean="0">
                <a:solidFill>
                  <a:schemeClr val="tx1"/>
                </a:solidFill>
                <a:latin typeface="+mj-lt"/>
              </a:defRPr>
            </a:lvl1pPr>
            <a:lvl2pPr>
              <a:defRPr lang="en-US" sz="1029" dirty="0" smtClean="0">
                <a:solidFill>
                  <a:schemeClr val="tx1"/>
                </a:solidFill>
                <a:latin typeface="+mj-lt"/>
              </a:defRPr>
            </a:lvl2pPr>
            <a:lvl3pPr>
              <a:defRPr lang="en-US" sz="1029" dirty="0" smtClean="0">
                <a:solidFill>
                  <a:schemeClr val="tx1"/>
                </a:solidFill>
                <a:latin typeface="+mj-lt"/>
              </a:defRPr>
            </a:lvl3pPr>
            <a:lvl4pPr>
              <a:defRPr lang="en-US" sz="1029" dirty="0" smtClean="0">
                <a:solidFill>
                  <a:schemeClr val="tx1"/>
                </a:solidFill>
                <a:latin typeface="+mj-lt"/>
              </a:defRPr>
            </a:lvl4pPr>
          </a:lstStyle>
          <a:p>
            <a:pPr marL="168017" lvl="0" indent="-168017">
              <a:lnSpc>
                <a:spcPct val="110000"/>
              </a:lnSpc>
              <a:spcBef>
                <a:spcPts val="0"/>
              </a:spcBef>
              <a:spcAft>
                <a:spcPts val="221"/>
              </a:spcAft>
            </a:pPr>
            <a:r>
              <a:rPr lang="en-US"/>
              <a:t>Edit Master text styles</a:t>
            </a:r>
          </a:p>
          <a:p>
            <a:pPr marL="168017" lvl="1" indent="-168017">
              <a:lnSpc>
                <a:spcPct val="110000"/>
              </a:lnSpc>
              <a:spcBef>
                <a:spcPts val="0"/>
              </a:spcBef>
              <a:spcAft>
                <a:spcPts val="221"/>
              </a:spcAft>
            </a:pPr>
            <a:r>
              <a:rPr lang="en-US"/>
              <a:t>Second level</a:t>
            </a:r>
          </a:p>
          <a:p>
            <a:pPr marL="168017" lvl="2" indent="-168017">
              <a:lnSpc>
                <a:spcPct val="110000"/>
              </a:lnSpc>
              <a:spcBef>
                <a:spcPts val="0"/>
              </a:spcBef>
              <a:spcAft>
                <a:spcPts val="221"/>
              </a:spcAft>
            </a:pPr>
            <a:r>
              <a:rPr lang="en-US"/>
              <a:t>Third level</a:t>
            </a:r>
          </a:p>
          <a:p>
            <a:pPr marL="168017" lvl="3" indent="-168017">
              <a:lnSpc>
                <a:spcPct val="110000"/>
              </a:lnSpc>
              <a:spcBef>
                <a:spcPts val="0"/>
              </a:spcBef>
              <a:spcAft>
                <a:spcPts val="221"/>
              </a:spcAft>
            </a:pPr>
            <a:r>
              <a:rPr lang="en-US"/>
              <a:t>Fourth level</a:t>
            </a:r>
          </a:p>
        </p:txBody>
      </p:sp>
      <p:grpSp>
        <p:nvGrpSpPr>
          <p:cNvPr id="18" name="Group 17">
            <a:extLst>
              <a:ext uri="{FF2B5EF4-FFF2-40B4-BE49-F238E27FC236}">
                <a16:creationId xmlns:a16="http://schemas.microsoft.com/office/drawing/2014/main" id="{3CCCD981-BE23-4A41-BBFD-9CAEF87FD332}"/>
              </a:ext>
            </a:extLst>
          </p:cNvPr>
          <p:cNvGrpSpPr/>
          <p:nvPr userDrawn="1"/>
        </p:nvGrpSpPr>
        <p:grpSpPr>
          <a:xfrm>
            <a:off x="1098" y="6646792"/>
            <a:ext cx="8960340" cy="74683"/>
            <a:chOff x="0" y="0"/>
            <a:chExt cx="12190506" cy="295275"/>
          </a:xfrm>
        </p:grpSpPr>
        <p:sp>
          <p:nvSpPr>
            <p:cNvPr id="19" name="Rectangle 18">
              <a:extLst>
                <a:ext uri="{FF2B5EF4-FFF2-40B4-BE49-F238E27FC236}">
                  <a16:creationId xmlns:a16="http://schemas.microsoft.com/office/drawing/2014/main" id="{A7559442-BA16-43E9-8161-5233AC188539}"/>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0" name="Rectangle 19">
              <a:extLst>
                <a:ext uri="{FF2B5EF4-FFF2-40B4-BE49-F238E27FC236}">
                  <a16:creationId xmlns:a16="http://schemas.microsoft.com/office/drawing/2014/main" id="{0105BB14-52AF-4B74-A3BB-2375EDE8398C}"/>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1" name="Rectangle 20">
              <a:extLst>
                <a:ext uri="{FF2B5EF4-FFF2-40B4-BE49-F238E27FC236}">
                  <a16:creationId xmlns:a16="http://schemas.microsoft.com/office/drawing/2014/main" id="{6FA1D545-13A6-444F-99DE-F7B855F0D11A}"/>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2" name="Rectangle 21">
              <a:extLst>
                <a:ext uri="{FF2B5EF4-FFF2-40B4-BE49-F238E27FC236}">
                  <a16:creationId xmlns:a16="http://schemas.microsoft.com/office/drawing/2014/main" id="{1C67DD36-8999-425C-9FF5-756826AB0D37}"/>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
        <p:nvSpPr>
          <p:cNvPr id="23" name="Text Placeholder 6">
            <a:extLst>
              <a:ext uri="{FF2B5EF4-FFF2-40B4-BE49-F238E27FC236}">
                <a16:creationId xmlns:a16="http://schemas.microsoft.com/office/drawing/2014/main" id="{9C427437-A62D-4E93-922F-D3150EE521F3}"/>
              </a:ext>
            </a:extLst>
          </p:cNvPr>
          <p:cNvSpPr>
            <a:spLocks noGrp="1"/>
          </p:cNvSpPr>
          <p:nvPr>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24" name="Picture 23" descr="ALMA">
            <a:extLst>
              <a:ext uri="{FF2B5EF4-FFF2-40B4-BE49-F238E27FC236}">
                <a16:creationId xmlns:a16="http://schemas.microsoft.com/office/drawing/2014/main" id="{A2684FA5-3CEC-4548-89DD-E5572976CD2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3210434670"/>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_Picture Left">
    <p:spTree>
      <p:nvGrpSpPr>
        <p:cNvPr id="1" name=""/>
        <p:cNvGrpSpPr/>
        <p:nvPr/>
      </p:nvGrpSpPr>
      <p:grpSpPr>
        <a:xfrm>
          <a:off x="0" y="0"/>
          <a:ext cx="0" cy="0"/>
          <a:chOff x="0" y="0"/>
          <a:chExt cx="0" cy="0"/>
        </a:xfrm>
      </p:grpSpPr>
      <p:sp>
        <p:nvSpPr>
          <p:cNvPr id="16" name="Rectangle 15"/>
          <p:cNvSpPr/>
          <p:nvPr userDrawn="1"/>
        </p:nvSpPr>
        <p:spPr>
          <a:xfrm>
            <a:off x="0" y="4"/>
            <a:ext cx="4480719" cy="672147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6" name="Picture Placeholder 5"/>
          <p:cNvSpPr>
            <a:spLocks noGrp="1"/>
          </p:cNvSpPr>
          <p:nvPr>
            <p:ph type="pic" sz="quarter" idx="10"/>
          </p:nvPr>
        </p:nvSpPr>
        <p:spPr>
          <a:xfrm>
            <a:off x="0" y="74685"/>
            <a:ext cx="4480719" cy="6646791"/>
          </a:xfrm>
        </p:spPr>
        <p:txBody>
          <a:bodyPr/>
          <a:lstStyle>
            <a:lvl1pPr marL="0" indent="0">
              <a:buNone/>
              <a:defRPr/>
            </a:lvl1pPr>
          </a:lstStyle>
          <a:p>
            <a:r>
              <a:rPr lang="en-US"/>
              <a:t>Click icon to add picture</a:t>
            </a:r>
            <a:endParaRPr lang="en-GB" dirty="0"/>
          </a:p>
        </p:txBody>
      </p:sp>
      <p:sp>
        <p:nvSpPr>
          <p:cNvPr id="2" name="Title 1"/>
          <p:cNvSpPr>
            <a:spLocks noGrp="1"/>
          </p:cNvSpPr>
          <p:nvPr>
            <p:ph type="title"/>
          </p:nvPr>
        </p:nvSpPr>
        <p:spPr>
          <a:xfrm>
            <a:off x="532088" y="445496"/>
            <a:ext cx="1820292" cy="855177"/>
          </a:xfrm>
        </p:spPr>
        <p:txBody>
          <a:bodyPr wrap="square" lIns="0" tIns="0" rIns="0" bIns="0" anchor="t">
            <a:spAutoFit/>
          </a:bodyPr>
          <a:lstStyle>
            <a:lvl1pPr>
              <a:defRPr sz="2058"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7" name="Text Placeholder 6"/>
          <p:cNvSpPr>
            <a:spLocks noGrp="1"/>
          </p:cNvSpPr>
          <p:nvPr>
            <p:ph type="body" sz="quarter" idx="11"/>
          </p:nvPr>
        </p:nvSpPr>
        <p:spPr>
          <a:xfrm>
            <a:off x="532090" y="2318538"/>
            <a:ext cx="2364931" cy="763488"/>
          </a:xfrm>
        </p:spPr>
        <p:txBody>
          <a:bodyPr vert="horz" wrap="square" lIns="0" tIns="0" rIns="0" bIns="0" rtlCol="0">
            <a:spAutoFit/>
          </a:bodyPr>
          <a:lstStyle>
            <a:lvl1pPr marL="0" indent="0">
              <a:buNone/>
              <a:defRPr lang="en-US" sz="1029" dirty="0" smtClean="0">
                <a:solidFill>
                  <a:schemeClr val="bg1"/>
                </a:solidFill>
                <a:latin typeface="+mj-lt"/>
              </a:defRPr>
            </a:lvl1pPr>
            <a:lvl2pPr>
              <a:defRPr lang="en-US" sz="1029" dirty="0" smtClean="0">
                <a:solidFill>
                  <a:schemeClr val="bg1"/>
                </a:solidFill>
                <a:latin typeface="+mj-lt"/>
              </a:defRPr>
            </a:lvl2pPr>
            <a:lvl3pPr>
              <a:defRPr lang="en-US" sz="1029" dirty="0" smtClean="0">
                <a:solidFill>
                  <a:schemeClr val="bg1"/>
                </a:solidFill>
                <a:latin typeface="+mj-lt"/>
              </a:defRPr>
            </a:lvl3pPr>
            <a:lvl4pPr>
              <a:defRPr lang="en-US" sz="1029" dirty="0" smtClean="0">
                <a:solidFill>
                  <a:schemeClr val="bg1"/>
                </a:solidFill>
                <a:latin typeface="+mj-lt"/>
              </a:defRPr>
            </a:lvl4pPr>
          </a:lstStyle>
          <a:p>
            <a:pPr marL="168017" lvl="0" indent="-168017">
              <a:lnSpc>
                <a:spcPct val="110000"/>
              </a:lnSpc>
              <a:spcBef>
                <a:spcPts val="0"/>
              </a:spcBef>
              <a:spcAft>
                <a:spcPts val="221"/>
              </a:spcAft>
            </a:pPr>
            <a:r>
              <a:rPr lang="en-US"/>
              <a:t>Edit Master text styles</a:t>
            </a:r>
          </a:p>
          <a:p>
            <a:pPr marL="168017" lvl="1" indent="-168017">
              <a:lnSpc>
                <a:spcPct val="110000"/>
              </a:lnSpc>
              <a:spcBef>
                <a:spcPts val="0"/>
              </a:spcBef>
              <a:spcAft>
                <a:spcPts val="221"/>
              </a:spcAft>
            </a:pPr>
            <a:r>
              <a:rPr lang="en-US"/>
              <a:t>Second level</a:t>
            </a:r>
          </a:p>
          <a:p>
            <a:pPr marL="168017" lvl="2" indent="-168017">
              <a:lnSpc>
                <a:spcPct val="110000"/>
              </a:lnSpc>
              <a:spcBef>
                <a:spcPts val="0"/>
              </a:spcBef>
              <a:spcAft>
                <a:spcPts val="221"/>
              </a:spcAft>
            </a:pPr>
            <a:r>
              <a:rPr lang="en-US"/>
              <a:t>Third level</a:t>
            </a:r>
          </a:p>
          <a:p>
            <a:pPr marL="168017" lvl="3" indent="-168017">
              <a:lnSpc>
                <a:spcPct val="110000"/>
              </a:lnSpc>
              <a:spcBef>
                <a:spcPts val="0"/>
              </a:spcBef>
              <a:spcAft>
                <a:spcPts val="221"/>
              </a:spcAft>
            </a:pPr>
            <a:r>
              <a:rPr lang="en-US"/>
              <a:t>Fourth level</a:t>
            </a:r>
          </a:p>
        </p:txBody>
      </p:sp>
      <p:grpSp>
        <p:nvGrpSpPr>
          <p:cNvPr id="19" name="Group 18">
            <a:extLst>
              <a:ext uri="{FF2B5EF4-FFF2-40B4-BE49-F238E27FC236}">
                <a16:creationId xmlns:a16="http://schemas.microsoft.com/office/drawing/2014/main" id="{6FDE6B93-3C0B-416F-8AF6-7BA06DAB9BA3}"/>
              </a:ext>
            </a:extLst>
          </p:cNvPr>
          <p:cNvGrpSpPr/>
          <p:nvPr userDrawn="1"/>
        </p:nvGrpSpPr>
        <p:grpSpPr>
          <a:xfrm>
            <a:off x="1098" y="6646792"/>
            <a:ext cx="8960340" cy="74683"/>
            <a:chOff x="0" y="0"/>
            <a:chExt cx="12190506" cy="295275"/>
          </a:xfrm>
        </p:grpSpPr>
        <p:sp>
          <p:nvSpPr>
            <p:cNvPr id="20" name="Rectangle 19">
              <a:extLst>
                <a:ext uri="{FF2B5EF4-FFF2-40B4-BE49-F238E27FC236}">
                  <a16:creationId xmlns:a16="http://schemas.microsoft.com/office/drawing/2014/main" id="{D5B7E585-898B-4829-968E-C9565D78A182}"/>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1" name="Rectangle 20">
              <a:extLst>
                <a:ext uri="{FF2B5EF4-FFF2-40B4-BE49-F238E27FC236}">
                  <a16:creationId xmlns:a16="http://schemas.microsoft.com/office/drawing/2014/main" id="{A0A37CF3-8B89-4CA5-AFF9-E9F3EBD29C59}"/>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2" name="Rectangle 21">
              <a:extLst>
                <a:ext uri="{FF2B5EF4-FFF2-40B4-BE49-F238E27FC236}">
                  <a16:creationId xmlns:a16="http://schemas.microsoft.com/office/drawing/2014/main" id="{0BCC67F4-665B-421C-980A-2662904DE14F}"/>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3" name="Rectangle 22">
              <a:extLst>
                <a:ext uri="{FF2B5EF4-FFF2-40B4-BE49-F238E27FC236}">
                  <a16:creationId xmlns:a16="http://schemas.microsoft.com/office/drawing/2014/main" id="{586A3566-E47D-4390-B2F7-6C9EF17DA01A}"/>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
        <p:nvSpPr>
          <p:cNvPr id="24" name="Text Placeholder 6">
            <a:extLst>
              <a:ext uri="{FF2B5EF4-FFF2-40B4-BE49-F238E27FC236}">
                <a16:creationId xmlns:a16="http://schemas.microsoft.com/office/drawing/2014/main" id="{BA1019F7-D1E1-4BBE-A194-C5301C1350C0}"/>
              </a:ext>
            </a:extLst>
          </p:cNvPr>
          <p:cNvSpPr>
            <a:spLocks noGrp="1"/>
          </p:cNvSpPr>
          <p:nvPr>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25" name="Picture 24" descr="ALMA">
            <a:extLst>
              <a:ext uri="{FF2B5EF4-FFF2-40B4-BE49-F238E27FC236}">
                <a16:creationId xmlns:a16="http://schemas.microsoft.com/office/drawing/2014/main" id="{43934869-7EE8-463F-972B-10F131D7915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3205646486"/>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_Picture Lef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352817" y="74685"/>
            <a:ext cx="5608624" cy="6646791"/>
          </a:xfrm>
        </p:spPr>
        <p:txBody>
          <a:bodyPr/>
          <a:lstStyle>
            <a:lvl1pPr marL="0" indent="0">
              <a:buNone/>
              <a:defRPr/>
            </a:lvl1pPr>
          </a:lstStyle>
          <a:p>
            <a:r>
              <a:rPr lang="en-US"/>
              <a:t>Click icon to add picture</a:t>
            </a:r>
            <a:endParaRPr lang="en-GB" dirty="0"/>
          </a:p>
        </p:txBody>
      </p:sp>
      <p:sp>
        <p:nvSpPr>
          <p:cNvPr id="2" name="Title 1"/>
          <p:cNvSpPr>
            <a:spLocks noGrp="1"/>
          </p:cNvSpPr>
          <p:nvPr>
            <p:ph type="title"/>
          </p:nvPr>
        </p:nvSpPr>
        <p:spPr>
          <a:xfrm>
            <a:off x="532088" y="445496"/>
            <a:ext cx="1820292" cy="855177"/>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7" name="Text Placeholder 6"/>
          <p:cNvSpPr>
            <a:spLocks noGrp="1"/>
          </p:cNvSpPr>
          <p:nvPr>
            <p:ph type="body" sz="quarter" idx="11"/>
          </p:nvPr>
        </p:nvSpPr>
        <p:spPr>
          <a:xfrm>
            <a:off x="532090" y="2318538"/>
            <a:ext cx="2364931" cy="763488"/>
          </a:xfrm>
        </p:spPr>
        <p:txBody>
          <a:bodyPr vert="horz" wrap="square" lIns="0" tIns="0" rIns="0" bIns="0" rtlCol="0">
            <a:spAutoFit/>
          </a:bodyPr>
          <a:lstStyle>
            <a:lvl1pPr marL="0" indent="0">
              <a:buNone/>
              <a:defRPr lang="en-US" sz="1029" dirty="0" smtClean="0">
                <a:solidFill>
                  <a:schemeClr val="tx1">
                    <a:lumMod val="75000"/>
                    <a:lumOff val="25000"/>
                  </a:schemeClr>
                </a:solidFill>
                <a:latin typeface="+mj-lt"/>
              </a:defRPr>
            </a:lvl1pPr>
            <a:lvl2pPr>
              <a:defRPr lang="en-US" sz="1029" dirty="0" smtClean="0">
                <a:solidFill>
                  <a:schemeClr val="tx1">
                    <a:lumMod val="75000"/>
                    <a:lumOff val="25000"/>
                  </a:schemeClr>
                </a:solidFill>
                <a:latin typeface="+mj-lt"/>
              </a:defRPr>
            </a:lvl2pPr>
            <a:lvl3pPr>
              <a:defRPr lang="en-US" sz="1029" dirty="0" smtClean="0">
                <a:solidFill>
                  <a:schemeClr val="tx1">
                    <a:lumMod val="75000"/>
                    <a:lumOff val="25000"/>
                  </a:schemeClr>
                </a:solidFill>
                <a:latin typeface="+mj-lt"/>
              </a:defRPr>
            </a:lvl3pPr>
            <a:lvl4pPr>
              <a:defRPr lang="en-US" sz="1029" dirty="0" smtClean="0">
                <a:solidFill>
                  <a:schemeClr val="tx1">
                    <a:lumMod val="75000"/>
                    <a:lumOff val="25000"/>
                  </a:schemeClr>
                </a:solidFill>
                <a:latin typeface="+mj-lt"/>
              </a:defRPr>
            </a:lvl4pPr>
          </a:lstStyle>
          <a:p>
            <a:pPr marL="168017" lvl="0" indent="-168017">
              <a:lnSpc>
                <a:spcPct val="110000"/>
              </a:lnSpc>
              <a:spcBef>
                <a:spcPts val="0"/>
              </a:spcBef>
              <a:spcAft>
                <a:spcPts val="221"/>
              </a:spcAft>
            </a:pPr>
            <a:r>
              <a:rPr lang="en-US"/>
              <a:t>Edit Master text styles</a:t>
            </a:r>
          </a:p>
          <a:p>
            <a:pPr marL="168017" lvl="1" indent="-168017">
              <a:lnSpc>
                <a:spcPct val="110000"/>
              </a:lnSpc>
              <a:spcBef>
                <a:spcPts val="0"/>
              </a:spcBef>
              <a:spcAft>
                <a:spcPts val="221"/>
              </a:spcAft>
            </a:pPr>
            <a:r>
              <a:rPr lang="en-US"/>
              <a:t>Second level</a:t>
            </a:r>
          </a:p>
          <a:p>
            <a:pPr marL="168017" lvl="2" indent="-168017">
              <a:lnSpc>
                <a:spcPct val="110000"/>
              </a:lnSpc>
              <a:spcBef>
                <a:spcPts val="0"/>
              </a:spcBef>
              <a:spcAft>
                <a:spcPts val="221"/>
              </a:spcAft>
            </a:pPr>
            <a:r>
              <a:rPr lang="en-US"/>
              <a:t>Third level</a:t>
            </a:r>
          </a:p>
          <a:p>
            <a:pPr marL="168017" lvl="3" indent="-168017">
              <a:lnSpc>
                <a:spcPct val="110000"/>
              </a:lnSpc>
              <a:spcBef>
                <a:spcPts val="0"/>
              </a:spcBef>
              <a:spcAft>
                <a:spcPts val="221"/>
              </a:spcAft>
            </a:pPr>
            <a:r>
              <a:rPr lang="en-US"/>
              <a:t>Fourth level</a:t>
            </a:r>
          </a:p>
        </p:txBody>
      </p:sp>
      <p:sp>
        <p:nvSpPr>
          <p:cNvPr id="18" name="Text Placeholder 6"/>
          <p:cNvSpPr>
            <a:spLocks noGrp="1"/>
          </p:cNvSpPr>
          <p:nvPr>
            <p:ph type="body" sz="quarter" idx="12"/>
          </p:nvPr>
        </p:nvSpPr>
        <p:spPr>
          <a:xfrm>
            <a:off x="3707216" y="445495"/>
            <a:ext cx="2843904" cy="692285"/>
          </a:xfrm>
        </p:spPr>
        <p:txBody>
          <a:bodyPr vert="horz" wrap="square" lIns="0" tIns="0" rIns="0" bIns="0" rtlCol="0" anchor="t">
            <a:spAutoFit/>
          </a:bodyPr>
          <a:lstStyle>
            <a:lvl1pPr marL="0" indent="0">
              <a:defRPr lang="en-US" sz="2499" b="1" baseline="0" dirty="0" smtClean="0">
                <a:solidFill>
                  <a:schemeClr val="bg1"/>
                </a:solidFill>
                <a:latin typeface="Arial" panose="020B0604020202020204" pitchFamily="34" charset="0"/>
                <a:ea typeface="+mj-ea"/>
                <a:cs typeface="Arial" panose="020B0604020202020204" pitchFamily="34" charset="0"/>
              </a:defRPr>
            </a:lvl1pPr>
            <a:lvl2pPr>
              <a:defRPr lang="en-US" dirty="0" smtClean="0"/>
            </a:lvl2pPr>
            <a:lvl3pPr>
              <a:defRPr lang="en-US" dirty="0" smtClean="0"/>
            </a:lvl3pPr>
            <a:lvl4pPr>
              <a:defRPr lang="en-US" dirty="0" smtClean="0"/>
            </a:lvl4pPr>
          </a:lstStyle>
          <a:p>
            <a:pPr lvl="0">
              <a:spcBef>
                <a:spcPct val="0"/>
              </a:spcBef>
              <a:buNone/>
            </a:pPr>
            <a:r>
              <a:rPr lang="en-US"/>
              <a:t>Edit Master text styles</a:t>
            </a:r>
          </a:p>
        </p:txBody>
      </p:sp>
      <p:grpSp>
        <p:nvGrpSpPr>
          <p:cNvPr id="19" name="Group 18">
            <a:extLst>
              <a:ext uri="{FF2B5EF4-FFF2-40B4-BE49-F238E27FC236}">
                <a16:creationId xmlns:a16="http://schemas.microsoft.com/office/drawing/2014/main" id="{B8E38C39-F41E-436F-89AA-B8ABA875F163}"/>
              </a:ext>
            </a:extLst>
          </p:cNvPr>
          <p:cNvGrpSpPr/>
          <p:nvPr userDrawn="1"/>
        </p:nvGrpSpPr>
        <p:grpSpPr>
          <a:xfrm>
            <a:off x="1098" y="6646792"/>
            <a:ext cx="8960340" cy="74683"/>
            <a:chOff x="0" y="0"/>
            <a:chExt cx="12190506" cy="295275"/>
          </a:xfrm>
        </p:grpSpPr>
        <p:sp>
          <p:nvSpPr>
            <p:cNvPr id="20" name="Rectangle 19">
              <a:extLst>
                <a:ext uri="{FF2B5EF4-FFF2-40B4-BE49-F238E27FC236}">
                  <a16:creationId xmlns:a16="http://schemas.microsoft.com/office/drawing/2014/main" id="{556B8B37-18FA-48E5-A005-7F12D584F0DB}"/>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1" name="Rectangle 20">
              <a:extLst>
                <a:ext uri="{FF2B5EF4-FFF2-40B4-BE49-F238E27FC236}">
                  <a16:creationId xmlns:a16="http://schemas.microsoft.com/office/drawing/2014/main" id="{66A0C315-F0C2-4448-AB16-F35441B63D5C}"/>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2" name="Rectangle 21">
              <a:extLst>
                <a:ext uri="{FF2B5EF4-FFF2-40B4-BE49-F238E27FC236}">
                  <a16:creationId xmlns:a16="http://schemas.microsoft.com/office/drawing/2014/main" id="{237B9B5A-BB97-419D-983B-C59C73E56073}"/>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3" name="Rectangle 22">
              <a:extLst>
                <a:ext uri="{FF2B5EF4-FFF2-40B4-BE49-F238E27FC236}">
                  <a16:creationId xmlns:a16="http://schemas.microsoft.com/office/drawing/2014/main" id="{536FF1C0-5F83-4BBF-8DC8-503EA03C5E86}"/>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
        <p:nvSpPr>
          <p:cNvPr id="24" name="Text Placeholder 6">
            <a:extLst>
              <a:ext uri="{FF2B5EF4-FFF2-40B4-BE49-F238E27FC236}">
                <a16:creationId xmlns:a16="http://schemas.microsoft.com/office/drawing/2014/main" id="{F5F12874-3115-413C-A470-F801517D6630}"/>
              </a:ext>
            </a:extLst>
          </p:cNvPr>
          <p:cNvSpPr>
            <a:spLocks noGrp="1"/>
          </p:cNvSpPr>
          <p:nvPr>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25" name="Picture 24" descr="ALMA">
            <a:extLst>
              <a:ext uri="{FF2B5EF4-FFF2-40B4-BE49-F238E27FC236}">
                <a16:creationId xmlns:a16="http://schemas.microsoft.com/office/drawing/2014/main" id="{3D4589E5-FBF8-44F0-855C-F06333466E7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2063705196"/>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2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503154349"/>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Dark Left">
    <p:spTree>
      <p:nvGrpSpPr>
        <p:cNvPr id="1" name=""/>
        <p:cNvGrpSpPr/>
        <p:nvPr/>
      </p:nvGrpSpPr>
      <p:grpSpPr>
        <a:xfrm>
          <a:off x="0" y="0"/>
          <a:ext cx="0" cy="0"/>
          <a:chOff x="0" y="0"/>
          <a:chExt cx="0" cy="0"/>
        </a:xfrm>
      </p:grpSpPr>
      <p:sp>
        <p:nvSpPr>
          <p:cNvPr id="16" name="Rectangle 15"/>
          <p:cNvSpPr/>
          <p:nvPr userDrawn="1"/>
        </p:nvSpPr>
        <p:spPr>
          <a:xfrm>
            <a:off x="0" y="4"/>
            <a:ext cx="4480719" cy="6721474"/>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 name="Title 1"/>
          <p:cNvSpPr>
            <a:spLocks noGrp="1"/>
          </p:cNvSpPr>
          <p:nvPr>
            <p:ph type="title"/>
          </p:nvPr>
        </p:nvSpPr>
        <p:spPr>
          <a:xfrm>
            <a:off x="532089" y="445499"/>
            <a:ext cx="2364931" cy="570118"/>
          </a:xfrm>
        </p:spPr>
        <p:txBody>
          <a:bodyPr wrap="square" lIns="0" tIns="0" rIns="0" bIns="0" anchor="t">
            <a:spAutoFit/>
          </a:bodyPr>
          <a:lstStyle>
            <a:lvl1pPr>
              <a:defRPr sz="2058"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7" name="Text Placeholder 6"/>
          <p:cNvSpPr>
            <a:spLocks noGrp="1"/>
          </p:cNvSpPr>
          <p:nvPr>
            <p:ph type="body" sz="quarter" idx="10"/>
          </p:nvPr>
        </p:nvSpPr>
        <p:spPr>
          <a:xfrm>
            <a:off x="532090" y="3141357"/>
            <a:ext cx="2364931" cy="763488"/>
          </a:xfrm>
        </p:spPr>
        <p:txBody>
          <a:bodyPr vert="horz" wrap="square" lIns="0" tIns="0" rIns="0" bIns="0" rtlCol="0">
            <a:spAutoFit/>
          </a:bodyPr>
          <a:lstStyle>
            <a:lvl1pPr marL="0" indent="0">
              <a:buNone/>
              <a:defRPr lang="en-US" sz="1029" dirty="0" smtClean="0">
                <a:solidFill>
                  <a:schemeClr val="bg1"/>
                </a:solidFill>
                <a:latin typeface="+mj-lt"/>
              </a:defRPr>
            </a:lvl1pPr>
            <a:lvl2pPr marL="0" indent="0">
              <a:buNone/>
              <a:defRPr lang="en-US" sz="1029" dirty="0" smtClean="0">
                <a:solidFill>
                  <a:schemeClr val="bg1"/>
                </a:solidFill>
                <a:latin typeface="+mj-lt"/>
              </a:defRPr>
            </a:lvl2pPr>
            <a:lvl3pPr marL="168017" indent="0">
              <a:buNone/>
              <a:defRPr lang="en-US" sz="1029" dirty="0" smtClean="0">
                <a:solidFill>
                  <a:schemeClr val="bg1"/>
                </a:solidFill>
                <a:latin typeface="+mj-lt"/>
              </a:defRPr>
            </a:lvl3pPr>
            <a:lvl4pPr marL="336034" indent="0">
              <a:buNone/>
              <a:defRPr lang="en-US" sz="1029" dirty="0" smtClean="0">
                <a:solidFill>
                  <a:schemeClr val="bg1"/>
                </a:solidFill>
                <a:latin typeface="+mj-lt"/>
              </a:defRPr>
            </a:lvl4pPr>
          </a:lstStyle>
          <a:p>
            <a:pPr marL="168017" lvl="0" indent="-168017">
              <a:lnSpc>
                <a:spcPct val="110000"/>
              </a:lnSpc>
              <a:spcBef>
                <a:spcPts val="0"/>
              </a:spcBef>
              <a:spcAft>
                <a:spcPts val="221"/>
              </a:spcAft>
            </a:pPr>
            <a:r>
              <a:rPr lang="en-US"/>
              <a:t>Edit Master text styles</a:t>
            </a:r>
          </a:p>
          <a:p>
            <a:pPr marL="168017" lvl="1" indent="-168017">
              <a:lnSpc>
                <a:spcPct val="110000"/>
              </a:lnSpc>
              <a:spcBef>
                <a:spcPts val="0"/>
              </a:spcBef>
              <a:spcAft>
                <a:spcPts val="221"/>
              </a:spcAft>
            </a:pPr>
            <a:r>
              <a:rPr lang="en-US"/>
              <a:t>Second level</a:t>
            </a:r>
          </a:p>
          <a:p>
            <a:pPr marL="168017" lvl="2" indent="-168017">
              <a:lnSpc>
                <a:spcPct val="110000"/>
              </a:lnSpc>
              <a:spcBef>
                <a:spcPts val="0"/>
              </a:spcBef>
              <a:spcAft>
                <a:spcPts val="221"/>
              </a:spcAft>
            </a:pPr>
            <a:r>
              <a:rPr lang="en-US"/>
              <a:t>Third level</a:t>
            </a:r>
          </a:p>
          <a:p>
            <a:pPr marL="168017" lvl="3" indent="-168017">
              <a:lnSpc>
                <a:spcPct val="110000"/>
              </a:lnSpc>
              <a:spcBef>
                <a:spcPts val="0"/>
              </a:spcBef>
              <a:spcAft>
                <a:spcPts val="221"/>
              </a:spcAft>
            </a:pPr>
            <a:r>
              <a:rPr lang="en-US"/>
              <a:t>Fourth level</a:t>
            </a:r>
          </a:p>
        </p:txBody>
      </p:sp>
      <p:sp>
        <p:nvSpPr>
          <p:cNvPr id="17" name="Text Placeholder 5"/>
          <p:cNvSpPr>
            <a:spLocks noGrp="1"/>
          </p:cNvSpPr>
          <p:nvPr>
            <p:ph type="body" sz="quarter" idx="11"/>
          </p:nvPr>
        </p:nvSpPr>
        <p:spPr>
          <a:xfrm>
            <a:off x="6194267" y="1857876"/>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18" name="Text Placeholder 17"/>
          <p:cNvSpPr>
            <a:spLocks noGrp="1"/>
          </p:cNvSpPr>
          <p:nvPr>
            <p:ph type="body" sz="quarter" idx="13" hasCustomPrompt="1"/>
          </p:nvPr>
        </p:nvSpPr>
        <p:spPr>
          <a:xfrm>
            <a:off x="5121930" y="1465368"/>
            <a:ext cx="895619" cy="330809"/>
          </a:xfrm>
        </p:spPr>
        <p:txBody>
          <a:bodyPr vert="horz" wrap="square" lIns="0" tIns="0" rIns="0" bIns="0" rtlCol="0">
            <a:spAutoFit/>
          </a:bodyPr>
          <a:lstStyle>
            <a:lvl1pPr marL="0" indent="0" algn="r">
              <a:buNone/>
              <a:defRPr lang="en-GB" sz="2058"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10AM</a:t>
            </a:r>
            <a:endParaRPr lang="en-GB" dirty="0"/>
          </a:p>
        </p:txBody>
      </p:sp>
      <p:sp>
        <p:nvSpPr>
          <p:cNvPr id="19" name="Text Placeholder 21"/>
          <p:cNvSpPr>
            <a:spLocks noGrp="1"/>
          </p:cNvSpPr>
          <p:nvPr>
            <p:ph type="body" sz="quarter" idx="16"/>
          </p:nvPr>
        </p:nvSpPr>
        <p:spPr>
          <a:xfrm>
            <a:off x="6194267" y="1465367"/>
            <a:ext cx="2365213" cy="160692"/>
          </a:xfrm>
        </p:spPr>
        <p:txBody>
          <a:bodyPr vert="horz" wrap="square" lIns="0" tIns="0" rIns="0" bIns="0" rtlCol="0">
            <a:spAutoFit/>
          </a:bodyPr>
          <a:lstStyle>
            <a:lvl1pPr marL="0" indent="0">
              <a:buNone/>
              <a:defRPr lang="en-US" sz="1029" b="1" smtClean="0">
                <a:latin typeface="Arial" panose="020B0604020202020204" pitchFamily="34" charset="0"/>
                <a:cs typeface="Arial" panose="020B0604020202020204" pitchFamily="34" charset="0"/>
              </a:defRPr>
            </a:lvl1pPr>
            <a:lvl2pPr>
              <a:defRPr lang="en-US" sz="1029" smtClean="0">
                <a:latin typeface="+mj-lt"/>
              </a:defRPr>
            </a:lvl2pPr>
            <a:lvl3pPr>
              <a:defRPr lang="en-US" sz="1029" smtClean="0">
                <a:latin typeface="+mj-lt"/>
              </a:defRPr>
            </a:lvl3pPr>
            <a:lvl4pPr>
              <a:defRPr lang="en-US" sz="1029" smtClean="0">
                <a:latin typeface="+mj-lt"/>
              </a:defRPr>
            </a:lvl4pPr>
            <a:lvl5pPr>
              <a:defRPr lang="en-GB" sz="1029">
                <a:latin typeface="+mj-lt"/>
              </a:defRPr>
            </a:lvl5pPr>
          </a:lstStyle>
          <a:p>
            <a:pPr marL="168017" lvl="0" indent="-168017">
              <a:lnSpc>
                <a:spcPct val="110000"/>
              </a:lnSpc>
              <a:spcAft>
                <a:spcPts val="221"/>
              </a:spcAft>
            </a:pPr>
            <a:r>
              <a:rPr lang="en-US"/>
              <a:t>Edit Master text styles</a:t>
            </a:r>
          </a:p>
        </p:txBody>
      </p:sp>
      <p:sp>
        <p:nvSpPr>
          <p:cNvPr id="20" name="Text Placeholder 5"/>
          <p:cNvSpPr>
            <a:spLocks noGrp="1"/>
          </p:cNvSpPr>
          <p:nvPr>
            <p:ph type="body" sz="quarter" idx="17"/>
          </p:nvPr>
        </p:nvSpPr>
        <p:spPr>
          <a:xfrm>
            <a:off x="6194267" y="2992304"/>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21" name="Text Placeholder 17"/>
          <p:cNvSpPr>
            <a:spLocks noGrp="1"/>
          </p:cNvSpPr>
          <p:nvPr>
            <p:ph type="body" sz="quarter" idx="18" hasCustomPrompt="1"/>
          </p:nvPr>
        </p:nvSpPr>
        <p:spPr>
          <a:xfrm>
            <a:off x="5121930" y="2599799"/>
            <a:ext cx="895619" cy="330809"/>
          </a:xfrm>
        </p:spPr>
        <p:txBody>
          <a:bodyPr vert="horz" wrap="square" lIns="0" tIns="0" rIns="0" bIns="0" rtlCol="0">
            <a:spAutoFit/>
          </a:bodyPr>
          <a:lstStyle>
            <a:lvl1pPr marL="0" indent="0" algn="r">
              <a:buNone/>
              <a:defRPr lang="en-GB" sz="2058"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12PM</a:t>
            </a:r>
            <a:endParaRPr lang="en-GB" dirty="0"/>
          </a:p>
        </p:txBody>
      </p:sp>
      <p:sp>
        <p:nvSpPr>
          <p:cNvPr id="22" name="Text Placeholder 21"/>
          <p:cNvSpPr>
            <a:spLocks noGrp="1"/>
          </p:cNvSpPr>
          <p:nvPr>
            <p:ph type="body" sz="quarter" idx="19"/>
          </p:nvPr>
        </p:nvSpPr>
        <p:spPr>
          <a:xfrm>
            <a:off x="6194267" y="2599795"/>
            <a:ext cx="2365213" cy="160692"/>
          </a:xfrm>
        </p:spPr>
        <p:txBody>
          <a:bodyPr vert="horz" wrap="square" lIns="0" tIns="0" rIns="0" bIns="0" rtlCol="0">
            <a:spAutoFit/>
          </a:bodyPr>
          <a:lstStyle>
            <a:lvl1pPr marL="0" indent="0">
              <a:buNone/>
              <a:defRPr lang="en-US" sz="1029" b="1" smtClean="0">
                <a:latin typeface="Arial" panose="020B0604020202020204" pitchFamily="34" charset="0"/>
                <a:cs typeface="Arial" panose="020B0604020202020204" pitchFamily="34" charset="0"/>
              </a:defRPr>
            </a:lvl1pPr>
            <a:lvl2pPr>
              <a:defRPr lang="en-US" sz="1029" smtClean="0">
                <a:latin typeface="+mj-lt"/>
              </a:defRPr>
            </a:lvl2pPr>
            <a:lvl3pPr>
              <a:defRPr lang="en-US" sz="1029" smtClean="0">
                <a:latin typeface="+mj-lt"/>
              </a:defRPr>
            </a:lvl3pPr>
            <a:lvl4pPr>
              <a:defRPr lang="en-US" sz="1029" smtClean="0">
                <a:latin typeface="+mj-lt"/>
              </a:defRPr>
            </a:lvl4pPr>
            <a:lvl5pPr>
              <a:defRPr lang="en-GB" sz="1029">
                <a:latin typeface="+mj-lt"/>
              </a:defRPr>
            </a:lvl5pPr>
          </a:lstStyle>
          <a:p>
            <a:pPr marL="168017" lvl="0" indent="-168017">
              <a:lnSpc>
                <a:spcPct val="110000"/>
              </a:lnSpc>
              <a:spcAft>
                <a:spcPts val="221"/>
              </a:spcAft>
            </a:pPr>
            <a:r>
              <a:rPr lang="en-US"/>
              <a:t>Edit Master text styles</a:t>
            </a:r>
          </a:p>
        </p:txBody>
      </p:sp>
      <p:sp>
        <p:nvSpPr>
          <p:cNvPr id="23" name="Text Placeholder 5"/>
          <p:cNvSpPr>
            <a:spLocks noGrp="1"/>
          </p:cNvSpPr>
          <p:nvPr>
            <p:ph type="body" sz="quarter" idx="20"/>
          </p:nvPr>
        </p:nvSpPr>
        <p:spPr>
          <a:xfrm>
            <a:off x="6194267" y="4180554"/>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24" name="Text Placeholder 17"/>
          <p:cNvSpPr>
            <a:spLocks noGrp="1"/>
          </p:cNvSpPr>
          <p:nvPr>
            <p:ph type="body" sz="quarter" idx="21" hasCustomPrompt="1"/>
          </p:nvPr>
        </p:nvSpPr>
        <p:spPr>
          <a:xfrm>
            <a:off x="5121930" y="3788050"/>
            <a:ext cx="895619" cy="330809"/>
          </a:xfrm>
        </p:spPr>
        <p:txBody>
          <a:bodyPr vert="horz" wrap="square" lIns="0" tIns="0" rIns="0" bIns="0" rtlCol="0">
            <a:spAutoFit/>
          </a:bodyPr>
          <a:lstStyle>
            <a:lvl1pPr marL="0" indent="0" algn="r">
              <a:buNone/>
              <a:defRPr lang="en-GB" sz="2058"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3PM</a:t>
            </a:r>
            <a:endParaRPr lang="en-GB" dirty="0"/>
          </a:p>
        </p:txBody>
      </p:sp>
      <p:sp>
        <p:nvSpPr>
          <p:cNvPr id="25" name="Text Placeholder 21"/>
          <p:cNvSpPr>
            <a:spLocks noGrp="1"/>
          </p:cNvSpPr>
          <p:nvPr>
            <p:ph type="body" sz="quarter" idx="22"/>
          </p:nvPr>
        </p:nvSpPr>
        <p:spPr>
          <a:xfrm>
            <a:off x="6194267" y="3788045"/>
            <a:ext cx="2365213" cy="160692"/>
          </a:xfrm>
        </p:spPr>
        <p:txBody>
          <a:bodyPr vert="horz" wrap="square" lIns="0" tIns="0" rIns="0" bIns="0" rtlCol="0">
            <a:spAutoFit/>
          </a:bodyPr>
          <a:lstStyle>
            <a:lvl1pPr marL="0" indent="0">
              <a:buNone/>
              <a:defRPr lang="en-US" sz="1029" b="1" smtClean="0">
                <a:latin typeface="Arial" panose="020B0604020202020204" pitchFamily="34" charset="0"/>
                <a:cs typeface="Arial" panose="020B0604020202020204" pitchFamily="34" charset="0"/>
              </a:defRPr>
            </a:lvl1pPr>
            <a:lvl2pPr>
              <a:defRPr lang="en-US" sz="1029" smtClean="0">
                <a:latin typeface="+mj-lt"/>
              </a:defRPr>
            </a:lvl2pPr>
            <a:lvl3pPr>
              <a:defRPr lang="en-US" sz="1029" smtClean="0">
                <a:latin typeface="+mj-lt"/>
              </a:defRPr>
            </a:lvl3pPr>
            <a:lvl4pPr>
              <a:defRPr lang="en-US" sz="1029" smtClean="0">
                <a:latin typeface="+mj-lt"/>
              </a:defRPr>
            </a:lvl4pPr>
            <a:lvl5pPr>
              <a:defRPr lang="en-GB" sz="1029">
                <a:latin typeface="+mj-lt"/>
              </a:defRPr>
            </a:lvl5pPr>
          </a:lstStyle>
          <a:p>
            <a:pPr marL="168017" lvl="0" indent="-168017">
              <a:lnSpc>
                <a:spcPct val="110000"/>
              </a:lnSpc>
              <a:spcAft>
                <a:spcPts val="221"/>
              </a:spcAft>
            </a:pPr>
            <a:r>
              <a:rPr lang="en-US"/>
              <a:t>Edit Master text styles</a:t>
            </a:r>
          </a:p>
        </p:txBody>
      </p:sp>
      <p:sp>
        <p:nvSpPr>
          <p:cNvPr id="26" name="Text Placeholder 5"/>
          <p:cNvSpPr>
            <a:spLocks noGrp="1"/>
          </p:cNvSpPr>
          <p:nvPr>
            <p:ph type="body" sz="quarter" idx="23"/>
          </p:nvPr>
        </p:nvSpPr>
        <p:spPr>
          <a:xfrm>
            <a:off x="6194267" y="5312068"/>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27" name="Text Placeholder 17"/>
          <p:cNvSpPr>
            <a:spLocks noGrp="1"/>
          </p:cNvSpPr>
          <p:nvPr>
            <p:ph type="body" sz="quarter" idx="24" hasCustomPrompt="1"/>
          </p:nvPr>
        </p:nvSpPr>
        <p:spPr>
          <a:xfrm>
            <a:off x="5121930" y="4919564"/>
            <a:ext cx="895619" cy="330809"/>
          </a:xfrm>
        </p:spPr>
        <p:txBody>
          <a:bodyPr vert="horz" wrap="square" lIns="0" tIns="0" rIns="0" bIns="0" rtlCol="0">
            <a:spAutoFit/>
          </a:bodyPr>
          <a:lstStyle>
            <a:lvl1pPr marL="0" indent="0" algn="r">
              <a:buNone/>
              <a:defRPr lang="en-GB" sz="2058"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7PM</a:t>
            </a:r>
            <a:endParaRPr lang="en-GB" dirty="0"/>
          </a:p>
        </p:txBody>
      </p:sp>
      <p:sp>
        <p:nvSpPr>
          <p:cNvPr id="28" name="Text Placeholder 21"/>
          <p:cNvSpPr>
            <a:spLocks noGrp="1"/>
          </p:cNvSpPr>
          <p:nvPr>
            <p:ph type="body" sz="quarter" idx="25"/>
          </p:nvPr>
        </p:nvSpPr>
        <p:spPr>
          <a:xfrm>
            <a:off x="6194267" y="4919559"/>
            <a:ext cx="2365213" cy="160692"/>
          </a:xfrm>
        </p:spPr>
        <p:txBody>
          <a:bodyPr vert="horz" wrap="square" lIns="0" tIns="0" rIns="0" bIns="0" rtlCol="0">
            <a:spAutoFit/>
          </a:bodyPr>
          <a:lstStyle>
            <a:lvl1pPr marL="0" indent="0">
              <a:buNone/>
              <a:defRPr lang="en-US" sz="1029" b="1" smtClean="0">
                <a:latin typeface="Arial" panose="020B0604020202020204" pitchFamily="34" charset="0"/>
                <a:cs typeface="Arial" panose="020B0604020202020204" pitchFamily="34" charset="0"/>
              </a:defRPr>
            </a:lvl1pPr>
            <a:lvl2pPr>
              <a:defRPr lang="en-US" sz="1029" smtClean="0">
                <a:latin typeface="+mj-lt"/>
              </a:defRPr>
            </a:lvl2pPr>
            <a:lvl3pPr>
              <a:defRPr lang="en-US" sz="1029" smtClean="0">
                <a:latin typeface="+mj-lt"/>
              </a:defRPr>
            </a:lvl3pPr>
            <a:lvl4pPr>
              <a:defRPr lang="en-US" sz="1029" smtClean="0">
                <a:latin typeface="+mj-lt"/>
              </a:defRPr>
            </a:lvl4pPr>
            <a:lvl5pPr>
              <a:defRPr lang="en-GB" sz="1029">
                <a:latin typeface="+mj-lt"/>
              </a:defRPr>
            </a:lvl5pPr>
          </a:lstStyle>
          <a:p>
            <a:pPr marL="168017" lvl="0" indent="-168017">
              <a:lnSpc>
                <a:spcPct val="110000"/>
              </a:lnSpc>
              <a:spcAft>
                <a:spcPts val="221"/>
              </a:spcAft>
            </a:pPr>
            <a:r>
              <a:rPr lang="en-US"/>
              <a:t>Edit Master text styles</a:t>
            </a:r>
          </a:p>
        </p:txBody>
      </p:sp>
      <p:grpSp>
        <p:nvGrpSpPr>
          <p:cNvPr id="30" name="Group 29">
            <a:extLst>
              <a:ext uri="{FF2B5EF4-FFF2-40B4-BE49-F238E27FC236}">
                <a16:creationId xmlns:a16="http://schemas.microsoft.com/office/drawing/2014/main" id="{673B4715-49B1-4176-BA19-5328852D6F26}"/>
              </a:ext>
            </a:extLst>
          </p:cNvPr>
          <p:cNvGrpSpPr/>
          <p:nvPr userDrawn="1"/>
        </p:nvGrpSpPr>
        <p:grpSpPr>
          <a:xfrm>
            <a:off x="1098" y="6646792"/>
            <a:ext cx="8960340" cy="74683"/>
            <a:chOff x="0" y="0"/>
            <a:chExt cx="12190506" cy="295275"/>
          </a:xfrm>
        </p:grpSpPr>
        <p:sp>
          <p:nvSpPr>
            <p:cNvPr id="31" name="Rectangle 30">
              <a:extLst>
                <a:ext uri="{FF2B5EF4-FFF2-40B4-BE49-F238E27FC236}">
                  <a16:creationId xmlns:a16="http://schemas.microsoft.com/office/drawing/2014/main" id="{DEB7E33E-CBF1-49DF-BD62-3DAA2C728AB1}"/>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2" name="Rectangle 31">
              <a:extLst>
                <a:ext uri="{FF2B5EF4-FFF2-40B4-BE49-F238E27FC236}">
                  <a16:creationId xmlns:a16="http://schemas.microsoft.com/office/drawing/2014/main" id="{9ECD965C-5A4E-41E4-96D7-6B798BDE590A}"/>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3" name="Rectangle 32">
              <a:extLst>
                <a:ext uri="{FF2B5EF4-FFF2-40B4-BE49-F238E27FC236}">
                  <a16:creationId xmlns:a16="http://schemas.microsoft.com/office/drawing/2014/main" id="{8784FA93-0088-4C93-9104-36E4EC0E3ED1}"/>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4" name="Rectangle 33">
              <a:extLst>
                <a:ext uri="{FF2B5EF4-FFF2-40B4-BE49-F238E27FC236}">
                  <a16:creationId xmlns:a16="http://schemas.microsoft.com/office/drawing/2014/main" id="{85528A3B-3240-4AA7-A526-F2F042F7584A}"/>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
        <p:nvSpPr>
          <p:cNvPr id="35" name="Text Placeholder 6">
            <a:extLst>
              <a:ext uri="{FF2B5EF4-FFF2-40B4-BE49-F238E27FC236}">
                <a16:creationId xmlns:a16="http://schemas.microsoft.com/office/drawing/2014/main" id="{8E9006FC-9BF5-4228-9C04-B11D9FE815C9}"/>
              </a:ext>
            </a:extLst>
          </p:cNvPr>
          <p:cNvSpPr>
            <a:spLocks noGrp="1"/>
          </p:cNvSpPr>
          <p:nvPr>
            <p:ph type="body" sz="quarter" idx="26"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36" name="Picture 35" descr="ALMA">
            <a:extLst>
              <a:ext uri="{FF2B5EF4-FFF2-40B4-BE49-F238E27FC236}">
                <a16:creationId xmlns:a16="http://schemas.microsoft.com/office/drawing/2014/main" id="{83F3A5AD-AA22-4629-A65F-F8F3BDF742D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1633952035"/>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Picture Placeholder 5"/>
          <p:cNvSpPr>
            <a:spLocks noGrp="1"/>
          </p:cNvSpPr>
          <p:nvPr>
            <p:ph type="pic" sz="quarter" idx="18"/>
          </p:nvPr>
        </p:nvSpPr>
        <p:spPr>
          <a:xfrm>
            <a:off x="2897301" y="1380081"/>
            <a:ext cx="6062973" cy="4336284"/>
          </a:xfrm>
        </p:spPr>
        <p:txBody>
          <a:bodyPr/>
          <a:lstStyle>
            <a:lvl1pPr marL="0" indent="0">
              <a:buNone/>
              <a:defRPr/>
            </a:lvl1pPr>
          </a:lstStyle>
          <a:p>
            <a:r>
              <a:rPr lang="en-US"/>
              <a:t>Click icon to add picture</a:t>
            </a:r>
            <a:endParaRPr lang="en-GB" dirty="0"/>
          </a:p>
        </p:txBody>
      </p:sp>
      <p:sp>
        <p:nvSpPr>
          <p:cNvPr id="2" name="Title 1"/>
          <p:cNvSpPr>
            <a:spLocks noGrp="1"/>
          </p:cNvSpPr>
          <p:nvPr>
            <p:ph type="title"/>
          </p:nvPr>
        </p:nvSpPr>
        <p:spPr>
          <a:xfrm>
            <a:off x="532087" y="2841336"/>
            <a:ext cx="2797552" cy="733008"/>
          </a:xfrm>
        </p:spPr>
        <p:txBody>
          <a:bodyPr wrap="square" lIns="0" tIns="0" rIns="0" bIns="0" anchor="ctr">
            <a:spAutoFit/>
          </a:bodyPr>
          <a:lstStyle>
            <a:lvl1pPr>
              <a:defRPr sz="264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7" name="Text Placeholder 5"/>
          <p:cNvSpPr>
            <a:spLocks noGrp="1"/>
          </p:cNvSpPr>
          <p:nvPr>
            <p:ph type="body" sz="quarter" idx="10"/>
          </p:nvPr>
        </p:nvSpPr>
        <p:spPr>
          <a:xfrm>
            <a:off x="532090" y="3595496"/>
            <a:ext cx="2364931" cy="763488"/>
          </a:xfrm>
        </p:spPr>
        <p:txBody>
          <a:bodyPr wrap="square" lIns="0" tIns="0" rIns="0" bIns="0">
            <a:spAutoFit/>
          </a:bodyPr>
          <a:lstStyle>
            <a:lvl1pPr marL="0" indent="0">
              <a:lnSpc>
                <a:spcPct val="110000"/>
              </a:lnSpc>
              <a:spcBef>
                <a:spcPts val="0"/>
              </a:spcBef>
              <a:spcAft>
                <a:spcPts val="221"/>
              </a:spcAft>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a:p>
            <a:pPr lvl="1"/>
            <a:r>
              <a:rPr lang="en-US"/>
              <a:t>Second level</a:t>
            </a:r>
          </a:p>
          <a:p>
            <a:pPr lvl="2"/>
            <a:r>
              <a:rPr lang="en-US"/>
              <a:t>Third level</a:t>
            </a:r>
          </a:p>
          <a:p>
            <a:pPr lvl="3"/>
            <a:r>
              <a:rPr lang="en-US"/>
              <a:t>Fourth level</a:t>
            </a:r>
          </a:p>
        </p:txBody>
      </p:sp>
      <p:grpSp>
        <p:nvGrpSpPr>
          <p:cNvPr id="20" name="Group 19">
            <a:extLst>
              <a:ext uri="{FF2B5EF4-FFF2-40B4-BE49-F238E27FC236}">
                <a16:creationId xmlns:a16="http://schemas.microsoft.com/office/drawing/2014/main" id="{61B45808-91D0-4DAA-BD43-CFAB2364EFD4}"/>
              </a:ext>
            </a:extLst>
          </p:cNvPr>
          <p:cNvGrpSpPr/>
          <p:nvPr userDrawn="1"/>
        </p:nvGrpSpPr>
        <p:grpSpPr>
          <a:xfrm>
            <a:off x="1098" y="6646792"/>
            <a:ext cx="8960340" cy="74683"/>
            <a:chOff x="0" y="0"/>
            <a:chExt cx="12190506" cy="295275"/>
          </a:xfrm>
        </p:grpSpPr>
        <p:sp>
          <p:nvSpPr>
            <p:cNvPr id="21" name="Rectangle 20">
              <a:extLst>
                <a:ext uri="{FF2B5EF4-FFF2-40B4-BE49-F238E27FC236}">
                  <a16:creationId xmlns:a16="http://schemas.microsoft.com/office/drawing/2014/main" id="{35E0747C-16D4-4127-AAEB-46497EEF6A05}"/>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2" name="Rectangle 21">
              <a:extLst>
                <a:ext uri="{FF2B5EF4-FFF2-40B4-BE49-F238E27FC236}">
                  <a16:creationId xmlns:a16="http://schemas.microsoft.com/office/drawing/2014/main" id="{DCDCA094-D19C-433F-B9B3-C7B8FFA052A9}"/>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3" name="Rectangle 22">
              <a:extLst>
                <a:ext uri="{FF2B5EF4-FFF2-40B4-BE49-F238E27FC236}">
                  <a16:creationId xmlns:a16="http://schemas.microsoft.com/office/drawing/2014/main" id="{1D2DB81B-AAF2-43B0-A6A3-E578FB75319C}"/>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4" name="Rectangle 23">
              <a:extLst>
                <a:ext uri="{FF2B5EF4-FFF2-40B4-BE49-F238E27FC236}">
                  <a16:creationId xmlns:a16="http://schemas.microsoft.com/office/drawing/2014/main" id="{E5FD134E-CFCF-43F7-949D-64B06D26856C}"/>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pic>
        <p:nvPicPr>
          <p:cNvPr id="26" name="Picture 25" descr="ALMA">
            <a:extLst>
              <a:ext uri="{FF2B5EF4-FFF2-40B4-BE49-F238E27FC236}">
                <a16:creationId xmlns:a16="http://schemas.microsoft.com/office/drawing/2014/main" id="{82E0FD52-E2F9-4A76-A124-ACAFF1078CF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3163676815"/>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2. Slide Title"/>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124888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8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249181692"/>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038038"/>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293" name="think-cell Slide" r:id="rId4" imgW="360" imgH="360" progId="">
                  <p:embed/>
                </p:oleObj>
              </mc:Choice>
              <mc:Fallback>
                <p:oleObj name="think-cell Slide" r:id="rId4" imgW="360" imgH="360" progId="">
                  <p:embed/>
                  <p:pic>
                    <p:nvPicPr>
                      <p:cNvPr id="3" name="Objec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doc id"/>
          <p:cNvSpPr txBox="1">
            <a:spLocks noChangeArrowheads="1"/>
          </p:cNvSpPr>
          <p:nvPr/>
        </p:nvSpPr>
        <p:spPr bwMode="auto">
          <a:xfrm>
            <a:off x="8442325" y="36513"/>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hangingPunct="1">
              <a:defRPr/>
            </a:pPr>
            <a:endParaRPr lang="en-US" sz="800" dirty="0">
              <a:solidFill>
                <a:prstClr val="black"/>
              </a:solidFill>
              <a:latin typeface="Arial"/>
            </a:endParaRPr>
          </a:p>
        </p:txBody>
      </p:sp>
      <p:grpSp>
        <p:nvGrpSpPr>
          <p:cNvPr id="2" name="Title Elements"/>
          <p:cNvGrpSpPr/>
          <p:nvPr userDrawn="1"/>
        </p:nvGrpSpPr>
        <p:grpSpPr>
          <a:xfrm>
            <a:off x="0" y="0"/>
            <a:ext cx="8958264" cy="6723063"/>
            <a:chOff x="0" y="0"/>
            <a:chExt cx="8958264" cy="6723063"/>
          </a:xfrm>
        </p:grpSpPr>
        <p:sp>
          <p:nvSpPr>
            <p:cNvPr id="9" name="Document type" hidden="1"/>
            <p:cNvSpPr txBox="1">
              <a:spLocks noChangeArrowheads="1"/>
            </p:cNvSpPr>
            <p:nvPr/>
          </p:nvSpPr>
          <p:spPr bwMode="auto">
            <a:xfrm>
              <a:off x="2640013" y="4930775"/>
              <a:ext cx="493553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dirty="0">
                  <a:solidFill>
                    <a:prstClr val="black"/>
                  </a:solidFill>
                  <a:latin typeface="Arial"/>
                </a:rPr>
                <a:t>Document type</a:t>
              </a:r>
            </a:p>
          </p:txBody>
        </p:sp>
        <p:sp>
          <p:nvSpPr>
            <p:cNvPr id="10" name="Date" hidden="1"/>
            <p:cNvSpPr txBox="1">
              <a:spLocks noChangeArrowheads="1"/>
            </p:cNvSpPr>
            <p:nvPr/>
          </p:nvSpPr>
          <p:spPr bwMode="auto">
            <a:xfrm>
              <a:off x="2640013" y="5199063"/>
              <a:ext cx="493553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dirty="0">
                  <a:solidFill>
                    <a:prstClr val="black"/>
                  </a:solidFill>
                  <a:latin typeface="Arial"/>
                </a:rPr>
                <a:t>Date</a:t>
              </a:r>
            </a:p>
          </p:txBody>
        </p:sp>
        <p:sp>
          <p:nvSpPr>
            <p:cNvPr id="11" name="Disclaimer" hidden="1"/>
            <p:cNvSpPr>
              <a:spLocks noChangeArrowheads="1"/>
            </p:cNvSpPr>
            <p:nvPr/>
          </p:nvSpPr>
          <p:spPr bwMode="auto">
            <a:xfrm>
              <a:off x="2640013" y="5895975"/>
              <a:ext cx="51212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804863" eaLnBrk="0" hangingPunct="0"/>
              <a:r>
                <a:rPr lang="en-US" sz="800" dirty="0">
                  <a:solidFill>
                    <a:prstClr val="black"/>
                  </a:solidFill>
                  <a:latin typeface="Arial"/>
                </a:rPr>
                <a:t>CONFIDENTIAL AND PROPRIETARY</a:t>
              </a:r>
            </a:p>
            <a:p>
              <a:pPr defTabSz="804863" eaLnBrk="0" hangingPunct="0"/>
              <a:r>
                <a:rPr lang="en-US" sz="800" dirty="0">
                  <a:solidFill>
                    <a:prstClr val="black"/>
                  </a:solidFill>
                  <a:latin typeface="Arial"/>
                </a:rPr>
                <a:t>Any use of this material without specific permission of McKinsey &amp; Company is strictly prohibited</a:t>
              </a:r>
            </a:p>
          </p:txBody>
        </p:sp>
        <p:sp>
          <p:nvSpPr>
            <p:cNvPr id="12" name="TitleBottomPlaceholder" hidden="1"/>
            <p:cNvSpPr>
              <a:spLocks noChangeArrowheads="1"/>
            </p:cNvSpPr>
            <p:nvPr/>
          </p:nvSpPr>
          <p:spPr bwMode="auto">
            <a:xfrm>
              <a:off x="0" y="2238375"/>
              <a:ext cx="2193925" cy="4484688"/>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a:endParaRPr>
            </a:p>
          </p:txBody>
        </p:sp>
        <p:sp>
          <p:nvSpPr>
            <p:cNvPr id="13" name="TitleTopPlaceholder" hidden="1"/>
            <p:cNvSpPr>
              <a:spLocks noChangeArrowheads="1"/>
            </p:cNvSpPr>
            <p:nvPr/>
          </p:nvSpPr>
          <p:spPr bwMode="auto">
            <a:xfrm>
              <a:off x="0" y="0"/>
              <a:ext cx="2193925" cy="2238375"/>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a:endParaRPr>
            </a:p>
          </p:txBody>
        </p:sp>
        <p:sp>
          <p:nvSpPr>
            <p:cNvPr id="19" name="Rectangle 18" hidden="1"/>
            <p:cNvSpPr/>
            <p:nvPr/>
          </p:nvSpPr>
          <p:spPr>
            <a:xfrm>
              <a:off x="0" y="0"/>
              <a:ext cx="8958264" cy="6721475"/>
            </a:xfrm>
            <a:prstGeom prst="rect">
              <a:avLst/>
            </a:prstGeom>
            <a:noFill/>
            <a:ln w="3175">
              <a:solidFill>
                <a:srgbClr val="0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grpSp>
      <p:pic>
        <p:nvPicPr>
          <p:cNvPr id="18" name="TitleBottomBarBW" hidden="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73913" y="6443663"/>
            <a:ext cx="1636712" cy="19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4" name="Rectangle 1026"/>
          <p:cNvSpPr>
            <a:spLocks noGrp="1" noChangeArrowheads="1"/>
          </p:cNvSpPr>
          <p:nvPr>
            <p:ph type="ctrTitle"/>
          </p:nvPr>
        </p:nvSpPr>
        <p:spPr>
          <a:xfrm>
            <a:off x="562672" y="3052054"/>
            <a:ext cx="7879488" cy="646331"/>
          </a:xfrm>
          <a:prstGeom prst="rect">
            <a:avLst/>
          </a:prstGeom>
        </p:spPr>
        <p:txBody>
          <a:bodyPr/>
          <a:lstStyle>
            <a:lvl1pPr>
              <a:defRPr sz="4200" b="0" baseline="0">
                <a:solidFill>
                  <a:srgbClr val="375199"/>
                </a:solidFill>
                <a:latin typeface="Arial" panose="020B0604020202020204" pitchFamily="34" charset="0"/>
                <a:ea typeface="+mj-ea"/>
                <a:cs typeface="Arial" panose="020B0604020202020204" pitchFamily="34" charset="0"/>
              </a:defRPr>
            </a:lvl1pPr>
          </a:lstStyle>
          <a:p>
            <a:pPr lvl="0"/>
            <a:r>
              <a:rPr lang="en-US" noProof="0" dirty="0"/>
              <a:t>Click to edit Master title style</a:t>
            </a:r>
          </a:p>
        </p:txBody>
      </p:sp>
      <p:sp>
        <p:nvSpPr>
          <p:cNvPr id="13315" name="Rectangle 1027"/>
          <p:cNvSpPr>
            <a:spLocks noGrp="1" noChangeArrowheads="1"/>
          </p:cNvSpPr>
          <p:nvPr>
            <p:ph type="subTitle" idx="1"/>
          </p:nvPr>
        </p:nvSpPr>
        <p:spPr>
          <a:xfrm>
            <a:off x="562672" y="4598902"/>
            <a:ext cx="4935537" cy="338554"/>
          </a:xfrm>
          <a:prstGeom prst="rect">
            <a:avLst/>
          </a:prstGeom>
        </p:spPr>
        <p:txBody>
          <a:bodyPr>
            <a:spAutoFit/>
          </a:bodyPr>
          <a:lstStyle>
            <a:lvl1pPr>
              <a:defRPr sz="2200" baseline="0">
                <a:solidFill>
                  <a:schemeClr val="tx2"/>
                </a:solidFill>
                <a:latin typeface="+mn-lt"/>
                <a:ea typeface="+mn-ea"/>
              </a:defRPr>
            </a:lvl1pPr>
          </a:lstStyle>
          <a:p>
            <a:pPr lvl="0"/>
            <a:r>
              <a:rPr lang="en-US" noProof="0" dirty="0"/>
              <a:t>Click to edit Master subtitle style</a:t>
            </a:r>
          </a:p>
        </p:txBody>
      </p:sp>
    </p:spTree>
    <p:extLst>
      <p:ext uri="{BB962C8B-B14F-4D97-AF65-F5344CB8AC3E}">
        <p14:creationId xmlns:p14="http://schemas.microsoft.com/office/powerpoint/2010/main" val="39351186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903139" y="2464541"/>
            <a:ext cx="6553051" cy="2217735"/>
          </a:xfrm>
        </p:spPr>
        <p:txBody>
          <a:bodyPr anchor="b">
            <a:normAutofit/>
          </a:bodyPr>
          <a:lstStyle>
            <a:lvl1pPr>
              <a:defRPr sz="3969"/>
            </a:lvl1pPr>
          </a:lstStyle>
          <a:p>
            <a:r>
              <a:rPr lang="fr-FR"/>
              <a:t>Modifiez le style du titre</a:t>
            </a:r>
            <a:endParaRPr lang="en-US" dirty="0"/>
          </a:p>
        </p:txBody>
      </p:sp>
      <p:sp>
        <p:nvSpPr>
          <p:cNvPr id="3" name="Subtitle 2"/>
          <p:cNvSpPr>
            <a:spLocks noGrp="1"/>
          </p:cNvSpPr>
          <p:nvPr>
            <p:ph type="subTitle" idx="1"/>
          </p:nvPr>
        </p:nvSpPr>
        <p:spPr>
          <a:xfrm>
            <a:off x="1903139" y="4682274"/>
            <a:ext cx="6553051" cy="1103862"/>
          </a:xfrm>
        </p:spPr>
        <p:txBody>
          <a:bodyPr anchor="t"/>
          <a:lstStyle>
            <a:lvl1pPr marL="0" indent="0" algn="l">
              <a:buNone/>
              <a:defRPr>
                <a:solidFill>
                  <a:schemeClr val="tx1">
                    <a:lumMod val="65000"/>
                    <a:lumOff val="35000"/>
                  </a:schemeClr>
                </a:solidFill>
              </a:defRPr>
            </a:lvl1pPr>
            <a:lvl2pPr marL="336042" indent="0" algn="ctr">
              <a:buNone/>
              <a:defRPr>
                <a:solidFill>
                  <a:schemeClr val="tx1">
                    <a:tint val="75000"/>
                  </a:schemeClr>
                </a:solidFill>
              </a:defRPr>
            </a:lvl2pPr>
            <a:lvl3pPr marL="672084" indent="0" algn="ctr">
              <a:buNone/>
              <a:defRPr>
                <a:solidFill>
                  <a:schemeClr val="tx1">
                    <a:tint val="75000"/>
                  </a:schemeClr>
                </a:solidFill>
              </a:defRPr>
            </a:lvl3pPr>
            <a:lvl4pPr marL="1008126" indent="0" algn="ctr">
              <a:buNone/>
              <a:defRPr>
                <a:solidFill>
                  <a:schemeClr val="tx1">
                    <a:tint val="75000"/>
                  </a:schemeClr>
                </a:solidFill>
              </a:defRPr>
            </a:lvl4pPr>
            <a:lvl5pPr marL="1344168" indent="0" algn="ctr">
              <a:buNone/>
              <a:defRPr>
                <a:solidFill>
                  <a:schemeClr val="tx1">
                    <a:tint val="75000"/>
                  </a:schemeClr>
                </a:solidFill>
              </a:defRPr>
            </a:lvl5pPr>
            <a:lvl6pPr marL="1680210" indent="0" algn="ctr">
              <a:buNone/>
              <a:defRPr>
                <a:solidFill>
                  <a:schemeClr val="tx1">
                    <a:tint val="75000"/>
                  </a:schemeClr>
                </a:solidFill>
              </a:defRPr>
            </a:lvl6pPr>
            <a:lvl7pPr marL="2016252" indent="0" algn="ctr">
              <a:buNone/>
              <a:defRPr>
                <a:solidFill>
                  <a:schemeClr val="tx1">
                    <a:tint val="75000"/>
                  </a:schemeClr>
                </a:solidFill>
              </a:defRPr>
            </a:lvl7pPr>
            <a:lvl8pPr marL="2352294" indent="0" algn="ctr">
              <a:buNone/>
              <a:defRPr>
                <a:solidFill>
                  <a:schemeClr val="tx1">
                    <a:tint val="75000"/>
                  </a:schemeClr>
                </a:solidFill>
              </a:defRPr>
            </a:lvl8pPr>
            <a:lvl9pPr marL="2688336"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FC66084A-A2CE-49AB-A6E2-4C3FB423FEC9}" type="datetimeFigureOut">
              <a:rPr lang="fr-FR" smtClean="0"/>
              <a:t>07/06/2021</a:t>
            </a:fld>
            <a:endParaRPr lang="fr-FR"/>
          </a:p>
        </p:txBody>
      </p:sp>
      <p:sp>
        <p:nvSpPr>
          <p:cNvPr id="5" name="Footer Placeholder 4"/>
          <p:cNvSpPr>
            <a:spLocks noGrp="1"/>
          </p:cNvSpPr>
          <p:nvPr>
            <p:ph type="ftr" sz="quarter" idx="11"/>
          </p:nvPr>
        </p:nvSpPr>
        <p:spPr/>
        <p:txBody>
          <a:bodyPr/>
          <a:lstStyle/>
          <a:p>
            <a:endParaRPr lang="fr-FR"/>
          </a:p>
        </p:txBody>
      </p:sp>
      <p:sp>
        <p:nvSpPr>
          <p:cNvPr id="7" name="Freeform 6"/>
          <p:cNvSpPr/>
          <p:nvPr/>
        </p:nvSpPr>
        <p:spPr bwMode="auto">
          <a:xfrm>
            <a:off x="0" y="4237735"/>
            <a:ext cx="1282365" cy="7630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0896" y="4439369"/>
            <a:ext cx="573149" cy="357856"/>
          </a:xfrm>
        </p:spPr>
        <p:txBody>
          <a:bodyPr/>
          <a:lstStyle/>
          <a:p>
            <a:fld id="{3FD7BB83-C69F-496A-B280-B512DBA06E6E}" type="slidenum">
              <a:rPr lang="fr-FR" smtClean="0"/>
              <a:t>‹#›</a:t>
            </a:fld>
            <a:endParaRPr lang="fr-FR"/>
          </a:p>
        </p:txBody>
      </p:sp>
    </p:spTree>
    <p:extLst>
      <p:ext uri="{BB962C8B-B14F-4D97-AF65-F5344CB8AC3E}">
        <p14:creationId xmlns:p14="http://schemas.microsoft.com/office/powerpoint/2010/main" val="35518513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905868" y="611685"/>
            <a:ext cx="6550322" cy="1255391"/>
          </a:xfrm>
        </p:spPr>
        <p:txBody>
          <a:bodyPr/>
          <a:lstStyle/>
          <a:p>
            <a:r>
              <a:rPr lang="fr-FR"/>
              <a:t>Modifiez le style du titre</a:t>
            </a:r>
            <a:endParaRPr lang="en-US" dirty="0"/>
          </a:p>
        </p:txBody>
      </p:sp>
      <p:sp>
        <p:nvSpPr>
          <p:cNvPr id="3" name="Content Placeholder 2"/>
          <p:cNvSpPr>
            <a:spLocks noGrp="1"/>
          </p:cNvSpPr>
          <p:nvPr>
            <p:ph idx="1"/>
          </p:nvPr>
        </p:nvSpPr>
        <p:spPr>
          <a:xfrm>
            <a:off x="1903138" y="2091126"/>
            <a:ext cx="6553052" cy="3702419"/>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C66084A-A2CE-49AB-A6E2-4C3FB423FEC9}" type="datetimeFigureOut">
              <a:rPr lang="fr-FR" smtClean="0"/>
              <a:t>07/06/2021</a:t>
            </a:fld>
            <a:endParaRPr lang="fr-FR"/>
          </a:p>
        </p:txBody>
      </p:sp>
      <p:sp>
        <p:nvSpPr>
          <p:cNvPr id="5" name="Footer Placeholder 4"/>
          <p:cNvSpPr>
            <a:spLocks noGrp="1"/>
          </p:cNvSpPr>
          <p:nvPr>
            <p:ph type="ftr" sz="quarter" idx="11"/>
          </p:nvPr>
        </p:nvSpPr>
        <p:spPr/>
        <p:txBody>
          <a:bodyPr/>
          <a:lstStyle/>
          <a:p>
            <a:endParaRPr lang="fr-FR"/>
          </a:p>
        </p:txBody>
      </p:sp>
      <p:sp>
        <p:nvSpPr>
          <p:cNvPr id="8" name="Freeform 11"/>
          <p:cNvSpPr/>
          <p:nvPr/>
        </p:nvSpPr>
        <p:spPr bwMode="auto">
          <a:xfrm flipV="1">
            <a:off x="-3079" y="700154"/>
            <a:ext cx="1167609" cy="497198"/>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FD7BB83-C69F-496A-B280-B512DBA06E6E}" type="slidenum">
              <a:rPr lang="fr-FR" smtClean="0"/>
              <a:t>‹#›</a:t>
            </a:fld>
            <a:endParaRPr lang="fr-FR"/>
          </a:p>
        </p:txBody>
      </p:sp>
    </p:spTree>
    <p:extLst>
      <p:ext uri="{BB962C8B-B14F-4D97-AF65-F5344CB8AC3E}">
        <p14:creationId xmlns:p14="http://schemas.microsoft.com/office/powerpoint/2010/main" val="18028432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341"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doc id"/>
          <p:cNvSpPr txBox="1">
            <a:spLocks noChangeArrowheads="1"/>
          </p:cNvSpPr>
          <p:nvPr/>
        </p:nvSpPr>
        <p:spPr bwMode="auto">
          <a:xfrm>
            <a:off x="8442325" y="36513"/>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hangingPunct="1">
              <a:defRPr/>
            </a:pPr>
            <a:endParaRPr lang="en-US" sz="800" dirty="0">
              <a:solidFill>
                <a:prstClr val="black"/>
              </a:solidFill>
              <a:latin typeface="Arial"/>
            </a:endParaRPr>
          </a:p>
        </p:txBody>
      </p:sp>
      <p:grpSp>
        <p:nvGrpSpPr>
          <p:cNvPr id="2" name="Title Elements"/>
          <p:cNvGrpSpPr/>
          <p:nvPr userDrawn="1"/>
        </p:nvGrpSpPr>
        <p:grpSpPr>
          <a:xfrm>
            <a:off x="0" y="0"/>
            <a:ext cx="8958264" cy="6723063"/>
            <a:chOff x="0" y="0"/>
            <a:chExt cx="8958264" cy="6723063"/>
          </a:xfrm>
        </p:grpSpPr>
        <p:sp>
          <p:nvSpPr>
            <p:cNvPr id="9" name="Document type" hidden="1"/>
            <p:cNvSpPr txBox="1">
              <a:spLocks noChangeArrowheads="1"/>
            </p:cNvSpPr>
            <p:nvPr/>
          </p:nvSpPr>
          <p:spPr bwMode="auto">
            <a:xfrm>
              <a:off x="2640013" y="4930775"/>
              <a:ext cx="493553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dirty="0">
                  <a:solidFill>
                    <a:prstClr val="black"/>
                  </a:solidFill>
                  <a:latin typeface="Arial"/>
                </a:rPr>
                <a:t>Document type</a:t>
              </a:r>
            </a:p>
          </p:txBody>
        </p:sp>
        <p:sp>
          <p:nvSpPr>
            <p:cNvPr id="10" name="Date" hidden="1"/>
            <p:cNvSpPr txBox="1">
              <a:spLocks noChangeArrowheads="1"/>
            </p:cNvSpPr>
            <p:nvPr/>
          </p:nvSpPr>
          <p:spPr bwMode="auto">
            <a:xfrm>
              <a:off x="2640013" y="5199063"/>
              <a:ext cx="493553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dirty="0">
                  <a:solidFill>
                    <a:prstClr val="black"/>
                  </a:solidFill>
                  <a:latin typeface="Arial"/>
                </a:rPr>
                <a:t>Date</a:t>
              </a:r>
            </a:p>
          </p:txBody>
        </p:sp>
        <p:sp>
          <p:nvSpPr>
            <p:cNvPr id="11" name="Disclaimer" hidden="1"/>
            <p:cNvSpPr>
              <a:spLocks noChangeArrowheads="1"/>
            </p:cNvSpPr>
            <p:nvPr/>
          </p:nvSpPr>
          <p:spPr bwMode="auto">
            <a:xfrm>
              <a:off x="2640013" y="5895975"/>
              <a:ext cx="51212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804863" eaLnBrk="0" hangingPunct="0"/>
              <a:r>
                <a:rPr lang="en-US" sz="800" dirty="0">
                  <a:solidFill>
                    <a:prstClr val="black"/>
                  </a:solidFill>
                  <a:latin typeface="Arial"/>
                </a:rPr>
                <a:t>CONFIDENTIAL AND PROPRIETARY</a:t>
              </a:r>
            </a:p>
            <a:p>
              <a:pPr defTabSz="804863" eaLnBrk="0" hangingPunct="0"/>
              <a:r>
                <a:rPr lang="en-US" sz="800" dirty="0">
                  <a:solidFill>
                    <a:prstClr val="black"/>
                  </a:solidFill>
                  <a:latin typeface="Arial"/>
                </a:rPr>
                <a:t>Any use of this material without specific permission of McKinsey &amp; Company is strictly prohibited</a:t>
              </a:r>
            </a:p>
          </p:txBody>
        </p:sp>
        <p:sp>
          <p:nvSpPr>
            <p:cNvPr id="12" name="TitleBottomPlaceholder" hidden="1"/>
            <p:cNvSpPr>
              <a:spLocks noChangeArrowheads="1"/>
            </p:cNvSpPr>
            <p:nvPr/>
          </p:nvSpPr>
          <p:spPr bwMode="auto">
            <a:xfrm>
              <a:off x="0" y="2238375"/>
              <a:ext cx="2193925" cy="4484688"/>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a:endParaRPr>
            </a:p>
          </p:txBody>
        </p:sp>
        <p:sp>
          <p:nvSpPr>
            <p:cNvPr id="13" name="TitleTopPlaceholder" hidden="1"/>
            <p:cNvSpPr>
              <a:spLocks noChangeArrowheads="1"/>
            </p:cNvSpPr>
            <p:nvPr/>
          </p:nvSpPr>
          <p:spPr bwMode="auto">
            <a:xfrm>
              <a:off x="0" y="0"/>
              <a:ext cx="2193925" cy="2238375"/>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a:endParaRPr>
            </a:p>
          </p:txBody>
        </p:sp>
        <p:sp>
          <p:nvSpPr>
            <p:cNvPr id="19" name="Rectangle 18" hidden="1"/>
            <p:cNvSpPr/>
            <p:nvPr/>
          </p:nvSpPr>
          <p:spPr>
            <a:xfrm>
              <a:off x="0" y="0"/>
              <a:ext cx="8958264" cy="6721475"/>
            </a:xfrm>
            <a:prstGeom prst="rect">
              <a:avLst/>
            </a:prstGeom>
            <a:noFill/>
            <a:ln w="3175">
              <a:solidFill>
                <a:srgbClr val="0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grpSp>
      <p:pic>
        <p:nvPicPr>
          <p:cNvPr id="18" name="TitleBottomBarBW" hidden="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73913" y="6443663"/>
            <a:ext cx="1636712" cy="19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4" name="Rectangle 1026"/>
          <p:cNvSpPr>
            <a:spLocks noGrp="1" noChangeArrowheads="1"/>
          </p:cNvSpPr>
          <p:nvPr>
            <p:ph type="ctrTitle"/>
          </p:nvPr>
        </p:nvSpPr>
        <p:spPr>
          <a:xfrm>
            <a:off x="562672" y="3052054"/>
            <a:ext cx="7879488" cy="646331"/>
          </a:xfrm>
          <a:prstGeom prst="rect">
            <a:avLst/>
          </a:prstGeom>
        </p:spPr>
        <p:txBody>
          <a:bodyPr/>
          <a:lstStyle>
            <a:lvl1pPr>
              <a:defRPr sz="4200" b="0" baseline="0">
                <a:solidFill>
                  <a:srgbClr val="375199"/>
                </a:solidFill>
                <a:latin typeface="Arial" panose="020B0604020202020204" pitchFamily="34" charset="0"/>
                <a:ea typeface="+mj-ea"/>
                <a:cs typeface="Arial" panose="020B0604020202020204" pitchFamily="34" charset="0"/>
              </a:defRPr>
            </a:lvl1pPr>
          </a:lstStyle>
          <a:p>
            <a:pPr lvl="0"/>
            <a:r>
              <a:rPr lang="en-US" noProof="0" dirty="0"/>
              <a:t>Click to edit Master title style</a:t>
            </a:r>
          </a:p>
        </p:txBody>
      </p:sp>
      <p:sp>
        <p:nvSpPr>
          <p:cNvPr id="13315" name="Rectangle 1027"/>
          <p:cNvSpPr>
            <a:spLocks noGrp="1" noChangeArrowheads="1"/>
          </p:cNvSpPr>
          <p:nvPr>
            <p:ph type="subTitle" idx="1"/>
          </p:nvPr>
        </p:nvSpPr>
        <p:spPr>
          <a:xfrm>
            <a:off x="562672" y="4598902"/>
            <a:ext cx="4935537" cy="338554"/>
          </a:xfrm>
          <a:prstGeom prst="rect">
            <a:avLst/>
          </a:prstGeom>
        </p:spPr>
        <p:txBody>
          <a:bodyPr>
            <a:spAutoFit/>
          </a:bodyPr>
          <a:lstStyle>
            <a:lvl1pPr>
              <a:defRPr sz="2200" baseline="0">
                <a:solidFill>
                  <a:schemeClr val="tx2"/>
                </a:solidFill>
                <a:latin typeface="+mn-lt"/>
                <a:ea typeface="+mn-ea"/>
              </a:defRPr>
            </a:lvl1pPr>
          </a:lstStyle>
          <a:p>
            <a:pPr lvl="0"/>
            <a:r>
              <a:rPr lang="en-US" noProof="0" dirty="0"/>
              <a:t>Click to edit Master subtitle style</a:t>
            </a:r>
          </a:p>
        </p:txBody>
      </p:sp>
      <p:grpSp>
        <p:nvGrpSpPr>
          <p:cNvPr id="30" name="Group 29"/>
          <p:cNvGrpSpPr/>
          <p:nvPr userDrawn="1"/>
        </p:nvGrpSpPr>
        <p:grpSpPr>
          <a:xfrm>
            <a:off x="6444700" y="414605"/>
            <a:ext cx="1997460" cy="1498709"/>
            <a:chOff x="4546451" y="36513"/>
            <a:chExt cx="4281734" cy="3212617"/>
          </a:xfrm>
        </p:grpSpPr>
        <p:grpSp>
          <p:nvGrpSpPr>
            <p:cNvPr id="32" name="Group 31"/>
            <p:cNvGrpSpPr/>
            <p:nvPr userDrawn="1"/>
          </p:nvGrpSpPr>
          <p:grpSpPr>
            <a:xfrm>
              <a:off x="4546451" y="36513"/>
              <a:ext cx="4281734" cy="3212617"/>
              <a:chOff x="5092995" y="4741712"/>
              <a:chExt cx="1364293" cy="1023639"/>
            </a:xfrm>
          </p:grpSpPr>
          <p:sp>
            <p:nvSpPr>
              <p:cNvPr id="34" name="Oval 33"/>
              <p:cNvSpPr/>
              <p:nvPr userDrawn="1"/>
            </p:nvSpPr>
            <p:spPr>
              <a:xfrm flipH="1">
                <a:off x="5121276" y="4741712"/>
                <a:ext cx="1336012" cy="1023639"/>
              </a:xfrm>
              <a:prstGeom prst="ellipse">
                <a:avLst/>
              </a:prstGeom>
              <a:solidFill>
                <a:srgbClr val="6F071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 name="Oval 34"/>
              <p:cNvSpPr/>
              <p:nvPr userDrawn="1"/>
            </p:nvSpPr>
            <p:spPr>
              <a:xfrm flipH="1">
                <a:off x="5121276" y="4830540"/>
                <a:ext cx="1104142" cy="845983"/>
              </a:xfrm>
              <a:prstGeom prst="ellipse">
                <a:avLst/>
              </a:prstGeom>
              <a:solidFill>
                <a:srgbClr val="E0602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6" name="Oval 35"/>
              <p:cNvSpPr/>
              <p:nvPr userDrawn="1"/>
            </p:nvSpPr>
            <p:spPr>
              <a:xfrm flipH="1">
                <a:off x="5121276" y="4903952"/>
                <a:ext cx="912514" cy="699159"/>
              </a:xfrm>
              <a:prstGeom prst="ellipse">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Oval 36"/>
              <p:cNvSpPr/>
              <p:nvPr userDrawn="1"/>
            </p:nvSpPr>
            <p:spPr>
              <a:xfrm flipH="1">
                <a:off x="5092995" y="4949886"/>
                <a:ext cx="754144" cy="607291"/>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33" name="Freeform 41"/>
            <p:cNvSpPr>
              <a:spLocks/>
            </p:cNvSpPr>
            <p:nvPr userDrawn="1"/>
          </p:nvSpPr>
          <p:spPr bwMode="gray">
            <a:xfrm>
              <a:off x="4970507" y="953526"/>
              <a:ext cx="1278348" cy="1418128"/>
            </a:xfrm>
            <a:custGeom>
              <a:avLst/>
              <a:gdLst/>
              <a:ahLst/>
              <a:cxnLst/>
              <a:rect l="l" t="t" r="r" b="b"/>
              <a:pathLst>
                <a:path w="4758872" h="5279224">
                  <a:moveTo>
                    <a:pt x="4623602" y="3613775"/>
                  </a:moveTo>
                  <a:cubicBezTo>
                    <a:pt x="4628404" y="3617119"/>
                    <a:pt x="4638009" y="3642198"/>
                    <a:pt x="4644412" y="3653901"/>
                  </a:cubicBezTo>
                  <a:cubicBezTo>
                    <a:pt x="4647614" y="3665605"/>
                    <a:pt x="4647614" y="3675636"/>
                    <a:pt x="4658820" y="3683996"/>
                  </a:cubicBezTo>
                  <a:cubicBezTo>
                    <a:pt x="4665223" y="3699043"/>
                    <a:pt x="4665223" y="3702387"/>
                    <a:pt x="4673228" y="3717434"/>
                  </a:cubicBezTo>
                  <a:cubicBezTo>
                    <a:pt x="4674828" y="3732482"/>
                    <a:pt x="4674828" y="3727466"/>
                    <a:pt x="4676429" y="3744185"/>
                  </a:cubicBezTo>
                  <a:cubicBezTo>
                    <a:pt x="4678030" y="3760904"/>
                    <a:pt x="4678030" y="3799359"/>
                    <a:pt x="4681232" y="3814406"/>
                  </a:cubicBezTo>
                  <a:cubicBezTo>
                    <a:pt x="4682833" y="3831125"/>
                    <a:pt x="4690837" y="3827781"/>
                    <a:pt x="4692438" y="3837813"/>
                  </a:cubicBezTo>
                  <a:cubicBezTo>
                    <a:pt x="4694038" y="3847845"/>
                    <a:pt x="4695639" y="3866236"/>
                    <a:pt x="4692438" y="3874595"/>
                  </a:cubicBezTo>
                  <a:cubicBezTo>
                    <a:pt x="4689236" y="3882955"/>
                    <a:pt x="4681232" y="3892986"/>
                    <a:pt x="4676429" y="3892986"/>
                  </a:cubicBezTo>
                  <a:cubicBezTo>
                    <a:pt x="4671627" y="3894658"/>
                    <a:pt x="4666824" y="3877939"/>
                    <a:pt x="4662022" y="3874595"/>
                  </a:cubicBezTo>
                  <a:cubicBezTo>
                    <a:pt x="4657219" y="3871251"/>
                    <a:pt x="4647614" y="3864564"/>
                    <a:pt x="4644412" y="3869580"/>
                  </a:cubicBezTo>
                  <a:cubicBezTo>
                    <a:pt x="4631606" y="3847845"/>
                    <a:pt x="4639610" y="3899674"/>
                    <a:pt x="4639610" y="3904690"/>
                  </a:cubicBezTo>
                  <a:cubicBezTo>
                    <a:pt x="4639610" y="3916393"/>
                    <a:pt x="4647614" y="3909706"/>
                    <a:pt x="4649215" y="3919737"/>
                  </a:cubicBezTo>
                  <a:cubicBezTo>
                    <a:pt x="4650816" y="3924753"/>
                    <a:pt x="4649215" y="3934785"/>
                    <a:pt x="4647614" y="3939800"/>
                  </a:cubicBezTo>
                  <a:cubicBezTo>
                    <a:pt x="4646013" y="3946488"/>
                    <a:pt x="4642812" y="3946488"/>
                    <a:pt x="4639610" y="3953176"/>
                  </a:cubicBezTo>
                  <a:cubicBezTo>
                    <a:pt x="4642812" y="3954848"/>
                    <a:pt x="4662022" y="3951504"/>
                    <a:pt x="4663623" y="3954848"/>
                  </a:cubicBezTo>
                  <a:cubicBezTo>
                    <a:pt x="4665223" y="3958192"/>
                    <a:pt x="4657219" y="3968223"/>
                    <a:pt x="4654017" y="3973239"/>
                  </a:cubicBezTo>
                  <a:cubicBezTo>
                    <a:pt x="4650816" y="3978255"/>
                    <a:pt x="4652417" y="3984942"/>
                    <a:pt x="4647614" y="3984942"/>
                  </a:cubicBezTo>
                  <a:cubicBezTo>
                    <a:pt x="4642812" y="3984942"/>
                    <a:pt x="4633207" y="3964879"/>
                    <a:pt x="4628404" y="3969895"/>
                  </a:cubicBezTo>
                  <a:cubicBezTo>
                    <a:pt x="4625202" y="3974911"/>
                    <a:pt x="4623602" y="3999990"/>
                    <a:pt x="4620400" y="4018381"/>
                  </a:cubicBezTo>
                  <a:cubicBezTo>
                    <a:pt x="4620400" y="4030084"/>
                    <a:pt x="4626803" y="4038444"/>
                    <a:pt x="4625202" y="4043460"/>
                  </a:cubicBezTo>
                  <a:cubicBezTo>
                    <a:pt x="4623602" y="4048475"/>
                    <a:pt x="4615597" y="4041788"/>
                    <a:pt x="4613997" y="4048475"/>
                  </a:cubicBezTo>
                  <a:cubicBezTo>
                    <a:pt x="4612396" y="4055163"/>
                    <a:pt x="4613997" y="4075226"/>
                    <a:pt x="4610795" y="4085258"/>
                  </a:cubicBezTo>
                  <a:cubicBezTo>
                    <a:pt x="4609194" y="4096961"/>
                    <a:pt x="4601190" y="4098633"/>
                    <a:pt x="4596387" y="4108665"/>
                  </a:cubicBezTo>
                  <a:cubicBezTo>
                    <a:pt x="4593186" y="4117024"/>
                    <a:pt x="4589984" y="4125384"/>
                    <a:pt x="4586782" y="4133744"/>
                  </a:cubicBezTo>
                  <a:cubicBezTo>
                    <a:pt x="4583581" y="4142103"/>
                    <a:pt x="4583581" y="4145447"/>
                    <a:pt x="4580379" y="4155479"/>
                  </a:cubicBezTo>
                  <a:cubicBezTo>
                    <a:pt x="4570774" y="4172198"/>
                    <a:pt x="4573976" y="4172198"/>
                    <a:pt x="4570774" y="4193933"/>
                  </a:cubicBezTo>
                  <a:cubicBezTo>
                    <a:pt x="4569173" y="4203964"/>
                    <a:pt x="4557967" y="4215668"/>
                    <a:pt x="4553165" y="4224027"/>
                  </a:cubicBezTo>
                  <a:cubicBezTo>
                    <a:pt x="4551564" y="4234059"/>
                    <a:pt x="4546761" y="4239075"/>
                    <a:pt x="4543560" y="4249106"/>
                  </a:cubicBezTo>
                  <a:cubicBezTo>
                    <a:pt x="4541959" y="4259138"/>
                    <a:pt x="4538757" y="4270841"/>
                    <a:pt x="4533955" y="4280873"/>
                  </a:cubicBezTo>
                  <a:cubicBezTo>
                    <a:pt x="4532354" y="4295920"/>
                    <a:pt x="4530753" y="4297592"/>
                    <a:pt x="4522749" y="4309296"/>
                  </a:cubicBezTo>
                  <a:cubicBezTo>
                    <a:pt x="4517946" y="4326015"/>
                    <a:pt x="4511543" y="4339390"/>
                    <a:pt x="4505140" y="4354438"/>
                  </a:cubicBezTo>
                  <a:cubicBezTo>
                    <a:pt x="4503539" y="4364469"/>
                    <a:pt x="4500337" y="4369485"/>
                    <a:pt x="4495535" y="4379516"/>
                  </a:cubicBezTo>
                  <a:cubicBezTo>
                    <a:pt x="4493934" y="4399580"/>
                    <a:pt x="4493934" y="4401251"/>
                    <a:pt x="4485930" y="4416299"/>
                  </a:cubicBezTo>
                  <a:cubicBezTo>
                    <a:pt x="4484329" y="4431346"/>
                    <a:pt x="4479526" y="4443050"/>
                    <a:pt x="4466720" y="4449737"/>
                  </a:cubicBezTo>
                  <a:cubicBezTo>
                    <a:pt x="4461917" y="4461441"/>
                    <a:pt x="4473123" y="4469800"/>
                    <a:pt x="4469921" y="4481504"/>
                  </a:cubicBezTo>
                  <a:cubicBezTo>
                    <a:pt x="4466720" y="4493207"/>
                    <a:pt x="4453913" y="4504911"/>
                    <a:pt x="4447510" y="4516614"/>
                  </a:cubicBezTo>
                  <a:cubicBezTo>
                    <a:pt x="4445909" y="4528318"/>
                    <a:pt x="4429900" y="4546709"/>
                    <a:pt x="4433102" y="4555069"/>
                  </a:cubicBezTo>
                  <a:lnTo>
                    <a:pt x="4426624" y="4560346"/>
                  </a:lnTo>
                  <a:cubicBezTo>
                    <a:pt x="4426999" y="4559875"/>
                    <a:pt x="4441106" y="4546709"/>
                    <a:pt x="4407489" y="4561756"/>
                  </a:cubicBezTo>
                  <a:lnTo>
                    <a:pt x="4404287" y="4570116"/>
                  </a:lnTo>
                  <a:cubicBezTo>
                    <a:pt x="4394682" y="4581819"/>
                    <a:pt x="4367468" y="4576804"/>
                    <a:pt x="4361064" y="4576804"/>
                  </a:cubicBezTo>
                  <a:cubicBezTo>
                    <a:pt x="4359464" y="4590179"/>
                    <a:pt x="4354661" y="4588507"/>
                    <a:pt x="4341854" y="4591851"/>
                  </a:cubicBezTo>
                  <a:cubicBezTo>
                    <a:pt x="4333850" y="4595195"/>
                    <a:pt x="4327447" y="4600210"/>
                    <a:pt x="4321044" y="4605226"/>
                  </a:cubicBezTo>
                  <a:cubicBezTo>
                    <a:pt x="4313039" y="4606898"/>
                    <a:pt x="4303434" y="4598539"/>
                    <a:pt x="4293829" y="4596867"/>
                  </a:cubicBezTo>
                  <a:cubicBezTo>
                    <a:pt x="4284224" y="4595195"/>
                    <a:pt x="4273018" y="4598539"/>
                    <a:pt x="4263413" y="4595195"/>
                  </a:cubicBezTo>
                  <a:cubicBezTo>
                    <a:pt x="4257010" y="4583491"/>
                    <a:pt x="4249006" y="4588507"/>
                    <a:pt x="4239401" y="4580147"/>
                  </a:cubicBezTo>
                  <a:cubicBezTo>
                    <a:pt x="4234598" y="4571788"/>
                    <a:pt x="4228195" y="4568444"/>
                    <a:pt x="4221792" y="4560084"/>
                  </a:cubicBezTo>
                  <a:cubicBezTo>
                    <a:pt x="4220191" y="4546709"/>
                    <a:pt x="4213787" y="4538349"/>
                    <a:pt x="4207384" y="4526646"/>
                  </a:cubicBezTo>
                  <a:cubicBezTo>
                    <a:pt x="4204182" y="4516614"/>
                    <a:pt x="4202582" y="4509927"/>
                    <a:pt x="4200981" y="4499895"/>
                  </a:cubicBezTo>
                  <a:cubicBezTo>
                    <a:pt x="4199380" y="4489863"/>
                    <a:pt x="4197779" y="4479832"/>
                    <a:pt x="4197779" y="4469800"/>
                  </a:cubicBezTo>
                  <a:cubicBezTo>
                    <a:pt x="4215388" y="4463113"/>
                    <a:pt x="4207384" y="4449737"/>
                    <a:pt x="4197779" y="4434690"/>
                  </a:cubicBezTo>
                  <a:cubicBezTo>
                    <a:pt x="4196178" y="4417971"/>
                    <a:pt x="4191376" y="4417971"/>
                    <a:pt x="4181771" y="4404595"/>
                  </a:cubicBezTo>
                  <a:cubicBezTo>
                    <a:pt x="4178569" y="4391220"/>
                    <a:pt x="4176968" y="4374501"/>
                    <a:pt x="4178569" y="4359453"/>
                  </a:cubicBezTo>
                  <a:cubicBezTo>
                    <a:pt x="4180170" y="4344406"/>
                    <a:pt x="4188174" y="4326015"/>
                    <a:pt x="4191376" y="4314311"/>
                  </a:cubicBezTo>
                  <a:cubicBezTo>
                    <a:pt x="4199380" y="4304280"/>
                    <a:pt x="4186573" y="4295920"/>
                    <a:pt x="4197779" y="4294248"/>
                  </a:cubicBezTo>
                  <a:cubicBezTo>
                    <a:pt x="4202582" y="4289233"/>
                    <a:pt x="4215388" y="4289233"/>
                    <a:pt x="4220191" y="4284217"/>
                  </a:cubicBezTo>
                  <a:cubicBezTo>
                    <a:pt x="4224993" y="4279201"/>
                    <a:pt x="4221792" y="4270841"/>
                    <a:pt x="4224993" y="4264154"/>
                  </a:cubicBezTo>
                  <a:cubicBezTo>
                    <a:pt x="4226594" y="4244091"/>
                    <a:pt x="4226594" y="4242419"/>
                    <a:pt x="4244203" y="4239075"/>
                  </a:cubicBezTo>
                  <a:cubicBezTo>
                    <a:pt x="4252208" y="4224027"/>
                    <a:pt x="4244203" y="4207308"/>
                    <a:pt x="4263413" y="4203964"/>
                  </a:cubicBezTo>
                  <a:cubicBezTo>
                    <a:pt x="4266615" y="4187245"/>
                    <a:pt x="4263413" y="4163838"/>
                    <a:pt x="4263413" y="4148791"/>
                  </a:cubicBezTo>
                  <a:cubicBezTo>
                    <a:pt x="4263413" y="4133744"/>
                    <a:pt x="4261813" y="4115352"/>
                    <a:pt x="4260212" y="4108665"/>
                  </a:cubicBezTo>
                  <a:cubicBezTo>
                    <a:pt x="4260212" y="4106993"/>
                    <a:pt x="4255409" y="4106993"/>
                    <a:pt x="4253808" y="4105321"/>
                  </a:cubicBezTo>
                  <a:cubicBezTo>
                    <a:pt x="4252208" y="4103649"/>
                    <a:pt x="4250607" y="4100305"/>
                    <a:pt x="4249006" y="4098633"/>
                  </a:cubicBezTo>
                  <a:cubicBezTo>
                    <a:pt x="4245804" y="4085258"/>
                    <a:pt x="4242603" y="4026740"/>
                    <a:pt x="4244203" y="4008349"/>
                  </a:cubicBezTo>
                  <a:cubicBezTo>
                    <a:pt x="4245804" y="3989958"/>
                    <a:pt x="4253808" y="3994974"/>
                    <a:pt x="4258611" y="3988286"/>
                  </a:cubicBezTo>
                  <a:cubicBezTo>
                    <a:pt x="4263413" y="3981598"/>
                    <a:pt x="4269817" y="3971567"/>
                    <a:pt x="4274619" y="3963207"/>
                  </a:cubicBezTo>
                  <a:cubicBezTo>
                    <a:pt x="4277821" y="3951504"/>
                    <a:pt x="4274619" y="3924753"/>
                    <a:pt x="4282623" y="3918065"/>
                  </a:cubicBezTo>
                  <a:cubicBezTo>
                    <a:pt x="4285825" y="3904690"/>
                    <a:pt x="4309838" y="3919737"/>
                    <a:pt x="4322644" y="3918065"/>
                  </a:cubicBezTo>
                  <a:cubicBezTo>
                    <a:pt x="4327447" y="3909706"/>
                    <a:pt x="4329048" y="3904690"/>
                    <a:pt x="4337052" y="3898002"/>
                  </a:cubicBezTo>
                  <a:cubicBezTo>
                    <a:pt x="4343455" y="3894658"/>
                    <a:pt x="4345056" y="3903018"/>
                    <a:pt x="4354661" y="3903018"/>
                  </a:cubicBezTo>
                  <a:cubicBezTo>
                    <a:pt x="4359464" y="3901346"/>
                    <a:pt x="4362665" y="3891315"/>
                    <a:pt x="4369069" y="3889643"/>
                  </a:cubicBezTo>
                  <a:cubicBezTo>
                    <a:pt x="4375472" y="3886299"/>
                    <a:pt x="4391480" y="3887971"/>
                    <a:pt x="4397884" y="3889643"/>
                  </a:cubicBezTo>
                  <a:cubicBezTo>
                    <a:pt x="4404287" y="3891315"/>
                    <a:pt x="4404287" y="3901346"/>
                    <a:pt x="4409090" y="3904690"/>
                  </a:cubicBezTo>
                  <a:cubicBezTo>
                    <a:pt x="4413892" y="3908034"/>
                    <a:pt x="4426699" y="3916393"/>
                    <a:pt x="4428300" y="3913050"/>
                  </a:cubicBezTo>
                  <a:cubicBezTo>
                    <a:pt x="4429900" y="3909706"/>
                    <a:pt x="4425098" y="3894658"/>
                    <a:pt x="4421896" y="3887971"/>
                  </a:cubicBezTo>
                  <a:cubicBezTo>
                    <a:pt x="4418695" y="3881283"/>
                    <a:pt x="4407489" y="3877939"/>
                    <a:pt x="4409090" y="3874595"/>
                  </a:cubicBezTo>
                  <a:cubicBezTo>
                    <a:pt x="4415493" y="3867908"/>
                    <a:pt x="4420295" y="3871251"/>
                    <a:pt x="4428300" y="3867908"/>
                  </a:cubicBezTo>
                  <a:cubicBezTo>
                    <a:pt x="4434703" y="3867908"/>
                    <a:pt x="4441106" y="3849516"/>
                    <a:pt x="4447510" y="3849516"/>
                  </a:cubicBezTo>
                  <a:cubicBezTo>
                    <a:pt x="4450711" y="3852860"/>
                    <a:pt x="4463518" y="3871251"/>
                    <a:pt x="4465119" y="3867908"/>
                  </a:cubicBezTo>
                  <a:cubicBezTo>
                    <a:pt x="4477925" y="3841157"/>
                    <a:pt x="4450711" y="3832797"/>
                    <a:pt x="4479526" y="3827781"/>
                  </a:cubicBezTo>
                  <a:cubicBezTo>
                    <a:pt x="4484329" y="3817750"/>
                    <a:pt x="4489131" y="3842829"/>
                    <a:pt x="4493934" y="3837813"/>
                  </a:cubicBezTo>
                  <a:cubicBezTo>
                    <a:pt x="4495535" y="3836141"/>
                    <a:pt x="4489131" y="3819422"/>
                    <a:pt x="4490732" y="3812734"/>
                  </a:cubicBezTo>
                  <a:cubicBezTo>
                    <a:pt x="4492333" y="3806046"/>
                    <a:pt x="4500337" y="3797687"/>
                    <a:pt x="4505140" y="3797687"/>
                  </a:cubicBezTo>
                  <a:cubicBezTo>
                    <a:pt x="4513144" y="3790999"/>
                    <a:pt x="4519547" y="3817750"/>
                    <a:pt x="4522749" y="3812734"/>
                  </a:cubicBezTo>
                  <a:cubicBezTo>
                    <a:pt x="4525951" y="3811062"/>
                    <a:pt x="4522749" y="3799359"/>
                    <a:pt x="4524350" y="3792671"/>
                  </a:cubicBezTo>
                  <a:cubicBezTo>
                    <a:pt x="4525951" y="3785983"/>
                    <a:pt x="4529152" y="3780968"/>
                    <a:pt x="4529152" y="3772608"/>
                  </a:cubicBezTo>
                  <a:cubicBezTo>
                    <a:pt x="4529152" y="3760904"/>
                    <a:pt x="4521148" y="3745857"/>
                    <a:pt x="4522749" y="3739169"/>
                  </a:cubicBezTo>
                  <a:cubicBezTo>
                    <a:pt x="4524350" y="3732482"/>
                    <a:pt x="4533955" y="3732482"/>
                    <a:pt x="4538757" y="3727466"/>
                  </a:cubicBezTo>
                  <a:lnTo>
                    <a:pt x="4547237" y="3731228"/>
                  </a:lnTo>
                  <a:cubicBezTo>
                    <a:pt x="4552565" y="3730601"/>
                    <a:pt x="4549563" y="3718688"/>
                    <a:pt x="4548362" y="3712419"/>
                  </a:cubicBezTo>
                  <a:lnTo>
                    <a:pt x="4551964" y="3706724"/>
                  </a:lnTo>
                  <a:cubicBezTo>
                    <a:pt x="4554666" y="3705940"/>
                    <a:pt x="4555566" y="3717852"/>
                    <a:pt x="4562770" y="3724122"/>
                  </a:cubicBezTo>
                  <a:cubicBezTo>
                    <a:pt x="4586782" y="3720778"/>
                    <a:pt x="4570774" y="3710747"/>
                    <a:pt x="4589984" y="3704059"/>
                  </a:cubicBezTo>
                  <a:cubicBezTo>
                    <a:pt x="4594787" y="3692356"/>
                    <a:pt x="4593186" y="3655573"/>
                    <a:pt x="4596387" y="3643870"/>
                  </a:cubicBezTo>
                  <a:cubicBezTo>
                    <a:pt x="4599589" y="3632166"/>
                    <a:pt x="4609194" y="3642198"/>
                    <a:pt x="4613997" y="3637182"/>
                  </a:cubicBezTo>
                  <a:cubicBezTo>
                    <a:pt x="4620400" y="3637182"/>
                    <a:pt x="4618799" y="3610431"/>
                    <a:pt x="4623602" y="3613775"/>
                  </a:cubicBezTo>
                  <a:close/>
                  <a:moveTo>
                    <a:pt x="4104187" y="2849912"/>
                  </a:moveTo>
                  <a:cubicBezTo>
                    <a:pt x="4103903" y="2852453"/>
                    <a:pt x="4101393" y="2855194"/>
                    <a:pt x="4104187" y="2849912"/>
                  </a:cubicBezTo>
                  <a:close/>
                  <a:moveTo>
                    <a:pt x="1459768" y="2256567"/>
                  </a:moveTo>
                  <a:cubicBezTo>
                    <a:pt x="1461366" y="2258228"/>
                    <a:pt x="1459589" y="2259201"/>
                    <a:pt x="1458749" y="2259515"/>
                  </a:cubicBezTo>
                  <a:cubicBezTo>
                    <a:pt x="1459538" y="2259103"/>
                    <a:pt x="1460036" y="2258080"/>
                    <a:pt x="1459768" y="2256567"/>
                  </a:cubicBezTo>
                  <a:close/>
                  <a:moveTo>
                    <a:pt x="1849353" y="744"/>
                  </a:moveTo>
                  <a:cubicBezTo>
                    <a:pt x="1857357" y="-928"/>
                    <a:pt x="1868563" y="744"/>
                    <a:pt x="1878168" y="744"/>
                  </a:cubicBezTo>
                  <a:cubicBezTo>
                    <a:pt x="1886172" y="4088"/>
                    <a:pt x="1889373" y="-928"/>
                    <a:pt x="1905382" y="5760"/>
                  </a:cubicBezTo>
                  <a:cubicBezTo>
                    <a:pt x="1910184" y="10776"/>
                    <a:pt x="1903781" y="24151"/>
                    <a:pt x="1906983" y="30839"/>
                  </a:cubicBezTo>
                  <a:cubicBezTo>
                    <a:pt x="1910184" y="37526"/>
                    <a:pt x="1918188" y="45886"/>
                    <a:pt x="1924592" y="45886"/>
                  </a:cubicBezTo>
                  <a:cubicBezTo>
                    <a:pt x="1930995" y="45886"/>
                    <a:pt x="1943802" y="30839"/>
                    <a:pt x="1950205" y="25823"/>
                  </a:cubicBezTo>
                  <a:cubicBezTo>
                    <a:pt x="1956609" y="20807"/>
                    <a:pt x="1966214" y="15791"/>
                    <a:pt x="1967814" y="17463"/>
                  </a:cubicBezTo>
                  <a:cubicBezTo>
                    <a:pt x="1966214" y="20807"/>
                    <a:pt x="1961411" y="22479"/>
                    <a:pt x="1959810" y="35854"/>
                  </a:cubicBezTo>
                  <a:cubicBezTo>
                    <a:pt x="1956609" y="42542"/>
                    <a:pt x="1953407" y="54246"/>
                    <a:pt x="1948604" y="60933"/>
                  </a:cubicBezTo>
                  <a:cubicBezTo>
                    <a:pt x="1943802" y="67621"/>
                    <a:pt x="1929394" y="69293"/>
                    <a:pt x="1926193" y="75981"/>
                  </a:cubicBezTo>
                  <a:cubicBezTo>
                    <a:pt x="1922991" y="82668"/>
                    <a:pt x="1926193" y="99388"/>
                    <a:pt x="1930995" y="106075"/>
                  </a:cubicBezTo>
                  <a:cubicBezTo>
                    <a:pt x="1935798" y="112763"/>
                    <a:pt x="1948604" y="112763"/>
                    <a:pt x="1953407" y="116107"/>
                  </a:cubicBezTo>
                  <a:cubicBezTo>
                    <a:pt x="1956609" y="121123"/>
                    <a:pt x="1972617" y="104403"/>
                    <a:pt x="1964613" y="122795"/>
                  </a:cubicBezTo>
                  <a:cubicBezTo>
                    <a:pt x="1966214" y="127810"/>
                    <a:pt x="1967814" y="144530"/>
                    <a:pt x="1967814" y="151217"/>
                  </a:cubicBezTo>
                  <a:cubicBezTo>
                    <a:pt x="1967814" y="157905"/>
                    <a:pt x="1966214" y="161249"/>
                    <a:pt x="1963012" y="167937"/>
                  </a:cubicBezTo>
                  <a:cubicBezTo>
                    <a:pt x="1959810" y="174624"/>
                    <a:pt x="1950205" y="186328"/>
                    <a:pt x="1943802" y="191343"/>
                  </a:cubicBezTo>
                  <a:cubicBezTo>
                    <a:pt x="1937398" y="196359"/>
                    <a:pt x="1927793" y="198031"/>
                    <a:pt x="1921390" y="203047"/>
                  </a:cubicBezTo>
                  <a:cubicBezTo>
                    <a:pt x="1914987" y="208063"/>
                    <a:pt x="1905382" y="214750"/>
                    <a:pt x="1905382" y="223110"/>
                  </a:cubicBezTo>
                  <a:cubicBezTo>
                    <a:pt x="1897378" y="246517"/>
                    <a:pt x="1890974" y="244845"/>
                    <a:pt x="1918188" y="256549"/>
                  </a:cubicBezTo>
                  <a:cubicBezTo>
                    <a:pt x="1922991" y="263236"/>
                    <a:pt x="1929394" y="266580"/>
                    <a:pt x="1935798" y="268252"/>
                  </a:cubicBezTo>
                  <a:cubicBezTo>
                    <a:pt x="1943802" y="271596"/>
                    <a:pt x="1956609" y="271596"/>
                    <a:pt x="1963012" y="276612"/>
                  </a:cubicBezTo>
                  <a:cubicBezTo>
                    <a:pt x="1972617" y="283299"/>
                    <a:pt x="1938999" y="291659"/>
                    <a:pt x="1979020" y="303362"/>
                  </a:cubicBezTo>
                  <a:cubicBezTo>
                    <a:pt x="1988625" y="308378"/>
                    <a:pt x="2004634" y="303362"/>
                    <a:pt x="2017440" y="306706"/>
                  </a:cubicBezTo>
                  <a:cubicBezTo>
                    <a:pt x="2030247" y="310050"/>
                    <a:pt x="2043054" y="325098"/>
                    <a:pt x="2054260" y="328441"/>
                  </a:cubicBezTo>
                  <a:cubicBezTo>
                    <a:pt x="2065465" y="331785"/>
                    <a:pt x="2081474" y="330113"/>
                    <a:pt x="2089478" y="328441"/>
                  </a:cubicBezTo>
                  <a:cubicBezTo>
                    <a:pt x="2097482" y="326769"/>
                    <a:pt x="2100684" y="320082"/>
                    <a:pt x="2107087" y="318410"/>
                  </a:cubicBezTo>
                  <a:lnTo>
                    <a:pt x="2127898" y="318410"/>
                  </a:lnTo>
                  <a:cubicBezTo>
                    <a:pt x="2132700" y="320082"/>
                    <a:pt x="2127898" y="330113"/>
                    <a:pt x="2132700" y="331785"/>
                  </a:cubicBezTo>
                  <a:cubicBezTo>
                    <a:pt x="2137503" y="333457"/>
                    <a:pt x="2151910" y="330113"/>
                    <a:pt x="2159915" y="331785"/>
                  </a:cubicBezTo>
                  <a:cubicBezTo>
                    <a:pt x="2167919" y="333457"/>
                    <a:pt x="2177524" y="338473"/>
                    <a:pt x="2183927" y="341817"/>
                  </a:cubicBezTo>
                  <a:cubicBezTo>
                    <a:pt x="2190331" y="345161"/>
                    <a:pt x="2195133" y="351848"/>
                    <a:pt x="2204738" y="353520"/>
                  </a:cubicBezTo>
                  <a:cubicBezTo>
                    <a:pt x="2214343" y="360208"/>
                    <a:pt x="2227150" y="343489"/>
                    <a:pt x="2238356" y="356864"/>
                  </a:cubicBezTo>
                  <a:cubicBezTo>
                    <a:pt x="2246360" y="360208"/>
                    <a:pt x="2252763" y="368568"/>
                    <a:pt x="2255965" y="376927"/>
                  </a:cubicBezTo>
                  <a:cubicBezTo>
                    <a:pt x="2259166" y="385287"/>
                    <a:pt x="2259166" y="395318"/>
                    <a:pt x="2260767" y="403678"/>
                  </a:cubicBezTo>
                  <a:cubicBezTo>
                    <a:pt x="2262368" y="412038"/>
                    <a:pt x="2265570" y="425413"/>
                    <a:pt x="2270372" y="430429"/>
                  </a:cubicBezTo>
                  <a:cubicBezTo>
                    <a:pt x="2273574" y="437117"/>
                    <a:pt x="2283179" y="435445"/>
                    <a:pt x="2289582" y="437117"/>
                  </a:cubicBezTo>
                  <a:cubicBezTo>
                    <a:pt x="2295986" y="438788"/>
                    <a:pt x="2299187" y="445476"/>
                    <a:pt x="2313595" y="447148"/>
                  </a:cubicBezTo>
                  <a:cubicBezTo>
                    <a:pt x="2328002" y="448820"/>
                    <a:pt x="2358418" y="442132"/>
                    <a:pt x="2372826" y="443804"/>
                  </a:cubicBezTo>
                  <a:cubicBezTo>
                    <a:pt x="2388834" y="445476"/>
                    <a:pt x="2384032" y="455508"/>
                    <a:pt x="2400040" y="462195"/>
                  </a:cubicBezTo>
                  <a:cubicBezTo>
                    <a:pt x="2409645" y="465539"/>
                    <a:pt x="2420851" y="460523"/>
                    <a:pt x="2428855" y="463867"/>
                  </a:cubicBezTo>
                  <a:cubicBezTo>
                    <a:pt x="2436859" y="467211"/>
                    <a:pt x="2438460" y="477243"/>
                    <a:pt x="2444863" y="482258"/>
                  </a:cubicBezTo>
                  <a:cubicBezTo>
                    <a:pt x="2451267" y="487274"/>
                    <a:pt x="2464073" y="488946"/>
                    <a:pt x="2472078" y="492290"/>
                  </a:cubicBezTo>
                  <a:cubicBezTo>
                    <a:pt x="2484884" y="497306"/>
                    <a:pt x="2478481" y="502322"/>
                    <a:pt x="2491288" y="507337"/>
                  </a:cubicBezTo>
                  <a:cubicBezTo>
                    <a:pt x="2497691" y="509009"/>
                    <a:pt x="2529708" y="512353"/>
                    <a:pt x="2529708" y="512353"/>
                  </a:cubicBezTo>
                  <a:cubicBezTo>
                    <a:pt x="2540914" y="509009"/>
                    <a:pt x="2550519" y="502322"/>
                    <a:pt x="2558523" y="483930"/>
                  </a:cubicBezTo>
                  <a:cubicBezTo>
                    <a:pt x="2566527" y="477243"/>
                    <a:pt x="2574531" y="482258"/>
                    <a:pt x="2577733" y="473899"/>
                  </a:cubicBezTo>
                  <a:cubicBezTo>
                    <a:pt x="2580935" y="465539"/>
                    <a:pt x="2579334" y="445476"/>
                    <a:pt x="2577733" y="432101"/>
                  </a:cubicBezTo>
                  <a:cubicBezTo>
                    <a:pt x="2576132" y="418725"/>
                    <a:pt x="2563325" y="407022"/>
                    <a:pt x="2563325" y="396990"/>
                  </a:cubicBezTo>
                  <a:cubicBezTo>
                    <a:pt x="2566527" y="390303"/>
                    <a:pt x="2577733" y="370239"/>
                    <a:pt x="2582535" y="366896"/>
                  </a:cubicBezTo>
                  <a:cubicBezTo>
                    <a:pt x="2590540" y="360208"/>
                    <a:pt x="2595342" y="348504"/>
                    <a:pt x="2611350" y="343489"/>
                  </a:cubicBezTo>
                  <a:cubicBezTo>
                    <a:pt x="2620955" y="338473"/>
                    <a:pt x="2630560" y="336801"/>
                    <a:pt x="2641766" y="333457"/>
                  </a:cubicBezTo>
                  <a:cubicBezTo>
                    <a:pt x="2652972" y="330113"/>
                    <a:pt x="2668981" y="325098"/>
                    <a:pt x="2683388" y="323426"/>
                  </a:cubicBezTo>
                  <a:cubicBezTo>
                    <a:pt x="2697796" y="323426"/>
                    <a:pt x="2705800" y="315066"/>
                    <a:pt x="2728211" y="323426"/>
                  </a:cubicBezTo>
                  <a:cubicBezTo>
                    <a:pt x="2739417" y="325098"/>
                    <a:pt x="2747421" y="333457"/>
                    <a:pt x="2755426" y="336801"/>
                  </a:cubicBezTo>
                  <a:cubicBezTo>
                    <a:pt x="2763430" y="340145"/>
                    <a:pt x="2776237" y="336801"/>
                    <a:pt x="2779438" y="341817"/>
                  </a:cubicBezTo>
                  <a:cubicBezTo>
                    <a:pt x="2782640" y="346833"/>
                    <a:pt x="2773035" y="366896"/>
                    <a:pt x="2779438" y="371911"/>
                  </a:cubicBezTo>
                  <a:cubicBezTo>
                    <a:pt x="2785842" y="376927"/>
                    <a:pt x="2808253" y="373583"/>
                    <a:pt x="2821060" y="376927"/>
                  </a:cubicBezTo>
                  <a:cubicBezTo>
                    <a:pt x="2833867" y="381943"/>
                    <a:pt x="2846673" y="385287"/>
                    <a:pt x="2859480" y="390303"/>
                  </a:cubicBezTo>
                  <a:cubicBezTo>
                    <a:pt x="2865883" y="391975"/>
                    <a:pt x="2885093" y="386959"/>
                    <a:pt x="2885093" y="386959"/>
                  </a:cubicBezTo>
                  <a:cubicBezTo>
                    <a:pt x="2893098" y="388631"/>
                    <a:pt x="2899501" y="390303"/>
                    <a:pt x="2909106" y="396990"/>
                  </a:cubicBezTo>
                  <a:cubicBezTo>
                    <a:pt x="2915509" y="403678"/>
                    <a:pt x="2913908" y="422069"/>
                    <a:pt x="2920312" y="427085"/>
                  </a:cubicBezTo>
                  <a:cubicBezTo>
                    <a:pt x="2926715" y="432101"/>
                    <a:pt x="2931518" y="425413"/>
                    <a:pt x="2942723" y="423741"/>
                  </a:cubicBezTo>
                  <a:cubicBezTo>
                    <a:pt x="2952328" y="423741"/>
                    <a:pt x="2971539" y="417053"/>
                    <a:pt x="2992349" y="418725"/>
                  </a:cubicBezTo>
                  <a:cubicBezTo>
                    <a:pt x="3003555" y="420397"/>
                    <a:pt x="2998753" y="427085"/>
                    <a:pt x="3006757" y="428757"/>
                  </a:cubicBezTo>
                  <a:cubicBezTo>
                    <a:pt x="3014761" y="430429"/>
                    <a:pt x="3030769" y="425413"/>
                    <a:pt x="3040374" y="427085"/>
                  </a:cubicBezTo>
                  <a:cubicBezTo>
                    <a:pt x="3049979" y="428757"/>
                    <a:pt x="3057984" y="440460"/>
                    <a:pt x="3067589" y="442132"/>
                  </a:cubicBezTo>
                  <a:cubicBezTo>
                    <a:pt x="3075593" y="448820"/>
                    <a:pt x="3080395" y="438788"/>
                    <a:pt x="3096404" y="442132"/>
                  </a:cubicBezTo>
                  <a:cubicBezTo>
                    <a:pt x="3102807" y="443804"/>
                    <a:pt x="3102807" y="452164"/>
                    <a:pt x="3110811" y="453836"/>
                  </a:cubicBezTo>
                  <a:cubicBezTo>
                    <a:pt x="3118815" y="455508"/>
                    <a:pt x="3133223" y="450492"/>
                    <a:pt x="3141227" y="452164"/>
                  </a:cubicBezTo>
                  <a:cubicBezTo>
                    <a:pt x="3149231" y="453836"/>
                    <a:pt x="3150832" y="460523"/>
                    <a:pt x="3160437" y="463867"/>
                  </a:cubicBezTo>
                  <a:cubicBezTo>
                    <a:pt x="3168441" y="465539"/>
                    <a:pt x="3182849" y="473899"/>
                    <a:pt x="3197256" y="472227"/>
                  </a:cubicBezTo>
                  <a:cubicBezTo>
                    <a:pt x="3210063" y="470555"/>
                    <a:pt x="3227672" y="457180"/>
                    <a:pt x="3235676" y="452164"/>
                  </a:cubicBezTo>
                  <a:cubicBezTo>
                    <a:pt x="3242080" y="450492"/>
                    <a:pt x="3243681" y="437117"/>
                    <a:pt x="3250084" y="437117"/>
                  </a:cubicBezTo>
                  <a:cubicBezTo>
                    <a:pt x="3259689" y="433773"/>
                    <a:pt x="3245281" y="427085"/>
                    <a:pt x="3290105" y="428757"/>
                  </a:cubicBezTo>
                  <a:cubicBezTo>
                    <a:pt x="3299710" y="427085"/>
                    <a:pt x="3302912" y="422069"/>
                    <a:pt x="3309315" y="422069"/>
                  </a:cubicBezTo>
                  <a:cubicBezTo>
                    <a:pt x="3315718" y="422069"/>
                    <a:pt x="3323722" y="423741"/>
                    <a:pt x="3333327" y="423741"/>
                  </a:cubicBezTo>
                  <a:cubicBezTo>
                    <a:pt x="3342932" y="423741"/>
                    <a:pt x="3360542" y="423741"/>
                    <a:pt x="3366945" y="427085"/>
                  </a:cubicBezTo>
                  <a:cubicBezTo>
                    <a:pt x="3373348" y="430429"/>
                    <a:pt x="3366945" y="438788"/>
                    <a:pt x="3370147" y="442132"/>
                  </a:cubicBezTo>
                  <a:cubicBezTo>
                    <a:pt x="3373348" y="445476"/>
                    <a:pt x="3384554" y="442132"/>
                    <a:pt x="3390958" y="443804"/>
                  </a:cubicBezTo>
                  <a:cubicBezTo>
                    <a:pt x="3397361" y="445476"/>
                    <a:pt x="3405365" y="450492"/>
                    <a:pt x="3413369" y="452164"/>
                  </a:cubicBezTo>
                  <a:cubicBezTo>
                    <a:pt x="3421373" y="453836"/>
                    <a:pt x="3430978" y="457180"/>
                    <a:pt x="3437382" y="457180"/>
                  </a:cubicBezTo>
                  <a:cubicBezTo>
                    <a:pt x="3443785" y="457180"/>
                    <a:pt x="3448588" y="450492"/>
                    <a:pt x="3456592" y="448820"/>
                  </a:cubicBezTo>
                  <a:cubicBezTo>
                    <a:pt x="3464596" y="447148"/>
                    <a:pt x="3475802" y="452164"/>
                    <a:pt x="3485407" y="452164"/>
                  </a:cubicBezTo>
                  <a:cubicBezTo>
                    <a:pt x="3495012" y="452164"/>
                    <a:pt x="3512621" y="453836"/>
                    <a:pt x="3519024" y="450492"/>
                  </a:cubicBezTo>
                  <a:cubicBezTo>
                    <a:pt x="3528629" y="453836"/>
                    <a:pt x="3522226" y="427085"/>
                    <a:pt x="3528629" y="433773"/>
                  </a:cubicBezTo>
                  <a:cubicBezTo>
                    <a:pt x="3531831" y="437117"/>
                    <a:pt x="3539835" y="458852"/>
                    <a:pt x="3543037" y="467211"/>
                  </a:cubicBezTo>
                  <a:cubicBezTo>
                    <a:pt x="3546239" y="475571"/>
                    <a:pt x="3549440" y="480587"/>
                    <a:pt x="3552642" y="488946"/>
                  </a:cubicBezTo>
                  <a:cubicBezTo>
                    <a:pt x="3555844" y="497306"/>
                    <a:pt x="3560646" y="507337"/>
                    <a:pt x="3563848" y="517369"/>
                  </a:cubicBezTo>
                  <a:cubicBezTo>
                    <a:pt x="3565449" y="525729"/>
                    <a:pt x="3573453" y="527400"/>
                    <a:pt x="3571852" y="547464"/>
                  </a:cubicBezTo>
                  <a:cubicBezTo>
                    <a:pt x="3573453" y="555823"/>
                    <a:pt x="3578255" y="562511"/>
                    <a:pt x="3578255" y="569199"/>
                  </a:cubicBezTo>
                  <a:cubicBezTo>
                    <a:pt x="3578255" y="575886"/>
                    <a:pt x="3571852" y="584246"/>
                    <a:pt x="3571852" y="592606"/>
                  </a:cubicBezTo>
                  <a:cubicBezTo>
                    <a:pt x="3571852" y="600965"/>
                    <a:pt x="3578255" y="610997"/>
                    <a:pt x="3576655" y="617684"/>
                  </a:cubicBezTo>
                  <a:cubicBezTo>
                    <a:pt x="3575054" y="624372"/>
                    <a:pt x="3563848" y="624372"/>
                    <a:pt x="3557445" y="637748"/>
                  </a:cubicBezTo>
                  <a:cubicBezTo>
                    <a:pt x="3555844" y="657811"/>
                    <a:pt x="3549440" y="686233"/>
                    <a:pt x="3539835" y="702953"/>
                  </a:cubicBezTo>
                  <a:cubicBezTo>
                    <a:pt x="3538234" y="704625"/>
                    <a:pt x="3512621" y="679546"/>
                    <a:pt x="3509419" y="677874"/>
                  </a:cubicBezTo>
                  <a:cubicBezTo>
                    <a:pt x="3498214" y="666170"/>
                    <a:pt x="3480604" y="646107"/>
                    <a:pt x="3472600" y="634404"/>
                  </a:cubicBezTo>
                  <a:cubicBezTo>
                    <a:pt x="3466197" y="622700"/>
                    <a:pt x="3472600" y="617684"/>
                    <a:pt x="3467798" y="607653"/>
                  </a:cubicBezTo>
                  <a:cubicBezTo>
                    <a:pt x="3462995" y="597621"/>
                    <a:pt x="3450189" y="587590"/>
                    <a:pt x="3442184" y="577558"/>
                  </a:cubicBezTo>
                  <a:cubicBezTo>
                    <a:pt x="3435781" y="569199"/>
                    <a:pt x="3435781" y="564183"/>
                    <a:pt x="3432579" y="557495"/>
                  </a:cubicBezTo>
                  <a:cubicBezTo>
                    <a:pt x="3429378" y="550807"/>
                    <a:pt x="3421373" y="537432"/>
                    <a:pt x="3418172" y="539104"/>
                  </a:cubicBezTo>
                  <a:cubicBezTo>
                    <a:pt x="3416571" y="539104"/>
                    <a:pt x="3411768" y="557495"/>
                    <a:pt x="3413369" y="564183"/>
                  </a:cubicBezTo>
                  <a:cubicBezTo>
                    <a:pt x="3414970" y="570871"/>
                    <a:pt x="3424575" y="574214"/>
                    <a:pt x="3429378" y="584246"/>
                  </a:cubicBezTo>
                  <a:cubicBezTo>
                    <a:pt x="3434180" y="594277"/>
                    <a:pt x="3434180" y="610997"/>
                    <a:pt x="3438983" y="622700"/>
                  </a:cubicBezTo>
                  <a:cubicBezTo>
                    <a:pt x="3443785" y="634404"/>
                    <a:pt x="3454991" y="649451"/>
                    <a:pt x="3462995" y="659483"/>
                  </a:cubicBezTo>
                  <a:cubicBezTo>
                    <a:pt x="3470999" y="669514"/>
                    <a:pt x="3480604" y="674530"/>
                    <a:pt x="3490209" y="682890"/>
                  </a:cubicBezTo>
                  <a:cubicBezTo>
                    <a:pt x="3501415" y="692921"/>
                    <a:pt x="3512621" y="704625"/>
                    <a:pt x="3523827" y="712984"/>
                  </a:cubicBezTo>
                  <a:cubicBezTo>
                    <a:pt x="3516123" y="713298"/>
                    <a:pt x="3500214" y="704207"/>
                    <a:pt x="3501415" y="712984"/>
                  </a:cubicBezTo>
                  <a:cubicBezTo>
                    <a:pt x="3501415" y="718000"/>
                    <a:pt x="3520625" y="733047"/>
                    <a:pt x="3525428" y="744751"/>
                  </a:cubicBezTo>
                  <a:cubicBezTo>
                    <a:pt x="3530230" y="756454"/>
                    <a:pt x="3527029" y="773174"/>
                    <a:pt x="3531831" y="784877"/>
                  </a:cubicBezTo>
                  <a:cubicBezTo>
                    <a:pt x="3535033" y="799924"/>
                    <a:pt x="3547840" y="806612"/>
                    <a:pt x="3552642" y="819987"/>
                  </a:cubicBezTo>
                  <a:cubicBezTo>
                    <a:pt x="3559045" y="833363"/>
                    <a:pt x="3567050" y="853426"/>
                    <a:pt x="3573453" y="865129"/>
                  </a:cubicBezTo>
                  <a:cubicBezTo>
                    <a:pt x="3584659" y="871817"/>
                    <a:pt x="3595865" y="890208"/>
                    <a:pt x="3595865" y="890208"/>
                  </a:cubicBezTo>
                  <a:cubicBezTo>
                    <a:pt x="3603869" y="905256"/>
                    <a:pt x="3626280" y="942038"/>
                    <a:pt x="3634285" y="958757"/>
                  </a:cubicBezTo>
                  <a:cubicBezTo>
                    <a:pt x="3643890" y="973805"/>
                    <a:pt x="3651894" y="972133"/>
                    <a:pt x="3653495" y="980492"/>
                  </a:cubicBezTo>
                  <a:cubicBezTo>
                    <a:pt x="3656696" y="988852"/>
                    <a:pt x="3639087" y="988852"/>
                    <a:pt x="3645491" y="1005571"/>
                  </a:cubicBezTo>
                  <a:cubicBezTo>
                    <a:pt x="3645491" y="1015603"/>
                    <a:pt x="3651894" y="1030650"/>
                    <a:pt x="3655096" y="1040682"/>
                  </a:cubicBezTo>
                  <a:cubicBezTo>
                    <a:pt x="3658297" y="1050713"/>
                    <a:pt x="3663100" y="1059073"/>
                    <a:pt x="3669503" y="1064088"/>
                  </a:cubicBezTo>
                  <a:cubicBezTo>
                    <a:pt x="3675906" y="1069104"/>
                    <a:pt x="3691915" y="1060745"/>
                    <a:pt x="3696717" y="1065760"/>
                  </a:cubicBezTo>
                  <a:cubicBezTo>
                    <a:pt x="3703121" y="1069104"/>
                    <a:pt x="3698318" y="1082480"/>
                    <a:pt x="3703121" y="1090839"/>
                  </a:cubicBezTo>
                  <a:cubicBezTo>
                    <a:pt x="3707923" y="1094183"/>
                    <a:pt x="3715927" y="1087495"/>
                    <a:pt x="3722331" y="1090839"/>
                  </a:cubicBezTo>
                  <a:cubicBezTo>
                    <a:pt x="3727133" y="1095855"/>
                    <a:pt x="3735137" y="1104215"/>
                    <a:pt x="3736738" y="1114246"/>
                  </a:cubicBezTo>
                  <a:cubicBezTo>
                    <a:pt x="3739940" y="1124278"/>
                    <a:pt x="3743142" y="1139325"/>
                    <a:pt x="3746343" y="1151029"/>
                  </a:cubicBezTo>
                  <a:cubicBezTo>
                    <a:pt x="3747944" y="1166076"/>
                    <a:pt x="3752747" y="1167748"/>
                    <a:pt x="3759150" y="1181123"/>
                  </a:cubicBezTo>
                  <a:cubicBezTo>
                    <a:pt x="3762352" y="1187811"/>
                    <a:pt x="3759150" y="1199514"/>
                    <a:pt x="3762352" y="1206202"/>
                  </a:cubicBezTo>
                  <a:cubicBezTo>
                    <a:pt x="3763952" y="1216234"/>
                    <a:pt x="3763952" y="1224593"/>
                    <a:pt x="3765553" y="1246328"/>
                  </a:cubicBezTo>
                  <a:cubicBezTo>
                    <a:pt x="3767154" y="1261376"/>
                    <a:pt x="3771957" y="1279767"/>
                    <a:pt x="3775158" y="1294814"/>
                  </a:cubicBezTo>
                  <a:cubicBezTo>
                    <a:pt x="3778360" y="1309862"/>
                    <a:pt x="3776759" y="1326581"/>
                    <a:pt x="3784763" y="1339956"/>
                  </a:cubicBezTo>
                  <a:cubicBezTo>
                    <a:pt x="3786364" y="1358347"/>
                    <a:pt x="3819982" y="1373395"/>
                    <a:pt x="3819982" y="1373395"/>
                  </a:cubicBezTo>
                  <a:cubicBezTo>
                    <a:pt x="3827986" y="1383426"/>
                    <a:pt x="3839192" y="1386770"/>
                    <a:pt x="3847196" y="1395130"/>
                  </a:cubicBezTo>
                  <a:cubicBezTo>
                    <a:pt x="3855200" y="1403489"/>
                    <a:pt x="3858402" y="1413521"/>
                    <a:pt x="3864805" y="1420209"/>
                  </a:cubicBezTo>
                  <a:cubicBezTo>
                    <a:pt x="3871208" y="1425224"/>
                    <a:pt x="3884015" y="1433584"/>
                    <a:pt x="3884015" y="1433584"/>
                  </a:cubicBezTo>
                  <a:cubicBezTo>
                    <a:pt x="3888818" y="1441944"/>
                    <a:pt x="3892019" y="1450303"/>
                    <a:pt x="3898423" y="1470366"/>
                  </a:cubicBezTo>
                  <a:cubicBezTo>
                    <a:pt x="3901624" y="1483742"/>
                    <a:pt x="3903225" y="1502133"/>
                    <a:pt x="3908028" y="1515508"/>
                  </a:cubicBezTo>
                  <a:cubicBezTo>
                    <a:pt x="3912830" y="1528884"/>
                    <a:pt x="3917633" y="1542259"/>
                    <a:pt x="3922435" y="1553963"/>
                  </a:cubicBezTo>
                  <a:cubicBezTo>
                    <a:pt x="3927238" y="1565666"/>
                    <a:pt x="3922435" y="1572354"/>
                    <a:pt x="3938444" y="1587401"/>
                  </a:cubicBezTo>
                  <a:cubicBezTo>
                    <a:pt x="3944847" y="1594089"/>
                    <a:pt x="3954452" y="1592417"/>
                    <a:pt x="3957654" y="1597433"/>
                  </a:cubicBezTo>
                  <a:cubicBezTo>
                    <a:pt x="3960855" y="1602449"/>
                    <a:pt x="3952851" y="1617496"/>
                    <a:pt x="3957654" y="1620840"/>
                  </a:cubicBezTo>
                  <a:cubicBezTo>
                    <a:pt x="3962456" y="1624184"/>
                    <a:pt x="3975263" y="1614152"/>
                    <a:pt x="3981666" y="1617496"/>
                  </a:cubicBezTo>
                  <a:cubicBezTo>
                    <a:pt x="3988069" y="1620840"/>
                    <a:pt x="3988069" y="1632543"/>
                    <a:pt x="3994473" y="1635887"/>
                  </a:cubicBezTo>
                  <a:cubicBezTo>
                    <a:pt x="4000876" y="1639231"/>
                    <a:pt x="4010481" y="1637559"/>
                    <a:pt x="4018485" y="1640903"/>
                  </a:cubicBezTo>
                  <a:cubicBezTo>
                    <a:pt x="4026489" y="1645919"/>
                    <a:pt x="4037695" y="1642575"/>
                    <a:pt x="4042498" y="1652606"/>
                  </a:cubicBezTo>
                  <a:cubicBezTo>
                    <a:pt x="4053704" y="1660966"/>
                    <a:pt x="4072914" y="1677685"/>
                    <a:pt x="4080918" y="1687717"/>
                  </a:cubicBezTo>
                  <a:cubicBezTo>
                    <a:pt x="4090523" y="1696076"/>
                    <a:pt x="4087321" y="1707780"/>
                    <a:pt x="4095325" y="1716139"/>
                  </a:cubicBezTo>
                  <a:cubicBezTo>
                    <a:pt x="4101729" y="1721155"/>
                    <a:pt x="4114535" y="1714468"/>
                    <a:pt x="4119338" y="1717811"/>
                  </a:cubicBezTo>
                  <a:cubicBezTo>
                    <a:pt x="4124140" y="1721155"/>
                    <a:pt x="4122540" y="1726171"/>
                    <a:pt x="4127342" y="1734531"/>
                  </a:cubicBezTo>
                  <a:cubicBezTo>
                    <a:pt x="4132145" y="1741218"/>
                    <a:pt x="4138548" y="1761281"/>
                    <a:pt x="4144951" y="1766297"/>
                  </a:cubicBezTo>
                  <a:cubicBezTo>
                    <a:pt x="4149754" y="1771313"/>
                    <a:pt x="4167363" y="1772985"/>
                    <a:pt x="4172166" y="1778001"/>
                  </a:cubicBezTo>
                  <a:cubicBezTo>
                    <a:pt x="4180170" y="1783016"/>
                    <a:pt x="4180170" y="1778001"/>
                    <a:pt x="4186573" y="1783016"/>
                  </a:cubicBezTo>
                  <a:cubicBezTo>
                    <a:pt x="4191376" y="1788032"/>
                    <a:pt x="4196178" y="1801408"/>
                    <a:pt x="4200981" y="1808095"/>
                  </a:cubicBezTo>
                  <a:cubicBezTo>
                    <a:pt x="4202582" y="1814783"/>
                    <a:pt x="4220191" y="1823143"/>
                    <a:pt x="4216989" y="1828158"/>
                  </a:cubicBezTo>
                  <a:cubicBezTo>
                    <a:pt x="4216989" y="1833174"/>
                    <a:pt x="4221792" y="1851565"/>
                    <a:pt x="4215388" y="1856581"/>
                  </a:cubicBezTo>
                  <a:cubicBezTo>
                    <a:pt x="4208985" y="1863269"/>
                    <a:pt x="4188174" y="1864941"/>
                    <a:pt x="4178569" y="1868285"/>
                  </a:cubicBezTo>
                  <a:cubicBezTo>
                    <a:pt x="4172166" y="1871629"/>
                    <a:pt x="4156157" y="1876644"/>
                    <a:pt x="4159359" y="1881660"/>
                  </a:cubicBezTo>
                  <a:cubicBezTo>
                    <a:pt x="4165762" y="1885004"/>
                    <a:pt x="4212187" y="1886676"/>
                    <a:pt x="4221792" y="1891692"/>
                  </a:cubicBezTo>
                  <a:cubicBezTo>
                    <a:pt x="4231397" y="1898379"/>
                    <a:pt x="4207384" y="1903395"/>
                    <a:pt x="4221792" y="1916770"/>
                  </a:cubicBezTo>
                  <a:cubicBezTo>
                    <a:pt x="4228195" y="1926802"/>
                    <a:pt x="4249006" y="1941849"/>
                    <a:pt x="4263413" y="1951881"/>
                  </a:cubicBezTo>
                  <a:cubicBezTo>
                    <a:pt x="4277821" y="1961912"/>
                    <a:pt x="4295430" y="1970272"/>
                    <a:pt x="4308237" y="1971944"/>
                  </a:cubicBezTo>
                  <a:cubicBezTo>
                    <a:pt x="4322644" y="1973616"/>
                    <a:pt x="4316241" y="1963584"/>
                    <a:pt x="4340253" y="1958569"/>
                  </a:cubicBezTo>
                  <a:cubicBezTo>
                    <a:pt x="4349858" y="1955225"/>
                    <a:pt x="4356262" y="1950209"/>
                    <a:pt x="4364266" y="1946865"/>
                  </a:cubicBezTo>
                  <a:cubicBezTo>
                    <a:pt x="4372270" y="1943521"/>
                    <a:pt x="4375472" y="1941849"/>
                    <a:pt x="4389879" y="1941849"/>
                  </a:cubicBezTo>
                  <a:cubicBezTo>
                    <a:pt x="4404287" y="1941849"/>
                    <a:pt x="4433102" y="1943521"/>
                    <a:pt x="4447509" y="1941849"/>
                  </a:cubicBezTo>
                  <a:cubicBezTo>
                    <a:pt x="4463518" y="1938506"/>
                    <a:pt x="4450711" y="1931818"/>
                    <a:pt x="4476325" y="1926802"/>
                  </a:cubicBezTo>
                  <a:cubicBezTo>
                    <a:pt x="4485930" y="1921786"/>
                    <a:pt x="4493934" y="1915099"/>
                    <a:pt x="4505140" y="1913427"/>
                  </a:cubicBezTo>
                  <a:cubicBezTo>
                    <a:pt x="4516345" y="1911755"/>
                    <a:pt x="4532354" y="1918442"/>
                    <a:pt x="4541959" y="1916770"/>
                  </a:cubicBezTo>
                  <a:cubicBezTo>
                    <a:pt x="4551564" y="1915099"/>
                    <a:pt x="4556366" y="1910083"/>
                    <a:pt x="4565971" y="1908411"/>
                  </a:cubicBezTo>
                  <a:cubicBezTo>
                    <a:pt x="4575576" y="1906739"/>
                    <a:pt x="4594786" y="1903395"/>
                    <a:pt x="4601190" y="1903395"/>
                  </a:cubicBezTo>
                  <a:cubicBezTo>
                    <a:pt x="4603791" y="1905903"/>
                    <a:pt x="4598388" y="1910919"/>
                    <a:pt x="4609194" y="1908411"/>
                  </a:cubicBezTo>
                  <a:cubicBezTo>
                    <a:pt x="4615597" y="1906739"/>
                    <a:pt x="4630005" y="1900051"/>
                    <a:pt x="4642811" y="1896707"/>
                  </a:cubicBezTo>
                  <a:cubicBezTo>
                    <a:pt x="4655618" y="1893364"/>
                    <a:pt x="4671627" y="1895035"/>
                    <a:pt x="4684433" y="1888348"/>
                  </a:cubicBezTo>
                  <a:cubicBezTo>
                    <a:pt x="4697240" y="1885004"/>
                    <a:pt x="4708446" y="1859925"/>
                    <a:pt x="4719652" y="1861597"/>
                  </a:cubicBezTo>
                  <a:cubicBezTo>
                    <a:pt x="4730857" y="1856581"/>
                    <a:pt x="4748467" y="1858253"/>
                    <a:pt x="4754870" y="1861597"/>
                  </a:cubicBezTo>
                  <a:cubicBezTo>
                    <a:pt x="4761273" y="1864941"/>
                    <a:pt x="4758072" y="1871629"/>
                    <a:pt x="4758072" y="1878316"/>
                  </a:cubicBezTo>
                  <a:cubicBezTo>
                    <a:pt x="4758072" y="1885004"/>
                    <a:pt x="4753269" y="1891692"/>
                    <a:pt x="4753269" y="1901723"/>
                  </a:cubicBezTo>
                  <a:cubicBezTo>
                    <a:pt x="4753269" y="1913427"/>
                    <a:pt x="4754870" y="1926802"/>
                    <a:pt x="4754870" y="1936834"/>
                  </a:cubicBezTo>
                  <a:cubicBezTo>
                    <a:pt x="4754870" y="1946865"/>
                    <a:pt x="4754870" y="1956897"/>
                    <a:pt x="4753269" y="1963584"/>
                  </a:cubicBezTo>
                  <a:cubicBezTo>
                    <a:pt x="4751668" y="1970272"/>
                    <a:pt x="4746866" y="1966928"/>
                    <a:pt x="4743664" y="1978632"/>
                  </a:cubicBezTo>
                  <a:cubicBezTo>
                    <a:pt x="4740462" y="1990335"/>
                    <a:pt x="4740462" y="2020430"/>
                    <a:pt x="4735660" y="2033805"/>
                  </a:cubicBezTo>
                  <a:cubicBezTo>
                    <a:pt x="4730857" y="2047181"/>
                    <a:pt x="4721252" y="2050525"/>
                    <a:pt x="4716450" y="2058884"/>
                  </a:cubicBezTo>
                  <a:cubicBezTo>
                    <a:pt x="4711647" y="2067244"/>
                    <a:pt x="4711647" y="2075603"/>
                    <a:pt x="4706845" y="2087307"/>
                  </a:cubicBezTo>
                  <a:cubicBezTo>
                    <a:pt x="4702042" y="2099010"/>
                    <a:pt x="4692437" y="2115730"/>
                    <a:pt x="4687635" y="2127433"/>
                  </a:cubicBezTo>
                  <a:cubicBezTo>
                    <a:pt x="4682832" y="2139137"/>
                    <a:pt x="4681232" y="2142480"/>
                    <a:pt x="4673227" y="2157528"/>
                  </a:cubicBezTo>
                  <a:cubicBezTo>
                    <a:pt x="4658820" y="2179263"/>
                    <a:pt x="4657219" y="2190966"/>
                    <a:pt x="4642811" y="2212701"/>
                  </a:cubicBezTo>
                  <a:cubicBezTo>
                    <a:pt x="4636408" y="2229420"/>
                    <a:pt x="4623601" y="2241124"/>
                    <a:pt x="4620400" y="2252827"/>
                  </a:cubicBezTo>
                  <a:cubicBezTo>
                    <a:pt x="4617198" y="2264531"/>
                    <a:pt x="4622001" y="2272891"/>
                    <a:pt x="4620400" y="2279578"/>
                  </a:cubicBezTo>
                  <a:cubicBezTo>
                    <a:pt x="4618799" y="2287938"/>
                    <a:pt x="4612396" y="2289610"/>
                    <a:pt x="4607593" y="2296297"/>
                  </a:cubicBezTo>
                  <a:cubicBezTo>
                    <a:pt x="4602791" y="2302985"/>
                    <a:pt x="4605992" y="2302985"/>
                    <a:pt x="4594786" y="2323048"/>
                  </a:cubicBezTo>
                  <a:cubicBezTo>
                    <a:pt x="4586782" y="2334752"/>
                    <a:pt x="4572375" y="2349799"/>
                    <a:pt x="4562770" y="2364846"/>
                  </a:cubicBezTo>
                  <a:cubicBezTo>
                    <a:pt x="4553165" y="2379894"/>
                    <a:pt x="4548362" y="2401629"/>
                    <a:pt x="4537156" y="2416676"/>
                  </a:cubicBezTo>
                  <a:cubicBezTo>
                    <a:pt x="4527551" y="2431723"/>
                    <a:pt x="4508341" y="2440083"/>
                    <a:pt x="4498736" y="2455130"/>
                  </a:cubicBezTo>
                  <a:cubicBezTo>
                    <a:pt x="4484329" y="2478537"/>
                    <a:pt x="4482728" y="2483553"/>
                    <a:pt x="4457115" y="2500272"/>
                  </a:cubicBezTo>
                  <a:cubicBezTo>
                    <a:pt x="4426699" y="2547086"/>
                    <a:pt x="4477925" y="2503616"/>
                    <a:pt x="4421896" y="2537055"/>
                  </a:cubicBezTo>
                  <a:cubicBezTo>
                    <a:pt x="4409089" y="2545414"/>
                    <a:pt x="4402686" y="2562134"/>
                    <a:pt x="4389879" y="2570493"/>
                  </a:cubicBezTo>
                  <a:cubicBezTo>
                    <a:pt x="4380274" y="2580525"/>
                    <a:pt x="4383476" y="2567149"/>
                    <a:pt x="4361064" y="2580525"/>
                  </a:cubicBezTo>
                  <a:cubicBezTo>
                    <a:pt x="4353060" y="2585541"/>
                    <a:pt x="4345056" y="2592228"/>
                    <a:pt x="4337052" y="2598916"/>
                  </a:cubicBezTo>
                  <a:cubicBezTo>
                    <a:pt x="4329048" y="2605604"/>
                    <a:pt x="4325846" y="2610619"/>
                    <a:pt x="4313039" y="2618979"/>
                  </a:cubicBezTo>
                  <a:cubicBezTo>
                    <a:pt x="4300233" y="2627339"/>
                    <a:pt x="4273018" y="2639042"/>
                    <a:pt x="4260212" y="2649074"/>
                  </a:cubicBezTo>
                  <a:cubicBezTo>
                    <a:pt x="4249006" y="2660777"/>
                    <a:pt x="4253808" y="2665793"/>
                    <a:pt x="4239401" y="2679168"/>
                  </a:cubicBezTo>
                  <a:cubicBezTo>
                    <a:pt x="4229796" y="2690872"/>
                    <a:pt x="4213787" y="2704247"/>
                    <a:pt x="4202582" y="2714279"/>
                  </a:cubicBezTo>
                  <a:cubicBezTo>
                    <a:pt x="4191376" y="2724310"/>
                    <a:pt x="4180170" y="2729326"/>
                    <a:pt x="4172166" y="2741030"/>
                  </a:cubicBezTo>
                  <a:cubicBezTo>
                    <a:pt x="4162561" y="2749389"/>
                    <a:pt x="4156157" y="2776140"/>
                    <a:pt x="4149754" y="2784500"/>
                  </a:cubicBezTo>
                  <a:cubicBezTo>
                    <a:pt x="4143351" y="2792859"/>
                    <a:pt x="4133746" y="2786172"/>
                    <a:pt x="4128943" y="2789515"/>
                  </a:cubicBezTo>
                  <a:cubicBezTo>
                    <a:pt x="4124140" y="2792859"/>
                    <a:pt x="4125741" y="2802891"/>
                    <a:pt x="4124140" y="2809579"/>
                  </a:cubicBezTo>
                  <a:cubicBezTo>
                    <a:pt x="4122540" y="2816266"/>
                    <a:pt x="4122540" y="2819610"/>
                    <a:pt x="4116136" y="2829642"/>
                  </a:cubicBezTo>
                  <a:cubicBezTo>
                    <a:pt x="4109275" y="2840561"/>
                    <a:pt x="4105748" y="2846675"/>
                    <a:pt x="4104187" y="2849912"/>
                  </a:cubicBezTo>
                  <a:cubicBezTo>
                    <a:pt x="4101729" y="2850541"/>
                    <a:pt x="4096526" y="2855139"/>
                    <a:pt x="4085720" y="2866424"/>
                  </a:cubicBezTo>
                  <a:cubicBezTo>
                    <a:pt x="4077716" y="2876456"/>
                    <a:pt x="4068111" y="2871440"/>
                    <a:pt x="4061708" y="2879799"/>
                  </a:cubicBezTo>
                  <a:cubicBezTo>
                    <a:pt x="4055305" y="2888159"/>
                    <a:pt x="4055305" y="2904878"/>
                    <a:pt x="4047300" y="2911566"/>
                  </a:cubicBezTo>
                  <a:cubicBezTo>
                    <a:pt x="4040897" y="2918254"/>
                    <a:pt x="4024889" y="2914910"/>
                    <a:pt x="4018485" y="2919926"/>
                  </a:cubicBezTo>
                  <a:cubicBezTo>
                    <a:pt x="4012082" y="2924941"/>
                    <a:pt x="4007279" y="2933301"/>
                    <a:pt x="4004078" y="2941661"/>
                  </a:cubicBezTo>
                  <a:cubicBezTo>
                    <a:pt x="3999275" y="2950020"/>
                    <a:pt x="4002477" y="2968411"/>
                    <a:pt x="3994473" y="2975099"/>
                  </a:cubicBezTo>
                  <a:cubicBezTo>
                    <a:pt x="3989670" y="2983459"/>
                    <a:pt x="3980065" y="2986803"/>
                    <a:pt x="3975263" y="2995162"/>
                  </a:cubicBezTo>
                  <a:cubicBezTo>
                    <a:pt x="3970460" y="3005194"/>
                    <a:pt x="3973662" y="2995162"/>
                    <a:pt x="3962456" y="3025257"/>
                  </a:cubicBezTo>
                  <a:cubicBezTo>
                    <a:pt x="3957654" y="3035288"/>
                    <a:pt x="3952851" y="3052008"/>
                    <a:pt x="3948049" y="3060367"/>
                  </a:cubicBezTo>
                  <a:cubicBezTo>
                    <a:pt x="3943246" y="3068727"/>
                    <a:pt x="3936843" y="3065383"/>
                    <a:pt x="3933641" y="3072071"/>
                  </a:cubicBezTo>
                  <a:cubicBezTo>
                    <a:pt x="3930439" y="3078759"/>
                    <a:pt x="3935242" y="3092134"/>
                    <a:pt x="3932040" y="3102165"/>
                  </a:cubicBezTo>
                  <a:cubicBezTo>
                    <a:pt x="3928838" y="3112197"/>
                    <a:pt x="3917633" y="3125572"/>
                    <a:pt x="3914431" y="3137276"/>
                  </a:cubicBezTo>
                  <a:cubicBezTo>
                    <a:pt x="3911229" y="3148979"/>
                    <a:pt x="3908028" y="3160683"/>
                    <a:pt x="3909628" y="3172386"/>
                  </a:cubicBezTo>
                  <a:cubicBezTo>
                    <a:pt x="3909628" y="3185762"/>
                    <a:pt x="3919233" y="3200809"/>
                    <a:pt x="3924036" y="3212513"/>
                  </a:cubicBezTo>
                  <a:cubicBezTo>
                    <a:pt x="3928838" y="3224216"/>
                    <a:pt x="3938444" y="3234248"/>
                    <a:pt x="3941645" y="3240935"/>
                  </a:cubicBezTo>
                  <a:cubicBezTo>
                    <a:pt x="3942046" y="3236024"/>
                    <a:pt x="3939644" y="3221290"/>
                    <a:pt x="3948049" y="3252639"/>
                  </a:cubicBezTo>
                  <a:cubicBezTo>
                    <a:pt x="3948049" y="3259326"/>
                    <a:pt x="3941645" y="3274374"/>
                    <a:pt x="3941645" y="3286077"/>
                  </a:cubicBezTo>
                  <a:cubicBezTo>
                    <a:pt x="3941645" y="3297781"/>
                    <a:pt x="3943246" y="3311156"/>
                    <a:pt x="3943246" y="3322860"/>
                  </a:cubicBezTo>
                  <a:cubicBezTo>
                    <a:pt x="3943246" y="3334563"/>
                    <a:pt x="3940044" y="3347938"/>
                    <a:pt x="3941645" y="3357970"/>
                  </a:cubicBezTo>
                  <a:cubicBezTo>
                    <a:pt x="3943246" y="3368002"/>
                    <a:pt x="3949649" y="3378033"/>
                    <a:pt x="3952851" y="3388065"/>
                  </a:cubicBezTo>
                  <a:cubicBezTo>
                    <a:pt x="3956053" y="3398096"/>
                    <a:pt x="3956053" y="3409800"/>
                    <a:pt x="3957654" y="3421503"/>
                  </a:cubicBezTo>
                  <a:cubicBezTo>
                    <a:pt x="3959254" y="3433207"/>
                    <a:pt x="3962456" y="3453270"/>
                    <a:pt x="3967259" y="3463301"/>
                  </a:cubicBezTo>
                  <a:cubicBezTo>
                    <a:pt x="3972061" y="3473333"/>
                    <a:pt x="3981666" y="3478349"/>
                    <a:pt x="3989670" y="3483364"/>
                  </a:cubicBezTo>
                  <a:cubicBezTo>
                    <a:pt x="3997674" y="3488380"/>
                    <a:pt x="4007279" y="3483364"/>
                    <a:pt x="4012082" y="3493396"/>
                  </a:cubicBezTo>
                  <a:cubicBezTo>
                    <a:pt x="4024889" y="3535194"/>
                    <a:pt x="4026489" y="3480021"/>
                    <a:pt x="4023288" y="3543554"/>
                  </a:cubicBezTo>
                  <a:cubicBezTo>
                    <a:pt x="4024889" y="3560273"/>
                    <a:pt x="4015284" y="3538538"/>
                    <a:pt x="4010481" y="3592040"/>
                  </a:cubicBezTo>
                  <a:cubicBezTo>
                    <a:pt x="4008880" y="3608759"/>
                    <a:pt x="4015284" y="3625478"/>
                    <a:pt x="4015284" y="3643869"/>
                  </a:cubicBezTo>
                  <a:cubicBezTo>
                    <a:pt x="4015284" y="3662260"/>
                    <a:pt x="4015284" y="3680652"/>
                    <a:pt x="4015284" y="3699043"/>
                  </a:cubicBezTo>
                  <a:cubicBezTo>
                    <a:pt x="4015284" y="3717434"/>
                    <a:pt x="4013683" y="3735825"/>
                    <a:pt x="4015284" y="3752544"/>
                  </a:cubicBezTo>
                  <a:cubicBezTo>
                    <a:pt x="4016884" y="3769264"/>
                    <a:pt x="4028090" y="3785983"/>
                    <a:pt x="4028090" y="3797686"/>
                  </a:cubicBezTo>
                  <a:cubicBezTo>
                    <a:pt x="4028090" y="3809390"/>
                    <a:pt x="4021687" y="3817749"/>
                    <a:pt x="4018485" y="3827781"/>
                  </a:cubicBezTo>
                  <a:cubicBezTo>
                    <a:pt x="4015284" y="3837813"/>
                    <a:pt x="4015284" y="3854532"/>
                    <a:pt x="4010481" y="3862891"/>
                  </a:cubicBezTo>
                  <a:cubicBezTo>
                    <a:pt x="4005679" y="3871251"/>
                    <a:pt x="3996074" y="3869579"/>
                    <a:pt x="3989670" y="3877939"/>
                  </a:cubicBezTo>
                  <a:cubicBezTo>
                    <a:pt x="3984868" y="3887970"/>
                    <a:pt x="3984868" y="3894658"/>
                    <a:pt x="3970460" y="3909705"/>
                  </a:cubicBezTo>
                  <a:cubicBezTo>
                    <a:pt x="3964057" y="3919737"/>
                    <a:pt x="3964057" y="3928097"/>
                    <a:pt x="3952851" y="3938128"/>
                  </a:cubicBezTo>
                  <a:cubicBezTo>
                    <a:pt x="3941645" y="3948160"/>
                    <a:pt x="3917633" y="3959863"/>
                    <a:pt x="3903225" y="3968223"/>
                  </a:cubicBezTo>
                  <a:cubicBezTo>
                    <a:pt x="3888818" y="3976582"/>
                    <a:pt x="3880813" y="3979926"/>
                    <a:pt x="3866406" y="3984942"/>
                  </a:cubicBezTo>
                  <a:cubicBezTo>
                    <a:pt x="3855200" y="3988286"/>
                    <a:pt x="3848797" y="3983270"/>
                    <a:pt x="3837591" y="3988286"/>
                  </a:cubicBezTo>
                  <a:cubicBezTo>
                    <a:pt x="3826385" y="3993302"/>
                    <a:pt x="3808776" y="4011693"/>
                    <a:pt x="3794368" y="4020052"/>
                  </a:cubicBezTo>
                  <a:cubicBezTo>
                    <a:pt x="3779961" y="4030084"/>
                    <a:pt x="3768755" y="4033428"/>
                    <a:pt x="3754347" y="4048475"/>
                  </a:cubicBezTo>
                  <a:cubicBezTo>
                    <a:pt x="3738339" y="4073554"/>
                    <a:pt x="3725532" y="4090273"/>
                    <a:pt x="3703121" y="4110336"/>
                  </a:cubicBezTo>
                  <a:cubicBezTo>
                    <a:pt x="3691915" y="4120368"/>
                    <a:pt x="3683911" y="4130400"/>
                    <a:pt x="3669503" y="4135415"/>
                  </a:cubicBezTo>
                  <a:cubicBezTo>
                    <a:pt x="3656696" y="4140431"/>
                    <a:pt x="3639087" y="4165510"/>
                    <a:pt x="3639087" y="4165510"/>
                  </a:cubicBezTo>
                  <a:cubicBezTo>
                    <a:pt x="3629482" y="4173870"/>
                    <a:pt x="3607070" y="4170526"/>
                    <a:pt x="3602268" y="4178885"/>
                  </a:cubicBezTo>
                  <a:cubicBezTo>
                    <a:pt x="3594264" y="4187245"/>
                    <a:pt x="3592663" y="4203964"/>
                    <a:pt x="3592663" y="4213996"/>
                  </a:cubicBezTo>
                  <a:cubicBezTo>
                    <a:pt x="3591062" y="4220684"/>
                    <a:pt x="3602268" y="4239075"/>
                    <a:pt x="3602268" y="4239075"/>
                  </a:cubicBezTo>
                  <a:cubicBezTo>
                    <a:pt x="3603869" y="4247434"/>
                    <a:pt x="3610272" y="4240747"/>
                    <a:pt x="3615075" y="4255794"/>
                  </a:cubicBezTo>
                  <a:cubicBezTo>
                    <a:pt x="3616675" y="4264154"/>
                    <a:pt x="3613474" y="4279201"/>
                    <a:pt x="3616675" y="4290904"/>
                  </a:cubicBezTo>
                  <a:cubicBezTo>
                    <a:pt x="3619877" y="4302608"/>
                    <a:pt x="3629482" y="4314311"/>
                    <a:pt x="3634285" y="4329359"/>
                  </a:cubicBezTo>
                  <a:cubicBezTo>
                    <a:pt x="3639087" y="4347750"/>
                    <a:pt x="3645491" y="4354438"/>
                    <a:pt x="3643890" y="4386204"/>
                  </a:cubicBezTo>
                  <a:cubicBezTo>
                    <a:pt x="3645491" y="4402923"/>
                    <a:pt x="3647091" y="4417971"/>
                    <a:pt x="3645491" y="4429674"/>
                  </a:cubicBezTo>
                  <a:cubicBezTo>
                    <a:pt x="3643890" y="4441378"/>
                    <a:pt x="3635885" y="4448065"/>
                    <a:pt x="3634285" y="4456425"/>
                  </a:cubicBezTo>
                  <a:cubicBezTo>
                    <a:pt x="3632684" y="4464785"/>
                    <a:pt x="3635885" y="4474816"/>
                    <a:pt x="3634285" y="4484848"/>
                  </a:cubicBezTo>
                  <a:cubicBezTo>
                    <a:pt x="3632684" y="4494879"/>
                    <a:pt x="3634285" y="4506583"/>
                    <a:pt x="3627881" y="4516614"/>
                  </a:cubicBezTo>
                  <a:cubicBezTo>
                    <a:pt x="3618276" y="4526646"/>
                    <a:pt x="3607070" y="4531662"/>
                    <a:pt x="3595865" y="4541693"/>
                  </a:cubicBezTo>
                  <a:cubicBezTo>
                    <a:pt x="3583058" y="4553397"/>
                    <a:pt x="3576655" y="4545037"/>
                    <a:pt x="3562247" y="4555069"/>
                  </a:cubicBezTo>
                  <a:cubicBezTo>
                    <a:pt x="3551041" y="4560084"/>
                    <a:pt x="3533432" y="4566772"/>
                    <a:pt x="3519024" y="4575132"/>
                  </a:cubicBezTo>
                  <a:cubicBezTo>
                    <a:pt x="3506218" y="4580148"/>
                    <a:pt x="3496613" y="4576804"/>
                    <a:pt x="3485407" y="4581819"/>
                  </a:cubicBezTo>
                  <a:cubicBezTo>
                    <a:pt x="3472600" y="4586835"/>
                    <a:pt x="3451789" y="4610242"/>
                    <a:pt x="3451789" y="4610242"/>
                  </a:cubicBezTo>
                  <a:cubicBezTo>
                    <a:pt x="3446987" y="4616930"/>
                    <a:pt x="3434180" y="4628633"/>
                    <a:pt x="3434180" y="4636993"/>
                  </a:cubicBezTo>
                  <a:cubicBezTo>
                    <a:pt x="3434180" y="4650368"/>
                    <a:pt x="3446987" y="4655384"/>
                    <a:pt x="3446987" y="4655384"/>
                  </a:cubicBezTo>
                  <a:cubicBezTo>
                    <a:pt x="3448588" y="4662072"/>
                    <a:pt x="3469399" y="4608570"/>
                    <a:pt x="3462995" y="4631977"/>
                  </a:cubicBezTo>
                  <a:cubicBezTo>
                    <a:pt x="3464596" y="4633649"/>
                    <a:pt x="3461394" y="4647025"/>
                    <a:pt x="3458193" y="4662072"/>
                  </a:cubicBezTo>
                  <a:cubicBezTo>
                    <a:pt x="3454991" y="4677119"/>
                    <a:pt x="3451789" y="4700526"/>
                    <a:pt x="3448588" y="4717245"/>
                  </a:cubicBezTo>
                  <a:cubicBezTo>
                    <a:pt x="3445386" y="4733965"/>
                    <a:pt x="3442184" y="4747340"/>
                    <a:pt x="3437382" y="4760715"/>
                  </a:cubicBezTo>
                  <a:cubicBezTo>
                    <a:pt x="3432579" y="4774091"/>
                    <a:pt x="3430978" y="4784122"/>
                    <a:pt x="3422974" y="4797498"/>
                  </a:cubicBezTo>
                  <a:cubicBezTo>
                    <a:pt x="3418172" y="4817561"/>
                    <a:pt x="3402163" y="4834280"/>
                    <a:pt x="3386155" y="4845984"/>
                  </a:cubicBezTo>
                  <a:cubicBezTo>
                    <a:pt x="3371748" y="4856015"/>
                    <a:pt x="3362143" y="4866047"/>
                    <a:pt x="3346134" y="4871063"/>
                  </a:cubicBezTo>
                  <a:cubicBezTo>
                    <a:pt x="3334928" y="4882766"/>
                    <a:pt x="3325323" y="4894470"/>
                    <a:pt x="3317319" y="4911189"/>
                  </a:cubicBezTo>
                  <a:cubicBezTo>
                    <a:pt x="3307714" y="4926236"/>
                    <a:pt x="3298109" y="4951315"/>
                    <a:pt x="3290105" y="4966362"/>
                  </a:cubicBezTo>
                  <a:cubicBezTo>
                    <a:pt x="3280500" y="4979738"/>
                    <a:pt x="3275697" y="4998129"/>
                    <a:pt x="3264492" y="5006489"/>
                  </a:cubicBezTo>
                  <a:cubicBezTo>
                    <a:pt x="3254887" y="5016520"/>
                    <a:pt x="3240479" y="5016520"/>
                    <a:pt x="3227672" y="5028224"/>
                  </a:cubicBezTo>
                  <a:cubicBezTo>
                    <a:pt x="3213265" y="5049959"/>
                    <a:pt x="3206861" y="5054974"/>
                    <a:pt x="3192454" y="5076709"/>
                  </a:cubicBezTo>
                  <a:cubicBezTo>
                    <a:pt x="3181248" y="5093429"/>
                    <a:pt x="3173244" y="5091757"/>
                    <a:pt x="3155635" y="5103460"/>
                  </a:cubicBezTo>
                  <a:cubicBezTo>
                    <a:pt x="3144429" y="5113492"/>
                    <a:pt x="3134824" y="5123523"/>
                    <a:pt x="3122017" y="5133555"/>
                  </a:cubicBezTo>
                  <a:cubicBezTo>
                    <a:pt x="3109210" y="5143586"/>
                    <a:pt x="3094803" y="5155290"/>
                    <a:pt x="3081996" y="5163649"/>
                  </a:cubicBezTo>
                  <a:cubicBezTo>
                    <a:pt x="3069190" y="5166993"/>
                    <a:pt x="3061185" y="5178697"/>
                    <a:pt x="3048379" y="5183713"/>
                  </a:cubicBezTo>
                  <a:cubicBezTo>
                    <a:pt x="3041975" y="5185385"/>
                    <a:pt x="3014761" y="5192072"/>
                    <a:pt x="3014761" y="5192072"/>
                  </a:cubicBezTo>
                  <a:cubicBezTo>
                    <a:pt x="3001954" y="5197088"/>
                    <a:pt x="2989148" y="5203776"/>
                    <a:pt x="2977942" y="5207120"/>
                  </a:cubicBezTo>
                  <a:cubicBezTo>
                    <a:pt x="2969938" y="5208791"/>
                    <a:pt x="2966736" y="5198760"/>
                    <a:pt x="2961934" y="5198760"/>
                  </a:cubicBezTo>
                  <a:cubicBezTo>
                    <a:pt x="2957131" y="5198760"/>
                    <a:pt x="2955530" y="5207120"/>
                    <a:pt x="2949127" y="5212135"/>
                  </a:cubicBezTo>
                  <a:cubicBezTo>
                    <a:pt x="2942723" y="5215479"/>
                    <a:pt x="2933118" y="5218823"/>
                    <a:pt x="2920312" y="5223839"/>
                  </a:cubicBezTo>
                  <a:cubicBezTo>
                    <a:pt x="2913908" y="5223839"/>
                    <a:pt x="2913908" y="5212135"/>
                    <a:pt x="2909106" y="5212135"/>
                  </a:cubicBezTo>
                  <a:cubicBezTo>
                    <a:pt x="2904303" y="5212135"/>
                    <a:pt x="2901102" y="5222167"/>
                    <a:pt x="2894698" y="5227183"/>
                  </a:cubicBezTo>
                  <a:cubicBezTo>
                    <a:pt x="2888295" y="5232198"/>
                    <a:pt x="2880291" y="5238886"/>
                    <a:pt x="2872287" y="5238886"/>
                  </a:cubicBezTo>
                  <a:cubicBezTo>
                    <a:pt x="2864283" y="5240558"/>
                    <a:pt x="2861081" y="5225511"/>
                    <a:pt x="2846673" y="5223839"/>
                  </a:cubicBezTo>
                  <a:cubicBezTo>
                    <a:pt x="2832266" y="5222167"/>
                    <a:pt x="2808253" y="5228855"/>
                    <a:pt x="2785842" y="5228855"/>
                  </a:cubicBezTo>
                  <a:cubicBezTo>
                    <a:pt x="2763430" y="5228855"/>
                    <a:pt x="2731413" y="5220495"/>
                    <a:pt x="2713804" y="5223839"/>
                  </a:cubicBezTo>
                  <a:cubicBezTo>
                    <a:pt x="2696195" y="5227183"/>
                    <a:pt x="2697796" y="5247246"/>
                    <a:pt x="2680186" y="5252262"/>
                  </a:cubicBezTo>
                  <a:cubicBezTo>
                    <a:pt x="2662577" y="5257277"/>
                    <a:pt x="2624157" y="5250590"/>
                    <a:pt x="2608149" y="5252262"/>
                  </a:cubicBezTo>
                  <a:cubicBezTo>
                    <a:pt x="2592140" y="5253933"/>
                    <a:pt x="2592140" y="5253933"/>
                    <a:pt x="2584136" y="5258949"/>
                  </a:cubicBezTo>
                  <a:cubicBezTo>
                    <a:pt x="2576132" y="5272325"/>
                    <a:pt x="2574531" y="5280684"/>
                    <a:pt x="2555321" y="5279012"/>
                  </a:cubicBezTo>
                  <a:cubicBezTo>
                    <a:pt x="2542514" y="5277340"/>
                    <a:pt x="2524905" y="5273997"/>
                    <a:pt x="2524905" y="5273997"/>
                  </a:cubicBezTo>
                  <a:cubicBezTo>
                    <a:pt x="2515300" y="5268981"/>
                    <a:pt x="2526506" y="5260621"/>
                    <a:pt x="2516901" y="5253933"/>
                  </a:cubicBezTo>
                  <a:cubicBezTo>
                    <a:pt x="2512099" y="5250590"/>
                    <a:pt x="2497691" y="5257277"/>
                    <a:pt x="2492889" y="5252262"/>
                  </a:cubicBezTo>
                  <a:cubicBezTo>
                    <a:pt x="2488086" y="5247246"/>
                    <a:pt x="2492889" y="5227183"/>
                    <a:pt x="2488086" y="5223839"/>
                  </a:cubicBezTo>
                  <a:cubicBezTo>
                    <a:pt x="2483284" y="5220495"/>
                    <a:pt x="2467275" y="5228855"/>
                    <a:pt x="2462473" y="5232198"/>
                  </a:cubicBezTo>
                  <a:cubicBezTo>
                    <a:pt x="2454468" y="5228855"/>
                    <a:pt x="2467275" y="5258949"/>
                    <a:pt x="2459271" y="5248918"/>
                  </a:cubicBezTo>
                  <a:cubicBezTo>
                    <a:pt x="2457670" y="5247246"/>
                    <a:pt x="2452868" y="5227183"/>
                    <a:pt x="2452868" y="5218823"/>
                  </a:cubicBezTo>
                  <a:cubicBezTo>
                    <a:pt x="2452868" y="5210463"/>
                    <a:pt x="2465674" y="5208791"/>
                    <a:pt x="2462473" y="5198760"/>
                  </a:cubicBezTo>
                  <a:cubicBezTo>
                    <a:pt x="2459271" y="5188728"/>
                    <a:pt x="2433658" y="5168665"/>
                    <a:pt x="2428855" y="5158634"/>
                  </a:cubicBezTo>
                  <a:cubicBezTo>
                    <a:pt x="2425653" y="5146930"/>
                    <a:pt x="2425653" y="5141914"/>
                    <a:pt x="2428855" y="5133555"/>
                  </a:cubicBezTo>
                  <a:cubicBezTo>
                    <a:pt x="2433658" y="5126867"/>
                    <a:pt x="2449666" y="5130211"/>
                    <a:pt x="2452868" y="5118507"/>
                  </a:cubicBezTo>
                  <a:cubicBezTo>
                    <a:pt x="2454468" y="5108476"/>
                    <a:pt x="2457670" y="5081725"/>
                    <a:pt x="2449666" y="5058318"/>
                  </a:cubicBezTo>
                  <a:cubicBezTo>
                    <a:pt x="2443263" y="5039927"/>
                    <a:pt x="2422452" y="5024880"/>
                    <a:pt x="2414448" y="5011504"/>
                  </a:cubicBezTo>
                  <a:cubicBezTo>
                    <a:pt x="2406443" y="4998129"/>
                    <a:pt x="2401641" y="4986425"/>
                    <a:pt x="2396838" y="4976394"/>
                  </a:cubicBezTo>
                  <a:cubicBezTo>
                    <a:pt x="2392036" y="4963018"/>
                    <a:pt x="2388834" y="4958003"/>
                    <a:pt x="2385633" y="4947971"/>
                  </a:cubicBezTo>
                  <a:cubicBezTo>
                    <a:pt x="2382431" y="4937940"/>
                    <a:pt x="2376028" y="4929580"/>
                    <a:pt x="2372826" y="4917876"/>
                  </a:cubicBezTo>
                  <a:cubicBezTo>
                    <a:pt x="2368023" y="4906173"/>
                    <a:pt x="2368023" y="4891126"/>
                    <a:pt x="2363221" y="4881094"/>
                  </a:cubicBezTo>
                  <a:cubicBezTo>
                    <a:pt x="2358418" y="4869391"/>
                    <a:pt x="2353616" y="4861031"/>
                    <a:pt x="2342410" y="4845984"/>
                  </a:cubicBezTo>
                  <a:cubicBezTo>
                    <a:pt x="2331204" y="4829264"/>
                    <a:pt x="2303990" y="4804186"/>
                    <a:pt x="2291183" y="4787466"/>
                  </a:cubicBezTo>
                  <a:cubicBezTo>
                    <a:pt x="2278377" y="4770747"/>
                    <a:pt x="2271973" y="4760715"/>
                    <a:pt x="2263969" y="4743996"/>
                  </a:cubicBezTo>
                  <a:cubicBezTo>
                    <a:pt x="2257566" y="4723933"/>
                    <a:pt x="2251162" y="4703870"/>
                    <a:pt x="2244759" y="4683807"/>
                  </a:cubicBezTo>
                  <a:cubicBezTo>
                    <a:pt x="2243158" y="4677119"/>
                    <a:pt x="2238356" y="4663744"/>
                    <a:pt x="2238356" y="4663744"/>
                  </a:cubicBezTo>
                  <a:cubicBezTo>
                    <a:pt x="2236755" y="4653712"/>
                    <a:pt x="2233553" y="4655384"/>
                    <a:pt x="2227150" y="4625290"/>
                  </a:cubicBezTo>
                  <a:cubicBezTo>
                    <a:pt x="2223948" y="4605226"/>
                    <a:pt x="2225549" y="4565100"/>
                    <a:pt x="2222347" y="4546709"/>
                  </a:cubicBezTo>
                  <a:cubicBezTo>
                    <a:pt x="2219146" y="4528318"/>
                    <a:pt x="2212742" y="4524974"/>
                    <a:pt x="2209541" y="4514942"/>
                  </a:cubicBezTo>
                  <a:cubicBezTo>
                    <a:pt x="2206339" y="4504911"/>
                    <a:pt x="2201536" y="4494879"/>
                    <a:pt x="2199936" y="4483176"/>
                  </a:cubicBezTo>
                  <a:cubicBezTo>
                    <a:pt x="2196734" y="4471472"/>
                    <a:pt x="2209541" y="4476488"/>
                    <a:pt x="2203137" y="4444722"/>
                  </a:cubicBezTo>
                  <a:cubicBezTo>
                    <a:pt x="2203137" y="4434690"/>
                    <a:pt x="2196734" y="4428002"/>
                    <a:pt x="2198335" y="4419643"/>
                  </a:cubicBezTo>
                  <a:cubicBezTo>
                    <a:pt x="2199936" y="4411283"/>
                    <a:pt x="2212742" y="4404595"/>
                    <a:pt x="2207940" y="4391220"/>
                  </a:cubicBezTo>
                  <a:cubicBezTo>
                    <a:pt x="2203137" y="4377845"/>
                    <a:pt x="2182326" y="4351094"/>
                    <a:pt x="2174322" y="4336046"/>
                  </a:cubicBezTo>
                  <a:cubicBezTo>
                    <a:pt x="2166318" y="4320999"/>
                    <a:pt x="2163116" y="4310968"/>
                    <a:pt x="2155112" y="4295920"/>
                  </a:cubicBezTo>
                  <a:cubicBezTo>
                    <a:pt x="2147108" y="4279201"/>
                    <a:pt x="2132700" y="4260810"/>
                    <a:pt x="2126297" y="4244091"/>
                  </a:cubicBezTo>
                  <a:cubicBezTo>
                    <a:pt x="2118293" y="4227371"/>
                    <a:pt x="2108688" y="4213996"/>
                    <a:pt x="2102285" y="4198949"/>
                  </a:cubicBezTo>
                  <a:cubicBezTo>
                    <a:pt x="2097482" y="4183901"/>
                    <a:pt x="2095881" y="4170526"/>
                    <a:pt x="2091079" y="4155478"/>
                  </a:cubicBezTo>
                  <a:cubicBezTo>
                    <a:pt x="2086276" y="4140431"/>
                    <a:pt x="2078272" y="4130400"/>
                    <a:pt x="2070268" y="4118696"/>
                  </a:cubicBezTo>
                  <a:cubicBezTo>
                    <a:pt x="2062264" y="4106993"/>
                    <a:pt x="2054260" y="4101977"/>
                    <a:pt x="2046255" y="4088601"/>
                  </a:cubicBezTo>
                  <a:cubicBezTo>
                    <a:pt x="2036650" y="4071882"/>
                    <a:pt x="2020642" y="4071882"/>
                    <a:pt x="2017440" y="4035100"/>
                  </a:cubicBezTo>
                  <a:cubicBezTo>
                    <a:pt x="2012638" y="4016709"/>
                    <a:pt x="2014239" y="3994974"/>
                    <a:pt x="2015839" y="3979926"/>
                  </a:cubicBezTo>
                  <a:cubicBezTo>
                    <a:pt x="2017440" y="3964879"/>
                    <a:pt x="2022243" y="3961535"/>
                    <a:pt x="2022243" y="3948160"/>
                  </a:cubicBezTo>
                  <a:cubicBezTo>
                    <a:pt x="2022243" y="3934784"/>
                    <a:pt x="2017440" y="3908033"/>
                    <a:pt x="2020642" y="3894658"/>
                  </a:cubicBezTo>
                  <a:cubicBezTo>
                    <a:pt x="2023844" y="3881283"/>
                    <a:pt x="2039852" y="3877939"/>
                    <a:pt x="2044655" y="3867907"/>
                  </a:cubicBezTo>
                  <a:cubicBezTo>
                    <a:pt x="2047856" y="3857876"/>
                    <a:pt x="2046255" y="3841156"/>
                    <a:pt x="2046255" y="3829453"/>
                  </a:cubicBezTo>
                  <a:cubicBezTo>
                    <a:pt x="2047856" y="3816078"/>
                    <a:pt x="2054260" y="3799358"/>
                    <a:pt x="2055860" y="3787655"/>
                  </a:cubicBezTo>
                  <a:cubicBezTo>
                    <a:pt x="2059062" y="3774279"/>
                    <a:pt x="2059062" y="3754216"/>
                    <a:pt x="2059062" y="3754216"/>
                  </a:cubicBezTo>
                  <a:cubicBezTo>
                    <a:pt x="2060863" y="3748887"/>
                    <a:pt x="2062664" y="3755470"/>
                    <a:pt x="2073470" y="3744185"/>
                  </a:cubicBezTo>
                  <a:cubicBezTo>
                    <a:pt x="2076671" y="3735825"/>
                    <a:pt x="2076671" y="3710746"/>
                    <a:pt x="2083075" y="3702387"/>
                  </a:cubicBezTo>
                  <a:cubicBezTo>
                    <a:pt x="2089478" y="3694027"/>
                    <a:pt x="2105486" y="3697371"/>
                    <a:pt x="2111890" y="3689011"/>
                  </a:cubicBezTo>
                  <a:cubicBezTo>
                    <a:pt x="2118293" y="3680652"/>
                    <a:pt x="2111890" y="3660589"/>
                    <a:pt x="2118293" y="3652229"/>
                  </a:cubicBezTo>
                  <a:cubicBezTo>
                    <a:pt x="2124696" y="3643869"/>
                    <a:pt x="2143906" y="3650557"/>
                    <a:pt x="2150310" y="3637182"/>
                  </a:cubicBezTo>
                  <a:cubicBezTo>
                    <a:pt x="2156713" y="3627150"/>
                    <a:pt x="2166318" y="3605415"/>
                    <a:pt x="2159915" y="3566961"/>
                  </a:cubicBezTo>
                  <a:cubicBezTo>
                    <a:pt x="2161515" y="3550241"/>
                    <a:pt x="2166318" y="3543554"/>
                    <a:pt x="2164717" y="3531850"/>
                  </a:cubicBezTo>
                  <a:cubicBezTo>
                    <a:pt x="2163116" y="3520147"/>
                    <a:pt x="2151910" y="3510115"/>
                    <a:pt x="2145507" y="3498412"/>
                  </a:cubicBezTo>
                  <a:cubicBezTo>
                    <a:pt x="2139104" y="3486708"/>
                    <a:pt x="2134301" y="3476677"/>
                    <a:pt x="2127898" y="3461629"/>
                  </a:cubicBezTo>
                  <a:cubicBezTo>
                    <a:pt x="2121495" y="3446582"/>
                    <a:pt x="2111890" y="3418159"/>
                    <a:pt x="2110289" y="3406456"/>
                  </a:cubicBezTo>
                  <a:cubicBezTo>
                    <a:pt x="2113190" y="3402381"/>
                    <a:pt x="2118293" y="3412726"/>
                    <a:pt x="2113490" y="3386393"/>
                  </a:cubicBezTo>
                  <a:cubicBezTo>
                    <a:pt x="2116692" y="3379705"/>
                    <a:pt x="2123095" y="3374689"/>
                    <a:pt x="2126297" y="3368002"/>
                  </a:cubicBezTo>
                  <a:cubicBezTo>
                    <a:pt x="2129499" y="3361314"/>
                    <a:pt x="2139104" y="3361314"/>
                    <a:pt x="2135902" y="3346267"/>
                  </a:cubicBezTo>
                  <a:cubicBezTo>
                    <a:pt x="2132700" y="3331219"/>
                    <a:pt x="2110289" y="3297781"/>
                    <a:pt x="2103885" y="3281061"/>
                  </a:cubicBezTo>
                  <a:cubicBezTo>
                    <a:pt x="2097482" y="3264342"/>
                    <a:pt x="2100684" y="3255983"/>
                    <a:pt x="2094280" y="3240935"/>
                  </a:cubicBezTo>
                  <a:cubicBezTo>
                    <a:pt x="2087877" y="3225888"/>
                    <a:pt x="2076671" y="3219200"/>
                    <a:pt x="2065465" y="3192449"/>
                  </a:cubicBezTo>
                  <a:cubicBezTo>
                    <a:pt x="2054260" y="3152323"/>
                    <a:pt x="2060663" y="3102165"/>
                    <a:pt x="2027045" y="3078759"/>
                  </a:cubicBezTo>
                  <a:cubicBezTo>
                    <a:pt x="2017440" y="3055352"/>
                    <a:pt x="2014239" y="3052008"/>
                    <a:pt x="2003033" y="3040304"/>
                  </a:cubicBezTo>
                  <a:cubicBezTo>
                    <a:pt x="1995029" y="3030273"/>
                    <a:pt x="1985424" y="3031945"/>
                    <a:pt x="1974218" y="3021913"/>
                  </a:cubicBezTo>
                  <a:cubicBezTo>
                    <a:pt x="1961411" y="2983459"/>
                    <a:pt x="1967814" y="3005194"/>
                    <a:pt x="1938999" y="2975099"/>
                  </a:cubicBezTo>
                  <a:cubicBezTo>
                    <a:pt x="1929394" y="2965068"/>
                    <a:pt x="1910184" y="2941661"/>
                    <a:pt x="1900579" y="2931629"/>
                  </a:cubicBezTo>
                  <a:cubicBezTo>
                    <a:pt x="1878168" y="2908222"/>
                    <a:pt x="1890974" y="2903206"/>
                    <a:pt x="1866962" y="2894847"/>
                  </a:cubicBezTo>
                  <a:cubicBezTo>
                    <a:pt x="1857357" y="2881471"/>
                    <a:pt x="1854155" y="2861408"/>
                    <a:pt x="1847752" y="2849705"/>
                  </a:cubicBezTo>
                  <a:cubicBezTo>
                    <a:pt x="1841348" y="2838001"/>
                    <a:pt x="1833344" y="2831314"/>
                    <a:pt x="1828542" y="2824626"/>
                  </a:cubicBezTo>
                  <a:cubicBezTo>
                    <a:pt x="1826941" y="2817938"/>
                    <a:pt x="1822138" y="2804563"/>
                    <a:pt x="1822138" y="2804563"/>
                  </a:cubicBezTo>
                  <a:cubicBezTo>
                    <a:pt x="1822138" y="2796203"/>
                    <a:pt x="1809332" y="2789515"/>
                    <a:pt x="1814134" y="2781156"/>
                  </a:cubicBezTo>
                  <a:cubicBezTo>
                    <a:pt x="1817336" y="2777812"/>
                    <a:pt x="1831743" y="2786172"/>
                    <a:pt x="1838147" y="2781156"/>
                  </a:cubicBezTo>
                  <a:cubicBezTo>
                    <a:pt x="1844550" y="2776140"/>
                    <a:pt x="1850953" y="2761093"/>
                    <a:pt x="1854155" y="2751061"/>
                  </a:cubicBezTo>
                  <a:cubicBezTo>
                    <a:pt x="1858958" y="2739358"/>
                    <a:pt x="1858958" y="2730998"/>
                    <a:pt x="1862159" y="2719295"/>
                  </a:cubicBezTo>
                  <a:cubicBezTo>
                    <a:pt x="1862159" y="2709263"/>
                    <a:pt x="1854155" y="2702575"/>
                    <a:pt x="1854155" y="2694216"/>
                  </a:cubicBezTo>
                  <a:cubicBezTo>
                    <a:pt x="1852554" y="2687528"/>
                    <a:pt x="1862159" y="2679168"/>
                    <a:pt x="1866962" y="2664121"/>
                  </a:cubicBezTo>
                  <a:cubicBezTo>
                    <a:pt x="1866962" y="2655761"/>
                    <a:pt x="1857357" y="2649074"/>
                    <a:pt x="1858958" y="2639042"/>
                  </a:cubicBezTo>
                  <a:cubicBezTo>
                    <a:pt x="1860558" y="2629011"/>
                    <a:pt x="1874966" y="2615635"/>
                    <a:pt x="1879768" y="2603932"/>
                  </a:cubicBezTo>
                  <a:cubicBezTo>
                    <a:pt x="1886172" y="2588884"/>
                    <a:pt x="1890974" y="2590556"/>
                    <a:pt x="1886172" y="2565477"/>
                  </a:cubicBezTo>
                  <a:cubicBezTo>
                    <a:pt x="1887773" y="2550430"/>
                    <a:pt x="1889373" y="2525351"/>
                    <a:pt x="1887773" y="2510304"/>
                  </a:cubicBezTo>
                  <a:cubicBezTo>
                    <a:pt x="1886172" y="2495257"/>
                    <a:pt x="1878168" y="2483553"/>
                    <a:pt x="1876567" y="2473522"/>
                  </a:cubicBezTo>
                  <a:cubicBezTo>
                    <a:pt x="1874966" y="2463490"/>
                    <a:pt x="1878168" y="2448443"/>
                    <a:pt x="1873365" y="2445099"/>
                  </a:cubicBezTo>
                  <a:cubicBezTo>
                    <a:pt x="1868563" y="2441755"/>
                    <a:pt x="1855756" y="2455130"/>
                    <a:pt x="1847752" y="2450115"/>
                  </a:cubicBezTo>
                  <a:cubicBezTo>
                    <a:pt x="1839747" y="2436739"/>
                    <a:pt x="1830142" y="2423364"/>
                    <a:pt x="1822138" y="2409988"/>
                  </a:cubicBezTo>
                  <a:cubicBezTo>
                    <a:pt x="1817336" y="2403301"/>
                    <a:pt x="1809332" y="2389925"/>
                    <a:pt x="1809332" y="2389925"/>
                  </a:cubicBezTo>
                  <a:cubicBezTo>
                    <a:pt x="1804529" y="2386581"/>
                    <a:pt x="1815735" y="2381566"/>
                    <a:pt x="1782117" y="2383238"/>
                  </a:cubicBezTo>
                  <a:cubicBezTo>
                    <a:pt x="1777315" y="2383238"/>
                    <a:pt x="1786920" y="2391597"/>
                    <a:pt x="1777315" y="2394941"/>
                  </a:cubicBezTo>
                  <a:cubicBezTo>
                    <a:pt x="1767710" y="2398285"/>
                    <a:pt x="1740496" y="2398285"/>
                    <a:pt x="1727689" y="2399957"/>
                  </a:cubicBezTo>
                  <a:cubicBezTo>
                    <a:pt x="1714882" y="2401629"/>
                    <a:pt x="1705277" y="2403301"/>
                    <a:pt x="1695672" y="2403301"/>
                  </a:cubicBezTo>
                  <a:cubicBezTo>
                    <a:pt x="1686067" y="2403301"/>
                    <a:pt x="1682866" y="2403301"/>
                    <a:pt x="1671660" y="2404973"/>
                  </a:cubicBezTo>
                  <a:cubicBezTo>
                    <a:pt x="1660454" y="2406645"/>
                    <a:pt x="1638042" y="2416676"/>
                    <a:pt x="1626836" y="2415004"/>
                  </a:cubicBezTo>
                  <a:cubicBezTo>
                    <a:pt x="1615630" y="2413332"/>
                    <a:pt x="1610828" y="2403301"/>
                    <a:pt x="1604425" y="2396613"/>
                  </a:cubicBezTo>
                  <a:cubicBezTo>
                    <a:pt x="1598021" y="2388253"/>
                    <a:pt x="1596420" y="2384910"/>
                    <a:pt x="1588416" y="2373206"/>
                  </a:cubicBezTo>
                  <a:cubicBezTo>
                    <a:pt x="1585215" y="2363174"/>
                    <a:pt x="1586815" y="2349799"/>
                    <a:pt x="1583614" y="2339768"/>
                  </a:cubicBezTo>
                  <a:cubicBezTo>
                    <a:pt x="1580412" y="2329736"/>
                    <a:pt x="1575610" y="2326392"/>
                    <a:pt x="1566005" y="2314689"/>
                  </a:cubicBezTo>
                  <a:cubicBezTo>
                    <a:pt x="1556400" y="2304657"/>
                    <a:pt x="1535589" y="2277906"/>
                    <a:pt x="1522782" y="2269547"/>
                  </a:cubicBezTo>
                  <a:cubicBezTo>
                    <a:pt x="1509975" y="2261187"/>
                    <a:pt x="1497169" y="2267875"/>
                    <a:pt x="1492366" y="2264531"/>
                  </a:cubicBezTo>
                  <a:cubicBezTo>
                    <a:pt x="1487564" y="2261187"/>
                    <a:pt x="1497169" y="2252827"/>
                    <a:pt x="1492366" y="2249484"/>
                  </a:cubicBezTo>
                  <a:cubicBezTo>
                    <a:pt x="1487564" y="2246140"/>
                    <a:pt x="1469954" y="2242796"/>
                    <a:pt x="1465152" y="2244468"/>
                  </a:cubicBezTo>
                  <a:cubicBezTo>
                    <a:pt x="1461534" y="2245727"/>
                    <a:pt x="1461550" y="2252679"/>
                    <a:pt x="1459768" y="2256567"/>
                  </a:cubicBezTo>
                  <a:cubicBezTo>
                    <a:pt x="1457472" y="2256084"/>
                    <a:pt x="1452847" y="2256440"/>
                    <a:pt x="1444341" y="2257843"/>
                  </a:cubicBezTo>
                  <a:cubicBezTo>
                    <a:pt x="1429933" y="2257843"/>
                    <a:pt x="1388312" y="2262859"/>
                    <a:pt x="1367501" y="2264531"/>
                  </a:cubicBezTo>
                  <a:cubicBezTo>
                    <a:pt x="1346690" y="2266203"/>
                    <a:pt x="1332282" y="2269547"/>
                    <a:pt x="1319476" y="2272891"/>
                  </a:cubicBezTo>
                  <a:cubicBezTo>
                    <a:pt x="1306669" y="2276234"/>
                    <a:pt x="1300266" y="2279578"/>
                    <a:pt x="1290661" y="2284594"/>
                  </a:cubicBezTo>
                  <a:cubicBezTo>
                    <a:pt x="1281056" y="2289610"/>
                    <a:pt x="1277854" y="2302985"/>
                    <a:pt x="1263447" y="2308001"/>
                  </a:cubicBezTo>
                  <a:cubicBezTo>
                    <a:pt x="1249039" y="2313017"/>
                    <a:pt x="1217022" y="2306329"/>
                    <a:pt x="1207417" y="2309673"/>
                  </a:cubicBezTo>
                  <a:cubicBezTo>
                    <a:pt x="1194611" y="2313017"/>
                    <a:pt x="1213821" y="2319704"/>
                    <a:pt x="1201014" y="2324720"/>
                  </a:cubicBezTo>
                  <a:cubicBezTo>
                    <a:pt x="1194611" y="2326392"/>
                    <a:pt x="1175401" y="2328064"/>
                    <a:pt x="1175401" y="2328064"/>
                  </a:cubicBezTo>
                  <a:cubicBezTo>
                    <a:pt x="1165796" y="2333080"/>
                    <a:pt x="1160993" y="2341439"/>
                    <a:pt x="1146585" y="2349799"/>
                  </a:cubicBezTo>
                  <a:cubicBezTo>
                    <a:pt x="1136980" y="2354815"/>
                    <a:pt x="1127375" y="2351471"/>
                    <a:pt x="1117770" y="2354815"/>
                  </a:cubicBezTo>
                  <a:cubicBezTo>
                    <a:pt x="1108165" y="2358159"/>
                    <a:pt x="1093758" y="2364846"/>
                    <a:pt x="1084153" y="2369862"/>
                  </a:cubicBezTo>
                  <a:cubicBezTo>
                    <a:pt x="1071346" y="2371534"/>
                    <a:pt x="1068145" y="2384910"/>
                    <a:pt x="1055338" y="2383238"/>
                  </a:cubicBezTo>
                  <a:cubicBezTo>
                    <a:pt x="1047334" y="2383238"/>
                    <a:pt x="1039329" y="2376550"/>
                    <a:pt x="1031325" y="2373206"/>
                  </a:cubicBezTo>
                  <a:cubicBezTo>
                    <a:pt x="1023321" y="2369862"/>
                    <a:pt x="1018519" y="2366518"/>
                    <a:pt x="1008914" y="2364846"/>
                  </a:cubicBezTo>
                  <a:cubicBezTo>
                    <a:pt x="999309" y="2363174"/>
                    <a:pt x="988103" y="2361503"/>
                    <a:pt x="975296" y="2358159"/>
                  </a:cubicBezTo>
                  <a:cubicBezTo>
                    <a:pt x="962489" y="2354815"/>
                    <a:pt x="949683" y="2348127"/>
                    <a:pt x="927271" y="2348127"/>
                  </a:cubicBezTo>
                  <a:cubicBezTo>
                    <a:pt x="904859" y="2346455"/>
                    <a:pt x="882447" y="2346455"/>
                    <a:pt x="840826" y="2354815"/>
                  </a:cubicBezTo>
                  <a:cubicBezTo>
                    <a:pt x="816813" y="2358159"/>
                    <a:pt x="800805" y="2361503"/>
                    <a:pt x="786397" y="2364846"/>
                  </a:cubicBezTo>
                  <a:cubicBezTo>
                    <a:pt x="771990" y="2368190"/>
                    <a:pt x="768788" y="2373206"/>
                    <a:pt x="757582" y="2378222"/>
                  </a:cubicBezTo>
                  <a:cubicBezTo>
                    <a:pt x="746376" y="2383238"/>
                    <a:pt x="731969" y="2388253"/>
                    <a:pt x="719162" y="2393269"/>
                  </a:cubicBezTo>
                  <a:cubicBezTo>
                    <a:pt x="706356" y="2398285"/>
                    <a:pt x="688746" y="2408316"/>
                    <a:pt x="675940" y="2409988"/>
                  </a:cubicBezTo>
                  <a:cubicBezTo>
                    <a:pt x="661532" y="2409988"/>
                    <a:pt x="655129" y="2404973"/>
                    <a:pt x="643923" y="2399957"/>
                  </a:cubicBezTo>
                  <a:cubicBezTo>
                    <a:pt x="632717" y="2394941"/>
                    <a:pt x="623112" y="2389925"/>
                    <a:pt x="611906" y="2383238"/>
                  </a:cubicBezTo>
                  <a:cubicBezTo>
                    <a:pt x="599100" y="2374878"/>
                    <a:pt x="587894" y="2361503"/>
                    <a:pt x="573486" y="2356487"/>
                  </a:cubicBezTo>
                  <a:cubicBezTo>
                    <a:pt x="560679" y="2351471"/>
                    <a:pt x="543070" y="2339768"/>
                    <a:pt x="543070" y="2339768"/>
                  </a:cubicBezTo>
                  <a:cubicBezTo>
                    <a:pt x="531864" y="2331408"/>
                    <a:pt x="512654" y="2308001"/>
                    <a:pt x="499848" y="2299641"/>
                  </a:cubicBezTo>
                  <a:cubicBezTo>
                    <a:pt x="488642" y="2289610"/>
                    <a:pt x="480638" y="2284594"/>
                    <a:pt x="474234" y="2279578"/>
                  </a:cubicBezTo>
                  <a:cubicBezTo>
                    <a:pt x="467831" y="2274562"/>
                    <a:pt x="456625" y="2264531"/>
                    <a:pt x="456625" y="2264531"/>
                  </a:cubicBezTo>
                  <a:cubicBezTo>
                    <a:pt x="450222" y="2257843"/>
                    <a:pt x="434213" y="2249484"/>
                    <a:pt x="408600" y="2229420"/>
                  </a:cubicBezTo>
                  <a:cubicBezTo>
                    <a:pt x="392592" y="2219389"/>
                    <a:pt x="371781" y="2209357"/>
                    <a:pt x="360575" y="2202670"/>
                  </a:cubicBezTo>
                  <a:cubicBezTo>
                    <a:pt x="349369" y="2195982"/>
                    <a:pt x="346167" y="2192638"/>
                    <a:pt x="341365" y="2187622"/>
                  </a:cubicBezTo>
                  <a:cubicBezTo>
                    <a:pt x="336562" y="2182607"/>
                    <a:pt x="331760" y="2172575"/>
                    <a:pt x="326957" y="2169231"/>
                  </a:cubicBezTo>
                  <a:cubicBezTo>
                    <a:pt x="322155" y="2165887"/>
                    <a:pt x="309348" y="2172575"/>
                    <a:pt x="306147" y="2169231"/>
                  </a:cubicBezTo>
                  <a:cubicBezTo>
                    <a:pt x="302945" y="2165887"/>
                    <a:pt x="306147" y="2154184"/>
                    <a:pt x="304546" y="2149168"/>
                  </a:cubicBezTo>
                  <a:cubicBezTo>
                    <a:pt x="302945" y="2142480"/>
                    <a:pt x="298142" y="2154184"/>
                    <a:pt x="293340" y="2137465"/>
                  </a:cubicBezTo>
                  <a:cubicBezTo>
                    <a:pt x="290138" y="2130777"/>
                    <a:pt x="285336" y="2117401"/>
                    <a:pt x="283735" y="2109042"/>
                  </a:cubicBezTo>
                  <a:cubicBezTo>
                    <a:pt x="282134" y="2100682"/>
                    <a:pt x="286936" y="2093995"/>
                    <a:pt x="286936" y="2087307"/>
                  </a:cubicBezTo>
                  <a:cubicBezTo>
                    <a:pt x="286936" y="2080619"/>
                    <a:pt x="288537" y="2070588"/>
                    <a:pt x="286936" y="2063900"/>
                  </a:cubicBezTo>
                  <a:cubicBezTo>
                    <a:pt x="285336" y="2057212"/>
                    <a:pt x="277331" y="2052196"/>
                    <a:pt x="272529" y="2048853"/>
                  </a:cubicBezTo>
                  <a:cubicBezTo>
                    <a:pt x="269327" y="2043837"/>
                    <a:pt x="254920" y="2045509"/>
                    <a:pt x="253319" y="2038821"/>
                  </a:cubicBezTo>
                  <a:cubicBezTo>
                    <a:pt x="251718" y="2032133"/>
                    <a:pt x="261323" y="2015414"/>
                    <a:pt x="259722" y="2008726"/>
                  </a:cubicBezTo>
                  <a:cubicBezTo>
                    <a:pt x="253319" y="2007054"/>
                    <a:pt x="246916" y="2003711"/>
                    <a:pt x="240512" y="2002039"/>
                  </a:cubicBezTo>
                  <a:cubicBezTo>
                    <a:pt x="234109" y="1998695"/>
                    <a:pt x="238911" y="2002039"/>
                    <a:pt x="224504" y="1993679"/>
                  </a:cubicBezTo>
                  <a:cubicBezTo>
                    <a:pt x="216500" y="1986991"/>
                    <a:pt x="195689" y="1971944"/>
                    <a:pt x="187685" y="1963584"/>
                  </a:cubicBezTo>
                  <a:cubicBezTo>
                    <a:pt x="179680" y="1955225"/>
                    <a:pt x="182882" y="1945193"/>
                    <a:pt x="178080" y="1938506"/>
                  </a:cubicBezTo>
                  <a:cubicBezTo>
                    <a:pt x="173277" y="1931818"/>
                    <a:pt x="165273" y="1931818"/>
                    <a:pt x="162071" y="1928474"/>
                  </a:cubicBezTo>
                  <a:cubicBezTo>
                    <a:pt x="157269" y="1925130"/>
                    <a:pt x="170075" y="1923458"/>
                    <a:pt x="158870" y="1921786"/>
                  </a:cubicBezTo>
                  <a:cubicBezTo>
                    <a:pt x="154067" y="1918442"/>
                    <a:pt x="146063" y="1911755"/>
                    <a:pt x="134857" y="1911755"/>
                  </a:cubicBezTo>
                  <a:cubicBezTo>
                    <a:pt x="123651" y="1911755"/>
                    <a:pt x="99639" y="1921786"/>
                    <a:pt x="91634" y="1921786"/>
                  </a:cubicBezTo>
                  <a:cubicBezTo>
                    <a:pt x="83630" y="1921786"/>
                    <a:pt x="85231" y="1911755"/>
                    <a:pt x="82029" y="1906739"/>
                  </a:cubicBezTo>
                  <a:cubicBezTo>
                    <a:pt x="78828" y="1901723"/>
                    <a:pt x="72424" y="1890020"/>
                    <a:pt x="75626" y="1886676"/>
                  </a:cubicBezTo>
                  <a:cubicBezTo>
                    <a:pt x="78828" y="1883332"/>
                    <a:pt x="96437" y="1886676"/>
                    <a:pt x="104441" y="1886676"/>
                  </a:cubicBezTo>
                  <a:cubicBezTo>
                    <a:pt x="112445" y="1886676"/>
                    <a:pt x="118849" y="1883332"/>
                    <a:pt x="125252" y="1881660"/>
                  </a:cubicBezTo>
                  <a:cubicBezTo>
                    <a:pt x="131655" y="1879988"/>
                    <a:pt x="142861" y="1874972"/>
                    <a:pt x="144462" y="1871629"/>
                  </a:cubicBezTo>
                  <a:cubicBezTo>
                    <a:pt x="146063" y="1868285"/>
                    <a:pt x="139660" y="1863269"/>
                    <a:pt x="133256" y="1861597"/>
                  </a:cubicBezTo>
                  <a:cubicBezTo>
                    <a:pt x="126853" y="1859925"/>
                    <a:pt x="114046" y="1861597"/>
                    <a:pt x="106042" y="1861597"/>
                  </a:cubicBezTo>
                  <a:cubicBezTo>
                    <a:pt x="98038" y="1861597"/>
                    <a:pt x="94836" y="1859925"/>
                    <a:pt x="86832" y="1858253"/>
                  </a:cubicBezTo>
                  <a:cubicBezTo>
                    <a:pt x="78828" y="1856581"/>
                    <a:pt x="62819" y="1851565"/>
                    <a:pt x="61219" y="1848222"/>
                  </a:cubicBezTo>
                  <a:cubicBezTo>
                    <a:pt x="51613" y="1841534"/>
                    <a:pt x="78828" y="1843206"/>
                    <a:pt x="77227" y="1833174"/>
                  </a:cubicBezTo>
                  <a:cubicBezTo>
                    <a:pt x="75626" y="1829830"/>
                    <a:pt x="51613" y="1833174"/>
                    <a:pt x="46811" y="1828158"/>
                  </a:cubicBezTo>
                  <a:cubicBezTo>
                    <a:pt x="42008" y="1823143"/>
                    <a:pt x="46811" y="1813111"/>
                    <a:pt x="46811" y="1806423"/>
                  </a:cubicBezTo>
                  <a:cubicBezTo>
                    <a:pt x="46811" y="1799736"/>
                    <a:pt x="48412" y="1796392"/>
                    <a:pt x="48412" y="1788032"/>
                  </a:cubicBezTo>
                  <a:cubicBezTo>
                    <a:pt x="48412" y="1781345"/>
                    <a:pt x="48412" y="1769641"/>
                    <a:pt x="43609" y="1751250"/>
                  </a:cubicBezTo>
                  <a:cubicBezTo>
                    <a:pt x="43609" y="1739546"/>
                    <a:pt x="53214" y="1727843"/>
                    <a:pt x="51613" y="1717811"/>
                  </a:cubicBezTo>
                  <a:cubicBezTo>
                    <a:pt x="50013" y="1707780"/>
                    <a:pt x="37206" y="1696076"/>
                    <a:pt x="32403" y="1686045"/>
                  </a:cubicBezTo>
                  <a:cubicBezTo>
                    <a:pt x="27601" y="1674341"/>
                    <a:pt x="16395" y="1677685"/>
                    <a:pt x="19597" y="1657622"/>
                  </a:cubicBezTo>
                  <a:cubicBezTo>
                    <a:pt x="14794" y="1652606"/>
                    <a:pt x="-2815" y="1657622"/>
                    <a:pt x="387" y="1652606"/>
                  </a:cubicBezTo>
                  <a:cubicBezTo>
                    <a:pt x="3588" y="1647591"/>
                    <a:pt x="26000" y="1634215"/>
                    <a:pt x="37206" y="1620840"/>
                  </a:cubicBezTo>
                  <a:cubicBezTo>
                    <a:pt x="48412" y="1607464"/>
                    <a:pt x="58017" y="1587401"/>
                    <a:pt x="62819" y="1572354"/>
                  </a:cubicBezTo>
                  <a:cubicBezTo>
                    <a:pt x="67622" y="1557307"/>
                    <a:pt x="66021" y="1545603"/>
                    <a:pt x="67622" y="1530556"/>
                  </a:cubicBezTo>
                  <a:cubicBezTo>
                    <a:pt x="70824" y="1515508"/>
                    <a:pt x="77227" y="1493773"/>
                    <a:pt x="82029" y="1482070"/>
                  </a:cubicBezTo>
                  <a:cubicBezTo>
                    <a:pt x="83630" y="1467023"/>
                    <a:pt x="96437" y="1467023"/>
                    <a:pt x="99639" y="1456991"/>
                  </a:cubicBezTo>
                  <a:cubicBezTo>
                    <a:pt x="102840" y="1446959"/>
                    <a:pt x="99639" y="1436928"/>
                    <a:pt x="99639" y="1420209"/>
                  </a:cubicBezTo>
                  <a:cubicBezTo>
                    <a:pt x="99639" y="1405161"/>
                    <a:pt x="102840" y="1368379"/>
                    <a:pt x="101239" y="1356676"/>
                  </a:cubicBezTo>
                  <a:cubicBezTo>
                    <a:pt x="99639" y="1343300"/>
                    <a:pt x="93235" y="1346644"/>
                    <a:pt x="90034" y="1339956"/>
                  </a:cubicBezTo>
                  <a:cubicBezTo>
                    <a:pt x="86832" y="1329925"/>
                    <a:pt x="82029" y="1321565"/>
                    <a:pt x="80429" y="1309862"/>
                  </a:cubicBezTo>
                  <a:cubicBezTo>
                    <a:pt x="80429" y="1299830"/>
                    <a:pt x="83630" y="1286455"/>
                    <a:pt x="85231" y="1276423"/>
                  </a:cubicBezTo>
                  <a:cubicBezTo>
                    <a:pt x="83630" y="1264720"/>
                    <a:pt x="96437" y="1261376"/>
                    <a:pt x="90034" y="1244657"/>
                  </a:cubicBezTo>
                  <a:cubicBezTo>
                    <a:pt x="88433" y="1234625"/>
                    <a:pt x="82029" y="1226265"/>
                    <a:pt x="77227" y="1219578"/>
                  </a:cubicBezTo>
                  <a:cubicBezTo>
                    <a:pt x="72424" y="1212890"/>
                    <a:pt x="67622" y="1209546"/>
                    <a:pt x="61219" y="1206202"/>
                  </a:cubicBezTo>
                  <a:cubicBezTo>
                    <a:pt x="54815" y="1202858"/>
                    <a:pt x="40408" y="1206202"/>
                    <a:pt x="38807" y="1201186"/>
                  </a:cubicBezTo>
                  <a:cubicBezTo>
                    <a:pt x="37206" y="1196171"/>
                    <a:pt x="51613" y="1187811"/>
                    <a:pt x="53214" y="1179451"/>
                  </a:cubicBezTo>
                  <a:cubicBezTo>
                    <a:pt x="54815" y="1167748"/>
                    <a:pt x="43609" y="1162732"/>
                    <a:pt x="43609" y="1151029"/>
                  </a:cubicBezTo>
                  <a:cubicBezTo>
                    <a:pt x="43609" y="1144341"/>
                    <a:pt x="51613" y="1140997"/>
                    <a:pt x="53214" y="1134309"/>
                  </a:cubicBezTo>
                  <a:cubicBezTo>
                    <a:pt x="54815" y="1127622"/>
                    <a:pt x="50013" y="1112574"/>
                    <a:pt x="54815" y="1105887"/>
                  </a:cubicBezTo>
                  <a:cubicBezTo>
                    <a:pt x="61219" y="1095855"/>
                    <a:pt x="75626" y="1104215"/>
                    <a:pt x="82029" y="1099199"/>
                  </a:cubicBezTo>
                  <a:cubicBezTo>
                    <a:pt x="88433" y="1094183"/>
                    <a:pt x="90034" y="1089167"/>
                    <a:pt x="93235" y="1079136"/>
                  </a:cubicBezTo>
                  <a:cubicBezTo>
                    <a:pt x="94836" y="1067432"/>
                    <a:pt x="101239" y="1050713"/>
                    <a:pt x="104441" y="1035666"/>
                  </a:cubicBezTo>
                  <a:cubicBezTo>
                    <a:pt x="109244" y="1025634"/>
                    <a:pt x="115647" y="1025634"/>
                    <a:pt x="118849" y="1018947"/>
                  </a:cubicBezTo>
                  <a:cubicBezTo>
                    <a:pt x="122050" y="1012259"/>
                    <a:pt x="115647" y="1003899"/>
                    <a:pt x="120450" y="995540"/>
                  </a:cubicBezTo>
                  <a:cubicBezTo>
                    <a:pt x="131655" y="985508"/>
                    <a:pt x="150865" y="965445"/>
                    <a:pt x="150865" y="965445"/>
                  </a:cubicBezTo>
                  <a:cubicBezTo>
                    <a:pt x="158870" y="953741"/>
                    <a:pt x="165273" y="948726"/>
                    <a:pt x="173277" y="938694"/>
                  </a:cubicBezTo>
                  <a:cubicBezTo>
                    <a:pt x="181281" y="928663"/>
                    <a:pt x="197290" y="918631"/>
                    <a:pt x="202092" y="905256"/>
                  </a:cubicBezTo>
                  <a:cubicBezTo>
                    <a:pt x="208495" y="891880"/>
                    <a:pt x="192487" y="873489"/>
                    <a:pt x="205294" y="858442"/>
                  </a:cubicBezTo>
                  <a:cubicBezTo>
                    <a:pt x="208495" y="848410"/>
                    <a:pt x="219701" y="848410"/>
                    <a:pt x="224504" y="840051"/>
                  </a:cubicBezTo>
                  <a:cubicBezTo>
                    <a:pt x="229306" y="831691"/>
                    <a:pt x="227706" y="818315"/>
                    <a:pt x="235710" y="809956"/>
                  </a:cubicBezTo>
                  <a:cubicBezTo>
                    <a:pt x="243714" y="801596"/>
                    <a:pt x="259722" y="796580"/>
                    <a:pt x="269327" y="788221"/>
                  </a:cubicBezTo>
                  <a:cubicBezTo>
                    <a:pt x="277331" y="778189"/>
                    <a:pt x="293340" y="773174"/>
                    <a:pt x="298142" y="763142"/>
                  </a:cubicBezTo>
                  <a:cubicBezTo>
                    <a:pt x="304546" y="753110"/>
                    <a:pt x="302945" y="736391"/>
                    <a:pt x="306147" y="728032"/>
                  </a:cubicBezTo>
                  <a:cubicBezTo>
                    <a:pt x="317352" y="718000"/>
                    <a:pt x="307747" y="709640"/>
                    <a:pt x="322155" y="707968"/>
                  </a:cubicBezTo>
                  <a:cubicBezTo>
                    <a:pt x="328558" y="699609"/>
                    <a:pt x="320554" y="691249"/>
                    <a:pt x="339764" y="684561"/>
                  </a:cubicBezTo>
                  <a:cubicBezTo>
                    <a:pt x="349369" y="679546"/>
                    <a:pt x="366978" y="681218"/>
                    <a:pt x="379785" y="677874"/>
                  </a:cubicBezTo>
                  <a:cubicBezTo>
                    <a:pt x="392592" y="674530"/>
                    <a:pt x="410201" y="671186"/>
                    <a:pt x="421407" y="667842"/>
                  </a:cubicBezTo>
                  <a:cubicBezTo>
                    <a:pt x="437415" y="661155"/>
                    <a:pt x="431012" y="659483"/>
                    <a:pt x="447020" y="652795"/>
                  </a:cubicBezTo>
                  <a:cubicBezTo>
                    <a:pt x="456625" y="644435"/>
                    <a:pt x="464629" y="627716"/>
                    <a:pt x="475835" y="619356"/>
                  </a:cubicBezTo>
                  <a:cubicBezTo>
                    <a:pt x="487041" y="610997"/>
                    <a:pt x="501448" y="616013"/>
                    <a:pt x="512654" y="604309"/>
                  </a:cubicBezTo>
                  <a:cubicBezTo>
                    <a:pt x="528663" y="579230"/>
                    <a:pt x="531864" y="575886"/>
                    <a:pt x="547873" y="550807"/>
                  </a:cubicBezTo>
                  <a:cubicBezTo>
                    <a:pt x="554276" y="535760"/>
                    <a:pt x="557478" y="549136"/>
                    <a:pt x="562280" y="527400"/>
                  </a:cubicBezTo>
                  <a:cubicBezTo>
                    <a:pt x="565482" y="520713"/>
                    <a:pt x="567083" y="515697"/>
                    <a:pt x="567083" y="509009"/>
                  </a:cubicBezTo>
                  <a:cubicBezTo>
                    <a:pt x="567083" y="502322"/>
                    <a:pt x="559079" y="497306"/>
                    <a:pt x="557478" y="483930"/>
                  </a:cubicBezTo>
                  <a:cubicBezTo>
                    <a:pt x="555877" y="470555"/>
                    <a:pt x="554276" y="442132"/>
                    <a:pt x="557478" y="428757"/>
                  </a:cubicBezTo>
                  <a:cubicBezTo>
                    <a:pt x="560679" y="415381"/>
                    <a:pt x="570284" y="413710"/>
                    <a:pt x="576688" y="402006"/>
                  </a:cubicBezTo>
                  <a:cubicBezTo>
                    <a:pt x="595898" y="376927"/>
                    <a:pt x="584692" y="375255"/>
                    <a:pt x="592696" y="356864"/>
                  </a:cubicBezTo>
                  <a:cubicBezTo>
                    <a:pt x="600700" y="345161"/>
                    <a:pt x="611906" y="333457"/>
                    <a:pt x="623112" y="328441"/>
                  </a:cubicBezTo>
                  <a:cubicBezTo>
                    <a:pt x="634318" y="318410"/>
                    <a:pt x="650326" y="300019"/>
                    <a:pt x="663133" y="291659"/>
                  </a:cubicBezTo>
                  <a:cubicBezTo>
                    <a:pt x="675940" y="283299"/>
                    <a:pt x="690347" y="279956"/>
                    <a:pt x="704755" y="276612"/>
                  </a:cubicBezTo>
                  <a:cubicBezTo>
                    <a:pt x="715961" y="271596"/>
                    <a:pt x="720763" y="264908"/>
                    <a:pt x="733570" y="256549"/>
                  </a:cubicBezTo>
                  <a:cubicBezTo>
                    <a:pt x="755981" y="238157"/>
                    <a:pt x="755981" y="236485"/>
                    <a:pt x="783196" y="226454"/>
                  </a:cubicBezTo>
                  <a:cubicBezTo>
                    <a:pt x="792801" y="213079"/>
                    <a:pt x="792801" y="203047"/>
                    <a:pt x="796002" y="191343"/>
                  </a:cubicBezTo>
                  <a:cubicBezTo>
                    <a:pt x="799204" y="179640"/>
                    <a:pt x="799204" y="166265"/>
                    <a:pt x="804007" y="156233"/>
                  </a:cubicBezTo>
                  <a:cubicBezTo>
                    <a:pt x="805607" y="149545"/>
                    <a:pt x="816813" y="137842"/>
                    <a:pt x="821616" y="132826"/>
                  </a:cubicBezTo>
                  <a:cubicBezTo>
                    <a:pt x="826418" y="126138"/>
                    <a:pt x="828019" y="111091"/>
                    <a:pt x="834422" y="107747"/>
                  </a:cubicBezTo>
                  <a:cubicBezTo>
                    <a:pt x="840826" y="104403"/>
                    <a:pt x="853632" y="111091"/>
                    <a:pt x="858435" y="111091"/>
                  </a:cubicBezTo>
                  <a:cubicBezTo>
                    <a:pt x="866439" y="116107"/>
                    <a:pt x="880847" y="127810"/>
                    <a:pt x="888851" y="137842"/>
                  </a:cubicBezTo>
                  <a:cubicBezTo>
                    <a:pt x="896855" y="144530"/>
                    <a:pt x="898456" y="149545"/>
                    <a:pt x="906460" y="151217"/>
                  </a:cubicBezTo>
                  <a:cubicBezTo>
                    <a:pt x="919267" y="149545"/>
                    <a:pt x="924069" y="159577"/>
                    <a:pt x="935275" y="152889"/>
                  </a:cubicBezTo>
                  <a:cubicBezTo>
                    <a:pt x="941678" y="149545"/>
                    <a:pt x="948082" y="149545"/>
                    <a:pt x="954485" y="146201"/>
                  </a:cubicBezTo>
                  <a:cubicBezTo>
                    <a:pt x="960888" y="142858"/>
                    <a:pt x="964090" y="147873"/>
                    <a:pt x="970493" y="149545"/>
                  </a:cubicBezTo>
                  <a:cubicBezTo>
                    <a:pt x="978498" y="151217"/>
                    <a:pt x="991304" y="149545"/>
                    <a:pt x="999309" y="151217"/>
                  </a:cubicBezTo>
                  <a:cubicBezTo>
                    <a:pt x="1007313" y="149545"/>
                    <a:pt x="1015317" y="139514"/>
                    <a:pt x="1021720" y="141186"/>
                  </a:cubicBezTo>
                  <a:cubicBezTo>
                    <a:pt x="1029724" y="139514"/>
                    <a:pt x="1010514" y="159577"/>
                    <a:pt x="1037729" y="156233"/>
                  </a:cubicBezTo>
                  <a:cubicBezTo>
                    <a:pt x="1044132" y="159577"/>
                    <a:pt x="1050535" y="156233"/>
                    <a:pt x="1061741" y="157905"/>
                  </a:cubicBezTo>
                  <a:cubicBezTo>
                    <a:pt x="1072947" y="159577"/>
                    <a:pt x="1095359" y="164593"/>
                    <a:pt x="1103363" y="162921"/>
                  </a:cubicBezTo>
                  <a:cubicBezTo>
                    <a:pt x="1111367" y="161249"/>
                    <a:pt x="1108165" y="146201"/>
                    <a:pt x="1114569" y="142858"/>
                  </a:cubicBezTo>
                  <a:cubicBezTo>
                    <a:pt x="1120972" y="139514"/>
                    <a:pt x="1136980" y="146201"/>
                    <a:pt x="1141783" y="142858"/>
                  </a:cubicBezTo>
                  <a:cubicBezTo>
                    <a:pt x="1146585" y="139514"/>
                    <a:pt x="1141783" y="131154"/>
                    <a:pt x="1146585" y="126138"/>
                  </a:cubicBezTo>
                  <a:cubicBezTo>
                    <a:pt x="1151388" y="121123"/>
                    <a:pt x="1162594" y="114435"/>
                    <a:pt x="1170598" y="111091"/>
                  </a:cubicBezTo>
                  <a:cubicBezTo>
                    <a:pt x="1178602" y="107747"/>
                    <a:pt x="1186606" y="106075"/>
                    <a:pt x="1194611" y="106075"/>
                  </a:cubicBezTo>
                  <a:cubicBezTo>
                    <a:pt x="1202615" y="104403"/>
                    <a:pt x="1212220" y="109419"/>
                    <a:pt x="1220224" y="107747"/>
                  </a:cubicBezTo>
                  <a:cubicBezTo>
                    <a:pt x="1228228" y="104403"/>
                    <a:pt x="1236232" y="94372"/>
                    <a:pt x="1244236" y="87684"/>
                  </a:cubicBezTo>
                  <a:cubicBezTo>
                    <a:pt x="1250640" y="80996"/>
                    <a:pt x="1239434" y="77653"/>
                    <a:pt x="1268249" y="70965"/>
                  </a:cubicBezTo>
                  <a:cubicBezTo>
                    <a:pt x="1277854" y="65949"/>
                    <a:pt x="1287459" y="62605"/>
                    <a:pt x="1301867" y="60933"/>
                  </a:cubicBezTo>
                  <a:cubicBezTo>
                    <a:pt x="1316274" y="59261"/>
                    <a:pt x="1345089" y="59261"/>
                    <a:pt x="1357896" y="55917"/>
                  </a:cubicBezTo>
                  <a:cubicBezTo>
                    <a:pt x="1370703" y="52574"/>
                    <a:pt x="1372303" y="45886"/>
                    <a:pt x="1377106" y="45886"/>
                  </a:cubicBezTo>
                  <a:cubicBezTo>
                    <a:pt x="1381908" y="45886"/>
                    <a:pt x="1385110" y="52574"/>
                    <a:pt x="1391513" y="52574"/>
                  </a:cubicBezTo>
                  <a:cubicBezTo>
                    <a:pt x="1397917" y="52574"/>
                    <a:pt x="1409123" y="45886"/>
                    <a:pt x="1420328" y="42542"/>
                  </a:cubicBezTo>
                  <a:cubicBezTo>
                    <a:pt x="1431534" y="39198"/>
                    <a:pt x="1437938" y="35854"/>
                    <a:pt x="1460349" y="35854"/>
                  </a:cubicBezTo>
                  <a:cubicBezTo>
                    <a:pt x="1482761" y="32511"/>
                    <a:pt x="1538790" y="24151"/>
                    <a:pt x="1554799" y="25823"/>
                  </a:cubicBezTo>
                  <a:cubicBezTo>
                    <a:pt x="1570807" y="27495"/>
                    <a:pt x="1554799" y="39198"/>
                    <a:pt x="1559601" y="42542"/>
                  </a:cubicBezTo>
                  <a:cubicBezTo>
                    <a:pt x="1564404" y="44214"/>
                    <a:pt x="1564404" y="55917"/>
                    <a:pt x="1585215" y="50902"/>
                  </a:cubicBezTo>
                  <a:cubicBezTo>
                    <a:pt x="1591618" y="49230"/>
                    <a:pt x="1591618" y="37526"/>
                    <a:pt x="1598021" y="35854"/>
                  </a:cubicBezTo>
                  <a:cubicBezTo>
                    <a:pt x="1604425" y="34182"/>
                    <a:pt x="1617231" y="42542"/>
                    <a:pt x="1623635" y="40870"/>
                  </a:cubicBezTo>
                  <a:cubicBezTo>
                    <a:pt x="1630038" y="39198"/>
                    <a:pt x="1634840" y="24151"/>
                    <a:pt x="1641244" y="20807"/>
                  </a:cubicBezTo>
                  <a:cubicBezTo>
                    <a:pt x="1647647" y="17463"/>
                    <a:pt x="1655651" y="14119"/>
                    <a:pt x="1660454" y="15791"/>
                  </a:cubicBezTo>
                  <a:cubicBezTo>
                    <a:pt x="1665256" y="17463"/>
                    <a:pt x="1668458" y="25823"/>
                    <a:pt x="1674861" y="27495"/>
                  </a:cubicBezTo>
                  <a:cubicBezTo>
                    <a:pt x="1679664" y="31257"/>
                    <a:pt x="1677263" y="31257"/>
                    <a:pt x="1703676" y="27495"/>
                  </a:cubicBezTo>
                  <a:cubicBezTo>
                    <a:pt x="1710080" y="25823"/>
                    <a:pt x="1703676" y="14119"/>
                    <a:pt x="1710080" y="12447"/>
                  </a:cubicBezTo>
                  <a:cubicBezTo>
                    <a:pt x="1716483" y="10776"/>
                    <a:pt x="1737294" y="15791"/>
                    <a:pt x="1743697" y="17463"/>
                  </a:cubicBezTo>
                  <a:cubicBezTo>
                    <a:pt x="1750101" y="19135"/>
                    <a:pt x="1740496" y="25823"/>
                    <a:pt x="1751702" y="27495"/>
                  </a:cubicBezTo>
                  <a:cubicBezTo>
                    <a:pt x="1762907" y="29167"/>
                    <a:pt x="1801327" y="30839"/>
                    <a:pt x="1814134" y="27495"/>
                  </a:cubicBezTo>
                  <a:cubicBezTo>
                    <a:pt x="1826941" y="24151"/>
                    <a:pt x="1818937" y="15791"/>
                    <a:pt x="1825340" y="10776"/>
                  </a:cubicBezTo>
                  <a:cubicBezTo>
                    <a:pt x="1831743" y="5760"/>
                    <a:pt x="1841348" y="2416"/>
                    <a:pt x="1849353" y="744"/>
                  </a:cubicBezTo>
                  <a:close/>
                </a:path>
              </a:pathLst>
            </a:custGeom>
            <a:solidFill>
              <a:srgbClr val="8B971B"/>
            </a:solidFill>
            <a:ln w="9525" cap="flat" cmpd="sng">
              <a:noFill/>
              <a:prstDash val="solid"/>
              <a:round/>
              <a:headEnd type="none" w="med" len="med"/>
              <a:tailEnd type="none" w="med" len="med"/>
            </a:ln>
            <a:effectLst/>
          </p:spPr>
          <p:txBody>
            <a:bodyPr/>
            <a:lstStyle/>
            <a:p>
              <a:endParaRPr lang="en-CA" dirty="0"/>
            </a:p>
          </p:txBody>
        </p:sp>
      </p:grpSp>
    </p:spTree>
    <p:extLst>
      <p:ext uri="{BB962C8B-B14F-4D97-AF65-F5344CB8AC3E}">
        <p14:creationId xmlns:p14="http://schemas.microsoft.com/office/powerpoint/2010/main" val="16421092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D6731A62-66A2-46B3-9FFF-762F5000DF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84526" y="53448"/>
            <a:ext cx="558511" cy="538757"/>
          </a:xfrm>
          <a:prstGeom prst="rect">
            <a:avLst/>
          </a:prstGeom>
        </p:spPr>
      </p:pic>
    </p:spTree>
    <p:extLst>
      <p:ext uri="{BB962C8B-B14F-4D97-AF65-F5344CB8AC3E}">
        <p14:creationId xmlns:p14="http://schemas.microsoft.com/office/powerpoint/2010/main" val="1035865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01" name="think-cell Slide" r:id="rId4" imgW="360" imgH="360" progId="">
                  <p:embed/>
                </p:oleObj>
              </mc:Choice>
              <mc:Fallback>
                <p:oleObj name="think-cell Slide" r:id="rId4" imgW="360" imgH="360" progId="">
                  <p:embed/>
                  <p:pic>
                    <p:nvPicPr>
                      <p:cNvPr id="3" name="Objec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doc id"/>
          <p:cNvSpPr txBox="1">
            <a:spLocks noChangeArrowheads="1"/>
          </p:cNvSpPr>
          <p:nvPr/>
        </p:nvSpPr>
        <p:spPr bwMode="auto">
          <a:xfrm>
            <a:off x="8442325" y="36513"/>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hangingPunct="1">
              <a:defRPr/>
            </a:pPr>
            <a:endParaRPr lang="en-US" sz="800" dirty="0">
              <a:solidFill>
                <a:prstClr val="black"/>
              </a:solidFill>
              <a:latin typeface="Arial"/>
            </a:endParaRPr>
          </a:p>
        </p:txBody>
      </p:sp>
      <p:grpSp>
        <p:nvGrpSpPr>
          <p:cNvPr id="2" name="Title Elements"/>
          <p:cNvGrpSpPr/>
          <p:nvPr userDrawn="1"/>
        </p:nvGrpSpPr>
        <p:grpSpPr>
          <a:xfrm>
            <a:off x="0" y="0"/>
            <a:ext cx="8958264" cy="6723063"/>
            <a:chOff x="0" y="0"/>
            <a:chExt cx="8958264" cy="6723063"/>
          </a:xfrm>
        </p:grpSpPr>
        <p:sp>
          <p:nvSpPr>
            <p:cNvPr id="9" name="Document type" hidden="1"/>
            <p:cNvSpPr txBox="1">
              <a:spLocks noChangeArrowheads="1"/>
            </p:cNvSpPr>
            <p:nvPr/>
          </p:nvSpPr>
          <p:spPr bwMode="auto">
            <a:xfrm>
              <a:off x="2640013" y="4930775"/>
              <a:ext cx="493553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dirty="0">
                  <a:solidFill>
                    <a:prstClr val="black"/>
                  </a:solidFill>
                  <a:latin typeface="Arial"/>
                </a:rPr>
                <a:t>Document type</a:t>
              </a:r>
            </a:p>
          </p:txBody>
        </p:sp>
        <p:sp>
          <p:nvSpPr>
            <p:cNvPr id="10" name="Date" hidden="1"/>
            <p:cNvSpPr txBox="1">
              <a:spLocks noChangeArrowheads="1"/>
            </p:cNvSpPr>
            <p:nvPr/>
          </p:nvSpPr>
          <p:spPr bwMode="auto">
            <a:xfrm>
              <a:off x="2640013" y="5199063"/>
              <a:ext cx="493553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dirty="0">
                  <a:solidFill>
                    <a:prstClr val="black"/>
                  </a:solidFill>
                  <a:latin typeface="Arial"/>
                </a:rPr>
                <a:t>Date</a:t>
              </a:r>
            </a:p>
          </p:txBody>
        </p:sp>
        <p:sp>
          <p:nvSpPr>
            <p:cNvPr id="11" name="Disclaimer" hidden="1"/>
            <p:cNvSpPr>
              <a:spLocks noChangeArrowheads="1"/>
            </p:cNvSpPr>
            <p:nvPr/>
          </p:nvSpPr>
          <p:spPr bwMode="auto">
            <a:xfrm>
              <a:off x="2640013" y="5895975"/>
              <a:ext cx="51212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804863" eaLnBrk="0" hangingPunct="0"/>
              <a:r>
                <a:rPr lang="en-US" sz="800" dirty="0">
                  <a:solidFill>
                    <a:prstClr val="black"/>
                  </a:solidFill>
                  <a:latin typeface="Arial"/>
                </a:rPr>
                <a:t>CONFIDENTIAL AND PROPRIETARY</a:t>
              </a:r>
            </a:p>
            <a:p>
              <a:pPr defTabSz="804863" eaLnBrk="0" hangingPunct="0"/>
              <a:r>
                <a:rPr lang="en-US" sz="800" dirty="0">
                  <a:solidFill>
                    <a:prstClr val="black"/>
                  </a:solidFill>
                  <a:latin typeface="Arial"/>
                </a:rPr>
                <a:t>Any use of this material without specific permission of McKinsey &amp; Company is strictly prohibited</a:t>
              </a:r>
            </a:p>
          </p:txBody>
        </p:sp>
        <p:sp>
          <p:nvSpPr>
            <p:cNvPr id="12" name="TitleBottomPlaceholder" hidden="1"/>
            <p:cNvSpPr>
              <a:spLocks noChangeArrowheads="1"/>
            </p:cNvSpPr>
            <p:nvPr/>
          </p:nvSpPr>
          <p:spPr bwMode="auto">
            <a:xfrm>
              <a:off x="0" y="2238375"/>
              <a:ext cx="2193925" cy="4484688"/>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a:endParaRPr>
            </a:p>
          </p:txBody>
        </p:sp>
        <p:sp>
          <p:nvSpPr>
            <p:cNvPr id="13" name="TitleTopPlaceholder" hidden="1"/>
            <p:cNvSpPr>
              <a:spLocks noChangeArrowheads="1"/>
            </p:cNvSpPr>
            <p:nvPr/>
          </p:nvSpPr>
          <p:spPr bwMode="auto">
            <a:xfrm>
              <a:off x="0" y="0"/>
              <a:ext cx="2193925" cy="2238375"/>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a:endParaRPr>
            </a:p>
          </p:txBody>
        </p:sp>
        <p:sp>
          <p:nvSpPr>
            <p:cNvPr id="19" name="Rectangle 18" hidden="1"/>
            <p:cNvSpPr/>
            <p:nvPr/>
          </p:nvSpPr>
          <p:spPr>
            <a:xfrm>
              <a:off x="0" y="0"/>
              <a:ext cx="8958264" cy="6721475"/>
            </a:xfrm>
            <a:prstGeom prst="rect">
              <a:avLst/>
            </a:prstGeom>
            <a:noFill/>
            <a:ln w="3175">
              <a:solidFill>
                <a:srgbClr val="0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grpSp>
      <p:pic>
        <p:nvPicPr>
          <p:cNvPr id="18" name="TitleBottomBarBW" hidden="1"/>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173913" y="6443663"/>
            <a:ext cx="1636712" cy="19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4" name="Rectangle 1026"/>
          <p:cNvSpPr>
            <a:spLocks noGrp="1" noChangeArrowheads="1"/>
          </p:cNvSpPr>
          <p:nvPr>
            <p:ph type="ctrTitle"/>
          </p:nvPr>
        </p:nvSpPr>
        <p:spPr>
          <a:xfrm>
            <a:off x="562672" y="3052054"/>
            <a:ext cx="7879488" cy="646331"/>
          </a:xfrm>
          <a:prstGeom prst="rect">
            <a:avLst/>
          </a:prstGeom>
        </p:spPr>
        <p:txBody>
          <a:bodyPr/>
          <a:lstStyle>
            <a:lvl1pPr>
              <a:defRPr sz="4200" b="0" baseline="0">
                <a:solidFill>
                  <a:srgbClr val="375199"/>
                </a:solidFill>
                <a:latin typeface="Arial" panose="020B0604020202020204" pitchFamily="34" charset="0"/>
                <a:ea typeface="+mj-ea"/>
                <a:cs typeface="Arial" panose="020B0604020202020204" pitchFamily="34" charset="0"/>
              </a:defRPr>
            </a:lvl1pPr>
          </a:lstStyle>
          <a:p>
            <a:pPr lvl="0"/>
            <a:r>
              <a:rPr lang="en-US" noProof="0" dirty="0"/>
              <a:t>Click to edit Master title style</a:t>
            </a:r>
          </a:p>
        </p:txBody>
      </p:sp>
      <p:sp>
        <p:nvSpPr>
          <p:cNvPr id="13315" name="Rectangle 1027"/>
          <p:cNvSpPr>
            <a:spLocks noGrp="1" noChangeArrowheads="1"/>
          </p:cNvSpPr>
          <p:nvPr>
            <p:ph type="subTitle" idx="1"/>
          </p:nvPr>
        </p:nvSpPr>
        <p:spPr>
          <a:xfrm>
            <a:off x="562672" y="4598902"/>
            <a:ext cx="4935537" cy="338554"/>
          </a:xfrm>
          <a:prstGeom prst="rect">
            <a:avLst/>
          </a:prstGeom>
        </p:spPr>
        <p:txBody>
          <a:bodyPr>
            <a:spAutoFit/>
          </a:bodyPr>
          <a:lstStyle>
            <a:lvl1pPr>
              <a:defRPr sz="2200" baseline="0">
                <a:solidFill>
                  <a:schemeClr val="tx2"/>
                </a:solidFill>
                <a:latin typeface="+mn-lt"/>
                <a:ea typeface="+mn-ea"/>
              </a:defRPr>
            </a:lvl1pPr>
          </a:lstStyle>
          <a:p>
            <a:pPr lvl="0"/>
            <a:r>
              <a:rPr lang="en-US" noProof="0" dirty="0"/>
              <a:t>Click to edit Master subtitle style</a:t>
            </a:r>
          </a:p>
        </p:txBody>
      </p:sp>
    </p:spTree>
    <p:extLst>
      <p:ext uri="{BB962C8B-B14F-4D97-AF65-F5344CB8AC3E}">
        <p14:creationId xmlns:p14="http://schemas.microsoft.com/office/powerpoint/2010/main" val="2694939716"/>
      </p:ext>
    </p:extLst>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55E881-697F-4CC9-B43D-C839164D376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83429" y="75122"/>
            <a:ext cx="463861" cy="447454"/>
          </a:xfrm>
          <a:prstGeom prst="rect">
            <a:avLst/>
          </a:prstGeom>
        </p:spPr>
      </p:pic>
    </p:spTree>
    <p:extLst>
      <p:ext uri="{BB962C8B-B14F-4D97-AF65-F5344CB8AC3E}">
        <p14:creationId xmlns:p14="http://schemas.microsoft.com/office/powerpoint/2010/main" val="27569818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E91F3-2EDE-B84D-A096-A046A2DF7F2C}"/>
              </a:ext>
            </a:extLst>
          </p:cNvPr>
          <p:cNvSpPr>
            <a:spLocks noGrp="1"/>
          </p:cNvSpPr>
          <p:nvPr>
            <p:ph type="ctrTitle"/>
          </p:nvPr>
        </p:nvSpPr>
        <p:spPr>
          <a:xfrm>
            <a:off x="1120180" y="1100020"/>
            <a:ext cx="6721079" cy="2340069"/>
          </a:xfrm>
          <a:prstGeom prst="rect">
            <a:avLst/>
          </a:prstGeom>
        </p:spPr>
        <p:txBody>
          <a:bodyPr anchor="b"/>
          <a:lstStyle>
            <a:lvl1pPr algn="ctr">
              <a:defRPr sz="4410"/>
            </a:lvl1pPr>
          </a:lstStyle>
          <a:p>
            <a:r>
              <a:rPr lang="en-GB"/>
              <a:t>Click to edit Master title style</a:t>
            </a:r>
          </a:p>
        </p:txBody>
      </p:sp>
      <p:sp>
        <p:nvSpPr>
          <p:cNvPr id="3" name="Subtitle 2">
            <a:extLst>
              <a:ext uri="{FF2B5EF4-FFF2-40B4-BE49-F238E27FC236}">
                <a16:creationId xmlns:a16="http://schemas.microsoft.com/office/drawing/2014/main" id="{CACC0F0E-D09F-8340-8411-1746A1DA65DF}"/>
              </a:ext>
            </a:extLst>
          </p:cNvPr>
          <p:cNvSpPr>
            <a:spLocks noGrp="1"/>
          </p:cNvSpPr>
          <p:nvPr>
            <p:ph type="subTitle" idx="1"/>
          </p:nvPr>
        </p:nvSpPr>
        <p:spPr>
          <a:xfrm>
            <a:off x="1120180" y="3530331"/>
            <a:ext cx="6721079" cy="1622800"/>
          </a:xfrm>
          <a:prstGeom prst="rect">
            <a:avLst/>
          </a:prstGeom>
        </p:spPr>
        <p:txBody>
          <a:bodyPr/>
          <a:lstStyle>
            <a:lvl1pPr marL="0" indent="0" algn="ctr">
              <a:buNone/>
              <a:defRPr sz="1764"/>
            </a:lvl1pPr>
            <a:lvl2pPr marL="336042" indent="0" algn="ctr">
              <a:buNone/>
              <a:defRPr sz="1470"/>
            </a:lvl2pPr>
            <a:lvl3pPr marL="672084" indent="0" algn="ctr">
              <a:buNone/>
              <a:defRPr sz="1323"/>
            </a:lvl3pPr>
            <a:lvl4pPr marL="1008126" indent="0" algn="ctr">
              <a:buNone/>
              <a:defRPr sz="1176"/>
            </a:lvl4pPr>
            <a:lvl5pPr marL="1344168" indent="0" algn="ctr">
              <a:buNone/>
              <a:defRPr sz="1176"/>
            </a:lvl5pPr>
            <a:lvl6pPr marL="1680210" indent="0" algn="ctr">
              <a:buNone/>
              <a:defRPr sz="1176"/>
            </a:lvl6pPr>
            <a:lvl7pPr marL="2016252" indent="0" algn="ctr">
              <a:buNone/>
              <a:defRPr sz="1176"/>
            </a:lvl7pPr>
            <a:lvl8pPr marL="2352294" indent="0" algn="ctr">
              <a:buNone/>
              <a:defRPr sz="1176"/>
            </a:lvl8pPr>
            <a:lvl9pPr marL="2688336" indent="0" algn="ctr">
              <a:buNone/>
              <a:defRPr sz="1176"/>
            </a:lvl9pPr>
          </a:lstStyle>
          <a:p>
            <a:r>
              <a:rPr lang="en-GB"/>
              <a:t>Click to edit Master subtitle style</a:t>
            </a:r>
          </a:p>
        </p:txBody>
      </p:sp>
    </p:spTree>
    <p:extLst>
      <p:ext uri="{BB962C8B-B14F-4D97-AF65-F5344CB8AC3E}">
        <p14:creationId xmlns:p14="http://schemas.microsoft.com/office/powerpoint/2010/main" val="20033306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9C592-189E-3D46-B319-04267AC4E558}"/>
              </a:ext>
            </a:extLst>
          </p:cNvPr>
          <p:cNvSpPr>
            <a:spLocks noGrp="1"/>
          </p:cNvSpPr>
          <p:nvPr>
            <p:ph type="title"/>
          </p:nvPr>
        </p:nvSpPr>
        <p:spPr>
          <a:xfrm>
            <a:off x="616099" y="357857"/>
            <a:ext cx="7729240" cy="1299174"/>
          </a:xfrm>
          <a:prstGeom prst="rect">
            <a:avLst/>
          </a:prstGeom>
        </p:spPr>
        <p:txBody>
          <a:bodyPr/>
          <a:lstStyle/>
          <a:p>
            <a:r>
              <a:rPr lang="en-GB"/>
              <a:t>Click to edit Master title style</a:t>
            </a:r>
          </a:p>
        </p:txBody>
      </p:sp>
      <p:sp>
        <p:nvSpPr>
          <p:cNvPr id="3" name="Content Placeholder 2">
            <a:extLst>
              <a:ext uri="{FF2B5EF4-FFF2-40B4-BE49-F238E27FC236}">
                <a16:creationId xmlns:a16="http://schemas.microsoft.com/office/drawing/2014/main" id="{3FBB6D55-672E-FB4B-9597-F509FB17B921}"/>
              </a:ext>
            </a:extLst>
          </p:cNvPr>
          <p:cNvSpPr>
            <a:spLocks noGrp="1"/>
          </p:cNvSpPr>
          <p:nvPr>
            <p:ph idx="1"/>
          </p:nvPr>
        </p:nvSpPr>
        <p:spPr>
          <a:xfrm>
            <a:off x="616099" y="1789282"/>
            <a:ext cx="7729240" cy="4264714"/>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6129222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31CFD-2019-034E-92A3-047D1F6C32F4}"/>
              </a:ext>
            </a:extLst>
          </p:cNvPr>
          <p:cNvSpPr>
            <a:spLocks noGrp="1"/>
          </p:cNvSpPr>
          <p:nvPr>
            <p:ph type="title"/>
          </p:nvPr>
        </p:nvSpPr>
        <p:spPr>
          <a:xfrm>
            <a:off x="611432" y="1675702"/>
            <a:ext cx="7729240" cy="2795946"/>
          </a:xfrm>
          <a:prstGeom prst="rect">
            <a:avLst/>
          </a:prstGeom>
        </p:spPr>
        <p:txBody>
          <a:bodyPr anchor="b"/>
          <a:lstStyle>
            <a:lvl1pPr>
              <a:defRPr sz="4410"/>
            </a:lvl1pPr>
          </a:lstStyle>
          <a:p>
            <a:r>
              <a:rPr lang="en-GB"/>
              <a:t>Click to edit Master title style</a:t>
            </a:r>
          </a:p>
        </p:txBody>
      </p:sp>
      <p:sp>
        <p:nvSpPr>
          <p:cNvPr id="3" name="Text Placeholder 2">
            <a:extLst>
              <a:ext uri="{FF2B5EF4-FFF2-40B4-BE49-F238E27FC236}">
                <a16:creationId xmlns:a16="http://schemas.microsoft.com/office/drawing/2014/main" id="{F37980F8-1BC4-134D-8234-BD37C234C6FD}"/>
              </a:ext>
            </a:extLst>
          </p:cNvPr>
          <p:cNvSpPr>
            <a:spLocks noGrp="1"/>
          </p:cNvSpPr>
          <p:nvPr>
            <p:ph type="body" idx="1"/>
          </p:nvPr>
        </p:nvSpPr>
        <p:spPr>
          <a:xfrm>
            <a:off x="611432" y="4498099"/>
            <a:ext cx="7729240" cy="1470322"/>
          </a:xfrm>
          <a:prstGeom prst="rect">
            <a:avLst/>
          </a:prstGeom>
        </p:spPr>
        <p:txBody>
          <a:bodyPr/>
          <a:lstStyle>
            <a:lvl1pPr marL="0" indent="0">
              <a:buNone/>
              <a:defRPr sz="1764">
                <a:solidFill>
                  <a:schemeClr val="tx1">
                    <a:tint val="75000"/>
                  </a:schemeClr>
                </a:solidFill>
              </a:defRPr>
            </a:lvl1pPr>
            <a:lvl2pPr marL="336042" indent="0">
              <a:buNone/>
              <a:defRPr sz="1470">
                <a:solidFill>
                  <a:schemeClr val="tx1">
                    <a:tint val="75000"/>
                  </a:schemeClr>
                </a:solidFill>
              </a:defRPr>
            </a:lvl2pPr>
            <a:lvl3pPr marL="672084" indent="0">
              <a:buNone/>
              <a:defRPr sz="1323">
                <a:solidFill>
                  <a:schemeClr val="tx1">
                    <a:tint val="75000"/>
                  </a:schemeClr>
                </a:solidFill>
              </a:defRPr>
            </a:lvl3pPr>
            <a:lvl4pPr marL="1008126" indent="0">
              <a:buNone/>
              <a:defRPr sz="1176">
                <a:solidFill>
                  <a:schemeClr val="tx1">
                    <a:tint val="75000"/>
                  </a:schemeClr>
                </a:solidFill>
              </a:defRPr>
            </a:lvl4pPr>
            <a:lvl5pPr marL="1344168" indent="0">
              <a:buNone/>
              <a:defRPr sz="1176">
                <a:solidFill>
                  <a:schemeClr val="tx1">
                    <a:tint val="75000"/>
                  </a:schemeClr>
                </a:solidFill>
              </a:defRPr>
            </a:lvl5pPr>
            <a:lvl6pPr marL="1680210" indent="0">
              <a:buNone/>
              <a:defRPr sz="1176">
                <a:solidFill>
                  <a:schemeClr val="tx1">
                    <a:tint val="75000"/>
                  </a:schemeClr>
                </a:solidFill>
              </a:defRPr>
            </a:lvl6pPr>
            <a:lvl7pPr marL="2016252" indent="0">
              <a:buNone/>
              <a:defRPr sz="1176">
                <a:solidFill>
                  <a:schemeClr val="tx1">
                    <a:tint val="75000"/>
                  </a:schemeClr>
                </a:solidFill>
              </a:defRPr>
            </a:lvl7pPr>
            <a:lvl8pPr marL="2352294" indent="0">
              <a:buNone/>
              <a:defRPr sz="1176">
                <a:solidFill>
                  <a:schemeClr val="tx1">
                    <a:tint val="75000"/>
                  </a:schemeClr>
                </a:solidFill>
              </a:defRPr>
            </a:lvl8pPr>
            <a:lvl9pPr marL="2688336" indent="0">
              <a:buNone/>
              <a:defRPr sz="1176">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5332382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0C7A9-1B1E-6745-9E9A-0477AADA953B}"/>
              </a:ext>
            </a:extLst>
          </p:cNvPr>
          <p:cNvSpPr>
            <a:spLocks noGrp="1"/>
          </p:cNvSpPr>
          <p:nvPr>
            <p:ph type="title"/>
          </p:nvPr>
        </p:nvSpPr>
        <p:spPr>
          <a:xfrm>
            <a:off x="616099" y="357857"/>
            <a:ext cx="7729240" cy="1299174"/>
          </a:xfrm>
          <a:prstGeom prst="rect">
            <a:avLst/>
          </a:prstGeom>
        </p:spPr>
        <p:txBody>
          <a:bodyPr/>
          <a:lstStyle/>
          <a:p>
            <a:r>
              <a:rPr lang="en-GB"/>
              <a:t>Click to edit Master title style</a:t>
            </a:r>
          </a:p>
        </p:txBody>
      </p:sp>
      <p:sp>
        <p:nvSpPr>
          <p:cNvPr id="3" name="Content Placeholder 2">
            <a:extLst>
              <a:ext uri="{FF2B5EF4-FFF2-40B4-BE49-F238E27FC236}">
                <a16:creationId xmlns:a16="http://schemas.microsoft.com/office/drawing/2014/main" id="{544BCBB6-A058-C84B-B0E1-878AC04C5740}"/>
              </a:ext>
            </a:extLst>
          </p:cNvPr>
          <p:cNvSpPr>
            <a:spLocks noGrp="1"/>
          </p:cNvSpPr>
          <p:nvPr>
            <p:ph sz="half" idx="1"/>
          </p:nvPr>
        </p:nvSpPr>
        <p:spPr>
          <a:xfrm>
            <a:off x="616099" y="1789282"/>
            <a:ext cx="3808611" cy="4264714"/>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89394862-EDBB-BD4D-977C-60A57FC93354}"/>
              </a:ext>
            </a:extLst>
          </p:cNvPr>
          <p:cNvSpPr>
            <a:spLocks noGrp="1"/>
          </p:cNvSpPr>
          <p:nvPr>
            <p:ph sz="half" idx="2"/>
          </p:nvPr>
        </p:nvSpPr>
        <p:spPr>
          <a:xfrm>
            <a:off x="4536728" y="1789282"/>
            <a:ext cx="3808611" cy="4264714"/>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8568276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ADD3-D228-4140-AB46-F2BD62D7ADA9}"/>
              </a:ext>
            </a:extLst>
          </p:cNvPr>
          <p:cNvSpPr>
            <a:spLocks noGrp="1"/>
          </p:cNvSpPr>
          <p:nvPr>
            <p:ph type="title"/>
          </p:nvPr>
        </p:nvSpPr>
        <p:spPr>
          <a:xfrm>
            <a:off x="617266" y="357857"/>
            <a:ext cx="7729240" cy="1299174"/>
          </a:xfrm>
          <a:prstGeom prst="rect">
            <a:avLst/>
          </a:prstGeom>
        </p:spPr>
        <p:txBody>
          <a:bodyPr/>
          <a:lstStyle/>
          <a:p>
            <a:r>
              <a:rPr lang="en-GB"/>
              <a:t>Click to edit Master title style</a:t>
            </a:r>
          </a:p>
        </p:txBody>
      </p:sp>
      <p:sp>
        <p:nvSpPr>
          <p:cNvPr id="3" name="Text Placeholder 2">
            <a:extLst>
              <a:ext uri="{FF2B5EF4-FFF2-40B4-BE49-F238E27FC236}">
                <a16:creationId xmlns:a16="http://schemas.microsoft.com/office/drawing/2014/main" id="{E6A3E544-344B-964E-9A11-AE370589FF7E}"/>
              </a:ext>
            </a:extLst>
          </p:cNvPr>
          <p:cNvSpPr>
            <a:spLocks noGrp="1"/>
          </p:cNvSpPr>
          <p:nvPr>
            <p:ph type="body" idx="1"/>
          </p:nvPr>
        </p:nvSpPr>
        <p:spPr>
          <a:xfrm>
            <a:off x="617266" y="1647695"/>
            <a:ext cx="3791108" cy="807510"/>
          </a:xfrm>
          <a:prstGeom prst="rect">
            <a:avLst/>
          </a:prstGeom>
        </p:spPr>
        <p:txBody>
          <a:bodyPr anchor="b"/>
          <a:lstStyle>
            <a:lvl1pPr marL="0" indent="0">
              <a:buNone/>
              <a:defRPr sz="1764" b="1"/>
            </a:lvl1pPr>
            <a:lvl2pPr marL="336042" indent="0">
              <a:buNone/>
              <a:defRPr sz="1470" b="1"/>
            </a:lvl2pPr>
            <a:lvl3pPr marL="672084" indent="0">
              <a:buNone/>
              <a:defRPr sz="1323" b="1"/>
            </a:lvl3pPr>
            <a:lvl4pPr marL="1008126" indent="0">
              <a:buNone/>
              <a:defRPr sz="1176" b="1"/>
            </a:lvl4pPr>
            <a:lvl5pPr marL="1344168" indent="0">
              <a:buNone/>
              <a:defRPr sz="1176" b="1"/>
            </a:lvl5pPr>
            <a:lvl6pPr marL="1680210" indent="0">
              <a:buNone/>
              <a:defRPr sz="1176" b="1"/>
            </a:lvl6pPr>
            <a:lvl7pPr marL="2016252" indent="0">
              <a:buNone/>
              <a:defRPr sz="1176" b="1"/>
            </a:lvl7pPr>
            <a:lvl8pPr marL="2352294" indent="0">
              <a:buNone/>
              <a:defRPr sz="1176" b="1"/>
            </a:lvl8pPr>
            <a:lvl9pPr marL="2688336" indent="0">
              <a:buNone/>
              <a:defRPr sz="1176" b="1"/>
            </a:lvl9pPr>
          </a:lstStyle>
          <a:p>
            <a:pPr lvl="0"/>
            <a:r>
              <a:rPr lang="en-GB"/>
              <a:t>Click to edit Master text styles</a:t>
            </a:r>
          </a:p>
        </p:txBody>
      </p:sp>
      <p:sp>
        <p:nvSpPr>
          <p:cNvPr id="4" name="Content Placeholder 3">
            <a:extLst>
              <a:ext uri="{FF2B5EF4-FFF2-40B4-BE49-F238E27FC236}">
                <a16:creationId xmlns:a16="http://schemas.microsoft.com/office/drawing/2014/main" id="{458EA5A7-2904-4B40-BB2D-563F82E9D977}"/>
              </a:ext>
            </a:extLst>
          </p:cNvPr>
          <p:cNvSpPr>
            <a:spLocks noGrp="1"/>
          </p:cNvSpPr>
          <p:nvPr>
            <p:ph sz="half" idx="2"/>
          </p:nvPr>
        </p:nvSpPr>
        <p:spPr>
          <a:xfrm>
            <a:off x="617266" y="2455206"/>
            <a:ext cx="3791108" cy="3611237"/>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ECA94ECB-AF72-2C48-BD7E-AEA4C6AF603F}"/>
              </a:ext>
            </a:extLst>
          </p:cNvPr>
          <p:cNvSpPr>
            <a:spLocks noGrp="1"/>
          </p:cNvSpPr>
          <p:nvPr>
            <p:ph type="body" sz="quarter" idx="3"/>
          </p:nvPr>
        </p:nvSpPr>
        <p:spPr>
          <a:xfrm>
            <a:off x="4536728" y="1647695"/>
            <a:ext cx="3809778" cy="807510"/>
          </a:xfrm>
          <a:prstGeom prst="rect">
            <a:avLst/>
          </a:prstGeom>
        </p:spPr>
        <p:txBody>
          <a:bodyPr anchor="b"/>
          <a:lstStyle>
            <a:lvl1pPr marL="0" indent="0">
              <a:buNone/>
              <a:defRPr sz="1764" b="1"/>
            </a:lvl1pPr>
            <a:lvl2pPr marL="336042" indent="0">
              <a:buNone/>
              <a:defRPr sz="1470" b="1"/>
            </a:lvl2pPr>
            <a:lvl3pPr marL="672084" indent="0">
              <a:buNone/>
              <a:defRPr sz="1323" b="1"/>
            </a:lvl3pPr>
            <a:lvl4pPr marL="1008126" indent="0">
              <a:buNone/>
              <a:defRPr sz="1176" b="1"/>
            </a:lvl4pPr>
            <a:lvl5pPr marL="1344168" indent="0">
              <a:buNone/>
              <a:defRPr sz="1176" b="1"/>
            </a:lvl5pPr>
            <a:lvl6pPr marL="1680210" indent="0">
              <a:buNone/>
              <a:defRPr sz="1176" b="1"/>
            </a:lvl6pPr>
            <a:lvl7pPr marL="2016252" indent="0">
              <a:buNone/>
              <a:defRPr sz="1176" b="1"/>
            </a:lvl7pPr>
            <a:lvl8pPr marL="2352294" indent="0">
              <a:buNone/>
              <a:defRPr sz="1176" b="1"/>
            </a:lvl8pPr>
            <a:lvl9pPr marL="2688336" indent="0">
              <a:buNone/>
              <a:defRPr sz="1176" b="1"/>
            </a:lvl9pPr>
          </a:lstStyle>
          <a:p>
            <a:pPr lvl="0"/>
            <a:r>
              <a:rPr lang="en-GB"/>
              <a:t>Click to edit Master text styles</a:t>
            </a:r>
          </a:p>
        </p:txBody>
      </p:sp>
      <p:sp>
        <p:nvSpPr>
          <p:cNvPr id="6" name="Content Placeholder 5">
            <a:extLst>
              <a:ext uri="{FF2B5EF4-FFF2-40B4-BE49-F238E27FC236}">
                <a16:creationId xmlns:a16="http://schemas.microsoft.com/office/drawing/2014/main" id="{44989D01-8059-4A4D-8270-A3F122B949B3}"/>
              </a:ext>
            </a:extLst>
          </p:cNvPr>
          <p:cNvSpPr>
            <a:spLocks noGrp="1"/>
          </p:cNvSpPr>
          <p:nvPr>
            <p:ph sz="quarter" idx="4"/>
          </p:nvPr>
        </p:nvSpPr>
        <p:spPr>
          <a:xfrm>
            <a:off x="4536728" y="2455206"/>
            <a:ext cx="3809778" cy="3611237"/>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0202598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316BB-C47C-A14A-BE62-5B8E428FAB48}"/>
              </a:ext>
            </a:extLst>
          </p:cNvPr>
          <p:cNvSpPr>
            <a:spLocks noGrp="1"/>
          </p:cNvSpPr>
          <p:nvPr>
            <p:ph type="title"/>
          </p:nvPr>
        </p:nvSpPr>
        <p:spPr>
          <a:xfrm>
            <a:off x="616099" y="357857"/>
            <a:ext cx="7729240" cy="1299174"/>
          </a:xfrm>
          <a:prstGeom prst="rect">
            <a:avLst/>
          </a:prstGeom>
        </p:spPr>
        <p:txBody>
          <a:bodyPr/>
          <a:lstStyle/>
          <a:p>
            <a:r>
              <a:rPr lang="en-GB"/>
              <a:t>Click to edit Master title style</a:t>
            </a:r>
          </a:p>
        </p:txBody>
      </p:sp>
    </p:spTree>
    <p:extLst>
      <p:ext uri="{BB962C8B-B14F-4D97-AF65-F5344CB8AC3E}">
        <p14:creationId xmlns:p14="http://schemas.microsoft.com/office/powerpoint/2010/main" val="7434721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85887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A74FE-7FEA-D540-977D-856E17BB70C8}"/>
              </a:ext>
            </a:extLst>
          </p:cNvPr>
          <p:cNvSpPr>
            <a:spLocks noGrp="1"/>
          </p:cNvSpPr>
          <p:nvPr>
            <p:ph type="title"/>
          </p:nvPr>
        </p:nvSpPr>
        <p:spPr>
          <a:xfrm>
            <a:off x="617266" y="448098"/>
            <a:ext cx="2890297" cy="1568344"/>
          </a:xfrm>
          <a:prstGeom prst="rect">
            <a:avLst/>
          </a:prstGeom>
        </p:spPr>
        <p:txBody>
          <a:bodyPr anchor="b"/>
          <a:lstStyle>
            <a:lvl1pPr>
              <a:defRPr sz="2352"/>
            </a:lvl1pPr>
          </a:lstStyle>
          <a:p>
            <a:r>
              <a:rPr lang="en-GB"/>
              <a:t>Click to edit Master title style</a:t>
            </a:r>
          </a:p>
        </p:txBody>
      </p:sp>
      <p:sp>
        <p:nvSpPr>
          <p:cNvPr id="3" name="Content Placeholder 2">
            <a:extLst>
              <a:ext uri="{FF2B5EF4-FFF2-40B4-BE49-F238E27FC236}">
                <a16:creationId xmlns:a16="http://schemas.microsoft.com/office/drawing/2014/main" id="{67FF92D6-30CB-AD45-89A9-9B0E536B2AF3}"/>
              </a:ext>
            </a:extLst>
          </p:cNvPr>
          <p:cNvSpPr>
            <a:spLocks noGrp="1"/>
          </p:cNvSpPr>
          <p:nvPr>
            <p:ph idx="1"/>
          </p:nvPr>
        </p:nvSpPr>
        <p:spPr>
          <a:xfrm>
            <a:off x="3809778" y="967768"/>
            <a:ext cx="4536728" cy="4776604"/>
          </a:xfrm>
          <a:prstGeom prst="rect">
            <a:avLst/>
          </a:prstGeom>
        </p:spPr>
        <p:txBody>
          <a:bodyPr/>
          <a:lstStyle>
            <a:lvl1pPr>
              <a:defRPr sz="2352"/>
            </a:lvl1pPr>
            <a:lvl2pPr>
              <a:defRPr sz="2058"/>
            </a:lvl2pPr>
            <a:lvl3pPr>
              <a:defRPr sz="1764"/>
            </a:lvl3pPr>
            <a:lvl4pPr>
              <a:defRPr sz="1470"/>
            </a:lvl4pPr>
            <a:lvl5pPr>
              <a:defRPr sz="1470"/>
            </a:lvl5pPr>
            <a:lvl6pPr>
              <a:defRPr sz="1470"/>
            </a:lvl6pPr>
            <a:lvl7pPr>
              <a:defRPr sz="1470"/>
            </a:lvl7pPr>
            <a:lvl8pPr>
              <a:defRPr sz="1470"/>
            </a:lvl8pPr>
            <a:lvl9pPr>
              <a:defRPr sz="147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34E894A4-8B6D-FF4C-ABE0-CAB63ED2D63C}"/>
              </a:ext>
            </a:extLst>
          </p:cNvPr>
          <p:cNvSpPr>
            <a:spLocks noGrp="1"/>
          </p:cNvSpPr>
          <p:nvPr>
            <p:ph type="body" sz="half" idx="2"/>
          </p:nvPr>
        </p:nvSpPr>
        <p:spPr>
          <a:xfrm>
            <a:off x="617266" y="2016443"/>
            <a:ext cx="2890297" cy="3735709"/>
          </a:xfrm>
          <a:prstGeom prst="rect">
            <a:avLst/>
          </a:prstGeom>
        </p:spPr>
        <p:txBody>
          <a:bodyPr/>
          <a:lstStyle>
            <a:lvl1pPr marL="0" indent="0">
              <a:buNone/>
              <a:defRPr sz="1176"/>
            </a:lvl1pPr>
            <a:lvl2pPr marL="336042" indent="0">
              <a:buNone/>
              <a:defRPr sz="1029"/>
            </a:lvl2pPr>
            <a:lvl3pPr marL="672084" indent="0">
              <a:buNone/>
              <a:defRPr sz="882"/>
            </a:lvl3pPr>
            <a:lvl4pPr marL="1008126" indent="0">
              <a:buNone/>
              <a:defRPr sz="735"/>
            </a:lvl4pPr>
            <a:lvl5pPr marL="1344168" indent="0">
              <a:buNone/>
              <a:defRPr sz="735"/>
            </a:lvl5pPr>
            <a:lvl6pPr marL="1680210" indent="0">
              <a:buNone/>
              <a:defRPr sz="735"/>
            </a:lvl6pPr>
            <a:lvl7pPr marL="2016252" indent="0">
              <a:buNone/>
              <a:defRPr sz="735"/>
            </a:lvl7pPr>
            <a:lvl8pPr marL="2352294" indent="0">
              <a:buNone/>
              <a:defRPr sz="735"/>
            </a:lvl8pPr>
            <a:lvl9pPr marL="2688336" indent="0">
              <a:buNone/>
              <a:defRPr sz="735"/>
            </a:lvl9pPr>
          </a:lstStyle>
          <a:p>
            <a:pPr lvl="0"/>
            <a:r>
              <a:rPr lang="en-GB"/>
              <a:t>Click to edit Master text styles</a:t>
            </a:r>
          </a:p>
        </p:txBody>
      </p:sp>
    </p:spTree>
    <p:extLst>
      <p:ext uri="{BB962C8B-B14F-4D97-AF65-F5344CB8AC3E}">
        <p14:creationId xmlns:p14="http://schemas.microsoft.com/office/powerpoint/2010/main" val="36002405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5109F-DBFB-9547-BBA2-1D78B00C8BFC}"/>
              </a:ext>
            </a:extLst>
          </p:cNvPr>
          <p:cNvSpPr>
            <a:spLocks noGrp="1"/>
          </p:cNvSpPr>
          <p:nvPr>
            <p:ph type="title"/>
          </p:nvPr>
        </p:nvSpPr>
        <p:spPr>
          <a:xfrm>
            <a:off x="617266" y="448098"/>
            <a:ext cx="2890297" cy="1568344"/>
          </a:xfrm>
          <a:prstGeom prst="rect">
            <a:avLst/>
          </a:prstGeom>
        </p:spPr>
        <p:txBody>
          <a:bodyPr anchor="b"/>
          <a:lstStyle>
            <a:lvl1pPr>
              <a:defRPr sz="2352"/>
            </a:lvl1pPr>
          </a:lstStyle>
          <a:p>
            <a:r>
              <a:rPr lang="en-GB"/>
              <a:t>Click to edit Master title style</a:t>
            </a:r>
          </a:p>
        </p:txBody>
      </p:sp>
      <p:sp>
        <p:nvSpPr>
          <p:cNvPr id="3" name="Picture Placeholder 2">
            <a:extLst>
              <a:ext uri="{FF2B5EF4-FFF2-40B4-BE49-F238E27FC236}">
                <a16:creationId xmlns:a16="http://schemas.microsoft.com/office/drawing/2014/main" id="{78C4A511-BF47-7F40-9600-E117E26EDAF3}"/>
              </a:ext>
            </a:extLst>
          </p:cNvPr>
          <p:cNvSpPr>
            <a:spLocks noGrp="1"/>
          </p:cNvSpPr>
          <p:nvPr>
            <p:ph type="pic" idx="1"/>
          </p:nvPr>
        </p:nvSpPr>
        <p:spPr>
          <a:xfrm>
            <a:off x="3809778" y="967768"/>
            <a:ext cx="4536728" cy="4776604"/>
          </a:xfrm>
          <a:prstGeom prst="rect">
            <a:avLst/>
          </a:prstGeom>
        </p:spPr>
        <p:txBody>
          <a:bodyPr/>
          <a:lstStyle>
            <a:lvl1pPr marL="0" indent="0">
              <a:buNone/>
              <a:defRPr sz="2352"/>
            </a:lvl1pPr>
            <a:lvl2pPr marL="336042" indent="0">
              <a:buNone/>
              <a:defRPr sz="2058"/>
            </a:lvl2pPr>
            <a:lvl3pPr marL="672084" indent="0">
              <a:buNone/>
              <a:defRPr sz="1764"/>
            </a:lvl3pPr>
            <a:lvl4pPr marL="1008126" indent="0">
              <a:buNone/>
              <a:defRPr sz="1470"/>
            </a:lvl4pPr>
            <a:lvl5pPr marL="1344168" indent="0">
              <a:buNone/>
              <a:defRPr sz="1470"/>
            </a:lvl5pPr>
            <a:lvl6pPr marL="1680210" indent="0">
              <a:buNone/>
              <a:defRPr sz="1470"/>
            </a:lvl6pPr>
            <a:lvl7pPr marL="2016252" indent="0">
              <a:buNone/>
              <a:defRPr sz="1470"/>
            </a:lvl7pPr>
            <a:lvl8pPr marL="2352294" indent="0">
              <a:buNone/>
              <a:defRPr sz="1470"/>
            </a:lvl8pPr>
            <a:lvl9pPr marL="2688336" indent="0">
              <a:buNone/>
              <a:defRPr sz="1470"/>
            </a:lvl9pPr>
          </a:lstStyle>
          <a:p>
            <a:endParaRPr lang="en-GB"/>
          </a:p>
        </p:txBody>
      </p:sp>
      <p:sp>
        <p:nvSpPr>
          <p:cNvPr id="4" name="Text Placeholder 3">
            <a:extLst>
              <a:ext uri="{FF2B5EF4-FFF2-40B4-BE49-F238E27FC236}">
                <a16:creationId xmlns:a16="http://schemas.microsoft.com/office/drawing/2014/main" id="{53E7BF66-578E-B240-84AC-DA8F6A651BD4}"/>
              </a:ext>
            </a:extLst>
          </p:cNvPr>
          <p:cNvSpPr>
            <a:spLocks noGrp="1"/>
          </p:cNvSpPr>
          <p:nvPr>
            <p:ph type="body" sz="half" idx="2"/>
          </p:nvPr>
        </p:nvSpPr>
        <p:spPr>
          <a:xfrm>
            <a:off x="617266" y="2016443"/>
            <a:ext cx="2890297" cy="3735709"/>
          </a:xfrm>
          <a:prstGeom prst="rect">
            <a:avLst/>
          </a:prstGeom>
        </p:spPr>
        <p:txBody>
          <a:bodyPr/>
          <a:lstStyle>
            <a:lvl1pPr marL="0" indent="0">
              <a:buNone/>
              <a:defRPr sz="1176"/>
            </a:lvl1pPr>
            <a:lvl2pPr marL="336042" indent="0">
              <a:buNone/>
              <a:defRPr sz="1029"/>
            </a:lvl2pPr>
            <a:lvl3pPr marL="672084" indent="0">
              <a:buNone/>
              <a:defRPr sz="882"/>
            </a:lvl3pPr>
            <a:lvl4pPr marL="1008126" indent="0">
              <a:buNone/>
              <a:defRPr sz="735"/>
            </a:lvl4pPr>
            <a:lvl5pPr marL="1344168" indent="0">
              <a:buNone/>
              <a:defRPr sz="735"/>
            </a:lvl5pPr>
            <a:lvl6pPr marL="1680210" indent="0">
              <a:buNone/>
              <a:defRPr sz="735"/>
            </a:lvl6pPr>
            <a:lvl7pPr marL="2016252" indent="0">
              <a:buNone/>
              <a:defRPr sz="735"/>
            </a:lvl7pPr>
            <a:lvl8pPr marL="2352294" indent="0">
              <a:buNone/>
              <a:defRPr sz="735"/>
            </a:lvl8pPr>
            <a:lvl9pPr marL="2688336" indent="0">
              <a:buNone/>
              <a:defRPr sz="735"/>
            </a:lvl9pPr>
          </a:lstStyle>
          <a:p>
            <a:pPr lvl="0"/>
            <a:r>
              <a:rPr lang="en-GB"/>
              <a:t>Click to edit Master text styles</a:t>
            </a:r>
          </a:p>
        </p:txBody>
      </p:sp>
    </p:spTree>
    <p:extLst>
      <p:ext uri="{BB962C8B-B14F-4D97-AF65-F5344CB8AC3E}">
        <p14:creationId xmlns:p14="http://schemas.microsoft.com/office/powerpoint/2010/main" val="817113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4544720"/>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141AA-D8FE-394A-9C10-F52ABAF93A98}"/>
              </a:ext>
            </a:extLst>
          </p:cNvPr>
          <p:cNvSpPr>
            <a:spLocks noGrp="1"/>
          </p:cNvSpPr>
          <p:nvPr>
            <p:ph type="title"/>
          </p:nvPr>
        </p:nvSpPr>
        <p:spPr>
          <a:xfrm>
            <a:off x="616099" y="357857"/>
            <a:ext cx="7729240" cy="1299174"/>
          </a:xfrm>
          <a:prstGeom prst="rect">
            <a:avLst/>
          </a:prstGeom>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5F08EFB-BE3B-244D-86C9-116AD351740B}"/>
              </a:ext>
            </a:extLst>
          </p:cNvPr>
          <p:cNvSpPr>
            <a:spLocks noGrp="1"/>
          </p:cNvSpPr>
          <p:nvPr>
            <p:ph type="body" orient="vert" idx="1"/>
          </p:nvPr>
        </p:nvSpPr>
        <p:spPr>
          <a:xfrm>
            <a:off x="616099" y="1789282"/>
            <a:ext cx="7729240" cy="4264714"/>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7733030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72F0E2-5165-C140-867C-CCC3FCDBC045}"/>
              </a:ext>
            </a:extLst>
          </p:cNvPr>
          <p:cNvSpPr>
            <a:spLocks noGrp="1"/>
          </p:cNvSpPr>
          <p:nvPr>
            <p:ph type="title" orient="vert"/>
          </p:nvPr>
        </p:nvSpPr>
        <p:spPr>
          <a:xfrm>
            <a:off x="6413029" y="357856"/>
            <a:ext cx="1932310" cy="5696139"/>
          </a:xfrm>
          <a:prstGeom prst="rect">
            <a:avLst/>
          </a:prstGeo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6325F7BF-C6D6-BE4F-84DF-219C03227589}"/>
              </a:ext>
            </a:extLst>
          </p:cNvPr>
          <p:cNvSpPr>
            <a:spLocks noGrp="1"/>
          </p:cNvSpPr>
          <p:nvPr>
            <p:ph type="body" orient="vert" idx="1"/>
          </p:nvPr>
        </p:nvSpPr>
        <p:spPr>
          <a:xfrm>
            <a:off x="616099" y="357856"/>
            <a:ext cx="5684912" cy="5696139"/>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9042023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903139" y="2464541"/>
            <a:ext cx="6553051" cy="2217735"/>
          </a:xfrm>
        </p:spPr>
        <p:txBody>
          <a:bodyPr anchor="b">
            <a:normAutofit/>
          </a:bodyPr>
          <a:lstStyle>
            <a:lvl1pPr>
              <a:defRPr sz="3969"/>
            </a:lvl1pPr>
          </a:lstStyle>
          <a:p>
            <a:r>
              <a:rPr lang="fr-FR"/>
              <a:t>Modifiez le style du titre</a:t>
            </a:r>
            <a:endParaRPr lang="en-US" dirty="0"/>
          </a:p>
        </p:txBody>
      </p:sp>
      <p:sp>
        <p:nvSpPr>
          <p:cNvPr id="3" name="Subtitle 2"/>
          <p:cNvSpPr>
            <a:spLocks noGrp="1"/>
          </p:cNvSpPr>
          <p:nvPr>
            <p:ph type="subTitle" idx="1"/>
          </p:nvPr>
        </p:nvSpPr>
        <p:spPr>
          <a:xfrm>
            <a:off x="1903139" y="4682274"/>
            <a:ext cx="6553051" cy="1103862"/>
          </a:xfrm>
        </p:spPr>
        <p:txBody>
          <a:bodyPr anchor="t"/>
          <a:lstStyle>
            <a:lvl1pPr marL="0" indent="0" algn="l">
              <a:buNone/>
              <a:defRPr>
                <a:solidFill>
                  <a:schemeClr val="tx1">
                    <a:lumMod val="65000"/>
                    <a:lumOff val="35000"/>
                  </a:schemeClr>
                </a:solidFill>
              </a:defRPr>
            </a:lvl1pPr>
            <a:lvl2pPr marL="336042" indent="0" algn="ctr">
              <a:buNone/>
              <a:defRPr>
                <a:solidFill>
                  <a:schemeClr val="tx1">
                    <a:tint val="75000"/>
                  </a:schemeClr>
                </a:solidFill>
              </a:defRPr>
            </a:lvl2pPr>
            <a:lvl3pPr marL="672084" indent="0" algn="ctr">
              <a:buNone/>
              <a:defRPr>
                <a:solidFill>
                  <a:schemeClr val="tx1">
                    <a:tint val="75000"/>
                  </a:schemeClr>
                </a:solidFill>
              </a:defRPr>
            </a:lvl3pPr>
            <a:lvl4pPr marL="1008126" indent="0" algn="ctr">
              <a:buNone/>
              <a:defRPr>
                <a:solidFill>
                  <a:schemeClr val="tx1">
                    <a:tint val="75000"/>
                  </a:schemeClr>
                </a:solidFill>
              </a:defRPr>
            </a:lvl4pPr>
            <a:lvl5pPr marL="1344168" indent="0" algn="ctr">
              <a:buNone/>
              <a:defRPr>
                <a:solidFill>
                  <a:schemeClr val="tx1">
                    <a:tint val="75000"/>
                  </a:schemeClr>
                </a:solidFill>
              </a:defRPr>
            </a:lvl5pPr>
            <a:lvl6pPr marL="1680210" indent="0" algn="ctr">
              <a:buNone/>
              <a:defRPr>
                <a:solidFill>
                  <a:schemeClr val="tx1">
                    <a:tint val="75000"/>
                  </a:schemeClr>
                </a:solidFill>
              </a:defRPr>
            </a:lvl6pPr>
            <a:lvl7pPr marL="2016252" indent="0" algn="ctr">
              <a:buNone/>
              <a:defRPr>
                <a:solidFill>
                  <a:schemeClr val="tx1">
                    <a:tint val="75000"/>
                  </a:schemeClr>
                </a:solidFill>
              </a:defRPr>
            </a:lvl7pPr>
            <a:lvl8pPr marL="2352294" indent="0" algn="ctr">
              <a:buNone/>
              <a:defRPr>
                <a:solidFill>
                  <a:schemeClr val="tx1">
                    <a:tint val="75000"/>
                  </a:schemeClr>
                </a:solidFill>
              </a:defRPr>
            </a:lvl8pPr>
            <a:lvl9pPr marL="2688336"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FC66084A-A2CE-49AB-A6E2-4C3FB423FEC9}" type="datetimeFigureOut">
              <a:rPr lang="fr-FR" smtClean="0"/>
              <a:t>07/06/2021</a:t>
            </a:fld>
            <a:endParaRPr lang="fr-FR"/>
          </a:p>
        </p:txBody>
      </p:sp>
      <p:sp>
        <p:nvSpPr>
          <p:cNvPr id="5" name="Footer Placeholder 4"/>
          <p:cNvSpPr>
            <a:spLocks noGrp="1"/>
          </p:cNvSpPr>
          <p:nvPr>
            <p:ph type="ftr" sz="quarter" idx="11"/>
          </p:nvPr>
        </p:nvSpPr>
        <p:spPr/>
        <p:txBody>
          <a:bodyPr/>
          <a:lstStyle/>
          <a:p>
            <a:endParaRPr lang="fr-FR"/>
          </a:p>
        </p:txBody>
      </p:sp>
      <p:sp>
        <p:nvSpPr>
          <p:cNvPr id="7" name="Freeform 6"/>
          <p:cNvSpPr/>
          <p:nvPr/>
        </p:nvSpPr>
        <p:spPr bwMode="auto">
          <a:xfrm>
            <a:off x="0" y="4237735"/>
            <a:ext cx="1282365" cy="7630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0896" y="4439369"/>
            <a:ext cx="573149" cy="357856"/>
          </a:xfrm>
        </p:spPr>
        <p:txBody>
          <a:bodyPr/>
          <a:lstStyle/>
          <a:p>
            <a:fld id="{3FD7BB83-C69F-496A-B280-B512DBA06E6E}" type="slidenum">
              <a:rPr lang="fr-FR" smtClean="0"/>
              <a:t>‹#›</a:t>
            </a:fld>
            <a:endParaRPr lang="fr-FR"/>
          </a:p>
        </p:txBody>
      </p:sp>
    </p:spTree>
    <p:extLst>
      <p:ext uri="{BB962C8B-B14F-4D97-AF65-F5344CB8AC3E}">
        <p14:creationId xmlns:p14="http://schemas.microsoft.com/office/powerpoint/2010/main" val="23808050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905868" y="611685"/>
            <a:ext cx="6550322" cy="1255391"/>
          </a:xfrm>
        </p:spPr>
        <p:txBody>
          <a:bodyPr/>
          <a:lstStyle/>
          <a:p>
            <a:r>
              <a:rPr lang="fr-FR"/>
              <a:t>Modifiez le style du titre</a:t>
            </a:r>
            <a:endParaRPr lang="en-US" dirty="0"/>
          </a:p>
        </p:txBody>
      </p:sp>
      <p:sp>
        <p:nvSpPr>
          <p:cNvPr id="3" name="Content Placeholder 2"/>
          <p:cNvSpPr>
            <a:spLocks noGrp="1"/>
          </p:cNvSpPr>
          <p:nvPr>
            <p:ph idx="1"/>
          </p:nvPr>
        </p:nvSpPr>
        <p:spPr>
          <a:xfrm>
            <a:off x="1903138" y="2091126"/>
            <a:ext cx="6553052" cy="3702419"/>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C66084A-A2CE-49AB-A6E2-4C3FB423FEC9}" type="datetimeFigureOut">
              <a:rPr lang="fr-FR" smtClean="0"/>
              <a:t>07/06/2021</a:t>
            </a:fld>
            <a:endParaRPr lang="fr-FR"/>
          </a:p>
        </p:txBody>
      </p:sp>
      <p:sp>
        <p:nvSpPr>
          <p:cNvPr id="5" name="Footer Placeholder 4"/>
          <p:cNvSpPr>
            <a:spLocks noGrp="1"/>
          </p:cNvSpPr>
          <p:nvPr>
            <p:ph type="ftr" sz="quarter" idx="11"/>
          </p:nvPr>
        </p:nvSpPr>
        <p:spPr/>
        <p:txBody>
          <a:bodyPr/>
          <a:lstStyle/>
          <a:p>
            <a:endParaRPr lang="fr-FR"/>
          </a:p>
        </p:txBody>
      </p:sp>
      <p:sp>
        <p:nvSpPr>
          <p:cNvPr id="8" name="Freeform 11"/>
          <p:cNvSpPr/>
          <p:nvPr/>
        </p:nvSpPr>
        <p:spPr bwMode="auto">
          <a:xfrm flipV="1">
            <a:off x="-3079" y="700154"/>
            <a:ext cx="1167609" cy="497198"/>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FD7BB83-C69F-496A-B280-B512DBA06E6E}" type="slidenum">
              <a:rPr lang="fr-FR" smtClean="0"/>
              <a:t>‹#›</a:t>
            </a:fld>
            <a:endParaRPr lang="fr-FR"/>
          </a:p>
        </p:txBody>
      </p:sp>
    </p:spTree>
    <p:extLst>
      <p:ext uri="{BB962C8B-B14F-4D97-AF65-F5344CB8AC3E}">
        <p14:creationId xmlns:p14="http://schemas.microsoft.com/office/powerpoint/2010/main" val="8466114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903139" y="2017766"/>
            <a:ext cx="6553051" cy="1439560"/>
          </a:xfrm>
        </p:spPr>
        <p:txBody>
          <a:bodyPr anchor="b"/>
          <a:lstStyle>
            <a:lvl1pPr algn="l">
              <a:defRPr sz="2940" b="0" cap="none"/>
            </a:lvl1pPr>
          </a:lstStyle>
          <a:p>
            <a:r>
              <a:rPr lang="fr-FR"/>
              <a:t>Modifiez le style du titre</a:t>
            </a:r>
            <a:endParaRPr lang="en-US" dirty="0"/>
          </a:p>
        </p:txBody>
      </p:sp>
      <p:sp>
        <p:nvSpPr>
          <p:cNvPr id="3" name="Text Placeholder 2"/>
          <p:cNvSpPr>
            <a:spLocks noGrp="1"/>
          </p:cNvSpPr>
          <p:nvPr>
            <p:ph type="body" idx="1"/>
          </p:nvPr>
        </p:nvSpPr>
        <p:spPr>
          <a:xfrm>
            <a:off x="1903139" y="3459853"/>
            <a:ext cx="6553051" cy="843272"/>
          </a:xfrm>
        </p:spPr>
        <p:txBody>
          <a:bodyPr anchor="t"/>
          <a:lstStyle>
            <a:lvl1pPr marL="0" indent="0" algn="l">
              <a:buNone/>
              <a:defRPr sz="1470">
                <a:solidFill>
                  <a:schemeClr val="tx1">
                    <a:lumMod val="65000"/>
                    <a:lumOff val="35000"/>
                  </a:schemeClr>
                </a:solidFill>
              </a:defRPr>
            </a:lvl1pPr>
            <a:lvl2pPr marL="336042" indent="0">
              <a:buNone/>
              <a:defRPr sz="1323">
                <a:solidFill>
                  <a:schemeClr val="tx1">
                    <a:tint val="75000"/>
                  </a:schemeClr>
                </a:solidFill>
              </a:defRPr>
            </a:lvl2pPr>
            <a:lvl3pPr marL="672084" indent="0">
              <a:buNone/>
              <a:defRPr sz="1176">
                <a:solidFill>
                  <a:schemeClr val="tx1">
                    <a:tint val="75000"/>
                  </a:schemeClr>
                </a:solidFill>
              </a:defRPr>
            </a:lvl3pPr>
            <a:lvl4pPr marL="1008126" indent="0">
              <a:buNone/>
              <a:defRPr sz="1029">
                <a:solidFill>
                  <a:schemeClr val="tx1">
                    <a:tint val="75000"/>
                  </a:schemeClr>
                </a:solidFill>
              </a:defRPr>
            </a:lvl4pPr>
            <a:lvl5pPr marL="1344168" indent="0">
              <a:buNone/>
              <a:defRPr sz="1029">
                <a:solidFill>
                  <a:schemeClr val="tx1">
                    <a:tint val="75000"/>
                  </a:schemeClr>
                </a:solidFill>
              </a:defRPr>
            </a:lvl5pPr>
            <a:lvl6pPr marL="1680210" indent="0">
              <a:buNone/>
              <a:defRPr sz="1029">
                <a:solidFill>
                  <a:schemeClr val="tx1">
                    <a:tint val="75000"/>
                  </a:schemeClr>
                </a:solidFill>
              </a:defRPr>
            </a:lvl6pPr>
            <a:lvl7pPr marL="2016252" indent="0">
              <a:buNone/>
              <a:defRPr sz="1029">
                <a:solidFill>
                  <a:schemeClr val="tx1">
                    <a:tint val="75000"/>
                  </a:schemeClr>
                </a:solidFill>
              </a:defRPr>
            </a:lvl7pPr>
            <a:lvl8pPr marL="2352294" indent="0">
              <a:buNone/>
              <a:defRPr sz="1029">
                <a:solidFill>
                  <a:schemeClr val="tx1">
                    <a:tint val="75000"/>
                  </a:schemeClr>
                </a:solidFill>
              </a:defRPr>
            </a:lvl8pPr>
            <a:lvl9pPr marL="2688336" indent="0">
              <a:buNone/>
              <a:defRPr sz="1029">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FC66084A-A2CE-49AB-A6E2-4C3FB423FEC9}" type="datetimeFigureOut">
              <a:rPr lang="fr-FR" smtClean="0"/>
              <a:t>07/06/2021</a:t>
            </a:fld>
            <a:endParaRPr lang="fr-FR"/>
          </a:p>
        </p:txBody>
      </p:sp>
      <p:sp>
        <p:nvSpPr>
          <p:cNvPr id="5" name="Footer Placeholder 4"/>
          <p:cNvSpPr>
            <a:spLocks noGrp="1"/>
          </p:cNvSpPr>
          <p:nvPr>
            <p:ph type="ftr" sz="quarter" idx="11"/>
          </p:nvPr>
        </p:nvSpPr>
        <p:spPr/>
        <p:txBody>
          <a:bodyPr/>
          <a:lstStyle/>
          <a:p>
            <a:endParaRPr lang="fr-FR"/>
          </a:p>
        </p:txBody>
      </p:sp>
      <p:sp>
        <p:nvSpPr>
          <p:cNvPr id="9" name="Freeform 11"/>
          <p:cNvSpPr/>
          <p:nvPr/>
        </p:nvSpPr>
        <p:spPr bwMode="auto">
          <a:xfrm flipV="1">
            <a:off x="-3079" y="3114906"/>
            <a:ext cx="1167609" cy="497198"/>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0896" y="3179557"/>
            <a:ext cx="573149" cy="357856"/>
          </a:xfrm>
        </p:spPr>
        <p:txBody>
          <a:bodyPr/>
          <a:lstStyle/>
          <a:p>
            <a:fld id="{3FD7BB83-C69F-496A-B280-B512DBA06E6E}" type="slidenum">
              <a:rPr lang="fr-FR" smtClean="0"/>
              <a:t>‹#›</a:t>
            </a:fld>
            <a:endParaRPr lang="fr-FR"/>
          </a:p>
        </p:txBody>
      </p:sp>
    </p:spTree>
    <p:extLst>
      <p:ext uri="{BB962C8B-B14F-4D97-AF65-F5344CB8AC3E}">
        <p14:creationId xmlns:p14="http://schemas.microsoft.com/office/powerpoint/2010/main" val="603113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903138" y="2091126"/>
            <a:ext cx="3170803" cy="3702419"/>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285386" y="2083895"/>
            <a:ext cx="3170803" cy="3702419"/>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FC66084A-A2CE-49AB-A6E2-4C3FB423FEC9}" type="datetimeFigureOut">
              <a:rPr lang="fr-FR" smtClean="0"/>
              <a:t>07/06/2021</a:t>
            </a:fld>
            <a:endParaRPr lang="fr-FR"/>
          </a:p>
        </p:txBody>
      </p:sp>
      <p:sp>
        <p:nvSpPr>
          <p:cNvPr id="6" name="Footer Placeholder 5"/>
          <p:cNvSpPr>
            <a:spLocks noGrp="1"/>
          </p:cNvSpPr>
          <p:nvPr>
            <p:ph type="ftr" sz="quarter" idx="11"/>
          </p:nvPr>
        </p:nvSpPr>
        <p:spPr/>
        <p:txBody>
          <a:bodyPr/>
          <a:lstStyle/>
          <a:p>
            <a:endParaRPr lang="fr-FR"/>
          </a:p>
        </p:txBody>
      </p:sp>
      <p:sp>
        <p:nvSpPr>
          <p:cNvPr id="10" name="Freeform 11"/>
          <p:cNvSpPr/>
          <p:nvPr/>
        </p:nvSpPr>
        <p:spPr bwMode="auto">
          <a:xfrm flipV="1">
            <a:off x="-3079" y="700154"/>
            <a:ext cx="1167609" cy="497198"/>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390896" y="772100"/>
            <a:ext cx="573149" cy="357856"/>
          </a:xfrm>
        </p:spPr>
        <p:txBody>
          <a:bodyPr/>
          <a:lstStyle/>
          <a:p>
            <a:fld id="{3FD7BB83-C69F-496A-B280-B512DBA06E6E}" type="slidenum">
              <a:rPr lang="fr-FR" smtClean="0"/>
              <a:t>‹#›</a:t>
            </a:fld>
            <a:endParaRPr lang="fr-FR"/>
          </a:p>
        </p:txBody>
      </p:sp>
    </p:spTree>
    <p:extLst>
      <p:ext uri="{BB962C8B-B14F-4D97-AF65-F5344CB8AC3E}">
        <p14:creationId xmlns:p14="http://schemas.microsoft.com/office/powerpoint/2010/main" val="38471219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2160516" y="1933432"/>
            <a:ext cx="2934762" cy="564790"/>
          </a:xfrm>
        </p:spPr>
        <p:txBody>
          <a:bodyPr anchor="b">
            <a:noAutofit/>
          </a:bodyPr>
          <a:lstStyle>
            <a:lvl1pPr marL="0" indent="0">
              <a:buNone/>
              <a:defRPr sz="1764" b="0"/>
            </a:lvl1pPr>
            <a:lvl2pPr marL="336042" indent="0">
              <a:buNone/>
              <a:defRPr sz="1470" b="1"/>
            </a:lvl2pPr>
            <a:lvl3pPr marL="672084" indent="0">
              <a:buNone/>
              <a:defRPr sz="1323" b="1"/>
            </a:lvl3pPr>
            <a:lvl4pPr marL="1008126" indent="0">
              <a:buNone/>
              <a:defRPr sz="1176" b="1"/>
            </a:lvl4pPr>
            <a:lvl5pPr marL="1344168" indent="0">
              <a:buNone/>
              <a:defRPr sz="1176" b="1"/>
            </a:lvl5pPr>
            <a:lvl6pPr marL="1680210" indent="0">
              <a:buNone/>
              <a:defRPr sz="1176" b="1"/>
            </a:lvl6pPr>
            <a:lvl7pPr marL="2016252" indent="0">
              <a:buNone/>
              <a:defRPr sz="1176" b="1"/>
            </a:lvl7pPr>
            <a:lvl8pPr marL="2352294" indent="0">
              <a:buNone/>
              <a:defRPr sz="1176" b="1"/>
            </a:lvl8pPr>
            <a:lvl9pPr marL="2688336" indent="0">
              <a:buNone/>
              <a:defRPr sz="1176" b="1"/>
            </a:lvl9pPr>
          </a:lstStyle>
          <a:p>
            <a:pPr lvl="0"/>
            <a:r>
              <a:rPr lang="fr-FR"/>
              <a:t>Modifiez les styles du texte du masque</a:t>
            </a:r>
          </a:p>
        </p:txBody>
      </p:sp>
      <p:sp>
        <p:nvSpPr>
          <p:cNvPr id="4" name="Content Placeholder 3"/>
          <p:cNvSpPr>
            <a:spLocks noGrp="1"/>
          </p:cNvSpPr>
          <p:nvPr>
            <p:ph sz="half" idx="2"/>
          </p:nvPr>
        </p:nvSpPr>
        <p:spPr>
          <a:xfrm>
            <a:off x="1903139" y="2498223"/>
            <a:ext cx="3192140" cy="3287289"/>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517568" y="1930268"/>
            <a:ext cx="2939370" cy="564790"/>
          </a:xfrm>
        </p:spPr>
        <p:txBody>
          <a:bodyPr anchor="b">
            <a:noAutofit/>
          </a:bodyPr>
          <a:lstStyle>
            <a:lvl1pPr marL="0" indent="0">
              <a:buNone/>
              <a:defRPr sz="1764" b="0"/>
            </a:lvl1pPr>
            <a:lvl2pPr marL="336042" indent="0">
              <a:buNone/>
              <a:defRPr sz="1470" b="1"/>
            </a:lvl2pPr>
            <a:lvl3pPr marL="672084" indent="0">
              <a:buNone/>
              <a:defRPr sz="1323" b="1"/>
            </a:lvl3pPr>
            <a:lvl4pPr marL="1008126" indent="0">
              <a:buNone/>
              <a:defRPr sz="1176" b="1"/>
            </a:lvl4pPr>
            <a:lvl5pPr marL="1344168" indent="0">
              <a:buNone/>
              <a:defRPr sz="1176" b="1"/>
            </a:lvl5pPr>
            <a:lvl6pPr marL="1680210" indent="0">
              <a:buNone/>
              <a:defRPr sz="1176" b="1"/>
            </a:lvl6pPr>
            <a:lvl7pPr marL="2016252" indent="0">
              <a:buNone/>
              <a:defRPr sz="1176" b="1"/>
            </a:lvl7pPr>
            <a:lvl8pPr marL="2352294" indent="0">
              <a:buNone/>
              <a:defRPr sz="1176" b="1"/>
            </a:lvl8pPr>
            <a:lvl9pPr marL="2688336" indent="0">
              <a:buNone/>
              <a:defRPr sz="1176" b="1"/>
            </a:lvl9pPr>
          </a:lstStyle>
          <a:p>
            <a:pPr lvl="0"/>
            <a:r>
              <a:rPr lang="fr-FR"/>
              <a:t>Modifiez les styles du texte du masque</a:t>
            </a:r>
          </a:p>
        </p:txBody>
      </p:sp>
      <p:sp>
        <p:nvSpPr>
          <p:cNvPr id="6" name="Content Placeholder 5"/>
          <p:cNvSpPr>
            <a:spLocks noGrp="1"/>
          </p:cNvSpPr>
          <p:nvPr>
            <p:ph sz="quarter" idx="4"/>
          </p:nvPr>
        </p:nvSpPr>
        <p:spPr>
          <a:xfrm>
            <a:off x="5267900" y="2495059"/>
            <a:ext cx="3189039" cy="3287289"/>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FC66084A-A2CE-49AB-A6E2-4C3FB423FEC9}" type="datetimeFigureOut">
              <a:rPr lang="fr-FR" smtClean="0"/>
              <a:t>07/06/2021</a:t>
            </a:fld>
            <a:endParaRPr lang="fr-FR"/>
          </a:p>
        </p:txBody>
      </p:sp>
      <p:sp>
        <p:nvSpPr>
          <p:cNvPr id="8" name="Footer Placeholder 7"/>
          <p:cNvSpPr>
            <a:spLocks noGrp="1"/>
          </p:cNvSpPr>
          <p:nvPr>
            <p:ph type="ftr" sz="quarter" idx="11"/>
          </p:nvPr>
        </p:nvSpPr>
        <p:spPr/>
        <p:txBody>
          <a:bodyPr/>
          <a:lstStyle/>
          <a:p>
            <a:endParaRPr lang="fr-FR"/>
          </a:p>
        </p:txBody>
      </p:sp>
      <p:sp>
        <p:nvSpPr>
          <p:cNvPr id="12" name="Freeform 11"/>
          <p:cNvSpPr/>
          <p:nvPr/>
        </p:nvSpPr>
        <p:spPr bwMode="auto">
          <a:xfrm flipV="1">
            <a:off x="-3079" y="700154"/>
            <a:ext cx="1167609" cy="497198"/>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0896" y="772100"/>
            <a:ext cx="573149" cy="357856"/>
          </a:xfrm>
        </p:spPr>
        <p:txBody>
          <a:bodyPr/>
          <a:lstStyle/>
          <a:p>
            <a:fld id="{3FD7BB83-C69F-496A-B280-B512DBA06E6E}" type="slidenum">
              <a:rPr lang="fr-FR" smtClean="0"/>
              <a:t>‹#›</a:t>
            </a:fld>
            <a:endParaRPr lang="fr-FR"/>
          </a:p>
        </p:txBody>
      </p:sp>
    </p:spTree>
    <p:extLst>
      <p:ext uri="{BB962C8B-B14F-4D97-AF65-F5344CB8AC3E}">
        <p14:creationId xmlns:p14="http://schemas.microsoft.com/office/powerpoint/2010/main" val="10398891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FC66084A-A2CE-49AB-A6E2-4C3FB423FEC9}" type="datetimeFigureOut">
              <a:rPr lang="fr-FR" smtClean="0"/>
              <a:t>07/06/2021</a:t>
            </a:fld>
            <a:endParaRPr lang="fr-FR"/>
          </a:p>
        </p:txBody>
      </p:sp>
      <p:sp>
        <p:nvSpPr>
          <p:cNvPr id="4" name="Footer Placeholder 3"/>
          <p:cNvSpPr>
            <a:spLocks noGrp="1"/>
          </p:cNvSpPr>
          <p:nvPr>
            <p:ph type="ftr" sz="quarter" idx="11"/>
          </p:nvPr>
        </p:nvSpPr>
        <p:spPr/>
        <p:txBody>
          <a:bodyPr/>
          <a:lstStyle/>
          <a:p>
            <a:endParaRPr lang="fr-FR"/>
          </a:p>
        </p:txBody>
      </p:sp>
      <p:sp>
        <p:nvSpPr>
          <p:cNvPr id="7" name="Freeform 11"/>
          <p:cNvSpPr/>
          <p:nvPr/>
        </p:nvSpPr>
        <p:spPr bwMode="auto">
          <a:xfrm flipV="1">
            <a:off x="-3079" y="700154"/>
            <a:ext cx="1167609" cy="497198"/>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3FD7BB83-C69F-496A-B280-B512DBA06E6E}" type="slidenum">
              <a:rPr lang="fr-FR" smtClean="0"/>
              <a:t>‹#›</a:t>
            </a:fld>
            <a:endParaRPr lang="fr-FR"/>
          </a:p>
        </p:txBody>
      </p:sp>
    </p:spTree>
    <p:extLst>
      <p:ext uri="{BB962C8B-B14F-4D97-AF65-F5344CB8AC3E}">
        <p14:creationId xmlns:p14="http://schemas.microsoft.com/office/powerpoint/2010/main" val="10159193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66084A-A2CE-49AB-A6E2-4C3FB423FEC9}" type="datetimeFigureOut">
              <a:rPr lang="fr-FR" smtClean="0"/>
              <a:t>07/06/2021</a:t>
            </a:fld>
            <a:endParaRPr lang="fr-FR"/>
          </a:p>
        </p:txBody>
      </p:sp>
      <p:sp>
        <p:nvSpPr>
          <p:cNvPr id="3" name="Footer Placeholder 2"/>
          <p:cNvSpPr>
            <a:spLocks noGrp="1"/>
          </p:cNvSpPr>
          <p:nvPr>
            <p:ph type="ftr" sz="quarter" idx="11"/>
          </p:nvPr>
        </p:nvSpPr>
        <p:spPr/>
        <p:txBody>
          <a:bodyPr/>
          <a:lstStyle/>
          <a:p>
            <a:endParaRPr lang="fr-FR"/>
          </a:p>
        </p:txBody>
      </p:sp>
      <p:sp>
        <p:nvSpPr>
          <p:cNvPr id="6" name="Freeform 11"/>
          <p:cNvSpPr/>
          <p:nvPr/>
        </p:nvSpPr>
        <p:spPr bwMode="auto">
          <a:xfrm flipV="1">
            <a:off x="-3079" y="700154"/>
            <a:ext cx="1167609" cy="497198"/>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3FD7BB83-C69F-496A-B280-B512DBA06E6E}" type="slidenum">
              <a:rPr lang="fr-FR" smtClean="0"/>
              <a:t>‹#›</a:t>
            </a:fld>
            <a:endParaRPr lang="fr-FR"/>
          </a:p>
        </p:txBody>
      </p:sp>
    </p:spTree>
    <p:extLst>
      <p:ext uri="{BB962C8B-B14F-4D97-AF65-F5344CB8AC3E}">
        <p14:creationId xmlns:p14="http://schemas.microsoft.com/office/powerpoint/2010/main" val="28500952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903139" y="437208"/>
            <a:ext cx="2576413" cy="956876"/>
          </a:xfrm>
        </p:spPr>
        <p:txBody>
          <a:bodyPr anchor="b"/>
          <a:lstStyle>
            <a:lvl1pPr algn="l">
              <a:defRPr sz="1470" b="0"/>
            </a:lvl1pPr>
          </a:lstStyle>
          <a:p>
            <a:r>
              <a:rPr lang="fr-FR"/>
              <a:t>Modifiez le style du titre</a:t>
            </a:r>
            <a:endParaRPr lang="en-US" dirty="0"/>
          </a:p>
        </p:txBody>
      </p:sp>
      <p:sp>
        <p:nvSpPr>
          <p:cNvPr id="3" name="Content Placeholder 2"/>
          <p:cNvSpPr>
            <a:spLocks noGrp="1"/>
          </p:cNvSpPr>
          <p:nvPr>
            <p:ph idx="1"/>
          </p:nvPr>
        </p:nvSpPr>
        <p:spPr>
          <a:xfrm>
            <a:off x="4647579" y="437208"/>
            <a:ext cx="3808611" cy="5307165"/>
          </a:xfrm>
        </p:spPr>
        <p:txBody>
          <a:bodyPr anchor="ct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903139" y="1566789"/>
            <a:ext cx="2576413" cy="4177582"/>
          </a:xfrm>
        </p:spPr>
        <p:txBody>
          <a:bodyPr/>
          <a:lstStyle>
            <a:lvl1pPr marL="0" indent="0">
              <a:buNone/>
              <a:defRPr sz="1029"/>
            </a:lvl1pPr>
            <a:lvl2pPr marL="336042" indent="0">
              <a:buNone/>
              <a:defRPr sz="882"/>
            </a:lvl2pPr>
            <a:lvl3pPr marL="672084" indent="0">
              <a:buNone/>
              <a:defRPr sz="735"/>
            </a:lvl3pPr>
            <a:lvl4pPr marL="1008126" indent="0">
              <a:buNone/>
              <a:defRPr sz="662"/>
            </a:lvl4pPr>
            <a:lvl5pPr marL="1344168" indent="0">
              <a:buNone/>
              <a:defRPr sz="662"/>
            </a:lvl5pPr>
            <a:lvl6pPr marL="1680210" indent="0">
              <a:buNone/>
              <a:defRPr sz="662"/>
            </a:lvl6pPr>
            <a:lvl7pPr marL="2016252" indent="0">
              <a:buNone/>
              <a:defRPr sz="662"/>
            </a:lvl7pPr>
            <a:lvl8pPr marL="2352294" indent="0">
              <a:buNone/>
              <a:defRPr sz="662"/>
            </a:lvl8pPr>
            <a:lvl9pPr marL="2688336" indent="0">
              <a:buNone/>
              <a:defRPr sz="662"/>
            </a:lvl9pPr>
          </a:lstStyle>
          <a:p>
            <a:pPr lvl="0"/>
            <a:r>
              <a:rPr lang="fr-FR"/>
              <a:t>Modifiez les styles du texte du masque</a:t>
            </a:r>
          </a:p>
        </p:txBody>
      </p:sp>
      <p:sp>
        <p:nvSpPr>
          <p:cNvPr id="5" name="Date Placeholder 4"/>
          <p:cNvSpPr>
            <a:spLocks noGrp="1"/>
          </p:cNvSpPr>
          <p:nvPr>
            <p:ph type="dt" sz="half" idx="10"/>
          </p:nvPr>
        </p:nvSpPr>
        <p:spPr/>
        <p:txBody>
          <a:bodyPr/>
          <a:lstStyle/>
          <a:p>
            <a:fld id="{FC66084A-A2CE-49AB-A6E2-4C3FB423FEC9}" type="datetimeFigureOut">
              <a:rPr lang="fr-FR" smtClean="0"/>
              <a:t>07/06/2021</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3079" y="700154"/>
            <a:ext cx="1167609" cy="497198"/>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3FD7BB83-C69F-496A-B280-B512DBA06E6E}" type="slidenum">
              <a:rPr lang="fr-FR" smtClean="0"/>
              <a:t>‹#›</a:t>
            </a:fld>
            <a:endParaRPr lang="fr-FR"/>
          </a:p>
        </p:txBody>
      </p:sp>
    </p:spTree>
    <p:extLst>
      <p:ext uri="{BB962C8B-B14F-4D97-AF65-F5344CB8AC3E}">
        <p14:creationId xmlns:p14="http://schemas.microsoft.com/office/powerpoint/2010/main" val="497327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Only">
    <p:bg>
      <p:bgRef idx="1001">
        <a:schemeClr val="bg1"/>
      </p:bgRef>
    </p:bg>
    <p:spTree>
      <p:nvGrpSpPr>
        <p:cNvPr id="1" name=""/>
        <p:cNvGrpSpPr/>
        <p:nvPr/>
      </p:nvGrpSpPr>
      <p:grpSpPr>
        <a:xfrm>
          <a:off x="0" y="0"/>
          <a:ext cx="0" cy="0"/>
          <a:chOff x="0" y="0"/>
          <a:chExt cx="0" cy="0"/>
        </a:xfrm>
      </p:grpSpPr>
      <p:sp>
        <p:nvSpPr>
          <p:cNvPr id="2" name="2. Slide Title"/>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04301607"/>
      </p:ext>
    </p:extLst>
  </p:cSld>
  <p:clrMapOvr>
    <a:overrideClrMapping bg1="lt1" tx1="dk1" bg2="lt2" tx2="dk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903139" y="4705032"/>
            <a:ext cx="6553052" cy="555456"/>
          </a:xfrm>
        </p:spPr>
        <p:txBody>
          <a:bodyPr anchor="b">
            <a:normAutofit/>
          </a:bodyPr>
          <a:lstStyle>
            <a:lvl1pPr algn="l">
              <a:defRPr sz="1764" b="0"/>
            </a:lvl1pPr>
          </a:lstStyle>
          <a:p>
            <a:r>
              <a:rPr lang="fr-FR"/>
              <a:t>Modifiez le style du titre</a:t>
            </a:r>
            <a:endParaRPr lang="en-US" dirty="0"/>
          </a:p>
        </p:txBody>
      </p:sp>
      <p:sp>
        <p:nvSpPr>
          <p:cNvPr id="3" name="Picture Placeholder 2"/>
          <p:cNvSpPr>
            <a:spLocks noGrp="1" noChangeAspect="1"/>
          </p:cNvSpPr>
          <p:nvPr>
            <p:ph type="pic" idx="1"/>
          </p:nvPr>
        </p:nvSpPr>
        <p:spPr>
          <a:xfrm>
            <a:off x="1903138" y="622324"/>
            <a:ext cx="6553052" cy="3778228"/>
          </a:xfrm>
        </p:spPr>
        <p:txBody>
          <a:bodyPr anchor="t">
            <a:normAutofit/>
          </a:bodyPr>
          <a:lstStyle>
            <a:lvl1pPr marL="0" indent="0" algn="ctr">
              <a:buNone/>
              <a:defRPr sz="1176"/>
            </a:lvl1pPr>
            <a:lvl2pPr marL="336042" indent="0">
              <a:buNone/>
              <a:defRPr sz="1176"/>
            </a:lvl2pPr>
            <a:lvl3pPr marL="672084" indent="0">
              <a:buNone/>
              <a:defRPr sz="1176"/>
            </a:lvl3pPr>
            <a:lvl4pPr marL="1008126" indent="0">
              <a:buNone/>
              <a:defRPr sz="1176"/>
            </a:lvl4pPr>
            <a:lvl5pPr marL="1344168" indent="0">
              <a:buNone/>
              <a:defRPr sz="1176"/>
            </a:lvl5pPr>
            <a:lvl6pPr marL="1680210" indent="0">
              <a:buNone/>
              <a:defRPr sz="1176"/>
            </a:lvl6pPr>
            <a:lvl7pPr marL="2016252" indent="0">
              <a:buNone/>
              <a:defRPr sz="1176"/>
            </a:lvl7pPr>
            <a:lvl8pPr marL="2352294" indent="0">
              <a:buNone/>
              <a:defRPr sz="1176"/>
            </a:lvl8pPr>
            <a:lvl9pPr marL="2688336" indent="0">
              <a:buNone/>
              <a:defRPr sz="1176"/>
            </a:lvl9pPr>
          </a:lstStyle>
          <a:p>
            <a:r>
              <a:rPr lang="fr-FR"/>
              <a:t>Cliquez sur l'icône pour ajouter une image</a:t>
            </a:r>
            <a:endParaRPr lang="en-US" dirty="0"/>
          </a:p>
        </p:txBody>
      </p:sp>
      <p:sp>
        <p:nvSpPr>
          <p:cNvPr id="4" name="Text Placeholder 3"/>
          <p:cNvSpPr>
            <a:spLocks noGrp="1"/>
          </p:cNvSpPr>
          <p:nvPr>
            <p:ph type="body" sz="half" idx="2"/>
          </p:nvPr>
        </p:nvSpPr>
        <p:spPr>
          <a:xfrm>
            <a:off x="1903139" y="5260488"/>
            <a:ext cx="6553052" cy="483883"/>
          </a:xfrm>
        </p:spPr>
        <p:txBody>
          <a:bodyPr>
            <a:normAutofit/>
          </a:bodyPr>
          <a:lstStyle>
            <a:lvl1pPr marL="0" indent="0">
              <a:buNone/>
              <a:defRPr sz="882"/>
            </a:lvl1pPr>
            <a:lvl2pPr marL="336042" indent="0">
              <a:buNone/>
              <a:defRPr sz="882"/>
            </a:lvl2pPr>
            <a:lvl3pPr marL="672084" indent="0">
              <a:buNone/>
              <a:defRPr sz="735"/>
            </a:lvl3pPr>
            <a:lvl4pPr marL="1008126" indent="0">
              <a:buNone/>
              <a:defRPr sz="662"/>
            </a:lvl4pPr>
            <a:lvl5pPr marL="1344168" indent="0">
              <a:buNone/>
              <a:defRPr sz="662"/>
            </a:lvl5pPr>
            <a:lvl6pPr marL="1680210" indent="0">
              <a:buNone/>
              <a:defRPr sz="662"/>
            </a:lvl6pPr>
            <a:lvl7pPr marL="2016252" indent="0">
              <a:buNone/>
              <a:defRPr sz="662"/>
            </a:lvl7pPr>
            <a:lvl8pPr marL="2352294" indent="0">
              <a:buNone/>
              <a:defRPr sz="662"/>
            </a:lvl8pPr>
            <a:lvl9pPr marL="2688336" indent="0">
              <a:buNone/>
              <a:defRPr sz="662"/>
            </a:lvl9pPr>
          </a:lstStyle>
          <a:p>
            <a:pPr lvl="0"/>
            <a:r>
              <a:rPr lang="fr-FR"/>
              <a:t>Modifiez les styles du texte du masque</a:t>
            </a:r>
          </a:p>
        </p:txBody>
      </p:sp>
      <p:sp>
        <p:nvSpPr>
          <p:cNvPr id="5" name="Date Placeholder 4"/>
          <p:cNvSpPr>
            <a:spLocks noGrp="1"/>
          </p:cNvSpPr>
          <p:nvPr>
            <p:ph type="dt" sz="half" idx="10"/>
          </p:nvPr>
        </p:nvSpPr>
        <p:spPr/>
        <p:txBody>
          <a:bodyPr/>
          <a:lstStyle/>
          <a:p>
            <a:fld id="{FC66084A-A2CE-49AB-A6E2-4C3FB423FEC9}" type="datetimeFigureOut">
              <a:rPr lang="fr-FR" smtClean="0"/>
              <a:t>07/06/2021</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3079" y="4813946"/>
            <a:ext cx="1167609" cy="497198"/>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0896" y="4883887"/>
            <a:ext cx="573149" cy="357856"/>
          </a:xfrm>
        </p:spPr>
        <p:txBody>
          <a:bodyPr/>
          <a:lstStyle/>
          <a:p>
            <a:fld id="{3FD7BB83-C69F-496A-B280-B512DBA06E6E}" type="slidenum">
              <a:rPr lang="fr-FR" smtClean="0"/>
              <a:t>‹#›</a:t>
            </a:fld>
            <a:endParaRPr lang="fr-FR"/>
          </a:p>
        </p:txBody>
      </p:sp>
    </p:spTree>
    <p:extLst>
      <p:ext uri="{BB962C8B-B14F-4D97-AF65-F5344CB8AC3E}">
        <p14:creationId xmlns:p14="http://schemas.microsoft.com/office/powerpoint/2010/main" val="10153462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903139" y="597464"/>
            <a:ext cx="6553051" cy="3054988"/>
          </a:xfrm>
        </p:spPr>
        <p:txBody>
          <a:bodyPr anchor="ctr">
            <a:normAutofit/>
          </a:bodyPr>
          <a:lstStyle>
            <a:lvl1pPr algn="l">
              <a:defRPr sz="3528" b="0" cap="none"/>
            </a:lvl1pPr>
          </a:lstStyle>
          <a:p>
            <a:r>
              <a:rPr lang="fr-FR"/>
              <a:t>Modifiez le style du titre</a:t>
            </a:r>
            <a:endParaRPr lang="en-US" dirty="0"/>
          </a:p>
        </p:txBody>
      </p:sp>
      <p:sp>
        <p:nvSpPr>
          <p:cNvPr id="3" name="Text Placeholder 2"/>
          <p:cNvSpPr>
            <a:spLocks noGrp="1"/>
          </p:cNvSpPr>
          <p:nvPr>
            <p:ph type="body" idx="1"/>
          </p:nvPr>
        </p:nvSpPr>
        <p:spPr>
          <a:xfrm>
            <a:off x="1903139" y="4267368"/>
            <a:ext cx="6553051" cy="1524891"/>
          </a:xfrm>
        </p:spPr>
        <p:txBody>
          <a:bodyPr anchor="ctr">
            <a:normAutofit/>
          </a:bodyPr>
          <a:lstStyle>
            <a:lvl1pPr marL="0" indent="0" algn="l">
              <a:buNone/>
              <a:defRPr sz="1323">
                <a:solidFill>
                  <a:schemeClr val="tx1">
                    <a:lumMod val="65000"/>
                    <a:lumOff val="35000"/>
                  </a:schemeClr>
                </a:solidFill>
              </a:defRPr>
            </a:lvl1pPr>
            <a:lvl2pPr marL="336042" indent="0">
              <a:buNone/>
              <a:defRPr sz="1323">
                <a:solidFill>
                  <a:schemeClr val="tx1">
                    <a:tint val="75000"/>
                  </a:schemeClr>
                </a:solidFill>
              </a:defRPr>
            </a:lvl2pPr>
            <a:lvl3pPr marL="672084" indent="0">
              <a:buNone/>
              <a:defRPr sz="1176">
                <a:solidFill>
                  <a:schemeClr val="tx1">
                    <a:tint val="75000"/>
                  </a:schemeClr>
                </a:solidFill>
              </a:defRPr>
            </a:lvl3pPr>
            <a:lvl4pPr marL="1008126" indent="0">
              <a:buNone/>
              <a:defRPr sz="1029">
                <a:solidFill>
                  <a:schemeClr val="tx1">
                    <a:tint val="75000"/>
                  </a:schemeClr>
                </a:solidFill>
              </a:defRPr>
            </a:lvl4pPr>
            <a:lvl5pPr marL="1344168" indent="0">
              <a:buNone/>
              <a:defRPr sz="1029">
                <a:solidFill>
                  <a:schemeClr val="tx1">
                    <a:tint val="75000"/>
                  </a:schemeClr>
                </a:solidFill>
              </a:defRPr>
            </a:lvl5pPr>
            <a:lvl6pPr marL="1680210" indent="0">
              <a:buNone/>
              <a:defRPr sz="1029">
                <a:solidFill>
                  <a:schemeClr val="tx1">
                    <a:tint val="75000"/>
                  </a:schemeClr>
                </a:solidFill>
              </a:defRPr>
            </a:lvl6pPr>
            <a:lvl7pPr marL="2016252" indent="0">
              <a:buNone/>
              <a:defRPr sz="1029">
                <a:solidFill>
                  <a:schemeClr val="tx1">
                    <a:tint val="75000"/>
                  </a:schemeClr>
                </a:solidFill>
              </a:defRPr>
            </a:lvl7pPr>
            <a:lvl8pPr marL="2352294" indent="0">
              <a:buNone/>
              <a:defRPr sz="1029">
                <a:solidFill>
                  <a:schemeClr val="tx1">
                    <a:tint val="75000"/>
                  </a:schemeClr>
                </a:solidFill>
              </a:defRPr>
            </a:lvl8pPr>
            <a:lvl9pPr marL="2688336" indent="0">
              <a:buNone/>
              <a:defRPr sz="1029">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FC66084A-A2CE-49AB-A6E2-4C3FB423FEC9}" type="datetimeFigureOut">
              <a:rPr lang="fr-FR" smtClean="0"/>
              <a:t>07/06/2021</a:t>
            </a:fld>
            <a:endParaRPr lang="fr-FR"/>
          </a:p>
        </p:txBody>
      </p:sp>
      <p:sp>
        <p:nvSpPr>
          <p:cNvPr id="5" name="Footer Placeholder 4"/>
          <p:cNvSpPr>
            <a:spLocks noGrp="1"/>
          </p:cNvSpPr>
          <p:nvPr>
            <p:ph type="ftr" sz="quarter" idx="11"/>
          </p:nvPr>
        </p:nvSpPr>
        <p:spPr/>
        <p:txBody>
          <a:bodyPr/>
          <a:lstStyle/>
          <a:p>
            <a:endParaRPr lang="fr-FR"/>
          </a:p>
        </p:txBody>
      </p:sp>
      <p:sp>
        <p:nvSpPr>
          <p:cNvPr id="9" name="Freeform 11"/>
          <p:cNvSpPr/>
          <p:nvPr/>
        </p:nvSpPr>
        <p:spPr bwMode="auto">
          <a:xfrm flipV="1">
            <a:off x="-3079" y="3114906"/>
            <a:ext cx="1167609" cy="497198"/>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0896" y="3179557"/>
            <a:ext cx="573149" cy="357856"/>
          </a:xfrm>
        </p:spPr>
        <p:txBody>
          <a:bodyPr/>
          <a:lstStyle/>
          <a:p>
            <a:fld id="{3FD7BB83-C69F-496A-B280-B512DBA06E6E}" type="slidenum">
              <a:rPr lang="fr-FR" smtClean="0"/>
              <a:t>‹#›</a:t>
            </a:fld>
            <a:endParaRPr lang="fr-FR"/>
          </a:p>
        </p:txBody>
      </p:sp>
    </p:spTree>
    <p:extLst>
      <p:ext uri="{BB962C8B-B14F-4D97-AF65-F5344CB8AC3E}">
        <p14:creationId xmlns:p14="http://schemas.microsoft.com/office/powerpoint/2010/main" val="9644379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094787" y="597465"/>
            <a:ext cx="6169755" cy="2837956"/>
          </a:xfrm>
        </p:spPr>
        <p:txBody>
          <a:bodyPr anchor="ctr">
            <a:normAutofit/>
          </a:bodyPr>
          <a:lstStyle>
            <a:lvl1pPr algn="l">
              <a:defRPr sz="3528" b="0" cap="none"/>
            </a:lvl1pPr>
          </a:lstStyle>
          <a:p>
            <a:r>
              <a:rPr lang="fr-FR"/>
              <a:t>Modifiez le style du titre</a:t>
            </a:r>
            <a:endParaRPr lang="en-US" dirty="0"/>
          </a:p>
        </p:txBody>
      </p:sp>
      <p:sp>
        <p:nvSpPr>
          <p:cNvPr id="13" name="Text Placeholder 9"/>
          <p:cNvSpPr>
            <a:spLocks noGrp="1"/>
          </p:cNvSpPr>
          <p:nvPr>
            <p:ph type="body" sz="quarter" idx="13"/>
          </p:nvPr>
        </p:nvSpPr>
        <p:spPr>
          <a:xfrm>
            <a:off x="2407219" y="3435421"/>
            <a:ext cx="5539564" cy="373415"/>
          </a:xfrm>
        </p:spPr>
        <p:txBody>
          <a:bodyPr anchor="ctr">
            <a:noAutofit/>
          </a:bodyPr>
          <a:lstStyle>
            <a:lvl1pPr marL="0" indent="0">
              <a:buFontTx/>
              <a:buNone/>
              <a:defRPr sz="1176">
                <a:solidFill>
                  <a:schemeClr val="tx1">
                    <a:lumMod val="50000"/>
                    <a:lumOff val="50000"/>
                  </a:schemeClr>
                </a:solidFill>
              </a:defRPr>
            </a:lvl1pPr>
            <a:lvl2pPr marL="336042" indent="0">
              <a:buFontTx/>
              <a:buNone/>
              <a:defRPr/>
            </a:lvl2pPr>
            <a:lvl3pPr marL="672084" indent="0">
              <a:buFontTx/>
              <a:buNone/>
              <a:defRPr/>
            </a:lvl3pPr>
            <a:lvl4pPr marL="1008126" indent="0">
              <a:buFontTx/>
              <a:buNone/>
              <a:defRPr/>
            </a:lvl4pPr>
            <a:lvl5pPr marL="1344168" indent="0">
              <a:buFontTx/>
              <a:buNone/>
              <a:defRPr/>
            </a:lvl5pPr>
          </a:lstStyle>
          <a:p>
            <a:pPr lvl="0"/>
            <a:r>
              <a:rPr lang="fr-FR"/>
              <a:t>Modifiez les styles du texte du masque</a:t>
            </a:r>
          </a:p>
        </p:txBody>
      </p:sp>
      <p:sp>
        <p:nvSpPr>
          <p:cNvPr id="3" name="Text Placeholder 2"/>
          <p:cNvSpPr>
            <a:spLocks noGrp="1"/>
          </p:cNvSpPr>
          <p:nvPr>
            <p:ph type="body" idx="1"/>
          </p:nvPr>
        </p:nvSpPr>
        <p:spPr>
          <a:xfrm>
            <a:off x="1903139" y="4267368"/>
            <a:ext cx="6553051" cy="1524891"/>
          </a:xfrm>
        </p:spPr>
        <p:txBody>
          <a:bodyPr anchor="ctr">
            <a:normAutofit/>
          </a:bodyPr>
          <a:lstStyle>
            <a:lvl1pPr marL="0" indent="0" algn="l">
              <a:buNone/>
              <a:defRPr sz="1323">
                <a:solidFill>
                  <a:schemeClr val="tx1">
                    <a:lumMod val="65000"/>
                    <a:lumOff val="35000"/>
                  </a:schemeClr>
                </a:solidFill>
              </a:defRPr>
            </a:lvl1pPr>
            <a:lvl2pPr marL="336042" indent="0">
              <a:buNone/>
              <a:defRPr sz="1323">
                <a:solidFill>
                  <a:schemeClr val="tx1">
                    <a:tint val="75000"/>
                  </a:schemeClr>
                </a:solidFill>
              </a:defRPr>
            </a:lvl2pPr>
            <a:lvl3pPr marL="672084" indent="0">
              <a:buNone/>
              <a:defRPr sz="1176">
                <a:solidFill>
                  <a:schemeClr val="tx1">
                    <a:tint val="75000"/>
                  </a:schemeClr>
                </a:solidFill>
              </a:defRPr>
            </a:lvl3pPr>
            <a:lvl4pPr marL="1008126" indent="0">
              <a:buNone/>
              <a:defRPr sz="1029">
                <a:solidFill>
                  <a:schemeClr val="tx1">
                    <a:tint val="75000"/>
                  </a:schemeClr>
                </a:solidFill>
              </a:defRPr>
            </a:lvl4pPr>
            <a:lvl5pPr marL="1344168" indent="0">
              <a:buNone/>
              <a:defRPr sz="1029">
                <a:solidFill>
                  <a:schemeClr val="tx1">
                    <a:tint val="75000"/>
                  </a:schemeClr>
                </a:solidFill>
              </a:defRPr>
            </a:lvl5pPr>
            <a:lvl6pPr marL="1680210" indent="0">
              <a:buNone/>
              <a:defRPr sz="1029">
                <a:solidFill>
                  <a:schemeClr val="tx1">
                    <a:tint val="75000"/>
                  </a:schemeClr>
                </a:solidFill>
              </a:defRPr>
            </a:lvl6pPr>
            <a:lvl7pPr marL="2016252" indent="0">
              <a:buNone/>
              <a:defRPr sz="1029">
                <a:solidFill>
                  <a:schemeClr val="tx1">
                    <a:tint val="75000"/>
                  </a:schemeClr>
                </a:solidFill>
              </a:defRPr>
            </a:lvl7pPr>
            <a:lvl8pPr marL="2352294" indent="0">
              <a:buNone/>
              <a:defRPr sz="1029">
                <a:solidFill>
                  <a:schemeClr val="tx1">
                    <a:tint val="75000"/>
                  </a:schemeClr>
                </a:solidFill>
              </a:defRPr>
            </a:lvl8pPr>
            <a:lvl9pPr marL="2688336" indent="0">
              <a:buNone/>
              <a:defRPr sz="1029">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FC66084A-A2CE-49AB-A6E2-4C3FB423FEC9}" type="datetimeFigureOut">
              <a:rPr lang="fr-FR" smtClean="0"/>
              <a:t>07/06/2021</a:t>
            </a:fld>
            <a:endParaRPr lang="fr-FR"/>
          </a:p>
        </p:txBody>
      </p:sp>
      <p:sp>
        <p:nvSpPr>
          <p:cNvPr id="5" name="Footer Placeholder 4"/>
          <p:cNvSpPr>
            <a:spLocks noGrp="1"/>
          </p:cNvSpPr>
          <p:nvPr>
            <p:ph type="ftr" sz="quarter" idx="11"/>
          </p:nvPr>
        </p:nvSpPr>
        <p:spPr/>
        <p:txBody>
          <a:bodyPr/>
          <a:lstStyle/>
          <a:p>
            <a:endParaRPr lang="fr-FR"/>
          </a:p>
        </p:txBody>
      </p:sp>
      <p:sp>
        <p:nvSpPr>
          <p:cNvPr id="11" name="Freeform 11"/>
          <p:cNvSpPr/>
          <p:nvPr/>
        </p:nvSpPr>
        <p:spPr bwMode="auto">
          <a:xfrm flipV="1">
            <a:off x="-3079" y="3114906"/>
            <a:ext cx="1167609" cy="497198"/>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0896" y="3179557"/>
            <a:ext cx="573149" cy="357856"/>
          </a:xfrm>
        </p:spPr>
        <p:txBody>
          <a:bodyPr/>
          <a:lstStyle/>
          <a:p>
            <a:fld id="{3FD7BB83-C69F-496A-B280-B512DBA06E6E}" type="slidenum">
              <a:rPr lang="fr-FR" smtClean="0"/>
              <a:t>‹#›</a:t>
            </a:fld>
            <a:endParaRPr lang="fr-FR"/>
          </a:p>
        </p:txBody>
      </p:sp>
      <p:sp>
        <p:nvSpPr>
          <p:cNvPr id="14" name="TextBox 13"/>
          <p:cNvSpPr txBox="1"/>
          <p:nvPr/>
        </p:nvSpPr>
        <p:spPr>
          <a:xfrm>
            <a:off x="1813789" y="635105"/>
            <a:ext cx="448072" cy="573135"/>
          </a:xfrm>
          <a:prstGeom prst="rect">
            <a:avLst/>
          </a:prstGeom>
        </p:spPr>
        <p:txBody>
          <a:bodyPr vert="horz" lIns="67211" tIns="33605" rIns="67211" bIns="33605" rtlCol="0" anchor="ctr">
            <a:noAutofit/>
          </a:bodyPr>
          <a:lstStyle/>
          <a:p>
            <a:pPr lvl="0"/>
            <a:r>
              <a:rPr lang="en-US" sz="5880" baseline="0" dirty="0">
                <a:ln w="3175" cmpd="sng">
                  <a:noFill/>
                </a:ln>
                <a:solidFill>
                  <a:schemeClr val="accent1"/>
                </a:solidFill>
                <a:effectLst/>
                <a:latin typeface="Arial"/>
              </a:rPr>
              <a:t>“</a:t>
            </a:r>
          </a:p>
        </p:txBody>
      </p:sp>
      <p:sp>
        <p:nvSpPr>
          <p:cNvPr id="15" name="TextBox 14"/>
          <p:cNvSpPr txBox="1"/>
          <p:nvPr/>
        </p:nvSpPr>
        <p:spPr>
          <a:xfrm>
            <a:off x="8169706" y="2847469"/>
            <a:ext cx="448072" cy="573135"/>
          </a:xfrm>
          <a:prstGeom prst="rect">
            <a:avLst/>
          </a:prstGeom>
        </p:spPr>
        <p:txBody>
          <a:bodyPr vert="horz" lIns="67211" tIns="33605" rIns="67211" bIns="33605" rtlCol="0" anchor="ctr">
            <a:noAutofit/>
          </a:bodyPr>
          <a:lstStyle/>
          <a:p>
            <a:pPr lvl="0"/>
            <a:r>
              <a:rPr lang="en-US" sz="588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8618020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903139" y="2389858"/>
            <a:ext cx="6553052" cy="2670600"/>
          </a:xfrm>
        </p:spPr>
        <p:txBody>
          <a:bodyPr anchor="b">
            <a:normAutofit/>
          </a:bodyPr>
          <a:lstStyle>
            <a:lvl1pPr algn="l">
              <a:defRPr sz="3528" b="0"/>
            </a:lvl1pPr>
          </a:lstStyle>
          <a:p>
            <a:r>
              <a:rPr lang="fr-FR"/>
              <a:t>Modifiez le style du titre</a:t>
            </a:r>
            <a:endParaRPr lang="en-US" dirty="0"/>
          </a:p>
        </p:txBody>
      </p:sp>
      <p:sp>
        <p:nvSpPr>
          <p:cNvPr id="4" name="Text Placeholder 3"/>
          <p:cNvSpPr>
            <a:spLocks noGrp="1"/>
          </p:cNvSpPr>
          <p:nvPr>
            <p:ph type="body" sz="half" idx="2"/>
          </p:nvPr>
        </p:nvSpPr>
        <p:spPr>
          <a:xfrm>
            <a:off x="1903139" y="5078448"/>
            <a:ext cx="6553052" cy="71509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Modifiez les styles du texte du masque</a:t>
            </a:r>
          </a:p>
        </p:txBody>
      </p:sp>
      <p:sp>
        <p:nvSpPr>
          <p:cNvPr id="5" name="Date Placeholder 4"/>
          <p:cNvSpPr>
            <a:spLocks noGrp="1"/>
          </p:cNvSpPr>
          <p:nvPr>
            <p:ph type="dt" sz="half" idx="10"/>
          </p:nvPr>
        </p:nvSpPr>
        <p:spPr/>
        <p:txBody>
          <a:bodyPr/>
          <a:lstStyle/>
          <a:p>
            <a:fld id="{FC66084A-A2CE-49AB-A6E2-4C3FB423FEC9}" type="datetimeFigureOut">
              <a:rPr lang="fr-FR" smtClean="0"/>
              <a:t>07/06/2021</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3079" y="4813946"/>
            <a:ext cx="1167609" cy="497198"/>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0896" y="4883887"/>
            <a:ext cx="573149" cy="357856"/>
          </a:xfrm>
        </p:spPr>
        <p:txBody>
          <a:bodyPr/>
          <a:lstStyle/>
          <a:p>
            <a:fld id="{3FD7BB83-C69F-496A-B280-B512DBA06E6E}" type="slidenum">
              <a:rPr lang="fr-FR" smtClean="0"/>
              <a:t>‹#›</a:t>
            </a:fld>
            <a:endParaRPr lang="fr-FR"/>
          </a:p>
        </p:txBody>
      </p:sp>
    </p:spTree>
    <p:extLst>
      <p:ext uri="{BB962C8B-B14F-4D97-AF65-F5344CB8AC3E}">
        <p14:creationId xmlns:p14="http://schemas.microsoft.com/office/powerpoint/2010/main" val="34629175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2" name="Title 1"/>
          <p:cNvSpPr>
            <a:spLocks noGrp="1"/>
          </p:cNvSpPr>
          <p:nvPr>
            <p:ph type="title"/>
          </p:nvPr>
        </p:nvSpPr>
        <p:spPr>
          <a:xfrm>
            <a:off x="2094787" y="597465"/>
            <a:ext cx="6169755" cy="2837956"/>
          </a:xfrm>
        </p:spPr>
        <p:txBody>
          <a:bodyPr anchor="ctr">
            <a:normAutofit/>
          </a:bodyPr>
          <a:lstStyle>
            <a:lvl1pPr algn="l">
              <a:defRPr sz="3528" b="0" cap="none"/>
            </a:lvl1pPr>
          </a:lstStyle>
          <a:p>
            <a:r>
              <a:rPr lang="fr-FR"/>
              <a:t>Modifiez le style du titre</a:t>
            </a:r>
            <a:endParaRPr lang="en-US" dirty="0"/>
          </a:p>
        </p:txBody>
      </p:sp>
      <p:sp>
        <p:nvSpPr>
          <p:cNvPr id="21" name="Text Placeholder 9"/>
          <p:cNvSpPr>
            <a:spLocks noGrp="1"/>
          </p:cNvSpPr>
          <p:nvPr>
            <p:ph type="body" sz="quarter" idx="13"/>
          </p:nvPr>
        </p:nvSpPr>
        <p:spPr>
          <a:xfrm>
            <a:off x="1903138" y="4256934"/>
            <a:ext cx="6553052" cy="821514"/>
          </a:xfrm>
        </p:spPr>
        <p:txBody>
          <a:bodyPr anchor="b">
            <a:noAutofit/>
          </a:bodyPr>
          <a:lstStyle>
            <a:lvl1pPr marL="0" indent="0">
              <a:buFontTx/>
              <a:buNone/>
              <a:defRPr sz="1764">
                <a:solidFill>
                  <a:schemeClr val="accent1"/>
                </a:solidFill>
              </a:defRPr>
            </a:lvl1pPr>
            <a:lvl2pPr marL="336042" indent="0">
              <a:buFontTx/>
              <a:buNone/>
              <a:defRPr/>
            </a:lvl2pPr>
            <a:lvl3pPr marL="672084" indent="0">
              <a:buFontTx/>
              <a:buNone/>
              <a:defRPr/>
            </a:lvl3pPr>
            <a:lvl4pPr marL="1008126" indent="0">
              <a:buFontTx/>
              <a:buNone/>
              <a:defRPr/>
            </a:lvl4pPr>
            <a:lvl5pPr marL="1344168" indent="0">
              <a:buFontTx/>
              <a:buNone/>
              <a:defRPr/>
            </a:lvl5pPr>
          </a:lstStyle>
          <a:p>
            <a:pPr lvl="0"/>
            <a:r>
              <a:rPr lang="fr-FR"/>
              <a:t>Modifiez les styles du texte du masque</a:t>
            </a:r>
          </a:p>
        </p:txBody>
      </p:sp>
      <p:sp>
        <p:nvSpPr>
          <p:cNvPr id="4" name="Text Placeholder 3"/>
          <p:cNvSpPr>
            <a:spLocks noGrp="1"/>
          </p:cNvSpPr>
          <p:nvPr>
            <p:ph type="body" sz="half" idx="2"/>
          </p:nvPr>
        </p:nvSpPr>
        <p:spPr>
          <a:xfrm>
            <a:off x="1903139" y="5078448"/>
            <a:ext cx="6553052" cy="71509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Modifiez les styles du texte du masque</a:t>
            </a:r>
          </a:p>
        </p:txBody>
      </p:sp>
      <p:sp>
        <p:nvSpPr>
          <p:cNvPr id="5" name="Date Placeholder 4"/>
          <p:cNvSpPr>
            <a:spLocks noGrp="1"/>
          </p:cNvSpPr>
          <p:nvPr>
            <p:ph type="dt" sz="half" idx="10"/>
          </p:nvPr>
        </p:nvSpPr>
        <p:spPr/>
        <p:txBody>
          <a:bodyPr/>
          <a:lstStyle/>
          <a:p>
            <a:fld id="{FC66084A-A2CE-49AB-A6E2-4C3FB423FEC9}" type="datetimeFigureOut">
              <a:rPr lang="fr-FR" smtClean="0"/>
              <a:t>07/06/2021</a:t>
            </a:fld>
            <a:endParaRPr lang="fr-FR"/>
          </a:p>
        </p:txBody>
      </p:sp>
      <p:sp>
        <p:nvSpPr>
          <p:cNvPr id="6" name="Footer Placeholder 5"/>
          <p:cNvSpPr>
            <a:spLocks noGrp="1"/>
          </p:cNvSpPr>
          <p:nvPr>
            <p:ph type="ftr" sz="quarter" idx="11"/>
          </p:nvPr>
        </p:nvSpPr>
        <p:spPr/>
        <p:txBody>
          <a:bodyPr/>
          <a:lstStyle/>
          <a:p>
            <a:endParaRPr lang="fr-FR"/>
          </a:p>
        </p:txBody>
      </p:sp>
      <p:sp>
        <p:nvSpPr>
          <p:cNvPr id="11" name="Freeform 11"/>
          <p:cNvSpPr/>
          <p:nvPr/>
        </p:nvSpPr>
        <p:spPr bwMode="auto">
          <a:xfrm flipV="1">
            <a:off x="-3079" y="4813946"/>
            <a:ext cx="1167609" cy="497198"/>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0896" y="4883887"/>
            <a:ext cx="573149" cy="357856"/>
          </a:xfrm>
        </p:spPr>
        <p:txBody>
          <a:bodyPr/>
          <a:lstStyle/>
          <a:p>
            <a:fld id="{3FD7BB83-C69F-496A-B280-B512DBA06E6E}" type="slidenum">
              <a:rPr lang="fr-FR" smtClean="0"/>
              <a:t>‹#›</a:t>
            </a:fld>
            <a:endParaRPr lang="fr-FR"/>
          </a:p>
        </p:txBody>
      </p:sp>
      <p:sp>
        <p:nvSpPr>
          <p:cNvPr id="17" name="TextBox 16"/>
          <p:cNvSpPr txBox="1"/>
          <p:nvPr/>
        </p:nvSpPr>
        <p:spPr>
          <a:xfrm>
            <a:off x="1813789" y="635105"/>
            <a:ext cx="448072" cy="573135"/>
          </a:xfrm>
          <a:prstGeom prst="rect">
            <a:avLst/>
          </a:prstGeom>
        </p:spPr>
        <p:txBody>
          <a:bodyPr vert="horz" lIns="67211" tIns="33605" rIns="67211" bIns="33605" rtlCol="0" anchor="ctr">
            <a:noAutofit/>
          </a:bodyPr>
          <a:lstStyle/>
          <a:p>
            <a:pPr lvl="0"/>
            <a:r>
              <a:rPr lang="en-US" sz="5880" baseline="0" dirty="0">
                <a:ln w="3175" cmpd="sng">
                  <a:noFill/>
                </a:ln>
                <a:solidFill>
                  <a:schemeClr val="accent1"/>
                </a:solidFill>
                <a:effectLst/>
                <a:latin typeface="Arial"/>
              </a:rPr>
              <a:t>“</a:t>
            </a:r>
          </a:p>
        </p:txBody>
      </p:sp>
      <p:sp>
        <p:nvSpPr>
          <p:cNvPr id="18" name="TextBox 17"/>
          <p:cNvSpPr txBox="1"/>
          <p:nvPr/>
        </p:nvSpPr>
        <p:spPr>
          <a:xfrm>
            <a:off x="8169706" y="2847469"/>
            <a:ext cx="448072" cy="573135"/>
          </a:xfrm>
          <a:prstGeom prst="rect">
            <a:avLst/>
          </a:prstGeom>
        </p:spPr>
        <p:txBody>
          <a:bodyPr vert="horz" lIns="67211" tIns="33605" rIns="67211" bIns="33605" rtlCol="0" anchor="ctr">
            <a:noAutofit/>
          </a:bodyPr>
          <a:lstStyle/>
          <a:p>
            <a:pPr lvl="0"/>
            <a:r>
              <a:rPr lang="en-US" sz="588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6722146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1903139" y="614917"/>
            <a:ext cx="6553051" cy="2822686"/>
          </a:xfrm>
        </p:spPr>
        <p:txBody>
          <a:bodyPr anchor="ctr">
            <a:normAutofit/>
          </a:bodyPr>
          <a:lstStyle>
            <a:lvl1pPr algn="l">
              <a:defRPr sz="3528" b="0"/>
            </a:lvl1pPr>
          </a:lstStyle>
          <a:p>
            <a:r>
              <a:rPr lang="fr-FR"/>
              <a:t>Modifiez le style du titre</a:t>
            </a:r>
            <a:endParaRPr lang="en-US" dirty="0"/>
          </a:p>
        </p:txBody>
      </p:sp>
      <p:sp>
        <p:nvSpPr>
          <p:cNvPr id="21" name="Text Placeholder 9"/>
          <p:cNvSpPr>
            <a:spLocks noGrp="1"/>
          </p:cNvSpPr>
          <p:nvPr>
            <p:ph type="body" sz="quarter" idx="13"/>
          </p:nvPr>
        </p:nvSpPr>
        <p:spPr>
          <a:xfrm>
            <a:off x="1903138" y="4256934"/>
            <a:ext cx="6553052" cy="821514"/>
          </a:xfrm>
        </p:spPr>
        <p:txBody>
          <a:bodyPr anchor="b">
            <a:noAutofit/>
          </a:bodyPr>
          <a:lstStyle>
            <a:lvl1pPr marL="0" indent="0">
              <a:buFontTx/>
              <a:buNone/>
              <a:defRPr sz="1764">
                <a:solidFill>
                  <a:schemeClr val="accent1"/>
                </a:solidFill>
              </a:defRPr>
            </a:lvl1pPr>
            <a:lvl2pPr marL="336042" indent="0">
              <a:buFontTx/>
              <a:buNone/>
              <a:defRPr/>
            </a:lvl2pPr>
            <a:lvl3pPr marL="672084" indent="0">
              <a:buFontTx/>
              <a:buNone/>
              <a:defRPr/>
            </a:lvl3pPr>
            <a:lvl4pPr marL="1008126" indent="0">
              <a:buFontTx/>
              <a:buNone/>
              <a:defRPr/>
            </a:lvl4pPr>
            <a:lvl5pPr marL="1344168" indent="0">
              <a:buFontTx/>
              <a:buNone/>
              <a:defRPr/>
            </a:lvl5pPr>
          </a:lstStyle>
          <a:p>
            <a:pPr lvl="0"/>
            <a:r>
              <a:rPr lang="fr-FR"/>
              <a:t>Modifiez les styles du texte du masque</a:t>
            </a:r>
          </a:p>
        </p:txBody>
      </p:sp>
      <p:sp>
        <p:nvSpPr>
          <p:cNvPr id="4" name="Text Placeholder 3"/>
          <p:cNvSpPr>
            <a:spLocks noGrp="1"/>
          </p:cNvSpPr>
          <p:nvPr>
            <p:ph type="body" sz="half" idx="2"/>
          </p:nvPr>
        </p:nvSpPr>
        <p:spPr>
          <a:xfrm>
            <a:off x="1903139" y="5078448"/>
            <a:ext cx="6553052" cy="71509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Modifiez les styles du texte du masque</a:t>
            </a:r>
          </a:p>
        </p:txBody>
      </p:sp>
      <p:sp>
        <p:nvSpPr>
          <p:cNvPr id="5" name="Date Placeholder 4"/>
          <p:cNvSpPr>
            <a:spLocks noGrp="1"/>
          </p:cNvSpPr>
          <p:nvPr>
            <p:ph type="dt" sz="half" idx="10"/>
          </p:nvPr>
        </p:nvSpPr>
        <p:spPr/>
        <p:txBody>
          <a:bodyPr/>
          <a:lstStyle/>
          <a:p>
            <a:fld id="{FC66084A-A2CE-49AB-A6E2-4C3FB423FEC9}" type="datetimeFigureOut">
              <a:rPr lang="fr-FR" smtClean="0"/>
              <a:t>07/06/2021</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3079" y="4813946"/>
            <a:ext cx="1167609" cy="497198"/>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0896" y="4883887"/>
            <a:ext cx="573149" cy="357856"/>
          </a:xfrm>
        </p:spPr>
        <p:txBody>
          <a:bodyPr/>
          <a:lstStyle/>
          <a:p>
            <a:fld id="{3FD7BB83-C69F-496A-B280-B512DBA06E6E}" type="slidenum">
              <a:rPr lang="fr-FR" smtClean="0"/>
              <a:t>‹#›</a:t>
            </a:fld>
            <a:endParaRPr lang="fr-FR"/>
          </a:p>
        </p:txBody>
      </p:sp>
    </p:spTree>
    <p:extLst>
      <p:ext uri="{BB962C8B-B14F-4D97-AF65-F5344CB8AC3E}">
        <p14:creationId xmlns:p14="http://schemas.microsoft.com/office/powerpoint/2010/main" val="97778401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C66084A-A2CE-49AB-A6E2-4C3FB423FEC9}" type="datetimeFigureOut">
              <a:rPr lang="fr-FR" smtClean="0"/>
              <a:t>07/06/2021</a:t>
            </a:fld>
            <a:endParaRPr lang="fr-FR"/>
          </a:p>
        </p:txBody>
      </p:sp>
      <p:sp>
        <p:nvSpPr>
          <p:cNvPr id="5" name="Footer Placeholder 4"/>
          <p:cNvSpPr>
            <a:spLocks noGrp="1"/>
          </p:cNvSpPr>
          <p:nvPr>
            <p:ph type="ftr" sz="quarter" idx="11"/>
          </p:nvPr>
        </p:nvSpPr>
        <p:spPr/>
        <p:txBody>
          <a:bodyPr/>
          <a:lstStyle/>
          <a:p>
            <a:endParaRPr lang="fr-FR"/>
          </a:p>
        </p:txBody>
      </p:sp>
      <p:sp>
        <p:nvSpPr>
          <p:cNvPr id="8" name="Freeform 11"/>
          <p:cNvSpPr/>
          <p:nvPr/>
        </p:nvSpPr>
        <p:spPr bwMode="auto">
          <a:xfrm flipV="1">
            <a:off x="-3079" y="700154"/>
            <a:ext cx="1167609" cy="497198"/>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FD7BB83-C69F-496A-B280-B512DBA06E6E}" type="slidenum">
              <a:rPr lang="fr-FR" smtClean="0"/>
              <a:t>‹#›</a:t>
            </a:fld>
            <a:endParaRPr lang="fr-FR"/>
          </a:p>
        </p:txBody>
      </p:sp>
    </p:spTree>
    <p:extLst>
      <p:ext uri="{BB962C8B-B14F-4D97-AF65-F5344CB8AC3E}">
        <p14:creationId xmlns:p14="http://schemas.microsoft.com/office/powerpoint/2010/main" val="213179175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1930" y="614915"/>
            <a:ext cx="1622644" cy="5178630"/>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1903138" y="614915"/>
            <a:ext cx="4760764" cy="5178630"/>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C66084A-A2CE-49AB-A6E2-4C3FB423FEC9}" type="datetimeFigureOut">
              <a:rPr lang="fr-FR" smtClean="0"/>
              <a:t>07/06/2021</a:t>
            </a:fld>
            <a:endParaRPr lang="fr-FR"/>
          </a:p>
        </p:txBody>
      </p:sp>
      <p:sp>
        <p:nvSpPr>
          <p:cNvPr id="5" name="Footer Placeholder 4"/>
          <p:cNvSpPr>
            <a:spLocks noGrp="1"/>
          </p:cNvSpPr>
          <p:nvPr>
            <p:ph type="ftr" sz="quarter" idx="11"/>
          </p:nvPr>
        </p:nvSpPr>
        <p:spPr/>
        <p:txBody>
          <a:bodyPr/>
          <a:lstStyle/>
          <a:p>
            <a:endParaRPr lang="fr-FR"/>
          </a:p>
        </p:txBody>
      </p:sp>
      <p:sp>
        <p:nvSpPr>
          <p:cNvPr id="8" name="Freeform 11"/>
          <p:cNvSpPr/>
          <p:nvPr/>
        </p:nvSpPr>
        <p:spPr bwMode="auto">
          <a:xfrm flipV="1">
            <a:off x="-3079" y="700154"/>
            <a:ext cx="1167609" cy="497198"/>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FD7BB83-C69F-496A-B280-B512DBA06E6E}" type="slidenum">
              <a:rPr lang="fr-FR" smtClean="0"/>
              <a:t>‹#›</a:t>
            </a:fld>
            <a:endParaRPr lang="fr-FR"/>
          </a:p>
        </p:txBody>
      </p:sp>
    </p:spTree>
    <p:extLst>
      <p:ext uri="{BB962C8B-B14F-4D97-AF65-F5344CB8AC3E}">
        <p14:creationId xmlns:p14="http://schemas.microsoft.com/office/powerpoint/2010/main" val="2629199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21" Type="http://schemas.openxmlformats.org/officeDocument/2006/relationships/tags" Target="../tags/tag4.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vmlDrawing" Target="../drawings/vmlDrawing3.v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image" Target="../media/image5.png"/><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image" Target="../media/image1.emf"/><Relationship Id="rId10" Type="http://schemas.openxmlformats.org/officeDocument/2006/relationships/slideLayout" Target="../slideLayouts/slideLayout16.xml"/><Relationship Id="rId19" Type="http://schemas.openxmlformats.org/officeDocument/2006/relationships/theme" Target="../theme/theme2.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oleObject" Target="../embeddings/oleObject3.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tags" Target="../tags/tag23.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vmlDrawing" Target="../drawings/vmlDrawing7.v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image" Target="../media/image5.png"/><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image" Target="../media/image1.emf"/><Relationship Id="rId10" Type="http://schemas.openxmlformats.org/officeDocument/2006/relationships/slideLayout" Target="../slideLayouts/slideLayout34.xml"/><Relationship Id="rId19" Type="http://schemas.openxmlformats.org/officeDocument/2006/relationships/theme" Target="../theme/theme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oleObject" Target="../embeddings/oleObject3.bin"/></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theme" Target="../theme/theme4.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70.xml"/><Relationship Id="rId7" Type="http://schemas.openxmlformats.org/officeDocument/2006/relationships/oleObject" Target="../embeddings/oleObject8.bin"/><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tags" Target="../tags/tag43.xml"/><Relationship Id="rId5" Type="http://schemas.openxmlformats.org/officeDocument/2006/relationships/vmlDrawing" Target="../drawings/vmlDrawing12.vml"/><Relationship Id="rId10" Type="http://schemas.openxmlformats.org/officeDocument/2006/relationships/image" Target="../media/image12.png"/><Relationship Id="rId4" Type="http://schemas.openxmlformats.org/officeDocument/2006/relationships/theme" Target="../theme/theme5.xml"/><Relationship Id="rId9" Type="http://schemas.openxmlformats.org/officeDocument/2006/relationships/image" Target="../media/image1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6.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theme" Target="../theme/theme7.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9"/>
            </p:custDataLst>
            <p:extLst>
              <p:ext uri="{D42A27DB-BD31-4B8C-83A1-F6EECF244321}">
                <p14:modId xmlns:p14="http://schemas.microsoft.com/office/powerpoint/2010/main" val="4254109507"/>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029" name="think-cell Slide" r:id="rId10" imgW="360" imgH="360" progId="">
                  <p:embed/>
                </p:oleObj>
              </mc:Choice>
              <mc:Fallback>
                <p:oleObj name="think-cell Slide" r:id="rId10" imgW="360" imgH="360" progId="">
                  <p:embed/>
                  <p:pic>
                    <p:nvPicPr>
                      <p:cNvPr id="2" name="Object 1" hidden="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3" name="doc id"/>
          <p:cNvSpPr>
            <a:spLocks noChangeArrowheads="1"/>
          </p:cNvSpPr>
          <p:nvPr/>
        </p:nvSpPr>
        <p:spPr bwMode="auto">
          <a:xfrm>
            <a:off x="8081963" y="36513"/>
            <a:ext cx="65722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895350"/>
            <a:endParaRPr lang="en-US" sz="800" dirty="0">
              <a:solidFill>
                <a:srgbClr val="000000"/>
              </a:solidFill>
              <a:latin typeface="Arial"/>
            </a:endParaRPr>
          </a:p>
        </p:txBody>
      </p:sp>
      <p:sp>
        <p:nvSpPr>
          <p:cNvPr id="19" name="Title Placeholder 2"/>
          <p:cNvSpPr>
            <a:spLocks noGrp="1" noChangeArrowheads="1"/>
          </p:cNvSpPr>
          <p:nvPr>
            <p:ph type="title"/>
          </p:nvPr>
        </p:nvSpPr>
        <p:spPr bwMode="auto">
          <a:xfrm>
            <a:off x="119063" y="230188"/>
            <a:ext cx="665406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dirty="0"/>
              <a:t>Click to edit Master title style</a:t>
            </a:r>
          </a:p>
        </p:txBody>
      </p:sp>
      <p:sp>
        <p:nvSpPr>
          <p:cNvPr id="10" name="1. On-page tracker" hidden="1"/>
          <p:cNvSpPr>
            <a:spLocks noChangeArrowheads="1"/>
          </p:cNvSpPr>
          <p:nvPr userDrawn="1"/>
        </p:nvSpPr>
        <p:spPr bwMode="auto">
          <a:xfrm>
            <a:off x="119063" y="26988"/>
            <a:ext cx="85921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1400" dirty="0">
                <a:solidFill>
                  <a:srgbClr val="808080"/>
                </a:solidFill>
                <a:latin typeface="Arial"/>
              </a:rPr>
              <a:t>TRACKER</a:t>
            </a:r>
          </a:p>
        </p:txBody>
      </p:sp>
      <p:sp>
        <p:nvSpPr>
          <p:cNvPr id="11" name="3. Unit of measure" hidden="1"/>
          <p:cNvSpPr txBox="1">
            <a:spLocks noChangeArrowheads="1"/>
          </p:cNvSpPr>
          <p:nvPr userDrawn="1"/>
        </p:nvSpPr>
        <p:spPr bwMode="auto">
          <a:xfrm>
            <a:off x="119062" y="531813"/>
            <a:ext cx="861853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00" dirty="0">
                <a:solidFill>
                  <a:srgbClr val="808080"/>
                </a:solidFill>
                <a:latin typeface="Arial"/>
              </a:rPr>
              <a:t>Unit of measure</a:t>
            </a:r>
          </a:p>
        </p:txBody>
      </p:sp>
      <p:grpSp>
        <p:nvGrpSpPr>
          <p:cNvPr id="12" name="Slide Elements" hidden="1"/>
          <p:cNvGrpSpPr>
            <a:grpSpLocks/>
          </p:cNvGrpSpPr>
          <p:nvPr userDrawn="1"/>
        </p:nvGrpSpPr>
        <p:grpSpPr bwMode="auto">
          <a:xfrm>
            <a:off x="119063" y="6080125"/>
            <a:ext cx="8548687" cy="508000"/>
            <a:chOff x="75" y="3830"/>
            <a:chExt cx="5385" cy="320"/>
          </a:xfrm>
        </p:grpSpPr>
        <p:sp>
          <p:nvSpPr>
            <p:cNvPr id="13" name="4. Footnote"/>
            <p:cNvSpPr txBox="1">
              <a:spLocks noChangeArrowheads="1"/>
            </p:cNvSpPr>
            <p:nvPr/>
          </p:nvSpPr>
          <p:spPr bwMode="auto">
            <a:xfrm>
              <a:off x="75" y="3830"/>
              <a:ext cx="5385"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000" dirty="0">
                  <a:solidFill>
                    <a:prstClr val="black"/>
                  </a:solidFill>
                  <a:latin typeface="Arial"/>
                </a:rPr>
                <a:t>1 Footnote</a:t>
              </a:r>
            </a:p>
          </p:txBody>
        </p:sp>
        <p:sp>
          <p:nvSpPr>
            <p:cNvPr id="14" name="5. Source"/>
            <p:cNvSpPr>
              <a:spLocks noChangeArrowheads="1"/>
            </p:cNvSpPr>
            <p:nvPr/>
          </p:nvSpPr>
          <p:spPr bwMode="auto">
            <a:xfrm>
              <a:off x="75" y="4054"/>
              <a:ext cx="4323"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marL="609600" indent="-609600" defTabSz="895350">
                <a:tabLst>
                  <a:tab pos="612775" algn="l"/>
                </a:tabLst>
              </a:pPr>
              <a:r>
                <a:rPr lang="en-US" sz="1000" dirty="0">
                  <a:solidFill>
                    <a:prstClr val="black"/>
                  </a:solidFill>
                  <a:latin typeface="Arial"/>
                </a:rPr>
                <a:t>SOURCE: Source</a:t>
              </a:r>
            </a:p>
          </p:txBody>
        </p:sp>
      </p:grpSp>
      <p:grpSp>
        <p:nvGrpSpPr>
          <p:cNvPr id="15" name="ACET" hidden="1"/>
          <p:cNvGrpSpPr>
            <a:grpSpLocks/>
          </p:cNvGrpSpPr>
          <p:nvPr userDrawn="1"/>
        </p:nvGrpSpPr>
        <p:grpSpPr bwMode="auto">
          <a:xfrm>
            <a:off x="1452563" y="1127125"/>
            <a:ext cx="4264025" cy="508000"/>
            <a:chOff x="915" y="710"/>
            <a:chExt cx="2686" cy="320"/>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b="1" dirty="0">
                  <a:solidFill>
                    <a:prstClr val="black"/>
                  </a:solidFill>
                  <a:latin typeface="Arial"/>
                </a:rPr>
                <a:t>Title</a:t>
              </a:r>
            </a:p>
            <a:p>
              <a:r>
                <a:rPr lang="en-US" dirty="0">
                  <a:solidFill>
                    <a:srgbClr val="808080"/>
                  </a:solidFill>
                  <a:latin typeface="Arial"/>
                </a:rPr>
                <a:t>Unit of measure</a:t>
              </a:r>
            </a:p>
          </p:txBody>
        </p:sp>
      </p:grpSp>
      <p:sp>
        <p:nvSpPr>
          <p:cNvPr id="3" name="Text Placeholder 2"/>
          <p:cNvSpPr>
            <a:spLocks noGrp="1"/>
          </p:cNvSpPr>
          <p:nvPr>
            <p:ph type="body" idx="1"/>
          </p:nvPr>
        </p:nvSpPr>
        <p:spPr>
          <a:xfrm>
            <a:off x="1452564" y="1951380"/>
            <a:ext cx="4302125" cy="1231106"/>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lide Number"/>
          <p:cNvSpPr txBox="1">
            <a:spLocks/>
          </p:cNvSpPr>
          <p:nvPr userDrawn="1"/>
        </p:nvSpPr>
        <p:spPr>
          <a:xfrm>
            <a:off x="8620402" y="6434981"/>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ctr"/>
            <a:fld id="{9DFEBC09-D879-48E7-AEAD-5FE66CDB4CF0}" type="slidenum">
              <a:rPr lang="en-US" smtClean="0">
                <a:solidFill>
                  <a:srgbClr val="39302A"/>
                </a:solidFill>
              </a:rPr>
              <a:pPr algn="ctr"/>
              <a:t>‹#›</a:t>
            </a:fld>
            <a:endParaRPr lang="en-US" dirty="0">
              <a:solidFill>
                <a:srgbClr val="39302A"/>
              </a:solidFill>
            </a:endParaRPr>
          </a:p>
        </p:txBody>
      </p:sp>
      <p:sp>
        <p:nvSpPr>
          <p:cNvPr id="21" name="Rectangle 20">
            <a:extLst>
              <a:ext uri="{FF2B5EF4-FFF2-40B4-BE49-F238E27FC236}">
                <a16:creationId xmlns:a16="http://schemas.microsoft.com/office/drawing/2014/main" id="{81F679AC-63CD-457C-8400-D8365605ECBF}"/>
              </a:ext>
            </a:extLst>
          </p:cNvPr>
          <p:cNvSpPr/>
          <p:nvPr userDrawn="1"/>
        </p:nvSpPr>
        <p:spPr>
          <a:xfrm>
            <a:off x="0" y="6409357"/>
            <a:ext cx="8961438" cy="340398"/>
          </a:xfrm>
          <a:prstGeom prst="rect">
            <a:avLst/>
          </a:prstGeom>
          <a:solidFill>
            <a:schemeClr val="bg1">
              <a:lumMod val="50000"/>
            </a:schemeClr>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pic>
        <p:nvPicPr>
          <p:cNvPr id="4" name="Picture 3">
            <a:extLst>
              <a:ext uri="{FF2B5EF4-FFF2-40B4-BE49-F238E27FC236}">
                <a16:creationId xmlns:a16="http://schemas.microsoft.com/office/drawing/2014/main" id="{709A17B4-78ED-4341-A8E7-3F17F2BD3F94}"/>
              </a:ext>
            </a:extLst>
          </p:cNvPr>
          <p:cNvPicPr>
            <a:picLocks noChangeAspect="1"/>
          </p:cNvPicPr>
          <p:nvPr userDrawn="1"/>
        </p:nvPicPr>
        <p:blipFill>
          <a:blip r:embed="rId12"/>
          <a:stretch>
            <a:fillRect/>
          </a:stretch>
        </p:blipFill>
        <p:spPr>
          <a:xfrm>
            <a:off x="8083869" y="84441"/>
            <a:ext cx="583881" cy="583881"/>
          </a:xfrm>
          <a:prstGeom prst="rect">
            <a:avLst/>
          </a:prstGeom>
        </p:spPr>
      </p:pic>
      <p:pic>
        <p:nvPicPr>
          <p:cNvPr id="5" name="Picture 4">
            <a:extLst>
              <a:ext uri="{FF2B5EF4-FFF2-40B4-BE49-F238E27FC236}">
                <a16:creationId xmlns:a16="http://schemas.microsoft.com/office/drawing/2014/main" id="{3EE1FA8E-6F0C-4B17-9905-27AAC58E19C8}"/>
              </a:ext>
            </a:extLst>
          </p:cNvPr>
          <p:cNvPicPr>
            <a:picLocks noChangeAspect="1"/>
          </p:cNvPicPr>
          <p:nvPr userDrawn="1"/>
        </p:nvPicPr>
        <p:blipFill>
          <a:blip r:embed="rId12"/>
          <a:stretch>
            <a:fillRect/>
          </a:stretch>
        </p:blipFill>
        <p:spPr>
          <a:xfrm>
            <a:off x="4188941" y="6416557"/>
            <a:ext cx="333198" cy="333198"/>
          </a:xfrm>
          <a:prstGeom prst="rect">
            <a:avLst/>
          </a:prstGeom>
        </p:spPr>
      </p:pic>
    </p:spTree>
    <p:extLst>
      <p:ext uri="{BB962C8B-B14F-4D97-AF65-F5344CB8AC3E}">
        <p14:creationId xmlns:p14="http://schemas.microsoft.com/office/powerpoint/2010/main" val="2976269819"/>
      </p:ext>
    </p:extLst>
  </p:cSld>
  <p:clrMap bg1="lt1" tx1="dk1" bg2="lt2" tx2="dk2" accent1="accent1" accent2="accent2" accent3="accent3" accent4="accent4" accent5="accent5" accent6="accent6" hlink="hlink" folHlink="folHlink"/>
  <p:sldLayoutIdLst>
    <p:sldLayoutId id="2147483686" r:id="rId1"/>
    <p:sldLayoutId id="2147483688" r:id="rId2"/>
    <p:sldLayoutId id="2147483760" r:id="rId3"/>
    <p:sldLayoutId id="2147483761" r:id="rId4"/>
    <p:sldLayoutId id="2147483762" r:id="rId5"/>
    <p:sldLayoutId id="2147483764" r:id="rId6"/>
  </p:sldLayoutIdLst>
  <p:hf hdr="0" ftr="0" dt="0"/>
  <p:txStyles>
    <p:title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p:titleStyle>
    <p:body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1"/>
            </p:custDataLst>
            <p:extLst>
              <p:ext uri="{D42A27DB-BD31-4B8C-83A1-F6EECF244321}">
                <p14:modId xmlns:p14="http://schemas.microsoft.com/office/powerpoint/2010/main" val="853595278"/>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3077" name="think-cell Slide" r:id="rId22" imgW="360" imgH="360" progId="">
                  <p:embed/>
                </p:oleObj>
              </mc:Choice>
              <mc:Fallback>
                <p:oleObj name="think-cell Slide" r:id="rId22" imgW="360" imgH="360" progId="">
                  <p:embed/>
                  <p:pic>
                    <p:nvPicPr>
                      <p:cNvPr id="2" name="Object 1" hidden="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3" name="doc id"/>
          <p:cNvSpPr>
            <a:spLocks noChangeArrowheads="1"/>
          </p:cNvSpPr>
          <p:nvPr/>
        </p:nvSpPr>
        <p:spPr bwMode="auto">
          <a:xfrm>
            <a:off x="8081963" y="36513"/>
            <a:ext cx="65722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895350"/>
            <a:endParaRPr lang="en-US" sz="800" dirty="0">
              <a:solidFill>
                <a:srgbClr val="000000"/>
              </a:solidFill>
              <a:latin typeface="Arial"/>
            </a:endParaRPr>
          </a:p>
        </p:txBody>
      </p:sp>
      <p:sp>
        <p:nvSpPr>
          <p:cNvPr id="19" name="Title Placeholder 2"/>
          <p:cNvSpPr>
            <a:spLocks noGrp="1" noChangeArrowheads="1"/>
          </p:cNvSpPr>
          <p:nvPr>
            <p:ph type="title"/>
          </p:nvPr>
        </p:nvSpPr>
        <p:spPr bwMode="auto">
          <a:xfrm>
            <a:off x="119063" y="230188"/>
            <a:ext cx="665406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dirty="0"/>
              <a:t>Click to edit Master title style</a:t>
            </a:r>
          </a:p>
        </p:txBody>
      </p:sp>
      <p:sp>
        <p:nvSpPr>
          <p:cNvPr id="10" name="1. On-page tracker" hidden="1"/>
          <p:cNvSpPr>
            <a:spLocks noChangeArrowheads="1"/>
          </p:cNvSpPr>
          <p:nvPr userDrawn="1"/>
        </p:nvSpPr>
        <p:spPr bwMode="auto">
          <a:xfrm>
            <a:off x="119063" y="26988"/>
            <a:ext cx="85921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1400" dirty="0">
                <a:solidFill>
                  <a:srgbClr val="808080"/>
                </a:solidFill>
                <a:latin typeface="Arial"/>
              </a:rPr>
              <a:t>TRACKER</a:t>
            </a:r>
          </a:p>
        </p:txBody>
      </p:sp>
      <p:sp>
        <p:nvSpPr>
          <p:cNvPr id="11" name="3. Unit of measure" hidden="1"/>
          <p:cNvSpPr txBox="1">
            <a:spLocks noChangeArrowheads="1"/>
          </p:cNvSpPr>
          <p:nvPr userDrawn="1"/>
        </p:nvSpPr>
        <p:spPr bwMode="auto">
          <a:xfrm>
            <a:off x="119062" y="531813"/>
            <a:ext cx="861853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00" dirty="0">
                <a:solidFill>
                  <a:srgbClr val="808080"/>
                </a:solidFill>
                <a:latin typeface="Arial"/>
              </a:rPr>
              <a:t>Unit of measure</a:t>
            </a:r>
          </a:p>
        </p:txBody>
      </p:sp>
      <p:grpSp>
        <p:nvGrpSpPr>
          <p:cNvPr id="12" name="Slide Elements" hidden="1"/>
          <p:cNvGrpSpPr>
            <a:grpSpLocks/>
          </p:cNvGrpSpPr>
          <p:nvPr userDrawn="1"/>
        </p:nvGrpSpPr>
        <p:grpSpPr bwMode="auto">
          <a:xfrm>
            <a:off x="119063" y="6080125"/>
            <a:ext cx="8548687" cy="508000"/>
            <a:chOff x="75" y="3830"/>
            <a:chExt cx="5385" cy="320"/>
          </a:xfrm>
        </p:grpSpPr>
        <p:sp>
          <p:nvSpPr>
            <p:cNvPr id="13" name="4. Footnote"/>
            <p:cNvSpPr txBox="1">
              <a:spLocks noChangeArrowheads="1"/>
            </p:cNvSpPr>
            <p:nvPr/>
          </p:nvSpPr>
          <p:spPr bwMode="auto">
            <a:xfrm>
              <a:off x="75" y="3830"/>
              <a:ext cx="5385"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000" dirty="0">
                  <a:solidFill>
                    <a:prstClr val="black"/>
                  </a:solidFill>
                  <a:latin typeface="Arial"/>
                </a:rPr>
                <a:t>1 Footnote</a:t>
              </a:r>
            </a:p>
          </p:txBody>
        </p:sp>
        <p:sp>
          <p:nvSpPr>
            <p:cNvPr id="14" name="5. Source"/>
            <p:cNvSpPr>
              <a:spLocks noChangeArrowheads="1"/>
            </p:cNvSpPr>
            <p:nvPr/>
          </p:nvSpPr>
          <p:spPr bwMode="auto">
            <a:xfrm>
              <a:off x="75" y="4054"/>
              <a:ext cx="4323"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marL="609600" indent="-609600" defTabSz="895350">
                <a:tabLst>
                  <a:tab pos="612775" algn="l"/>
                </a:tabLst>
              </a:pPr>
              <a:r>
                <a:rPr lang="en-US" sz="1000" dirty="0">
                  <a:solidFill>
                    <a:prstClr val="black"/>
                  </a:solidFill>
                  <a:latin typeface="Arial"/>
                </a:rPr>
                <a:t>SOURCE: Source</a:t>
              </a:r>
            </a:p>
          </p:txBody>
        </p:sp>
      </p:grpSp>
      <p:grpSp>
        <p:nvGrpSpPr>
          <p:cNvPr id="15" name="ACET" hidden="1"/>
          <p:cNvGrpSpPr>
            <a:grpSpLocks/>
          </p:cNvGrpSpPr>
          <p:nvPr userDrawn="1"/>
        </p:nvGrpSpPr>
        <p:grpSpPr bwMode="auto">
          <a:xfrm>
            <a:off x="1452563" y="1127125"/>
            <a:ext cx="4264025" cy="508000"/>
            <a:chOff x="915" y="710"/>
            <a:chExt cx="2686" cy="320"/>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b="1" dirty="0">
                  <a:solidFill>
                    <a:prstClr val="black"/>
                  </a:solidFill>
                  <a:latin typeface="Arial"/>
                </a:rPr>
                <a:t>Title</a:t>
              </a:r>
            </a:p>
            <a:p>
              <a:r>
                <a:rPr lang="en-US" dirty="0">
                  <a:solidFill>
                    <a:srgbClr val="808080"/>
                  </a:solidFill>
                  <a:latin typeface="Arial"/>
                </a:rPr>
                <a:t>Unit of measure</a:t>
              </a:r>
            </a:p>
          </p:txBody>
        </p:sp>
      </p:grpSp>
      <p:sp>
        <p:nvSpPr>
          <p:cNvPr id="3" name="Text Placeholder 2"/>
          <p:cNvSpPr>
            <a:spLocks noGrp="1"/>
          </p:cNvSpPr>
          <p:nvPr>
            <p:ph type="body" idx="1"/>
          </p:nvPr>
        </p:nvSpPr>
        <p:spPr>
          <a:xfrm>
            <a:off x="1452564" y="1951380"/>
            <a:ext cx="4302125" cy="1231106"/>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11" descr="http://www.alma2015.org/sites/all/themes/alma/images/header-logo.png"/>
          <p:cNvPicPr>
            <a:picLocks noChangeAspect="1" noChangeArrowheads="1"/>
          </p:cNvPicPr>
          <p:nvPr userDrawn="1"/>
        </p:nvPicPr>
        <p:blipFill rotWithShape="1">
          <a:blip r:embed="rId24" cstate="screen">
            <a:extLst>
              <a:ext uri="{28A0092B-C50C-407E-A947-70E740481C1C}">
                <a14:useLocalDpi xmlns:a14="http://schemas.microsoft.com/office/drawing/2010/main"/>
              </a:ext>
            </a:extLst>
          </a:blip>
          <a:srcRect/>
          <a:stretch/>
        </p:blipFill>
        <p:spPr bwMode="auto">
          <a:xfrm>
            <a:off x="8249815" y="228939"/>
            <a:ext cx="617153" cy="294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530670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Lst>
  <p:hf hdr="0" ftr="0" dt="0"/>
  <p:txStyles>
    <p:title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p:titleStyle>
    <p:body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1"/>
            </p:custDataLst>
            <p:extLst>
              <p:ext uri="{D42A27DB-BD31-4B8C-83A1-F6EECF244321}">
                <p14:modId xmlns:p14="http://schemas.microsoft.com/office/powerpoint/2010/main" val="1056504143"/>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7173" name="think-cell Slide" r:id="rId22" imgW="360" imgH="360" progId="">
                  <p:embed/>
                </p:oleObj>
              </mc:Choice>
              <mc:Fallback>
                <p:oleObj name="think-cell Slide" r:id="rId22" imgW="360" imgH="360" progId="">
                  <p:embed/>
                  <p:pic>
                    <p:nvPicPr>
                      <p:cNvPr id="2" name="Object 1" hidden="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3" name="doc id"/>
          <p:cNvSpPr>
            <a:spLocks noChangeArrowheads="1"/>
          </p:cNvSpPr>
          <p:nvPr/>
        </p:nvSpPr>
        <p:spPr bwMode="auto">
          <a:xfrm>
            <a:off x="8081963" y="36513"/>
            <a:ext cx="65722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895350"/>
            <a:endParaRPr lang="en-US" sz="800" dirty="0">
              <a:solidFill>
                <a:srgbClr val="000000"/>
              </a:solidFill>
              <a:latin typeface="Arial"/>
            </a:endParaRPr>
          </a:p>
        </p:txBody>
      </p:sp>
      <p:sp>
        <p:nvSpPr>
          <p:cNvPr id="19" name="Title Placeholder 2"/>
          <p:cNvSpPr>
            <a:spLocks noGrp="1" noChangeArrowheads="1"/>
          </p:cNvSpPr>
          <p:nvPr>
            <p:ph type="title"/>
          </p:nvPr>
        </p:nvSpPr>
        <p:spPr bwMode="auto">
          <a:xfrm>
            <a:off x="119063" y="230188"/>
            <a:ext cx="665406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dirty="0"/>
              <a:t>Click to edit Master title style</a:t>
            </a:r>
          </a:p>
        </p:txBody>
      </p:sp>
      <p:sp>
        <p:nvSpPr>
          <p:cNvPr id="10" name="1. On-page tracker" hidden="1"/>
          <p:cNvSpPr>
            <a:spLocks noChangeArrowheads="1"/>
          </p:cNvSpPr>
          <p:nvPr userDrawn="1"/>
        </p:nvSpPr>
        <p:spPr bwMode="auto">
          <a:xfrm>
            <a:off x="119063" y="26988"/>
            <a:ext cx="85921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1400" dirty="0">
                <a:solidFill>
                  <a:srgbClr val="808080"/>
                </a:solidFill>
                <a:latin typeface="Arial"/>
              </a:rPr>
              <a:t>TRACKER</a:t>
            </a:r>
          </a:p>
        </p:txBody>
      </p:sp>
      <p:sp>
        <p:nvSpPr>
          <p:cNvPr id="11" name="3. Unit of measure" hidden="1"/>
          <p:cNvSpPr txBox="1">
            <a:spLocks noChangeArrowheads="1"/>
          </p:cNvSpPr>
          <p:nvPr userDrawn="1"/>
        </p:nvSpPr>
        <p:spPr bwMode="auto">
          <a:xfrm>
            <a:off x="119062" y="531813"/>
            <a:ext cx="861853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00" dirty="0">
                <a:solidFill>
                  <a:srgbClr val="808080"/>
                </a:solidFill>
                <a:latin typeface="Arial"/>
              </a:rPr>
              <a:t>Unit of measure</a:t>
            </a:r>
          </a:p>
        </p:txBody>
      </p:sp>
      <p:grpSp>
        <p:nvGrpSpPr>
          <p:cNvPr id="12" name="Slide Elements" hidden="1"/>
          <p:cNvGrpSpPr>
            <a:grpSpLocks/>
          </p:cNvGrpSpPr>
          <p:nvPr userDrawn="1"/>
        </p:nvGrpSpPr>
        <p:grpSpPr bwMode="auto">
          <a:xfrm>
            <a:off x="119063" y="6080125"/>
            <a:ext cx="8548687" cy="508000"/>
            <a:chOff x="75" y="3830"/>
            <a:chExt cx="5385" cy="320"/>
          </a:xfrm>
        </p:grpSpPr>
        <p:sp>
          <p:nvSpPr>
            <p:cNvPr id="13" name="4. Footnote"/>
            <p:cNvSpPr txBox="1">
              <a:spLocks noChangeArrowheads="1"/>
            </p:cNvSpPr>
            <p:nvPr/>
          </p:nvSpPr>
          <p:spPr bwMode="auto">
            <a:xfrm>
              <a:off x="75" y="3830"/>
              <a:ext cx="5385"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000" dirty="0">
                  <a:solidFill>
                    <a:prstClr val="black"/>
                  </a:solidFill>
                  <a:latin typeface="Arial"/>
                </a:rPr>
                <a:t>1 Footnote</a:t>
              </a:r>
            </a:p>
          </p:txBody>
        </p:sp>
        <p:sp>
          <p:nvSpPr>
            <p:cNvPr id="14" name="5. Source"/>
            <p:cNvSpPr>
              <a:spLocks noChangeArrowheads="1"/>
            </p:cNvSpPr>
            <p:nvPr/>
          </p:nvSpPr>
          <p:spPr bwMode="auto">
            <a:xfrm>
              <a:off x="75" y="4054"/>
              <a:ext cx="4323"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marL="609600" indent="-609600" defTabSz="895350">
                <a:tabLst>
                  <a:tab pos="612775" algn="l"/>
                </a:tabLst>
              </a:pPr>
              <a:r>
                <a:rPr lang="en-US" sz="1000" dirty="0">
                  <a:solidFill>
                    <a:prstClr val="black"/>
                  </a:solidFill>
                  <a:latin typeface="Arial"/>
                </a:rPr>
                <a:t>SOURCE: Source</a:t>
              </a:r>
            </a:p>
          </p:txBody>
        </p:sp>
      </p:grpSp>
      <p:grpSp>
        <p:nvGrpSpPr>
          <p:cNvPr id="15" name="ACET" hidden="1"/>
          <p:cNvGrpSpPr>
            <a:grpSpLocks/>
          </p:cNvGrpSpPr>
          <p:nvPr userDrawn="1"/>
        </p:nvGrpSpPr>
        <p:grpSpPr bwMode="auto">
          <a:xfrm>
            <a:off x="1452563" y="1127125"/>
            <a:ext cx="4264025" cy="508000"/>
            <a:chOff x="915" y="710"/>
            <a:chExt cx="2686" cy="320"/>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b="1" dirty="0">
                  <a:solidFill>
                    <a:prstClr val="black"/>
                  </a:solidFill>
                  <a:latin typeface="Arial"/>
                </a:rPr>
                <a:t>Title</a:t>
              </a:r>
            </a:p>
            <a:p>
              <a:r>
                <a:rPr lang="en-US" dirty="0">
                  <a:solidFill>
                    <a:srgbClr val="808080"/>
                  </a:solidFill>
                  <a:latin typeface="Arial"/>
                </a:rPr>
                <a:t>Unit of measure</a:t>
              </a:r>
            </a:p>
          </p:txBody>
        </p:sp>
      </p:grpSp>
      <p:sp>
        <p:nvSpPr>
          <p:cNvPr id="3" name="Text Placeholder 2"/>
          <p:cNvSpPr>
            <a:spLocks noGrp="1"/>
          </p:cNvSpPr>
          <p:nvPr>
            <p:ph type="body" idx="1"/>
          </p:nvPr>
        </p:nvSpPr>
        <p:spPr>
          <a:xfrm>
            <a:off x="1452564" y="1951380"/>
            <a:ext cx="4302125" cy="1231106"/>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11" descr="http://www.alma2015.org/sites/all/themes/alma/images/header-logo.png"/>
          <p:cNvPicPr>
            <a:picLocks noChangeAspect="1" noChangeArrowheads="1"/>
          </p:cNvPicPr>
          <p:nvPr userDrawn="1"/>
        </p:nvPicPr>
        <p:blipFill rotWithShape="1">
          <a:blip r:embed="rId24" cstate="screen">
            <a:extLst>
              <a:ext uri="{28A0092B-C50C-407E-A947-70E740481C1C}">
                <a14:useLocalDpi xmlns:a14="http://schemas.microsoft.com/office/drawing/2010/main"/>
              </a:ext>
            </a:extLst>
          </a:blip>
          <a:srcRect/>
          <a:stretch/>
        </p:blipFill>
        <p:spPr bwMode="auto">
          <a:xfrm>
            <a:off x="8249815" y="228939"/>
            <a:ext cx="617153" cy="294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1125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Lst>
  <p:hf hdr="0" ftr="0" dt="0"/>
  <p:txStyles>
    <p:title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p:titleStyle>
    <p:body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6100" y="357861"/>
            <a:ext cx="7729240" cy="1299174"/>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16100" y="1789282"/>
            <a:ext cx="7729240" cy="4264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16100" y="6229821"/>
            <a:ext cx="2016324" cy="357856"/>
          </a:xfrm>
          <a:prstGeom prst="rect">
            <a:avLst/>
          </a:prstGeom>
        </p:spPr>
        <p:txBody>
          <a:bodyPr vert="horz" lIns="91440" tIns="45720" rIns="91440" bIns="45720" rtlCol="0" anchor="ctr"/>
          <a:lstStyle>
            <a:lvl1pPr algn="l">
              <a:defRPr sz="882">
                <a:solidFill>
                  <a:schemeClr val="tx1">
                    <a:tint val="75000"/>
                  </a:schemeClr>
                </a:solidFill>
              </a:defRPr>
            </a:lvl1pPr>
          </a:lstStyle>
          <a:p>
            <a:fld id="{9EBC41A8-00F2-4B9E-8EC3-126004A1BDC7}" type="datetimeFigureOut">
              <a:rPr lang="en-GB" smtClean="0"/>
              <a:t>07/06/2021</a:t>
            </a:fld>
            <a:endParaRPr lang="en-GB"/>
          </a:p>
        </p:txBody>
      </p:sp>
      <p:sp>
        <p:nvSpPr>
          <p:cNvPr id="5" name="Footer Placeholder 4"/>
          <p:cNvSpPr>
            <a:spLocks noGrp="1"/>
          </p:cNvSpPr>
          <p:nvPr>
            <p:ph type="ftr" sz="quarter" idx="3"/>
          </p:nvPr>
        </p:nvSpPr>
        <p:spPr>
          <a:xfrm>
            <a:off x="2968477" y="6229821"/>
            <a:ext cx="3024485" cy="357856"/>
          </a:xfrm>
          <a:prstGeom prst="rect">
            <a:avLst/>
          </a:prstGeom>
        </p:spPr>
        <p:txBody>
          <a:bodyPr vert="horz" lIns="91440" tIns="45720" rIns="91440" bIns="45720" rtlCol="0" anchor="ctr"/>
          <a:lstStyle>
            <a:lvl1pPr algn="ctr">
              <a:defRPr sz="882">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329016" y="6229821"/>
            <a:ext cx="2016324" cy="357856"/>
          </a:xfrm>
          <a:prstGeom prst="rect">
            <a:avLst/>
          </a:prstGeom>
        </p:spPr>
        <p:txBody>
          <a:bodyPr vert="horz" lIns="91440" tIns="45720" rIns="91440" bIns="45720" rtlCol="0" anchor="ctr"/>
          <a:lstStyle>
            <a:lvl1pPr algn="r">
              <a:defRPr sz="882">
                <a:solidFill>
                  <a:schemeClr val="tx1">
                    <a:tint val="75000"/>
                  </a:schemeClr>
                </a:solidFill>
              </a:defRPr>
            </a:lvl1pPr>
          </a:lstStyle>
          <a:p>
            <a:fld id="{CDD7DD23-A34B-405D-8F36-5709C0D1BF0C}" type="slidenum">
              <a:rPr lang="en-GB" smtClean="0"/>
              <a:t>‹#›</a:t>
            </a:fld>
            <a:endParaRPr lang="en-GB"/>
          </a:p>
        </p:txBody>
      </p:sp>
    </p:spTree>
    <p:extLst>
      <p:ext uri="{BB962C8B-B14F-4D97-AF65-F5344CB8AC3E}">
        <p14:creationId xmlns:p14="http://schemas.microsoft.com/office/powerpoint/2010/main" val="4178469865"/>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 id="2147483800" r:id="rId18"/>
    <p:sldLayoutId id="2147483801" r:id="rId19"/>
    <p:sldLayoutId id="2147483802" r:id="rId20"/>
    <p:sldLayoutId id="2147483809" r:id="rId21"/>
    <p:sldLayoutId id="2147483810" r:id="rId22"/>
    <p:sldLayoutId id="2147483812" r:id="rId23"/>
    <p:sldLayoutId id="2147483842" r:id="rId24"/>
    <p:sldLayoutId id="2147483843" r:id="rId25"/>
  </p:sldLayoutIdLst>
  <p:txStyles>
    <p:titleStyle>
      <a:lvl1pPr algn="l" defTabSz="672067" rtl="0" eaLnBrk="1" latinLnBrk="0" hangingPunct="1">
        <a:lnSpc>
          <a:spcPct val="90000"/>
        </a:lnSpc>
        <a:spcBef>
          <a:spcPct val="0"/>
        </a:spcBef>
        <a:buNone/>
        <a:defRPr sz="3234" kern="1200">
          <a:solidFill>
            <a:schemeClr val="tx1"/>
          </a:solidFill>
          <a:latin typeface="+mj-lt"/>
          <a:ea typeface="+mj-ea"/>
          <a:cs typeface="+mj-cs"/>
        </a:defRPr>
      </a:lvl1pPr>
    </p:titleStyle>
    <p:bodyStyle>
      <a:lvl1pPr marL="168017" indent="-168017" algn="l" defTabSz="672067" rtl="0" eaLnBrk="1" latinLnBrk="0" hangingPunct="1">
        <a:lnSpc>
          <a:spcPct val="90000"/>
        </a:lnSpc>
        <a:spcBef>
          <a:spcPts val="735"/>
        </a:spcBef>
        <a:buFont typeface="Arial" panose="020B0604020202020204" pitchFamily="34" charset="0"/>
        <a:buChar char="•"/>
        <a:defRPr sz="2058" kern="1200">
          <a:solidFill>
            <a:schemeClr val="tx1"/>
          </a:solidFill>
          <a:latin typeface="+mn-lt"/>
          <a:ea typeface="+mn-ea"/>
          <a:cs typeface="+mn-cs"/>
        </a:defRPr>
      </a:lvl1pPr>
      <a:lvl2pPr marL="504050" indent="-168017" algn="l" defTabSz="672067" rtl="0" eaLnBrk="1" latinLnBrk="0" hangingPunct="1">
        <a:lnSpc>
          <a:spcPct val="90000"/>
        </a:lnSpc>
        <a:spcBef>
          <a:spcPts val="368"/>
        </a:spcBef>
        <a:buFont typeface="Arial" panose="020B0604020202020204" pitchFamily="34" charset="0"/>
        <a:buChar char="•"/>
        <a:defRPr sz="1764" kern="1200">
          <a:solidFill>
            <a:schemeClr val="tx1"/>
          </a:solidFill>
          <a:latin typeface="+mn-lt"/>
          <a:ea typeface="+mn-ea"/>
          <a:cs typeface="+mn-cs"/>
        </a:defRPr>
      </a:lvl2pPr>
      <a:lvl3pPr marL="840083" indent="-168017" algn="l" defTabSz="672067" rtl="0" eaLnBrk="1" latinLnBrk="0" hangingPunct="1">
        <a:lnSpc>
          <a:spcPct val="90000"/>
        </a:lnSpc>
        <a:spcBef>
          <a:spcPts val="368"/>
        </a:spcBef>
        <a:buFont typeface="Arial" panose="020B0604020202020204" pitchFamily="34" charset="0"/>
        <a:buChar char="•"/>
        <a:defRPr sz="1470" kern="1200">
          <a:solidFill>
            <a:schemeClr val="tx1"/>
          </a:solidFill>
          <a:latin typeface="+mn-lt"/>
          <a:ea typeface="+mn-ea"/>
          <a:cs typeface="+mn-cs"/>
        </a:defRPr>
      </a:lvl3pPr>
      <a:lvl4pPr marL="1176118" indent="-168017" algn="l" defTabSz="672067" rtl="0" eaLnBrk="1" latinLnBrk="0" hangingPunct="1">
        <a:lnSpc>
          <a:spcPct val="90000"/>
        </a:lnSpc>
        <a:spcBef>
          <a:spcPts val="368"/>
        </a:spcBef>
        <a:buFont typeface="Arial" panose="020B0604020202020204" pitchFamily="34" charset="0"/>
        <a:buChar char="•"/>
        <a:defRPr sz="1323" kern="1200">
          <a:solidFill>
            <a:schemeClr val="tx1"/>
          </a:solidFill>
          <a:latin typeface="+mn-lt"/>
          <a:ea typeface="+mn-ea"/>
          <a:cs typeface="+mn-cs"/>
        </a:defRPr>
      </a:lvl4pPr>
      <a:lvl5pPr marL="1512152" indent="-168017" algn="l" defTabSz="672067" rtl="0" eaLnBrk="1" latinLnBrk="0" hangingPunct="1">
        <a:lnSpc>
          <a:spcPct val="90000"/>
        </a:lnSpc>
        <a:spcBef>
          <a:spcPts val="368"/>
        </a:spcBef>
        <a:buFont typeface="Arial" panose="020B0604020202020204" pitchFamily="34" charset="0"/>
        <a:buChar char="•"/>
        <a:defRPr sz="1323" kern="1200">
          <a:solidFill>
            <a:schemeClr val="tx1"/>
          </a:solidFill>
          <a:latin typeface="+mn-lt"/>
          <a:ea typeface="+mn-ea"/>
          <a:cs typeface="+mn-cs"/>
        </a:defRPr>
      </a:lvl5pPr>
      <a:lvl6pPr marL="1848185" indent="-168017" algn="l" defTabSz="672067" rtl="0" eaLnBrk="1" latinLnBrk="0" hangingPunct="1">
        <a:lnSpc>
          <a:spcPct val="90000"/>
        </a:lnSpc>
        <a:spcBef>
          <a:spcPts val="368"/>
        </a:spcBef>
        <a:buFont typeface="Arial" panose="020B0604020202020204" pitchFamily="34" charset="0"/>
        <a:buChar char="•"/>
        <a:defRPr sz="1323" kern="1200">
          <a:solidFill>
            <a:schemeClr val="tx1"/>
          </a:solidFill>
          <a:latin typeface="+mn-lt"/>
          <a:ea typeface="+mn-ea"/>
          <a:cs typeface="+mn-cs"/>
        </a:defRPr>
      </a:lvl6pPr>
      <a:lvl7pPr marL="2184219" indent="-168017" algn="l" defTabSz="672067" rtl="0" eaLnBrk="1" latinLnBrk="0" hangingPunct="1">
        <a:lnSpc>
          <a:spcPct val="90000"/>
        </a:lnSpc>
        <a:spcBef>
          <a:spcPts val="368"/>
        </a:spcBef>
        <a:buFont typeface="Arial" panose="020B0604020202020204" pitchFamily="34" charset="0"/>
        <a:buChar char="•"/>
        <a:defRPr sz="1323" kern="1200">
          <a:solidFill>
            <a:schemeClr val="tx1"/>
          </a:solidFill>
          <a:latin typeface="+mn-lt"/>
          <a:ea typeface="+mn-ea"/>
          <a:cs typeface="+mn-cs"/>
        </a:defRPr>
      </a:lvl7pPr>
      <a:lvl8pPr marL="2520252" indent="-168017" algn="l" defTabSz="672067" rtl="0" eaLnBrk="1" latinLnBrk="0" hangingPunct="1">
        <a:lnSpc>
          <a:spcPct val="90000"/>
        </a:lnSpc>
        <a:spcBef>
          <a:spcPts val="368"/>
        </a:spcBef>
        <a:buFont typeface="Arial" panose="020B0604020202020204" pitchFamily="34" charset="0"/>
        <a:buChar char="•"/>
        <a:defRPr sz="1323" kern="1200">
          <a:solidFill>
            <a:schemeClr val="tx1"/>
          </a:solidFill>
          <a:latin typeface="+mn-lt"/>
          <a:ea typeface="+mn-ea"/>
          <a:cs typeface="+mn-cs"/>
        </a:defRPr>
      </a:lvl8pPr>
      <a:lvl9pPr marL="2856285" indent="-168017" algn="l" defTabSz="672067" rtl="0" eaLnBrk="1" latinLnBrk="0" hangingPunct="1">
        <a:lnSpc>
          <a:spcPct val="90000"/>
        </a:lnSpc>
        <a:spcBef>
          <a:spcPts val="368"/>
        </a:spcBef>
        <a:buFont typeface="Arial" panose="020B0604020202020204" pitchFamily="34" charset="0"/>
        <a:buChar char="•"/>
        <a:defRPr sz="1323" kern="1200">
          <a:solidFill>
            <a:schemeClr val="tx1"/>
          </a:solidFill>
          <a:latin typeface="+mn-lt"/>
          <a:ea typeface="+mn-ea"/>
          <a:cs typeface="+mn-cs"/>
        </a:defRPr>
      </a:lvl9pPr>
    </p:bodyStyle>
    <p:otherStyle>
      <a:defPPr>
        <a:defRPr lang="en-US"/>
      </a:defPPr>
      <a:lvl1pPr marL="0" algn="l" defTabSz="672067" rtl="0" eaLnBrk="1" latinLnBrk="0" hangingPunct="1">
        <a:defRPr sz="1323" kern="1200">
          <a:solidFill>
            <a:schemeClr val="tx1"/>
          </a:solidFill>
          <a:latin typeface="+mn-lt"/>
          <a:ea typeface="+mn-ea"/>
          <a:cs typeface="+mn-cs"/>
        </a:defRPr>
      </a:lvl1pPr>
      <a:lvl2pPr marL="336034" algn="l" defTabSz="672067" rtl="0" eaLnBrk="1" latinLnBrk="0" hangingPunct="1">
        <a:defRPr sz="1323" kern="1200">
          <a:solidFill>
            <a:schemeClr val="tx1"/>
          </a:solidFill>
          <a:latin typeface="+mn-lt"/>
          <a:ea typeface="+mn-ea"/>
          <a:cs typeface="+mn-cs"/>
        </a:defRPr>
      </a:lvl2pPr>
      <a:lvl3pPr marL="672067" algn="l" defTabSz="672067" rtl="0" eaLnBrk="1" latinLnBrk="0" hangingPunct="1">
        <a:defRPr sz="1323" kern="1200">
          <a:solidFill>
            <a:schemeClr val="tx1"/>
          </a:solidFill>
          <a:latin typeface="+mn-lt"/>
          <a:ea typeface="+mn-ea"/>
          <a:cs typeface="+mn-cs"/>
        </a:defRPr>
      </a:lvl3pPr>
      <a:lvl4pPr marL="1008102" algn="l" defTabSz="672067" rtl="0" eaLnBrk="1" latinLnBrk="0" hangingPunct="1">
        <a:defRPr sz="1323" kern="1200">
          <a:solidFill>
            <a:schemeClr val="tx1"/>
          </a:solidFill>
          <a:latin typeface="+mn-lt"/>
          <a:ea typeface="+mn-ea"/>
          <a:cs typeface="+mn-cs"/>
        </a:defRPr>
      </a:lvl4pPr>
      <a:lvl5pPr marL="1344135" algn="l" defTabSz="672067" rtl="0" eaLnBrk="1" latinLnBrk="0" hangingPunct="1">
        <a:defRPr sz="1323" kern="1200">
          <a:solidFill>
            <a:schemeClr val="tx1"/>
          </a:solidFill>
          <a:latin typeface="+mn-lt"/>
          <a:ea typeface="+mn-ea"/>
          <a:cs typeface="+mn-cs"/>
        </a:defRPr>
      </a:lvl5pPr>
      <a:lvl6pPr marL="1680168" algn="l" defTabSz="672067" rtl="0" eaLnBrk="1" latinLnBrk="0" hangingPunct="1">
        <a:defRPr sz="1323" kern="1200">
          <a:solidFill>
            <a:schemeClr val="tx1"/>
          </a:solidFill>
          <a:latin typeface="+mn-lt"/>
          <a:ea typeface="+mn-ea"/>
          <a:cs typeface="+mn-cs"/>
        </a:defRPr>
      </a:lvl6pPr>
      <a:lvl7pPr marL="2016201" algn="l" defTabSz="672067" rtl="0" eaLnBrk="1" latinLnBrk="0" hangingPunct="1">
        <a:defRPr sz="1323" kern="1200">
          <a:solidFill>
            <a:schemeClr val="tx1"/>
          </a:solidFill>
          <a:latin typeface="+mn-lt"/>
          <a:ea typeface="+mn-ea"/>
          <a:cs typeface="+mn-cs"/>
        </a:defRPr>
      </a:lvl7pPr>
      <a:lvl8pPr marL="2352235" algn="l" defTabSz="672067" rtl="0" eaLnBrk="1" latinLnBrk="0" hangingPunct="1">
        <a:defRPr sz="1323" kern="1200">
          <a:solidFill>
            <a:schemeClr val="tx1"/>
          </a:solidFill>
          <a:latin typeface="+mn-lt"/>
          <a:ea typeface="+mn-ea"/>
          <a:cs typeface="+mn-cs"/>
        </a:defRPr>
      </a:lvl8pPr>
      <a:lvl9pPr marL="2688269" algn="l" defTabSz="672067" rtl="0" eaLnBrk="1" latinLnBrk="0" hangingPunct="1">
        <a:defRPr sz="132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6"/>
            </p:custDataLst>
            <p:extLst>
              <p:ext uri="{D42A27DB-BD31-4B8C-83A1-F6EECF244321}">
                <p14:modId xmlns:p14="http://schemas.microsoft.com/office/powerpoint/2010/main" val="2054770029"/>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3317" name="think-cell Slide" r:id="rId7" imgW="270" imgH="270" progId="TCLayout.ActiveDocument.1">
                  <p:embed/>
                </p:oleObj>
              </mc:Choice>
              <mc:Fallback>
                <p:oleObj name="think-cell Slide" r:id="rId7" imgW="270" imgH="270" progId="TCLayout.ActiveDocument.1">
                  <p:embed/>
                  <p:pic>
                    <p:nvPicPr>
                      <p:cNvPr id="2" name="Object 1" hidden="1"/>
                      <p:cNvPicPr/>
                      <p:nvPr/>
                    </p:nvPicPr>
                    <p:blipFill>
                      <a:blip r:embed="rId8"/>
                      <a:stretch>
                        <a:fillRect/>
                      </a:stretch>
                    </p:blipFill>
                    <p:spPr>
                      <a:xfrm>
                        <a:off x="0" y="0"/>
                        <a:ext cx="158750" cy="158750"/>
                      </a:xfrm>
                      <a:prstGeom prst="rect">
                        <a:avLst/>
                      </a:prstGeom>
                    </p:spPr>
                  </p:pic>
                </p:oleObj>
              </mc:Fallback>
            </mc:AlternateContent>
          </a:graphicData>
        </a:graphic>
      </p:graphicFrame>
      <p:sp>
        <p:nvSpPr>
          <p:cNvPr id="1026" name="SlideBottomBar"/>
          <p:cNvSpPr>
            <a:spLocks noChangeArrowheads="1"/>
          </p:cNvSpPr>
          <p:nvPr/>
        </p:nvSpPr>
        <p:spPr bwMode="auto">
          <a:xfrm>
            <a:off x="0" y="6300788"/>
            <a:ext cx="8961438" cy="422275"/>
          </a:xfrm>
          <a:prstGeom prst="rect">
            <a:avLst/>
          </a:prstGeom>
          <a:solidFill>
            <a:srgbClr val="6F0710"/>
          </a:solidFill>
          <a:ln>
            <a:noFill/>
          </a:ln>
          <a:effectLst/>
        </p:spPr>
        <p:txBody>
          <a:bodyPr wrap="none" anchor="ctr"/>
          <a:lstStyle/>
          <a:p>
            <a:endParaRPr lang="en-US" dirty="0">
              <a:solidFill>
                <a:prstClr val="black"/>
              </a:solidFill>
              <a:latin typeface="Arial"/>
            </a:endParaRPr>
          </a:p>
        </p:txBody>
      </p:sp>
      <p:sp>
        <p:nvSpPr>
          <p:cNvPr id="1033" name="doc id"/>
          <p:cNvSpPr>
            <a:spLocks noChangeArrowheads="1"/>
          </p:cNvSpPr>
          <p:nvPr/>
        </p:nvSpPr>
        <p:spPr bwMode="auto">
          <a:xfrm>
            <a:off x="8081963" y="36513"/>
            <a:ext cx="65722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895350"/>
            <a:endParaRPr lang="en-US" sz="800" dirty="0">
              <a:solidFill>
                <a:srgbClr val="000000"/>
              </a:solidFill>
              <a:latin typeface="Arial"/>
            </a:endParaRPr>
          </a:p>
        </p:txBody>
      </p:sp>
      <p:sp>
        <p:nvSpPr>
          <p:cNvPr id="19" name="Title Placeholder 2"/>
          <p:cNvSpPr>
            <a:spLocks noGrp="1" noChangeArrowheads="1"/>
          </p:cNvSpPr>
          <p:nvPr>
            <p:ph type="title"/>
          </p:nvPr>
        </p:nvSpPr>
        <p:spPr bwMode="auto">
          <a:xfrm>
            <a:off x="119063" y="230188"/>
            <a:ext cx="665406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dirty="0"/>
              <a:t>Click to edit Master title style</a:t>
            </a:r>
          </a:p>
        </p:txBody>
      </p:sp>
      <p:sp>
        <p:nvSpPr>
          <p:cNvPr id="10" name="1. On-page tracker" hidden="1"/>
          <p:cNvSpPr>
            <a:spLocks noChangeArrowheads="1"/>
          </p:cNvSpPr>
          <p:nvPr userDrawn="1"/>
        </p:nvSpPr>
        <p:spPr bwMode="auto">
          <a:xfrm>
            <a:off x="119063" y="26988"/>
            <a:ext cx="85921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1400" dirty="0">
                <a:solidFill>
                  <a:srgbClr val="808080"/>
                </a:solidFill>
                <a:latin typeface="Arial"/>
              </a:rPr>
              <a:t>TRACKER</a:t>
            </a:r>
          </a:p>
        </p:txBody>
      </p:sp>
      <p:sp>
        <p:nvSpPr>
          <p:cNvPr id="11" name="3. Unit of measure" hidden="1"/>
          <p:cNvSpPr txBox="1">
            <a:spLocks noChangeArrowheads="1"/>
          </p:cNvSpPr>
          <p:nvPr userDrawn="1"/>
        </p:nvSpPr>
        <p:spPr bwMode="auto">
          <a:xfrm>
            <a:off x="119062" y="531813"/>
            <a:ext cx="861853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00" dirty="0">
                <a:solidFill>
                  <a:srgbClr val="808080"/>
                </a:solidFill>
                <a:latin typeface="Arial"/>
              </a:rPr>
              <a:t>Unit of measure</a:t>
            </a:r>
          </a:p>
        </p:txBody>
      </p:sp>
      <p:grpSp>
        <p:nvGrpSpPr>
          <p:cNvPr id="12" name="Slide Elements" hidden="1"/>
          <p:cNvGrpSpPr>
            <a:grpSpLocks/>
          </p:cNvGrpSpPr>
          <p:nvPr userDrawn="1"/>
        </p:nvGrpSpPr>
        <p:grpSpPr bwMode="auto">
          <a:xfrm>
            <a:off x="119063" y="6080125"/>
            <a:ext cx="8548687" cy="508000"/>
            <a:chOff x="75" y="3830"/>
            <a:chExt cx="5385" cy="320"/>
          </a:xfrm>
        </p:grpSpPr>
        <p:sp>
          <p:nvSpPr>
            <p:cNvPr id="13" name="4. Footnote"/>
            <p:cNvSpPr txBox="1">
              <a:spLocks noChangeArrowheads="1"/>
            </p:cNvSpPr>
            <p:nvPr/>
          </p:nvSpPr>
          <p:spPr bwMode="auto">
            <a:xfrm>
              <a:off x="75" y="3830"/>
              <a:ext cx="5385"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000" dirty="0">
                  <a:solidFill>
                    <a:prstClr val="black"/>
                  </a:solidFill>
                  <a:latin typeface="Arial"/>
                </a:rPr>
                <a:t>1 Footnote</a:t>
              </a:r>
            </a:p>
          </p:txBody>
        </p:sp>
        <p:sp>
          <p:nvSpPr>
            <p:cNvPr id="14" name="5. Source"/>
            <p:cNvSpPr>
              <a:spLocks noChangeArrowheads="1"/>
            </p:cNvSpPr>
            <p:nvPr/>
          </p:nvSpPr>
          <p:spPr bwMode="auto">
            <a:xfrm>
              <a:off x="75" y="4054"/>
              <a:ext cx="4323"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marL="609600" indent="-609600" defTabSz="895350">
                <a:tabLst>
                  <a:tab pos="612775" algn="l"/>
                </a:tabLst>
              </a:pPr>
              <a:r>
                <a:rPr lang="en-US" sz="1000" dirty="0">
                  <a:solidFill>
                    <a:prstClr val="black"/>
                  </a:solidFill>
                  <a:latin typeface="Arial"/>
                </a:rPr>
                <a:t>SOURCE: Source</a:t>
              </a:r>
            </a:p>
          </p:txBody>
        </p:sp>
      </p:grpSp>
      <p:grpSp>
        <p:nvGrpSpPr>
          <p:cNvPr id="15" name="ACET" hidden="1"/>
          <p:cNvGrpSpPr>
            <a:grpSpLocks/>
          </p:cNvGrpSpPr>
          <p:nvPr userDrawn="1"/>
        </p:nvGrpSpPr>
        <p:grpSpPr bwMode="auto">
          <a:xfrm>
            <a:off x="1452563" y="1127125"/>
            <a:ext cx="4264025" cy="508000"/>
            <a:chOff x="915" y="710"/>
            <a:chExt cx="2686" cy="320"/>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b="1" dirty="0">
                  <a:solidFill>
                    <a:prstClr val="black"/>
                  </a:solidFill>
                  <a:latin typeface="Arial"/>
                </a:rPr>
                <a:t>Title</a:t>
              </a:r>
            </a:p>
            <a:p>
              <a:r>
                <a:rPr lang="en-US" dirty="0">
                  <a:solidFill>
                    <a:srgbClr val="808080"/>
                  </a:solidFill>
                  <a:latin typeface="Arial"/>
                </a:rPr>
                <a:t>Unit of measure</a:t>
              </a:r>
            </a:p>
          </p:txBody>
        </p:sp>
      </p:grpSp>
      <p:sp>
        <p:nvSpPr>
          <p:cNvPr id="3" name="Text Placeholder 2"/>
          <p:cNvSpPr>
            <a:spLocks noGrp="1"/>
          </p:cNvSpPr>
          <p:nvPr>
            <p:ph type="body" idx="1"/>
          </p:nvPr>
        </p:nvSpPr>
        <p:spPr>
          <a:xfrm>
            <a:off x="1452564" y="1951380"/>
            <a:ext cx="4302125" cy="1231106"/>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rotWithShape="1">
          <a:blip r:embed="rId9"/>
          <a:srcRect l="-13685" t="23983" r="13685" b="24747"/>
          <a:stretch/>
        </p:blipFill>
        <p:spPr>
          <a:xfrm>
            <a:off x="7890418" y="6307716"/>
            <a:ext cx="1071020" cy="413760"/>
          </a:xfrm>
          <a:prstGeom prst="rect">
            <a:avLst/>
          </a:prstGeom>
        </p:spPr>
      </p:pic>
      <p:sp>
        <p:nvSpPr>
          <p:cNvPr id="23" name="SlideBottomBar"/>
          <p:cNvSpPr>
            <a:spLocks noChangeArrowheads="1"/>
          </p:cNvSpPr>
          <p:nvPr userDrawn="1"/>
        </p:nvSpPr>
        <p:spPr bwMode="auto">
          <a:xfrm>
            <a:off x="0" y="5886718"/>
            <a:ext cx="8961438" cy="422275"/>
          </a:xfrm>
          <a:prstGeom prst="rect">
            <a:avLst/>
          </a:prstGeom>
          <a:solidFill>
            <a:schemeClr val="bg1"/>
          </a:solidFill>
          <a:ln>
            <a:noFill/>
          </a:ln>
          <a:effectLst/>
        </p:spPr>
        <p:txBody>
          <a:bodyPr wrap="none" anchor="ctr"/>
          <a:lstStyle/>
          <a:p>
            <a:endParaRPr lang="en-US" dirty="0">
              <a:solidFill>
                <a:prstClr val="black"/>
              </a:solidFill>
              <a:latin typeface="Arial"/>
            </a:endParaRPr>
          </a:p>
        </p:txBody>
      </p:sp>
      <p:sp>
        <p:nvSpPr>
          <p:cNvPr id="20" name="Slide Number"/>
          <p:cNvSpPr txBox="1">
            <a:spLocks/>
          </p:cNvSpPr>
          <p:nvPr userDrawn="1"/>
        </p:nvSpPr>
        <p:spPr>
          <a:xfrm>
            <a:off x="8620402" y="6434981"/>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ctr"/>
            <a:fld id="{9DFEBC09-D879-48E7-AEAD-5FE66CDB4CF0}" type="slidenum">
              <a:rPr lang="en-US" smtClean="0">
                <a:solidFill>
                  <a:srgbClr val="39302A"/>
                </a:solidFill>
              </a:rPr>
              <a:pPr algn="ctr"/>
              <a:t>‹#›</a:t>
            </a:fld>
            <a:endParaRPr lang="en-US" dirty="0">
              <a:solidFill>
                <a:srgbClr val="39302A"/>
              </a:solidFill>
            </a:endParaRPr>
          </a:p>
        </p:txBody>
      </p:sp>
      <p:pic>
        <p:nvPicPr>
          <p:cNvPr id="22" name="Picture 11" descr="http://www.alma2015.org/sites/all/themes/alma/images/header-logo.png"/>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l="47857"/>
          <a:stretch/>
        </p:blipFill>
        <p:spPr bwMode="auto">
          <a:xfrm>
            <a:off x="8292230" y="115178"/>
            <a:ext cx="577688" cy="276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399088"/>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7" r:id="rId3"/>
  </p:sldLayoutIdLst>
  <p:hf hdr="0" ftr="0" dt="0"/>
  <p:txStyles>
    <p:title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p:titleStyle>
    <p:body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607945"/>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xStyles>
    <p:titleStyle>
      <a:lvl1pPr algn="l" defTabSz="672084" rtl="0" eaLnBrk="1" latinLnBrk="0" hangingPunct="1">
        <a:lnSpc>
          <a:spcPct val="90000"/>
        </a:lnSpc>
        <a:spcBef>
          <a:spcPct val="0"/>
        </a:spcBef>
        <a:buNone/>
        <a:defRPr sz="3234" kern="1200">
          <a:solidFill>
            <a:schemeClr val="tx1"/>
          </a:solidFill>
          <a:latin typeface="+mj-lt"/>
          <a:ea typeface="+mj-ea"/>
          <a:cs typeface="+mj-cs"/>
        </a:defRPr>
      </a:lvl1pPr>
    </p:titleStyle>
    <p:bodyStyle>
      <a:lvl1pPr marL="168021" indent="-168021" algn="l" defTabSz="672084" rtl="0" eaLnBrk="1" latinLnBrk="0" hangingPunct="1">
        <a:lnSpc>
          <a:spcPct val="90000"/>
        </a:lnSpc>
        <a:spcBef>
          <a:spcPts val="735"/>
        </a:spcBef>
        <a:buFont typeface="Arial" panose="020B0604020202020204" pitchFamily="34" charset="0"/>
        <a:buChar char="•"/>
        <a:defRPr sz="2058" kern="1200">
          <a:solidFill>
            <a:schemeClr val="tx1"/>
          </a:solidFill>
          <a:latin typeface="+mn-lt"/>
          <a:ea typeface="+mn-ea"/>
          <a:cs typeface="+mn-cs"/>
        </a:defRPr>
      </a:lvl1pPr>
      <a:lvl2pPr marL="504063" indent="-168021" algn="l" defTabSz="672084" rtl="0" eaLnBrk="1" latinLnBrk="0" hangingPunct="1">
        <a:lnSpc>
          <a:spcPct val="90000"/>
        </a:lnSpc>
        <a:spcBef>
          <a:spcPts val="368"/>
        </a:spcBef>
        <a:buFont typeface="Arial" panose="020B0604020202020204" pitchFamily="34" charset="0"/>
        <a:buChar char="•"/>
        <a:defRPr sz="1764" kern="1200">
          <a:solidFill>
            <a:schemeClr val="tx1"/>
          </a:solidFill>
          <a:latin typeface="+mn-lt"/>
          <a:ea typeface="+mn-ea"/>
          <a:cs typeface="+mn-cs"/>
        </a:defRPr>
      </a:lvl2pPr>
      <a:lvl3pPr marL="840105" indent="-168021" algn="l" defTabSz="672084" rtl="0" eaLnBrk="1" latinLnBrk="0" hangingPunct="1">
        <a:lnSpc>
          <a:spcPct val="90000"/>
        </a:lnSpc>
        <a:spcBef>
          <a:spcPts val="368"/>
        </a:spcBef>
        <a:buFont typeface="Arial" panose="020B0604020202020204" pitchFamily="34" charset="0"/>
        <a:buChar char="•"/>
        <a:defRPr sz="1470" kern="1200">
          <a:solidFill>
            <a:schemeClr val="tx1"/>
          </a:solidFill>
          <a:latin typeface="+mn-lt"/>
          <a:ea typeface="+mn-ea"/>
          <a:cs typeface="+mn-cs"/>
        </a:defRPr>
      </a:lvl3pPr>
      <a:lvl4pPr marL="1176147" indent="-168021" algn="l" defTabSz="672084" rtl="0" eaLnBrk="1" latinLnBrk="0" hangingPunct="1">
        <a:lnSpc>
          <a:spcPct val="90000"/>
        </a:lnSpc>
        <a:spcBef>
          <a:spcPts val="368"/>
        </a:spcBef>
        <a:buFont typeface="Arial" panose="020B0604020202020204" pitchFamily="34" charset="0"/>
        <a:buChar char="•"/>
        <a:defRPr sz="1323" kern="1200">
          <a:solidFill>
            <a:schemeClr val="tx1"/>
          </a:solidFill>
          <a:latin typeface="+mn-lt"/>
          <a:ea typeface="+mn-ea"/>
          <a:cs typeface="+mn-cs"/>
        </a:defRPr>
      </a:lvl4pPr>
      <a:lvl5pPr marL="1512189" indent="-168021" algn="l" defTabSz="672084" rtl="0" eaLnBrk="1" latinLnBrk="0" hangingPunct="1">
        <a:lnSpc>
          <a:spcPct val="90000"/>
        </a:lnSpc>
        <a:spcBef>
          <a:spcPts val="368"/>
        </a:spcBef>
        <a:buFont typeface="Arial" panose="020B0604020202020204" pitchFamily="34" charset="0"/>
        <a:buChar char="•"/>
        <a:defRPr sz="1323" kern="1200">
          <a:solidFill>
            <a:schemeClr val="tx1"/>
          </a:solidFill>
          <a:latin typeface="+mn-lt"/>
          <a:ea typeface="+mn-ea"/>
          <a:cs typeface="+mn-cs"/>
        </a:defRPr>
      </a:lvl5pPr>
      <a:lvl6pPr marL="1848231" indent="-168021" algn="l" defTabSz="672084" rtl="0" eaLnBrk="1" latinLnBrk="0" hangingPunct="1">
        <a:lnSpc>
          <a:spcPct val="90000"/>
        </a:lnSpc>
        <a:spcBef>
          <a:spcPts val="368"/>
        </a:spcBef>
        <a:buFont typeface="Arial" panose="020B0604020202020204" pitchFamily="34" charset="0"/>
        <a:buChar char="•"/>
        <a:defRPr sz="1323" kern="1200">
          <a:solidFill>
            <a:schemeClr val="tx1"/>
          </a:solidFill>
          <a:latin typeface="+mn-lt"/>
          <a:ea typeface="+mn-ea"/>
          <a:cs typeface="+mn-cs"/>
        </a:defRPr>
      </a:lvl6pPr>
      <a:lvl7pPr marL="2184273" indent="-168021" algn="l" defTabSz="672084" rtl="0" eaLnBrk="1" latinLnBrk="0" hangingPunct="1">
        <a:lnSpc>
          <a:spcPct val="90000"/>
        </a:lnSpc>
        <a:spcBef>
          <a:spcPts val="368"/>
        </a:spcBef>
        <a:buFont typeface="Arial" panose="020B0604020202020204" pitchFamily="34" charset="0"/>
        <a:buChar char="•"/>
        <a:defRPr sz="1323" kern="1200">
          <a:solidFill>
            <a:schemeClr val="tx1"/>
          </a:solidFill>
          <a:latin typeface="+mn-lt"/>
          <a:ea typeface="+mn-ea"/>
          <a:cs typeface="+mn-cs"/>
        </a:defRPr>
      </a:lvl7pPr>
      <a:lvl8pPr marL="2520315" indent="-168021" algn="l" defTabSz="672084" rtl="0" eaLnBrk="1" latinLnBrk="0" hangingPunct="1">
        <a:lnSpc>
          <a:spcPct val="90000"/>
        </a:lnSpc>
        <a:spcBef>
          <a:spcPts val="368"/>
        </a:spcBef>
        <a:buFont typeface="Arial" panose="020B0604020202020204" pitchFamily="34" charset="0"/>
        <a:buChar char="•"/>
        <a:defRPr sz="1323" kern="1200">
          <a:solidFill>
            <a:schemeClr val="tx1"/>
          </a:solidFill>
          <a:latin typeface="+mn-lt"/>
          <a:ea typeface="+mn-ea"/>
          <a:cs typeface="+mn-cs"/>
        </a:defRPr>
      </a:lvl8pPr>
      <a:lvl9pPr marL="2856357" indent="-168021" algn="l" defTabSz="672084" rtl="0" eaLnBrk="1" latinLnBrk="0" hangingPunct="1">
        <a:lnSpc>
          <a:spcPct val="90000"/>
        </a:lnSpc>
        <a:spcBef>
          <a:spcPts val="368"/>
        </a:spcBef>
        <a:buFont typeface="Arial" panose="020B0604020202020204" pitchFamily="34" charset="0"/>
        <a:buChar char="•"/>
        <a:defRPr sz="1323" kern="1200">
          <a:solidFill>
            <a:schemeClr val="tx1"/>
          </a:solidFill>
          <a:latin typeface="+mn-lt"/>
          <a:ea typeface="+mn-ea"/>
          <a:cs typeface="+mn-cs"/>
        </a:defRPr>
      </a:lvl9pPr>
    </p:bodyStyle>
    <p:otherStyle>
      <a:defPPr>
        <a:defRPr lang="en-US"/>
      </a:defPPr>
      <a:lvl1pPr marL="0" algn="l" defTabSz="672084" rtl="0" eaLnBrk="1" latinLnBrk="0" hangingPunct="1">
        <a:defRPr sz="1323" kern="1200">
          <a:solidFill>
            <a:schemeClr val="tx1"/>
          </a:solidFill>
          <a:latin typeface="+mn-lt"/>
          <a:ea typeface="+mn-ea"/>
          <a:cs typeface="+mn-cs"/>
        </a:defRPr>
      </a:lvl1pPr>
      <a:lvl2pPr marL="336042" algn="l" defTabSz="672084" rtl="0" eaLnBrk="1" latinLnBrk="0" hangingPunct="1">
        <a:defRPr sz="1323" kern="1200">
          <a:solidFill>
            <a:schemeClr val="tx1"/>
          </a:solidFill>
          <a:latin typeface="+mn-lt"/>
          <a:ea typeface="+mn-ea"/>
          <a:cs typeface="+mn-cs"/>
        </a:defRPr>
      </a:lvl2pPr>
      <a:lvl3pPr marL="672084" algn="l" defTabSz="672084" rtl="0" eaLnBrk="1" latinLnBrk="0" hangingPunct="1">
        <a:defRPr sz="1323" kern="1200">
          <a:solidFill>
            <a:schemeClr val="tx1"/>
          </a:solidFill>
          <a:latin typeface="+mn-lt"/>
          <a:ea typeface="+mn-ea"/>
          <a:cs typeface="+mn-cs"/>
        </a:defRPr>
      </a:lvl3pPr>
      <a:lvl4pPr marL="1008126" algn="l" defTabSz="672084" rtl="0" eaLnBrk="1" latinLnBrk="0" hangingPunct="1">
        <a:defRPr sz="1323" kern="1200">
          <a:solidFill>
            <a:schemeClr val="tx1"/>
          </a:solidFill>
          <a:latin typeface="+mn-lt"/>
          <a:ea typeface="+mn-ea"/>
          <a:cs typeface="+mn-cs"/>
        </a:defRPr>
      </a:lvl4pPr>
      <a:lvl5pPr marL="1344168" algn="l" defTabSz="672084" rtl="0" eaLnBrk="1" latinLnBrk="0" hangingPunct="1">
        <a:defRPr sz="1323" kern="1200">
          <a:solidFill>
            <a:schemeClr val="tx1"/>
          </a:solidFill>
          <a:latin typeface="+mn-lt"/>
          <a:ea typeface="+mn-ea"/>
          <a:cs typeface="+mn-cs"/>
        </a:defRPr>
      </a:lvl5pPr>
      <a:lvl6pPr marL="1680210" algn="l" defTabSz="672084" rtl="0" eaLnBrk="1" latinLnBrk="0" hangingPunct="1">
        <a:defRPr sz="1323" kern="1200">
          <a:solidFill>
            <a:schemeClr val="tx1"/>
          </a:solidFill>
          <a:latin typeface="+mn-lt"/>
          <a:ea typeface="+mn-ea"/>
          <a:cs typeface="+mn-cs"/>
        </a:defRPr>
      </a:lvl6pPr>
      <a:lvl7pPr marL="2016252" algn="l" defTabSz="672084" rtl="0" eaLnBrk="1" latinLnBrk="0" hangingPunct="1">
        <a:defRPr sz="1323" kern="1200">
          <a:solidFill>
            <a:schemeClr val="tx1"/>
          </a:solidFill>
          <a:latin typeface="+mn-lt"/>
          <a:ea typeface="+mn-ea"/>
          <a:cs typeface="+mn-cs"/>
        </a:defRPr>
      </a:lvl7pPr>
      <a:lvl8pPr marL="2352294" algn="l" defTabSz="672084" rtl="0" eaLnBrk="1" latinLnBrk="0" hangingPunct="1">
        <a:defRPr sz="1323" kern="1200">
          <a:solidFill>
            <a:schemeClr val="tx1"/>
          </a:solidFill>
          <a:latin typeface="+mn-lt"/>
          <a:ea typeface="+mn-ea"/>
          <a:cs typeface="+mn-cs"/>
        </a:defRPr>
      </a:lvl8pPr>
      <a:lvl9pPr marL="2688336" algn="l" defTabSz="672084" rtl="0" eaLnBrk="1" latinLnBrk="0" hangingPunct="1">
        <a:defRPr sz="132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4049"/>
            <a:ext cx="2095939" cy="6506470"/>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0008" y="-770"/>
            <a:ext cx="1732217" cy="6717593"/>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34422" cy="6721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05867" y="611685"/>
            <a:ext cx="6550322" cy="1255391"/>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1903138" y="2091125"/>
            <a:ext cx="6553052" cy="3808836"/>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616055" y="6008396"/>
            <a:ext cx="842548" cy="363022"/>
          </a:xfrm>
          <a:prstGeom prst="rect">
            <a:avLst/>
          </a:prstGeom>
        </p:spPr>
        <p:txBody>
          <a:bodyPr vert="horz" lIns="91440" tIns="45720" rIns="91440" bIns="45720" rtlCol="0" anchor="ctr"/>
          <a:lstStyle>
            <a:lvl1pPr algn="r">
              <a:defRPr sz="662">
                <a:solidFill>
                  <a:schemeClr val="tx1">
                    <a:tint val="75000"/>
                  </a:schemeClr>
                </a:solidFill>
              </a:defRPr>
            </a:lvl1pPr>
          </a:lstStyle>
          <a:p>
            <a:fld id="{FC66084A-A2CE-49AB-A6E2-4C3FB423FEC9}" type="datetimeFigureOut">
              <a:rPr lang="fr-FR" smtClean="0"/>
              <a:t>07/06/2021</a:t>
            </a:fld>
            <a:endParaRPr lang="fr-FR"/>
          </a:p>
        </p:txBody>
      </p:sp>
      <p:sp>
        <p:nvSpPr>
          <p:cNvPr id="5" name="Footer Placeholder 4"/>
          <p:cNvSpPr>
            <a:spLocks noGrp="1"/>
          </p:cNvSpPr>
          <p:nvPr>
            <p:ph type="ftr" sz="quarter" idx="3"/>
          </p:nvPr>
        </p:nvSpPr>
        <p:spPr>
          <a:xfrm>
            <a:off x="1903139" y="6013661"/>
            <a:ext cx="5600898" cy="357856"/>
          </a:xfrm>
          <a:prstGeom prst="rect">
            <a:avLst/>
          </a:prstGeom>
        </p:spPr>
        <p:txBody>
          <a:bodyPr vert="horz" lIns="91440" tIns="45720" rIns="91440" bIns="45720" rtlCol="0" anchor="ctr"/>
          <a:lstStyle>
            <a:lvl1pPr algn="l">
              <a:defRPr sz="662">
                <a:solidFill>
                  <a:schemeClr val="tx1">
                    <a:tint val="75000"/>
                  </a:schemeClr>
                </a:solidFill>
              </a:defRPr>
            </a:lvl1pPr>
          </a:lstStyle>
          <a:p>
            <a:endParaRPr lang="fr-FR"/>
          </a:p>
        </p:txBody>
      </p:sp>
      <p:sp>
        <p:nvSpPr>
          <p:cNvPr id="6" name="Slide Number Placeholder 5"/>
          <p:cNvSpPr>
            <a:spLocks noGrp="1"/>
          </p:cNvSpPr>
          <p:nvPr>
            <p:ph type="sldNum" sz="quarter" idx="4"/>
          </p:nvPr>
        </p:nvSpPr>
        <p:spPr bwMode="gray">
          <a:xfrm>
            <a:off x="390896" y="772100"/>
            <a:ext cx="573149" cy="357856"/>
          </a:xfrm>
          <a:prstGeom prst="rect">
            <a:avLst/>
          </a:prstGeom>
        </p:spPr>
        <p:txBody>
          <a:bodyPr vert="horz" lIns="91440" tIns="45720" rIns="91440" bIns="45720" rtlCol="0" anchor="ctr"/>
          <a:lstStyle>
            <a:lvl1pPr algn="r">
              <a:defRPr sz="1470">
                <a:solidFill>
                  <a:srgbClr val="FEFFFF"/>
                </a:solidFill>
              </a:defRPr>
            </a:lvl1pPr>
          </a:lstStyle>
          <a:p>
            <a:fld id="{3FD7BB83-C69F-496A-B280-B512DBA06E6E}" type="slidenum">
              <a:rPr lang="fr-FR" smtClean="0"/>
              <a:t>‹#›</a:t>
            </a:fld>
            <a:endParaRPr lang="fr-FR"/>
          </a:p>
        </p:txBody>
      </p:sp>
    </p:spTree>
    <p:extLst>
      <p:ext uri="{BB962C8B-B14F-4D97-AF65-F5344CB8AC3E}">
        <p14:creationId xmlns:p14="http://schemas.microsoft.com/office/powerpoint/2010/main" val="2321034789"/>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40" r:id="rId15"/>
    <p:sldLayoutId id="2147483841" r:id="rId16"/>
  </p:sldLayoutIdLst>
  <p:txStyles>
    <p:titleStyle>
      <a:lvl1pPr algn="l" defTabSz="336042" rtl="0" eaLnBrk="1" latinLnBrk="0" hangingPunct="1">
        <a:spcBef>
          <a:spcPct val="0"/>
        </a:spcBef>
        <a:buNone/>
        <a:defRPr sz="2646"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2032" indent="-252032" algn="l" defTabSz="336042" rtl="0" eaLnBrk="1" latinLnBrk="0" hangingPunct="1">
        <a:spcBef>
          <a:spcPts val="735"/>
        </a:spcBef>
        <a:spcAft>
          <a:spcPts val="0"/>
        </a:spcAft>
        <a:buClr>
          <a:schemeClr val="accent1"/>
        </a:buClr>
        <a:buFont typeface="Wingdings 3" charset="2"/>
        <a:buChar char=""/>
        <a:defRPr sz="1323" kern="1200">
          <a:solidFill>
            <a:schemeClr val="tx1">
              <a:lumMod val="75000"/>
              <a:lumOff val="25000"/>
            </a:schemeClr>
          </a:solidFill>
          <a:latin typeface="+mn-lt"/>
          <a:ea typeface="+mn-ea"/>
          <a:cs typeface="+mn-cs"/>
        </a:defRPr>
      </a:lvl1pPr>
      <a:lvl2pPr marL="546068" indent="-210026" algn="l" defTabSz="336042" rtl="0" eaLnBrk="1" latinLnBrk="0" hangingPunct="1">
        <a:spcBef>
          <a:spcPts val="735"/>
        </a:spcBef>
        <a:spcAft>
          <a:spcPts val="0"/>
        </a:spcAft>
        <a:buClr>
          <a:schemeClr val="accent1"/>
        </a:buClr>
        <a:buFont typeface="Wingdings 3" charset="2"/>
        <a:buChar char=""/>
        <a:defRPr sz="1176" kern="1200">
          <a:solidFill>
            <a:schemeClr val="tx1">
              <a:lumMod val="75000"/>
              <a:lumOff val="25000"/>
            </a:schemeClr>
          </a:solidFill>
          <a:latin typeface="+mn-lt"/>
          <a:ea typeface="+mn-ea"/>
          <a:cs typeface="+mn-cs"/>
        </a:defRPr>
      </a:lvl2pPr>
      <a:lvl3pPr marL="840105" indent="-168021" algn="l" defTabSz="336042" rtl="0" eaLnBrk="1" latinLnBrk="0" hangingPunct="1">
        <a:spcBef>
          <a:spcPts val="735"/>
        </a:spcBef>
        <a:spcAft>
          <a:spcPts val="0"/>
        </a:spcAft>
        <a:buClr>
          <a:schemeClr val="accent1"/>
        </a:buClr>
        <a:buFont typeface="Wingdings 3" charset="2"/>
        <a:buChar char=""/>
        <a:defRPr sz="1029" kern="1200">
          <a:solidFill>
            <a:schemeClr val="tx1">
              <a:lumMod val="75000"/>
              <a:lumOff val="25000"/>
            </a:schemeClr>
          </a:solidFill>
          <a:latin typeface="+mn-lt"/>
          <a:ea typeface="+mn-ea"/>
          <a:cs typeface="+mn-cs"/>
        </a:defRPr>
      </a:lvl3pPr>
      <a:lvl4pPr marL="1176147" indent="-168021" algn="l" defTabSz="336042" rtl="0" eaLnBrk="1" latinLnBrk="0" hangingPunct="1">
        <a:spcBef>
          <a:spcPts val="735"/>
        </a:spcBef>
        <a:spcAft>
          <a:spcPts val="0"/>
        </a:spcAft>
        <a:buClr>
          <a:schemeClr val="accent1"/>
        </a:buClr>
        <a:buFont typeface="Wingdings 3" charset="2"/>
        <a:buChar char=""/>
        <a:defRPr sz="882" kern="1200">
          <a:solidFill>
            <a:schemeClr val="tx1">
              <a:lumMod val="75000"/>
              <a:lumOff val="25000"/>
            </a:schemeClr>
          </a:solidFill>
          <a:latin typeface="+mn-lt"/>
          <a:ea typeface="+mn-ea"/>
          <a:cs typeface="+mn-cs"/>
        </a:defRPr>
      </a:lvl4pPr>
      <a:lvl5pPr marL="1512189" indent="-168021" algn="l" defTabSz="336042" rtl="0" eaLnBrk="1" latinLnBrk="0" hangingPunct="1">
        <a:spcBef>
          <a:spcPts val="735"/>
        </a:spcBef>
        <a:spcAft>
          <a:spcPts val="0"/>
        </a:spcAft>
        <a:buClr>
          <a:schemeClr val="accent1"/>
        </a:buClr>
        <a:buFont typeface="Wingdings 3" charset="2"/>
        <a:buChar char=""/>
        <a:defRPr sz="882" kern="1200">
          <a:solidFill>
            <a:schemeClr val="tx1">
              <a:lumMod val="75000"/>
              <a:lumOff val="25000"/>
            </a:schemeClr>
          </a:solidFill>
          <a:latin typeface="+mn-lt"/>
          <a:ea typeface="+mn-ea"/>
          <a:cs typeface="+mn-cs"/>
        </a:defRPr>
      </a:lvl5pPr>
      <a:lvl6pPr marL="1848231" indent="-168021" algn="l" defTabSz="336042" rtl="0" eaLnBrk="1" latinLnBrk="0" hangingPunct="1">
        <a:spcBef>
          <a:spcPts val="735"/>
        </a:spcBef>
        <a:spcAft>
          <a:spcPts val="0"/>
        </a:spcAft>
        <a:buClr>
          <a:schemeClr val="accent1"/>
        </a:buClr>
        <a:buFont typeface="Wingdings 3" charset="2"/>
        <a:buChar char=""/>
        <a:defRPr sz="882" kern="1200">
          <a:solidFill>
            <a:schemeClr val="tx1">
              <a:lumMod val="75000"/>
              <a:lumOff val="25000"/>
            </a:schemeClr>
          </a:solidFill>
          <a:latin typeface="+mn-lt"/>
          <a:ea typeface="+mn-ea"/>
          <a:cs typeface="+mn-cs"/>
        </a:defRPr>
      </a:lvl6pPr>
      <a:lvl7pPr marL="2184273" indent="-168021" algn="l" defTabSz="336042" rtl="0" eaLnBrk="1" latinLnBrk="0" hangingPunct="1">
        <a:spcBef>
          <a:spcPts val="735"/>
        </a:spcBef>
        <a:spcAft>
          <a:spcPts val="0"/>
        </a:spcAft>
        <a:buClr>
          <a:schemeClr val="accent1"/>
        </a:buClr>
        <a:buFont typeface="Wingdings 3" charset="2"/>
        <a:buChar char=""/>
        <a:defRPr sz="882" kern="1200">
          <a:solidFill>
            <a:schemeClr val="tx1">
              <a:lumMod val="75000"/>
              <a:lumOff val="25000"/>
            </a:schemeClr>
          </a:solidFill>
          <a:latin typeface="+mn-lt"/>
          <a:ea typeface="+mn-ea"/>
          <a:cs typeface="+mn-cs"/>
        </a:defRPr>
      </a:lvl7pPr>
      <a:lvl8pPr marL="2520315" indent="-168021" algn="l" defTabSz="336042" rtl="0" eaLnBrk="1" latinLnBrk="0" hangingPunct="1">
        <a:spcBef>
          <a:spcPts val="735"/>
        </a:spcBef>
        <a:spcAft>
          <a:spcPts val="0"/>
        </a:spcAft>
        <a:buClr>
          <a:schemeClr val="accent1"/>
        </a:buClr>
        <a:buFont typeface="Wingdings 3" charset="2"/>
        <a:buChar char=""/>
        <a:defRPr sz="882" kern="1200">
          <a:solidFill>
            <a:schemeClr val="tx1">
              <a:lumMod val="75000"/>
              <a:lumOff val="25000"/>
            </a:schemeClr>
          </a:solidFill>
          <a:latin typeface="+mn-lt"/>
          <a:ea typeface="+mn-ea"/>
          <a:cs typeface="+mn-cs"/>
        </a:defRPr>
      </a:lvl8pPr>
      <a:lvl9pPr marL="2856357" indent="-168021" algn="l" defTabSz="336042" rtl="0" eaLnBrk="1" latinLnBrk="0" hangingPunct="1">
        <a:spcBef>
          <a:spcPts val="735"/>
        </a:spcBef>
        <a:spcAft>
          <a:spcPts val="0"/>
        </a:spcAft>
        <a:buClr>
          <a:schemeClr val="accent1"/>
        </a:buClr>
        <a:buFont typeface="Wingdings 3" charset="2"/>
        <a:buChar char=""/>
        <a:defRPr sz="882" kern="1200">
          <a:solidFill>
            <a:schemeClr val="tx1">
              <a:lumMod val="75000"/>
              <a:lumOff val="25000"/>
            </a:schemeClr>
          </a:solidFill>
          <a:latin typeface="+mn-lt"/>
          <a:ea typeface="+mn-ea"/>
          <a:cs typeface="+mn-cs"/>
        </a:defRPr>
      </a:lvl9pPr>
    </p:bodyStyle>
    <p:otherStyle>
      <a:defPPr>
        <a:defRPr lang="en-US"/>
      </a:defPPr>
      <a:lvl1pPr marL="0" algn="l" defTabSz="336042" rtl="0" eaLnBrk="1" latinLnBrk="0" hangingPunct="1">
        <a:defRPr sz="1323" kern="1200">
          <a:solidFill>
            <a:schemeClr val="tx1"/>
          </a:solidFill>
          <a:latin typeface="+mn-lt"/>
          <a:ea typeface="+mn-ea"/>
          <a:cs typeface="+mn-cs"/>
        </a:defRPr>
      </a:lvl1pPr>
      <a:lvl2pPr marL="336042" algn="l" defTabSz="336042" rtl="0" eaLnBrk="1" latinLnBrk="0" hangingPunct="1">
        <a:defRPr sz="1323" kern="1200">
          <a:solidFill>
            <a:schemeClr val="tx1"/>
          </a:solidFill>
          <a:latin typeface="+mn-lt"/>
          <a:ea typeface="+mn-ea"/>
          <a:cs typeface="+mn-cs"/>
        </a:defRPr>
      </a:lvl2pPr>
      <a:lvl3pPr marL="672084" algn="l" defTabSz="336042" rtl="0" eaLnBrk="1" latinLnBrk="0" hangingPunct="1">
        <a:defRPr sz="1323" kern="1200">
          <a:solidFill>
            <a:schemeClr val="tx1"/>
          </a:solidFill>
          <a:latin typeface="+mn-lt"/>
          <a:ea typeface="+mn-ea"/>
          <a:cs typeface="+mn-cs"/>
        </a:defRPr>
      </a:lvl3pPr>
      <a:lvl4pPr marL="1008126" algn="l" defTabSz="336042" rtl="0" eaLnBrk="1" latinLnBrk="0" hangingPunct="1">
        <a:defRPr sz="1323" kern="1200">
          <a:solidFill>
            <a:schemeClr val="tx1"/>
          </a:solidFill>
          <a:latin typeface="+mn-lt"/>
          <a:ea typeface="+mn-ea"/>
          <a:cs typeface="+mn-cs"/>
        </a:defRPr>
      </a:lvl4pPr>
      <a:lvl5pPr marL="1344168" algn="l" defTabSz="336042" rtl="0" eaLnBrk="1" latinLnBrk="0" hangingPunct="1">
        <a:defRPr sz="1323" kern="1200">
          <a:solidFill>
            <a:schemeClr val="tx1"/>
          </a:solidFill>
          <a:latin typeface="+mn-lt"/>
          <a:ea typeface="+mn-ea"/>
          <a:cs typeface="+mn-cs"/>
        </a:defRPr>
      </a:lvl5pPr>
      <a:lvl6pPr marL="1680210" algn="l" defTabSz="336042" rtl="0" eaLnBrk="1" latinLnBrk="0" hangingPunct="1">
        <a:defRPr sz="1323" kern="1200">
          <a:solidFill>
            <a:schemeClr val="tx1"/>
          </a:solidFill>
          <a:latin typeface="+mn-lt"/>
          <a:ea typeface="+mn-ea"/>
          <a:cs typeface="+mn-cs"/>
        </a:defRPr>
      </a:lvl6pPr>
      <a:lvl7pPr marL="2016252" algn="l" defTabSz="336042" rtl="0" eaLnBrk="1" latinLnBrk="0" hangingPunct="1">
        <a:defRPr sz="1323" kern="1200">
          <a:solidFill>
            <a:schemeClr val="tx1"/>
          </a:solidFill>
          <a:latin typeface="+mn-lt"/>
          <a:ea typeface="+mn-ea"/>
          <a:cs typeface="+mn-cs"/>
        </a:defRPr>
      </a:lvl7pPr>
      <a:lvl8pPr marL="2352294" algn="l" defTabSz="336042" rtl="0" eaLnBrk="1" latinLnBrk="0" hangingPunct="1">
        <a:defRPr sz="1323" kern="1200">
          <a:solidFill>
            <a:schemeClr val="tx1"/>
          </a:solidFill>
          <a:latin typeface="+mn-lt"/>
          <a:ea typeface="+mn-ea"/>
          <a:cs typeface="+mn-cs"/>
        </a:defRPr>
      </a:lvl8pPr>
      <a:lvl9pPr marL="2688336" algn="l" defTabSz="336042" rtl="0" eaLnBrk="1" latinLnBrk="0" hangingPunct="1">
        <a:defRPr sz="132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https://upload.wikimedia.org/wikipedia/commons/thumb/1/1b/Coat_of_arms_of_the_Democratic_Republic_of_the_Congo.svg/250px-Coat_of_arms_of_the_Democratic_Republic_of_the_Congo.svg.png" TargetMode="External"/><Relationship Id="rId2" Type="http://schemas.openxmlformats.org/officeDocument/2006/relationships/image" Target="../media/image15.png"/><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3.xml"/></Relationships>
</file>

<file path=ppt/slides/_rels/slide100.xml.rels><?xml version="1.0" encoding="UTF-8" standalone="yes"?>
<Relationships xmlns="http://schemas.openxmlformats.org/package/2006/relationships"><Relationship Id="rId2" Type="http://schemas.openxmlformats.org/officeDocument/2006/relationships/slideLayout" Target="../slideLayouts/slideLayout46.xml"/><Relationship Id="rId1" Type="http://schemas.openxmlformats.org/officeDocument/2006/relationships/tags" Target="../tags/tag24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https://www.youtube.com/embed/vvArLqDk5Ds?feature=oembed" TargetMode="External"/><Relationship Id="rId1" Type="http://schemas.openxmlformats.org/officeDocument/2006/relationships/tags" Target="../tags/tag242.xml"/><Relationship Id="rId4" Type="http://schemas.openxmlformats.org/officeDocument/2006/relationships/image" Target="../media/image78.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04.xml.rels><?xml version="1.0" encoding="UTF-8" standalone="yes"?>
<Relationships xmlns="http://schemas.openxmlformats.org/package/2006/relationships"><Relationship Id="rId2" Type="http://schemas.openxmlformats.org/officeDocument/2006/relationships/slideLayout" Target="../slideLayouts/slideLayout46.xml"/><Relationship Id="rId1" Type="http://schemas.openxmlformats.org/officeDocument/2006/relationships/tags" Target="../tags/tag24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5.xml"/><Relationship Id="rId1" Type="http://schemas.openxmlformats.org/officeDocument/2006/relationships/video" Target="https://www.youtube.com/embed/ty10pFnMNGU?feature=oembed" TargetMode="External"/><Relationship Id="rId6" Type="http://schemas.openxmlformats.org/officeDocument/2006/relationships/hyperlink" Target="https://www.dropbox.com/home/Technical%20team%20general%20folders/Knowledge%20Hub/ALMA%20courses%20-%20French/A%20-%20Video%20lessons?preview=08+-+Comment+int%C3%A9grer+la+revue+de+l%E2%80%99outil+carte+de+score+dans+les+m%C3%A9canismes+de+redevabilit%C3%A9+existants.mp4" TargetMode="External"/><Relationship Id="rId5" Type="http://schemas.openxmlformats.org/officeDocument/2006/relationships/hyperlink" Target="https://www.dropbox.com/home/Technical%20team%20general%20folders/Knowledge%20Hub/ALMA%20courses%20-%20French/A%20-%20Video%20lessons?preview=02+-+Aper%C3%A7u+de+l%E2%80%99outil+de+gestion+de+carte+de+score.mp4" TargetMode="External"/><Relationship Id="rId4" Type="http://schemas.openxmlformats.org/officeDocument/2006/relationships/image" Target="../media/image79.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3.xml"/></Relationships>
</file>

<file path=ppt/slides/_rels/slide11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64.xml"/><Relationship Id="rId5" Type="http://schemas.openxmlformats.org/officeDocument/2006/relationships/image" Target="../media/image83.jpeg"/><Relationship Id="rId4" Type="http://schemas.openxmlformats.org/officeDocument/2006/relationships/image" Target="../media/image82.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1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15.xml.rels><?xml version="1.0" encoding="UTF-8" standalone="yes"?>
<Relationships xmlns="http://schemas.openxmlformats.org/package/2006/relationships"><Relationship Id="rId2" Type="http://schemas.openxmlformats.org/officeDocument/2006/relationships/slideLayout" Target="../slideLayouts/slideLayout46.xml"/><Relationship Id="rId1" Type="http://schemas.openxmlformats.org/officeDocument/2006/relationships/tags" Target="../tags/tag24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18.xml.rels><?xml version="1.0" encoding="UTF-8" standalone="yes"?>
<Relationships xmlns="http://schemas.openxmlformats.org/package/2006/relationships"><Relationship Id="rId3" Type="http://schemas.openxmlformats.org/officeDocument/2006/relationships/hyperlink" Target="https://scorecardhub.org/fr/bonnes-pratiques/carte-de-score-pour-lelimination-des-maladies-tropicales-negligees-mtn-du-congo/" TargetMode="External"/><Relationship Id="rId2" Type="http://schemas.openxmlformats.org/officeDocument/2006/relationships/hyperlink" Target="https://scorecardhub.org/best-practices/mozambique-malaria-scorecard-summary/" TargetMode="External"/><Relationship Id="rId1" Type="http://schemas.openxmlformats.org/officeDocument/2006/relationships/slideLayout" Target="../slideLayouts/slideLayout45.xml"/><Relationship Id="rId6" Type="http://schemas.openxmlformats.org/officeDocument/2006/relationships/hyperlink" Target="https://scorecardhub.org/fr/bonnes-pratiques/carte-de-score-srmnia-de-louganda/" TargetMode="External"/><Relationship Id="rId5" Type="http://schemas.openxmlformats.org/officeDocument/2006/relationships/hyperlink" Target="https://scorecardhub.org/fr/bonnes-pratiques/carte-de-score-srmnia-du-rwanda/" TargetMode="External"/><Relationship Id="rId4" Type="http://schemas.openxmlformats.org/officeDocument/2006/relationships/hyperlink" Target="https://scorecardhub.org/fr/bonnes-pratiques/la-carte-de-score-srmnia-accroit-la-demande-et-l-utilisation-de-donnees/" TargetMode="External"/></Relationships>
</file>

<file path=ppt/slides/_rels/slide119.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image" Target="../media/image85.jpeg"/><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21.xml.rels><?xml version="1.0" encoding="UTF-8" standalone="yes"?>
<Relationships xmlns="http://schemas.openxmlformats.org/package/2006/relationships"><Relationship Id="rId2" Type="http://schemas.openxmlformats.org/officeDocument/2006/relationships/hyperlink" Target="https://scorecardhub.org/fr/bonnes-pratiques/carte-de-score-srmnia-du-kenya/" TargetMode="External"/><Relationship Id="rId1" Type="http://schemas.openxmlformats.org/officeDocument/2006/relationships/slideLayout" Target="../slideLayouts/slideLayout4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23.xml.rels><?xml version="1.0" encoding="UTF-8" standalone="yes"?>
<Relationships xmlns="http://schemas.openxmlformats.org/package/2006/relationships"><Relationship Id="rId3" Type="http://schemas.openxmlformats.org/officeDocument/2006/relationships/hyperlink" Target="https://scorecardhub.org/fr/cartes-de-score/" TargetMode="External"/><Relationship Id="rId2" Type="http://schemas.openxmlformats.org/officeDocument/2006/relationships/slideLayout" Target="../slideLayouts/slideLayout45.xml"/><Relationship Id="rId1" Type="http://schemas.openxmlformats.org/officeDocument/2006/relationships/tags" Target="../tags/tag245.xml"/></Relationships>
</file>

<file path=ppt/slides/_rels/slide124.xml.rels><?xml version="1.0" encoding="UTF-8" standalone="yes"?>
<Relationships xmlns="http://schemas.openxmlformats.org/package/2006/relationships"><Relationship Id="rId3" Type="http://schemas.openxmlformats.org/officeDocument/2006/relationships/hyperlink" Target="https://scorecardhub.org/fr/" TargetMode="External"/><Relationship Id="rId2" Type="http://schemas.openxmlformats.org/officeDocument/2006/relationships/image" Target="../media/image87.png"/><Relationship Id="rId1" Type="http://schemas.openxmlformats.org/officeDocument/2006/relationships/slideLayout" Target="../slideLayouts/slideLayout4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3.xml"/></Relationships>
</file>

<file path=ppt/slides/_rels/slide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8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45.xml"/><Relationship Id="rId1" Type="http://schemas.openxmlformats.org/officeDocument/2006/relationships/tags" Target="../tags/tag48.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46.xml"/><Relationship Id="rId1" Type="http://schemas.openxmlformats.org/officeDocument/2006/relationships/tags" Target="../tags/tag45.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45.xml"/><Relationship Id="rId1" Type="http://schemas.openxmlformats.org/officeDocument/2006/relationships/tags" Target="../tags/tag49.xml"/><Relationship Id="rId4" Type="http://schemas.openxmlformats.org/officeDocument/2006/relationships/image" Target="../media/image20.emf"/></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45.xml"/><Relationship Id="rId1" Type="http://schemas.openxmlformats.org/officeDocument/2006/relationships/tags" Target="../tags/tag50.xml"/></Relationships>
</file>

<file path=ppt/slides/_rels/slide2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45.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45.xml"/><Relationship Id="rId1" Type="http://schemas.openxmlformats.org/officeDocument/2006/relationships/tags" Target="../tags/tag5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https://www.youtube.com/embed/Q2335jukPOw?feature=oembed" TargetMode="External"/><Relationship Id="rId1" Type="http://schemas.openxmlformats.org/officeDocument/2006/relationships/tags" Target="../tags/tag52.xml"/><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4.xml"/><Relationship Id="rId7" Type="http://schemas.openxmlformats.org/officeDocument/2006/relationships/image" Target="../media/image38.png"/><Relationship Id="rId2" Type="http://schemas.openxmlformats.org/officeDocument/2006/relationships/tags" Target="../tags/tag53.xml"/><Relationship Id="rId1" Type="http://schemas.openxmlformats.org/officeDocument/2006/relationships/vmlDrawing" Target="../drawings/vmlDrawing14.vml"/><Relationship Id="rId6" Type="http://schemas.openxmlformats.org/officeDocument/2006/relationships/image" Target="../media/image37.emf"/><Relationship Id="rId5" Type="http://schemas.openxmlformats.org/officeDocument/2006/relationships/oleObject" Target="../embeddings/oleObject10.bin"/><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5.xml"/><Relationship Id="rId1" Type="http://schemas.openxmlformats.org/officeDocument/2006/relationships/tags" Target="../tags/tag4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6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https://www.youtube.com/embed/3sHQ6t3Kh4M?start=2&amp;feature=oembed" TargetMode="External"/><Relationship Id="rId1" Type="http://schemas.openxmlformats.org/officeDocument/2006/relationships/tags" Target="../tags/tag54.xml"/><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45.xml"/><Relationship Id="rId1" Type="http://schemas.openxmlformats.org/officeDocument/2006/relationships/tags" Target="../tags/tag5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45.xml"/><Relationship Id="rId1" Type="http://schemas.openxmlformats.org/officeDocument/2006/relationships/video" Target="https://www.youtube.com/embed/mlJoyu6hvq4?feature=oembed"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chart" Target="../charts/chart3.xml"/><Relationship Id="rId1" Type="http://schemas.openxmlformats.org/officeDocument/2006/relationships/slideLayout" Target="../slideLayouts/slideLayout45.xml"/><Relationship Id="rId5" Type="http://schemas.openxmlformats.org/officeDocument/2006/relationships/image" Target="../media/image44.png"/><Relationship Id="rId4" Type="http://schemas.openxmlformats.org/officeDocument/2006/relationships/hyperlink" Target="http://www.scorecardhub.org/fr"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5.xml"/><Relationship Id="rId4" Type="http://schemas.openxmlformats.org/officeDocument/2006/relationships/hyperlink" Target="mailto:scorecardhub@alma2030.org"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mailto:scorecardhub@alma2030.org" TargetMode="External"/><Relationship Id="rId2" Type="http://schemas.openxmlformats.org/officeDocument/2006/relationships/image" Target="../media/image47.png"/><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3" Type="http://schemas.openxmlformats.org/officeDocument/2006/relationships/hyperlink" Target="https://scorecardhub.org/fr/" TargetMode="External"/><Relationship Id="rId2" Type="http://schemas.openxmlformats.org/officeDocument/2006/relationships/chart" Target="../charts/chart4.xml"/><Relationship Id="rId1" Type="http://schemas.openxmlformats.org/officeDocument/2006/relationships/slideLayout" Target="../slideLayouts/slideLayout45.xml"/><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5.xml"/><Relationship Id="rId1" Type="http://schemas.openxmlformats.org/officeDocument/2006/relationships/tags" Target="../tags/tag4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1.xml.rels><?xml version="1.0" encoding="UTF-8" standalone="yes"?>
<Relationships xmlns="http://schemas.openxmlformats.org/package/2006/relationships"><Relationship Id="rId2" Type="http://schemas.openxmlformats.org/officeDocument/2006/relationships/hyperlink" Target="https://scorecardhub.org/fr/" TargetMode="External"/><Relationship Id="rId1" Type="http://schemas.openxmlformats.org/officeDocument/2006/relationships/slideLayout" Target="../slideLayouts/slideLayout45.xml"/></Relationships>
</file>

<file path=ppt/slides/_rels/slide5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www.malariascorecard.org/" TargetMode="External"/><Relationship Id="rId7"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6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hyperlink" Target="https://play.google.com/store/apps/details?id=org.alma" TargetMode="Externa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46.xml"/><Relationship Id="rId1" Type="http://schemas.openxmlformats.org/officeDocument/2006/relationships/tags" Target="../tags/tag5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https://www.youtube.com/embed/LaxmYJ_dCI4?feature=oembed" TargetMode="External"/><Relationship Id="rId1" Type="http://schemas.openxmlformats.org/officeDocument/2006/relationships/tags" Target="../tags/tag57.xml"/><Relationship Id="rId4" Type="http://schemas.openxmlformats.org/officeDocument/2006/relationships/image" Target="../media/image53.jpeg"/></Relationships>
</file>

<file path=ppt/slides/_rels/slide56.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tags" Target="../tags/tag60.xml"/><Relationship Id="rId7" Type="http://schemas.openxmlformats.org/officeDocument/2006/relationships/image" Target="../media/image55.jpe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slideLayout" Target="../slideLayouts/slideLayout45.xml"/><Relationship Id="rId10" Type="http://schemas.openxmlformats.org/officeDocument/2006/relationships/image" Target="../media/image58.png"/><Relationship Id="rId4" Type="http://schemas.openxmlformats.org/officeDocument/2006/relationships/tags" Target="../tags/tag61.xml"/><Relationship Id="rId9" Type="http://schemas.openxmlformats.org/officeDocument/2006/relationships/image" Target="../media/image57.png"/></Relationships>
</file>

<file path=ppt/slides/_rels/slide57.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tags" Target="../tags/tag74.xml"/><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tags" Target="../tags/tag73.xml"/><Relationship Id="rId17" Type="http://schemas.openxmlformats.org/officeDocument/2006/relationships/slideLayout" Target="../slideLayouts/slideLayout45.xml"/><Relationship Id="rId2" Type="http://schemas.openxmlformats.org/officeDocument/2006/relationships/tags" Target="../tags/tag63.xml"/><Relationship Id="rId16" Type="http://schemas.openxmlformats.org/officeDocument/2006/relationships/tags" Target="../tags/tag77.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tags" Target="../tags/tag72.xml"/><Relationship Id="rId5" Type="http://schemas.openxmlformats.org/officeDocument/2006/relationships/tags" Target="../tags/tag66.xml"/><Relationship Id="rId15" Type="http://schemas.openxmlformats.org/officeDocument/2006/relationships/tags" Target="../tags/tag76.xml"/><Relationship Id="rId10" Type="http://schemas.openxmlformats.org/officeDocument/2006/relationships/tags" Target="../tags/tag71.xml"/><Relationship Id="rId4" Type="http://schemas.openxmlformats.org/officeDocument/2006/relationships/tags" Target="../tags/tag65.xml"/><Relationship Id="rId9" Type="http://schemas.openxmlformats.org/officeDocument/2006/relationships/tags" Target="../tags/tag70.xml"/><Relationship Id="rId14" Type="http://schemas.openxmlformats.org/officeDocument/2006/relationships/tags" Target="../tags/tag75.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5.xml"/></Relationships>
</file>

<file path=ppt/slides/_rels/slide59.xml.rels><?xml version="1.0" encoding="UTF-8" standalone="yes"?>
<Relationships xmlns="http://schemas.openxmlformats.org/package/2006/relationships"><Relationship Id="rId13" Type="http://schemas.openxmlformats.org/officeDocument/2006/relationships/tags" Target="../tags/tag90.xml"/><Relationship Id="rId18" Type="http://schemas.openxmlformats.org/officeDocument/2006/relationships/tags" Target="../tags/tag95.xml"/><Relationship Id="rId26" Type="http://schemas.openxmlformats.org/officeDocument/2006/relationships/tags" Target="../tags/tag103.xml"/><Relationship Id="rId39" Type="http://schemas.openxmlformats.org/officeDocument/2006/relationships/tags" Target="../tags/tag116.xml"/><Relationship Id="rId21" Type="http://schemas.openxmlformats.org/officeDocument/2006/relationships/tags" Target="../tags/tag98.xml"/><Relationship Id="rId34" Type="http://schemas.openxmlformats.org/officeDocument/2006/relationships/tags" Target="../tags/tag111.xml"/><Relationship Id="rId42" Type="http://schemas.openxmlformats.org/officeDocument/2006/relationships/tags" Target="../tags/tag119.xml"/><Relationship Id="rId47" Type="http://schemas.openxmlformats.org/officeDocument/2006/relationships/image" Target="../media/image63.png"/><Relationship Id="rId7" Type="http://schemas.openxmlformats.org/officeDocument/2006/relationships/tags" Target="../tags/tag84.xml"/><Relationship Id="rId2" Type="http://schemas.openxmlformats.org/officeDocument/2006/relationships/tags" Target="../tags/tag79.xml"/><Relationship Id="rId16" Type="http://schemas.openxmlformats.org/officeDocument/2006/relationships/tags" Target="../tags/tag93.xml"/><Relationship Id="rId29" Type="http://schemas.openxmlformats.org/officeDocument/2006/relationships/tags" Target="../tags/tag106.xml"/><Relationship Id="rId1" Type="http://schemas.openxmlformats.org/officeDocument/2006/relationships/tags" Target="../tags/tag78.xml"/><Relationship Id="rId6" Type="http://schemas.openxmlformats.org/officeDocument/2006/relationships/tags" Target="../tags/tag83.xml"/><Relationship Id="rId11" Type="http://schemas.openxmlformats.org/officeDocument/2006/relationships/tags" Target="../tags/tag88.xml"/><Relationship Id="rId24" Type="http://schemas.openxmlformats.org/officeDocument/2006/relationships/tags" Target="../tags/tag101.xml"/><Relationship Id="rId32" Type="http://schemas.openxmlformats.org/officeDocument/2006/relationships/tags" Target="../tags/tag109.xml"/><Relationship Id="rId37" Type="http://schemas.openxmlformats.org/officeDocument/2006/relationships/tags" Target="../tags/tag114.xml"/><Relationship Id="rId40" Type="http://schemas.openxmlformats.org/officeDocument/2006/relationships/tags" Target="../tags/tag117.xml"/><Relationship Id="rId45" Type="http://schemas.openxmlformats.org/officeDocument/2006/relationships/slideLayout" Target="../slideLayouts/slideLayout63.xml"/><Relationship Id="rId5" Type="http://schemas.openxmlformats.org/officeDocument/2006/relationships/tags" Target="../tags/tag82.xml"/><Relationship Id="rId15" Type="http://schemas.openxmlformats.org/officeDocument/2006/relationships/tags" Target="../tags/tag92.xml"/><Relationship Id="rId23" Type="http://schemas.openxmlformats.org/officeDocument/2006/relationships/tags" Target="../tags/tag100.xml"/><Relationship Id="rId28" Type="http://schemas.openxmlformats.org/officeDocument/2006/relationships/tags" Target="../tags/tag105.xml"/><Relationship Id="rId36" Type="http://schemas.openxmlformats.org/officeDocument/2006/relationships/tags" Target="../tags/tag113.xml"/><Relationship Id="rId10" Type="http://schemas.openxmlformats.org/officeDocument/2006/relationships/tags" Target="../tags/tag87.xml"/><Relationship Id="rId19" Type="http://schemas.openxmlformats.org/officeDocument/2006/relationships/tags" Target="../tags/tag96.xml"/><Relationship Id="rId31" Type="http://schemas.openxmlformats.org/officeDocument/2006/relationships/tags" Target="../tags/tag108.xml"/><Relationship Id="rId44" Type="http://schemas.openxmlformats.org/officeDocument/2006/relationships/tags" Target="../tags/tag121.xml"/><Relationship Id="rId4" Type="http://schemas.openxmlformats.org/officeDocument/2006/relationships/tags" Target="../tags/tag81.xml"/><Relationship Id="rId9" Type="http://schemas.openxmlformats.org/officeDocument/2006/relationships/tags" Target="../tags/tag86.xml"/><Relationship Id="rId14" Type="http://schemas.openxmlformats.org/officeDocument/2006/relationships/tags" Target="../tags/tag91.xml"/><Relationship Id="rId22" Type="http://schemas.openxmlformats.org/officeDocument/2006/relationships/tags" Target="../tags/tag99.xml"/><Relationship Id="rId27" Type="http://schemas.openxmlformats.org/officeDocument/2006/relationships/tags" Target="../tags/tag104.xml"/><Relationship Id="rId30" Type="http://schemas.openxmlformats.org/officeDocument/2006/relationships/tags" Target="../tags/tag107.xml"/><Relationship Id="rId35" Type="http://schemas.openxmlformats.org/officeDocument/2006/relationships/tags" Target="../tags/tag112.xml"/><Relationship Id="rId43" Type="http://schemas.openxmlformats.org/officeDocument/2006/relationships/tags" Target="../tags/tag120.xml"/><Relationship Id="rId48" Type="http://schemas.openxmlformats.org/officeDocument/2006/relationships/image" Target="../media/image64.png"/><Relationship Id="rId8" Type="http://schemas.openxmlformats.org/officeDocument/2006/relationships/tags" Target="../tags/tag85.xml"/><Relationship Id="rId3" Type="http://schemas.openxmlformats.org/officeDocument/2006/relationships/tags" Target="../tags/tag80.xml"/><Relationship Id="rId12" Type="http://schemas.openxmlformats.org/officeDocument/2006/relationships/tags" Target="../tags/tag89.xml"/><Relationship Id="rId17" Type="http://schemas.openxmlformats.org/officeDocument/2006/relationships/tags" Target="../tags/tag94.xml"/><Relationship Id="rId25" Type="http://schemas.openxmlformats.org/officeDocument/2006/relationships/tags" Target="../tags/tag102.xml"/><Relationship Id="rId33" Type="http://schemas.openxmlformats.org/officeDocument/2006/relationships/tags" Target="../tags/tag110.xml"/><Relationship Id="rId38" Type="http://schemas.openxmlformats.org/officeDocument/2006/relationships/tags" Target="../tags/tag115.xml"/><Relationship Id="rId46" Type="http://schemas.openxmlformats.org/officeDocument/2006/relationships/image" Target="../media/image62.png"/><Relationship Id="rId20" Type="http://schemas.openxmlformats.org/officeDocument/2006/relationships/tags" Target="../tags/tag97.xml"/><Relationship Id="rId41" Type="http://schemas.openxmlformats.org/officeDocument/2006/relationships/tags" Target="../tags/tag1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63.xml"/><Relationship Id="rId1" Type="http://schemas.openxmlformats.org/officeDocument/2006/relationships/tags" Target="../tags/tag122.xml"/><Relationship Id="rId5" Type="http://schemas.openxmlformats.org/officeDocument/2006/relationships/image" Target="../media/image67.png"/><Relationship Id="rId4" Type="http://schemas.openxmlformats.org/officeDocument/2006/relationships/image" Target="../media/image6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https://www.youtube.com/embed/PgMtg1QO7G8?feature=oembed" TargetMode="External"/><Relationship Id="rId1" Type="http://schemas.openxmlformats.org/officeDocument/2006/relationships/tags" Target="../tags/tag123.xml"/><Relationship Id="rId4" Type="http://schemas.openxmlformats.org/officeDocument/2006/relationships/image" Target="../media/image68.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4.xml.rels><?xml version="1.0" encoding="UTF-8" standalone="yes"?>
<Relationships xmlns="http://schemas.openxmlformats.org/package/2006/relationships"><Relationship Id="rId2" Type="http://schemas.openxmlformats.org/officeDocument/2006/relationships/hyperlink" Target="https://scorecardhub.org/fr/" TargetMode="External"/><Relationship Id="rId1" Type="http://schemas.openxmlformats.org/officeDocument/2006/relationships/slideLayout" Target="../slideLayouts/slideLayout4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62.xml"/><Relationship Id="rId1" Type="http://schemas.openxmlformats.org/officeDocument/2006/relationships/video" Target="https://www.youtube.com/embed/ZGSrC-Bz8tQ?feature=oembed" TargetMode="External"/><Relationship Id="rId5" Type="http://schemas.openxmlformats.org/officeDocument/2006/relationships/hyperlink" Target="https://www.dropbox.com/s/wv834n8kayro6q1/French_Part%201%20web%20platform_users.mp4?dl=0" TargetMode="External"/><Relationship Id="rId4" Type="http://schemas.openxmlformats.org/officeDocument/2006/relationships/hyperlink" Target="https://www.dropbox.com/home/Technical%20team%20general%20folders/Knowledge%20Hub/ALMA%20courses%20-%20French/A%20-%20Video%20lessons?preview=02+-+Aper%C3%A7u+de+l%E2%80%99outil+de+gestion+de+carte+de+score.mp4"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62.xml"/><Relationship Id="rId1" Type="http://schemas.openxmlformats.org/officeDocument/2006/relationships/video" Target="https://www.youtube.com/embed/U5Hvv7bFeMA?feature=oembed" TargetMode="External"/><Relationship Id="rId5" Type="http://schemas.openxmlformats.org/officeDocument/2006/relationships/hyperlink" Target="https://www.dropbox.com/s/kbq1t0bpzn0ge6n/French_Part%202%20web%20platform_users.mp4?dl=0" TargetMode="External"/><Relationship Id="rId4" Type="http://schemas.openxmlformats.org/officeDocument/2006/relationships/hyperlink" Target="https://www.dropbox.com/home/Technical%20team%20general%20folders/Knowledge%20Hub/ALMA%20courses%20-%20French/A%20-%20Video%20lessons?preview=02+-+Aper%C3%A7u+de+l%E2%80%99outil+de+gestion+de+carte+de+score.mp4"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62.xml"/><Relationship Id="rId1" Type="http://schemas.openxmlformats.org/officeDocument/2006/relationships/video" Target="https://www.youtube.com/embed/2ZGW560s1yY?feature=oembed" TargetMode="External"/><Relationship Id="rId5" Type="http://schemas.openxmlformats.org/officeDocument/2006/relationships/hyperlink" Target="https://www.dropbox.com/s/sfiuaekdsz0e0za/French_Part%203%20action%20tracker.mp4?dl=0" TargetMode="External"/><Relationship Id="rId4" Type="http://schemas.openxmlformats.org/officeDocument/2006/relationships/hyperlink" Target="https://www.dropbox.com/home/Technical%20team%20general%20folders/Knowledge%20Hub/ALMA%20courses%20-%20French/A%20-%20Video%20lessons?preview=02+-+Aper%C3%A7u+de+l%E2%80%99outil+de+gestion+de+carte+de+score.mp4"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46.xml"/><Relationship Id="rId1" Type="http://schemas.openxmlformats.org/officeDocument/2006/relationships/tags" Target="../tags/tag124.xml"/></Relationships>
</file>

<file path=ppt/slides/_rels/slide7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4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7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xml"/><Relationship Id="rId1" Type="http://schemas.openxmlformats.org/officeDocument/2006/relationships/slideLayout" Target="../slideLayouts/slideLayout45.xml"/><Relationship Id="rId4" Type="http://schemas.openxmlformats.org/officeDocument/2006/relationships/image" Target="../media/image75.png"/></Relationships>
</file>

<file path=ppt/slides/_rels/slide7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79.xml.rels><?xml version="1.0" encoding="UTF-8" standalone="yes"?>
<Relationships xmlns="http://schemas.openxmlformats.org/package/2006/relationships"><Relationship Id="rId8" Type="http://schemas.openxmlformats.org/officeDocument/2006/relationships/tags" Target="../tags/tag132.xml"/><Relationship Id="rId13" Type="http://schemas.openxmlformats.org/officeDocument/2006/relationships/tags" Target="../tags/tag137.xml"/><Relationship Id="rId18" Type="http://schemas.openxmlformats.org/officeDocument/2006/relationships/tags" Target="../tags/tag142.xml"/><Relationship Id="rId3" Type="http://schemas.openxmlformats.org/officeDocument/2006/relationships/tags" Target="../tags/tag127.xml"/><Relationship Id="rId21" Type="http://schemas.openxmlformats.org/officeDocument/2006/relationships/slideLayout" Target="../slideLayouts/slideLayout45.xml"/><Relationship Id="rId7" Type="http://schemas.openxmlformats.org/officeDocument/2006/relationships/tags" Target="../tags/tag131.xml"/><Relationship Id="rId12" Type="http://schemas.openxmlformats.org/officeDocument/2006/relationships/tags" Target="../tags/tag136.xml"/><Relationship Id="rId17" Type="http://schemas.openxmlformats.org/officeDocument/2006/relationships/tags" Target="../tags/tag141.xml"/><Relationship Id="rId2" Type="http://schemas.openxmlformats.org/officeDocument/2006/relationships/tags" Target="../tags/tag126.xml"/><Relationship Id="rId16" Type="http://schemas.openxmlformats.org/officeDocument/2006/relationships/tags" Target="../tags/tag140.xml"/><Relationship Id="rId20" Type="http://schemas.openxmlformats.org/officeDocument/2006/relationships/tags" Target="../tags/tag144.xml"/><Relationship Id="rId1" Type="http://schemas.openxmlformats.org/officeDocument/2006/relationships/tags" Target="../tags/tag125.xml"/><Relationship Id="rId6" Type="http://schemas.openxmlformats.org/officeDocument/2006/relationships/tags" Target="../tags/tag130.xml"/><Relationship Id="rId11" Type="http://schemas.openxmlformats.org/officeDocument/2006/relationships/tags" Target="../tags/tag135.xml"/><Relationship Id="rId5" Type="http://schemas.openxmlformats.org/officeDocument/2006/relationships/tags" Target="../tags/tag129.xml"/><Relationship Id="rId15" Type="http://schemas.openxmlformats.org/officeDocument/2006/relationships/tags" Target="../tags/tag139.xml"/><Relationship Id="rId10" Type="http://schemas.openxmlformats.org/officeDocument/2006/relationships/tags" Target="../tags/tag134.xml"/><Relationship Id="rId19" Type="http://schemas.openxmlformats.org/officeDocument/2006/relationships/tags" Target="../tags/tag143.xml"/><Relationship Id="rId4" Type="http://schemas.openxmlformats.org/officeDocument/2006/relationships/tags" Target="../tags/tag128.xml"/><Relationship Id="rId9" Type="http://schemas.openxmlformats.org/officeDocument/2006/relationships/tags" Target="../tags/tag133.xml"/><Relationship Id="rId14" Type="http://schemas.openxmlformats.org/officeDocument/2006/relationships/tags" Target="../tags/tag138.xml"/><Relationship Id="rId2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80.xml.rels><?xml version="1.0" encoding="UTF-8" standalone="yes"?>
<Relationships xmlns="http://schemas.openxmlformats.org/package/2006/relationships"><Relationship Id="rId8" Type="http://schemas.openxmlformats.org/officeDocument/2006/relationships/tags" Target="../tags/tag152.xml"/><Relationship Id="rId13" Type="http://schemas.openxmlformats.org/officeDocument/2006/relationships/tags" Target="../tags/tag157.xml"/><Relationship Id="rId18" Type="http://schemas.openxmlformats.org/officeDocument/2006/relationships/tags" Target="../tags/tag162.xml"/><Relationship Id="rId3" Type="http://schemas.openxmlformats.org/officeDocument/2006/relationships/tags" Target="../tags/tag147.xml"/><Relationship Id="rId21" Type="http://schemas.openxmlformats.org/officeDocument/2006/relationships/notesSlide" Target="../notesSlides/notesSlide8.xml"/><Relationship Id="rId7" Type="http://schemas.openxmlformats.org/officeDocument/2006/relationships/tags" Target="../tags/tag151.xml"/><Relationship Id="rId12" Type="http://schemas.openxmlformats.org/officeDocument/2006/relationships/tags" Target="../tags/tag156.xml"/><Relationship Id="rId17" Type="http://schemas.openxmlformats.org/officeDocument/2006/relationships/tags" Target="../tags/tag161.xml"/><Relationship Id="rId2" Type="http://schemas.openxmlformats.org/officeDocument/2006/relationships/tags" Target="../tags/tag146.xml"/><Relationship Id="rId16" Type="http://schemas.openxmlformats.org/officeDocument/2006/relationships/tags" Target="../tags/tag160.xml"/><Relationship Id="rId20" Type="http://schemas.openxmlformats.org/officeDocument/2006/relationships/slideLayout" Target="../slideLayouts/slideLayout45.xml"/><Relationship Id="rId1" Type="http://schemas.openxmlformats.org/officeDocument/2006/relationships/tags" Target="../tags/tag145.xml"/><Relationship Id="rId6" Type="http://schemas.openxmlformats.org/officeDocument/2006/relationships/tags" Target="../tags/tag150.xml"/><Relationship Id="rId11" Type="http://schemas.openxmlformats.org/officeDocument/2006/relationships/tags" Target="../tags/tag155.xml"/><Relationship Id="rId5" Type="http://schemas.openxmlformats.org/officeDocument/2006/relationships/tags" Target="../tags/tag149.xml"/><Relationship Id="rId15" Type="http://schemas.openxmlformats.org/officeDocument/2006/relationships/tags" Target="../tags/tag159.xml"/><Relationship Id="rId10" Type="http://schemas.openxmlformats.org/officeDocument/2006/relationships/tags" Target="../tags/tag154.xml"/><Relationship Id="rId19" Type="http://schemas.openxmlformats.org/officeDocument/2006/relationships/tags" Target="../tags/tag163.xml"/><Relationship Id="rId4" Type="http://schemas.openxmlformats.org/officeDocument/2006/relationships/tags" Target="../tags/tag148.xml"/><Relationship Id="rId9" Type="http://schemas.openxmlformats.org/officeDocument/2006/relationships/tags" Target="../tags/tag153.xml"/><Relationship Id="rId14" Type="http://schemas.openxmlformats.org/officeDocument/2006/relationships/tags" Target="../tags/tag158.xml"/></Relationships>
</file>

<file path=ppt/slides/_rels/slide8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45.xml"/><Relationship Id="rId4" Type="http://schemas.openxmlformats.org/officeDocument/2006/relationships/image" Target="../media/image75.png"/></Relationships>
</file>

<file path=ppt/slides/_rels/slide82.xml.rels><?xml version="1.0" encoding="UTF-8" standalone="yes"?>
<Relationships xmlns="http://schemas.openxmlformats.org/package/2006/relationships"><Relationship Id="rId8" Type="http://schemas.openxmlformats.org/officeDocument/2006/relationships/tags" Target="../tags/tag171.xml"/><Relationship Id="rId13" Type="http://schemas.openxmlformats.org/officeDocument/2006/relationships/tags" Target="../tags/tag176.xml"/><Relationship Id="rId3" Type="http://schemas.openxmlformats.org/officeDocument/2006/relationships/tags" Target="../tags/tag166.xml"/><Relationship Id="rId7" Type="http://schemas.openxmlformats.org/officeDocument/2006/relationships/tags" Target="../tags/tag170.xml"/><Relationship Id="rId12" Type="http://schemas.openxmlformats.org/officeDocument/2006/relationships/tags" Target="../tags/tag175.xml"/><Relationship Id="rId17" Type="http://schemas.openxmlformats.org/officeDocument/2006/relationships/notesSlide" Target="../notesSlides/notesSlide10.xml"/><Relationship Id="rId2" Type="http://schemas.openxmlformats.org/officeDocument/2006/relationships/tags" Target="../tags/tag165.xml"/><Relationship Id="rId16" Type="http://schemas.openxmlformats.org/officeDocument/2006/relationships/slideLayout" Target="../slideLayouts/slideLayout45.xml"/><Relationship Id="rId1" Type="http://schemas.openxmlformats.org/officeDocument/2006/relationships/tags" Target="../tags/tag164.xml"/><Relationship Id="rId6" Type="http://schemas.openxmlformats.org/officeDocument/2006/relationships/tags" Target="../tags/tag169.xml"/><Relationship Id="rId11" Type="http://schemas.openxmlformats.org/officeDocument/2006/relationships/tags" Target="../tags/tag174.xml"/><Relationship Id="rId5" Type="http://schemas.openxmlformats.org/officeDocument/2006/relationships/tags" Target="../tags/tag168.xml"/><Relationship Id="rId15" Type="http://schemas.openxmlformats.org/officeDocument/2006/relationships/tags" Target="../tags/tag178.xml"/><Relationship Id="rId10" Type="http://schemas.openxmlformats.org/officeDocument/2006/relationships/tags" Target="../tags/tag173.xml"/><Relationship Id="rId4" Type="http://schemas.openxmlformats.org/officeDocument/2006/relationships/tags" Target="../tags/tag167.xml"/><Relationship Id="rId9" Type="http://schemas.openxmlformats.org/officeDocument/2006/relationships/tags" Target="../tags/tag172.xml"/><Relationship Id="rId14" Type="http://schemas.openxmlformats.org/officeDocument/2006/relationships/tags" Target="../tags/tag177.xml"/></Relationships>
</file>

<file path=ppt/slides/_rels/slide83.xml.rels><?xml version="1.0" encoding="UTF-8" standalone="yes"?>
<Relationships xmlns="http://schemas.openxmlformats.org/package/2006/relationships"><Relationship Id="rId8" Type="http://schemas.openxmlformats.org/officeDocument/2006/relationships/tags" Target="../tags/tag186.xml"/><Relationship Id="rId13" Type="http://schemas.openxmlformats.org/officeDocument/2006/relationships/tags" Target="../tags/tag191.xml"/><Relationship Id="rId3" Type="http://schemas.openxmlformats.org/officeDocument/2006/relationships/tags" Target="../tags/tag181.xml"/><Relationship Id="rId7" Type="http://schemas.openxmlformats.org/officeDocument/2006/relationships/tags" Target="../tags/tag185.xml"/><Relationship Id="rId12" Type="http://schemas.openxmlformats.org/officeDocument/2006/relationships/tags" Target="../tags/tag190.xml"/><Relationship Id="rId17" Type="http://schemas.openxmlformats.org/officeDocument/2006/relationships/notesSlide" Target="../notesSlides/notesSlide11.xml"/><Relationship Id="rId2" Type="http://schemas.openxmlformats.org/officeDocument/2006/relationships/tags" Target="../tags/tag180.xml"/><Relationship Id="rId16" Type="http://schemas.openxmlformats.org/officeDocument/2006/relationships/slideLayout" Target="../slideLayouts/slideLayout45.xml"/><Relationship Id="rId1" Type="http://schemas.openxmlformats.org/officeDocument/2006/relationships/tags" Target="../tags/tag179.xml"/><Relationship Id="rId6" Type="http://schemas.openxmlformats.org/officeDocument/2006/relationships/tags" Target="../tags/tag184.xml"/><Relationship Id="rId11" Type="http://schemas.openxmlformats.org/officeDocument/2006/relationships/tags" Target="../tags/tag189.xml"/><Relationship Id="rId5" Type="http://schemas.openxmlformats.org/officeDocument/2006/relationships/tags" Target="../tags/tag183.xml"/><Relationship Id="rId15" Type="http://schemas.openxmlformats.org/officeDocument/2006/relationships/tags" Target="../tags/tag193.xml"/><Relationship Id="rId10" Type="http://schemas.openxmlformats.org/officeDocument/2006/relationships/tags" Target="../tags/tag188.xml"/><Relationship Id="rId4" Type="http://schemas.openxmlformats.org/officeDocument/2006/relationships/tags" Target="../tags/tag182.xml"/><Relationship Id="rId9" Type="http://schemas.openxmlformats.org/officeDocument/2006/relationships/tags" Target="../tags/tag187.xml"/><Relationship Id="rId14" Type="http://schemas.openxmlformats.org/officeDocument/2006/relationships/tags" Target="../tags/tag192.xml"/></Relationships>
</file>

<file path=ppt/slides/_rels/slide84.xml.rels><?xml version="1.0" encoding="UTF-8" standalone="yes"?>
<Relationships xmlns="http://schemas.openxmlformats.org/package/2006/relationships"><Relationship Id="rId8" Type="http://schemas.openxmlformats.org/officeDocument/2006/relationships/tags" Target="../tags/tag201.xml"/><Relationship Id="rId13" Type="http://schemas.openxmlformats.org/officeDocument/2006/relationships/tags" Target="../tags/tag206.xml"/><Relationship Id="rId3" Type="http://schemas.openxmlformats.org/officeDocument/2006/relationships/tags" Target="../tags/tag196.xml"/><Relationship Id="rId7" Type="http://schemas.openxmlformats.org/officeDocument/2006/relationships/tags" Target="../tags/tag200.xml"/><Relationship Id="rId12" Type="http://schemas.openxmlformats.org/officeDocument/2006/relationships/tags" Target="../tags/tag205.xml"/><Relationship Id="rId17" Type="http://schemas.openxmlformats.org/officeDocument/2006/relationships/notesSlide" Target="../notesSlides/notesSlide12.xml"/><Relationship Id="rId2" Type="http://schemas.openxmlformats.org/officeDocument/2006/relationships/tags" Target="../tags/tag195.xml"/><Relationship Id="rId16" Type="http://schemas.openxmlformats.org/officeDocument/2006/relationships/slideLayout" Target="../slideLayouts/slideLayout45.xml"/><Relationship Id="rId1" Type="http://schemas.openxmlformats.org/officeDocument/2006/relationships/tags" Target="../tags/tag194.xml"/><Relationship Id="rId6" Type="http://schemas.openxmlformats.org/officeDocument/2006/relationships/tags" Target="../tags/tag199.xml"/><Relationship Id="rId11" Type="http://schemas.openxmlformats.org/officeDocument/2006/relationships/tags" Target="../tags/tag204.xml"/><Relationship Id="rId5" Type="http://schemas.openxmlformats.org/officeDocument/2006/relationships/tags" Target="../tags/tag198.xml"/><Relationship Id="rId15" Type="http://schemas.openxmlformats.org/officeDocument/2006/relationships/tags" Target="../tags/tag208.xml"/><Relationship Id="rId10" Type="http://schemas.openxmlformats.org/officeDocument/2006/relationships/tags" Target="../tags/tag203.xml"/><Relationship Id="rId4" Type="http://schemas.openxmlformats.org/officeDocument/2006/relationships/tags" Target="../tags/tag197.xml"/><Relationship Id="rId9" Type="http://schemas.openxmlformats.org/officeDocument/2006/relationships/tags" Target="../tags/tag202.xml"/><Relationship Id="rId14" Type="http://schemas.openxmlformats.org/officeDocument/2006/relationships/tags" Target="../tags/tag207.xml"/></Relationships>
</file>

<file path=ppt/slides/_rels/slide85.xml.rels><?xml version="1.0" encoding="UTF-8" standalone="yes"?>
<Relationships xmlns="http://schemas.openxmlformats.org/package/2006/relationships"><Relationship Id="rId8" Type="http://schemas.openxmlformats.org/officeDocument/2006/relationships/tags" Target="../tags/tag216.xml"/><Relationship Id="rId13" Type="http://schemas.openxmlformats.org/officeDocument/2006/relationships/tags" Target="../tags/tag221.xml"/><Relationship Id="rId3" Type="http://schemas.openxmlformats.org/officeDocument/2006/relationships/tags" Target="../tags/tag211.xml"/><Relationship Id="rId7" Type="http://schemas.openxmlformats.org/officeDocument/2006/relationships/tags" Target="../tags/tag215.xml"/><Relationship Id="rId12" Type="http://schemas.openxmlformats.org/officeDocument/2006/relationships/tags" Target="../tags/tag220.xml"/><Relationship Id="rId17" Type="http://schemas.openxmlformats.org/officeDocument/2006/relationships/notesSlide" Target="../notesSlides/notesSlide13.xml"/><Relationship Id="rId2" Type="http://schemas.openxmlformats.org/officeDocument/2006/relationships/tags" Target="../tags/tag210.xml"/><Relationship Id="rId16" Type="http://schemas.openxmlformats.org/officeDocument/2006/relationships/slideLayout" Target="../slideLayouts/slideLayout45.xml"/><Relationship Id="rId1" Type="http://schemas.openxmlformats.org/officeDocument/2006/relationships/tags" Target="../tags/tag209.xml"/><Relationship Id="rId6" Type="http://schemas.openxmlformats.org/officeDocument/2006/relationships/tags" Target="../tags/tag214.xml"/><Relationship Id="rId11" Type="http://schemas.openxmlformats.org/officeDocument/2006/relationships/tags" Target="../tags/tag219.xml"/><Relationship Id="rId5" Type="http://schemas.openxmlformats.org/officeDocument/2006/relationships/tags" Target="../tags/tag213.xml"/><Relationship Id="rId15" Type="http://schemas.openxmlformats.org/officeDocument/2006/relationships/tags" Target="../tags/tag223.xml"/><Relationship Id="rId10" Type="http://schemas.openxmlformats.org/officeDocument/2006/relationships/tags" Target="../tags/tag218.xml"/><Relationship Id="rId4" Type="http://schemas.openxmlformats.org/officeDocument/2006/relationships/tags" Target="../tags/tag212.xml"/><Relationship Id="rId9" Type="http://schemas.openxmlformats.org/officeDocument/2006/relationships/tags" Target="../tags/tag217.xml"/><Relationship Id="rId14" Type="http://schemas.openxmlformats.org/officeDocument/2006/relationships/tags" Target="../tags/tag222.xml"/></Relationships>
</file>

<file path=ppt/slides/_rels/slide86.xml.rels><?xml version="1.0" encoding="UTF-8" standalone="yes"?>
<Relationships xmlns="http://schemas.openxmlformats.org/package/2006/relationships"><Relationship Id="rId8" Type="http://schemas.openxmlformats.org/officeDocument/2006/relationships/tags" Target="../tags/tag231.xml"/><Relationship Id="rId13" Type="http://schemas.openxmlformats.org/officeDocument/2006/relationships/tags" Target="../tags/tag236.xml"/><Relationship Id="rId3" Type="http://schemas.openxmlformats.org/officeDocument/2006/relationships/tags" Target="../tags/tag226.xml"/><Relationship Id="rId7" Type="http://schemas.openxmlformats.org/officeDocument/2006/relationships/tags" Target="../tags/tag230.xml"/><Relationship Id="rId12" Type="http://schemas.openxmlformats.org/officeDocument/2006/relationships/tags" Target="../tags/tag235.xml"/><Relationship Id="rId17" Type="http://schemas.openxmlformats.org/officeDocument/2006/relationships/notesSlide" Target="../notesSlides/notesSlide14.xml"/><Relationship Id="rId2" Type="http://schemas.openxmlformats.org/officeDocument/2006/relationships/tags" Target="../tags/tag225.xml"/><Relationship Id="rId16" Type="http://schemas.openxmlformats.org/officeDocument/2006/relationships/slideLayout" Target="../slideLayouts/slideLayout45.xml"/><Relationship Id="rId1" Type="http://schemas.openxmlformats.org/officeDocument/2006/relationships/tags" Target="../tags/tag224.xml"/><Relationship Id="rId6" Type="http://schemas.openxmlformats.org/officeDocument/2006/relationships/tags" Target="../tags/tag229.xml"/><Relationship Id="rId11" Type="http://schemas.openxmlformats.org/officeDocument/2006/relationships/tags" Target="../tags/tag234.xml"/><Relationship Id="rId5" Type="http://schemas.openxmlformats.org/officeDocument/2006/relationships/tags" Target="../tags/tag228.xml"/><Relationship Id="rId15" Type="http://schemas.openxmlformats.org/officeDocument/2006/relationships/tags" Target="../tags/tag238.xml"/><Relationship Id="rId10" Type="http://schemas.openxmlformats.org/officeDocument/2006/relationships/tags" Target="../tags/tag233.xml"/><Relationship Id="rId4" Type="http://schemas.openxmlformats.org/officeDocument/2006/relationships/tags" Target="../tags/tag227.xml"/><Relationship Id="rId9" Type="http://schemas.openxmlformats.org/officeDocument/2006/relationships/tags" Target="../tags/tag232.xml"/><Relationship Id="rId14" Type="http://schemas.openxmlformats.org/officeDocument/2006/relationships/tags" Target="../tags/tag23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90.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4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5.xml"/></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46.xml"/><Relationship Id="rId1" Type="http://schemas.openxmlformats.org/officeDocument/2006/relationships/tags" Target="../tags/tag23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https://www.youtube.com/embed/izJYiu5ggoI?feature=oembed" TargetMode="External"/><Relationship Id="rId1" Type="http://schemas.openxmlformats.org/officeDocument/2006/relationships/tags" Target="../tags/tag240.xml"/><Relationship Id="rId4" Type="http://schemas.openxmlformats.org/officeDocument/2006/relationships/image" Target="../media/image77.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F028700-84CF-467B-823D-386763426631}"/>
              </a:ext>
            </a:extLst>
          </p:cNvPr>
          <p:cNvSpPr>
            <a:spLocks noGrp="1"/>
          </p:cNvSpPr>
          <p:nvPr>
            <p:ph type="body" sz="quarter" idx="11"/>
          </p:nvPr>
        </p:nvSpPr>
        <p:spPr>
          <a:xfrm>
            <a:off x="419655" y="2446232"/>
            <a:ext cx="7535848" cy="2931828"/>
          </a:xfrm>
        </p:spPr>
        <p:txBody>
          <a:bodyPr/>
          <a:lstStyle/>
          <a:p>
            <a:pPr>
              <a:buNone/>
            </a:pPr>
            <a:r>
              <a:rPr lang="fr-FR" dirty="0"/>
              <a:t>Formation sur la carte de score pour l’Elimination du paludisme en RDC</a:t>
            </a:r>
            <a:endParaRPr lang="en-GB" dirty="0"/>
          </a:p>
        </p:txBody>
      </p:sp>
      <p:sp>
        <p:nvSpPr>
          <p:cNvPr id="2" name="Rectangle 2">
            <a:extLst>
              <a:ext uri="{FF2B5EF4-FFF2-40B4-BE49-F238E27FC236}">
                <a16:creationId xmlns:a16="http://schemas.microsoft.com/office/drawing/2014/main" id="{0B0CAEBC-548F-1D44-AEA0-2E44ACD689C4}"/>
              </a:ext>
            </a:extLst>
          </p:cNvPr>
          <p:cNvSpPr>
            <a:spLocks noChangeArrowheads="1"/>
          </p:cNvSpPr>
          <p:nvPr/>
        </p:nvSpPr>
        <p:spPr bwMode="auto">
          <a:xfrm>
            <a:off x="0" y="0"/>
            <a:ext cx="896143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1">
            <a:extLst>
              <a:ext uri="{FF2B5EF4-FFF2-40B4-BE49-F238E27FC236}">
                <a16:creationId xmlns:a16="http://schemas.microsoft.com/office/drawing/2014/main" id="{8731CD7F-6281-724C-8314-C495C3D4D475}"/>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7576309" y="107206"/>
            <a:ext cx="1146585" cy="1050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264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2. Programme de contrôle de la malaria</a:t>
            </a:r>
          </a:p>
        </p:txBody>
      </p:sp>
      <p:pic>
        <p:nvPicPr>
          <p:cNvPr id="4" name="Picture 4"/>
          <p:cNvPicPr>
            <a:picLocks noGrp="1" noChangeAspect="1" noChangeArrowheads="1"/>
          </p:cNvPicPr>
          <p:nvPr>
            <p:ph idx="1"/>
          </p:nvPr>
        </p:nvPicPr>
        <p:blipFill>
          <a:blip r:embed="rId2" cstate="print"/>
          <a:stretch>
            <a:fillRect/>
          </a:stretch>
        </p:blipFill>
        <p:spPr>
          <a:xfrm>
            <a:off x="1980437" y="2090738"/>
            <a:ext cx="6399152" cy="3702050"/>
          </a:xfrm>
          <a:ln w="38100" cap="sq">
            <a:solidFill>
              <a:srgbClr val="000000"/>
            </a:solidFill>
          </a:ln>
          <a:effectLst>
            <a:outerShdw blurRad="50800" dist="38100" dir="2700000" algn="tl" rotWithShape="0">
              <a:srgbClr val="000000">
                <a:alpha val="43000"/>
              </a:srgbClr>
            </a:outerShdw>
          </a:effectLst>
        </p:spPr>
      </p:pic>
      <p:sp>
        <p:nvSpPr>
          <p:cNvPr id="3" name="ZoneTexte 2"/>
          <p:cNvSpPr txBox="1"/>
          <p:nvPr/>
        </p:nvSpPr>
        <p:spPr>
          <a:xfrm>
            <a:off x="3104949" y="4778316"/>
            <a:ext cx="766771" cy="363818"/>
          </a:xfrm>
          <a:prstGeom prst="rect">
            <a:avLst/>
          </a:prstGeom>
          <a:noFill/>
        </p:spPr>
        <p:txBody>
          <a:bodyPr wrap="square" rtlCol="0">
            <a:spAutoFit/>
          </a:bodyPr>
          <a:lstStyle/>
          <a:p>
            <a:r>
              <a:rPr lang="fr-FR" sz="1764" b="1" dirty="0">
                <a:solidFill>
                  <a:srgbClr val="FF0000"/>
                </a:solidFill>
              </a:rPr>
              <a:t>RDC</a:t>
            </a:r>
          </a:p>
        </p:txBody>
      </p:sp>
      <p:sp>
        <p:nvSpPr>
          <p:cNvPr id="6" name="Flèche vers le bas 5"/>
          <p:cNvSpPr/>
          <p:nvPr/>
        </p:nvSpPr>
        <p:spPr>
          <a:xfrm rot="10800000">
            <a:off x="2944022" y="4106208"/>
            <a:ext cx="927698" cy="672108"/>
          </a:xfrm>
          <a:prstGeom prst="downArrow">
            <a:avLst>
              <a:gd name="adj1" fmla="val 26923"/>
              <a:gd name="adj2" fmla="val 4440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76">
              <a:solidFill>
                <a:prstClr val="white"/>
              </a:solidFill>
            </a:endParaRPr>
          </a:p>
        </p:txBody>
      </p:sp>
      <p:sp>
        <p:nvSpPr>
          <p:cNvPr id="10" name="ZoneTexte 9"/>
          <p:cNvSpPr txBox="1"/>
          <p:nvPr/>
        </p:nvSpPr>
        <p:spPr>
          <a:xfrm>
            <a:off x="2779486" y="5493387"/>
            <a:ext cx="4892884" cy="273280"/>
          </a:xfrm>
          <a:prstGeom prst="rect">
            <a:avLst/>
          </a:prstGeom>
          <a:noFill/>
        </p:spPr>
        <p:txBody>
          <a:bodyPr wrap="square" rtlCol="0">
            <a:spAutoFit/>
          </a:bodyPr>
          <a:lstStyle/>
          <a:p>
            <a:r>
              <a:rPr lang="fr-FR" sz="1176" b="1" dirty="0"/>
              <a:t>Couverture universelle et égalitaire (80% des cibles</a:t>
            </a:r>
            <a:r>
              <a:rPr lang="fr-FR" sz="1176" dirty="0"/>
              <a:t>)</a:t>
            </a:r>
          </a:p>
        </p:txBody>
      </p:sp>
      <p:sp>
        <p:nvSpPr>
          <p:cNvPr id="11" name="Flèche vers le bas 10"/>
          <p:cNvSpPr/>
          <p:nvPr/>
        </p:nvSpPr>
        <p:spPr>
          <a:xfrm>
            <a:off x="3236458" y="5117652"/>
            <a:ext cx="279183" cy="3757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76"/>
          </a:p>
        </p:txBody>
      </p:sp>
    </p:spTree>
    <p:extLst>
      <p:ext uri="{BB962C8B-B14F-4D97-AF65-F5344CB8AC3E}">
        <p14:creationId xmlns:p14="http://schemas.microsoft.com/office/powerpoint/2010/main" val="302051807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6A16F5-7B1D-406B-B122-5483E7008214}"/>
              </a:ext>
            </a:extLst>
          </p:cNvPr>
          <p:cNvSpPr>
            <a:spLocks noGrp="1"/>
          </p:cNvSpPr>
          <p:nvPr>
            <p:ph type="title"/>
          </p:nvPr>
        </p:nvSpPr>
        <p:spPr/>
        <p:txBody>
          <a:bodyPr/>
          <a:lstStyle/>
          <a:p>
            <a:r>
              <a:rPr lang="en-GB" dirty="0"/>
              <a:t>ALMA Scorecard Hub</a:t>
            </a:r>
            <a:endParaRPr lang="en-GB" noProof="0" dirty="0"/>
          </a:p>
        </p:txBody>
      </p:sp>
      <p:sp>
        <p:nvSpPr>
          <p:cNvPr id="6" name="Rectangle 5">
            <a:extLst>
              <a:ext uri="{FF2B5EF4-FFF2-40B4-BE49-F238E27FC236}">
                <a16:creationId xmlns:a16="http://schemas.microsoft.com/office/drawing/2014/main" id="{1AEBAF52-7F65-5C48-8543-284061DB0084}"/>
              </a:ext>
            </a:extLst>
          </p:cNvPr>
          <p:cNvSpPr/>
          <p:nvPr/>
        </p:nvSpPr>
        <p:spPr>
          <a:xfrm>
            <a:off x="341950" y="1393041"/>
            <a:ext cx="8065294" cy="318366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defTabSz="896112" fontAlgn="auto">
              <a:spcBef>
                <a:spcPts val="0"/>
              </a:spcBef>
              <a:spcAft>
                <a:spcPts val="0"/>
              </a:spcAft>
              <a:defRPr/>
            </a:pPr>
            <a:r>
              <a:rPr lang="en-US" sz="2800" dirty="0" err="1">
                <a:solidFill>
                  <a:prstClr val="black"/>
                </a:solidFill>
                <a:latin typeface="Arial" panose="020B0604020202020204" pitchFamily="34" charset="0"/>
                <a:cs typeface="Arial" panose="020B0604020202020204" pitchFamily="34" charset="0"/>
              </a:rPr>
              <a:t>Faites</a:t>
            </a:r>
            <a:r>
              <a:rPr lang="en-US" sz="2800" dirty="0">
                <a:solidFill>
                  <a:prstClr val="black"/>
                </a:solidFill>
                <a:latin typeface="Arial" panose="020B0604020202020204" pitchFamily="34" charset="0"/>
                <a:cs typeface="Arial" panose="020B0604020202020204" pitchFamily="34" charset="0"/>
              </a:rPr>
              <a:t> le quiz sur la </a:t>
            </a:r>
            <a:r>
              <a:rPr lang="en-US" sz="2800" dirty="0" err="1">
                <a:solidFill>
                  <a:prstClr val="black"/>
                </a:solidFill>
                <a:latin typeface="Arial" panose="020B0604020202020204" pitchFamily="34" charset="0"/>
                <a:cs typeface="Arial" panose="020B0604020202020204" pitchFamily="34" charset="0"/>
              </a:rPr>
              <a:t>lecon</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Utiliser</a:t>
            </a:r>
            <a:r>
              <a:rPr lang="en-US" sz="2800" dirty="0">
                <a:solidFill>
                  <a:prstClr val="black"/>
                </a:solidFill>
                <a:latin typeface="Arial" panose="020B0604020202020204" pitchFamily="34" charset="0"/>
                <a:cs typeface="Arial" panose="020B0604020202020204" pitchFamily="34" charset="0"/>
              </a:rPr>
              <a:t> la carte de score pour un engagement de haut </a:t>
            </a:r>
            <a:r>
              <a:rPr lang="en-US" sz="2800" dirty="0" err="1">
                <a:solidFill>
                  <a:prstClr val="black"/>
                </a:solidFill>
                <a:latin typeface="Arial" panose="020B0604020202020204" pitchFamily="34" charset="0"/>
                <a:cs typeface="Arial" panose="020B0604020202020204" pitchFamily="34" charset="0"/>
              </a:rPr>
              <a:t>niveau</a:t>
            </a:r>
            <a:r>
              <a:rPr lang="en-US" sz="2800" dirty="0">
                <a:solidFill>
                  <a:prstClr val="black"/>
                </a:solidFill>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293885094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727D5A-3D60-45D9-B4FE-995ABE07E27A}"/>
              </a:ext>
            </a:extLst>
          </p:cNvPr>
          <p:cNvSpPr>
            <a:spLocks noGrp="1"/>
          </p:cNvSpPr>
          <p:nvPr>
            <p:ph type="body" sz="quarter" idx="11"/>
          </p:nvPr>
        </p:nvSpPr>
        <p:spPr>
          <a:xfrm>
            <a:off x="457755" y="2680229"/>
            <a:ext cx="7795908" cy="1465914"/>
          </a:xfrm>
        </p:spPr>
        <p:txBody>
          <a:bodyPr/>
          <a:lstStyle/>
          <a:p>
            <a:pPr>
              <a:buNone/>
            </a:pPr>
            <a:r>
              <a:rPr lang="en-US" dirty="0" err="1"/>
              <a:t>Partagez</a:t>
            </a:r>
            <a:r>
              <a:rPr lang="en-US" dirty="0"/>
              <a:t> </a:t>
            </a:r>
            <a:r>
              <a:rPr lang="en-US" dirty="0" err="1"/>
              <a:t>votre</a:t>
            </a:r>
            <a:r>
              <a:rPr lang="en-US" dirty="0"/>
              <a:t> carte de score</a:t>
            </a:r>
          </a:p>
        </p:txBody>
      </p:sp>
      <p:sp>
        <p:nvSpPr>
          <p:cNvPr id="3" name="Text Placeholder 2">
            <a:extLst>
              <a:ext uri="{FF2B5EF4-FFF2-40B4-BE49-F238E27FC236}">
                <a16:creationId xmlns:a16="http://schemas.microsoft.com/office/drawing/2014/main" id="{5B751725-EAD5-4281-BC12-92C3C9257477}"/>
              </a:ext>
            </a:extLst>
          </p:cNvPr>
          <p:cNvSpPr>
            <a:spLocks noGrp="1"/>
          </p:cNvSpPr>
          <p:nvPr>
            <p:ph type="body" sz="quarter" idx="12"/>
          </p:nvPr>
        </p:nvSpPr>
        <p:spPr>
          <a:xfrm>
            <a:off x="457754" y="2313820"/>
            <a:ext cx="3311531" cy="248846"/>
          </a:xfrm>
        </p:spPr>
        <p:txBody>
          <a:bodyPr/>
          <a:lstStyle/>
          <a:p>
            <a:pPr>
              <a:lnSpc>
                <a:spcPct val="100000"/>
              </a:lnSpc>
            </a:pPr>
            <a:r>
              <a:rPr lang="en-US" dirty="0"/>
              <a:t>Jour 3</a:t>
            </a:r>
          </a:p>
        </p:txBody>
      </p:sp>
    </p:spTree>
    <p:extLst>
      <p:ext uri="{BB962C8B-B14F-4D97-AF65-F5344CB8AC3E}">
        <p14:creationId xmlns:p14="http://schemas.microsoft.com/office/powerpoint/2010/main" val="126074013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6A16F5-7B1D-406B-B122-5483E7008214}"/>
              </a:ext>
            </a:extLst>
          </p:cNvPr>
          <p:cNvSpPr>
            <a:spLocks noGrp="1"/>
          </p:cNvSpPr>
          <p:nvPr>
            <p:ph type="title"/>
          </p:nvPr>
        </p:nvSpPr>
        <p:spPr/>
        <p:txBody>
          <a:bodyPr/>
          <a:lstStyle/>
          <a:p>
            <a:r>
              <a:rPr lang="en-GB" dirty="0"/>
              <a:t>VIDEO</a:t>
            </a:r>
            <a:endParaRPr lang="en-GB" noProof="0" dirty="0"/>
          </a:p>
        </p:txBody>
      </p:sp>
      <p:pic>
        <p:nvPicPr>
          <p:cNvPr id="6" name="Online Media 3" title="Partager votre carte de score avec les décideurs">
            <a:hlinkClick r:id="" action="ppaction://media"/>
            <a:extLst>
              <a:ext uri="{FF2B5EF4-FFF2-40B4-BE49-F238E27FC236}">
                <a16:creationId xmlns:a16="http://schemas.microsoft.com/office/drawing/2014/main" id="{D3CAFBB3-F999-EC4F-83F8-73D42372CC2C}"/>
              </a:ext>
            </a:extLst>
          </p:cNvPr>
          <p:cNvPicPr>
            <a:picLocks noRot="1" noChangeAspect="1"/>
          </p:cNvPicPr>
          <p:nvPr>
            <a:videoFile r:link="rId2"/>
          </p:nvPr>
        </p:nvPicPr>
        <p:blipFill>
          <a:blip r:embed="rId4"/>
          <a:stretch>
            <a:fillRect/>
          </a:stretch>
        </p:blipFill>
        <p:spPr>
          <a:xfrm>
            <a:off x="458579" y="1307939"/>
            <a:ext cx="7929566" cy="4669088"/>
          </a:xfrm>
          <a:prstGeom prst="rect">
            <a:avLst/>
          </a:prstGeom>
        </p:spPr>
      </p:pic>
    </p:spTree>
    <p:custDataLst>
      <p:tags r:id="rId1"/>
    </p:custDataLst>
    <p:extLst>
      <p:ext uri="{BB962C8B-B14F-4D97-AF65-F5344CB8AC3E}">
        <p14:creationId xmlns:p14="http://schemas.microsoft.com/office/powerpoint/2010/main" val="357281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727D5A-3D60-45D9-B4FE-995ABE07E27A}"/>
              </a:ext>
            </a:extLst>
          </p:cNvPr>
          <p:cNvSpPr>
            <a:spLocks noGrp="1"/>
          </p:cNvSpPr>
          <p:nvPr>
            <p:ph type="body" sz="quarter" idx="11"/>
          </p:nvPr>
        </p:nvSpPr>
        <p:spPr>
          <a:xfrm>
            <a:off x="457755" y="2680229"/>
            <a:ext cx="7795908" cy="732958"/>
          </a:xfrm>
        </p:spPr>
        <p:txBody>
          <a:bodyPr/>
          <a:lstStyle/>
          <a:p>
            <a:pPr>
              <a:buNone/>
            </a:pPr>
            <a:r>
              <a:rPr lang="en-US" dirty="0"/>
              <a:t>QUIZ</a:t>
            </a:r>
          </a:p>
        </p:txBody>
      </p:sp>
      <p:sp>
        <p:nvSpPr>
          <p:cNvPr id="3" name="Text Placeholder 2">
            <a:extLst>
              <a:ext uri="{FF2B5EF4-FFF2-40B4-BE49-F238E27FC236}">
                <a16:creationId xmlns:a16="http://schemas.microsoft.com/office/drawing/2014/main" id="{5B751725-EAD5-4281-BC12-92C3C9257477}"/>
              </a:ext>
            </a:extLst>
          </p:cNvPr>
          <p:cNvSpPr>
            <a:spLocks noGrp="1"/>
          </p:cNvSpPr>
          <p:nvPr>
            <p:ph type="body" sz="quarter" idx="12"/>
          </p:nvPr>
        </p:nvSpPr>
        <p:spPr>
          <a:xfrm>
            <a:off x="457754" y="2313820"/>
            <a:ext cx="3311531" cy="248846"/>
          </a:xfrm>
        </p:spPr>
        <p:txBody>
          <a:bodyPr/>
          <a:lstStyle/>
          <a:p>
            <a:pPr>
              <a:lnSpc>
                <a:spcPct val="100000"/>
              </a:lnSpc>
            </a:pPr>
            <a:r>
              <a:rPr lang="en-US" dirty="0"/>
              <a:t>Jour 3</a:t>
            </a:r>
          </a:p>
        </p:txBody>
      </p:sp>
    </p:spTree>
    <p:extLst>
      <p:ext uri="{BB962C8B-B14F-4D97-AF65-F5344CB8AC3E}">
        <p14:creationId xmlns:p14="http://schemas.microsoft.com/office/powerpoint/2010/main" val="247278198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6A16F5-7B1D-406B-B122-5483E7008214}"/>
              </a:ext>
            </a:extLst>
          </p:cNvPr>
          <p:cNvSpPr>
            <a:spLocks noGrp="1"/>
          </p:cNvSpPr>
          <p:nvPr>
            <p:ph type="title"/>
          </p:nvPr>
        </p:nvSpPr>
        <p:spPr/>
        <p:txBody>
          <a:bodyPr/>
          <a:lstStyle/>
          <a:p>
            <a:r>
              <a:rPr lang="en-GB" dirty="0"/>
              <a:t>ALMA Scorecard Hub</a:t>
            </a:r>
            <a:endParaRPr lang="en-GB" noProof="0" dirty="0"/>
          </a:p>
        </p:txBody>
      </p:sp>
      <p:sp>
        <p:nvSpPr>
          <p:cNvPr id="6" name="Rectangle 5">
            <a:extLst>
              <a:ext uri="{FF2B5EF4-FFF2-40B4-BE49-F238E27FC236}">
                <a16:creationId xmlns:a16="http://schemas.microsoft.com/office/drawing/2014/main" id="{1AEBAF52-7F65-5C48-8543-284061DB0084}"/>
              </a:ext>
            </a:extLst>
          </p:cNvPr>
          <p:cNvSpPr/>
          <p:nvPr/>
        </p:nvSpPr>
        <p:spPr>
          <a:xfrm>
            <a:off x="341950" y="1393041"/>
            <a:ext cx="8065294" cy="318366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defTabSz="896112" fontAlgn="auto">
              <a:spcBef>
                <a:spcPts val="0"/>
              </a:spcBef>
              <a:spcAft>
                <a:spcPts val="0"/>
              </a:spcAft>
              <a:defRPr/>
            </a:pPr>
            <a:r>
              <a:rPr lang="en-US" sz="2800" dirty="0" err="1">
                <a:solidFill>
                  <a:prstClr val="black"/>
                </a:solidFill>
                <a:latin typeface="Arial" panose="020B0604020202020204" pitchFamily="34" charset="0"/>
                <a:cs typeface="Arial" panose="020B0604020202020204" pitchFamily="34" charset="0"/>
              </a:rPr>
              <a:t>Faîtes</a:t>
            </a:r>
            <a:r>
              <a:rPr lang="en-US" sz="2800" dirty="0">
                <a:solidFill>
                  <a:prstClr val="black"/>
                </a:solidFill>
                <a:latin typeface="Arial" panose="020B0604020202020204" pitchFamily="34" charset="0"/>
                <a:cs typeface="Arial" panose="020B0604020202020204" pitchFamily="34" charset="0"/>
              </a:rPr>
              <a:t> le quiz sur la </a:t>
            </a:r>
            <a:r>
              <a:rPr lang="en-US" sz="2800" dirty="0" err="1">
                <a:solidFill>
                  <a:prstClr val="black"/>
                </a:solidFill>
                <a:latin typeface="Arial" panose="020B0604020202020204" pitchFamily="34" charset="0"/>
                <a:cs typeface="Arial" panose="020B0604020202020204" pitchFamily="34" charset="0"/>
              </a:rPr>
              <a:t>lecon</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Utiliser</a:t>
            </a:r>
            <a:r>
              <a:rPr lang="en-US" sz="2800" dirty="0">
                <a:solidFill>
                  <a:prstClr val="black"/>
                </a:solidFill>
                <a:latin typeface="Arial" panose="020B0604020202020204" pitchFamily="34" charset="0"/>
                <a:cs typeface="Arial" panose="020B0604020202020204" pitchFamily="34" charset="0"/>
              </a:rPr>
              <a:t> la carte de score pour un engagement de haut </a:t>
            </a:r>
            <a:r>
              <a:rPr lang="en-US" sz="2800" dirty="0" err="1">
                <a:solidFill>
                  <a:prstClr val="black"/>
                </a:solidFill>
                <a:latin typeface="Arial" panose="020B0604020202020204" pitchFamily="34" charset="0"/>
                <a:cs typeface="Arial" panose="020B0604020202020204" pitchFamily="34" charset="0"/>
              </a:rPr>
              <a:t>niveau</a:t>
            </a:r>
            <a:r>
              <a:rPr lang="en-US" sz="2800" dirty="0">
                <a:solidFill>
                  <a:prstClr val="black"/>
                </a:solidFill>
                <a:latin typeface="Arial" panose="020B0604020202020204" pitchFamily="34" charset="0"/>
                <a:cs typeface="Arial" panose="020B0604020202020204" pitchFamily="34" charset="0"/>
              </a:rPr>
              <a:t>’</a:t>
            </a:r>
          </a:p>
          <a:p>
            <a:pPr lvl="0" defTabSz="896112" fontAlgn="auto">
              <a:spcBef>
                <a:spcPts val="0"/>
              </a:spcBef>
              <a:spcAft>
                <a:spcPts val="0"/>
              </a:spcAft>
              <a:defRPr/>
            </a:pPr>
            <a:endParaRPr lang="en-US" sz="2800" dirty="0" err="1">
              <a:solidFill>
                <a:prstClr val="black"/>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71311951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727D5A-3D60-45D9-B4FE-995ABE07E27A}"/>
              </a:ext>
            </a:extLst>
          </p:cNvPr>
          <p:cNvSpPr>
            <a:spLocks noGrp="1"/>
          </p:cNvSpPr>
          <p:nvPr>
            <p:ph type="body" sz="quarter" idx="11"/>
          </p:nvPr>
        </p:nvSpPr>
        <p:spPr>
          <a:xfrm>
            <a:off x="457755" y="2680229"/>
            <a:ext cx="7795908" cy="732958"/>
          </a:xfrm>
        </p:spPr>
        <p:txBody>
          <a:bodyPr/>
          <a:lstStyle/>
          <a:p>
            <a:pPr>
              <a:buNone/>
            </a:pPr>
            <a:r>
              <a:rPr lang="en-US" dirty="0"/>
              <a:t>Pause Café</a:t>
            </a:r>
          </a:p>
        </p:txBody>
      </p:sp>
      <p:sp>
        <p:nvSpPr>
          <p:cNvPr id="3" name="Text Placeholder 2">
            <a:extLst>
              <a:ext uri="{FF2B5EF4-FFF2-40B4-BE49-F238E27FC236}">
                <a16:creationId xmlns:a16="http://schemas.microsoft.com/office/drawing/2014/main" id="{5B751725-EAD5-4281-BC12-92C3C9257477}"/>
              </a:ext>
            </a:extLst>
          </p:cNvPr>
          <p:cNvSpPr>
            <a:spLocks noGrp="1"/>
          </p:cNvSpPr>
          <p:nvPr>
            <p:ph type="body" sz="quarter" idx="12"/>
          </p:nvPr>
        </p:nvSpPr>
        <p:spPr>
          <a:xfrm>
            <a:off x="457754" y="2313820"/>
            <a:ext cx="3311531" cy="248846"/>
          </a:xfrm>
        </p:spPr>
        <p:txBody>
          <a:bodyPr/>
          <a:lstStyle/>
          <a:p>
            <a:pPr>
              <a:lnSpc>
                <a:spcPct val="100000"/>
              </a:lnSpc>
            </a:pPr>
            <a:r>
              <a:rPr lang="en-US" dirty="0"/>
              <a:t>Jour 3</a:t>
            </a:r>
          </a:p>
        </p:txBody>
      </p:sp>
    </p:spTree>
    <p:extLst>
      <p:ext uri="{BB962C8B-B14F-4D97-AF65-F5344CB8AC3E}">
        <p14:creationId xmlns:p14="http://schemas.microsoft.com/office/powerpoint/2010/main" val="41731222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727D5A-3D60-45D9-B4FE-995ABE07E27A}"/>
              </a:ext>
            </a:extLst>
          </p:cNvPr>
          <p:cNvSpPr>
            <a:spLocks noGrp="1"/>
          </p:cNvSpPr>
          <p:nvPr>
            <p:ph type="body" sz="quarter" idx="11"/>
          </p:nvPr>
        </p:nvSpPr>
        <p:spPr>
          <a:xfrm>
            <a:off x="457755" y="2680229"/>
            <a:ext cx="7795908" cy="3664786"/>
          </a:xfrm>
        </p:spPr>
        <p:txBody>
          <a:bodyPr/>
          <a:lstStyle/>
          <a:p>
            <a:pPr>
              <a:buNone/>
            </a:pPr>
            <a:r>
              <a:rPr lang="fr-FR" dirty="0"/>
              <a:t>Comment intégrer la revue de l’outil carte de score dans les mécanismes de redevabilité existants</a:t>
            </a:r>
          </a:p>
        </p:txBody>
      </p:sp>
      <p:sp>
        <p:nvSpPr>
          <p:cNvPr id="3" name="Text Placeholder 2">
            <a:extLst>
              <a:ext uri="{FF2B5EF4-FFF2-40B4-BE49-F238E27FC236}">
                <a16:creationId xmlns:a16="http://schemas.microsoft.com/office/drawing/2014/main" id="{5B751725-EAD5-4281-BC12-92C3C9257477}"/>
              </a:ext>
            </a:extLst>
          </p:cNvPr>
          <p:cNvSpPr>
            <a:spLocks noGrp="1"/>
          </p:cNvSpPr>
          <p:nvPr>
            <p:ph type="body" sz="quarter" idx="12"/>
          </p:nvPr>
        </p:nvSpPr>
        <p:spPr>
          <a:xfrm>
            <a:off x="457754" y="2313820"/>
            <a:ext cx="3311531" cy="248846"/>
          </a:xfrm>
        </p:spPr>
        <p:txBody>
          <a:bodyPr/>
          <a:lstStyle/>
          <a:p>
            <a:pPr>
              <a:lnSpc>
                <a:spcPct val="100000"/>
              </a:lnSpc>
            </a:pPr>
            <a:r>
              <a:rPr lang="en-US" dirty="0"/>
              <a:t>Jour 3</a:t>
            </a:r>
          </a:p>
        </p:txBody>
      </p:sp>
    </p:spTree>
    <p:extLst>
      <p:ext uri="{BB962C8B-B14F-4D97-AF65-F5344CB8AC3E}">
        <p14:creationId xmlns:p14="http://schemas.microsoft.com/office/powerpoint/2010/main" val="276050335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3" name="TextBox 2">
            <a:extLst>
              <a:ext uri="{FF2B5EF4-FFF2-40B4-BE49-F238E27FC236}">
                <a16:creationId xmlns:a16="http://schemas.microsoft.com/office/drawing/2014/main" id="{B5D52972-7541-43F5-A57D-0BC5C642342E}"/>
              </a:ext>
            </a:extLst>
          </p:cNvPr>
          <p:cNvSpPr txBox="1"/>
          <p:nvPr/>
        </p:nvSpPr>
        <p:spPr>
          <a:xfrm>
            <a:off x="816429" y="180010"/>
            <a:ext cx="7017989" cy="646331"/>
          </a:xfrm>
          <a:prstGeom prst="rect">
            <a:avLst/>
          </a:prstGeom>
          <a:noFill/>
        </p:spPr>
        <p:txBody>
          <a:bodyPr wrap="square" rtlCol="0">
            <a:spAutoFit/>
          </a:bodyPr>
          <a:lstStyle/>
          <a:p>
            <a:r>
              <a:rPr lang="fr-FR" sz="1800" dirty="0">
                <a:effectLst/>
                <a:latin typeface="+mj-lt"/>
                <a:ea typeface="Calibri" panose="020F0502020204030204" pitchFamily="34" charset="0"/>
              </a:rPr>
              <a:t>Comment intégrer la revue de l’outil carte de score dans les mécanismes de redevabilité existants</a:t>
            </a:r>
            <a:endParaRPr lang="fr-FR" dirty="0">
              <a:latin typeface="+mj-lt"/>
            </a:endParaRPr>
          </a:p>
        </p:txBody>
      </p:sp>
      <p:pic>
        <p:nvPicPr>
          <p:cNvPr id="4" name="Online Media 3" title="Comment intégrer la revue de l’outil carte de score dans les mécanismes de redevabilité existants">
            <a:hlinkClick r:id="" action="ppaction://media"/>
            <a:extLst>
              <a:ext uri="{FF2B5EF4-FFF2-40B4-BE49-F238E27FC236}">
                <a16:creationId xmlns:a16="http://schemas.microsoft.com/office/drawing/2014/main" id="{E8C3CC13-C972-4A01-91AA-2EFAB315A26A}"/>
              </a:ext>
            </a:extLst>
          </p:cNvPr>
          <p:cNvPicPr>
            <a:picLocks noRot="1" noChangeAspect="1"/>
          </p:cNvPicPr>
          <p:nvPr>
            <a:videoFile r:link="rId1"/>
          </p:nvPr>
        </p:nvPicPr>
        <p:blipFill>
          <a:blip r:embed="rId4"/>
          <a:stretch>
            <a:fillRect/>
          </a:stretch>
        </p:blipFill>
        <p:spPr>
          <a:xfrm>
            <a:off x="816429" y="894343"/>
            <a:ext cx="7423739" cy="5369297"/>
          </a:xfrm>
          <a:prstGeom prst="rect">
            <a:avLst/>
          </a:prstGeom>
        </p:spPr>
      </p:pic>
      <p:sp>
        <p:nvSpPr>
          <p:cNvPr id="6" name="TextBox 5">
            <a:extLst>
              <a:ext uri="{FF2B5EF4-FFF2-40B4-BE49-F238E27FC236}">
                <a16:creationId xmlns:a16="http://schemas.microsoft.com/office/drawing/2014/main" id="{14E2B3D7-BF5D-4219-934F-554392C76769}"/>
              </a:ext>
            </a:extLst>
          </p:cNvPr>
          <p:cNvSpPr txBox="1"/>
          <p:nvPr/>
        </p:nvSpPr>
        <p:spPr>
          <a:xfrm>
            <a:off x="285751" y="6407457"/>
            <a:ext cx="4487516" cy="338554"/>
          </a:xfrm>
          <a:prstGeom prst="rect">
            <a:avLst/>
          </a:prstGeom>
          <a:noFill/>
        </p:spPr>
        <p:txBody>
          <a:bodyPr wrap="square">
            <a:spAutoFit/>
          </a:bodyPr>
          <a:lstStyle/>
          <a:p>
            <a:r>
              <a:rPr lang="fr-FR" sz="1600" b="1" u="sng" dirty="0">
                <a:solidFill>
                  <a:schemeClr val="bg1"/>
                </a:solidFill>
                <a:hlinkClick r:id="rId5">
                  <a:extLst>
                    <a:ext uri="{A12FA001-AC4F-418D-AE19-62706E023703}">
                      <ahyp:hlinkClr xmlns:ahyp="http://schemas.microsoft.com/office/drawing/2018/hyperlinkcolor" val="tx"/>
                    </a:ext>
                  </a:extLst>
                </a:hlinkClick>
              </a:rPr>
              <a:t>Cliquez ici pour </a:t>
            </a:r>
            <a:r>
              <a:rPr lang="fr-FR" sz="1600" b="1" u="sng" dirty="0">
                <a:solidFill>
                  <a:schemeClr val="bg1"/>
                </a:solidFill>
              </a:rPr>
              <a:t>t</a:t>
            </a:r>
            <a:r>
              <a:rPr lang="fr-FR" sz="1600" b="1" dirty="0">
                <a:solidFill>
                  <a:schemeClr val="bg1"/>
                </a:solidFill>
                <a:hlinkClick r:id="rId6">
                  <a:extLst>
                    <a:ext uri="{A12FA001-AC4F-418D-AE19-62706E023703}">
                      <ahyp:hlinkClr xmlns:ahyp="http://schemas.microsoft.com/office/drawing/2018/hyperlinkcolor" val="tx"/>
                    </a:ext>
                  </a:extLst>
                </a:hlinkClick>
              </a:rPr>
              <a:t>élécharger la vidéo </a:t>
            </a:r>
            <a:endParaRPr lang="fr-FR" sz="1600" b="1" dirty="0">
              <a:solidFill>
                <a:schemeClr val="bg1"/>
              </a:solidFill>
            </a:endParaRPr>
          </a:p>
        </p:txBody>
      </p:sp>
    </p:spTree>
    <p:extLst>
      <p:ext uri="{BB962C8B-B14F-4D97-AF65-F5344CB8AC3E}">
        <p14:creationId xmlns:p14="http://schemas.microsoft.com/office/powerpoint/2010/main" val="707882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727D5A-3D60-45D9-B4FE-995ABE07E27A}"/>
              </a:ext>
            </a:extLst>
          </p:cNvPr>
          <p:cNvSpPr>
            <a:spLocks noGrp="1"/>
          </p:cNvSpPr>
          <p:nvPr>
            <p:ph type="body" sz="quarter" idx="11"/>
          </p:nvPr>
        </p:nvSpPr>
        <p:spPr>
          <a:xfrm>
            <a:off x="457755" y="2680229"/>
            <a:ext cx="7795908" cy="2198872"/>
          </a:xfrm>
        </p:spPr>
        <p:txBody>
          <a:bodyPr/>
          <a:lstStyle/>
          <a:p>
            <a:pPr>
              <a:buNone/>
            </a:pPr>
            <a:r>
              <a:rPr lang="en-US" dirty="0"/>
              <a:t>Comment </a:t>
            </a:r>
            <a:r>
              <a:rPr lang="en-US" dirty="0" err="1"/>
              <a:t>créer</a:t>
            </a:r>
            <a:r>
              <a:rPr lang="en-US" dirty="0"/>
              <a:t> </a:t>
            </a:r>
            <a:r>
              <a:rPr lang="en-US" dirty="0" err="1"/>
              <a:t>une</a:t>
            </a:r>
            <a:r>
              <a:rPr lang="en-US" dirty="0"/>
              <a:t> </a:t>
            </a:r>
            <a:r>
              <a:rPr lang="en-US" dirty="0" err="1"/>
              <a:t>analyse</a:t>
            </a:r>
            <a:r>
              <a:rPr lang="en-US" dirty="0"/>
              <a:t> de la carte de score</a:t>
            </a:r>
          </a:p>
        </p:txBody>
      </p:sp>
      <p:sp>
        <p:nvSpPr>
          <p:cNvPr id="3" name="Text Placeholder 2">
            <a:extLst>
              <a:ext uri="{FF2B5EF4-FFF2-40B4-BE49-F238E27FC236}">
                <a16:creationId xmlns:a16="http://schemas.microsoft.com/office/drawing/2014/main" id="{5B751725-EAD5-4281-BC12-92C3C9257477}"/>
              </a:ext>
            </a:extLst>
          </p:cNvPr>
          <p:cNvSpPr>
            <a:spLocks noGrp="1"/>
          </p:cNvSpPr>
          <p:nvPr>
            <p:ph type="body" sz="quarter" idx="12"/>
          </p:nvPr>
        </p:nvSpPr>
        <p:spPr>
          <a:xfrm>
            <a:off x="457754" y="2313820"/>
            <a:ext cx="3311531" cy="248846"/>
          </a:xfrm>
        </p:spPr>
        <p:txBody>
          <a:bodyPr/>
          <a:lstStyle/>
          <a:p>
            <a:pPr>
              <a:lnSpc>
                <a:spcPct val="100000"/>
              </a:lnSpc>
            </a:pPr>
            <a:r>
              <a:rPr lang="en-US" dirty="0"/>
              <a:t>Jour 3</a:t>
            </a:r>
          </a:p>
        </p:txBody>
      </p:sp>
    </p:spTree>
    <p:extLst>
      <p:ext uri="{BB962C8B-B14F-4D97-AF65-F5344CB8AC3E}">
        <p14:creationId xmlns:p14="http://schemas.microsoft.com/office/powerpoint/2010/main" val="337286974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EDE029-B956-442C-8A86-AB399C498B50}"/>
              </a:ext>
            </a:extLst>
          </p:cNvPr>
          <p:cNvSpPr txBox="1"/>
          <p:nvPr/>
        </p:nvSpPr>
        <p:spPr>
          <a:xfrm>
            <a:off x="321259" y="880699"/>
            <a:ext cx="8149835" cy="7015462"/>
          </a:xfrm>
          <a:prstGeom prst="rect">
            <a:avLst/>
          </a:prstGeom>
        </p:spPr>
        <p:txBody>
          <a:bodyPr vert="horz" wrap="square" lIns="89614" tIns="44807" rIns="89614" bIns="44807" rtlCol="0">
            <a:spAutoFit/>
          </a:bodyPr>
          <a:lstStyle/>
          <a:p>
            <a:pPr marL="342900" indent="-342900">
              <a:buFont typeface="+mj-lt"/>
              <a:buAutoNum type="arabicPeriod"/>
            </a:pPr>
            <a:r>
              <a:rPr lang="fr-FR" sz="1800" dirty="0"/>
              <a:t>Diapo 1: Insérer une capture d’ écran de la carte de score dans le PPT et </a:t>
            </a:r>
            <a:r>
              <a:rPr lang="fr-FR" sz="1800" u="sng" dirty="0"/>
              <a:t>encercler aux moins cinq priorités dans la carte de score.</a:t>
            </a:r>
            <a:endParaRPr lang="fr-FR" sz="1800" dirty="0"/>
          </a:p>
          <a:p>
            <a:pPr marL="342900" indent="-342900">
              <a:buFont typeface="+mj-lt"/>
              <a:buAutoNum type="arabicPeriod"/>
            </a:pPr>
            <a:endParaRPr lang="fr-FR" sz="1800" dirty="0"/>
          </a:p>
          <a:p>
            <a:r>
              <a:rPr lang="fr-FR" sz="1800" dirty="0"/>
              <a:t>Pour Chaque Priorité: </a:t>
            </a:r>
          </a:p>
          <a:p>
            <a:pPr marL="342900" indent="-342900">
              <a:buFont typeface="+mj-lt"/>
              <a:buAutoNum type="arabicPeriod"/>
            </a:pPr>
            <a:endParaRPr lang="fr-FR" sz="1800" dirty="0"/>
          </a:p>
          <a:p>
            <a:pPr marL="342900" indent="-342900">
              <a:buFont typeface="+mj-lt"/>
              <a:buAutoNum type="arabicPeriod" startAt="2"/>
            </a:pPr>
            <a:r>
              <a:rPr lang="fr-FR" sz="1800" dirty="0"/>
              <a:t>Générer un rapport utilisant la fonction ‘vue d’indicateur’ pour montrer la performance pour chaque périodes T2/2020 et T4/2020. Insérer les </a:t>
            </a:r>
            <a:r>
              <a:rPr lang="fr-FR" sz="1800" dirty="0" err="1"/>
              <a:t>tableaus</a:t>
            </a:r>
            <a:r>
              <a:rPr lang="fr-FR" sz="1800" dirty="0"/>
              <a:t> dans le PPT.</a:t>
            </a:r>
          </a:p>
          <a:p>
            <a:pPr marL="342900" indent="-342900">
              <a:buFont typeface="+mj-lt"/>
              <a:buAutoNum type="arabicPeriod" startAt="2"/>
            </a:pPr>
            <a:endParaRPr lang="fr-FR" sz="1800" dirty="0"/>
          </a:p>
          <a:p>
            <a:pPr marL="342900" indent="-342900">
              <a:buFont typeface="+mj-lt"/>
              <a:buAutoNum type="arabicPeriod" startAt="2"/>
            </a:pPr>
            <a:r>
              <a:rPr lang="fr-FR" sz="1800" dirty="0"/>
              <a:t>Générer une graphique linéaire pour chaque indicateur prioritaire qui compare la performance de 6 districts. Utiliser les périodes T1/2020 et T4/2020. Insérer dans le PPT.</a:t>
            </a:r>
          </a:p>
          <a:p>
            <a:pPr marL="342900" indent="-342900">
              <a:buFont typeface="+mj-lt"/>
              <a:buAutoNum type="arabicPeriod" startAt="2"/>
            </a:pPr>
            <a:endParaRPr lang="fr-FR" sz="1800" dirty="0"/>
          </a:p>
          <a:p>
            <a:pPr marL="342900" indent="-342900">
              <a:buFont typeface="+mj-lt"/>
              <a:buAutoNum type="arabicPeriod" startAt="2"/>
            </a:pPr>
            <a:r>
              <a:rPr lang="fr-FR" sz="1800" dirty="0"/>
              <a:t>Créer une tableau avec trois colonnes (priorité /Causes Potentielles/ Actions). Pour chaque priorité, écrivez une liste de 1-3 causes potentielles et sélectionner une action pour y répondre.</a:t>
            </a:r>
          </a:p>
          <a:p>
            <a:pPr marL="342900" indent="-342900">
              <a:buFont typeface="+mj-lt"/>
              <a:buAutoNum type="arabicPeriod" startAt="2"/>
            </a:pPr>
            <a:endParaRPr lang="fr-FR" sz="1800" dirty="0"/>
          </a:p>
          <a:p>
            <a:pPr marL="342900" indent="-342900">
              <a:buFont typeface="+mj-lt"/>
              <a:buAutoNum type="arabicPeriod" startAt="2"/>
            </a:pPr>
            <a:r>
              <a:rPr lang="fr-FR" sz="1800" dirty="0"/>
              <a:t>Mettre trois actions dans le suivi des actions et insérer une capture d’ écran dans le PPT.</a:t>
            </a:r>
          </a:p>
          <a:p>
            <a:br>
              <a:rPr lang="fr-FR" sz="1800" dirty="0"/>
            </a:br>
            <a:endParaRPr lang="fr-FR" sz="1800" u="sng" dirty="0"/>
          </a:p>
          <a:p>
            <a:pPr marL="224028" indent="-224028">
              <a:buFont typeface="+mj-lt"/>
              <a:buAutoNum type="arabicPeriod"/>
            </a:pPr>
            <a:endParaRPr lang="en-US" sz="1800" dirty="0"/>
          </a:p>
          <a:p>
            <a:pPr marL="224028" indent="-224028">
              <a:buFont typeface="+mj-lt"/>
              <a:buAutoNum type="arabicPeriod"/>
            </a:pPr>
            <a:endParaRPr lang="en-US" sz="1800" dirty="0"/>
          </a:p>
          <a:p>
            <a:pPr marL="224028" indent="-224028">
              <a:buFont typeface="+mj-lt"/>
              <a:buAutoNum type="arabicPeriod"/>
            </a:pPr>
            <a:endParaRPr lang="en-US" sz="1800" dirty="0"/>
          </a:p>
          <a:p>
            <a:pPr marL="224028" indent="-224028">
              <a:buFont typeface="+mj-lt"/>
              <a:buAutoNum type="arabicPeriod"/>
            </a:pPr>
            <a:endParaRPr lang="en-US" sz="1800" dirty="0"/>
          </a:p>
        </p:txBody>
      </p:sp>
      <p:sp>
        <p:nvSpPr>
          <p:cNvPr id="7" name="TextBox 6">
            <a:extLst>
              <a:ext uri="{FF2B5EF4-FFF2-40B4-BE49-F238E27FC236}">
                <a16:creationId xmlns:a16="http://schemas.microsoft.com/office/drawing/2014/main" id="{CA534CA5-66E8-497C-B4E5-1B5ED32ACA07}"/>
              </a:ext>
            </a:extLst>
          </p:cNvPr>
          <p:cNvSpPr txBox="1"/>
          <p:nvPr/>
        </p:nvSpPr>
        <p:spPr>
          <a:xfrm>
            <a:off x="321259" y="73679"/>
            <a:ext cx="7708520" cy="693731"/>
          </a:xfrm>
          <a:prstGeom prst="rect">
            <a:avLst/>
          </a:prstGeom>
        </p:spPr>
        <p:txBody>
          <a:bodyPr vert="horz" wrap="square" lIns="89614" tIns="44807" rIns="89614" bIns="44807" rtlCol="0">
            <a:spAutoFit/>
          </a:bodyPr>
          <a:lstStyle/>
          <a:p>
            <a:r>
              <a:rPr lang="fr-FR" sz="1960" b="1" dirty="0"/>
              <a:t>Analyse et Action </a:t>
            </a:r>
            <a:r>
              <a:rPr lang="fr-FR" sz="1960" b="1" dirty="0" err="1"/>
              <a:t>Exercise</a:t>
            </a:r>
            <a:r>
              <a:rPr lang="fr-FR" sz="1960" b="1" dirty="0"/>
              <a:t> de </a:t>
            </a:r>
            <a:r>
              <a:rPr lang="fr-FR" sz="1960" b="1" dirty="0" err="1"/>
              <a:t>Presentation</a:t>
            </a:r>
            <a:r>
              <a:rPr lang="fr-FR" sz="1960" b="1" dirty="0"/>
              <a:t> </a:t>
            </a:r>
          </a:p>
          <a:p>
            <a:r>
              <a:rPr lang="fr-FR" sz="1960" b="1" dirty="0"/>
              <a:t>CREER UNE PRESENTATION POWERPOINT</a:t>
            </a:r>
          </a:p>
        </p:txBody>
      </p:sp>
    </p:spTree>
    <p:extLst>
      <p:ext uri="{BB962C8B-B14F-4D97-AF65-F5344CB8AC3E}">
        <p14:creationId xmlns:p14="http://schemas.microsoft.com/office/powerpoint/2010/main" val="2568056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0181" y="2513893"/>
            <a:ext cx="6721078" cy="3367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0182" y="1561193"/>
            <a:ext cx="6721077" cy="9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re 1"/>
          <p:cNvSpPr txBox="1">
            <a:spLocks/>
          </p:cNvSpPr>
          <p:nvPr/>
        </p:nvSpPr>
        <p:spPr>
          <a:xfrm>
            <a:off x="1120182" y="1042199"/>
            <a:ext cx="6721077" cy="518995"/>
          </a:xfrm>
          <a:prstGeom prst="rect">
            <a:avLst/>
          </a:prstGeom>
          <a:solidFill>
            <a:sysClr val="window" lastClr="FFFFFF"/>
          </a:solidFill>
          <a:ln w="25400" cap="flat" cmpd="sng" algn="ctr">
            <a:solidFill>
              <a:srgbClr val="4F81BD"/>
            </a:solidFill>
            <a:prstDash val="solid"/>
          </a:ln>
          <a:effectLst/>
        </p:spPr>
        <p:txBody>
          <a:bodyPr>
            <a:noAutofit/>
          </a:bodyPr>
          <a:lstStyle>
            <a:lvl1pPr algn="ctr" rtl="0" eaLnBrk="0" fontAlgn="base" hangingPunct="0">
              <a:spcBef>
                <a:spcPct val="0"/>
              </a:spcBef>
              <a:spcAft>
                <a:spcPct val="0"/>
              </a:spcAft>
              <a:defRPr sz="44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eaLnBrk="1" fontAlgn="base" hangingPunct="1">
              <a:spcBef>
                <a:spcPct val="0"/>
              </a:spcBef>
              <a:spcAft>
                <a:spcPct val="0"/>
              </a:spcAft>
              <a:defRPr sz="4400">
                <a:solidFill>
                  <a:schemeClr val="dk1"/>
                </a:solidFill>
                <a:latin typeface="+mn-lt"/>
                <a:ea typeface="+mn-ea"/>
                <a:cs typeface="+mn-cs"/>
              </a:defRPr>
            </a:lvl6pPr>
            <a:lvl7pPr marL="914400" algn="ctr" rtl="0" eaLnBrk="1" fontAlgn="base" hangingPunct="1">
              <a:spcBef>
                <a:spcPct val="0"/>
              </a:spcBef>
              <a:spcAft>
                <a:spcPct val="0"/>
              </a:spcAft>
              <a:defRPr sz="4400">
                <a:solidFill>
                  <a:schemeClr val="dk1"/>
                </a:solidFill>
                <a:latin typeface="+mn-lt"/>
                <a:ea typeface="+mn-ea"/>
                <a:cs typeface="+mn-cs"/>
              </a:defRPr>
            </a:lvl7pPr>
            <a:lvl8pPr marL="1371600" algn="ctr" rtl="0" eaLnBrk="1" fontAlgn="base" hangingPunct="1">
              <a:spcBef>
                <a:spcPct val="0"/>
              </a:spcBef>
              <a:spcAft>
                <a:spcPct val="0"/>
              </a:spcAft>
              <a:defRPr sz="4400">
                <a:solidFill>
                  <a:schemeClr val="dk1"/>
                </a:solidFill>
                <a:latin typeface="+mn-lt"/>
                <a:ea typeface="+mn-ea"/>
                <a:cs typeface="+mn-cs"/>
              </a:defRPr>
            </a:lvl8pPr>
            <a:lvl9pPr marL="1828800" algn="ctr" rtl="0" eaLnBrk="1" fontAlgn="base" hangingPunct="1">
              <a:spcBef>
                <a:spcPct val="0"/>
              </a:spcBef>
              <a:spcAft>
                <a:spcPct val="0"/>
              </a:spcAft>
              <a:defRPr sz="4400">
                <a:solidFill>
                  <a:schemeClr val="dk1"/>
                </a:solidFill>
                <a:latin typeface="+mn-lt"/>
                <a:ea typeface="+mn-ea"/>
                <a:cs typeface="+mn-cs"/>
              </a:defRPr>
            </a:lvl9pPr>
          </a:lstStyle>
          <a:p>
            <a:pPr defTabSz="672084">
              <a:defRPr/>
            </a:pPr>
            <a:r>
              <a:rPr lang="fr-FR" sz="2352" b="1" kern="0" dirty="0">
                <a:solidFill>
                  <a:sysClr val="windowText" lastClr="000000"/>
                </a:solidFill>
                <a:latin typeface="Calibri"/>
              </a:rPr>
              <a:t>3. Stratégies de lutte contre le paludisme</a:t>
            </a:r>
          </a:p>
        </p:txBody>
      </p:sp>
    </p:spTree>
    <p:extLst>
      <p:ext uri="{BB962C8B-B14F-4D97-AF65-F5344CB8AC3E}">
        <p14:creationId xmlns:p14="http://schemas.microsoft.com/office/powerpoint/2010/main" val="190216730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C43FC5-F32F-4AE9-BDD0-D0D4EBE5D528}"/>
              </a:ext>
            </a:extLst>
          </p:cNvPr>
          <p:cNvSpPr txBox="1"/>
          <p:nvPr/>
        </p:nvSpPr>
        <p:spPr>
          <a:xfrm>
            <a:off x="60951" y="2701405"/>
            <a:ext cx="5111550" cy="3570208"/>
          </a:xfrm>
          <a:prstGeom prst="rect">
            <a:avLst/>
          </a:prstGeom>
          <a:noFill/>
        </p:spPr>
        <p:txBody>
          <a:bodyPr wrap="square" rtlCol="0">
            <a:spAutoFit/>
          </a:bodyPr>
          <a:lstStyle/>
          <a:p>
            <a:pPr marL="342900" indent="-342900">
              <a:spcBef>
                <a:spcPts val="600"/>
              </a:spcBef>
              <a:spcAft>
                <a:spcPts val="600"/>
              </a:spcAft>
              <a:buAutoNum type="arabicParenR"/>
            </a:pPr>
            <a:r>
              <a:rPr lang="fr-FR" dirty="0"/>
              <a:t>Rechercher « </a:t>
            </a:r>
            <a:r>
              <a:rPr lang="fr-FR" sz="1600" b="1" dirty="0"/>
              <a:t>Outil Capture  » </a:t>
            </a:r>
            <a:r>
              <a:rPr lang="fr-FR" sz="1600" dirty="0"/>
              <a:t>ou « </a:t>
            </a:r>
            <a:r>
              <a:rPr lang="fr-FR" dirty="0" err="1"/>
              <a:t>Snipping</a:t>
            </a:r>
            <a:r>
              <a:rPr lang="fr-FR" dirty="0"/>
              <a:t> Tool » dans votre ordinateur.</a:t>
            </a:r>
          </a:p>
          <a:p>
            <a:pPr marL="342900" indent="-342900">
              <a:spcBef>
                <a:spcPts val="600"/>
              </a:spcBef>
              <a:spcAft>
                <a:spcPts val="600"/>
              </a:spcAft>
              <a:buAutoNum type="arabicParenR"/>
            </a:pPr>
            <a:r>
              <a:rPr lang="fr-FR" dirty="0"/>
              <a:t>Sélectionner et ouvrir l’outil ‘</a:t>
            </a:r>
            <a:r>
              <a:rPr lang="fr-FR" dirty="0" err="1"/>
              <a:t>Snipping</a:t>
            </a:r>
            <a:r>
              <a:rPr lang="fr-FR" dirty="0"/>
              <a:t> Tool’.</a:t>
            </a:r>
          </a:p>
          <a:p>
            <a:pPr marL="342900" indent="-342900">
              <a:spcBef>
                <a:spcPts val="600"/>
              </a:spcBef>
              <a:spcAft>
                <a:spcPts val="600"/>
              </a:spcAft>
              <a:buAutoNum type="arabicParenR"/>
            </a:pPr>
            <a:r>
              <a:rPr lang="fr-FR" dirty="0"/>
              <a:t>Mettez en fond d’</a:t>
            </a:r>
            <a:r>
              <a:rPr lang="fr-FR" dirty="0" err="1"/>
              <a:t>ecran</a:t>
            </a:r>
            <a:r>
              <a:rPr lang="fr-FR" dirty="0"/>
              <a:t> la page ou image dont vous aimeriez faire une capture d’</a:t>
            </a:r>
            <a:r>
              <a:rPr lang="fr-FR" dirty="0" err="1"/>
              <a:t>ecran</a:t>
            </a:r>
            <a:r>
              <a:rPr lang="fr-FR" dirty="0"/>
              <a:t>.</a:t>
            </a:r>
          </a:p>
          <a:p>
            <a:pPr marL="342900" indent="-342900">
              <a:spcBef>
                <a:spcPts val="600"/>
              </a:spcBef>
              <a:spcAft>
                <a:spcPts val="600"/>
              </a:spcAft>
              <a:buAutoNum type="arabicParenR"/>
            </a:pPr>
            <a:r>
              <a:rPr lang="fr-FR" dirty="0"/>
              <a:t>Cliquer sur ‘Nouveau’ ou « New » en </a:t>
            </a:r>
            <a:r>
              <a:rPr lang="fr-FR" dirty="0" err="1"/>
              <a:t>anlais</a:t>
            </a:r>
            <a:r>
              <a:rPr lang="fr-FR" dirty="0"/>
              <a:t> dans l’outil.</a:t>
            </a:r>
          </a:p>
          <a:p>
            <a:pPr marL="342900" indent="-342900">
              <a:spcBef>
                <a:spcPts val="600"/>
              </a:spcBef>
              <a:spcAft>
                <a:spcPts val="600"/>
              </a:spcAft>
              <a:buAutoNum type="arabicParenR"/>
            </a:pPr>
            <a:r>
              <a:rPr lang="fr-FR" dirty="0"/>
              <a:t>Utiliser le curseur pour sélectionner ce dont vous voulez faire une capture.</a:t>
            </a:r>
          </a:p>
          <a:p>
            <a:pPr marL="342900" indent="-342900">
              <a:spcBef>
                <a:spcPts val="600"/>
              </a:spcBef>
              <a:spcAft>
                <a:spcPts val="600"/>
              </a:spcAft>
              <a:buAutoNum type="arabicParenR"/>
            </a:pPr>
            <a:r>
              <a:rPr lang="fr-FR" dirty="0"/>
              <a:t>Copiez et coller l’image dans les documents approprier. </a:t>
            </a:r>
          </a:p>
        </p:txBody>
      </p:sp>
      <p:grpSp>
        <p:nvGrpSpPr>
          <p:cNvPr id="14" name="Group 13">
            <a:extLst>
              <a:ext uri="{FF2B5EF4-FFF2-40B4-BE49-F238E27FC236}">
                <a16:creationId xmlns:a16="http://schemas.microsoft.com/office/drawing/2014/main" id="{BF3452A1-1214-41B2-8BA0-C99CC64CF295}"/>
              </a:ext>
            </a:extLst>
          </p:cNvPr>
          <p:cNvGrpSpPr/>
          <p:nvPr/>
        </p:nvGrpSpPr>
        <p:grpSpPr>
          <a:xfrm>
            <a:off x="321015" y="1005614"/>
            <a:ext cx="7280788" cy="1009128"/>
            <a:chOff x="744096" y="1289181"/>
            <a:chExt cx="7280788" cy="1009128"/>
          </a:xfrm>
        </p:grpSpPr>
        <p:pic>
          <p:nvPicPr>
            <p:cNvPr id="10" name="Picture 2">
              <a:extLst>
                <a:ext uri="{FF2B5EF4-FFF2-40B4-BE49-F238E27FC236}">
                  <a16:creationId xmlns:a16="http://schemas.microsoft.com/office/drawing/2014/main" id="{48AAF831-0492-4A21-97A8-A517DB3E876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6000" y="1411593"/>
              <a:ext cx="784651" cy="78465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95A306B-7B2B-47FE-8164-E0BE22C6C34B}"/>
                </a:ext>
              </a:extLst>
            </p:cNvPr>
            <p:cNvSpPr txBox="1"/>
            <p:nvPr/>
          </p:nvSpPr>
          <p:spPr>
            <a:xfrm>
              <a:off x="744096" y="1511530"/>
              <a:ext cx="7280788" cy="584775"/>
            </a:xfrm>
            <a:prstGeom prst="rect">
              <a:avLst/>
            </a:prstGeom>
            <a:noFill/>
          </p:spPr>
          <p:txBody>
            <a:bodyPr wrap="square" anchor="ctr">
              <a:spAutoFit/>
            </a:bodyPr>
            <a:lstStyle/>
            <a:p>
              <a:r>
                <a:rPr lang="fr-FR" b="1" dirty="0"/>
                <a:t>Capture d’</a:t>
              </a:r>
              <a:r>
                <a:rPr lang="fr-FR" b="1" dirty="0" err="1"/>
                <a:t>ecran</a:t>
              </a:r>
              <a:r>
                <a:rPr lang="fr-FR" b="1" dirty="0"/>
                <a:t>: </a:t>
              </a:r>
              <a:r>
                <a:rPr lang="en-US" b="1" dirty="0"/>
                <a:t>                      </a:t>
              </a:r>
              <a:r>
                <a:rPr lang="en-US" sz="3200" b="1" dirty="0"/>
                <a:t>+              +                         </a:t>
              </a:r>
              <a:endParaRPr lang="en-US" b="1" dirty="0"/>
            </a:p>
          </p:txBody>
        </p:sp>
        <p:pic>
          <p:nvPicPr>
            <p:cNvPr id="12" name="Picture 4">
              <a:extLst>
                <a:ext uri="{FF2B5EF4-FFF2-40B4-BE49-F238E27FC236}">
                  <a16:creationId xmlns:a16="http://schemas.microsoft.com/office/drawing/2014/main" id="{0975210B-4A36-430C-A0B1-D868C55BD5C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25" r="12014"/>
            <a:stretch/>
          </p:blipFill>
          <p:spPr bwMode="auto">
            <a:xfrm>
              <a:off x="4155751" y="1309527"/>
              <a:ext cx="1316803" cy="98878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B3AE31E0-588F-4EC9-8ACD-9A63C1EDCDA4}"/>
                </a:ext>
              </a:extLst>
            </p:cNvPr>
            <p:cNvGrpSpPr/>
            <p:nvPr/>
          </p:nvGrpSpPr>
          <p:grpSpPr>
            <a:xfrm>
              <a:off x="5964072" y="1289181"/>
              <a:ext cx="1363360" cy="907063"/>
              <a:chOff x="2720826" y="1455738"/>
              <a:chExt cx="3704265" cy="3057067"/>
            </a:xfrm>
          </p:grpSpPr>
          <p:pic>
            <p:nvPicPr>
              <p:cNvPr id="2054" name="Picture 6">
                <a:extLst>
                  <a:ext uri="{FF2B5EF4-FFF2-40B4-BE49-F238E27FC236}">
                    <a16:creationId xmlns:a16="http://schemas.microsoft.com/office/drawing/2014/main" id="{FC06B4B6-2011-485D-AF39-B10C0481BAB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219"/>
              <a:stretch/>
            </p:blipFill>
            <p:spPr bwMode="auto">
              <a:xfrm>
                <a:off x="2720826" y="1455738"/>
                <a:ext cx="3704265" cy="305706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67A07BC-922B-4847-A57B-EA73C666F820}"/>
                  </a:ext>
                </a:extLst>
              </p:cNvPr>
              <p:cNvSpPr txBox="1"/>
              <p:nvPr/>
            </p:nvSpPr>
            <p:spPr>
              <a:xfrm>
                <a:off x="3329393" y="2175710"/>
                <a:ext cx="1248771" cy="1555946"/>
              </a:xfrm>
              <a:prstGeom prst="rect">
                <a:avLst/>
              </a:prstGeom>
              <a:solidFill>
                <a:schemeClr val="tx1">
                  <a:lumMod val="95000"/>
                  <a:lumOff val="5000"/>
                </a:schemeClr>
              </a:solidFill>
              <a:ln>
                <a:solidFill>
                  <a:schemeClr val="tx1">
                    <a:lumMod val="95000"/>
                    <a:lumOff val="5000"/>
                  </a:schemeClr>
                </a:solidFill>
              </a:ln>
            </p:spPr>
            <p:txBody>
              <a:bodyPr wrap="square" rtlCol="0">
                <a:spAutoFit/>
              </a:bodyPr>
              <a:lstStyle/>
              <a:p>
                <a:r>
                  <a:rPr lang="en-US" sz="2400" dirty="0">
                    <a:solidFill>
                      <a:schemeClr val="bg1"/>
                    </a:solidFill>
                  </a:rPr>
                  <a:t>S</a:t>
                </a:r>
              </a:p>
            </p:txBody>
          </p:sp>
        </p:grpSp>
      </p:grpSp>
      <p:sp>
        <p:nvSpPr>
          <p:cNvPr id="17" name="TextBox 16">
            <a:extLst>
              <a:ext uri="{FF2B5EF4-FFF2-40B4-BE49-F238E27FC236}">
                <a16:creationId xmlns:a16="http://schemas.microsoft.com/office/drawing/2014/main" id="{BC78A931-CC00-4CA9-B714-0DDF74A978C0}"/>
              </a:ext>
            </a:extLst>
          </p:cNvPr>
          <p:cNvSpPr txBox="1"/>
          <p:nvPr/>
        </p:nvSpPr>
        <p:spPr>
          <a:xfrm>
            <a:off x="388165" y="276053"/>
            <a:ext cx="6936134" cy="646331"/>
          </a:xfrm>
          <a:prstGeom prst="rect">
            <a:avLst/>
          </a:prstGeom>
          <a:noFill/>
        </p:spPr>
        <p:txBody>
          <a:bodyPr wrap="square">
            <a:spAutoFit/>
          </a:bodyPr>
          <a:lstStyle/>
          <a:p>
            <a:r>
              <a:rPr lang="fr-FR" sz="1800" b="1" dirty="0"/>
              <a:t>pour insérer une image de la carte de score, les tableaux et les graphiques dans une présentation PPT utiliser…</a:t>
            </a:r>
          </a:p>
        </p:txBody>
      </p:sp>
      <p:sp>
        <p:nvSpPr>
          <p:cNvPr id="19" name="TextBox 18">
            <a:extLst>
              <a:ext uri="{FF2B5EF4-FFF2-40B4-BE49-F238E27FC236}">
                <a16:creationId xmlns:a16="http://schemas.microsoft.com/office/drawing/2014/main" id="{6C3B722E-6640-43E6-ABC9-9AF8F649DC8E}"/>
              </a:ext>
            </a:extLst>
          </p:cNvPr>
          <p:cNvSpPr txBox="1"/>
          <p:nvPr/>
        </p:nvSpPr>
        <p:spPr>
          <a:xfrm>
            <a:off x="388165" y="2210859"/>
            <a:ext cx="6936134" cy="369332"/>
          </a:xfrm>
          <a:prstGeom prst="rect">
            <a:avLst/>
          </a:prstGeom>
          <a:noFill/>
        </p:spPr>
        <p:txBody>
          <a:bodyPr wrap="square">
            <a:spAutoFit/>
          </a:bodyPr>
          <a:lstStyle/>
          <a:p>
            <a:r>
              <a:rPr lang="fr-FR" sz="1800" b="1" dirty="0"/>
              <a:t>Ou utilisez « </a:t>
            </a:r>
            <a:r>
              <a:rPr lang="fr-FR" sz="1800" b="1" dirty="0" err="1"/>
              <a:t>snipping</a:t>
            </a:r>
            <a:r>
              <a:rPr lang="fr-FR" sz="1800" b="1" dirty="0"/>
              <a:t> </a:t>
            </a:r>
            <a:r>
              <a:rPr lang="fr-FR" sz="1800" b="1" dirty="0" err="1"/>
              <a:t>tool</a:t>
            </a:r>
            <a:r>
              <a:rPr lang="fr-FR" sz="1800" b="1" dirty="0"/>
              <a:t> » « Outil Capture »</a:t>
            </a:r>
          </a:p>
        </p:txBody>
      </p:sp>
      <p:sp>
        <p:nvSpPr>
          <p:cNvPr id="21" name="TextBox 20">
            <a:extLst>
              <a:ext uri="{FF2B5EF4-FFF2-40B4-BE49-F238E27FC236}">
                <a16:creationId xmlns:a16="http://schemas.microsoft.com/office/drawing/2014/main" id="{4FB83204-EED4-44D3-9F0A-1E4E25E294F5}"/>
              </a:ext>
            </a:extLst>
          </p:cNvPr>
          <p:cNvSpPr txBox="1"/>
          <p:nvPr/>
        </p:nvSpPr>
        <p:spPr>
          <a:xfrm>
            <a:off x="7215254" y="1227963"/>
            <a:ext cx="1607022" cy="830997"/>
          </a:xfrm>
          <a:prstGeom prst="rect">
            <a:avLst/>
          </a:prstGeom>
          <a:noFill/>
        </p:spPr>
        <p:txBody>
          <a:bodyPr wrap="square">
            <a:spAutoFit/>
          </a:bodyPr>
          <a:lstStyle/>
          <a:p>
            <a:pPr algn="ctr"/>
            <a:r>
              <a:rPr lang="en-US" dirty="0" err="1"/>
              <a:t>puis</a:t>
            </a:r>
            <a:r>
              <a:rPr lang="en-US" dirty="0"/>
              <a:t> </a:t>
            </a:r>
            <a:r>
              <a:rPr lang="en-US" dirty="0" err="1"/>
              <a:t>copiez</a:t>
            </a:r>
            <a:r>
              <a:rPr lang="en-US" dirty="0"/>
              <a:t> et </a:t>
            </a:r>
            <a:r>
              <a:rPr lang="en-US" dirty="0" err="1"/>
              <a:t>collez</a:t>
            </a:r>
            <a:r>
              <a:rPr lang="en-US" dirty="0"/>
              <a:t> dans PPT</a:t>
            </a:r>
          </a:p>
        </p:txBody>
      </p:sp>
      <p:sp>
        <p:nvSpPr>
          <p:cNvPr id="16" name="Arrow: Up 15">
            <a:extLst>
              <a:ext uri="{FF2B5EF4-FFF2-40B4-BE49-F238E27FC236}">
                <a16:creationId xmlns:a16="http://schemas.microsoft.com/office/drawing/2014/main" id="{5E7A0F42-8EFC-4878-85CC-6B7E35257626}"/>
              </a:ext>
            </a:extLst>
          </p:cNvPr>
          <p:cNvSpPr/>
          <p:nvPr/>
        </p:nvSpPr>
        <p:spPr>
          <a:xfrm rot="5400000">
            <a:off x="6901962" y="1433015"/>
            <a:ext cx="313292" cy="211540"/>
          </a:xfrm>
          <a:prstGeom prst="upArrow">
            <a:avLst/>
          </a:prstGeom>
          <a:solidFill>
            <a:schemeClr val="tx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pic>
        <p:nvPicPr>
          <p:cNvPr id="24" name="Picture 8" descr="Interface de capture © Futura-Techno">
            <a:extLst>
              <a:ext uri="{FF2B5EF4-FFF2-40B4-BE49-F238E27FC236}">
                <a16:creationId xmlns:a16="http://schemas.microsoft.com/office/drawing/2014/main" id="{D5FCF7DD-B2E7-4057-8BE4-C2C06AD4025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024"/>
          <a:stretch/>
        </p:blipFill>
        <p:spPr bwMode="auto">
          <a:xfrm>
            <a:off x="5274860" y="3209830"/>
            <a:ext cx="3686578" cy="176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257940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727D5A-3D60-45D9-B4FE-995ABE07E27A}"/>
              </a:ext>
            </a:extLst>
          </p:cNvPr>
          <p:cNvSpPr>
            <a:spLocks noGrp="1"/>
          </p:cNvSpPr>
          <p:nvPr>
            <p:ph type="body" sz="quarter" idx="11"/>
          </p:nvPr>
        </p:nvSpPr>
        <p:spPr>
          <a:xfrm>
            <a:off x="457755" y="2680229"/>
            <a:ext cx="7795908" cy="732958"/>
          </a:xfrm>
        </p:spPr>
        <p:txBody>
          <a:bodyPr/>
          <a:lstStyle/>
          <a:p>
            <a:pPr>
              <a:buNone/>
            </a:pPr>
            <a:r>
              <a:rPr lang="en-US" dirty="0"/>
              <a:t>Exercise de Groupe</a:t>
            </a:r>
          </a:p>
        </p:txBody>
      </p:sp>
      <p:sp>
        <p:nvSpPr>
          <p:cNvPr id="3" name="Text Placeholder 2">
            <a:extLst>
              <a:ext uri="{FF2B5EF4-FFF2-40B4-BE49-F238E27FC236}">
                <a16:creationId xmlns:a16="http://schemas.microsoft.com/office/drawing/2014/main" id="{5B751725-EAD5-4281-BC12-92C3C9257477}"/>
              </a:ext>
            </a:extLst>
          </p:cNvPr>
          <p:cNvSpPr>
            <a:spLocks noGrp="1"/>
          </p:cNvSpPr>
          <p:nvPr>
            <p:ph type="body" sz="quarter" idx="12"/>
          </p:nvPr>
        </p:nvSpPr>
        <p:spPr>
          <a:xfrm>
            <a:off x="457754" y="2313820"/>
            <a:ext cx="3311531" cy="248846"/>
          </a:xfrm>
        </p:spPr>
        <p:txBody>
          <a:bodyPr/>
          <a:lstStyle/>
          <a:p>
            <a:pPr>
              <a:lnSpc>
                <a:spcPct val="100000"/>
              </a:lnSpc>
            </a:pPr>
            <a:r>
              <a:rPr lang="en-US" dirty="0"/>
              <a:t>Jour 3</a:t>
            </a:r>
          </a:p>
        </p:txBody>
      </p:sp>
    </p:spTree>
    <p:extLst>
      <p:ext uri="{BB962C8B-B14F-4D97-AF65-F5344CB8AC3E}">
        <p14:creationId xmlns:p14="http://schemas.microsoft.com/office/powerpoint/2010/main" val="172568152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CB317A-BD1A-9C42-96A6-DBDA0040BD98}"/>
              </a:ext>
            </a:extLst>
          </p:cNvPr>
          <p:cNvPicPr>
            <a:picLocks noChangeAspect="1"/>
          </p:cNvPicPr>
          <p:nvPr/>
        </p:nvPicPr>
        <p:blipFill>
          <a:blip r:embed="rId2"/>
          <a:stretch>
            <a:fillRect/>
          </a:stretch>
        </p:blipFill>
        <p:spPr>
          <a:xfrm>
            <a:off x="212170" y="529389"/>
            <a:ext cx="8537098" cy="4515542"/>
          </a:xfrm>
          <a:prstGeom prst="rect">
            <a:avLst/>
          </a:prstGeom>
        </p:spPr>
      </p:pic>
    </p:spTree>
    <p:extLst>
      <p:ext uri="{BB962C8B-B14F-4D97-AF65-F5344CB8AC3E}">
        <p14:creationId xmlns:p14="http://schemas.microsoft.com/office/powerpoint/2010/main" val="302587754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238887A9-958F-6942-A26A-D12C9924BF2E}"/>
              </a:ext>
            </a:extLst>
          </p:cNvPr>
          <p:cNvSpPr txBox="1"/>
          <p:nvPr/>
        </p:nvSpPr>
        <p:spPr>
          <a:xfrm>
            <a:off x="148438" y="160100"/>
            <a:ext cx="6628083" cy="459821"/>
          </a:xfrm>
          <a:prstGeom prst="rect">
            <a:avLst/>
          </a:prstGeom>
        </p:spPr>
        <p:txBody>
          <a:bodyPr vert="horz" wrap="square" lIns="89614" tIns="44807" rIns="89614" bIns="44807" rtlCol="0">
            <a:spAutoFit/>
          </a:bodyPr>
          <a:lstStyle/>
          <a:p>
            <a:r>
              <a:rPr lang="fr-FR" sz="2400" b="1" dirty="0">
                <a:solidFill>
                  <a:prstClr val="black"/>
                </a:solidFill>
              </a:rPr>
              <a:t>Actions validées par les parties prenantes</a:t>
            </a:r>
            <a:endParaRPr lang="en-US" sz="2400" b="1" dirty="0">
              <a:solidFill>
                <a:prstClr val="black"/>
              </a:solidFill>
            </a:endParaRPr>
          </a:p>
        </p:txBody>
      </p:sp>
      <p:graphicFrame>
        <p:nvGraphicFramePr>
          <p:cNvPr id="18" name="Table 17">
            <a:extLst>
              <a:ext uri="{FF2B5EF4-FFF2-40B4-BE49-F238E27FC236}">
                <a16:creationId xmlns:a16="http://schemas.microsoft.com/office/drawing/2014/main" id="{FE907898-C1C4-8F42-BCCE-E06975DD46DE}"/>
              </a:ext>
            </a:extLst>
          </p:cNvPr>
          <p:cNvGraphicFramePr>
            <a:graphicFrameLocks noGrp="1"/>
          </p:cNvGraphicFramePr>
          <p:nvPr/>
        </p:nvGraphicFramePr>
        <p:xfrm>
          <a:off x="0" y="774181"/>
          <a:ext cx="8961437" cy="5554901"/>
        </p:xfrm>
        <a:graphic>
          <a:graphicData uri="http://schemas.openxmlformats.org/drawingml/2006/table">
            <a:tbl>
              <a:tblPr firstRow="1" bandRow="1">
                <a:tableStyleId>{00A15C55-8517-42AA-B614-E9B94910E393}</a:tableStyleId>
              </a:tblPr>
              <a:tblGrid>
                <a:gridCol w="1049572">
                  <a:extLst>
                    <a:ext uri="{9D8B030D-6E8A-4147-A177-3AD203B41FA5}">
                      <a16:colId xmlns:a16="http://schemas.microsoft.com/office/drawing/2014/main" val="685447528"/>
                    </a:ext>
                  </a:extLst>
                </a:gridCol>
                <a:gridCol w="2486915">
                  <a:extLst>
                    <a:ext uri="{9D8B030D-6E8A-4147-A177-3AD203B41FA5}">
                      <a16:colId xmlns:a16="http://schemas.microsoft.com/office/drawing/2014/main" val="3910598953"/>
                    </a:ext>
                  </a:extLst>
                </a:gridCol>
                <a:gridCol w="2712475">
                  <a:extLst>
                    <a:ext uri="{9D8B030D-6E8A-4147-A177-3AD203B41FA5}">
                      <a16:colId xmlns:a16="http://schemas.microsoft.com/office/drawing/2014/main" val="2164858265"/>
                    </a:ext>
                  </a:extLst>
                </a:gridCol>
                <a:gridCol w="2712475">
                  <a:extLst>
                    <a:ext uri="{9D8B030D-6E8A-4147-A177-3AD203B41FA5}">
                      <a16:colId xmlns:a16="http://schemas.microsoft.com/office/drawing/2014/main" val="1825433787"/>
                    </a:ext>
                  </a:extLst>
                </a:gridCol>
              </a:tblGrid>
              <a:tr h="831153">
                <a:tc>
                  <a:txBody>
                    <a:bodyPr/>
                    <a:lstStyle/>
                    <a:p>
                      <a:pPr algn="ctr"/>
                      <a:r>
                        <a:rPr lang="fr-FR" dirty="0"/>
                        <a:t>Région/District/Pays</a:t>
                      </a:r>
                      <a:endParaRPr lang="en-US" dirty="0">
                        <a:solidFill>
                          <a:schemeClr val="tx1"/>
                        </a:solidFill>
                      </a:endParaRPr>
                    </a:p>
                  </a:txBody>
                  <a:tcPr anchor="ctr"/>
                </a:tc>
                <a:tc>
                  <a:txBody>
                    <a:bodyPr/>
                    <a:lstStyle/>
                    <a:p>
                      <a:pPr algn="ctr"/>
                      <a:r>
                        <a:rPr lang="en-US" dirty="0"/>
                        <a:t>Actions</a:t>
                      </a:r>
                      <a:endParaRPr lang="en-US" dirty="0">
                        <a:solidFill>
                          <a:schemeClr val="tx1"/>
                        </a:solidFill>
                      </a:endParaRPr>
                    </a:p>
                  </a:txBody>
                  <a:tcPr anchor="ctr"/>
                </a:tc>
                <a:tc>
                  <a:txBody>
                    <a:bodyPr/>
                    <a:lstStyle/>
                    <a:p>
                      <a:pPr algn="ctr"/>
                      <a:r>
                        <a:rPr lang="fr-FR" dirty="0"/>
                        <a:t>Nom du responsable de la coordination</a:t>
                      </a:r>
                      <a:endParaRPr lang="en-US" dirty="0">
                        <a:solidFill>
                          <a:schemeClr val="tx1"/>
                        </a:solidFill>
                      </a:endParaRPr>
                    </a:p>
                  </a:txBody>
                  <a:tcPr anchor="ctr"/>
                </a:tc>
                <a:tc>
                  <a:txBody>
                    <a:bodyPr/>
                    <a:lstStyle/>
                    <a:p>
                      <a:pPr algn="ctr"/>
                      <a:r>
                        <a:rPr lang="en-US" dirty="0"/>
                        <a:t>Date limit</a:t>
                      </a:r>
                      <a:endParaRPr lang="en-US" dirty="0">
                        <a:solidFill>
                          <a:schemeClr val="tx1"/>
                        </a:solidFill>
                      </a:endParaRPr>
                    </a:p>
                  </a:txBody>
                  <a:tcPr anchor="ctr"/>
                </a:tc>
                <a:extLst>
                  <a:ext uri="{0D108BD9-81ED-4DB2-BD59-A6C34878D82A}">
                    <a16:rowId xmlns:a16="http://schemas.microsoft.com/office/drawing/2014/main" val="355453477"/>
                  </a:ext>
                </a:extLst>
              </a:tr>
              <a:tr h="1180937">
                <a:tc>
                  <a:txBody>
                    <a:bodyPr/>
                    <a:lstStyle/>
                    <a:p>
                      <a:endParaRPr lang="en-US" sz="1400" dirty="0">
                        <a:solidFill>
                          <a:schemeClr val="tx1"/>
                        </a:solidFill>
                      </a:endParaRPr>
                    </a:p>
                  </a:txBody>
                  <a:tcPr/>
                </a:tc>
                <a:tc>
                  <a:txBody>
                    <a:bodyPr/>
                    <a:lstStyle/>
                    <a:p>
                      <a:pPr marL="0" indent="0">
                        <a:buFont typeface="Arial" panose="020B0604020202020204" pitchFamily="34" charset="0"/>
                        <a:buNone/>
                      </a:pPr>
                      <a:endParaRPr lang="en-US" sz="1400" baseline="0" dirty="0">
                        <a:solidFill>
                          <a:schemeClr val="tx1"/>
                        </a:solidFill>
                      </a:endParaRPr>
                    </a:p>
                  </a:txBody>
                  <a:tcP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endParaRPr lang="en-US" sz="1400" dirty="0">
                        <a:solidFill>
                          <a:schemeClr val="tx1"/>
                        </a:solidFill>
                      </a:endParaRPr>
                    </a:p>
                  </a:txBody>
                  <a:tcP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endParaRPr lang="en-US" sz="1400" dirty="0">
                        <a:solidFill>
                          <a:schemeClr val="tx1"/>
                        </a:solidFill>
                      </a:endParaRPr>
                    </a:p>
                  </a:txBody>
                  <a:tcPr/>
                </a:tc>
                <a:extLst>
                  <a:ext uri="{0D108BD9-81ED-4DB2-BD59-A6C34878D82A}">
                    <a16:rowId xmlns:a16="http://schemas.microsoft.com/office/drawing/2014/main" val="1678723874"/>
                  </a:ext>
                </a:extLst>
              </a:tr>
              <a:tr h="1180937">
                <a:tc>
                  <a:txBody>
                    <a:bodyPr/>
                    <a:lstStyle/>
                    <a:p>
                      <a:endParaRPr lang="en-US" sz="1400" dirty="0">
                        <a:solidFill>
                          <a:schemeClr val="tx1"/>
                        </a:solidFill>
                      </a:endParaRPr>
                    </a:p>
                  </a:txBody>
                  <a:tcPr/>
                </a:tc>
                <a:tc>
                  <a:txBody>
                    <a:bodyPr/>
                    <a:lstStyle/>
                    <a:p>
                      <a:pPr marL="0" indent="0">
                        <a:buFont typeface="Arial" panose="020B0604020202020204" pitchFamily="34" charset="0"/>
                        <a:buNone/>
                      </a:pPr>
                      <a:endParaRPr lang="en-US" sz="1400" baseline="0" dirty="0">
                        <a:solidFill>
                          <a:schemeClr val="tx1"/>
                        </a:solidFill>
                      </a:endParaRPr>
                    </a:p>
                  </a:txBody>
                  <a:tcP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endParaRPr lang="en-US" sz="1400" dirty="0">
                        <a:solidFill>
                          <a:schemeClr val="tx1"/>
                        </a:solidFill>
                      </a:endParaRPr>
                    </a:p>
                  </a:txBody>
                  <a:tcP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endParaRPr lang="en-US" sz="1400" dirty="0">
                        <a:solidFill>
                          <a:schemeClr val="tx1"/>
                        </a:solidFill>
                      </a:endParaRPr>
                    </a:p>
                  </a:txBody>
                  <a:tcPr/>
                </a:tc>
                <a:extLst>
                  <a:ext uri="{0D108BD9-81ED-4DB2-BD59-A6C34878D82A}">
                    <a16:rowId xmlns:a16="http://schemas.microsoft.com/office/drawing/2014/main" val="2293291743"/>
                  </a:ext>
                </a:extLst>
              </a:tr>
              <a:tr h="1180937">
                <a:tc>
                  <a:txBody>
                    <a:bodyPr/>
                    <a:lstStyle/>
                    <a:p>
                      <a:endParaRPr lang="en-US" sz="1400" dirty="0">
                        <a:solidFill>
                          <a:schemeClr val="tx1"/>
                        </a:solidFill>
                      </a:endParaRPr>
                    </a:p>
                  </a:txBody>
                  <a:tcPr/>
                </a:tc>
                <a:tc>
                  <a:txBody>
                    <a:bodyPr/>
                    <a:lstStyle/>
                    <a:p>
                      <a:pPr marL="0" indent="0">
                        <a:buFont typeface="Arial" panose="020B0604020202020204" pitchFamily="34" charset="0"/>
                        <a:buNone/>
                      </a:pPr>
                      <a:endParaRPr lang="en-US" sz="1400" baseline="0" dirty="0">
                        <a:solidFill>
                          <a:schemeClr val="tx1"/>
                        </a:solidFill>
                      </a:endParaRPr>
                    </a:p>
                  </a:txBody>
                  <a:tcP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endParaRPr lang="en-US" sz="1400" dirty="0">
                        <a:solidFill>
                          <a:schemeClr val="tx1"/>
                        </a:solidFill>
                      </a:endParaRPr>
                    </a:p>
                  </a:txBody>
                  <a:tcP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endParaRPr lang="en-US" sz="1400" dirty="0">
                        <a:solidFill>
                          <a:schemeClr val="tx1"/>
                        </a:solidFill>
                      </a:endParaRPr>
                    </a:p>
                  </a:txBody>
                  <a:tcPr/>
                </a:tc>
                <a:extLst>
                  <a:ext uri="{0D108BD9-81ED-4DB2-BD59-A6C34878D82A}">
                    <a16:rowId xmlns:a16="http://schemas.microsoft.com/office/drawing/2014/main" val="4241898187"/>
                  </a:ext>
                </a:extLst>
              </a:tr>
              <a:tr h="1180937">
                <a:tc>
                  <a:txBody>
                    <a:bodyPr/>
                    <a:lstStyle/>
                    <a:p>
                      <a:endParaRPr lang="en-US" sz="1400" dirty="0">
                        <a:solidFill>
                          <a:schemeClr val="tx1"/>
                        </a:solidFill>
                      </a:endParaRPr>
                    </a:p>
                  </a:txBody>
                  <a:tcPr/>
                </a:tc>
                <a:tc>
                  <a:txBody>
                    <a:bodyPr/>
                    <a:lstStyle/>
                    <a:p>
                      <a:pPr marL="0" indent="0">
                        <a:buFont typeface="Arial" panose="020B0604020202020204" pitchFamily="34" charset="0"/>
                        <a:buNone/>
                      </a:pPr>
                      <a:endParaRPr lang="en-US" sz="1400" baseline="0" dirty="0">
                        <a:solidFill>
                          <a:schemeClr val="tx1"/>
                        </a:solidFill>
                      </a:endParaRPr>
                    </a:p>
                  </a:txBody>
                  <a:tcP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endParaRPr lang="en-US" sz="1400" dirty="0">
                        <a:solidFill>
                          <a:schemeClr val="tx1"/>
                        </a:solidFill>
                      </a:endParaRPr>
                    </a:p>
                  </a:txBody>
                  <a:tcP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endParaRPr lang="en-US" sz="1400" dirty="0">
                        <a:solidFill>
                          <a:schemeClr val="tx1"/>
                        </a:solidFill>
                      </a:endParaRPr>
                    </a:p>
                  </a:txBody>
                  <a:tcPr/>
                </a:tc>
                <a:extLst>
                  <a:ext uri="{0D108BD9-81ED-4DB2-BD59-A6C34878D82A}">
                    <a16:rowId xmlns:a16="http://schemas.microsoft.com/office/drawing/2014/main" val="811069811"/>
                  </a:ext>
                </a:extLst>
              </a:tr>
            </a:tbl>
          </a:graphicData>
        </a:graphic>
      </p:graphicFrame>
    </p:spTree>
    <p:extLst>
      <p:ext uri="{BB962C8B-B14F-4D97-AF65-F5344CB8AC3E}">
        <p14:creationId xmlns:p14="http://schemas.microsoft.com/office/powerpoint/2010/main" val="250315134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727D5A-3D60-45D9-B4FE-995ABE07E27A}"/>
              </a:ext>
            </a:extLst>
          </p:cNvPr>
          <p:cNvSpPr>
            <a:spLocks noGrp="1"/>
          </p:cNvSpPr>
          <p:nvPr>
            <p:ph type="body" sz="quarter" idx="11"/>
          </p:nvPr>
        </p:nvSpPr>
        <p:spPr>
          <a:xfrm>
            <a:off x="457755" y="2680229"/>
            <a:ext cx="7795908" cy="732958"/>
          </a:xfrm>
        </p:spPr>
        <p:txBody>
          <a:bodyPr/>
          <a:lstStyle/>
          <a:p>
            <a:pPr>
              <a:buNone/>
            </a:pPr>
            <a:r>
              <a:rPr lang="en-US" dirty="0"/>
              <a:t>TRAVAIL DE GROUPE</a:t>
            </a:r>
          </a:p>
        </p:txBody>
      </p:sp>
      <p:sp>
        <p:nvSpPr>
          <p:cNvPr id="3" name="Text Placeholder 2">
            <a:extLst>
              <a:ext uri="{FF2B5EF4-FFF2-40B4-BE49-F238E27FC236}">
                <a16:creationId xmlns:a16="http://schemas.microsoft.com/office/drawing/2014/main" id="{5B751725-EAD5-4281-BC12-92C3C9257477}"/>
              </a:ext>
            </a:extLst>
          </p:cNvPr>
          <p:cNvSpPr>
            <a:spLocks noGrp="1"/>
          </p:cNvSpPr>
          <p:nvPr>
            <p:ph type="body" sz="quarter" idx="12"/>
          </p:nvPr>
        </p:nvSpPr>
        <p:spPr>
          <a:xfrm>
            <a:off x="457754" y="2313820"/>
            <a:ext cx="3311531" cy="248846"/>
          </a:xfrm>
        </p:spPr>
        <p:txBody>
          <a:bodyPr/>
          <a:lstStyle/>
          <a:p>
            <a:pPr>
              <a:lnSpc>
                <a:spcPct val="100000"/>
              </a:lnSpc>
            </a:pPr>
            <a:r>
              <a:rPr lang="en-US" dirty="0"/>
              <a:t>Jour 3</a:t>
            </a:r>
          </a:p>
        </p:txBody>
      </p:sp>
    </p:spTree>
    <p:extLst>
      <p:ext uri="{BB962C8B-B14F-4D97-AF65-F5344CB8AC3E}">
        <p14:creationId xmlns:p14="http://schemas.microsoft.com/office/powerpoint/2010/main" val="5343816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6A16F5-7B1D-406B-B122-5483E7008214}"/>
              </a:ext>
            </a:extLst>
          </p:cNvPr>
          <p:cNvSpPr>
            <a:spLocks noGrp="1"/>
          </p:cNvSpPr>
          <p:nvPr>
            <p:ph type="title"/>
          </p:nvPr>
        </p:nvSpPr>
        <p:spPr/>
        <p:txBody>
          <a:bodyPr/>
          <a:lstStyle/>
          <a:p>
            <a:r>
              <a:rPr lang="en-US" dirty="0"/>
              <a:t>Agenda – Jour 4</a:t>
            </a:r>
          </a:p>
        </p:txBody>
      </p:sp>
      <p:graphicFrame>
        <p:nvGraphicFramePr>
          <p:cNvPr id="4" name="Table 3">
            <a:extLst>
              <a:ext uri="{FF2B5EF4-FFF2-40B4-BE49-F238E27FC236}">
                <a16:creationId xmlns:a16="http://schemas.microsoft.com/office/drawing/2014/main" id="{90061E9F-9587-C74A-96C9-59E42CD2660F}"/>
              </a:ext>
            </a:extLst>
          </p:cNvPr>
          <p:cNvGraphicFramePr>
            <a:graphicFrameLocks noGrp="1"/>
          </p:cNvGraphicFramePr>
          <p:nvPr>
            <p:extLst>
              <p:ext uri="{D42A27DB-BD31-4B8C-83A1-F6EECF244321}">
                <p14:modId xmlns:p14="http://schemas.microsoft.com/office/powerpoint/2010/main" val="1208186616"/>
              </p:ext>
            </p:extLst>
          </p:nvPr>
        </p:nvGraphicFramePr>
        <p:xfrm>
          <a:off x="448070" y="1094875"/>
          <a:ext cx="8065293" cy="4470670"/>
        </p:xfrm>
        <a:graphic>
          <a:graphicData uri="http://schemas.openxmlformats.org/drawingml/2006/table">
            <a:tbl>
              <a:tblPr firstRow="1" firstCol="1" bandRow="1">
                <a:tableStyleId>{5C22544A-7EE6-4342-B048-85BDC9FD1C3A}</a:tableStyleId>
              </a:tblPr>
              <a:tblGrid>
                <a:gridCol w="1091971">
                  <a:extLst>
                    <a:ext uri="{9D8B030D-6E8A-4147-A177-3AD203B41FA5}">
                      <a16:colId xmlns:a16="http://schemas.microsoft.com/office/drawing/2014/main" val="2079902664"/>
                    </a:ext>
                  </a:extLst>
                </a:gridCol>
                <a:gridCol w="3446429">
                  <a:extLst>
                    <a:ext uri="{9D8B030D-6E8A-4147-A177-3AD203B41FA5}">
                      <a16:colId xmlns:a16="http://schemas.microsoft.com/office/drawing/2014/main" val="1715086958"/>
                    </a:ext>
                  </a:extLst>
                </a:gridCol>
                <a:gridCol w="3526893">
                  <a:extLst>
                    <a:ext uri="{9D8B030D-6E8A-4147-A177-3AD203B41FA5}">
                      <a16:colId xmlns:a16="http://schemas.microsoft.com/office/drawing/2014/main" val="3912258909"/>
                    </a:ext>
                  </a:extLst>
                </a:gridCol>
              </a:tblGrid>
              <a:tr h="336883">
                <a:tc>
                  <a:txBody>
                    <a:bodyPr/>
                    <a:lstStyle/>
                    <a:p>
                      <a:pPr algn="ctr">
                        <a:lnSpc>
                          <a:spcPct val="107000"/>
                        </a:lnSpc>
                        <a:spcAft>
                          <a:spcPts val="800"/>
                        </a:spcAft>
                      </a:pPr>
                      <a:r>
                        <a:rPr lang="fr-FR" sz="1100" dirty="0">
                          <a:solidFill>
                            <a:schemeClr val="bg1"/>
                          </a:solidFill>
                          <a:effectLst/>
                          <a:latin typeface="Arial" panose="020B0604020202020204" pitchFamily="34" charset="0"/>
                          <a:cs typeface="Arial" panose="020B0604020202020204" pitchFamily="34" charset="0"/>
                        </a:rPr>
                        <a:t>Heure</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5423" marR="45423" marT="0" marB="0" anchor="ctr">
                    <a:solidFill>
                      <a:schemeClr val="accent3"/>
                    </a:solidFill>
                  </a:tcPr>
                </a:tc>
                <a:tc>
                  <a:txBody>
                    <a:bodyPr/>
                    <a:lstStyle/>
                    <a:p>
                      <a:pPr algn="ctr">
                        <a:lnSpc>
                          <a:spcPct val="107000"/>
                        </a:lnSpc>
                        <a:spcAft>
                          <a:spcPts val="800"/>
                        </a:spcAft>
                      </a:pPr>
                      <a:r>
                        <a:rPr lang="en-US" sz="1100" dirty="0">
                          <a:solidFill>
                            <a:schemeClr val="bg1"/>
                          </a:solidFill>
                          <a:effectLst/>
                          <a:latin typeface="Arial" panose="020B0604020202020204" pitchFamily="34" charset="0"/>
                          <a:cs typeface="Arial" panose="020B0604020202020204" pitchFamily="34" charset="0"/>
                        </a:rPr>
                        <a:t>Jour 3</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5423" marR="45423" marT="0" marB="0" anchor="ctr">
                    <a:solidFill>
                      <a:schemeClr val="accent3"/>
                    </a:solidFill>
                  </a:tcPr>
                </a:tc>
                <a:tc>
                  <a:txBody>
                    <a:bodyPr/>
                    <a:lstStyle/>
                    <a:p>
                      <a:pPr algn="ctr">
                        <a:lnSpc>
                          <a:spcPct val="107000"/>
                        </a:lnSpc>
                        <a:spcAft>
                          <a:spcPts val="800"/>
                        </a:spcAft>
                      </a:pPr>
                      <a:r>
                        <a:rPr lang="en-US" sz="1100" dirty="0" err="1">
                          <a:solidFill>
                            <a:schemeClr val="bg1"/>
                          </a:solidFill>
                          <a:effectLst/>
                          <a:latin typeface="Arial" panose="020B0604020202020204" pitchFamily="34" charset="0"/>
                          <a:cs typeface="Arial" panose="020B0604020202020204" pitchFamily="34" charset="0"/>
                        </a:rPr>
                        <a:t>Présenté</a:t>
                      </a:r>
                      <a:r>
                        <a:rPr lang="en-US" sz="1100" dirty="0">
                          <a:solidFill>
                            <a:schemeClr val="bg1"/>
                          </a:solidFill>
                          <a:effectLst/>
                          <a:latin typeface="Arial" panose="020B0604020202020204" pitchFamily="34" charset="0"/>
                          <a:cs typeface="Arial" panose="020B0604020202020204" pitchFamily="34" charset="0"/>
                        </a:rPr>
                        <a:t> par</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5423" marR="45423" marT="0" marB="0" anchor="ctr">
                    <a:solidFill>
                      <a:schemeClr val="accent3"/>
                    </a:solidFill>
                  </a:tcPr>
                </a:tc>
                <a:extLst>
                  <a:ext uri="{0D108BD9-81ED-4DB2-BD59-A6C34878D82A}">
                    <a16:rowId xmlns:a16="http://schemas.microsoft.com/office/drawing/2014/main" val="1359273101"/>
                  </a:ext>
                </a:extLst>
              </a:tr>
              <a:tr h="383802">
                <a:tc>
                  <a:txBody>
                    <a:bodyPr/>
                    <a:lstStyle/>
                    <a:p>
                      <a:pPr marL="0" algn="l" defTabSz="672067" rtl="0" eaLnBrk="1" latinLnBrk="0" hangingPunct="1">
                        <a:lnSpc>
                          <a:spcPct val="107000"/>
                        </a:lnSpc>
                        <a:spcAft>
                          <a:spcPts val="800"/>
                        </a:spcAft>
                      </a:pPr>
                      <a:r>
                        <a:rPr lang="en-US" sz="1100" b="1" kern="1200" dirty="0">
                          <a:solidFill>
                            <a:schemeClr val="lt1"/>
                          </a:solidFill>
                          <a:effectLst/>
                          <a:latin typeface="Arial" panose="020B0604020202020204" pitchFamily="34" charset="0"/>
                          <a:ea typeface="+mn-ea"/>
                          <a:cs typeface="Arial" panose="020B0604020202020204" pitchFamily="34" charset="0"/>
                        </a:rPr>
                        <a:t>08:30 – 09:00</a:t>
                      </a:r>
                      <a:endParaRPr lang="en-GB" sz="1100" b="1" kern="1200" dirty="0">
                        <a:solidFill>
                          <a:schemeClr val="lt1"/>
                        </a:solidFill>
                        <a:effectLst/>
                        <a:latin typeface="Arial" panose="020B0604020202020204" pitchFamily="34" charset="0"/>
                        <a:ea typeface="+mn-ea"/>
                        <a:cs typeface="Arial" panose="020B0604020202020204" pitchFamily="34" charset="0"/>
                      </a:endParaRPr>
                    </a:p>
                  </a:txBody>
                  <a:tcPr marL="68580" marR="68580" marT="0" marB="0" anchor="ctr">
                    <a:solidFill>
                      <a:schemeClr val="tx2"/>
                    </a:solidFill>
                  </a:tcPr>
                </a:tc>
                <a:tc>
                  <a:txBody>
                    <a:bodyPr/>
                    <a:lstStyle/>
                    <a:p>
                      <a:pPr>
                        <a:lnSpc>
                          <a:spcPct val="107000"/>
                        </a:lnSpc>
                        <a:spcAft>
                          <a:spcPts val="800"/>
                        </a:spcAft>
                      </a:pPr>
                      <a:r>
                        <a:rPr lang="fr-FR"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Arrivée et inscription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nSpc>
                          <a:spcPct val="107000"/>
                        </a:lnSpc>
                        <a:spcAft>
                          <a:spcPts val="800"/>
                        </a:spcAft>
                      </a:pPr>
                      <a:r>
                        <a:rPr lang="fr-FR"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PNLP</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val="611520118"/>
                  </a:ext>
                </a:extLst>
              </a:tr>
              <a:tr h="383802">
                <a:tc>
                  <a:txBody>
                    <a:bodyPr/>
                    <a:lstStyle/>
                    <a:p>
                      <a:pPr marL="0" algn="l" defTabSz="672067" rtl="0" eaLnBrk="1" latinLnBrk="0" hangingPunct="1">
                        <a:lnSpc>
                          <a:spcPct val="107000"/>
                        </a:lnSpc>
                        <a:spcAft>
                          <a:spcPts val="800"/>
                        </a:spcAft>
                      </a:pPr>
                      <a:r>
                        <a:rPr lang="en-US" sz="1100" b="1" kern="1200">
                          <a:solidFill>
                            <a:schemeClr val="lt1"/>
                          </a:solidFill>
                          <a:effectLst/>
                          <a:latin typeface="Arial" panose="020B0604020202020204" pitchFamily="34" charset="0"/>
                          <a:ea typeface="+mn-ea"/>
                          <a:cs typeface="Arial" panose="020B0604020202020204" pitchFamily="34" charset="0"/>
                        </a:rPr>
                        <a:t>09:00 - 09:10</a:t>
                      </a:r>
                      <a:endParaRPr lang="en-GB" sz="1100" b="1" kern="1200">
                        <a:solidFill>
                          <a:schemeClr val="lt1"/>
                        </a:solidFill>
                        <a:effectLst/>
                        <a:latin typeface="Arial" panose="020B0604020202020204" pitchFamily="34" charset="0"/>
                        <a:ea typeface="+mn-ea"/>
                        <a:cs typeface="Arial" panose="020B0604020202020204" pitchFamily="34" charset="0"/>
                      </a:endParaRPr>
                    </a:p>
                  </a:txBody>
                  <a:tcPr marL="68580" marR="68580" marT="0" marB="0" anchor="ctr">
                    <a:solidFill>
                      <a:schemeClr val="tx2"/>
                    </a:solidFill>
                  </a:tcPr>
                </a:tc>
                <a:tc>
                  <a:txBody>
                    <a:bodyPr/>
                    <a:lstStyle/>
                    <a:p>
                      <a:pPr>
                        <a:lnSpc>
                          <a:spcPct val="107000"/>
                        </a:lnSpc>
                        <a:spcAft>
                          <a:spcPts val="800"/>
                        </a:spcAft>
                      </a:pPr>
                      <a:r>
                        <a:rPr lang="fr-FR"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Récapitulatif du 3</a:t>
                      </a:r>
                      <a:r>
                        <a:rPr lang="fr-FR" sz="1200" baseline="30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ème</a:t>
                      </a:r>
                      <a:r>
                        <a:rPr lang="fr-FR"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jour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nSpc>
                          <a:spcPct val="107000"/>
                        </a:lnSpc>
                        <a:spcAft>
                          <a:spcPts val="800"/>
                        </a:spcAft>
                      </a:pPr>
                      <a:r>
                        <a:rPr lang="fr-FR"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PNLP</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val="4198967640"/>
                  </a:ext>
                </a:extLst>
              </a:tr>
              <a:tr h="383802">
                <a:tc>
                  <a:txBody>
                    <a:bodyPr/>
                    <a:lstStyle/>
                    <a:p>
                      <a:pPr marL="0" algn="l" defTabSz="672067" rtl="0" eaLnBrk="1" latinLnBrk="0" hangingPunct="1">
                        <a:lnSpc>
                          <a:spcPct val="107000"/>
                        </a:lnSpc>
                        <a:spcAft>
                          <a:spcPts val="800"/>
                        </a:spcAft>
                      </a:pPr>
                      <a:r>
                        <a:rPr lang="en-US" sz="1100" b="1" kern="1200" dirty="0">
                          <a:solidFill>
                            <a:schemeClr val="lt1"/>
                          </a:solidFill>
                          <a:effectLst/>
                          <a:latin typeface="Arial" panose="020B0604020202020204" pitchFamily="34" charset="0"/>
                          <a:ea typeface="+mn-ea"/>
                          <a:cs typeface="Arial" panose="020B0604020202020204" pitchFamily="34" charset="0"/>
                        </a:rPr>
                        <a:t>09:10 – 09:50</a:t>
                      </a:r>
                      <a:endParaRPr lang="en-GB" sz="1100" b="1" kern="1200" dirty="0">
                        <a:solidFill>
                          <a:schemeClr val="lt1"/>
                        </a:solidFill>
                        <a:effectLst/>
                        <a:latin typeface="Arial" panose="020B0604020202020204" pitchFamily="34" charset="0"/>
                        <a:ea typeface="+mn-ea"/>
                        <a:cs typeface="Arial" panose="020B0604020202020204" pitchFamily="34" charset="0"/>
                      </a:endParaRPr>
                    </a:p>
                  </a:txBody>
                  <a:tcPr marL="68580" marR="68580" marT="0" marB="0" anchor="ctr">
                    <a:solidFill>
                      <a:schemeClr val="tx2"/>
                    </a:solidFill>
                  </a:tcPr>
                </a:tc>
                <a:tc>
                  <a:txBody>
                    <a:bodyPr/>
                    <a:lstStyle/>
                    <a:p>
                      <a:pPr>
                        <a:lnSpc>
                          <a:spcPct val="107000"/>
                        </a:lnSpc>
                        <a:spcAft>
                          <a:spcPts val="800"/>
                        </a:spcAft>
                      </a:pPr>
                      <a:r>
                        <a:rPr lang="fr-FR"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Bonnes pratiques d’intégration de l’outil dans les mécanismes de redevabilité</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nSpc>
                          <a:spcPct val="107000"/>
                        </a:lnSpc>
                        <a:spcAft>
                          <a:spcPts val="800"/>
                        </a:spcAft>
                      </a:pPr>
                      <a:r>
                        <a:rPr lang="fr-FR"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ALMA (Clélia Froguel)</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val="4189861761"/>
                  </a:ext>
                </a:extLst>
              </a:tr>
              <a:tr h="383802">
                <a:tc>
                  <a:txBody>
                    <a:bodyPr/>
                    <a:lstStyle/>
                    <a:p>
                      <a:pPr marL="0" algn="l" defTabSz="672067" rtl="0" eaLnBrk="1" latinLnBrk="0" hangingPunct="1">
                        <a:lnSpc>
                          <a:spcPct val="107000"/>
                        </a:lnSpc>
                        <a:spcAft>
                          <a:spcPts val="800"/>
                        </a:spcAft>
                      </a:pPr>
                      <a:r>
                        <a:rPr lang="en-US" sz="1100" b="1" kern="1200" dirty="0">
                          <a:solidFill>
                            <a:schemeClr val="lt1"/>
                          </a:solidFill>
                          <a:effectLst/>
                          <a:latin typeface="Arial" panose="020B0604020202020204" pitchFamily="34" charset="0"/>
                          <a:ea typeface="+mn-ea"/>
                          <a:cs typeface="Arial" panose="020B0604020202020204" pitchFamily="34" charset="0"/>
                        </a:rPr>
                        <a:t>09:30-10:30</a:t>
                      </a:r>
                      <a:endParaRPr lang="en-GB" sz="1100" b="1" kern="1200" dirty="0">
                        <a:solidFill>
                          <a:schemeClr val="lt1"/>
                        </a:solidFill>
                        <a:effectLst/>
                        <a:latin typeface="Arial" panose="020B0604020202020204" pitchFamily="34" charset="0"/>
                        <a:ea typeface="+mn-ea"/>
                        <a:cs typeface="Arial" panose="020B0604020202020204" pitchFamily="34" charset="0"/>
                      </a:endParaRPr>
                    </a:p>
                  </a:txBody>
                  <a:tcPr marL="68580" marR="68580" marT="0" marB="0" anchor="ctr">
                    <a:solidFill>
                      <a:schemeClr val="tx2"/>
                    </a:solidFill>
                  </a:tcPr>
                </a:tc>
                <a:tc>
                  <a:txBody>
                    <a:bodyPr/>
                    <a:lstStyle/>
                    <a:p>
                      <a:pPr>
                        <a:lnSpc>
                          <a:spcPct val="107000"/>
                        </a:lnSpc>
                        <a:spcAft>
                          <a:spcPts val="800"/>
                        </a:spcAft>
                      </a:pPr>
                      <a:r>
                        <a:rPr lang="fr-FR"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Quiz final et téléchargements de certificats de formations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nSpc>
                          <a:spcPct val="107000"/>
                        </a:lnSpc>
                        <a:spcAft>
                          <a:spcPts val="800"/>
                        </a:spcAft>
                      </a:pPr>
                      <a:r>
                        <a:rPr lang="fr-FR"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Participants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val="1890946625"/>
                  </a:ext>
                </a:extLst>
              </a:tr>
              <a:tr h="383802">
                <a:tc>
                  <a:txBody>
                    <a:bodyPr/>
                    <a:lstStyle/>
                    <a:p>
                      <a:pPr marL="0" algn="l" defTabSz="672067" rtl="0" eaLnBrk="1" latinLnBrk="0" hangingPunct="1">
                        <a:lnSpc>
                          <a:spcPct val="107000"/>
                        </a:lnSpc>
                        <a:spcAft>
                          <a:spcPts val="800"/>
                        </a:spcAft>
                      </a:pPr>
                      <a:r>
                        <a:rPr lang="en-US" sz="1100" b="1" kern="1200">
                          <a:solidFill>
                            <a:schemeClr val="lt1"/>
                          </a:solidFill>
                          <a:effectLst/>
                          <a:latin typeface="Arial" panose="020B0604020202020204" pitchFamily="34" charset="0"/>
                          <a:ea typeface="+mn-ea"/>
                          <a:cs typeface="Arial" panose="020B0604020202020204" pitchFamily="34" charset="0"/>
                        </a:rPr>
                        <a:t>10:45 - 11:00</a:t>
                      </a:r>
                      <a:endParaRPr lang="en-GB" sz="1100" b="1" kern="1200">
                        <a:solidFill>
                          <a:schemeClr val="lt1"/>
                        </a:solidFill>
                        <a:effectLst/>
                        <a:latin typeface="Arial" panose="020B0604020202020204" pitchFamily="34" charset="0"/>
                        <a:ea typeface="+mn-ea"/>
                        <a:cs typeface="Arial" panose="020B0604020202020204" pitchFamily="34" charset="0"/>
                      </a:endParaRPr>
                    </a:p>
                  </a:txBody>
                  <a:tcPr marL="68580" marR="68580" marT="0" marB="0" anchor="ctr">
                    <a:solidFill>
                      <a:schemeClr val="tx2"/>
                    </a:solidFill>
                  </a:tcPr>
                </a:tc>
                <a:tc>
                  <a:txBody>
                    <a:bodyPr/>
                    <a:lstStyle/>
                    <a:p>
                      <a:pPr>
                        <a:lnSpc>
                          <a:spcPct val="107000"/>
                        </a:lnSpc>
                        <a:spcAft>
                          <a:spcPts val="80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Pause-Café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a:lnSpc>
                          <a:spcPct val="107000"/>
                        </a:lnSpc>
                        <a:spcAft>
                          <a:spcPts val="800"/>
                        </a:spcAft>
                      </a:pPr>
                      <a:r>
                        <a:rPr lang="fr-FR"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1036521979"/>
                  </a:ext>
                </a:extLst>
              </a:tr>
              <a:tr h="383802">
                <a:tc>
                  <a:txBody>
                    <a:bodyPr/>
                    <a:lstStyle/>
                    <a:p>
                      <a:pPr marL="0" algn="l" defTabSz="672067" rtl="0" eaLnBrk="1" latinLnBrk="0" hangingPunct="1">
                        <a:lnSpc>
                          <a:spcPct val="107000"/>
                        </a:lnSpc>
                        <a:spcAft>
                          <a:spcPts val="800"/>
                        </a:spcAft>
                      </a:pPr>
                      <a:r>
                        <a:rPr lang="en-US" sz="1100" b="1" kern="1200">
                          <a:solidFill>
                            <a:schemeClr val="lt1"/>
                          </a:solidFill>
                          <a:effectLst/>
                          <a:latin typeface="Arial" panose="020B0604020202020204" pitchFamily="34" charset="0"/>
                          <a:ea typeface="+mn-ea"/>
                          <a:cs typeface="Arial" panose="020B0604020202020204" pitchFamily="34" charset="0"/>
                        </a:rPr>
                        <a:t>11:00 – 12:15</a:t>
                      </a:r>
                      <a:endParaRPr lang="en-GB" sz="1100" b="1" kern="1200">
                        <a:solidFill>
                          <a:schemeClr val="lt1"/>
                        </a:solidFill>
                        <a:effectLst/>
                        <a:latin typeface="Arial" panose="020B0604020202020204" pitchFamily="34" charset="0"/>
                        <a:ea typeface="+mn-ea"/>
                        <a:cs typeface="Arial" panose="020B0604020202020204" pitchFamily="34" charset="0"/>
                      </a:endParaRPr>
                    </a:p>
                  </a:txBody>
                  <a:tcPr marL="68580" marR="68580" marT="0" marB="0" anchor="ctr">
                    <a:solidFill>
                      <a:schemeClr val="tx2"/>
                    </a:solidFill>
                  </a:tcPr>
                </a:tc>
                <a:tc>
                  <a:txBody>
                    <a:bodyPr/>
                    <a:lstStyle/>
                    <a:p>
                      <a:pPr>
                        <a:lnSpc>
                          <a:spcPct val="107000"/>
                        </a:lnSpc>
                        <a:spcAft>
                          <a:spcPts val="800"/>
                        </a:spcAft>
                      </a:pPr>
                      <a:r>
                        <a:rPr lang="fr-FR"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Prochaines</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étapes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nSpc>
                          <a:spcPct val="107000"/>
                        </a:lnSpc>
                        <a:spcAft>
                          <a:spcPts val="800"/>
                        </a:spcAft>
                      </a:pPr>
                      <a:r>
                        <a:rPr lang="fr-FR"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PNLP</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val="4288909023"/>
                  </a:ext>
                </a:extLst>
              </a:tr>
              <a:tr h="383802">
                <a:tc>
                  <a:txBody>
                    <a:bodyPr/>
                    <a:lstStyle/>
                    <a:p>
                      <a:pPr marL="0" algn="l" defTabSz="672067" rtl="0" eaLnBrk="1" latinLnBrk="0" hangingPunct="1">
                        <a:lnSpc>
                          <a:spcPct val="107000"/>
                        </a:lnSpc>
                        <a:spcAft>
                          <a:spcPts val="800"/>
                        </a:spcAft>
                      </a:pPr>
                      <a:r>
                        <a:rPr lang="en-US" sz="1100" b="1" kern="1200">
                          <a:solidFill>
                            <a:schemeClr val="lt1"/>
                          </a:solidFill>
                          <a:effectLst/>
                          <a:latin typeface="Arial" panose="020B0604020202020204" pitchFamily="34" charset="0"/>
                          <a:ea typeface="+mn-ea"/>
                          <a:cs typeface="Arial" panose="020B0604020202020204" pitchFamily="34" charset="0"/>
                        </a:rPr>
                        <a:t>12:15– 12:30</a:t>
                      </a:r>
                      <a:endParaRPr lang="en-GB" sz="1100" b="1" kern="1200">
                        <a:solidFill>
                          <a:schemeClr val="lt1"/>
                        </a:solidFill>
                        <a:effectLst/>
                        <a:latin typeface="Arial" panose="020B0604020202020204" pitchFamily="34" charset="0"/>
                        <a:ea typeface="+mn-ea"/>
                        <a:cs typeface="Arial" panose="020B0604020202020204" pitchFamily="34" charset="0"/>
                      </a:endParaRPr>
                    </a:p>
                  </a:txBody>
                  <a:tcPr marL="68580" marR="68580" marT="0" marB="0" anchor="ctr">
                    <a:solidFill>
                      <a:schemeClr val="tx2"/>
                    </a:solidFill>
                  </a:tcPr>
                </a:tc>
                <a:tc>
                  <a:txBody>
                    <a:bodyPr/>
                    <a:lstStyle/>
                    <a:p>
                      <a:pPr>
                        <a:lnSpc>
                          <a:spcPct val="107000"/>
                        </a:lnSpc>
                        <a:spcAft>
                          <a:spcPts val="800"/>
                        </a:spcAft>
                      </a:pPr>
                      <a:r>
                        <a:rPr lang="fr-FR"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Clôture et Remerciements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nSpc>
                          <a:spcPct val="107000"/>
                        </a:lnSpc>
                        <a:spcAft>
                          <a:spcPts val="800"/>
                        </a:spcAft>
                      </a:pPr>
                      <a:r>
                        <a:rPr lang="fr-FR"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PNLP</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val="325064389"/>
                  </a:ext>
                </a:extLst>
              </a:tr>
              <a:tr h="383802">
                <a:tc>
                  <a:txBody>
                    <a:bodyPr/>
                    <a:lstStyle/>
                    <a:p>
                      <a:pPr marL="0" algn="l" defTabSz="672067" rtl="0" eaLnBrk="1" latinLnBrk="0" hangingPunct="1">
                        <a:lnSpc>
                          <a:spcPct val="107000"/>
                        </a:lnSpc>
                        <a:spcAft>
                          <a:spcPts val="800"/>
                        </a:spcAft>
                      </a:pPr>
                      <a:r>
                        <a:rPr lang="en-US" sz="1100" b="1" kern="1200">
                          <a:solidFill>
                            <a:schemeClr val="lt1"/>
                          </a:solidFill>
                          <a:effectLst/>
                          <a:latin typeface="Arial" panose="020B0604020202020204" pitchFamily="34" charset="0"/>
                          <a:ea typeface="+mn-ea"/>
                          <a:cs typeface="Arial" panose="020B0604020202020204" pitchFamily="34" charset="0"/>
                        </a:rPr>
                        <a:t>12:30 – 13:15</a:t>
                      </a:r>
                      <a:endParaRPr lang="en-GB" sz="1100" b="1" kern="1200">
                        <a:solidFill>
                          <a:schemeClr val="lt1"/>
                        </a:solidFill>
                        <a:effectLst/>
                        <a:latin typeface="Arial" panose="020B0604020202020204" pitchFamily="34" charset="0"/>
                        <a:ea typeface="+mn-ea"/>
                        <a:cs typeface="Arial" panose="020B0604020202020204" pitchFamily="34" charset="0"/>
                      </a:endParaRPr>
                    </a:p>
                  </a:txBody>
                  <a:tcPr marL="68580" marR="68580" marT="0" marB="0" anchor="ctr">
                    <a:solidFill>
                      <a:schemeClr val="tx2"/>
                    </a:solidFill>
                  </a:tcPr>
                </a:tc>
                <a:tc>
                  <a:txBody>
                    <a:bodyPr/>
                    <a:lstStyle/>
                    <a:p>
                      <a:pPr>
                        <a:lnSpc>
                          <a:spcPct val="107000"/>
                        </a:lnSpc>
                        <a:spcAft>
                          <a:spcPts val="800"/>
                        </a:spcAft>
                      </a:pPr>
                      <a:r>
                        <a:rPr lang="fr-FR"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Pause déjeuner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a:lnSpc>
                          <a:spcPct val="107000"/>
                        </a:lnSpc>
                        <a:spcAft>
                          <a:spcPts val="800"/>
                        </a:spcAft>
                      </a:pPr>
                      <a:r>
                        <a:rPr lang="fr-FR"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3944963096"/>
                  </a:ext>
                </a:extLst>
              </a:tr>
              <a:tr h="383802">
                <a:tc>
                  <a:txBody>
                    <a:bodyPr/>
                    <a:lstStyle/>
                    <a:p>
                      <a:pPr marL="0" algn="l" defTabSz="672067" rtl="0" eaLnBrk="1" latinLnBrk="0" hangingPunct="1">
                        <a:lnSpc>
                          <a:spcPct val="107000"/>
                        </a:lnSpc>
                        <a:spcAft>
                          <a:spcPts val="800"/>
                        </a:spcAft>
                      </a:pPr>
                      <a:r>
                        <a:rPr lang="en-US" sz="1100" b="1" kern="1200" dirty="0">
                          <a:solidFill>
                            <a:schemeClr val="lt1"/>
                          </a:solidFill>
                          <a:effectLst/>
                          <a:latin typeface="Arial" panose="020B0604020202020204" pitchFamily="34" charset="0"/>
                          <a:ea typeface="+mn-ea"/>
                          <a:cs typeface="Arial" panose="020B0604020202020204" pitchFamily="34" charset="0"/>
                        </a:rPr>
                        <a:t>13:15 – 15:00</a:t>
                      </a:r>
                      <a:endParaRPr lang="en-GB" sz="1100" b="1" kern="1200" dirty="0">
                        <a:solidFill>
                          <a:schemeClr val="lt1"/>
                        </a:solidFill>
                        <a:effectLst/>
                        <a:latin typeface="Arial" panose="020B0604020202020204" pitchFamily="34" charset="0"/>
                        <a:ea typeface="+mn-ea"/>
                        <a:cs typeface="Arial" panose="020B0604020202020204" pitchFamily="34" charset="0"/>
                      </a:endParaRPr>
                    </a:p>
                  </a:txBody>
                  <a:tcPr marL="68580" marR="68580" marT="0" marB="0" anchor="ctr">
                    <a:solidFill>
                      <a:schemeClr val="tx2"/>
                    </a:solidFill>
                  </a:tcPr>
                </a:tc>
                <a:tc>
                  <a:txBody>
                    <a:bodyPr/>
                    <a:lstStyle/>
                    <a:p>
                      <a:pPr>
                        <a:lnSpc>
                          <a:spcPct val="107000"/>
                        </a:lnSpc>
                        <a:spcAft>
                          <a:spcPts val="800"/>
                        </a:spcAft>
                      </a:pPr>
                      <a:r>
                        <a:rPr lang="fr-FR"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Formations pour administrateurs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nSpc>
                          <a:spcPct val="107000"/>
                        </a:lnSpc>
                        <a:spcAft>
                          <a:spcPts val="800"/>
                        </a:spcAft>
                      </a:pPr>
                      <a:endParaRPr lang="fr-FR"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fr-FR"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Administrateurs de la carte de score</a:t>
                      </a:r>
                    </a:p>
                    <a:p>
                      <a:pPr>
                        <a:lnSpc>
                          <a:spcPct val="107000"/>
                        </a:lnSpc>
                        <a:spcAft>
                          <a:spcPts val="800"/>
                        </a:spcAft>
                      </a:pPr>
                      <a:r>
                        <a:rPr lang="fr-FR"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Equipe ALMA  (James Banda et Diego Duque)</a:t>
                      </a:r>
                    </a:p>
                    <a:p>
                      <a:pPr>
                        <a:lnSpc>
                          <a:spcPct val="107000"/>
                        </a:lnSpc>
                        <a:spcAft>
                          <a:spcPts val="80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val="3841164045"/>
                  </a:ext>
                </a:extLst>
              </a:tr>
            </a:tbl>
          </a:graphicData>
        </a:graphic>
      </p:graphicFrame>
    </p:spTree>
    <p:custDataLst>
      <p:tags r:id="rId1"/>
    </p:custDataLst>
    <p:extLst>
      <p:ext uri="{BB962C8B-B14F-4D97-AF65-F5344CB8AC3E}">
        <p14:creationId xmlns:p14="http://schemas.microsoft.com/office/powerpoint/2010/main" val="316840073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727D5A-3D60-45D9-B4FE-995ABE07E27A}"/>
              </a:ext>
            </a:extLst>
          </p:cNvPr>
          <p:cNvSpPr>
            <a:spLocks noGrp="1"/>
          </p:cNvSpPr>
          <p:nvPr>
            <p:ph type="body" sz="quarter" idx="11"/>
          </p:nvPr>
        </p:nvSpPr>
        <p:spPr>
          <a:xfrm>
            <a:off x="457755" y="2680229"/>
            <a:ext cx="7795908" cy="732958"/>
          </a:xfrm>
        </p:spPr>
        <p:txBody>
          <a:bodyPr/>
          <a:lstStyle/>
          <a:p>
            <a:pPr>
              <a:buNone/>
            </a:pPr>
            <a:r>
              <a:rPr lang="en-US" dirty="0" err="1"/>
              <a:t>Bonnes</a:t>
            </a:r>
            <a:r>
              <a:rPr lang="en-US" dirty="0"/>
              <a:t> Pratiques</a:t>
            </a:r>
          </a:p>
        </p:txBody>
      </p:sp>
      <p:sp>
        <p:nvSpPr>
          <p:cNvPr id="3" name="Text Placeholder 2">
            <a:extLst>
              <a:ext uri="{FF2B5EF4-FFF2-40B4-BE49-F238E27FC236}">
                <a16:creationId xmlns:a16="http://schemas.microsoft.com/office/drawing/2014/main" id="{5B751725-EAD5-4281-BC12-92C3C9257477}"/>
              </a:ext>
            </a:extLst>
          </p:cNvPr>
          <p:cNvSpPr>
            <a:spLocks noGrp="1"/>
          </p:cNvSpPr>
          <p:nvPr>
            <p:ph type="body" sz="quarter" idx="12"/>
          </p:nvPr>
        </p:nvSpPr>
        <p:spPr>
          <a:xfrm>
            <a:off x="457754" y="2313820"/>
            <a:ext cx="3311531" cy="248846"/>
          </a:xfrm>
        </p:spPr>
        <p:txBody>
          <a:bodyPr/>
          <a:lstStyle/>
          <a:p>
            <a:pPr>
              <a:lnSpc>
                <a:spcPct val="100000"/>
              </a:lnSpc>
            </a:pPr>
            <a:r>
              <a:rPr lang="en-US" dirty="0"/>
              <a:t>Jour 3</a:t>
            </a:r>
          </a:p>
        </p:txBody>
      </p:sp>
    </p:spTree>
    <p:extLst>
      <p:ext uri="{BB962C8B-B14F-4D97-AF65-F5344CB8AC3E}">
        <p14:creationId xmlns:p14="http://schemas.microsoft.com/office/powerpoint/2010/main" val="332982177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374677" cy="1329595"/>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Stratégies d’intégration de l’outil de carte de score dans les mécanismes de redevabilité</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Introduction</a:t>
            </a:r>
          </a:p>
        </p:txBody>
      </p:sp>
      <p:sp>
        <p:nvSpPr>
          <p:cNvPr id="20" name="Text Placeholder 5">
            <a:extLst>
              <a:ext uri="{FF2B5EF4-FFF2-40B4-BE49-F238E27FC236}">
                <a16:creationId xmlns:a16="http://schemas.microsoft.com/office/drawing/2014/main" id="{5CC66C07-A178-4CEB-8A83-A34F9C77D618}"/>
              </a:ext>
            </a:extLst>
          </p:cNvPr>
          <p:cNvSpPr txBox="1">
            <a:spLocks/>
          </p:cNvSpPr>
          <p:nvPr/>
        </p:nvSpPr>
        <p:spPr>
          <a:xfrm>
            <a:off x="448072" y="2643770"/>
            <a:ext cx="7865400" cy="2615336"/>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36042" indent="-336042">
              <a:lnSpc>
                <a:spcPts val="2352"/>
              </a:lnSpc>
              <a:spcAft>
                <a:spcPts val="2940"/>
              </a:spcAft>
              <a:buFont typeface="Arial" panose="020B0604020202020204" pitchFamily="34" charset="0"/>
              <a:buAutoNum type="arabicPeriod"/>
            </a:pPr>
            <a:r>
              <a:rPr lang="fr-FR" sz="1764" dirty="0">
                <a:solidFill>
                  <a:schemeClr val="bg2">
                    <a:lumMod val="10000"/>
                  </a:schemeClr>
                </a:solidFill>
              </a:rPr>
              <a:t>Identifier les</a:t>
            </a:r>
            <a:r>
              <a:rPr lang="fr-FR" sz="1764" dirty="0"/>
              <a:t> </a:t>
            </a:r>
            <a:r>
              <a:rPr lang="fr-FR" sz="1764" b="1" dirty="0">
                <a:solidFill>
                  <a:schemeClr val="accent3"/>
                </a:solidFill>
              </a:rPr>
              <a:t>intervenants clés </a:t>
            </a:r>
            <a:r>
              <a:rPr lang="fr-FR" sz="1764" dirty="0">
                <a:solidFill>
                  <a:schemeClr val="bg2">
                    <a:lumMod val="10000"/>
                  </a:schemeClr>
                </a:solidFill>
              </a:rPr>
              <a:t>à engager dans la revue des cartes </a:t>
            </a:r>
          </a:p>
          <a:p>
            <a:pPr marL="336042" indent="-336042">
              <a:lnSpc>
                <a:spcPts val="2352"/>
              </a:lnSpc>
              <a:spcAft>
                <a:spcPts val="2940"/>
              </a:spcAft>
              <a:buAutoNum type="arabicPeriod"/>
            </a:pPr>
            <a:r>
              <a:rPr lang="fr-FR" sz="1764" dirty="0">
                <a:solidFill>
                  <a:schemeClr val="bg2">
                    <a:lumMod val="10000"/>
                  </a:schemeClr>
                </a:solidFill>
              </a:rPr>
              <a:t>Identifier les</a:t>
            </a:r>
            <a:r>
              <a:rPr lang="fr-FR" sz="1764" dirty="0"/>
              <a:t> </a:t>
            </a:r>
            <a:r>
              <a:rPr lang="fr-FR" sz="1764" b="1" dirty="0">
                <a:solidFill>
                  <a:schemeClr val="accent3"/>
                </a:solidFill>
              </a:rPr>
              <a:t>principaux forums de redevabilité</a:t>
            </a:r>
            <a:r>
              <a:rPr lang="fr-FR" sz="1764" dirty="0"/>
              <a:t> </a:t>
            </a:r>
            <a:r>
              <a:rPr lang="fr-FR" sz="1764" dirty="0">
                <a:solidFill>
                  <a:schemeClr val="bg2">
                    <a:lumMod val="10000"/>
                  </a:schemeClr>
                </a:solidFill>
              </a:rPr>
              <a:t>où la carte de score peut être intégrée pour revue et action</a:t>
            </a:r>
          </a:p>
          <a:p>
            <a:pPr marL="336042" indent="-336042">
              <a:lnSpc>
                <a:spcPts val="2352"/>
              </a:lnSpc>
              <a:spcAft>
                <a:spcPts val="2940"/>
              </a:spcAft>
              <a:buAutoNum type="arabicPeriod"/>
            </a:pPr>
            <a:r>
              <a:rPr lang="fr-FR" sz="1764" dirty="0">
                <a:solidFill>
                  <a:schemeClr val="bg2">
                    <a:lumMod val="10000"/>
                  </a:schemeClr>
                </a:solidFill>
              </a:rPr>
              <a:t>Identifier des </a:t>
            </a:r>
            <a:r>
              <a:rPr lang="fr-FR" sz="1764" b="1" dirty="0">
                <a:solidFill>
                  <a:schemeClr val="accent3"/>
                </a:solidFill>
              </a:rPr>
              <a:t>points focaux et </a:t>
            </a:r>
            <a:r>
              <a:rPr lang="fr-FR" sz="1764" dirty="0">
                <a:solidFill>
                  <a:schemeClr val="bg2">
                    <a:lumMod val="10000"/>
                  </a:schemeClr>
                </a:solidFill>
              </a:rPr>
              <a:t>établir un processus trimestriel</a:t>
            </a:r>
          </a:p>
          <a:p>
            <a:pPr marL="336042" indent="-336042">
              <a:lnSpc>
                <a:spcPts val="2352"/>
              </a:lnSpc>
              <a:spcAft>
                <a:spcPts val="2940"/>
              </a:spcAft>
              <a:buAutoNum type="arabicPeriod"/>
            </a:pPr>
            <a:r>
              <a:rPr lang="fr-FR" sz="1764" b="1" dirty="0">
                <a:solidFill>
                  <a:schemeClr val="accent3"/>
                </a:solidFill>
              </a:rPr>
              <a:t>Partager l’outil </a:t>
            </a:r>
            <a:r>
              <a:rPr lang="fr-FR" sz="1764" dirty="0"/>
              <a:t>pour augmenter la redevabilité </a:t>
            </a:r>
            <a:endParaRPr lang="en-US" sz="1764" dirty="0"/>
          </a:p>
        </p:txBody>
      </p:sp>
    </p:spTree>
    <p:extLst>
      <p:ext uri="{BB962C8B-B14F-4D97-AF65-F5344CB8AC3E}">
        <p14:creationId xmlns:p14="http://schemas.microsoft.com/office/powerpoint/2010/main" val="385287373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374677" cy="443198"/>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Avec qui faut-il partager la carte de score ? </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1. Identifier les intervenants clés  </a:t>
            </a:r>
          </a:p>
        </p:txBody>
      </p:sp>
      <p:sp>
        <p:nvSpPr>
          <p:cNvPr id="37" name="Rectangle: Rounded Corners 6">
            <a:extLst>
              <a:ext uri="{FF2B5EF4-FFF2-40B4-BE49-F238E27FC236}">
                <a16:creationId xmlns:a16="http://schemas.microsoft.com/office/drawing/2014/main" id="{7610D008-9632-7E4F-A531-840E38E07DE6}"/>
              </a:ext>
            </a:extLst>
          </p:cNvPr>
          <p:cNvSpPr/>
          <p:nvPr/>
        </p:nvSpPr>
        <p:spPr>
          <a:xfrm>
            <a:off x="267422" y="1866627"/>
            <a:ext cx="1575705" cy="4276071"/>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017"/>
            <a:endParaRPr lang="en-US" sz="1345" b="1" dirty="0">
              <a:solidFill>
                <a:prstClr val="white"/>
              </a:solidFill>
              <a:latin typeface="Arial" panose="020B0604020202020204" pitchFamily="34" charset="0"/>
              <a:cs typeface="Arial" panose="020B0604020202020204" pitchFamily="34" charset="0"/>
            </a:endParaRPr>
          </a:p>
        </p:txBody>
      </p:sp>
      <p:sp>
        <p:nvSpPr>
          <p:cNvPr id="38" name="Rectangle: Rounded Corners 7">
            <a:extLst>
              <a:ext uri="{FF2B5EF4-FFF2-40B4-BE49-F238E27FC236}">
                <a16:creationId xmlns:a16="http://schemas.microsoft.com/office/drawing/2014/main" id="{0E66F568-A097-CB44-8AD9-6A6889DADFAE}"/>
              </a:ext>
            </a:extLst>
          </p:cNvPr>
          <p:cNvSpPr/>
          <p:nvPr/>
        </p:nvSpPr>
        <p:spPr>
          <a:xfrm>
            <a:off x="1980145" y="1866627"/>
            <a:ext cx="1575705" cy="4276071"/>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017"/>
            <a:endParaRPr lang="en-US" sz="1345" b="1" dirty="0">
              <a:solidFill>
                <a:prstClr val="white"/>
              </a:solidFill>
              <a:latin typeface="Arial" panose="020B0604020202020204" pitchFamily="34" charset="0"/>
              <a:cs typeface="Arial" panose="020B0604020202020204" pitchFamily="34" charset="0"/>
            </a:endParaRPr>
          </a:p>
        </p:txBody>
      </p:sp>
      <p:sp>
        <p:nvSpPr>
          <p:cNvPr id="39" name="Rectangle: Rounded Corners 8">
            <a:extLst>
              <a:ext uri="{FF2B5EF4-FFF2-40B4-BE49-F238E27FC236}">
                <a16:creationId xmlns:a16="http://schemas.microsoft.com/office/drawing/2014/main" id="{E97B52B6-4BF9-E94C-9166-E13556A95B04}"/>
              </a:ext>
            </a:extLst>
          </p:cNvPr>
          <p:cNvSpPr/>
          <p:nvPr/>
        </p:nvSpPr>
        <p:spPr>
          <a:xfrm>
            <a:off x="3692867" y="1866627"/>
            <a:ext cx="1575705" cy="4276071"/>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017"/>
            <a:endParaRPr lang="en-US" sz="1345" b="1" dirty="0">
              <a:solidFill>
                <a:prstClr val="white"/>
              </a:solidFill>
              <a:latin typeface="Arial" panose="020B0604020202020204" pitchFamily="34" charset="0"/>
              <a:cs typeface="Arial" panose="020B0604020202020204" pitchFamily="34" charset="0"/>
            </a:endParaRPr>
          </a:p>
        </p:txBody>
      </p:sp>
      <p:sp>
        <p:nvSpPr>
          <p:cNvPr id="40" name="Rectangle: Rounded Corners 9">
            <a:extLst>
              <a:ext uri="{FF2B5EF4-FFF2-40B4-BE49-F238E27FC236}">
                <a16:creationId xmlns:a16="http://schemas.microsoft.com/office/drawing/2014/main" id="{AF82501F-D1F6-4C4E-8E78-F6C140FB873B}"/>
              </a:ext>
            </a:extLst>
          </p:cNvPr>
          <p:cNvSpPr/>
          <p:nvPr/>
        </p:nvSpPr>
        <p:spPr>
          <a:xfrm>
            <a:off x="5405590" y="1866627"/>
            <a:ext cx="1575705" cy="4276071"/>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017"/>
            <a:endParaRPr lang="en-US" sz="1345" dirty="0">
              <a:solidFill>
                <a:prstClr val="white"/>
              </a:solidFill>
              <a:latin typeface="Arial" panose="020B0604020202020204" pitchFamily="34" charset="0"/>
              <a:cs typeface="Arial" panose="020B0604020202020204" pitchFamily="34" charset="0"/>
            </a:endParaRPr>
          </a:p>
        </p:txBody>
      </p:sp>
      <p:sp>
        <p:nvSpPr>
          <p:cNvPr id="41" name="Rectangle: Rounded Corners 10">
            <a:extLst>
              <a:ext uri="{FF2B5EF4-FFF2-40B4-BE49-F238E27FC236}">
                <a16:creationId xmlns:a16="http://schemas.microsoft.com/office/drawing/2014/main" id="{24B13C58-6CBE-DF4C-9430-B100A00897FD}"/>
              </a:ext>
            </a:extLst>
          </p:cNvPr>
          <p:cNvSpPr/>
          <p:nvPr/>
        </p:nvSpPr>
        <p:spPr>
          <a:xfrm>
            <a:off x="7118314" y="1866627"/>
            <a:ext cx="1575705" cy="4276071"/>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017"/>
            <a:endParaRPr lang="en-US" sz="1345" b="1" dirty="0">
              <a:solidFill>
                <a:prstClr val="white"/>
              </a:solidFill>
              <a:latin typeface="Arial" panose="020B0604020202020204" pitchFamily="34" charset="0"/>
              <a:cs typeface="Arial" panose="020B0604020202020204" pitchFamily="34" charset="0"/>
            </a:endParaRPr>
          </a:p>
        </p:txBody>
      </p:sp>
      <p:sp>
        <p:nvSpPr>
          <p:cNvPr id="42" name="Title 4">
            <a:extLst>
              <a:ext uri="{FF2B5EF4-FFF2-40B4-BE49-F238E27FC236}">
                <a16:creationId xmlns:a16="http://schemas.microsoft.com/office/drawing/2014/main" id="{E96E8E79-BA22-C347-925C-0243BD4F0E1A}"/>
              </a:ext>
            </a:extLst>
          </p:cNvPr>
          <p:cNvSpPr txBox="1">
            <a:spLocks/>
          </p:cNvSpPr>
          <p:nvPr/>
        </p:nvSpPr>
        <p:spPr>
          <a:xfrm>
            <a:off x="267422" y="1892783"/>
            <a:ext cx="1575704" cy="598551"/>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algn="ctr" defTabSz="671996"/>
            <a:r>
              <a:rPr lang="fr-FR" sz="1441" dirty="0">
                <a:solidFill>
                  <a:srgbClr val="6F0710"/>
                </a:solidFill>
              </a:rPr>
              <a:t>Dirigeants politiques</a:t>
            </a:r>
          </a:p>
          <a:p>
            <a:pPr algn="ctr" defTabSz="671996"/>
            <a:endParaRPr lang="fr-FR" sz="1441" dirty="0">
              <a:solidFill>
                <a:srgbClr val="6F0710"/>
              </a:solidFill>
            </a:endParaRPr>
          </a:p>
        </p:txBody>
      </p:sp>
      <p:sp>
        <p:nvSpPr>
          <p:cNvPr id="43" name="Title 4">
            <a:extLst>
              <a:ext uri="{FF2B5EF4-FFF2-40B4-BE49-F238E27FC236}">
                <a16:creationId xmlns:a16="http://schemas.microsoft.com/office/drawing/2014/main" id="{3F3857DC-C5C6-EF47-9E07-1531CF8D889C}"/>
              </a:ext>
            </a:extLst>
          </p:cNvPr>
          <p:cNvSpPr txBox="1">
            <a:spLocks/>
          </p:cNvSpPr>
          <p:nvPr/>
        </p:nvSpPr>
        <p:spPr>
          <a:xfrm>
            <a:off x="1967932" y="1892783"/>
            <a:ext cx="1587916" cy="399034"/>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algn="ctr" defTabSz="671996"/>
            <a:r>
              <a:rPr lang="fr-FR" sz="1441" dirty="0">
                <a:solidFill>
                  <a:srgbClr val="6F0710"/>
                </a:solidFill>
              </a:rPr>
              <a:t>Directeurs de Programme</a:t>
            </a:r>
          </a:p>
        </p:txBody>
      </p:sp>
      <p:sp>
        <p:nvSpPr>
          <p:cNvPr id="44" name="Title 4">
            <a:extLst>
              <a:ext uri="{FF2B5EF4-FFF2-40B4-BE49-F238E27FC236}">
                <a16:creationId xmlns:a16="http://schemas.microsoft.com/office/drawing/2014/main" id="{9F7BA08C-1E11-4F46-86E0-3CE9ED5F3EE0}"/>
              </a:ext>
            </a:extLst>
          </p:cNvPr>
          <p:cNvSpPr txBox="1">
            <a:spLocks/>
          </p:cNvSpPr>
          <p:nvPr/>
        </p:nvSpPr>
        <p:spPr>
          <a:xfrm>
            <a:off x="3698973" y="2039121"/>
            <a:ext cx="1575704" cy="199517"/>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algn="ctr" defTabSz="671996"/>
            <a:r>
              <a:rPr lang="fr-FR" sz="1441" dirty="0">
                <a:solidFill>
                  <a:srgbClr val="6F0710"/>
                </a:solidFill>
              </a:rPr>
              <a:t>Partenaires</a:t>
            </a:r>
          </a:p>
        </p:txBody>
      </p:sp>
      <p:sp>
        <p:nvSpPr>
          <p:cNvPr id="45" name="Title 4">
            <a:extLst>
              <a:ext uri="{FF2B5EF4-FFF2-40B4-BE49-F238E27FC236}">
                <a16:creationId xmlns:a16="http://schemas.microsoft.com/office/drawing/2014/main" id="{9969AAB5-FEC6-4A4C-8CDB-A774B9AB4127}"/>
              </a:ext>
            </a:extLst>
          </p:cNvPr>
          <p:cNvSpPr txBox="1">
            <a:spLocks/>
          </p:cNvSpPr>
          <p:nvPr/>
        </p:nvSpPr>
        <p:spPr>
          <a:xfrm>
            <a:off x="5399485" y="1892783"/>
            <a:ext cx="1581809" cy="598551"/>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algn="ctr" defTabSz="671996"/>
            <a:r>
              <a:rPr lang="fr-FR" sz="1441" dirty="0">
                <a:solidFill>
                  <a:srgbClr val="6F0710"/>
                </a:solidFill>
              </a:rPr>
              <a:t>Directeurs régionaux, de districts</a:t>
            </a:r>
          </a:p>
        </p:txBody>
      </p:sp>
      <p:sp>
        <p:nvSpPr>
          <p:cNvPr id="46" name="Title 4">
            <a:extLst>
              <a:ext uri="{FF2B5EF4-FFF2-40B4-BE49-F238E27FC236}">
                <a16:creationId xmlns:a16="http://schemas.microsoft.com/office/drawing/2014/main" id="{574CE825-D1D5-424A-ADF2-BAF9958DB4EB}"/>
              </a:ext>
            </a:extLst>
          </p:cNvPr>
          <p:cNvSpPr txBox="1">
            <a:spLocks/>
          </p:cNvSpPr>
          <p:nvPr/>
        </p:nvSpPr>
        <p:spPr>
          <a:xfrm>
            <a:off x="7118314" y="2039121"/>
            <a:ext cx="1575704" cy="199517"/>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algn="ctr" defTabSz="671996"/>
            <a:r>
              <a:rPr lang="fr-FR" sz="1441" dirty="0">
                <a:solidFill>
                  <a:srgbClr val="6F0710"/>
                </a:solidFill>
              </a:rPr>
              <a:t>Communauté</a:t>
            </a:r>
          </a:p>
        </p:txBody>
      </p:sp>
      <p:sp>
        <p:nvSpPr>
          <p:cNvPr id="47" name="Text Placeholder 5">
            <a:extLst>
              <a:ext uri="{FF2B5EF4-FFF2-40B4-BE49-F238E27FC236}">
                <a16:creationId xmlns:a16="http://schemas.microsoft.com/office/drawing/2014/main" id="{222D79AE-52A7-A841-96AE-83BF0E770A22}"/>
              </a:ext>
            </a:extLst>
          </p:cNvPr>
          <p:cNvSpPr txBox="1">
            <a:spLocks/>
          </p:cNvSpPr>
          <p:nvPr/>
        </p:nvSpPr>
        <p:spPr>
          <a:xfrm>
            <a:off x="285735" y="2325848"/>
            <a:ext cx="1575706" cy="4353551"/>
          </a:xfrm>
          <a:prstGeom prst="rect">
            <a:avLst/>
          </a:prstGeom>
        </p:spPr>
        <p:txBody>
          <a:bodyPr vert="horz" wrap="square" lIns="51862" tIns="0" rIns="51862"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defTabSz="671996">
              <a:lnSpc>
                <a:spcPct val="100000"/>
              </a:lnSpc>
              <a:spcAft>
                <a:spcPts val="0"/>
              </a:spcAft>
            </a:pPr>
            <a:r>
              <a:rPr lang="fr-FR" sz="1274" b="1" dirty="0">
                <a:solidFill>
                  <a:srgbClr val="E5DEDB">
                    <a:lumMod val="10000"/>
                  </a:srgbClr>
                </a:solidFill>
              </a:rPr>
              <a:t>Qui?  </a:t>
            </a:r>
          </a:p>
          <a:p>
            <a:pPr algn="ctr" defTabSz="671996">
              <a:lnSpc>
                <a:spcPct val="100000"/>
              </a:lnSpc>
              <a:spcBef>
                <a:spcPts val="192"/>
              </a:spcBef>
              <a:spcAft>
                <a:spcPts val="576"/>
              </a:spcAft>
            </a:pPr>
            <a:r>
              <a:rPr lang="fr-FR" sz="1274" dirty="0">
                <a:solidFill>
                  <a:srgbClr val="E5DEDB">
                    <a:lumMod val="10000"/>
                  </a:srgbClr>
                </a:solidFill>
              </a:rPr>
              <a:t>Ministres,</a:t>
            </a:r>
          </a:p>
          <a:p>
            <a:pPr algn="ctr" defTabSz="671996">
              <a:lnSpc>
                <a:spcPct val="100000"/>
              </a:lnSpc>
              <a:spcBef>
                <a:spcPts val="192"/>
              </a:spcBef>
              <a:spcAft>
                <a:spcPts val="576"/>
              </a:spcAft>
            </a:pPr>
            <a:r>
              <a:rPr lang="fr-FR" sz="1274" dirty="0">
                <a:solidFill>
                  <a:srgbClr val="E5DEDB">
                    <a:lumMod val="10000"/>
                  </a:srgbClr>
                </a:solidFill>
              </a:rPr>
              <a:t>Gouverneurs, Préfets, Parlementaires</a:t>
            </a:r>
          </a:p>
          <a:p>
            <a:pPr algn="ctr" defTabSz="671996">
              <a:lnSpc>
                <a:spcPct val="100000"/>
              </a:lnSpc>
              <a:spcBef>
                <a:spcPts val="192"/>
              </a:spcBef>
              <a:spcAft>
                <a:spcPts val="576"/>
              </a:spcAft>
            </a:pPr>
            <a:r>
              <a:rPr lang="fr-FR" sz="1274" b="1" dirty="0">
                <a:solidFill>
                  <a:srgbClr val="E5DEDB">
                    <a:lumMod val="10000"/>
                  </a:srgbClr>
                </a:solidFill>
              </a:rPr>
              <a:t>Comment? </a:t>
            </a:r>
            <a:r>
              <a:rPr lang="fr-FR" sz="1274" dirty="0">
                <a:solidFill>
                  <a:srgbClr val="E5DEDB">
                    <a:lumMod val="10000"/>
                  </a:srgbClr>
                </a:solidFill>
              </a:rPr>
              <a:t>Présenter la carte de score en réunion de cabinets, et l’envoyer tous les trimestres avec une analyse, organiser un briefing et leur donner accès à </a:t>
            </a:r>
            <a:r>
              <a:rPr lang="fr-FR" sz="1274" dirty="0" err="1">
                <a:solidFill>
                  <a:srgbClr val="E5DEDB">
                    <a:lumMod val="10000"/>
                  </a:srgbClr>
                </a:solidFill>
              </a:rPr>
              <a:t>l’app</a:t>
            </a:r>
            <a:r>
              <a:rPr lang="fr-FR" sz="1274" dirty="0">
                <a:solidFill>
                  <a:srgbClr val="E5DEDB">
                    <a:lumMod val="10000"/>
                  </a:srgbClr>
                </a:solidFill>
              </a:rPr>
              <a:t> smartphone</a:t>
            </a:r>
          </a:p>
          <a:p>
            <a:pPr algn="ctr" defTabSz="671996">
              <a:lnSpc>
                <a:spcPct val="100000"/>
              </a:lnSpc>
              <a:spcBef>
                <a:spcPts val="192"/>
              </a:spcBef>
              <a:spcAft>
                <a:spcPts val="576"/>
              </a:spcAft>
            </a:pPr>
            <a:r>
              <a:rPr lang="fr-FR" sz="1274" b="1" dirty="0">
                <a:solidFill>
                  <a:srgbClr val="E5DEDB">
                    <a:lumMod val="10000"/>
                  </a:srgbClr>
                </a:solidFill>
              </a:rPr>
              <a:t>Bonnes pratiques:</a:t>
            </a:r>
          </a:p>
          <a:p>
            <a:pPr algn="ctr" defTabSz="671996">
              <a:lnSpc>
                <a:spcPct val="100000"/>
              </a:lnSpc>
              <a:spcBef>
                <a:spcPts val="192"/>
              </a:spcBef>
              <a:spcAft>
                <a:spcPts val="576"/>
              </a:spcAft>
            </a:pPr>
            <a:r>
              <a:rPr lang="fr-FR" sz="1274" dirty="0">
                <a:solidFill>
                  <a:srgbClr val="E5DEDB">
                    <a:lumMod val="10000"/>
                  </a:srgbClr>
                </a:solidFill>
                <a:hlinkClick r:id="rId2"/>
              </a:rPr>
              <a:t>Mozambique</a:t>
            </a:r>
            <a:endParaRPr lang="fr-FR" sz="1274" dirty="0">
              <a:solidFill>
                <a:srgbClr val="E5DEDB">
                  <a:lumMod val="10000"/>
                </a:srgbClr>
              </a:solidFill>
            </a:endParaRPr>
          </a:p>
          <a:p>
            <a:pPr algn="ctr" defTabSz="671996">
              <a:lnSpc>
                <a:spcPct val="100000"/>
              </a:lnSpc>
              <a:spcBef>
                <a:spcPts val="192"/>
              </a:spcBef>
              <a:spcAft>
                <a:spcPts val="576"/>
              </a:spcAft>
            </a:pPr>
            <a:endParaRPr lang="fr-FR" sz="1274" dirty="0">
              <a:solidFill>
                <a:srgbClr val="E5DEDB">
                  <a:lumMod val="10000"/>
                </a:srgbClr>
              </a:solidFill>
            </a:endParaRPr>
          </a:p>
          <a:p>
            <a:pPr algn="ctr" defTabSz="671996">
              <a:lnSpc>
                <a:spcPct val="100000"/>
              </a:lnSpc>
              <a:spcBef>
                <a:spcPts val="192"/>
              </a:spcBef>
              <a:spcAft>
                <a:spcPts val="576"/>
              </a:spcAft>
            </a:pPr>
            <a:endParaRPr lang="fr-FR" sz="1274" dirty="0">
              <a:solidFill>
                <a:srgbClr val="E5DEDB">
                  <a:lumMod val="10000"/>
                </a:srgbClr>
              </a:solidFill>
            </a:endParaRPr>
          </a:p>
        </p:txBody>
      </p:sp>
      <p:sp>
        <p:nvSpPr>
          <p:cNvPr id="52" name="Rectangle: Rounded Corners 36">
            <a:extLst>
              <a:ext uri="{FF2B5EF4-FFF2-40B4-BE49-F238E27FC236}">
                <a16:creationId xmlns:a16="http://schemas.microsoft.com/office/drawing/2014/main" id="{03AF1CBE-5EEC-7948-B754-AB536C92EAE9}"/>
              </a:ext>
            </a:extLst>
          </p:cNvPr>
          <p:cNvSpPr/>
          <p:nvPr/>
        </p:nvSpPr>
        <p:spPr>
          <a:xfrm>
            <a:off x="267420" y="1452319"/>
            <a:ext cx="8426599" cy="313573"/>
          </a:xfrm>
          <a:prstGeom prst="roundRect">
            <a:avLst>
              <a:gd name="adj" fmla="val 15136"/>
            </a:avLst>
          </a:prstGeom>
          <a:gradFill>
            <a:gsLst>
              <a:gs pos="0">
                <a:srgbClr val="A86A6F"/>
              </a:gs>
              <a:gs pos="100000">
                <a:schemeClr val="accent3"/>
              </a:gs>
            </a:gsLst>
            <a:lin ang="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017"/>
            <a:r>
              <a:rPr lang="fr-FR" sz="1441" b="1" dirty="0">
                <a:solidFill>
                  <a:prstClr val="white"/>
                </a:solidFill>
                <a:latin typeface="Arial" panose="020B0604020202020204" pitchFamily="34" charset="0"/>
                <a:cs typeface="Arial" panose="020B0604020202020204" pitchFamily="34" charset="0"/>
              </a:rPr>
              <a:t>La carte de score peut être partagée avec des intervenants à tous les niveaux </a:t>
            </a:r>
          </a:p>
        </p:txBody>
      </p:sp>
      <p:sp>
        <p:nvSpPr>
          <p:cNvPr id="53" name="Text Placeholder 5">
            <a:extLst>
              <a:ext uri="{FF2B5EF4-FFF2-40B4-BE49-F238E27FC236}">
                <a16:creationId xmlns:a16="http://schemas.microsoft.com/office/drawing/2014/main" id="{1C588F90-0DD7-D349-A943-834C7D8B1575}"/>
              </a:ext>
            </a:extLst>
          </p:cNvPr>
          <p:cNvSpPr txBox="1">
            <a:spLocks/>
          </p:cNvSpPr>
          <p:nvPr/>
        </p:nvSpPr>
        <p:spPr>
          <a:xfrm>
            <a:off x="3692866" y="2698164"/>
            <a:ext cx="1575706" cy="3860886"/>
          </a:xfrm>
          <a:prstGeom prst="rect">
            <a:avLst/>
          </a:prstGeom>
        </p:spPr>
        <p:txBody>
          <a:bodyPr vert="horz" wrap="square" lIns="51862" tIns="0" rIns="51862"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defTabSz="671996">
              <a:lnSpc>
                <a:spcPct val="100000"/>
              </a:lnSpc>
              <a:spcAft>
                <a:spcPts val="0"/>
              </a:spcAft>
            </a:pPr>
            <a:r>
              <a:rPr lang="fr-FR" sz="1274" b="1" dirty="0">
                <a:solidFill>
                  <a:srgbClr val="E5DEDB">
                    <a:lumMod val="10000"/>
                  </a:srgbClr>
                </a:solidFill>
              </a:rPr>
              <a:t>Qui?  </a:t>
            </a:r>
          </a:p>
          <a:p>
            <a:pPr algn="ctr" defTabSz="671996">
              <a:lnSpc>
                <a:spcPct val="100000"/>
              </a:lnSpc>
              <a:spcBef>
                <a:spcPts val="192"/>
              </a:spcBef>
              <a:spcAft>
                <a:spcPts val="576"/>
              </a:spcAft>
            </a:pPr>
            <a:r>
              <a:rPr lang="fr-FR" sz="1274" dirty="0">
                <a:solidFill>
                  <a:srgbClr val="E5DEDB">
                    <a:lumMod val="10000"/>
                  </a:srgbClr>
                </a:solidFill>
              </a:rPr>
              <a:t>Partenaires techniques et financiers, société civile</a:t>
            </a:r>
          </a:p>
          <a:p>
            <a:pPr algn="ctr" defTabSz="671996">
              <a:lnSpc>
                <a:spcPct val="100000"/>
              </a:lnSpc>
              <a:spcBef>
                <a:spcPts val="192"/>
              </a:spcBef>
              <a:spcAft>
                <a:spcPts val="576"/>
              </a:spcAft>
            </a:pPr>
            <a:r>
              <a:rPr lang="fr-FR" sz="1274" b="1" dirty="0">
                <a:solidFill>
                  <a:srgbClr val="E5DEDB">
                    <a:lumMod val="10000"/>
                  </a:srgbClr>
                </a:solidFill>
              </a:rPr>
              <a:t>Comment? </a:t>
            </a:r>
            <a:r>
              <a:rPr lang="fr-FR" sz="1274" dirty="0">
                <a:solidFill>
                  <a:srgbClr val="E5DEDB">
                    <a:lumMod val="10000"/>
                  </a:srgbClr>
                </a:solidFill>
              </a:rPr>
              <a:t>Organiser une session de briefing à la carte de score. Leur créer des comptes ‘spectateurs’ sur la plateforme web. </a:t>
            </a:r>
          </a:p>
          <a:p>
            <a:pPr algn="ctr" defTabSz="671996">
              <a:lnSpc>
                <a:spcPct val="100000"/>
              </a:lnSpc>
              <a:spcBef>
                <a:spcPts val="192"/>
              </a:spcBef>
              <a:spcAft>
                <a:spcPts val="576"/>
              </a:spcAft>
            </a:pPr>
            <a:r>
              <a:rPr lang="fr-FR" sz="1274" b="1" dirty="0">
                <a:solidFill>
                  <a:srgbClr val="E5DEDB">
                    <a:lumMod val="10000"/>
                  </a:srgbClr>
                </a:solidFill>
              </a:rPr>
              <a:t>Bonnes pratiques:</a:t>
            </a:r>
          </a:p>
          <a:p>
            <a:pPr algn="ctr" defTabSz="671996">
              <a:lnSpc>
                <a:spcPct val="100000"/>
              </a:lnSpc>
              <a:spcBef>
                <a:spcPts val="192"/>
              </a:spcBef>
              <a:spcAft>
                <a:spcPts val="576"/>
              </a:spcAft>
            </a:pPr>
            <a:r>
              <a:rPr lang="fr-FR" sz="1274" dirty="0">
                <a:solidFill>
                  <a:srgbClr val="E5DEDB">
                    <a:lumMod val="10000"/>
                  </a:srgbClr>
                </a:solidFill>
                <a:hlinkClick r:id="rId3"/>
              </a:rPr>
              <a:t>Congo</a:t>
            </a:r>
            <a:endParaRPr lang="fr-FR" sz="1274" dirty="0">
              <a:solidFill>
                <a:srgbClr val="E5DEDB">
                  <a:lumMod val="10000"/>
                </a:srgbClr>
              </a:solidFill>
            </a:endParaRPr>
          </a:p>
          <a:p>
            <a:pPr algn="ctr" defTabSz="671996">
              <a:lnSpc>
                <a:spcPct val="100000"/>
              </a:lnSpc>
              <a:spcBef>
                <a:spcPts val="192"/>
              </a:spcBef>
              <a:spcAft>
                <a:spcPts val="576"/>
              </a:spcAft>
            </a:pPr>
            <a:endParaRPr lang="fr-FR" sz="1274" dirty="0">
              <a:solidFill>
                <a:srgbClr val="E5DEDB">
                  <a:lumMod val="10000"/>
                </a:srgbClr>
              </a:solidFill>
            </a:endParaRPr>
          </a:p>
          <a:p>
            <a:pPr algn="ctr" defTabSz="671996">
              <a:lnSpc>
                <a:spcPct val="100000"/>
              </a:lnSpc>
              <a:spcBef>
                <a:spcPts val="192"/>
              </a:spcBef>
              <a:spcAft>
                <a:spcPts val="576"/>
              </a:spcAft>
            </a:pPr>
            <a:endParaRPr lang="fr-FR" sz="1274" dirty="0">
              <a:solidFill>
                <a:srgbClr val="E5DEDB">
                  <a:lumMod val="10000"/>
                </a:srgbClr>
              </a:solidFill>
            </a:endParaRPr>
          </a:p>
        </p:txBody>
      </p:sp>
      <p:sp>
        <p:nvSpPr>
          <p:cNvPr id="54" name="Text Placeholder 5">
            <a:extLst>
              <a:ext uri="{FF2B5EF4-FFF2-40B4-BE49-F238E27FC236}">
                <a16:creationId xmlns:a16="http://schemas.microsoft.com/office/drawing/2014/main" id="{4F69F85D-8D22-3344-A1CA-F7BC6CA880CA}"/>
              </a:ext>
            </a:extLst>
          </p:cNvPr>
          <p:cNvSpPr txBox="1">
            <a:spLocks/>
          </p:cNvSpPr>
          <p:nvPr/>
        </p:nvSpPr>
        <p:spPr>
          <a:xfrm>
            <a:off x="5414747" y="2702618"/>
            <a:ext cx="1575706" cy="3267677"/>
          </a:xfrm>
          <a:prstGeom prst="rect">
            <a:avLst/>
          </a:prstGeom>
        </p:spPr>
        <p:txBody>
          <a:bodyPr vert="horz" wrap="square" lIns="51862" tIns="0" rIns="51862"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defTabSz="671996">
              <a:lnSpc>
                <a:spcPct val="100000"/>
              </a:lnSpc>
              <a:spcAft>
                <a:spcPts val="0"/>
              </a:spcAft>
            </a:pPr>
            <a:r>
              <a:rPr lang="fr-FR" sz="1274" b="1" dirty="0">
                <a:solidFill>
                  <a:srgbClr val="E5DEDB">
                    <a:lumMod val="10000"/>
                  </a:srgbClr>
                </a:solidFill>
              </a:rPr>
              <a:t>Qui?  </a:t>
            </a:r>
          </a:p>
          <a:p>
            <a:pPr algn="ctr" defTabSz="671996">
              <a:lnSpc>
                <a:spcPct val="100000"/>
              </a:lnSpc>
              <a:spcBef>
                <a:spcPts val="192"/>
              </a:spcBef>
              <a:spcAft>
                <a:spcPts val="576"/>
              </a:spcAft>
            </a:pPr>
            <a:r>
              <a:rPr lang="fr-FR" sz="1274" dirty="0">
                <a:solidFill>
                  <a:srgbClr val="E5DEDB">
                    <a:lumMod val="10000"/>
                  </a:srgbClr>
                </a:solidFill>
              </a:rPr>
              <a:t>Directeurs Régionaux, responsables santé des districts </a:t>
            </a:r>
          </a:p>
          <a:p>
            <a:pPr algn="ctr" defTabSz="671996">
              <a:lnSpc>
                <a:spcPct val="100000"/>
              </a:lnSpc>
              <a:spcAft>
                <a:spcPts val="0"/>
              </a:spcAft>
            </a:pPr>
            <a:r>
              <a:rPr lang="fr-FR" sz="1274" b="1" dirty="0">
                <a:solidFill>
                  <a:srgbClr val="E5DEDB">
                    <a:lumMod val="10000"/>
                  </a:srgbClr>
                </a:solidFill>
              </a:rPr>
              <a:t>Comment? </a:t>
            </a:r>
          </a:p>
          <a:p>
            <a:pPr algn="ctr" defTabSz="671996">
              <a:lnSpc>
                <a:spcPct val="100000"/>
              </a:lnSpc>
              <a:spcAft>
                <a:spcPts val="0"/>
              </a:spcAft>
            </a:pPr>
            <a:r>
              <a:rPr lang="fr-FR" sz="1274" dirty="0">
                <a:solidFill>
                  <a:srgbClr val="E5DEDB">
                    <a:lumMod val="10000"/>
                  </a:srgbClr>
                </a:solidFill>
              </a:rPr>
              <a:t>Intégrer la carte de score dans l’ordre du jour des revues de performance</a:t>
            </a:r>
          </a:p>
          <a:p>
            <a:pPr algn="ctr" defTabSz="671996">
              <a:lnSpc>
                <a:spcPct val="100000"/>
              </a:lnSpc>
              <a:spcAft>
                <a:spcPts val="0"/>
              </a:spcAft>
            </a:pPr>
            <a:endParaRPr lang="fr-FR" sz="1274" b="1" dirty="0">
              <a:solidFill>
                <a:srgbClr val="E5DEDB">
                  <a:lumMod val="10000"/>
                </a:srgbClr>
              </a:solidFill>
            </a:endParaRPr>
          </a:p>
          <a:p>
            <a:pPr algn="ctr" defTabSz="671996">
              <a:lnSpc>
                <a:spcPct val="100000"/>
              </a:lnSpc>
              <a:spcAft>
                <a:spcPts val="0"/>
              </a:spcAft>
            </a:pPr>
            <a:r>
              <a:rPr lang="fr-FR" sz="1274" b="1" dirty="0">
                <a:solidFill>
                  <a:srgbClr val="E5DEDB">
                    <a:lumMod val="10000"/>
                  </a:srgbClr>
                </a:solidFill>
              </a:rPr>
              <a:t>Bonnes pratiques:</a:t>
            </a:r>
          </a:p>
          <a:p>
            <a:pPr algn="ctr" defTabSz="671996">
              <a:lnSpc>
                <a:spcPct val="100000"/>
              </a:lnSpc>
              <a:spcBef>
                <a:spcPts val="192"/>
              </a:spcBef>
              <a:spcAft>
                <a:spcPts val="576"/>
              </a:spcAft>
            </a:pPr>
            <a:r>
              <a:rPr lang="fr-FR" sz="1274" dirty="0">
                <a:solidFill>
                  <a:srgbClr val="E5DEDB">
                    <a:lumMod val="10000"/>
                  </a:srgbClr>
                </a:solidFill>
                <a:hlinkClick r:id="rId4"/>
              </a:rPr>
              <a:t>Kenya</a:t>
            </a:r>
            <a:r>
              <a:rPr lang="fr-FR" sz="1274" dirty="0">
                <a:solidFill>
                  <a:srgbClr val="E5DEDB">
                    <a:lumMod val="10000"/>
                  </a:srgbClr>
                </a:solidFill>
              </a:rPr>
              <a:t> </a:t>
            </a:r>
          </a:p>
          <a:p>
            <a:pPr algn="ctr" defTabSz="671996">
              <a:lnSpc>
                <a:spcPct val="100000"/>
              </a:lnSpc>
              <a:spcBef>
                <a:spcPts val="192"/>
              </a:spcBef>
              <a:spcAft>
                <a:spcPts val="576"/>
              </a:spcAft>
            </a:pPr>
            <a:endParaRPr lang="fr-FR" sz="1274" dirty="0">
              <a:solidFill>
                <a:srgbClr val="E5DEDB">
                  <a:lumMod val="10000"/>
                </a:srgbClr>
              </a:solidFill>
            </a:endParaRPr>
          </a:p>
          <a:p>
            <a:pPr algn="ctr" defTabSz="671996">
              <a:lnSpc>
                <a:spcPct val="100000"/>
              </a:lnSpc>
              <a:spcBef>
                <a:spcPts val="192"/>
              </a:spcBef>
              <a:spcAft>
                <a:spcPts val="576"/>
              </a:spcAft>
            </a:pPr>
            <a:endParaRPr lang="fr-FR" sz="1274" dirty="0">
              <a:solidFill>
                <a:srgbClr val="E5DEDB">
                  <a:lumMod val="10000"/>
                </a:srgbClr>
              </a:solidFill>
            </a:endParaRPr>
          </a:p>
        </p:txBody>
      </p:sp>
      <p:sp>
        <p:nvSpPr>
          <p:cNvPr id="55" name="Text Placeholder 5">
            <a:extLst>
              <a:ext uri="{FF2B5EF4-FFF2-40B4-BE49-F238E27FC236}">
                <a16:creationId xmlns:a16="http://schemas.microsoft.com/office/drawing/2014/main" id="{2EFF42DC-CE63-664D-996C-A4505965C7BD}"/>
              </a:ext>
            </a:extLst>
          </p:cNvPr>
          <p:cNvSpPr txBox="1">
            <a:spLocks/>
          </p:cNvSpPr>
          <p:nvPr/>
        </p:nvSpPr>
        <p:spPr>
          <a:xfrm>
            <a:off x="1989299" y="2698164"/>
            <a:ext cx="1575706" cy="3172161"/>
          </a:xfrm>
          <a:prstGeom prst="rect">
            <a:avLst/>
          </a:prstGeom>
        </p:spPr>
        <p:txBody>
          <a:bodyPr vert="horz" wrap="square" lIns="51862" tIns="0" rIns="51862"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defTabSz="671996">
              <a:lnSpc>
                <a:spcPct val="100000"/>
              </a:lnSpc>
              <a:spcAft>
                <a:spcPts val="0"/>
              </a:spcAft>
            </a:pPr>
            <a:r>
              <a:rPr lang="fr-FR" sz="1274" b="1" dirty="0">
                <a:solidFill>
                  <a:srgbClr val="E5DEDB">
                    <a:lumMod val="10000"/>
                  </a:srgbClr>
                </a:solidFill>
              </a:rPr>
              <a:t>Qui?  </a:t>
            </a:r>
          </a:p>
          <a:p>
            <a:pPr algn="ctr" defTabSz="671996">
              <a:lnSpc>
                <a:spcPct val="100000"/>
              </a:lnSpc>
              <a:spcBef>
                <a:spcPts val="192"/>
              </a:spcBef>
              <a:spcAft>
                <a:spcPts val="576"/>
              </a:spcAft>
            </a:pPr>
            <a:r>
              <a:rPr lang="fr-FR" sz="1274" dirty="0">
                <a:solidFill>
                  <a:srgbClr val="E5DEDB">
                    <a:lumMod val="10000"/>
                  </a:srgbClr>
                </a:solidFill>
              </a:rPr>
              <a:t>Directeur du PNLP, Directeur des programmes SRMNI, MTN </a:t>
            </a:r>
            <a:r>
              <a:rPr lang="fr-FR" sz="1274" dirty="0" err="1">
                <a:solidFill>
                  <a:srgbClr val="E5DEDB">
                    <a:lumMod val="10000"/>
                  </a:srgbClr>
                </a:solidFill>
              </a:rPr>
              <a:t>etc</a:t>
            </a:r>
            <a:endParaRPr lang="fr-FR" sz="1274" dirty="0">
              <a:solidFill>
                <a:srgbClr val="E5DEDB">
                  <a:lumMod val="10000"/>
                </a:srgbClr>
              </a:solidFill>
            </a:endParaRPr>
          </a:p>
          <a:p>
            <a:pPr algn="ctr" defTabSz="671996">
              <a:lnSpc>
                <a:spcPct val="100000"/>
              </a:lnSpc>
              <a:spcBef>
                <a:spcPts val="192"/>
              </a:spcBef>
              <a:spcAft>
                <a:spcPts val="576"/>
              </a:spcAft>
            </a:pPr>
            <a:r>
              <a:rPr lang="fr-FR" sz="1274" b="1" dirty="0">
                <a:solidFill>
                  <a:srgbClr val="E5DEDB">
                    <a:lumMod val="10000"/>
                  </a:srgbClr>
                </a:solidFill>
              </a:rPr>
              <a:t>Comment? </a:t>
            </a:r>
            <a:r>
              <a:rPr lang="fr-FR" sz="1274" dirty="0">
                <a:solidFill>
                  <a:srgbClr val="E5DEDB">
                    <a:lumMod val="10000"/>
                  </a:srgbClr>
                </a:solidFill>
              </a:rPr>
              <a:t>Présenter la carte de score en revue, discuter des actions et mettre à jour le suivi d’actions. </a:t>
            </a:r>
          </a:p>
          <a:p>
            <a:pPr algn="ctr" defTabSz="671996">
              <a:lnSpc>
                <a:spcPct val="100000"/>
              </a:lnSpc>
              <a:spcBef>
                <a:spcPts val="192"/>
              </a:spcBef>
              <a:spcAft>
                <a:spcPts val="576"/>
              </a:spcAft>
            </a:pPr>
            <a:r>
              <a:rPr lang="fr-FR" sz="1274" b="1" dirty="0">
                <a:solidFill>
                  <a:srgbClr val="E5DEDB">
                    <a:lumMod val="10000"/>
                  </a:srgbClr>
                </a:solidFill>
              </a:rPr>
              <a:t>Bonnes pratiques:</a:t>
            </a:r>
          </a:p>
          <a:p>
            <a:pPr algn="ctr" defTabSz="671996">
              <a:lnSpc>
                <a:spcPct val="100000"/>
              </a:lnSpc>
              <a:spcBef>
                <a:spcPts val="192"/>
              </a:spcBef>
              <a:spcAft>
                <a:spcPts val="576"/>
              </a:spcAft>
            </a:pPr>
            <a:r>
              <a:rPr lang="fr-FR" sz="1274" dirty="0">
                <a:solidFill>
                  <a:srgbClr val="E5DEDB">
                    <a:lumMod val="10000"/>
                  </a:srgbClr>
                </a:solidFill>
                <a:hlinkClick r:id="rId5"/>
              </a:rPr>
              <a:t>Rwanda</a:t>
            </a:r>
            <a:endParaRPr lang="fr-FR" sz="1274" dirty="0">
              <a:solidFill>
                <a:srgbClr val="E5DEDB">
                  <a:lumMod val="10000"/>
                </a:srgbClr>
              </a:solidFill>
            </a:endParaRPr>
          </a:p>
          <a:p>
            <a:pPr algn="ctr" defTabSz="671996">
              <a:lnSpc>
                <a:spcPct val="100000"/>
              </a:lnSpc>
              <a:spcBef>
                <a:spcPts val="192"/>
              </a:spcBef>
              <a:spcAft>
                <a:spcPts val="576"/>
              </a:spcAft>
            </a:pPr>
            <a:endParaRPr lang="fr-FR" sz="1274" dirty="0">
              <a:solidFill>
                <a:srgbClr val="E5DEDB">
                  <a:lumMod val="10000"/>
                </a:srgbClr>
              </a:solidFill>
            </a:endParaRPr>
          </a:p>
        </p:txBody>
      </p:sp>
      <p:sp>
        <p:nvSpPr>
          <p:cNvPr id="56" name="Text Placeholder 5">
            <a:extLst>
              <a:ext uri="{FF2B5EF4-FFF2-40B4-BE49-F238E27FC236}">
                <a16:creationId xmlns:a16="http://schemas.microsoft.com/office/drawing/2014/main" id="{30BBADD3-B712-4649-86EC-EFEE3DF933D5}"/>
              </a:ext>
            </a:extLst>
          </p:cNvPr>
          <p:cNvSpPr txBox="1">
            <a:spLocks/>
          </p:cNvSpPr>
          <p:nvPr/>
        </p:nvSpPr>
        <p:spPr>
          <a:xfrm>
            <a:off x="7099997" y="2702619"/>
            <a:ext cx="1575706" cy="2976100"/>
          </a:xfrm>
          <a:prstGeom prst="rect">
            <a:avLst/>
          </a:prstGeom>
        </p:spPr>
        <p:txBody>
          <a:bodyPr vert="horz" wrap="square" lIns="51862" tIns="0" rIns="51862"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defTabSz="671996">
              <a:lnSpc>
                <a:spcPct val="100000"/>
              </a:lnSpc>
              <a:spcAft>
                <a:spcPts val="0"/>
              </a:spcAft>
            </a:pPr>
            <a:r>
              <a:rPr lang="fr-FR" sz="1274" b="1" dirty="0">
                <a:solidFill>
                  <a:srgbClr val="E5DEDB">
                    <a:lumMod val="10000"/>
                  </a:srgbClr>
                </a:solidFill>
              </a:rPr>
              <a:t>Qui?  </a:t>
            </a:r>
          </a:p>
          <a:p>
            <a:pPr algn="ctr" defTabSz="671996">
              <a:lnSpc>
                <a:spcPct val="100000"/>
              </a:lnSpc>
              <a:spcBef>
                <a:spcPts val="192"/>
              </a:spcBef>
              <a:spcAft>
                <a:spcPts val="576"/>
              </a:spcAft>
            </a:pPr>
            <a:r>
              <a:rPr lang="fr-FR" sz="1274" dirty="0">
                <a:solidFill>
                  <a:srgbClr val="E5DEDB">
                    <a:lumMod val="10000"/>
                  </a:srgbClr>
                </a:solidFill>
              </a:rPr>
              <a:t>Membres de la communauté</a:t>
            </a:r>
          </a:p>
          <a:p>
            <a:pPr algn="ctr" defTabSz="671996">
              <a:lnSpc>
                <a:spcPct val="100000"/>
              </a:lnSpc>
              <a:spcBef>
                <a:spcPts val="192"/>
              </a:spcBef>
              <a:spcAft>
                <a:spcPts val="576"/>
              </a:spcAft>
            </a:pPr>
            <a:r>
              <a:rPr lang="fr-FR" sz="1274" b="1" dirty="0">
                <a:solidFill>
                  <a:srgbClr val="E5DEDB">
                    <a:lumMod val="10000"/>
                  </a:srgbClr>
                </a:solidFill>
              </a:rPr>
              <a:t>Comment? </a:t>
            </a:r>
            <a:r>
              <a:rPr lang="fr-FR" sz="1274" dirty="0">
                <a:solidFill>
                  <a:srgbClr val="E5DEDB">
                    <a:lumMod val="10000"/>
                  </a:srgbClr>
                </a:solidFill>
              </a:rPr>
              <a:t>Présenter la carte de score pendant les Réunion des collectivités, Comite de gestion </a:t>
            </a:r>
            <a:r>
              <a:rPr lang="fr-FR" sz="1274" dirty="0" err="1">
                <a:solidFill>
                  <a:srgbClr val="E5DEDB">
                    <a:lumMod val="10000"/>
                  </a:srgbClr>
                </a:solidFill>
              </a:rPr>
              <a:t>etc</a:t>
            </a:r>
            <a:r>
              <a:rPr lang="fr-FR" sz="1274" dirty="0">
                <a:solidFill>
                  <a:srgbClr val="E5DEDB">
                    <a:lumMod val="10000"/>
                  </a:srgbClr>
                </a:solidFill>
              </a:rPr>
              <a:t> </a:t>
            </a:r>
          </a:p>
          <a:p>
            <a:pPr algn="ctr" defTabSz="671996">
              <a:lnSpc>
                <a:spcPct val="100000"/>
              </a:lnSpc>
              <a:spcAft>
                <a:spcPts val="0"/>
              </a:spcAft>
            </a:pPr>
            <a:r>
              <a:rPr lang="fr-FR" sz="1274" b="1" dirty="0">
                <a:solidFill>
                  <a:srgbClr val="E5DEDB">
                    <a:lumMod val="10000"/>
                  </a:srgbClr>
                </a:solidFill>
              </a:rPr>
              <a:t>Bonnes pratiques:</a:t>
            </a:r>
          </a:p>
          <a:p>
            <a:pPr algn="ctr" defTabSz="671996">
              <a:lnSpc>
                <a:spcPct val="100000"/>
              </a:lnSpc>
              <a:spcBef>
                <a:spcPts val="192"/>
              </a:spcBef>
              <a:spcAft>
                <a:spcPts val="576"/>
              </a:spcAft>
            </a:pPr>
            <a:r>
              <a:rPr lang="fr-FR" sz="1274" dirty="0">
                <a:solidFill>
                  <a:srgbClr val="E5DEDB">
                    <a:lumMod val="10000"/>
                  </a:srgbClr>
                </a:solidFill>
                <a:hlinkClick r:id="rId6"/>
              </a:rPr>
              <a:t>Ouganda</a:t>
            </a:r>
            <a:endParaRPr lang="fr-FR" sz="1274" dirty="0">
              <a:solidFill>
                <a:srgbClr val="E5DEDB">
                  <a:lumMod val="10000"/>
                </a:srgbClr>
              </a:solidFill>
            </a:endParaRPr>
          </a:p>
          <a:p>
            <a:pPr algn="ctr" defTabSz="671996">
              <a:lnSpc>
                <a:spcPct val="100000"/>
              </a:lnSpc>
              <a:spcBef>
                <a:spcPts val="192"/>
              </a:spcBef>
              <a:spcAft>
                <a:spcPts val="576"/>
              </a:spcAft>
            </a:pPr>
            <a:endParaRPr lang="fr-FR" sz="1274" dirty="0">
              <a:solidFill>
                <a:srgbClr val="E5DEDB">
                  <a:lumMod val="10000"/>
                </a:srgbClr>
              </a:solidFill>
            </a:endParaRPr>
          </a:p>
          <a:p>
            <a:pPr algn="ctr" defTabSz="671996">
              <a:lnSpc>
                <a:spcPct val="100000"/>
              </a:lnSpc>
              <a:spcBef>
                <a:spcPts val="192"/>
              </a:spcBef>
              <a:spcAft>
                <a:spcPts val="576"/>
              </a:spcAft>
            </a:pPr>
            <a:endParaRPr lang="fr-FR" sz="1274" dirty="0">
              <a:solidFill>
                <a:srgbClr val="E5DEDB">
                  <a:lumMod val="10000"/>
                </a:srgbClr>
              </a:solidFill>
            </a:endParaRPr>
          </a:p>
        </p:txBody>
      </p:sp>
    </p:spTree>
    <p:extLst>
      <p:ext uri="{BB962C8B-B14F-4D97-AF65-F5344CB8AC3E}">
        <p14:creationId xmlns:p14="http://schemas.microsoft.com/office/powerpoint/2010/main" val="255676472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346237" y="706895"/>
            <a:ext cx="8368371" cy="675656"/>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pPr>
              <a:lnSpc>
                <a:spcPct val="80000"/>
              </a:lnSpc>
            </a:pPr>
            <a:r>
              <a:rPr lang="fr-FR" sz="2744" spc="-88" dirty="0"/>
              <a:t>Étude de cas – Engagement de parlementaires en Tanzanie et au Kenya</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346237" y="358299"/>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1. Identifier les intervenants clés  </a:t>
            </a:r>
          </a:p>
        </p:txBody>
      </p:sp>
      <p:sp>
        <p:nvSpPr>
          <p:cNvPr id="17" name="Text Placeholder 5">
            <a:extLst>
              <a:ext uri="{FF2B5EF4-FFF2-40B4-BE49-F238E27FC236}">
                <a16:creationId xmlns:a16="http://schemas.microsoft.com/office/drawing/2014/main" id="{EED1A08E-7F99-CA4F-9FDC-A4C373861EFA}"/>
              </a:ext>
            </a:extLst>
          </p:cNvPr>
          <p:cNvSpPr txBox="1">
            <a:spLocks/>
          </p:cNvSpPr>
          <p:nvPr/>
        </p:nvSpPr>
        <p:spPr>
          <a:xfrm>
            <a:off x="315687" y="1606812"/>
            <a:ext cx="5122275" cy="5851655"/>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0035" indent="-280035">
              <a:lnSpc>
                <a:spcPct val="100000"/>
              </a:lnSpc>
              <a:spcBef>
                <a:spcPts val="196"/>
              </a:spcBef>
              <a:spcAft>
                <a:spcPts val="392"/>
              </a:spcAft>
              <a:buFont typeface="Arial" panose="020B0604020202020204" pitchFamily="34" charset="0"/>
              <a:buChar char="•"/>
            </a:pPr>
            <a:r>
              <a:rPr lang="fr-FR" sz="1568" dirty="0">
                <a:solidFill>
                  <a:schemeClr val="bg2">
                    <a:lumMod val="10000"/>
                  </a:schemeClr>
                </a:solidFill>
              </a:rPr>
              <a:t>En Tanzanie, le PNLP, avec le soutien d’ALMA, s’est associé aux Parlementaires tanzaniens contre le paludisme (TAPAMA) pour renforcer la pression et le plaidoyer. Ensemble, ils ont organisé la formation de 60 parlementaires à l'utilisation de la carte de score en janvier dernier, pour qu'ils puissent les progrès de leurs circonscriptions respectives.  Pendant la pandémie de COVID-19, plusieurs parlementaires ayant participé à cette formation y ont fait référence dans leurs allocutions pour le maintien de l’attention sur le paludisme.</a:t>
            </a:r>
          </a:p>
          <a:p>
            <a:pPr marL="280035" indent="-280035">
              <a:lnSpc>
                <a:spcPct val="100000"/>
              </a:lnSpc>
              <a:spcBef>
                <a:spcPts val="196"/>
              </a:spcBef>
              <a:spcAft>
                <a:spcPts val="392"/>
              </a:spcAft>
              <a:buFont typeface="Arial" panose="020B0604020202020204" pitchFamily="34" charset="0"/>
              <a:buChar char="•"/>
            </a:pPr>
            <a:r>
              <a:rPr lang="fr-FR" sz="1568" dirty="0">
                <a:solidFill>
                  <a:schemeClr val="bg2">
                    <a:lumMod val="10000"/>
                  </a:schemeClr>
                </a:solidFill>
              </a:rPr>
              <a:t>Au Kenya, dans la circonscription kenyane de </a:t>
            </a:r>
            <a:r>
              <a:rPr lang="fr-FR" sz="1568" dirty="0" err="1">
                <a:solidFill>
                  <a:schemeClr val="bg2">
                    <a:lumMod val="10000"/>
                  </a:schemeClr>
                </a:solidFill>
              </a:rPr>
              <a:t>Siaya</a:t>
            </a:r>
            <a:r>
              <a:rPr lang="fr-FR" sz="1568" dirty="0">
                <a:solidFill>
                  <a:schemeClr val="bg2">
                    <a:lumMod val="10000"/>
                  </a:schemeClr>
                </a:solidFill>
              </a:rPr>
              <a:t> </a:t>
            </a:r>
            <a:r>
              <a:rPr lang="fr-FR" sz="1568" dirty="0" err="1">
                <a:solidFill>
                  <a:schemeClr val="bg2">
                    <a:lumMod val="10000"/>
                  </a:schemeClr>
                </a:solidFill>
              </a:rPr>
              <a:t>County</a:t>
            </a:r>
            <a:r>
              <a:rPr lang="fr-FR" sz="1568" dirty="0">
                <a:solidFill>
                  <a:schemeClr val="bg2">
                    <a:lumMod val="10000"/>
                  </a:schemeClr>
                </a:solidFill>
              </a:rPr>
              <a:t>, </a:t>
            </a:r>
            <a:r>
              <a:rPr lang="fr-FR" sz="1568" dirty="0">
                <a:solidFill>
                  <a:prstClr val="black"/>
                </a:solidFill>
                <a:ea typeface="Calibri" panose="020F0502020204030204" pitchFamily="34" charset="0"/>
              </a:rPr>
              <a:t>les députés des assemblées du « comté » (MCA), ont tous été formés à l’outil Carte de score. Peu après, l’Assemblée a accéléré l’adoption d’un décret sur les services de santé donnant lieu à d'importantes hausses budgétaires au profit de l’infrastructure sanitaire, de meilleurs effectifs et de l’opérationnalisation de l’infrastructure existante mais sous-utilisée. </a:t>
            </a:r>
          </a:p>
          <a:p>
            <a:pPr marL="280035" indent="-280035">
              <a:lnSpc>
                <a:spcPct val="100000"/>
              </a:lnSpc>
              <a:spcBef>
                <a:spcPts val="196"/>
              </a:spcBef>
              <a:spcAft>
                <a:spcPts val="392"/>
              </a:spcAft>
              <a:buFont typeface="Arial" panose="020B0604020202020204" pitchFamily="34" charset="0"/>
              <a:buChar char="•"/>
            </a:pPr>
            <a:endParaRPr lang="fr-FR" sz="1568" dirty="0">
              <a:solidFill>
                <a:prstClr val="black"/>
              </a:solidFill>
              <a:ea typeface="Calibri" panose="020F0502020204030204" pitchFamily="34" charset="0"/>
            </a:endParaRPr>
          </a:p>
          <a:p>
            <a:pPr marL="280035" indent="-280035">
              <a:lnSpc>
                <a:spcPct val="100000"/>
              </a:lnSpc>
              <a:spcBef>
                <a:spcPts val="196"/>
              </a:spcBef>
              <a:spcAft>
                <a:spcPts val="392"/>
              </a:spcAft>
              <a:buFont typeface="Arial" panose="020B0604020202020204" pitchFamily="34" charset="0"/>
              <a:buChar char="•"/>
            </a:pPr>
            <a:endParaRPr lang="en-US" sz="1568" dirty="0">
              <a:solidFill>
                <a:schemeClr val="bg2">
                  <a:lumMod val="10000"/>
                </a:schemeClr>
              </a:solidFill>
            </a:endParaRPr>
          </a:p>
          <a:p>
            <a:pPr marL="280035" indent="-280035">
              <a:lnSpc>
                <a:spcPct val="100000"/>
              </a:lnSpc>
              <a:spcBef>
                <a:spcPts val="196"/>
              </a:spcBef>
              <a:spcAft>
                <a:spcPts val="392"/>
              </a:spcAft>
              <a:buFont typeface="Arial" panose="020B0604020202020204" pitchFamily="34" charset="0"/>
              <a:buChar char="•"/>
            </a:pPr>
            <a:endParaRPr lang="en-US" sz="1568" dirty="0">
              <a:solidFill>
                <a:schemeClr val="bg2">
                  <a:lumMod val="10000"/>
                </a:schemeClr>
              </a:solidFill>
            </a:endParaRPr>
          </a:p>
        </p:txBody>
      </p:sp>
      <p:pic>
        <p:nvPicPr>
          <p:cNvPr id="18" name="Picture 17">
            <a:extLst>
              <a:ext uri="{FF2B5EF4-FFF2-40B4-BE49-F238E27FC236}">
                <a16:creationId xmlns:a16="http://schemas.microsoft.com/office/drawing/2014/main" id="{00420EAB-FE1B-5547-A2F9-D9F4FD399B62}"/>
              </a:ext>
            </a:extLst>
          </p:cNvPr>
          <p:cNvPicPr/>
          <p:nvPr/>
        </p:nvPicPr>
        <p:blipFill rotWithShape="1">
          <a:blip r:embed="rId2" cstate="print">
            <a:extLst>
              <a:ext uri="{28A0092B-C50C-407E-A947-70E740481C1C}">
                <a14:useLocalDpi xmlns:a14="http://schemas.microsoft.com/office/drawing/2010/main" val="0"/>
              </a:ext>
            </a:extLst>
          </a:blip>
          <a:srcRect/>
          <a:stretch/>
        </p:blipFill>
        <p:spPr bwMode="auto">
          <a:xfrm>
            <a:off x="5437962" y="1606811"/>
            <a:ext cx="3242215" cy="2083079"/>
          </a:xfrm>
          <a:prstGeom prst="rect">
            <a:avLst/>
          </a:prstGeom>
          <a:noFill/>
          <a:ln>
            <a:solidFill>
              <a:schemeClr val="bg2">
                <a:lumMod val="75000"/>
              </a:schemeClr>
            </a:solid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40E06557-3D33-B048-AD8C-3D575F2EB1A7}"/>
              </a:ext>
            </a:extLst>
          </p:cNvPr>
          <p:cNvPicPr>
            <a:picLocks noChangeAspect="1"/>
          </p:cNvPicPr>
          <p:nvPr/>
        </p:nvPicPr>
        <p:blipFill>
          <a:blip r:embed="rId3"/>
          <a:stretch>
            <a:fillRect/>
          </a:stretch>
        </p:blipFill>
        <p:spPr>
          <a:xfrm>
            <a:off x="5437962" y="3907358"/>
            <a:ext cx="3242214" cy="2414610"/>
          </a:xfrm>
          <a:prstGeom prst="rect">
            <a:avLst/>
          </a:prstGeom>
        </p:spPr>
      </p:pic>
    </p:spTree>
    <p:extLst>
      <p:ext uri="{BB962C8B-B14F-4D97-AF65-F5344CB8AC3E}">
        <p14:creationId xmlns:p14="http://schemas.microsoft.com/office/powerpoint/2010/main" val="35573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a:t>4. Niveau d’indicateurs du paludisme</a:t>
            </a:r>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1820332226"/>
              </p:ext>
            </p:extLst>
          </p:nvPr>
        </p:nvGraphicFramePr>
        <p:xfrm>
          <a:off x="1903413" y="2090738"/>
          <a:ext cx="6553198" cy="2693574"/>
        </p:xfrm>
        <a:graphic>
          <a:graphicData uri="http://schemas.openxmlformats.org/drawingml/2006/table">
            <a:tbl>
              <a:tblPr firstRow="1" bandRow="1">
                <a:tableStyleId>{5C22544A-7EE6-4342-B048-85BDC9FD1C3A}</a:tableStyleId>
              </a:tblPr>
              <a:tblGrid>
                <a:gridCol w="1457432">
                  <a:extLst>
                    <a:ext uri="{9D8B030D-6E8A-4147-A177-3AD203B41FA5}">
                      <a16:colId xmlns:a16="http://schemas.microsoft.com/office/drawing/2014/main" val="20000"/>
                    </a:ext>
                  </a:extLst>
                </a:gridCol>
                <a:gridCol w="3919140">
                  <a:extLst>
                    <a:ext uri="{9D8B030D-6E8A-4147-A177-3AD203B41FA5}">
                      <a16:colId xmlns:a16="http://schemas.microsoft.com/office/drawing/2014/main" val="20001"/>
                    </a:ext>
                  </a:extLst>
                </a:gridCol>
                <a:gridCol w="1176626">
                  <a:extLst>
                    <a:ext uri="{9D8B030D-6E8A-4147-A177-3AD203B41FA5}">
                      <a16:colId xmlns:a16="http://schemas.microsoft.com/office/drawing/2014/main" val="20002"/>
                    </a:ext>
                  </a:extLst>
                </a:gridCol>
              </a:tblGrid>
              <a:tr h="272577">
                <a:tc>
                  <a:txBody>
                    <a:bodyPr/>
                    <a:lstStyle/>
                    <a:p>
                      <a:r>
                        <a:rPr lang="fr-FR" sz="1000" dirty="0"/>
                        <a:t>Axe stratégique</a:t>
                      </a:r>
                    </a:p>
                  </a:txBody>
                  <a:tcPr marL="67211" marR="67211" marT="33605" marB="33605"/>
                </a:tc>
                <a:tc>
                  <a:txBody>
                    <a:bodyPr/>
                    <a:lstStyle/>
                    <a:p>
                      <a:r>
                        <a:rPr lang="fr-FR" sz="1000" dirty="0"/>
                        <a:t>Enquête MICS 2017 - 2018 </a:t>
                      </a:r>
                    </a:p>
                  </a:txBody>
                  <a:tcPr marL="67211" marR="67211" marT="33605" marB="33605"/>
                </a:tc>
                <a:tc>
                  <a:txBody>
                    <a:bodyPr/>
                    <a:lstStyle/>
                    <a:p>
                      <a:r>
                        <a:rPr lang="fr-FR" sz="1000" dirty="0"/>
                        <a:t>Valeur </a:t>
                      </a:r>
                    </a:p>
                  </a:txBody>
                  <a:tcPr marL="67211" marR="67211" marT="33605" marB="33605"/>
                </a:tc>
                <a:extLst>
                  <a:ext uri="{0D108BD9-81ED-4DB2-BD59-A6C34878D82A}">
                    <a16:rowId xmlns:a16="http://schemas.microsoft.com/office/drawing/2014/main" val="10000"/>
                  </a:ext>
                </a:extLst>
              </a:tr>
              <a:tr h="272577">
                <a:tc rowSpan="6">
                  <a:txBody>
                    <a:bodyPr/>
                    <a:lstStyle/>
                    <a:p>
                      <a:r>
                        <a:rPr lang="fr-FR" sz="1000" dirty="0"/>
                        <a:t>PREVENTION</a:t>
                      </a:r>
                    </a:p>
                  </a:txBody>
                  <a:tcPr marL="67211" marR="67211" marT="33605" marB="33605"/>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300" b="0" i="0" u="none" strike="noStrike" kern="1200" cap="none" spc="0" normalizeH="0" baseline="0" noProof="0" dirty="0">
                          <a:ln>
                            <a:noFill/>
                          </a:ln>
                          <a:solidFill>
                            <a:prstClr val="black"/>
                          </a:solidFill>
                          <a:effectLst/>
                          <a:uLnTx/>
                          <a:uFillTx/>
                          <a:latin typeface="+mn-lt"/>
                        </a:rPr>
                        <a:t>Pourcentage des ménages possédant au moins 1 MILD </a:t>
                      </a:r>
                    </a:p>
                  </a:txBody>
                  <a:tcPr marL="67211" marR="67211" marT="33605" marB="33605"/>
                </a:tc>
                <a:tc>
                  <a:txBody>
                    <a:bodyPr/>
                    <a:lstStyle/>
                    <a:p>
                      <a:r>
                        <a:rPr lang="fr-FR" sz="1000" dirty="0"/>
                        <a:t>63%</a:t>
                      </a:r>
                    </a:p>
                  </a:txBody>
                  <a:tcPr marL="67211" marR="67211" marT="33605" marB="33605"/>
                </a:tc>
                <a:extLst>
                  <a:ext uri="{0D108BD9-81ED-4DB2-BD59-A6C34878D82A}">
                    <a16:rowId xmlns:a16="http://schemas.microsoft.com/office/drawing/2014/main" val="10001"/>
                  </a:ext>
                </a:extLst>
              </a:tr>
              <a:tr h="470475">
                <a:tc vMerge="1">
                  <a:txBody>
                    <a:bodyPr/>
                    <a:lstStyle/>
                    <a:p>
                      <a:endParaRPr lang="fr-FR"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300" b="0" i="0" u="none" strike="noStrike" kern="1200" cap="none" spc="0" normalizeH="0" baseline="0" noProof="0" dirty="0">
                          <a:ln>
                            <a:noFill/>
                          </a:ln>
                          <a:solidFill>
                            <a:prstClr val="black"/>
                          </a:solidFill>
                          <a:effectLst/>
                          <a:uLnTx/>
                          <a:uFillTx/>
                          <a:latin typeface="+mn-lt"/>
                        </a:rPr>
                        <a:t>Pourcentage des ménages possédant 1 MILD pour 2 personnes </a:t>
                      </a:r>
                    </a:p>
                  </a:txBody>
                  <a:tcPr marL="67211" marR="67211" marT="33605" marB="33605"/>
                </a:tc>
                <a:tc>
                  <a:txBody>
                    <a:bodyPr/>
                    <a:lstStyle/>
                    <a:p>
                      <a:r>
                        <a:rPr lang="fr-FR" sz="1000" dirty="0"/>
                        <a:t>26,2%</a:t>
                      </a:r>
                    </a:p>
                  </a:txBody>
                  <a:tcPr marL="67211" marR="67211" marT="33605" marB="33605"/>
                </a:tc>
                <a:extLst>
                  <a:ext uri="{0D108BD9-81ED-4DB2-BD59-A6C34878D82A}">
                    <a16:rowId xmlns:a16="http://schemas.microsoft.com/office/drawing/2014/main" val="10002"/>
                  </a:ext>
                </a:extLst>
              </a:tr>
              <a:tr h="470475">
                <a:tc vMerge="1">
                  <a:txBody>
                    <a:bodyPr/>
                    <a:lstStyle/>
                    <a:p>
                      <a:endParaRPr lang="fr-FR"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300" b="0" i="0" u="none" strike="noStrike" kern="1200" cap="none" spc="0" normalizeH="0" baseline="0" noProof="0" dirty="0">
                          <a:ln>
                            <a:noFill/>
                          </a:ln>
                          <a:solidFill>
                            <a:prstClr val="black"/>
                          </a:solidFill>
                          <a:effectLst/>
                          <a:uLnTx/>
                          <a:uFillTx/>
                          <a:latin typeface="+mn-lt"/>
                        </a:rPr>
                        <a:t>Pourcentage de la population des ménages ayant dormi sous MILD la nuit précédente </a:t>
                      </a:r>
                    </a:p>
                  </a:txBody>
                  <a:tcPr marL="67211" marR="67211" marT="33605" marB="33605"/>
                </a:tc>
                <a:tc>
                  <a:txBody>
                    <a:bodyPr/>
                    <a:lstStyle/>
                    <a:p>
                      <a:r>
                        <a:rPr lang="fr-FR" sz="1000" dirty="0"/>
                        <a:t>48,4%</a:t>
                      </a:r>
                    </a:p>
                  </a:txBody>
                  <a:tcPr marL="67211" marR="67211" marT="33605" marB="33605"/>
                </a:tc>
                <a:extLst>
                  <a:ext uri="{0D108BD9-81ED-4DB2-BD59-A6C34878D82A}">
                    <a16:rowId xmlns:a16="http://schemas.microsoft.com/office/drawing/2014/main" val="10003"/>
                  </a:ext>
                </a:extLst>
              </a:tr>
              <a:tr h="272577">
                <a:tc vMerge="1">
                  <a:txBody>
                    <a:bodyPr/>
                    <a:lstStyle/>
                    <a:p>
                      <a:endParaRPr lang="fr-FR"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300" b="0" i="0" u="none" strike="noStrike" kern="1200" cap="none" spc="0" normalizeH="0" baseline="0" noProof="0" dirty="0">
                          <a:ln>
                            <a:noFill/>
                          </a:ln>
                          <a:solidFill>
                            <a:prstClr val="black"/>
                          </a:solidFill>
                          <a:effectLst/>
                          <a:uLnTx/>
                          <a:uFillTx/>
                          <a:latin typeface="+mn-lt"/>
                        </a:rPr>
                        <a:t>Traitement Préventif Intermittent 3</a:t>
                      </a:r>
                      <a:r>
                        <a:rPr kumimoji="0" lang="fr-FR" sz="1300" b="0" i="0" u="none" strike="noStrike" kern="1200" cap="none" spc="0" normalizeH="0" baseline="30000" noProof="0" dirty="0">
                          <a:ln>
                            <a:noFill/>
                          </a:ln>
                          <a:solidFill>
                            <a:prstClr val="black"/>
                          </a:solidFill>
                          <a:effectLst/>
                          <a:uLnTx/>
                          <a:uFillTx/>
                          <a:latin typeface="+mn-lt"/>
                        </a:rPr>
                        <a:t>ème</a:t>
                      </a:r>
                      <a:r>
                        <a:rPr kumimoji="0" lang="fr-FR" sz="1300" b="0" i="0" u="none" strike="noStrike" kern="1200" cap="none" spc="0" normalizeH="0" baseline="0" noProof="0" dirty="0">
                          <a:ln>
                            <a:noFill/>
                          </a:ln>
                          <a:solidFill>
                            <a:prstClr val="black"/>
                          </a:solidFill>
                          <a:effectLst/>
                          <a:uLnTx/>
                          <a:uFillTx/>
                          <a:latin typeface="+mn-lt"/>
                        </a:rPr>
                        <a:t> dose </a:t>
                      </a:r>
                    </a:p>
                  </a:txBody>
                  <a:tcPr marL="67211" marR="67211" marT="33605" marB="33605"/>
                </a:tc>
                <a:tc>
                  <a:txBody>
                    <a:bodyPr/>
                    <a:lstStyle/>
                    <a:p>
                      <a:r>
                        <a:rPr lang="fr-FR" sz="1000" dirty="0"/>
                        <a:t>13,4%</a:t>
                      </a:r>
                    </a:p>
                  </a:txBody>
                  <a:tcPr marL="67211" marR="67211" marT="33605" marB="33605"/>
                </a:tc>
                <a:extLst>
                  <a:ext uri="{0D108BD9-81ED-4DB2-BD59-A6C34878D82A}">
                    <a16:rowId xmlns:a16="http://schemas.microsoft.com/office/drawing/2014/main" val="10004"/>
                  </a:ext>
                </a:extLst>
              </a:tr>
              <a:tr h="363592">
                <a:tc vMerge="1">
                  <a:txBody>
                    <a:bodyPr/>
                    <a:lstStyle/>
                    <a:p>
                      <a:endParaRPr lang="fr-FR" dirty="0"/>
                    </a:p>
                  </a:txBody>
                  <a:tcPr/>
                </a:tc>
                <a:tc>
                  <a:txBody>
                    <a:bodyPr/>
                    <a:lstStyle/>
                    <a:p>
                      <a:r>
                        <a:rPr lang="fr-FR" sz="1000" dirty="0"/>
                        <a:t>Pourcentage d’enfants de moins de 5 ans ayant dormi sous MILD la nuit précédente</a:t>
                      </a:r>
                    </a:p>
                  </a:txBody>
                  <a:tcPr marL="67211" marR="67211" marT="33605" marB="33605"/>
                </a:tc>
                <a:tc>
                  <a:txBody>
                    <a:bodyPr/>
                    <a:lstStyle/>
                    <a:p>
                      <a:r>
                        <a:rPr lang="fr-FR" sz="1000" dirty="0"/>
                        <a:t>51%</a:t>
                      </a:r>
                    </a:p>
                  </a:txBody>
                  <a:tcPr marL="67211" marR="67211" marT="33605" marB="33605"/>
                </a:tc>
                <a:extLst>
                  <a:ext uri="{0D108BD9-81ED-4DB2-BD59-A6C34878D82A}">
                    <a16:rowId xmlns:a16="http://schemas.microsoft.com/office/drawing/2014/main" val="10005"/>
                  </a:ext>
                </a:extLst>
              </a:tr>
              <a:tr h="363592">
                <a:tc vMerge="1">
                  <a:txBody>
                    <a:bodyPr/>
                    <a:lstStyle/>
                    <a:p>
                      <a:endParaRPr lang="fr-FR"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000" dirty="0"/>
                        <a:t>Pourcentage d’enfants de moins de 5 ans ayant dormi sous MILD la nuit précédente</a:t>
                      </a:r>
                    </a:p>
                  </a:txBody>
                  <a:tcPr marL="67211" marR="67211" marT="33605" marB="33605"/>
                </a:tc>
                <a:tc>
                  <a:txBody>
                    <a:bodyPr/>
                    <a:lstStyle/>
                    <a:p>
                      <a:r>
                        <a:rPr lang="fr-FR" sz="1000" dirty="0"/>
                        <a:t>52,4%</a:t>
                      </a:r>
                    </a:p>
                  </a:txBody>
                  <a:tcPr marL="67211" marR="67211" marT="33605" marB="33605"/>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66571340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374677" cy="886397"/>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La carte de score peut être examinée à tous les niveaux</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2. Identifier les mécanismes de redevabilité existants</a:t>
            </a:r>
          </a:p>
        </p:txBody>
      </p:sp>
      <p:sp>
        <p:nvSpPr>
          <p:cNvPr id="17" name="TextBox 16">
            <a:extLst>
              <a:ext uri="{FF2B5EF4-FFF2-40B4-BE49-F238E27FC236}">
                <a16:creationId xmlns:a16="http://schemas.microsoft.com/office/drawing/2014/main" id="{8B49C0E7-65A6-AF42-975D-F67186543CAB}"/>
              </a:ext>
            </a:extLst>
          </p:cNvPr>
          <p:cNvSpPr txBox="1"/>
          <p:nvPr/>
        </p:nvSpPr>
        <p:spPr>
          <a:xfrm>
            <a:off x="449522" y="1822595"/>
            <a:ext cx="1742931" cy="338478"/>
          </a:xfrm>
          <a:prstGeom prst="rect">
            <a:avLst/>
          </a:prstGeom>
          <a:solidFill>
            <a:schemeClr val="accent1"/>
          </a:solidFill>
        </p:spPr>
        <p:txBody>
          <a:bodyPr wrap="square" lIns="91393" tIns="45696" rIns="91393" bIns="45696" rtlCol="0">
            <a:spAutoFit/>
          </a:bodyPr>
          <a:lstStyle/>
          <a:p>
            <a:pPr algn="ctr" defTabSz="914303"/>
            <a:r>
              <a:rPr lang="fr-FR" sz="1568" b="1" dirty="0">
                <a:solidFill>
                  <a:prstClr val="black"/>
                </a:solidFill>
                <a:latin typeface="EYInterstate Regular" panose="02000503020000020004" pitchFamily="2" charset="0"/>
              </a:rPr>
              <a:t>National</a:t>
            </a:r>
          </a:p>
        </p:txBody>
      </p:sp>
      <p:sp>
        <p:nvSpPr>
          <p:cNvPr id="18" name="TextBox 17">
            <a:extLst>
              <a:ext uri="{FF2B5EF4-FFF2-40B4-BE49-F238E27FC236}">
                <a16:creationId xmlns:a16="http://schemas.microsoft.com/office/drawing/2014/main" id="{BDA6EA19-73DD-C84E-9FCE-9691F8E4B187}"/>
              </a:ext>
            </a:extLst>
          </p:cNvPr>
          <p:cNvSpPr txBox="1"/>
          <p:nvPr/>
        </p:nvSpPr>
        <p:spPr>
          <a:xfrm>
            <a:off x="2604384" y="1822595"/>
            <a:ext cx="1796164" cy="338492"/>
          </a:xfrm>
          <a:prstGeom prst="rect">
            <a:avLst/>
          </a:prstGeom>
          <a:solidFill>
            <a:schemeClr val="accent1"/>
          </a:solidFill>
        </p:spPr>
        <p:txBody>
          <a:bodyPr wrap="square" lIns="91393" tIns="45696" rIns="91393" bIns="45696" rtlCol="0">
            <a:spAutoFit/>
          </a:bodyPr>
          <a:lstStyle/>
          <a:p>
            <a:pPr algn="ctr" defTabSz="914303"/>
            <a:r>
              <a:rPr lang="fr-FR" sz="1568" b="1" dirty="0">
                <a:solidFill>
                  <a:prstClr val="black"/>
                </a:solidFill>
                <a:latin typeface="EYInterstate Regular" panose="02000503020000020004" pitchFamily="2" charset="0"/>
              </a:rPr>
              <a:t>Région</a:t>
            </a:r>
          </a:p>
        </p:txBody>
      </p:sp>
      <p:sp>
        <p:nvSpPr>
          <p:cNvPr id="19" name="TextBox 18">
            <a:extLst>
              <a:ext uri="{FF2B5EF4-FFF2-40B4-BE49-F238E27FC236}">
                <a16:creationId xmlns:a16="http://schemas.microsoft.com/office/drawing/2014/main" id="{9E25BF41-5A5F-1249-A968-0A5E4DE0730C}"/>
              </a:ext>
            </a:extLst>
          </p:cNvPr>
          <p:cNvSpPr txBox="1"/>
          <p:nvPr/>
        </p:nvSpPr>
        <p:spPr>
          <a:xfrm>
            <a:off x="6934112" y="1822595"/>
            <a:ext cx="1781289" cy="338478"/>
          </a:xfrm>
          <a:prstGeom prst="rect">
            <a:avLst/>
          </a:prstGeom>
          <a:solidFill>
            <a:schemeClr val="accent1"/>
          </a:solidFill>
        </p:spPr>
        <p:txBody>
          <a:bodyPr wrap="square" lIns="91393" tIns="45696" rIns="91393" bIns="45696" rtlCol="0">
            <a:spAutoFit/>
          </a:bodyPr>
          <a:lstStyle/>
          <a:p>
            <a:pPr algn="ctr" defTabSz="914303"/>
            <a:r>
              <a:rPr lang="fr-FR" sz="1568" b="1" dirty="0">
                <a:solidFill>
                  <a:sysClr val="windowText" lastClr="000000"/>
                </a:solidFill>
                <a:latin typeface="EYInterstate Regular" panose="02000503020000020004" pitchFamily="2" charset="0"/>
              </a:rPr>
              <a:t>Communauté </a:t>
            </a:r>
          </a:p>
        </p:txBody>
      </p:sp>
      <p:sp>
        <p:nvSpPr>
          <p:cNvPr id="27" name="TextBox 26">
            <a:extLst>
              <a:ext uri="{FF2B5EF4-FFF2-40B4-BE49-F238E27FC236}">
                <a16:creationId xmlns:a16="http://schemas.microsoft.com/office/drawing/2014/main" id="{A0B934F5-FC1B-ED47-B2A0-7E2EB8183B5C}"/>
              </a:ext>
            </a:extLst>
          </p:cNvPr>
          <p:cNvSpPr txBox="1"/>
          <p:nvPr/>
        </p:nvSpPr>
        <p:spPr>
          <a:xfrm>
            <a:off x="4804843" y="1822595"/>
            <a:ext cx="1796164" cy="338492"/>
          </a:xfrm>
          <a:prstGeom prst="rect">
            <a:avLst/>
          </a:prstGeom>
          <a:solidFill>
            <a:schemeClr val="accent1"/>
          </a:solidFill>
        </p:spPr>
        <p:txBody>
          <a:bodyPr wrap="square" lIns="91393" tIns="45696" rIns="91393" bIns="45696" rtlCol="0">
            <a:spAutoFit/>
          </a:bodyPr>
          <a:lstStyle/>
          <a:p>
            <a:pPr algn="ctr" defTabSz="914303"/>
            <a:r>
              <a:rPr lang="fr-FR" sz="1568" b="1" dirty="0">
                <a:solidFill>
                  <a:prstClr val="black"/>
                </a:solidFill>
                <a:latin typeface="EYInterstate Regular" panose="02000503020000020004" pitchFamily="2" charset="0"/>
              </a:rPr>
              <a:t>District</a:t>
            </a:r>
          </a:p>
        </p:txBody>
      </p:sp>
      <p:sp>
        <p:nvSpPr>
          <p:cNvPr id="33" name="Rectangle: Rounded Corners 6">
            <a:extLst>
              <a:ext uri="{FF2B5EF4-FFF2-40B4-BE49-F238E27FC236}">
                <a16:creationId xmlns:a16="http://schemas.microsoft.com/office/drawing/2014/main" id="{EC828B43-378E-8E44-9B44-B41CB0692C9E}"/>
              </a:ext>
            </a:extLst>
          </p:cNvPr>
          <p:cNvSpPr/>
          <p:nvPr/>
        </p:nvSpPr>
        <p:spPr>
          <a:xfrm>
            <a:off x="448073" y="2361471"/>
            <a:ext cx="1744380" cy="3592008"/>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017"/>
            <a:endParaRPr lang="en-US" sz="1345" b="1" dirty="0">
              <a:solidFill>
                <a:prstClr val="white"/>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65B13A75-F86E-234A-AD2E-02DC3F78E11C}"/>
              </a:ext>
            </a:extLst>
          </p:cNvPr>
          <p:cNvSpPr txBox="1"/>
          <p:nvPr/>
        </p:nvSpPr>
        <p:spPr>
          <a:xfrm>
            <a:off x="448072" y="2523857"/>
            <a:ext cx="1744380" cy="1618541"/>
          </a:xfrm>
          <a:prstGeom prst="rect">
            <a:avLst/>
          </a:prstGeom>
          <a:noFill/>
        </p:spPr>
        <p:txBody>
          <a:bodyPr wrap="square" lIns="91393" tIns="45696" rIns="91393" bIns="45696" rtlCol="0">
            <a:spAutoFit/>
          </a:bodyPr>
          <a:lstStyle/>
          <a:p>
            <a:pPr defTabSz="914303" fontAlgn="t">
              <a:spcBef>
                <a:spcPts val="1176"/>
              </a:spcBef>
            </a:pPr>
            <a:r>
              <a:rPr lang="fr-FR" sz="1000" dirty="0">
                <a:solidFill>
                  <a:srgbClr val="000000"/>
                </a:solidFill>
                <a:latin typeface="Arial" panose="020B0604020202020204" pitchFamily="34" charset="0"/>
              </a:rPr>
              <a:t>Par exemple:</a:t>
            </a:r>
          </a:p>
          <a:p>
            <a:pPr marL="168003" indent="-168003" defTabSz="914303" fontAlgn="t">
              <a:spcBef>
                <a:spcPts val="1176"/>
              </a:spcBef>
              <a:buFont typeface="Arial" panose="020B0604020202020204" pitchFamily="34" charset="0"/>
              <a:buChar char="•"/>
            </a:pPr>
            <a:r>
              <a:rPr lang="fr-FR" sz="1000" dirty="0">
                <a:solidFill>
                  <a:srgbClr val="000000"/>
                </a:solidFill>
                <a:latin typeface="Arial" panose="020B0604020202020204" pitchFamily="34" charset="0"/>
              </a:rPr>
              <a:t>Réunion du Cabinet</a:t>
            </a:r>
          </a:p>
          <a:p>
            <a:pPr marL="168003" indent="-168003" defTabSz="914303" fontAlgn="t">
              <a:spcBef>
                <a:spcPts val="1176"/>
              </a:spcBef>
              <a:buFont typeface="Arial" panose="020B0604020202020204" pitchFamily="34" charset="0"/>
              <a:buChar char="•"/>
            </a:pPr>
            <a:r>
              <a:rPr lang="fr-FR" sz="1000" dirty="0">
                <a:solidFill>
                  <a:srgbClr val="000000"/>
                </a:solidFill>
                <a:latin typeface="Arial" panose="020B0604020202020204" pitchFamily="34" charset="0"/>
              </a:rPr>
              <a:t>Comité d’orientation</a:t>
            </a:r>
          </a:p>
          <a:p>
            <a:pPr marL="168003" indent="-168003" defTabSz="914303" fontAlgn="t">
              <a:spcBef>
                <a:spcPts val="1176"/>
              </a:spcBef>
              <a:buFont typeface="Arial" panose="020B0604020202020204" pitchFamily="34" charset="0"/>
              <a:buChar char="•"/>
            </a:pPr>
            <a:r>
              <a:rPr lang="fr-FR" sz="1000" dirty="0">
                <a:solidFill>
                  <a:srgbClr val="000000"/>
                </a:solidFill>
                <a:latin typeface="Arial" panose="020B0604020202020204" pitchFamily="34" charset="0"/>
              </a:rPr>
              <a:t>Comité de pilotage PRODESS</a:t>
            </a:r>
          </a:p>
          <a:p>
            <a:pPr marL="168003" indent="-168003" defTabSz="914303" fontAlgn="t">
              <a:spcBef>
                <a:spcPts val="1176"/>
              </a:spcBef>
              <a:buFont typeface="Arial" panose="020B0604020202020204" pitchFamily="34" charset="0"/>
              <a:buChar char="•"/>
            </a:pPr>
            <a:endParaRPr lang="fr-FR" sz="1000" dirty="0">
              <a:solidFill>
                <a:srgbClr val="000000"/>
              </a:solidFill>
              <a:latin typeface="Arial" panose="020B0604020202020204" pitchFamily="34" charset="0"/>
            </a:endParaRPr>
          </a:p>
        </p:txBody>
      </p:sp>
      <p:sp>
        <p:nvSpPr>
          <p:cNvPr id="34" name="Rectangle: Rounded Corners 6">
            <a:extLst>
              <a:ext uri="{FF2B5EF4-FFF2-40B4-BE49-F238E27FC236}">
                <a16:creationId xmlns:a16="http://schemas.microsoft.com/office/drawing/2014/main" id="{CE7FE1F8-2EAE-0049-AD68-E22AF67FD86C}"/>
              </a:ext>
            </a:extLst>
          </p:cNvPr>
          <p:cNvSpPr/>
          <p:nvPr/>
        </p:nvSpPr>
        <p:spPr>
          <a:xfrm>
            <a:off x="2604384" y="2361470"/>
            <a:ext cx="1744380" cy="3592008"/>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017"/>
            <a:endParaRPr lang="en-US" sz="1345" b="1" dirty="0">
              <a:solidFill>
                <a:prstClr val="white"/>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DA33C86A-957D-5448-BA4B-3B9058AB5D95}"/>
              </a:ext>
            </a:extLst>
          </p:cNvPr>
          <p:cNvSpPr txBox="1"/>
          <p:nvPr/>
        </p:nvSpPr>
        <p:spPr>
          <a:xfrm>
            <a:off x="2604385" y="2523856"/>
            <a:ext cx="1744379" cy="1785056"/>
          </a:xfrm>
          <a:prstGeom prst="rect">
            <a:avLst/>
          </a:prstGeom>
          <a:noFill/>
        </p:spPr>
        <p:txBody>
          <a:bodyPr wrap="square" lIns="91393" tIns="45696" rIns="91393" bIns="45696" rtlCol="0">
            <a:spAutoFit/>
          </a:bodyPr>
          <a:lstStyle/>
          <a:p>
            <a:pPr defTabSz="914303" fontAlgn="t">
              <a:spcBef>
                <a:spcPts val="1176"/>
              </a:spcBef>
            </a:pPr>
            <a:r>
              <a:rPr lang="fr-FR" sz="1000" dirty="0">
                <a:solidFill>
                  <a:srgbClr val="000000"/>
                </a:solidFill>
                <a:latin typeface="Arial" panose="020B0604020202020204" pitchFamily="34" charset="0"/>
              </a:rPr>
              <a:t>Par exemple:</a:t>
            </a:r>
          </a:p>
          <a:p>
            <a:pPr marL="168003" indent="-168003" defTabSz="914303" fontAlgn="t">
              <a:spcBef>
                <a:spcPts val="1176"/>
              </a:spcBef>
              <a:buFont typeface="Arial" panose="020B0604020202020204" pitchFamily="34" charset="0"/>
              <a:buChar char="•"/>
            </a:pPr>
            <a:r>
              <a:rPr lang="fr-FR" sz="1000" dirty="0">
                <a:solidFill>
                  <a:srgbClr val="000000"/>
                </a:solidFill>
                <a:latin typeface="Arial" panose="020B0604020202020204" pitchFamily="34" charset="0"/>
              </a:rPr>
              <a:t>CROCEP</a:t>
            </a:r>
          </a:p>
          <a:p>
            <a:pPr marL="168003" indent="-168003" defTabSz="914303" fontAlgn="t">
              <a:spcBef>
                <a:spcPts val="1176"/>
              </a:spcBef>
              <a:buFont typeface="Arial" panose="020B0604020202020204" pitchFamily="34" charset="0"/>
              <a:buChar char="•"/>
            </a:pPr>
            <a:r>
              <a:rPr lang="fr-FR" sz="1000" dirty="0">
                <a:solidFill>
                  <a:srgbClr val="000000"/>
                </a:solidFill>
                <a:latin typeface="Arial" panose="020B0604020202020204" pitchFamily="34" charset="0"/>
              </a:rPr>
              <a:t>Réunion hebdomadaire</a:t>
            </a:r>
          </a:p>
          <a:p>
            <a:pPr marL="168003" indent="-168003" defTabSz="914303" fontAlgn="t">
              <a:spcBef>
                <a:spcPts val="1176"/>
              </a:spcBef>
              <a:buFont typeface="Arial" panose="020B0604020202020204" pitchFamily="34" charset="0"/>
              <a:buChar char="•"/>
            </a:pPr>
            <a:r>
              <a:rPr lang="fr-FR" sz="1000" dirty="0">
                <a:solidFill>
                  <a:srgbClr val="000000"/>
                </a:solidFill>
                <a:latin typeface="Arial" panose="020B0604020202020204" pitchFamily="34" charset="0"/>
              </a:rPr>
              <a:t>Réunion de </a:t>
            </a:r>
            <a:r>
              <a:rPr lang="fr-FR" sz="1000" dirty="0" err="1">
                <a:solidFill>
                  <a:srgbClr val="000000"/>
                </a:solidFill>
                <a:latin typeface="Arial" panose="020B0604020202020204" pitchFamily="34" charset="0"/>
              </a:rPr>
              <a:t>dévelopment</a:t>
            </a:r>
            <a:r>
              <a:rPr lang="fr-FR" sz="1000" dirty="0">
                <a:solidFill>
                  <a:srgbClr val="000000"/>
                </a:solidFill>
                <a:latin typeface="Arial" panose="020B0604020202020204" pitchFamily="34" charset="0"/>
              </a:rPr>
              <a:t> de la région</a:t>
            </a:r>
          </a:p>
          <a:p>
            <a:pPr defTabSz="914303" fontAlgn="t">
              <a:spcBef>
                <a:spcPts val="1176"/>
              </a:spcBef>
            </a:pPr>
            <a:endParaRPr lang="fr-FR" sz="1000" dirty="0">
              <a:solidFill>
                <a:srgbClr val="000000"/>
              </a:solidFill>
              <a:latin typeface="Arial" panose="020B0604020202020204" pitchFamily="34" charset="0"/>
            </a:endParaRPr>
          </a:p>
        </p:txBody>
      </p:sp>
      <p:sp>
        <p:nvSpPr>
          <p:cNvPr id="36" name="Rectangle: Rounded Corners 6">
            <a:extLst>
              <a:ext uri="{FF2B5EF4-FFF2-40B4-BE49-F238E27FC236}">
                <a16:creationId xmlns:a16="http://schemas.microsoft.com/office/drawing/2014/main" id="{F1601151-7BF7-F444-B17C-BB99F39B2062}"/>
              </a:ext>
            </a:extLst>
          </p:cNvPr>
          <p:cNvSpPr/>
          <p:nvPr/>
        </p:nvSpPr>
        <p:spPr>
          <a:xfrm>
            <a:off x="4804844" y="2361470"/>
            <a:ext cx="1744380" cy="3592008"/>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017"/>
            <a:endParaRPr lang="en-US" sz="1345" b="1" dirty="0">
              <a:solidFill>
                <a:prstClr val="white"/>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A90B0C94-2FC0-A745-A452-48C8F08DEBAA}"/>
              </a:ext>
            </a:extLst>
          </p:cNvPr>
          <p:cNvSpPr txBox="1"/>
          <p:nvPr/>
        </p:nvSpPr>
        <p:spPr>
          <a:xfrm>
            <a:off x="4888577" y="2523856"/>
            <a:ext cx="1533895" cy="1163077"/>
          </a:xfrm>
          <a:prstGeom prst="rect">
            <a:avLst/>
          </a:prstGeom>
          <a:noFill/>
        </p:spPr>
        <p:txBody>
          <a:bodyPr wrap="square" lIns="91393" tIns="45696" rIns="91393" bIns="45696" rtlCol="0">
            <a:spAutoFit/>
          </a:bodyPr>
          <a:lstStyle/>
          <a:p>
            <a:pPr defTabSz="914303" fontAlgn="t">
              <a:spcBef>
                <a:spcPts val="1176"/>
              </a:spcBef>
            </a:pPr>
            <a:r>
              <a:rPr lang="fr-FR" sz="1000" dirty="0">
                <a:solidFill>
                  <a:srgbClr val="000000"/>
                </a:solidFill>
                <a:latin typeface="Arial" panose="020B0604020202020204" pitchFamily="34" charset="0"/>
              </a:rPr>
              <a:t>Par exemple:</a:t>
            </a:r>
          </a:p>
          <a:p>
            <a:pPr marL="168003" indent="-168003" defTabSz="914303" fontAlgn="t">
              <a:spcBef>
                <a:spcPts val="1176"/>
              </a:spcBef>
              <a:buFont typeface="Arial" panose="020B0604020202020204" pitchFamily="34" charset="0"/>
              <a:buChar char="•"/>
            </a:pPr>
            <a:r>
              <a:rPr lang="fr-FR" sz="1000" dirty="0">
                <a:solidFill>
                  <a:srgbClr val="000000"/>
                </a:solidFill>
                <a:latin typeface="Arial" panose="020B0604020202020204" pitchFamily="34" charset="0"/>
              </a:rPr>
              <a:t>Conseil de </a:t>
            </a:r>
            <a:r>
              <a:rPr lang="fr-FR" sz="1000" dirty="0" err="1">
                <a:solidFill>
                  <a:srgbClr val="000000"/>
                </a:solidFill>
                <a:latin typeface="Arial" panose="020B0604020202020204" pitchFamily="34" charset="0"/>
              </a:rPr>
              <a:t>géstion</a:t>
            </a:r>
            <a:endParaRPr lang="fr-FR" sz="1000" dirty="0">
              <a:solidFill>
                <a:srgbClr val="000000"/>
              </a:solidFill>
              <a:latin typeface="Arial" panose="020B0604020202020204" pitchFamily="34" charset="0"/>
            </a:endParaRPr>
          </a:p>
          <a:p>
            <a:pPr marL="168003" indent="-168003" defTabSz="914303" fontAlgn="t">
              <a:spcBef>
                <a:spcPts val="1176"/>
              </a:spcBef>
              <a:buFont typeface="Arial" panose="020B0604020202020204" pitchFamily="34" charset="0"/>
              <a:buChar char="•"/>
            </a:pPr>
            <a:r>
              <a:rPr lang="fr-FR" sz="1000" dirty="0">
                <a:solidFill>
                  <a:srgbClr val="000000"/>
                </a:solidFill>
                <a:latin typeface="Arial" panose="020B0604020202020204" pitchFamily="34" charset="0"/>
              </a:rPr>
              <a:t>Réunion de </a:t>
            </a:r>
            <a:r>
              <a:rPr lang="fr-FR" sz="1000" dirty="0" err="1">
                <a:solidFill>
                  <a:srgbClr val="000000"/>
                </a:solidFill>
                <a:latin typeface="Arial" panose="020B0604020202020204" pitchFamily="34" charset="0"/>
              </a:rPr>
              <a:t>development</a:t>
            </a:r>
            <a:r>
              <a:rPr lang="fr-FR" sz="1000" dirty="0">
                <a:solidFill>
                  <a:srgbClr val="000000"/>
                </a:solidFill>
                <a:latin typeface="Arial" panose="020B0604020202020204" pitchFamily="34" charset="0"/>
              </a:rPr>
              <a:t> du district</a:t>
            </a:r>
          </a:p>
        </p:txBody>
      </p:sp>
      <p:sp>
        <p:nvSpPr>
          <p:cNvPr id="38" name="Rectangle: Rounded Corners 6">
            <a:extLst>
              <a:ext uri="{FF2B5EF4-FFF2-40B4-BE49-F238E27FC236}">
                <a16:creationId xmlns:a16="http://schemas.microsoft.com/office/drawing/2014/main" id="{F3D8B60C-32DF-0E4D-A67B-78A809E5A437}"/>
              </a:ext>
            </a:extLst>
          </p:cNvPr>
          <p:cNvSpPr/>
          <p:nvPr/>
        </p:nvSpPr>
        <p:spPr>
          <a:xfrm>
            <a:off x="6971020" y="2361470"/>
            <a:ext cx="1744380" cy="3592008"/>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017"/>
            <a:endParaRPr lang="en-US" sz="1345" b="1" dirty="0">
              <a:solidFill>
                <a:prstClr val="white"/>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42501B3E-5FB6-E845-83FC-63E40C567D9B}"/>
              </a:ext>
            </a:extLst>
          </p:cNvPr>
          <p:cNvSpPr txBox="1"/>
          <p:nvPr/>
        </p:nvSpPr>
        <p:spPr>
          <a:xfrm>
            <a:off x="7054754" y="2523856"/>
            <a:ext cx="1533895" cy="1772373"/>
          </a:xfrm>
          <a:prstGeom prst="rect">
            <a:avLst/>
          </a:prstGeom>
          <a:noFill/>
        </p:spPr>
        <p:txBody>
          <a:bodyPr wrap="square" lIns="91393" tIns="45696" rIns="91393" bIns="45696" rtlCol="0">
            <a:spAutoFit/>
          </a:bodyPr>
          <a:lstStyle/>
          <a:p>
            <a:pPr defTabSz="914303" fontAlgn="t">
              <a:spcBef>
                <a:spcPts val="1176"/>
              </a:spcBef>
            </a:pPr>
            <a:r>
              <a:rPr lang="fr-FR" sz="1000" dirty="0">
                <a:solidFill>
                  <a:srgbClr val="000000"/>
                </a:solidFill>
                <a:latin typeface="Arial" panose="020B0604020202020204" pitchFamily="34" charset="0"/>
              </a:rPr>
              <a:t>Par exemple:</a:t>
            </a:r>
          </a:p>
          <a:p>
            <a:pPr marL="168003" indent="-168003" defTabSz="914303" fontAlgn="t">
              <a:spcBef>
                <a:spcPts val="1176"/>
              </a:spcBef>
              <a:buFont typeface="Arial" panose="020B0604020202020204" pitchFamily="34" charset="0"/>
              <a:buChar char="•"/>
            </a:pPr>
            <a:r>
              <a:rPr lang="fr-FR" sz="1000" dirty="0" err="1">
                <a:solidFill>
                  <a:srgbClr val="000000"/>
                </a:solidFill>
                <a:latin typeface="Arial" panose="020B0604020202020204" pitchFamily="34" charset="0"/>
              </a:rPr>
              <a:t>Reunion</a:t>
            </a:r>
            <a:r>
              <a:rPr lang="fr-FR" sz="1000" dirty="0">
                <a:solidFill>
                  <a:srgbClr val="000000"/>
                </a:solidFill>
                <a:latin typeface="Arial" panose="020B0604020202020204" pitchFamily="34" charset="0"/>
              </a:rPr>
              <a:t> des collectivités</a:t>
            </a:r>
          </a:p>
          <a:p>
            <a:pPr marL="168003" indent="-168003" defTabSz="914303" fontAlgn="t">
              <a:spcBef>
                <a:spcPts val="1176"/>
              </a:spcBef>
              <a:buFont typeface="Arial" panose="020B0604020202020204" pitchFamily="34" charset="0"/>
              <a:buChar char="•"/>
            </a:pPr>
            <a:r>
              <a:rPr lang="fr-FR" sz="1000" dirty="0">
                <a:solidFill>
                  <a:srgbClr val="000000"/>
                </a:solidFill>
                <a:latin typeface="Arial" panose="020B0604020202020204" pitchFamily="34" charset="0"/>
              </a:rPr>
              <a:t>Assemblée générale de l’ASACO</a:t>
            </a:r>
          </a:p>
          <a:p>
            <a:pPr marL="168003" indent="-168003" defTabSz="914303" fontAlgn="t">
              <a:spcBef>
                <a:spcPts val="1176"/>
              </a:spcBef>
              <a:buFont typeface="Arial" panose="020B0604020202020204" pitchFamily="34" charset="0"/>
              <a:buChar char="•"/>
            </a:pPr>
            <a:r>
              <a:rPr lang="fr-FR" sz="1000" dirty="0">
                <a:solidFill>
                  <a:srgbClr val="000000"/>
                </a:solidFill>
                <a:latin typeface="Arial" panose="020B0604020202020204" pitchFamily="34" charset="0"/>
              </a:rPr>
              <a:t>Comite de gestion</a:t>
            </a:r>
          </a:p>
          <a:p>
            <a:pPr marL="168003" indent="-168003" defTabSz="914303" fontAlgn="t">
              <a:spcBef>
                <a:spcPts val="1176"/>
              </a:spcBef>
              <a:buFont typeface="Arial" panose="020B0604020202020204" pitchFamily="34" charset="0"/>
              <a:buChar char="•"/>
            </a:pPr>
            <a:endParaRPr lang="fr-FR" sz="1000" dirty="0">
              <a:solidFill>
                <a:srgbClr val="000000"/>
              </a:solidFill>
              <a:latin typeface="Arial" panose="020B0604020202020204" pitchFamily="34" charset="0"/>
            </a:endParaRPr>
          </a:p>
        </p:txBody>
      </p:sp>
      <p:sp>
        <p:nvSpPr>
          <p:cNvPr id="3" name="Rectangle 2">
            <a:extLst>
              <a:ext uri="{FF2B5EF4-FFF2-40B4-BE49-F238E27FC236}">
                <a16:creationId xmlns:a16="http://schemas.microsoft.com/office/drawing/2014/main" id="{70DE3A9B-231C-E34F-AC86-9D39275F9674}"/>
              </a:ext>
            </a:extLst>
          </p:cNvPr>
          <p:cNvSpPr/>
          <p:nvPr/>
        </p:nvSpPr>
        <p:spPr>
          <a:xfrm>
            <a:off x="448072" y="4235676"/>
            <a:ext cx="1744380" cy="1323439"/>
          </a:xfrm>
          <a:prstGeom prst="rect">
            <a:avLst/>
          </a:prstGeom>
        </p:spPr>
        <p:txBody>
          <a:bodyPr wrap="square">
            <a:spAutoFit/>
          </a:bodyPr>
          <a:lstStyle/>
          <a:p>
            <a:pPr defTabSz="914303" fontAlgn="t">
              <a:spcBef>
                <a:spcPts val="1176"/>
              </a:spcBef>
            </a:pPr>
            <a:r>
              <a:rPr lang="fr-FR" sz="1000" b="1" dirty="0">
                <a:solidFill>
                  <a:srgbClr val="000000"/>
                </a:solidFill>
                <a:latin typeface="Arial" panose="020B0604020202020204" pitchFamily="34" charset="0"/>
              </a:rPr>
              <a:t>Bonnes pratiques</a:t>
            </a:r>
            <a:r>
              <a:rPr lang="fr-FR" sz="1000" dirty="0">
                <a:solidFill>
                  <a:srgbClr val="000000"/>
                </a:solidFill>
                <a:latin typeface="Arial" panose="020B0604020202020204" pitchFamily="34" charset="0"/>
              </a:rPr>
              <a:t>:</a:t>
            </a:r>
          </a:p>
          <a:p>
            <a:pPr defTabSz="914303" fontAlgn="t">
              <a:spcBef>
                <a:spcPts val="1176"/>
              </a:spcBef>
            </a:pPr>
            <a:r>
              <a:rPr lang="fr-FR" sz="980" b="1" dirty="0">
                <a:solidFill>
                  <a:srgbClr val="6F0710"/>
                </a:solidFill>
                <a:latin typeface="Arial" panose="020B0604020202020204" pitchFamily="34" charset="0"/>
                <a:cs typeface="Arial" panose="020B0604020202020204" pitchFamily="34" charset="0"/>
              </a:rPr>
              <a:t>Un feuillet explicatif </a:t>
            </a:r>
            <a:r>
              <a:rPr lang="fr-FR" sz="1000" dirty="0">
                <a:solidFill>
                  <a:srgbClr val="000000"/>
                </a:solidFill>
                <a:latin typeface="Arial" panose="020B0604020202020204" pitchFamily="34" charset="0"/>
              </a:rPr>
              <a:t>peut être conçu pour expliquer les indicateurs techniques et faciliter la compréhension de la carte de score </a:t>
            </a:r>
          </a:p>
        </p:txBody>
      </p:sp>
      <p:sp>
        <p:nvSpPr>
          <p:cNvPr id="4" name="Rectangle 3">
            <a:extLst>
              <a:ext uri="{FF2B5EF4-FFF2-40B4-BE49-F238E27FC236}">
                <a16:creationId xmlns:a16="http://schemas.microsoft.com/office/drawing/2014/main" id="{72695FC3-84D7-0B4D-925D-C31ABF48689A}"/>
              </a:ext>
            </a:extLst>
          </p:cNvPr>
          <p:cNvSpPr/>
          <p:nvPr/>
        </p:nvSpPr>
        <p:spPr>
          <a:xfrm>
            <a:off x="2614248" y="4235676"/>
            <a:ext cx="1734516" cy="1606594"/>
          </a:xfrm>
          <a:prstGeom prst="rect">
            <a:avLst/>
          </a:prstGeom>
        </p:spPr>
        <p:txBody>
          <a:bodyPr wrap="square">
            <a:spAutoFit/>
          </a:bodyPr>
          <a:lstStyle/>
          <a:p>
            <a:pPr defTabSz="914303" fontAlgn="t">
              <a:spcBef>
                <a:spcPts val="1176"/>
              </a:spcBef>
            </a:pPr>
            <a:r>
              <a:rPr lang="fr-FR" sz="1000" b="1" dirty="0">
                <a:solidFill>
                  <a:srgbClr val="000000"/>
                </a:solidFill>
                <a:latin typeface="Arial" panose="020B0604020202020204" pitchFamily="34" charset="0"/>
              </a:rPr>
              <a:t>Bonnes Pratiques:</a:t>
            </a:r>
          </a:p>
          <a:p>
            <a:pPr defTabSz="914303" fontAlgn="t">
              <a:spcBef>
                <a:spcPts val="1176"/>
              </a:spcBef>
            </a:pPr>
            <a:r>
              <a:rPr lang="fr-FR" sz="980" dirty="0">
                <a:solidFill>
                  <a:srgbClr val="D8D8D8">
                    <a:lumMod val="10000"/>
                  </a:srgbClr>
                </a:solidFill>
                <a:latin typeface="Arial" panose="020B0604020202020204" pitchFamily="34" charset="0"/>
                <a:cs typeface="Arial" panose="020B0604020202020204" pitchFamily="34" charset="0"/>
              </a:rPr>
              <a:t>Une présentation récapitulative peut aussi être rédigée chaque trimestre pour </a:t>
            </a:r>
            <a:r>
              <a:rPr lang="fr-FR" sz="980" b="1" dirty="0">
                <a:solidFill>
                  <a:srgbClr val="6F0710"/>
                </a:solidFill>
                <a:latin typeface="Arial" panose="020B0604020202020204" pitchFamily="34" charset="0"/>
                <a:cs typeface="Arial" panose="020B0604020202020204" pitchFamily="34" charset="0"/>
              </a:rPr>
              <a:t>mettre l’accent sur les problèmes de performance et sur les goulots d’étranglement</a:t>
            </a:r>
            <a:r>
              <a:rPr lang="fr-FR" sz="980" b="1" dirty="0">
                <a:solidFill>
                  <a:prstClr val="black"/>
                </a:solidFill>
                <a:latin typeface="Arial" panose="020B0604020202020204" pitchFamily="34" charset="0"/>
                <a:cs typeface="Arial" panose="020B0604020202020204" pitchFamily="34" charset="0"/>
              </a:rPr>
              <a:t>.</a:t>
            </a:r>
          </a:p>
        </p:txBody>
      </p:sp>
      <p:sp>
        <p:nvSpPr>
          <p:cNvPr id="40" name="Rectangle 39">
            <a:extLst>
              <a:ext uri="{FF2B5EF4-FFF2-40B4-BE49-F238E27FC236}">
                <a16:creationId xmlns:a16="http://schemas.microsoft.com/office/drawing/2014/main" id="{9F2EE751-8059-0349-9EB9-0A222C56850B}"/>
              </a:ext>
            </a:extLst>
          </p:cNvPr>
          <p:cNvSpPr/>
          <p:nvPr/>
        </p:nvSpPr>
        <p:spPr>
          <a:xfrm>
            <a:off x="6980884" y="4236322"/>
            <a:ext cx="1734516" cy="1903296"/>
          </a:xfrm>
          <a:prstGeom prst="rect">
            <a:avLst/>
          </a:prstGeom>
        </p:spPr>
        <p:txBody>
          <a:bodyPr wrap="square">
            <a:spAutoFit/>
          </a:bodyPr>
          <a:lstStyle/>
          <a:p>
            <a:pPr defTabSz="914303" fontAlgn="t">
              <a:spcBef>
                <a:spcPts val="1176"/>
              </a:spcBef>
            </a:pPr>
            <a:r>
              <a:rPr lang="fr-FR" sz="1000" b="1" dirty="0">
                <a:solidFill>
                  <a:srgbClr val="000000"/>
                </a:solidFill>
                <a:latin typeface="Arial" panose="020B0604020202020204" pitchFamily="34" charset="0"/>
              </a:rPr>
              <a:t>Bonnes Pratiques:</a:t>
            </a:r>
          </a:p>
          <a:p>
            <a:pPr defTabSz="914303" fontAlgn="t">
              <a:spcBef>
                <a:spcPts val="1176"/>
              </a:spcBef>
            </a:pPr>
            <a:r>
              <a:rPr lang="fr-FR" sz="980" b="1" dirty="0">
                <a:solidFill>
                  <a:srgbClr val="6F0710"/>
                </a:solidFill>
                <a:latin typeface="Arial" panose="020B0604020202020204" pitchFamily="34" charset="0"/>
                <a:cs typeface="Arial" panose="020B0604020202020204" pitchFamily="34" charset="0"/>
              </a:rPr>
              <a:t>Un atelier organisé avec la communauté avec le soutien de partenaires locaux</a:t>
            </a:r>
            <a:r>
              <a:rPr lang="fr-FR" sz="980" dirty="0">
                <a:solidFill>
                  <a:srgbClr val="D8D8D8">
                    <a:lumMod val="10000"/>
                  </a:srgbClr>
                </a:solidFill>
                <a:latin typeface="Arial" panose="020B0604020202020204" pitchFamily="34" charset="0"/>
                <a:cs typeface="Arial" panose="020B0604020202020204" pitchFamily="34" charset="0"/>
              </a:rPr>
              <a:t> peut être organisé pour discuter des performances d'une formation sanitaire particulière </a:t>
            </a:r>
          </a:p>
          <a:p>
            <a:pPr defTabSz="914303" fontAlgn="t">
              <a:spcBef>
                <a:spcPts val="1176"/>
              </a:spcBef>
            </a:pPr>
            <a:endParaRPr lang="fr-FR" sz="980" b="1" dirty="0">
              <a:solidFill>
                <a:prstClr val="black"/>
              </a:solidFill>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9A4BCFF7-F378-B349-8681-AEB4A0520617}"/>
              </a:ext>
            </a:extLst>
          </p:cNvPr>
          <p:cNvSpPr/>
          <p:nvPr/>
        </p:nvSpPr>
        <p:spPr>
          <a:xfrm>
            <a:off x="4866490" y="4236322"/>
            <a:ext cx="1734516" cy="1450848"/>
          </a:xfrm>
          <a:prstGeom prst="rect">
            <a:avLst/>
          </a:prstGeom>
        </p:spPr>
        <p:txBody>
          <a:bodyPr wrap="square">
            <a:spAutoFit/>
          </a:bodyPr>
          <a:lstStyle/>
          <a:p>
            <a:pPr defTabSz="914303" fontAlgn="t">
              <a:spcBef>
                <a:spcPts val="1176"/>
              </a:spcBef>
            </a:pPr>
            <a:r>
              <a:rPr lang="fr-FR" sz="1000" b="1" dirty="0">
                <a:solidFill>
                  <a:srgbClr val="000000"/>
                </a:solidFill>
                <a:latin typeface="Arial" panose="020B0604020202020204" pitchFamily="34" charset="0"/>
              </a:rPr>
              <a:t>Bonnes Pratiques:</a:t>
            </a:r>
          </a:p>
          <a:p>
            <a:pPr defTabSz="914303" fontAlgn="t">
              <a:spcBef>
                <a:spcPts val="1176"/>
              </a:spcBef>
            </a:pPr>
            <a:r>
              <a:rPr lang="fr-FR" sz="980" dirty="0">
                <a:solidFill>
                  <a:srgbClr val="D8D8D8">
                    <a:lumMod val="10000"/>
                  </a:srgbClr>
                </a:solidFill>
                <a:latin typeface="Arial" panose="020B0604020202020204" pitchFamily="34" charset="0"/>
                <a:cs typeface="Arial" panose="020B0604020202020204" pitchFamily="34" charset="0"/>
              </a:rPr>
              <a:t>Le point focal de la carte de score au niveau du district peut </a:t>
            </a:r>
            <a:r>
              <a:rPr lang="fr-FR" sz="980" b="1" dirty="0">
                <a:solidFill>
                  <a:schemeClr val="accent3"/>
                </a:solidFill>
                <a:latin typeface="Arial" panose="020B0604020202020204" pitchFamily="34" charset="0"/>
                <a:cs typeface="Arial" panose="020B0604020202020204" pitchFamily="34" charset="0"/>
              </a:rPr>
              <a:t>présenter l’analyse de la carte de score et les actions proposées </a:t>
            </a:r>
            <a:r>
              <a:rPr lang="fr-FR" sz="980" dirty="0">
                <a:solidFill>
                  <a:srgbClr val="D8D8D8">
                    <a:lumMod val="10000"/>
                  </a:srgbClr>
                </a:solidFill>
                <a:latin typeface="Arial" panose="020B0604020202020204" pitchFamily="34" charset="0"/>
                <a:cs typeface="Arial" panose="020B0604020202020204" pitchFamily="34" charset="0"/>
              </a:rPr>
              <a:t>et le budget requis pour leur mise en œuvre e</a:t>
            </a:r>
            <a:endParaRPr lang="fr-FR" sz="98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505551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374677" cy="886397"/>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A chaque niveau, des responsabilités doivent être clairement établies </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3. Processus trimestriel</a:t>
            </a:r>
          </a:p>
        </p:txBody>
      </p:sp>
      <p:sp>
        <p:nvSpPr>
          <p:cNvPr id="19" name="Text Placeholder 5">
            <a:extLst>
              <a:ext uri="{FF2B5EF4-FFF2-40B4-BE49-F238E27FC236}">
                <a16:creationId xmlns:a16="http://schemas.microsoft.com/office/drawing/2014/main" id="{A41D2C3B-A9BA-A446-80EE-69FD0431DD46}"/>
              </a:ext>
            </a:extLst>
          </p:cNvPr>
          <p:cNvSpPr txBox="1">
            <a:spLocks/>
          </p:cNvSpPr>
          <p:nvPr/>
        </p:nvSpPr>
        <p:spPr>
          <a:xfrm>
            <a:off x="261795" y="1972166"/>
            <a:ext cx="8155556" cy="3462486"/>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0035" indent="-280035">
              <a:lnSpc>
                <a:spcPts val="1764"/>
              </a:lnSpc>
              <a:spcAft>
                <a:spcPts val="588"/>
              </a:spcAft>
              <a:buFont typeface="Arial" panose="020B0604020202020204" pitchFamily="34" charset="0"/>
              <a:buChar char="•"/>
            </a:pPr>
            <a:r>
              <a:rPr lang="fr-FR" sz="1568" b="1" dirty="0"/>
              <a:t>Chaque pays </a:t>
            </a:r>
            <a:r>
              <a:rPr lang="fr-FR" sz="1568" dirty="0"/>
              <a:t>a un processus trimestriel différent avec des responsables à tous les niveaux</a:t>
            </a:r>
          </a:p>
          <a:p>
            <a:pPr marL="280035" indent="-280035">
              <a:lnSpc>
                <a:spcPts val="1764"/>
              </a:lnSpc>
              <a:spcAft>
                <a:spcPts val="588"/>
              </a:spcAft>
              <a:buFont typeface="Arial" panose="020B0604020202020204" pitchFamily="34" charset="0"/>
              <a:buChar char="•"/>
            </a:pPr>
            <a:r>
              <a:rPr lang="fr-FR" sz="1568" b="1" dirty="0"/>
              <a:t>Au </a:t>
            </a:r>
            <a:r>
              <a:rPr lang="fr-FR" sz="1568" b="1" dirty="0">
                <a:hlinkClick r:id="rId2"/>
              </a:rPr>
              <a:t>Kenya</a:t>
            </a:r>
            <a:r>
              <a:rPr lang="fr-FR" sz="1568" b="1" dirty="0"/>
              <a:t>, </a:t>
            </a:r>
            <a:r>
              <a:rPr lang="fr-FR" sz="1568" dirty="0"/>
              <a:t>le niveau national renseigne la carte de score tous les trimestres avec les données de DHIS2</a:t>
            </a:r>
            <a:r>
              <a:rPr lang="fr-FR" sz="1568" b="1" dirty="0"/>
              <a:t>. Une fois que la carte est publiée, l’officier national envoie un e-mail à chaque responsable de comté. </a:t>
            </a:r>
            <a:r>
              <a:rPr lang="fr-FR" sz="1568" dirty="0"/>
              <a:t>Les comtés analysent ensuite la carte de score lors des réunions comté de revue de la performance et les réunions </a:t>
            </a:r>
            <a:r>
              <a:rPr lang="fr-FR" sz="1568" dirty="0" err="1"/>
              <a:t>sous-comté</a:t>
            </a:r>
            <a:r>
              <a:rPr lang="fr-FR" sz="1568" dirty="0"/>
              <a:t> de revue des données, et s’accordent sur des actions de suivi. Ces actions sont ensuite répertoriées par l’outil de suivi d’action de la carte de score SRMNIA. L’équipe de gestion santé du comté (CHMT) organise également des réunions régulières de revue de la performance en présence des partenaires afin de passer en revue les cartes de score et d’identifier les solutions qui sont ensuite répertoriées par l’outil de suivi d’action.</a:t>
            </a:r>
            <a:endParaRPr lang="fr-FR" sz="1568" b="1" dirty="0"/>
          </a:p>
          <a:p>
            <a:pPr marL="280035" indent="-280035">
              <a:lnSpc>
                <a:spcPts val="1764"/>
              </a:lnSpc>
              <a:spcAft>
                <a:spcPts val="588"/>
              </a:spcAft>
              <a:buFont typeface="Arial" panose="020B0604020202020204" pitchFamily="34" charset="0"/>
              <a:buChar char="•"/>
            </a:pPr>
            <a:r>
              <a:rPr lang="fr-FR" sz="1568" b="1" dirty="0"/>
              <a:t>En Zambie: </a:t>
            </a:r>
            <a:r>
              <a:rPr lang="fr-FR" sz="1568" dirty="0"/>
              <a:t>le Ministre a nommé un </a:t>
            </a:r>
            <a:r>
              <a:rPr lang="fr-FR" sz="1568" b="1" dirty="0"/>
              <a:t>responsable focal national </a:t>
            </a:r>
            <a:r>
              <a:rPr lang="fr-FR" sz="1568" dirty="0"/>
              <a:t>pour chaque carte de score (paludisme, SRMNIA, MTN).</a:t>
            </a:r>
          </a:p>
          <a:p>
            <a:pPr marL="280035" indent="-280035">
              <a:lnSpc>
                <a:spcPts val="1764"/>
              </a:lnSpc>
              <a:spcAft>
                <a:spcPts val="588"/>
              </a:spcAft>
              <a:buFont typeface="Arial" panose="020B0604020202020204" pitchFamily="34" charset="0"/>
              <a:buChar char="•"/>
            </a:pPr>
            <a:endParaRPr lang="en-US" sz="1568" dirty="0"/>
          </a:p>
        </p:txBody>
      </p:sp>
    </p:spTree>
    <p:extLst>
      <p:ext uri="{BB962C8B-B14F-4D97-AF65-F5344CB8AC3E}">
        <p14:creationId xmlns:p14="http://schemas.microsoft.com/office/powerpoint/2010/main" val="188888122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374677" cy="443198"/>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Idées de partages</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4. Partager la carte de score</a:t>
            </a:r>
          </a:p>
        </p:txBody>
      </p:sp>
      <p:sp>
        <p:nvSpPr>
          <p:cNvPr id="4" name="Rectangle: Rounded Corners 2">
            <a:extLst>
              <a:ext uri="{FF2B5EF4-FFF2-40B4-BE49-F238E27FC236}">
                <a16:creationId xmlns:a16="http://schemas.microsoft.com/office/drawing/2014/main" id="{01E14241-E066-9A4F-A8AE-6FB97B095B67}"/>
              </a:ext>
            </a:extLst>
          </p:cNvPr>
          <p:cNvSpPr/>
          <p:nvPr/>
        </p:nvSpPr>
        <p:spPr>
          <a:xfrm>
            <a:off x="6290647" y="3895614"/>
            <a:ext cx="2222719" cy="2222437"/>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66" b="1" dirty="0">
                <a:solidFill>
                  <a:schemeClr val="accent3"/>
                </a:solidFill>
                <a:latin typeface="Arial" panose="020B0604020202020204" pitchFamily="34" charset="0"/>
                <a:cs typeface="Arial" panose="020B0604020202020204" pitchFamily="34" charset="0"/>
              </a:rPr>
              <a:t>Partager sur le </a:t>
            </a:r>
            <a:r>
              <a:rPr lang="fr-FR" sz="1666" b="1" dirty="0" err="1">
                <a:solidFill>
                  <a:schemeClr val="accent3"/>
                </a:solidFill>
                <a:latin typeface="Arial" panose="020B0604020202020204" pitchFamily="34" charset="0"/>
                <a:cs typeface="Arial" panose="020B0604020202020204" pitchFamily="34" charset="0"/>
              </a:rPr>
              <a:t>Knowledge</a:t>
            </a:r>
            <a:r>
              <a:rPr lang="fr-FR" sz="1666" b="1" dirty="0">
                <a:solidFill>
                  <a:schemeClr val="accent3"/>
                </a:solidFill>
                <a:latin typeface="Arial" panose="020B0604020202020204" pitchFamily="34" charset="0"/>
                <a:cs typeface="Arial" panose="020B0604020202020204" pitchFamily="34" charset="0"/>
              </a:rPr>
              <a:t> Hub, centre d'information complète sur la carte de score et les mécanismes de redevabilité</a:t>
            </a:r>
          </a:p>
        </p:txBody>
      </p:sp>
      <p:sp>
        <p:nvSpPr>
          <p:cNvPr id="5" name="Rectangle: Rounded Corners 4">
            <a:extLst>
              <a:ext uri="{FF2B5EF4-FFF2-40B4-BE49-F238E27FC236}">
                <a16:creationId xmlns:a16="http://schemas.microsoft.com/office/drawing/2014/main" id="{2C699DE7-625E-964B-A835-E83812766B4F}"/>
              </a:ext>
            </a:extLst>
          </p:cNvPr>
          <p:cNvSpPr/>
          <p:nvPr/>
        </p:nvSpPr>
        <p:spPr>
          <a:xfrm>
            <a:off x="448072" y="1437762"/>
            <a:ext cx="2222719" cy="2222437"/>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66" b="1" dirty="0">
                <a:solidFill>
                  <a:schemeClr val="accent3"/>
                </a:solidFill>
                <a:latin typeface="Arial" panose="020B0604020202020204" pitchFamily="34" charset="0"/>
                <a:cs typeface="Arial" panose="020B0604020202020204" pitchFamily="34" charset="0"/>
              </a:rPr>
              <a:t>Présenter l’analyse de la carte de score lors de rencontres existantes et y distribuer des copies imprimées</a:t>
            </a:r>
          </a:p>
        </p:txBody>
      </p:sp>
      <p:sp>
        <p:nvSpPr>
          <p:cNvPr id="6" name="Rectangle: Rounded Corners 5">
            <a:extLst>
              <a:ext uri="{FF2B5EF4-FFF2-40B4-BE49-F238E27FC236}">
                <a16:creationId xmlns:a16="http://schemas.microsoft.com/office/drawing/2014/main" id="{B4035355-00EF-0048-A24B-8F50D99D8135}"/>
              </a:ext>
            </a:extLst>
          </p:cNvPr>
          <p:cNvSpPr/>
          <p:nvPr/>
        </p:nvSpPr>
        <p:spPr>
          <a:xfrm>
            <a:off x="3369360" y="1437762"/>
            <a:ext cx="2222719" cy="2222437"/>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66" b="1" dirty="0">
                <a:solidFill>
                  <a:schemeClr val="accent3"/>
                </a:solidFill>
                <a:latin typeface="Arial" panose="020B0604020202020204" pitchFamily="34" charset="0"/>
                <a:cs typeface="Arial" panose="020B0604020202020204" pitchFamily="34" charset="0"/>
              </a:rPr>
              <a:t>Télécharger la carte de score au format PDF et le partager avec vos collègues et partenaires par e-mail</a:t>
            </a:r>
          </a:p>
        </p:txBody>
      </p:sp>
      <p:sp>
        <p:nvSpPr>
          <p:cNvPr id="7" name="Rectangle: Rounded Corners 7">
            <a:extLst>
              <a:ext uri="{FF2B5EF4-FFF2-40B4-BE49-F238E27FC236}">
                <a16:creationId xmlns:a16="http://schemas.microsoft.com/office/drawing/2014/main" id="{DE71E312-9831-764C-801E-0D426263ED8B}"/>
              </a:ext>
            </a:extLst>
          </p:cNvPr>
          <p:cNvSpPr/>
          <p:nvPr/>
        </p:nvSpPr>
        <p:spPr>
          <a:xfrm>
            <a:off x="6290647" y="1437762"/>
            <a:ext cx="2222719" cy="2222437"/>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66" b="1" dirty="0">
                <a:solidFill>
                  <a:schemeClr val="accent3"/>
                </a:solidFill>
                <a:latin typeface="Arial" panose="020B0604020202020204" pitchFamily="34" charset="0"/>
                <a:cs typeface="Arial" panose="020B0604020202020204" pitchFamily="34" charset="0"/>
              </a:rPr>
              <a:t>Créer un groupe WhatsApp de partage et discussion de la carte de score</a:t>
            </a:r>
          </a:p>
        </p:txBody>
      </p:sp>
      <p:sp>
        <p:nvSpPr>
          <p:cNvPr id="8" name="Rectangle: Rounded Corners 11">
            <a:extLst>
              <a:ext uri="{FF2B5EF4-FFF2-40B4-BE49-F238E27FC236}">
                <a16:creationId xmlns:a16="http://schemas.microsoft.com/office/drawing/2014/main" id="{1BE7BE1C-C66D-A847-AAD2-6CFCAE86D7F9}"/>
              </a:ext>
            </a:extLst>
          </p:cNvPr>
          <p:cNvSpPr/>
          <p:nvPr/>
        </p:nvSpPr>
        <p:spPr>
          <a:xfrm>
            <a:off x="448072" y="3895614"/>
            <a:ext cx="2222719" cy="2222437"/>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66" b="1" dirty="0">
                <a:solidFill>
                  <a:schemeClr val="accent3"/>
                </a:solidFill>
                <a:latin typeface="Arial" panose="020B0604020202020204" pitchFamily="34" charset="0"/>
                <a:cs typeface="Arial" panose="020B0604020202020204" pitchFamily="34" charset="0"/>
              </a:rPr>
              <a:t>Publier sur le site Web du ministère de la Santé ou sur un autre site public</a:t>
            </a:r>
          </a:p>
        </p:txBody>
      </p:sp>
      <p:sp>
        <p:nvSpPr>
          <p:cNvPr id="9" name="Rectangle: Rounded Corners 13">
            <a:extLst>
              <a:ext uri="{FF2B5EF4-FFF2-40B4-BE49-F238E27FC236}">
                <a16:creationId xmlns:a16="http://schemas.microsoft.com/office/drawing/2014/main" id="{06C5EB9C-24C4-3F46-A235-13C96C7A0D7D}"/>
              </a:ext>
            </a:extLst>
          </p:cNvPr>
          <p:cNvSpPr/>
          <p:nvPr/>
        </p:nvSpPr>
        <p:spPr>
          <a:xfrm>
            <a:off x="3369360" y="3895614"/>
            <a:ext cx="2222719" cy="2222437"/>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568" b="1" dirty="0">
                <a:solidFill>
                  <a:schemeClr val="accent3"/>
                </a:solidFill>
                <a:latin typeface="Arial" panose="020B0604020202020204" pitchFamily="34" charset="0"/>
                <a:cs typeface="Arial" panose="020B0604020202020204" pitchFamily="34" charset="0"/>
              </a:rPr>
              <a:t>Partager dans un bulletin d’information trimestriel sur la santé distribué à tous les intervenants y compris les partenaires</a:t>
            </a:r>
          </a:p>
        </p:txBody>
      </p:sp>
    </p:spTree>
    <p:extLst>
      <p:ext uri="{BB962C8B-B14F-4D97-AF65-F5344CB8AC3E}">
        <p14:creationId xmlns:p14="http://schemas.microsoft.com/office/powerpoint/2010/main" val="219324308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623783"/>
            <a:ext cx="8065294" cy="443198"/>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Exemples nationaux</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277883"/>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4. Partage de la carte de score</a:t>
            </a:r>
          </a:p>
        </p:txBody>
      </p:sp>
      <p:sp>
        <p:nvSpPr>
          <p:cNvPr id="10" name="Text Placeholder 5">
            <a:extLst>
              <a:ext uri="{FF2B5EF4-FFF2-40B4-BE49-F238E27FC236}">
                <a16:creationId xmlns:a16="http://schemas.microsoft.com/office/drawing/2014/main" id="{7E954AEE-1BA8-BD4C-825B-F32B9F28DDAC}"/>
              </a:ext>
            </a:extLst>
          </p:cNvPr>
          <p:cNvSpPr txBox="1">
            <a:spLocks/>
          </p:cNvSpPr>
          <p:nvPr/>
        </p:nvSpPr>
        <p:spPr>
          <a:xfrm>
            <a:off x="261795" y="1314239"/>
            <a:ext cx="8155556" cy="3924151"/>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0035" indent="-280035">
              <a:lnSpc>
                <a:spcPts val="1764"/>
              </a:lnSpc>
              <a:spcAft>
                <a:spcPts val="588"/>
              </a:spcAft>
              <a:buFont typeface="Arial" panose="020B0604020202020204" pitchFamily="34" charset="0"/>
              <a:buChar char="•"/>
            </a:pPr>
            <a:r>
              <a:rPr lang="fr-FR" sz="1568" b="1" dirty="0"/>
              <a:t>7 pays </a:t>
            </a:r>
            <a:r>
              <a:rPr lang="fr-FR" sz="1568" dirty="0"/>
              <a:t>dont le Kenya, le Rwanda, la Zambie, le Burkina Faso, le </a:t>
            </a:r>
            <a:r>
              <a:rPr lang="fr-FR" sz="1568" dirty="0" err="1"/>
              <a:t>Eswatini</a:t>
            </a:r>
            <a:r>
              <a:rPr lang="fr-FR" sz="1568" dirty="0"/>
              <a:t>, le Mozambique et le Ghana ont partagés leur carte de score sur le ALMA </a:t>
            </a:r>
            <a:r>
              <a:rPr lang="fr-FR" sz="1568" dirty="0" err="1"/>
              <a:t>Scorecard</a:t>
            </a:r>
            <a:r>
              <a:rPr lang="fr-FR" sz="1568" dirty="0"/>
              <a:t> Hub. Consultez les ici: </a:t>
            </a:r>
            <a:r>
              <a:rPr lang="fr-FR" sz="1568" b="1" dirty="0">
                <a:hlinkClick r:id="rId3"/>
              </a:rPr>
              <a:t>https://scorecardhub.org/fr/cartes-de-score/</a:t>
            </a:r>
            <a:endParaRPr lang="fr-FR" sz="1568" b="1" dirty="0"/>
          </a:p>
          <a:p>
            <a:pPr marL="280035" indent="-280035">
              <a:lnSpc>
                <a:spcPts val="1764"/>
              </a:lnSpc>
              <a:spcAft>
                <a:spcPts val="588"/>
              </a:spcAft>
              <a:buFont typeface="Arial" panose="020B0604020202020204" pitchFamily="34" charset="0"/>
              <a:buChar char="•"/>
            </a:pPr>
            <a:r>
              <a:rPr lang="fr-FR" sz="1568" b="1" dirty="0"/>
              <a:t>Le Mozambique </a:t>
            </a:r>
            <a:r>
              <a:rPr lang="fr-FR" sz="1568" dirty="0"/>
              <a:t>distribue largement sa carte de score contre le paludisme, au profit de discussions accrues des Indicateurs de performance clés (KPI) à tous les niveaux. Chaque trimestre, elle est diffusée sous différents formats : imprimé, e-mail et WhatsApp. Elle est aussi envoyée à tous les gouverneurs, accompagnée d'une lettre signée par le ministre de la Santé</a:t>
            </a:r>
          </a:p>
          <a:p>
            <a:pPr marL="280035" indent="-280035">
              <a:lnSpc>
                <a:spcPts val="1764"/>
              </a:lnSpc>
              <a:spcAft>
                <a:spcPts val="588"/>
              </a:spcAft>
              <a:buFont typeface="Arial" panose="020B0604020202020204" pitchFamily="34" charset="0"/>
              <a:buChar char="•"/>
            </a:pPr>
            <a:r>
              <a:rPr lang="fr-FR" sz="1568" b="1" dirty="0"/>
              <a:t>En Zambie</a:t>
            </a:r>
            <a:r>
              <a:rPr lang="fr-FR" sz="1568" dirty="0"/>
              <a:t>, la carte de score contre le paludisme est partagée largement avec tous les responsables sanitaires provinciaux et des milliers d’agents ont été formés à son utilisation et disposent de leur propre compte. La carte de score nationale contre le paludisme sert aussi, au niveau des conseils sous-nationaux pour l’élimination du paludisme, à dynamiser l’action et à renforcer la redevabilité au niveau local. </a:t>
            </a:r>
          </a:p>
          <a:p>
            <a:pPr marL="280035" indent="-280035">
              <a:lnSpc>
                <a:spcPts val="1764"/>
              </a:lnSpc>
              <a:spcAft>
                <a:spcPts val="588"/>
              </a:spcAft>
              <a:buFont typeface="Arial" panose="020B0604020202020204" pitchFamily="34" charset="0"/>
              <a:buChar char="•"/>
            </a:pPr>
            <a:r>
              <a:rPr lang="fr-FR" sz="1568" b="1" dirty="0"/>
              <a:t>En Guinée, </a:t>
            </a:r>
            <a:r>
              <a:rPr lang="fr-FR" sz="1568" dirty="0"/>
              <a:t>la carte de score est partagée avec les partenaires et avec tous les points focaux régionaux contre le paludisme, dans un bulletin d’information trimestriel diffusé par e-mail.</a:t>
            </a:r>
            <a:endParaRPr lang="en-US" sz="1568" dirty="0"/>
          </a:p>
        </p:txBody>
      </p:sp>
    </p:spTree>
    <p:custDataLst>
      <p:tags r:id="rId1"/>
    </p:custDataLst>
    <p:extLst>
      <p:ext uri="{BB962C8B-B14F-4D97-AF65-F5344CB8AC3E}">
        <p14:creationId xmlns:p14="http://schemas.microsoft.com/office/powerpoint/2010/main" val="114262300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F3BC4C7-BA0B-458E-8553-CDF47ADD1E3D}"/>
              </a:ext>
            </a:extLst>
          </p:cNvPr>
          <p:cNvSpPr/>
          <p:nvPr/>
        </p:nvSpPr>
        <p:spPr>
          <a:xfrm>
            <a:off x="7891443" y="5972996"/>
            <a:ext cx="958874" cy="600416"/>
          </a:xfrm>
          <a:prstGeom prst="rect">
            <a:avLst/>
          </a:prstGeom>
          <a:solidFill>
            <a:srgbClr val="F2F2F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24CF05AE-E8EB-9640-A1DE-3D10424A288D}"/>
              </a:ext>
            </a:extLst>
          </p:cNvPr>
          <p:cNvPicPr>
            <a:picLocks noChangeAspect="1"/>
          </p:cNvPicPr>
          <p:nvPr/>
        </p:nvPicPr>
        <p:blipFill>
          <a:blip r:embed="rId2"/>
          <a:stretch>
            <a:fillRect/>
          </a:stretch>
        </p:blipFill>
        <p:spPr>
          <a:xfrm>
            <a:off x="1211558" y="3085656"/>
            <a:ext cx="6538322" cy="1569197"/>
          </a:xfrm>
          <a:prstGeom prst="rect">
            <a:avLst/>
          </a:prstGeom>
        </p:spPr>
      </p:pic>
      <p:sp>
        <p:nvSpPr>
          <p:cNvPr id="4" name="TextBox 3">
            <a:extLst>
              <a:ext uri="{FF2B5EF4-FFF2-40B4-BE49-F238E27FC236}">
                <a16:creationId xmlns:a16="http://schemas.microsoft.com/office/drawing/2014/main" id="{E66E3BA0-F58A-594B-A892-E88E3CE219C1}"/>
              </a:ext>
            </a:extLst>
          </p:cNvPr>
          <p:cNvSpPr txBox="1"/>
          <p:nvPr/>
        </p:nvSpPr>
        <p:spPr>
          <a:xfrm>
            <a:off x="1211558" y="1066496"/>
            <a:ext cx="6538322" cy="1206421"/>
          </a:xfrm>
          <a:prstGeom prst="rect">
            <a:avLst/>
          </a:prstGeom>
        </p:spPr>
        <p:txBody>
          <a:bodyPr vert="horz" wrap="square" lIns="0" tIns="0" rIns="0" bIns="0" rtlCol="0">
            <a:spAutoFit/>
          </a:bodyPr>
          <a:lstStyle/>
          <a:p>
            <a:pPr algn="ctr"/>
            <a:r>
              <a:rPr lang="en-US" sz="1568" dirty="0">
                <a:latin typeface="Arial" panose="020B0604020202020204" pitchFamily="34" charset="0"/>
                <a:cs typeface="Arial" panose="020B0604020202020204" pitchFamily="34" charset="0"/>
              </a:rPr>
              <a:t>Pour plus </a:t>
            </a:r>
            <a:r>
              <a:rPr lang="en-US" sz="1568" dirty="0" err="1">
                <a:latin typeface="Arial" panose="020B0604020202020204" pitchFamily="34" charset="0"/>
                <a:cs typeface="Arial" panose="020B0604020202020204" pitchFamily="34" charset="0"/>
              </a:rPr>
              <a:t>d’informations</a:t>
            </a:r>
            <a:r>
              <a:rPr lang="en-US" sz="1568" dirty="0">
                <a:latin typeface="Arial" panose="020B0604020202020204" pitchFamily="34" charset="0"/>
                <a:cs typeface="Arial" panose="020B0604020202020204" pitchFamily="34" charset="0"/>
              </a:rPr>
              <a:t> et pour </a:t>
            </a:r>
            <a:r>
              <a:rPr lang="en-US" sz="1568" dirty="0" err="1">
                <a:latin typeface="Arial" panose="020B0604020202020204" pitchFamily="34" charset="0"/>
                <a:cs typeface="Arial" panose="020B0604020202020204" pitchFamily="34" charset="0"/>
              </a:rPr>
              <a:t>obtenir</a:t>
            </a:r>
            <a:r>
              <a:rPr lang="en-US" sz="1568" dirty="0">
                <a:latin typeface="Arial" panose="020B0604020202020204" pitchFamily="34" charset="0"/>
                <a:cs typeface="Arial" panose="020B0604020202020204" pitchFamily="34" charset="0"/>
              </a:rPr>
              <a:t> un </a:t>
            </a:r>
            <a:r>
              <a:rPr lang="en-US" sz="1568" dirty="0" err="1">
                <a:latin typeface="Arial" panose="020B0604020202020204" pitchFamily="34" charset="0"/>
                <a:cs typeface="Arial" panose="020B0604020202020204" pitchFamily="34" charset="0"/>
              </a:rPr>
              <a:t>certificat</a:t>
            </a:r>
            <a:r>
              <a:rPr lang="en-US" sz="1568" dirty="0">
                <a:latin typeface="Arial" panose="020B0604020202020204" pitchFamily="34" charset="0"/>
                <a:cs typeface="Arial" panose="020B0604020202020204" pitchFamily="34" charset="0"/>
              </a:rPr>
              <a:t> de formation, </a:t>
            </a:r>
            <a:r>
              <a:rPr lang="en-US" sz="1568" dirty="0" err="1">
                <a:latin typeface="Arial" panose="020B0604020202020204" pitchFamily="34" charset="0"/>
                <a:cs typeface="Arial" panose="020B0604020202020204" pitchFamily="34" charset="0"/>
              </a:rPr>
              <a:t>visiter</a:t>
            </a:r>
            <a:r>
              <a:rPr lang="en-US" sz="1568" dirty="0">
                <a:latin typeface="Arial" panose="020B0604020202020204" pitchFamily="34" charset="0"/>
                <a:cs typeface="Arial" panose="020B0604020202020204" pitchFamily="34" charset="0"/>
              </a:rPr>
              <a:t> </a:t>
            </a:r>
            <a:r>
              <a:rPr lang="en-US" sz="1568" dirty="0" err="1">
                <a:latin typeface="Arial" panose="020B0604020202020204" pitchFamily="34" charset="0"/>
                <a:cs typeface="Arial" panose="020B0604020202020204" pitchFamily="34" charset="0"/>
              </a:rPr>
              <a:t>notre</a:t>
            </a:r>
            <a:r>
              <a:rPr lang="en-US" sz="1568" dirty="0">
                <a:latin typeface="Arial" panose="020B0604020202020204" pitchFamily="34" charset="0"/>
                <a:cs typeface="Arial" panose="020B0604020202020204" pitchFamily="34" charset="0"/>
              </a:rPr>
              <a:t> </a:t>
            </a:r>
            <a:r>
              <a:rPr lang="en-US" sz="1568" dirty="0" err="1">
                <a:latin typeface="Arial" panose="020B0604020202020204" pitchFamily="34" charset="0"/>
                <a:cs typeface="Arial" panose="020B0604020202020204" pitchFamily="34" charset="0"/>
              </a:rPr>
              <a:t>centre</a:t>
            </a:r>
            <a:r>
              <a:rPr lang="en-US" sz="1568" dirty="0">
                <a:latin typeface="Arial" panose="020B0604020202020204" pitchFamily="34" charset="0"/>
                <a:cs typeface="Arial" panose="020B0604020202020204" pitchFamily="34" charset="0"/>
              </a:rPr>
              <a:t> de </a:t>
            </a:r>
            <a:r>
              <a:rPr lang="en-US" sz="1568" dirty="0" err="1">
                <a:latin typeface="Arial" panose="020B0604020202020204" pitchFamily="34" charset="0"/>
                <a:cs typeface="Arial" panose="020B0604020202020204" pitchFamily="34" charset="0"/>
              </a:rPr>
              <a:t>connaissances</a:t>
            </a:r>
            <a:r>
              <a:rPr lang="en-US" sz="1568" dirty="0">
                <a:latin typeface="Arial" panose="020B0604020202020204" pitchFamily="34" charset="0"/>
                <a:cs typeface="Arial" panose="020B0604020202020204" pitchFamily="34" charset="0"/>
              </a:rPr>
              <a:t>:</a:t>
            </a:r>
            <a:br>
              <a:rPr lang="en-US" sz="1568" dirty="0">
                <a:latin typeface="Arial" panose="020B0604020202020204" pitchFamily="34" charset="0"/>
                <a:cs typeface="Arial" panose="020B0604020202020204" pitchFamily="34" charset="0"/>
              </a:rPr>
            </a:br>
            <a:endParaRPr lang="en-US" sz="1568" dirty="0">
              <a:latin typeface="Arial" panose="020B0604020202020204" pitchFamily="34" charset="0"/>
              <a:cs typeface="Arial" panose="020B0604020202020204" pitchFamily="34" charset="0"/>
            </a:endParaRPr>
          </a:p>
          <a:p>
            <a:pPr algn="ctr"/>
            <a:r>
              <a:rPr lang="en-US" sz="1568" dirty="0">
                <a:latin typeface="Arial" panose="020B0604020202020204" pitchFamily="34" charset="0"/>
                <a:cs typeface="Arial" panose="020B0604020202020204" pitchFamily="34" charset="0"/>
                <a:hlinkClick r:id="rId3"/>
              </a:rPr>
              <a:t>https://scorecardhub.org/fr/</a:t>
            </a:r>
            <a:endParaRPr lang="en-US" sz="1568" dirty="0">
              <a:latin typeface="Arial" panose="020B0604020202020204" pitchFamily="34" charset="0"/>
              <a:cs typeface="Arial" panose="020B0604020202020204" pitchFamily="34" charset="0"/>
            </a:endParaRPr>
          </a:p>
          <a:p>
            <a:pPr algn="ctr"/>
            <a:endParaRPr lang="en-US" sz="1568"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131516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727D5A-3D60-45D9-B4FE-995ABE07E27A}"/>
              </a:ext>
            </a:extLst>
          </p:cNvPr>
          <p:cNvSpPr>
            <a:spLocks noGrp="1"/>
          </p:cNvSpPr>
          <p:nvPr>
            <p:ph type="body" sz="quarter" idx="11"/>
          </p:nvPr>
        </p:nvSpPr>
        <p:spPr>
          <a:xfrm>
            <a:off x="457755" y="2680229"/>
            <a:ext cx="7795908" cy="2198872"/>
          </a:xfrm>
        </p:spPr>
        <p:txBody>
          <a:bodyPr/>
          <a:lstStyle/>
          <a:p>
            <a:pPr>
              <a:buNone/>
            </a:pPr>
            <a:r>
              <a:rPr lang="en-US" dirty="0"/>
              <a:t>Quiz final et </a:t>
            </a:r>
            <a:r>
              <a:rPr lang="en-US" dirty="0" err="1"/>
              <a:t>téléchargement</a:t>
            </a:r>
            <a:r>
              <a:rPr lang="en-US" dirty="0"/>
              <a:t> du </a:t>
            </a:r>
            <a:r>
              <a:rPr lang="en-US" dirty="0" err="1"/>
              <a:t>Certificat</a:t>
            </a:r>
            <a:endParaRPr lang="en-US" dirty="0"/>
          </a:p>
        </p:txBody>
      </p:sp>
      <p:sp>
        <p:nvSpPr>
          <p:cNvPr id="3" name="Text Placeholder 2">
            <a:extLst>
              <a:ext uri="{FF2B5EF4-FFF2-40B4-BE49-F238E27FC236}">
                <a16:creationId xmlns:a16="http://schemas.microsoft.com/office/drawing/2014/main" id="{5B751725-EAD5-4281-BC12-92C3C9257477}"/>
              </a:ext>
            </a:extLst>
          </p:cNvPr>
          <p:cNvSpPr>
            <a:spLocks noGrp="1"/>
          </p:cNvSpPr>
          <p:nvPr>
            <p:ph type="body" sz="quarter" idx="12"/>
          </p:nvPr>
        </p:nvSpPr>
        <p:spPr>
          <a:xfrm>
            <a:off x="457754" y="2313820"/>
            <a:ext cx="3311531" cy="248846"/>
          </a:xfrm>
        </p:spPr>
        <p:txBody>
          <a:bodyPr/>
          <a:lstStyle/>
          <a:p>
            <a:pPr>
              <a:lnSpc>
                <a:spcPct val="100000"/>
              </a:lnSpc>
            </a:pPr>
            <a:r>
              <a:rPr lang="en-US" dirty="0"/>
              <a:t>Jour 3</a:t>
            </a:r>
          </a:p>
        </p:txBody>
      </p:sp>
    </p:spTree>
    <p:extLst>
      <p:ext uri="{BB962C8B-B14F-4D97-AF65-F5344CB8AC3E}">
        <p14:creationId xmlns:p14="http://schemas.microsoft.com/office/powerpoint/2010/main" val="224988689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6"/>
            <a:ext cx="8065294" cy="325795"/>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GB" sz="2352" dirty="0"/>
              <a:t>QUIZ</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marL="0" marR="0" lvl="0" indent="0" algn="l" defTabSz="672067" rtl="0" eaLnBrk="1" fontAlgn="auto" latinLnBrk="0" hangingPunct="1">
              <a:lnSpc>
                <a:spcPct val="90000"/>
              </a:lnSpc>
              <a:spcBef>
                <a:spcPct val="0"/>
              </a:spcBef>
              <a:spcAft>
                <a:spcPts val="0"/>
              </a:spcAft>
              <a:buClrTx/>
              <a:buSzTx/>
              <a:buFontTx/>
              <a:buNone/>
              <a:tabLst/>
              <a:defRPr/>
            </a:pPr>
            <a:r>
              <a:rPr kumimoji="0" lang="en-US"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ALMA Scorecard Hub</a:t>
            </a:r>
            <a:endParaRPr kumimoji="0" lang="en-GB"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endParaRPr>
          </a:p>
        </p:txBody>
      </p:sp>
      <p:sp>
        <p:nvSpPr>
          <p:cNvPr id="8" name="Rectangle 7">
            <a:extLst>
              <a:ext uri="{FF2B5EF4-FFF2-40B4-BE49-F238E27FC236}">
                <a16:creationId xmlns:a16="http://schemas.microsoft.com/office/drawing/2014/main" id="{2E358869-2F65-124F-BA30-DD95D7EE0EAC}"/>
              </a:ext>
            </a:extLst>
          </p:cNvPr>
          <p:cNvSpPr/>
          <p:nvPr/>
        </p:nvSpPr>
        <p:spPr>
          <a:xfrm>
            <a:off x="341950" y="1393041"/>
            <a:ext cx="8065294" cy="318366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defTabSz="896112" fontAlgn="auto">
              <a:spcBef>
                <a:spcPts val="0"/>
              </a:spcBef>
              <a:spcAft>
                <a:spcPts val="0"/>
              </a:spcAft>
              <a:defRPr/>
            </a:pPr>
            <a:r>
              <a:rPr lang="en-US" sz="2800" dirty="0" err="1">
                <a:solidFill>
                  <a:prstClr val="black"/>
                </a:solidFill>
                <a:latin typeface="Arial" panose="020B0604020202020204" pitchFamily="34" charset="0"/>
                <a:cs typeface="Arial" panose="020B0604020202020204" pitchFamily="34" charset="0"/>
              </a:rPr>
              <a:t>Faites</a:t>
            </a:r>
            <a:r>
              <a:rPr lang="en-US" sz="2800" dirty="0">
                <a:solidFill>
                  <a:prstClr val="black"/>
                </a:solidFill>
                <a:latin typeface="Arial" panose="020B0604020202020204" pitchFamily="34" charset="0"/>
                <a:cs typeface="Arial" panose="020B0604020202020204" pitchFamily="34" charset="0"/>
              </a:rPr>
              <a:t> le quiz sur la </a:t>
            </a:r>
            <a:r>
              <a:rPr lang="en-US" sz="2800" dirty="0" err="1">
                <a:solidFill>
                  <a:prstClr val="black"/>
                </a:solidFill>
                <a:latin typeface="Arial" panose="020B0604020202020204" pitchFamily="34" charset="0"/>
                <a:cs typeface="Arial" panose="020B0604020202020204" pitchFamily="34" charset="0"/>
              </a:rPr>
              <a:t>plateforme</a:t>
            </a:r>
            <a:r>
              <a:rPr lang="en-US" sz="2800" dirty="0">
                <a:solidFill>
                  <a:prstClr val="black"/>
                </a:solidFill>
                <a:latin typeface="Arial" panose="020B0604020202020204" pitchFamily="34" charset="0"/>
                <a:cs typeface="Arial" panose="020B0604020202020204" pitchFamily="34" charset="0"/>
              </a:rPr>
              <a:t> web</a:t>
            </a:r>
          </a:p>
          <a:p>
            <a:pPr marL="457200" lvl="0" indent="-457200" defTabSz="896112" fontAlgn="auto">
              <a:spcBef>
                <a:spcPts val="0"/>
              </a:spcBef>
              <a:spcAft>
                <a:spcPts val="0"/>
              </a:spcAft>
              <a:buFontTx/>
              <a:buChar char="-"/>
              <a:defRPr/>
            </a:pPr>
            <a:r>
              <a:rPr lang="en-US" sz="2800" dirty="0">
                <a:solidFill>
                  <a:prstClr val="black"/>
                </a:solidFill>
                <a:latin typeface="Arial" panose="020B0604020202020204" pitchFamily="34" charset="0"/>
                <a:cs typeface="Arial" panose="020B0604020202020204" pitchFamily="34" charset="0"/>
              </a:rPr>
              <a:t>Le </a:t>
            </a:r>
            <a:r>
              <a:rPr lang="en-US" sz="2800" dirty="0" err="1">
                <a:solidFill>
                  <a:prstClr val="black"/>
                </a:solidFill>
                <a:latin typeface="Arial" panose="020B0604020202020204" pitchFamily="34" charset="0"/>
                <a:cs typeface="Arial" panose="020B0604020202020204" pitchFamily="34" charset="0"/>
              </a:rPr>
              <a:t>suivi</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d'action</a:t>
            </a:r>
            <a:r>
              <a:rPr lang="en-US" sz="2800" dirty="0">
                <a:solidFill>
                  <a:prstClr val="black"/>
                </a:solidFill>
                <a:latin typeface="Arial" panose="020B0604020202020204" pitchFamily="34" charset="0"/>
                <a:cs typeface="Arial" panose="020B0604020202020204" pitchFamily="34" charset="0"/>
              </a:rPr>
              <a:t> de la </a:t>
            </a:r>
            <a:r>
              <a:rPr lang="en-US" sz="2800" dirty="0" err="1">
                <a:solidFill>
                  <a:prstClr val="black"/>
                </a:solidFill>
                <a:latin typeface="Arial" panose="020B0604020202020204" pitchFamily="34" charset="0"/>
                <a:cs typeface="Arial" panose="020B0604020202020204" pitchFamily="34" charset="0"/>
              </a:rPr>
              <a:t>plateforme</a:t>
            </a:r>
            <a:r>
              <a:rPr lang="en-US" sz="2800" dirty="0">
                <a:solidFill>
                  <a:prstClr val="black"/>
                </a:solidFill>
                <a:latin typeface="Arial" panose="020B0604020202020204" pitchFamily="34" charset="0"/>
                <a:cs typeface="Arial" panose="020B0604020202020204" pitchFamily="34" charset="0"/>
              </a:rPr>
              <a:t> web</a:t>
            </a:r>
          </a:p>
          <a:p>
            <a:pPr lvl="0" defTabSz="896112" fontAlgn="auto">
              <a:spcBef>
                <a:spcPts val="0"/>
              </a:spcBef>
              <a:spcAft>
                <a:spcPts val="0"/>
              </a:spcAft>
              <a:defRPr/>
            </a:pPr>
            <a:endParaRPr lang="en-US" sz="2800" dirty="0">
              <a:solidFill>
                <a:prstClr val="black"/>
              </a:solidFill>
              <a:latin typeface="Arial" panose="020B0604020202020204" pitchFamily="34" charset="0"/>
              <a:cs typeface="Arial" panose="020B0604020202020204" pitchFamily="34" charset="0"/>
            </a:endParaRPr>
          </a:p>
          <a:p>
            <a:pPr marL="457200" lvl="0" indent="-457200" defTabSz="896112" fontAlgn="auto">
              <a:spcBef>
                <a:spcPts val="0"/>
              </a:spcBef>
              <a:spcAft>
                <a:spcPts val="0"/>
              </a:spcAft>
              <a:buFontTx/>
              <a:buChar char="-"/>
              <a:defRPr/>
            </a:pPr>
            <a:endParaRPr lang="en-US" sz="28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5292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extLst>
              <p:ext uri="{D42A27DB-BD31-4B8C-83A1-F6EECF244321}">
                <p14:modId xmlns:p14="http://schemas.microsoft.com/office/powerpoint/2010/main" val="864254002"/>
              </p:ext>
            </p:extLst>
          </p:nvPr>
        </p:nvGraphicFramePr>
        <p:xfrm>
          <a:off x="1912039" y="770897"/>
          <a:ext cx="6553198" cy="4417366"/>
        </p:xfrm>
        <a:graphic>
          <a:graphicData uri="http://schemas.openxmlformats.org/drawingml/2006/table">
            <a:tbl>
              <a:tblPr firstRow="1" bandRow="1">
                <a:tableStyleId>{5C22544A-7EE6-4342-B048-85BDC9FD1C3A}</a:tableStyleId>
              </a:tblPr>
              <a:tblGrid>
                <a:gridCol w="1457432">
                  <a:extLst>
                    <a:ext uri="{9D8B030D-6E8A-4147-A177-3AD203B41FA5}">
                      <a16:colId xmlns:a16="http://schemas.microsoft.com/office/drawing/2014/main" val="20000"/>
                    </a:ext>
                  </a:extLst>
                </a:gridCol>
                <a:gridCol w="3919140">
                  <a:extLst>
                    <a:ext uri="{9D8B030D-6E8A-4147-A177-3AD203B41FA5}">
                      <a16:colId xmlns:a16="http://schemas.microsoft.com/office/drawing/2014/main" val="20001"/>
                    </a:ext>
                  </a:extLst>
                </a:gridCol>
                <a:gridCol w="1176626">
                  <a:extLst>
                    <a:ext uri="{9D8B030D-6E8A-4147-A177-3AD203B41FA5}">
                      <a16:colId xmlns:a16="http://schemas.microsoft.com/office/drawing/2014/main" val="20002"/>
                    </a:ext>
                  </a:extLst>
                </a:gridCol>
              </a:tblGrid>
              <a:tr h="321848">
                <a:tc>
                  <a:txBody>
                    <a:bodyPr/>
                    <a:lstStyle/>
                    <a:p>
                      <a:r>
                        <a:rPr lang="fr-FR" sz="1000" dirty="0"/>
                        <a:t>Axe stratégique</a:t>
                      </a:r>
                    </a:p>
                  </a:txBody>
                  <a:tcPr marL="67211" marR="67211" marT="33605" marB="33605"/>
                </a:tc>
                <a:tc>
                  <a:txBody>
                    <a:bodyPr/>
                    <a:lstStyle/>
                    <a:p>
                      <a:r>
                        <a:rPr lang="fr-FR" sz="1000" dirty="0"/>
                        <a:t>Enquête MICS 2017 - 2018 </a:t>
                      </a:r>
                    </a:p>
                  </a:txBody>
                  <a:tcPr marL="67211" marR="67211" marT="33605" marB="33605"/>
                </a:tc>
                <a:tc>
                  <a:txBody>
                    <a:bodyPr/>
                    <a:lstStyle/>
                    <a:p>
                      <a:r>
                        <a:rPr lang="fr-FR" sz="1000" dirty="0"/>
                        <a:t>Valeur </a:t>
                      </a:r>
                    </a:p>
                  </a:txBody>
                  <a:tcPr marL="67211" marR="67211" marT="33605" marB="33605"/>
                </a:tc>
                <a:extLst>
                  <a:ext uri="{0D108BD9-81ED-4DB2-BD59-A6C34878D82A}">
                    <a16:rowId xmlns:a16="http://schemas.microsoft.com/office/drawing/2014/main" val="10000"/>
                  </a:ext>
                </a:extLst>
              </a:tr>
              <a:tr h="1046007">
                <a:tc rowSpan="5">
                  <a:txBody>
                    <a:bodyPr/>
                    <a:lstStyle/>
                    <a:p>
                      <a:r>
                        <a:rPr lang="fr-FR" sz="1000" b="1" dirty="0"/>
                        <a:t>PRISE</a:t>
                      </a:r>
                      <a:r>
                        <a:rPr lang="fr-FR" sz="1000" b="1" baseline="0" dirty="0"/>
                        <a:t> EN CHARGE</a:t>
                      </a:r>
                      <a:endParaRPr lang="fr-FR" sz="1000" b="1" dirty="0"/>
                    </a:p>
                  </a:txBody>
                  <a:tcPr marL="67211" marR="67211" marT="33605" marB="33605"/>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300" b="0" i="0" u="none" strike="noStrike" kern="1200" cap="none" spc="0" normalizeH="0" baseline="0" noProof="0" dirty="0">
                          <a:ln>
                            <a:noFill/>
                          </a:ln>
                          <a:solidFill>
                            <a:prstClr val="black"/>
                          </a:solidFill>
                          <a:effectLst/>
                          <a:uLnTx/>
                          <a:uFillTx/>
                          <a:latin typeface="+mn-lt"/>
                        </a:rPr>
                        <a:t>Pourcentage d’enfants de moins de 5 ans avec fièvre les 15 derniers jours qui ont subi une piqûre au doigt ou au talon pour le diagnostic du paludisme</a:t>
                      </a:r>
                    </a:p>
                  </a:txBody>
                  <a:tcPr marL="67211" marR="67211" marT="33605" marB="33605"/>
                </a:tc>
                <a:tc>
                  <a:txBody>
                    <a:bodyPr/>
                    <a:lstStyle/>
                    <a:p>
                      <a:r>
                        <a:rPr lang="fr-FR" sz="1000" dirty="0"/>
                        <a:t>22,3%</a:t>
                      </a:r>
                    </a:p>
                  </a:txBody>
                  <a:tcPr marL="67211" marR="67211" marT="33605" marB="33605"/>
                </a:tc>
                <a:extLst>
                  <a:ext uri="{0D108BD9-81ED-4DB2-BD59-A6C34878D82A}">
                    <a16:rowId xmlns:a16="http://schemas.microsoft.com/office/drawing/2014/main" val="10001"/>
                  </a:ext>
                </a:extLst>
              </a:tr>
              <a:tr h="1528779">
                <a:tc vMerge="1">
                  <a:txBody>
                    <a:bodyPr/>
                    <a:lstStyle/>
                    <a:p>
                      <a:endParaRPr lang="fr-FR"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300" b="0" i="0" u="none" strike="noStrike" kern="1200" cap="none" spc="0" normalizeH="0" baseline="0" noProof="0" dirty="0">
                          <a:ln>
                            <a:noFill/>
                          </a:ln>
                          <a:solidFill>
                            <a:prstClr val="black"/>
                          </a:solidFill>
                          <a:effectLst/>
                          <a:uLnTx/>
                          <a:uFillTx/>
                          <a:latin typeface="+mn-lt"/>
                        </a:rPr>
                        <a:t>Pourcentage d’enfants de moins de 5 ans ayant bénéficié d’une confirmation biologique du paludisme et qui ont reçu un traitement conformément à la politique nationale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300" b="0" i="0" u="none" strike="noStrike" kern="1200" cap="none" spc="0" normalizeH="0" baseline="0" noProof="0" dirty="0">
                        <a:ln>
                          <a:noFill/>
                        </a:ln>
                        <a:solidFill>
                          <a:prstClr val="black"/>
                        </a:solidFill>
                        <a:effectLst/>
                        <a:uLnTx/>
                        <a:uFillTx/>
                        <a:latin typeface="+mn-lt"/>
                      </a:endParaRPr>
                    </a:p>
                  </a:txBody>
                  <a:tcPr marL="67211" marR="67211" marT="33605" marB="33605"/>
                </a:tc>
                <a:tc>
                  <a:txBody>
                    <a:bodyPr/>
                    <a:lstStyle/>
                    <a:p>
                      <a:r>
                        <a:rPr lang="fr-FR" sz="1000" dirty="0"/>
                        <a:t>41,9%</a:t>
                      </a:r>
                    </a:p>
                  </a:txBody>
                  <a:tcPr marL="67211" marR="67211" marT="33605" marB="33605"/>
                </a:tc>
                <a:extLst>
                  <a:ext uri="{0D108BD9-81ED-4DB2-BD59-A6C34878D82A}">
                    <a16:rowId xmlns:a16="http://schemas.microsoft.com/office/drawing/2014/main" val="10002"/>
                  </a:ext>
                </a:extLst>
              </a:tr>
              <a:tr h="321848">
                <a:tc vMerge="1">
                  <a:txBody>
                    <a:bodyPr/>
                    <a:lstStyle/>
                    <a:p>
                      <a:endParaRPr lang="fr-FR"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300" b="1" i="0" u="none" strike="noStrike" kern="1200" cap="none" spc="0" normalizeH="0" baseline="0" noProof="0" dirty="0">
                          <a:ln>
                            <a:noFill/>
                          </a:ln>
                          <a:solidFill>
                            <a:prstClr val="black"/>
                          </a:solidFill>
                          <a:effectLst/>
                          <a:uLnTx/>
                          <a:uFillTx/>
                          <a:latin typeface="+mn-lt"/>
                        </a:rPr>
                        <a:t>IMPACT</a:t>
                      </a:r>
                    </a:p>
                  </a:txBody>
                  <a:tcPr marL="67211" marR="67211" marT="33605" marB="33605"/>
                </a:tc>
                <a:tc>
                  <a:txBody>
                    <a:bodyPr/>
                    <a:lstStyle/>
                    <a:p>
                      <a:endParaRPr lang="fr-FR" sz="1000" dirty="0"/>
                    </a:p>
                  </a:txBody>
                  <a:tcPr marL="67211" marR="67211" marT="33605" marB="33605"/>
                </a:tc>
                <a:extLst>
                  <a:ext uri="{0D108BD9-81ED-4DB2-BD59-A6C34878D82A}">
                    <a16:rowId xmlns:a16="http://schemas.microsoft.com/office/drawing/2014/main" val="10003"/>
                  </a:ext>
                </a:extLst>
              </a:tr>
              <a:tr h="877036">
                <a:tc vMerge="1">
                  <a:txBody>
                    <a:bodyPr/>
                    <a:lstStyle/>
                    <a:p>
                      <a:endParaRPr lang="fr-FR" dirty="0"/>
                    </a:p>
                  </a:txBody>
                  <a:tcP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fr-FR" sz="1300" b="0" i="0" u="none" strike="noStrike" kern="1200" cap="none" spc="0" normalizeH="0" baseline="0" noProof="0" dirty="0">
                          <a:ln>
                            <a:noFill/>
                          </a:ln>
                          <a:solidFill>
                            <a:prstClr val="black"/>
                          </a:solidFill>
                          <a:effectLst/>
                          <a:uLnTx/>
                          <a:uFillTx/>
                          <a:latin typeface="+mn-lt"/>
                          <a:ea typeface="+mn-ea"/>
                          <a:cs typeface="+mn-cs"/>
                        </a:rPr>
                        <a:t>% des enfants de 6–59 mois qui ont une infection palustre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300" b="0" i="0" u="none" strike="noStrike" kern="1200" cap="none" spc="0" normalizeH="0" baseline="0" noProof="0" dirty="0">
                        <a:ln>
                          <a:noFill/>
                        </a:ln>
                        <a:solidFill>
                          <a:prstClr val="black"/>
                        </a:solidFill>
                        <a:effectLst/>
                        <a:uLnTx/>
                        <a:uFillTx/>
                        <a:latin typeface="+mn-lt"/>
                      </a:endParaRPr>
                    </a:p>
                  </a:txBody>
                  <a:tcPr marL="67211" marR="67211" marT="33605" marB="33605"/>
                </a:tc>
                <a:tc>
                  <a:txBody>
                    <a:bodyPr/>
                    <a:lstStyle/>
                    <a:p>
                      <a:r>
                        <a:rPr lang="fr-FR" sz="1000" dirty="0"/>
                        <a:t>31%</a:t>
                      </a:r>
                    </a:p>
                  </a:txBody>
                  <a:tcPr marL="67211" marR="67211" marT="33605" marB="33605"/>
                </a:tc>
                <a:extLst>
                  <a:ext uri="{0D108BD9-81ED-4DB2-BD59-A6C34878D82A}">
                    <a16:rowId xmlns:a16="http://schemas.microsoft.com/office/drawing/2014/main" val="10004"/>
                  </a:ext>
                </a:extLst>
              </a:tr>
              <a:tr h="321848">
                <a:tc vMerge="1">
                  <a:txBody>
                    <a:bodyPr/>
                    <a:lstStyle/>
                    <a:p>
                      <a:endParaRPr lang="fr-FR" dirty="0"/>
                    </a:p>
                  </a:txBody>
                  <a:tcPr/>
                </a:tc>
                <a:tc>
                  <a:txBody>
                    <a:bodyPr/>
                    <a:lstStyle/>
                    <a:p>
                      <a:endParaRPr lang="fr-FR" sz="1000" dirty="0"/>
                    </a:p>
                  </a:txBody>
                  <a:tcPr marL="67211" marR="67211" marT="33605" marB="33605"/>
                </a:tc>
                <a:tc>
                  <a:txBody>
                    <a:bodyPr/>
                    <a:lstStyle/>
                    <a:p>
                      <a:endParaRPr lang="fr-FR" sz="1000" dirty="0"/>
                    </a:p>
                  </a:txBody>
                  <a:tcPr marL="67211" marR="67211" marT="33605" marB="33605"/>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4482596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5. Évolution des cas et décès</a:t>
            </a:r>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4286310477"/>
              </p:ext>
            </p:extLst>
          </p:nvPr>
        </p:nvGraphicFramePr>
        <p:xfrm>
          <a:off x="1903413" y="2090738"/>
          <a:ext cx="6553200" cy="37020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516677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extLst>
              <p:ext uri="{D42A27DB-BD31-4B8C-83A1-F6EECF244321}">
                <p14:modId xmlns:p14="http://schemas.microsoft.com/office/powerpoint/2010/main" val="2357658800"/>
              </p:ext>
            </p:extLst>
          </p:nvPr>
        </p:nvGraphicFramePr>
        <p:xfrm>
          <a:off x="1912040" y="701885"/>
          <a:ext cx="6553200" cy="37020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0283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6. Défis et Perspectives</a:t>
            </a:r>
          </a:p>
        </p:txBody>
      </p:sp>
      <p:sp>
        <p:nvSpPr>
          <p:cNvPr id="3" name="Espace réservé du contenu 2"/>
          <p:cNvSpPr>
            <a:spLocks noGrp="1"/>
          </p:cNvSpPr>
          <p:nvPr>
            <p:ph idx="1"/>
          </p:nvPr>
        </p:nvSpPr>
        <p:spPr/>
        <p:txBody>
          <a:bodyPr>
            <a:normAutofit/>
          </a:bodyPr>
          <a:lstStyle/>
          <a:p>
            <a:pPr marL="336042" indent="-336042">
              <a:buFont typeface="Wingdings" panose="05000000000000000000" pitchFamily="2" charset="2"/>
              <a:buChar char="Ø"/>
            </a:pPr>
            <a:r>
              <a:rPr lang="fr-CD" dirty="0"/>
              <a:t>La morbidité liée au paludisme est en progression</a:t>
            </a:r>
          </a:p>
          <a:p>
            <a:pPr marL="336042" indent="-336042">
              <a:buFont typeface="Wingdings" panose="05000000000000000000" pitchFamily="2" charset="2"/>
              <a:buChar char="Ø"/>
            </a:pPr>
            <a:r>
              <a:rPr lang="fr-CD" dirty="0"/>
              <a:t>Faible mobilisation des ressources financières pour la mise en œuvre des activités de lutte</a:t>
            </a:r>
          </a:p>
          <a:p>
            <a:pPr marL="336042" indent="-336042">
              <a:buFont typeface="Wingdings" panose="05000000000000000000" pitchFamily="2" charset="2"/>
              <a:buChar char="Ø"/>
            </a:pPr>
            <a:r>
              <a:rPr lang="fr-CD" dirty="0"/>
              <a:t>Faible qualité des données </a:t>
            </a:r>
          </a:p>
          <a:p>
            <a:pPr marL="336042" indent="-336042">
              <a:buFont typeface="Wingdings" panose="05000000000000000000" pitchFamily="2" charset="2"/>
              <a:buChar char="Ø"/>
            </a:pPr>
            <a:r>
              <a:rPr lang="fr-CD" dirty="0"/>
              <a:t>Emergence des cas de résistance des vecteurs aux insecticides</a:t>
            </a:r>
          </a:p>
          <a:p>
            <a:pPr marL="336042" indent="-336042">
              <a:buFont typeface="Wingdings" panose="05000000000000000000" pitchFamily="2" charset="2"/>
              <a:buChar char="Ø"/>
            </a:pPr>
            <a:r>
              <a:rPr lang="fr-BE" dirty="0"/>
              <a:t>Respect du cycle de distribution des MILD</a:t>
            </a:r>
          </a:p>
          <a:p>
            <a:pPr marL="336042" indent="-336042">
              <a:buFont typeface="Wingdings" panose="05000000000000000000" pitchFamily="2" charset="2"/>
              <a:buChar char="Ø"/>
            </a:pPr>
            <a:r>
              <a:rPr lang="fr-BE" dirty="0"/>
              <a:t>Utilisation des MILD de 3</a:t>
            </a:r>
            <a:r>
              <a:rPr lang="fr-BE" baseline="30000" dirty="0"/>
              <a:t>ème</a:t>
            </a:r>
            <a:r>
              <a:rPr lang="fr-BE" dirty="0"/>
              <a:t> génération</a:t>
            </a:r>
          </a:p>
          <a:p>
            <a:pPr marL="336042" indent="-336042">
              <a:buFont typeface="Wingdings" panose="05000000000000000000" pitchFamily="2" charset="2"/>
              <a:buChar char="Ø"/>
            </a:pPr>
            <a:r>
              <a:rPr lang="fr-BE" dirty="0"/>
              <a:t>Renforcer la communication en faveur de l’utilisation des MILD</a:t>
            </a:r>
          </a:p>
          <a:p>
            <a:pPr marL="0" indent="0">
              <a:buNone/>
            </a:pPr>
            <a:endParaRPr lang="fr-FR" dirty="0"/>
          </a:p>
        </p:txBody>
      </p:sp>
    </p:spTree>
    <p:extLst>
      <p:ext uri="{BB962C8B-B14F-4D97-AF65-F5344CB8AC3E}">
        <p14:creationId xmlns:p14="http://schemas.microsoft.com/office/powerpoint/2010/main" val="2123418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A02D2C-57FC-544C-9DDC-3542E8FF0C53}"/>
              </a:ext>
            </a:extLst>
          </p:cNvPr>
          <p:cNvSpPr>
            <a:spLocks noGrp="1"/>
          </p:cNvSpPr>
          <p:nvPr>
            <p:ph type="title"/>
          </p:nvPr>
        </p:nvSpPr>
        <p:spPr/>
        <p:txBody>
          <a:bodyPr/>
          <a:lstStyle/>
          <a:p>
            <a:endParaRPr lang="en-GB"/>
          </a:p>
        </p:txBody>
      </p:sp>
      <p:sp>
        <p:nvSpPr>
          <p:cNvPr id="3" name="Espace réservé du contenu 2"/>
          <p:cNvSpPr>
            <a:spLocks noGrp="1"/>
          </p:cNvSpPr>
          <p:nvPr>
            <p:ph idx="1"/>
          </p:nvPr>
        </p:nvSpPr>
        <p:spPr/>
        <p:txBody>
          <a:bodyPr>
            <a:normAutofit/>
          </a:bodyPr>
          <a:lstStyle/>
          <a:p>
            <a:pPr marL="0" indent="0" algn="ctr">
              <a:buNone/>
            </a:pPr>
            <a:endParaRPr lang="fr-FR" sz="2646"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marL="0" indent="0" algn="ctr">
              <a:buNone/>
            </a:pPr>
            <a:r>
              <a:rPr lang="fr-FR" sz="2646"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MERCI DE VOTRE AIMABLE ATTENTION</a:t>
            </a:r>
          </a:p>
        </p:txBody>
      </p:sp>
    </p:spTree>
    <p:extLst>
      <p:ext uri="{BB962C8B-B14F-4D97-AF65-F5344CB8AC3E}">
        <p14:creationId xmlns:p14="http://schemas.microsoft.com/office/powerpoint/2010/main" val="3010636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727D5A-3D60-45D9-B4FE-995ABE07E27A}"/>
              </a:ext>
            </a:extLst>
          </p:cNvPr>
          <p:cNvSpPr>
            <a:spLocks noGrp="1"/>
          </p:cNvSpPr>
          <p:nvPr>
            <p:ph type="body" sz="quarter" idx="11"/>
          </p:nvPr>
        </p:nvSpPr>
        <p:spPr>
          <a:xfrm>
            <a:off x="457754" y="2680229"/>
            <a:ext cx="7723719" cy="824521"/>
          </a:xfrm>
        </p:spPr>
        <p:txBody>
          <a:bodyPr/>
          <a:lstStyle/>
          <a:p>
            <a:pPr>
              <a:lnSpc>
                <a:spcPct val="107000"/>
              </a:lnSpc>
              <a:spcAft>
                <a:spcPts val="800"/>
              </a:spcAft>
              <a:buNone/>
            </a:pPr>
            <a:r>
              <a:rPr lang="fr-FR" sz="5400" dirty="0">
                <a:ea typeface="Calibri" panose="020F0502020204030204" pitchFamily="34" charset="0"/>
              </a:rPr>
              <a:t>A propos d’ALMA</a:t>
            </a:r>
            <a:endParaRPr lang="en-GB" sz="5400" dirty="0">
              <a:ea typeface="Calibri" panose="020F0502020204030204" pitchFamily="34" charset="0"/>
            </a:endParaRPr>
          </a:p>
        </p:txBody>
      </p:sp>
      <p:sp>
        <p:nvSpPr>
          <p:cNvPr id="3" name="Text Placeholder 2">
            <a:extLst>
              <a:ext uri="{FF2B5EF4-FFF2-40B4-BE49-F238E27FC236}">
                <a16:creationId xmlns:a16="http://schemas.microsoft.com/office/drawing/2014/main" id="{5B751725-EAD5-4281-BC12-92C3C9257477}"/>
              </a:ext>
            </a:extLst>
          </p:cNvPr>
          <p:cNvSpPr>
            <a:spLocks noGrp="1"/>
          </p:cNvSpPr>
          <p:nvPr>
            <p:ph type="body" sz="quarter" idx="12"/>
          </p:nvPr>
        </p:nvSpPr>
        <p:spPr>
          <a:xfrm>
            <a:off x="457754" y="2313820"/>
            <a:ext cx="3311531" cy="248846"/>
          </a:xfrm>
        </p:spPr>
        <p:txBody>
          <a:bodyPr/>
          <a:lstStyle/>
          <a:p>
            <a:pPr>
              <a:lnSpc>
                <a:spcPct val="100000"/>
              </a:lnSpc>
            </a:pPr>
            <a:r>
              <a:rPr lang="en-US" dirty="0"/>
              <a:t>Jour 1</a:t>
            </a:r>
          </a:p>
        </p:txBody>
      </p:sp>
    </p:spTree>
    <p:extLst>
      <p:ext uri="{BB962C8B-B14F-4D97-AF65-F5344CB8AC3E}">
        <p14:creationId xmlns:p14="http://schemas.microsoft.com/office/powerpoint/2010/main" val="32819750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1B545BD-CC38-4B25-AF2A-F926DFA8DAFC}"/>
              </a:ext>
            </a:extLst>
          </p:cNvPr>
          <p:cNvSpPr/>
          <p:nvPr/>
        </p:nvSpPr>
        <p:spPr>
          <a:xfrm>
            <a:off x="0" y="1442564"/>
            <a:ext cx="8961438" cy="79372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443198"/>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Naissance d’ALMA</a:t>
            </a:r>
            <a:endParaRPr lang="en-GB" dirty="0"/>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A propos d’ALMA</a:t>
            </a:r>
          </a:p>
        </p:txBody>
      </p:sp>
      <p:sp>
        <p:nvSpPr>
          <p:cNvPr id="17" name="Text Placeholder 5">
            <a:extLst>
              <a:ext uri="{FF2B5EF4-FFF2-40B4-BE49-F238E27FC236}">
                <a16:creationId xmlns:a16="http://schemas.microsoft.com/office/drawing/2014/main" id="{40A7CFFF-EA53-4C8E-90DA-1AC71A5D394A}"/>
              </a:ext>
            </a:extLst>
          </p:cNvPr>
          <p:cNvSpPr>
            <a:spLocks noGrp="1"/>
          </p:cNvSpPr>
          <p:nvPr>
            <p:ph type="body" sz="quarter" idx="10"/>
          </p:nvPr>
        </p:nvSpPr>
        <p:spPr>
          <a:xfrm>
            <a:off x="448072" y="1549736"/>
            <a:ext cx="7865400" cy="590098"/>
          </a:xfrm>
        </p:spPr>
        <p:txBody>
          <a:bodyPr/>
          <a:lstStyle/>
          <a:p>
            <a:pPr>
              <a:lnSpc>
                <a:spcPts val="2352"/>
              </a:lnSpc>
              <a:spcAft>
                <a:spcPts val="588"/>
              </a:spcAft>
            </a:pPr>
            <a:r>
              <a:rPr lang="en-US" sz="1764" dirty="0">
                <a:solidFill>
                  <a:schemeClr val="bg1"/>
                </a:solidFill>
              </a:rPr>
              <a:t>ALMA </a:t>
            </a:r>
            <a:r>
              <a:rPr lang="en-US" sz="1764" dirty="0" err="1">
                <a:solidFill>
                  <a:schemeClr val="bg1"/>
                </a:solidFill>
              </a:rPr>
              <a:t>est</a:t>
            </a:r>
            <a:r>
              <a:rPr lang="en-US" sz="1764" dirty="0">
                <a:solidFill>
                  <a:schemeClr val="bg1"/>
                </a:solidFill>
              </a:rPr>
              <a:t> </a:t>
            </a:r>
            <a:r>
              <a:rPr lang="en-US" sz="1764" dirty="0" err="1">
                <a:solidFill>
                  <a:schemeClr val="bg1"/>
                </a:solidFill>
              </a:rPr>
              <a:t>une</a:t>
            </a:r>
            <a:r>
              <a:rPr lang="en-US" sz="1764" dirty="0">
                <a:solidFill>
                  <a:schemeClr val="bg1"/>
                </a:solidFill>
              </a:rPr>
              <a:t> alliance de </a:t>
            </a:r>
            <a:r>
              <a:rPr lang="en-US" sz="1764" dirty="0" err="1">
                <a:solidFill>
                  <a:schemeClr val="bg1"/>
                </a:solidFill>
              </a:rPr>
              <a:t>tous</a:t>
            </a:r>
            <a:r>
              <a:rPr lang="en-US" sz="1764" dirty="0">
                <a:solidFill>
                  <a:schemeClr val="bg1"/>
                </a:solidFill>
              </a:rPr>
              <a:t> les </a:t>
            </a:r>
            <a:r>
              <a:rPr lang="en-US" sz="1764" dirty="0" err="1">
                <a:solidFill>
                  <a:schemeClr val="bg1"/>
                </a:solidFill>
              </a:rPr>
              <a:t>États</a:t>
            </a:r>
            <a:r>
              <a:rPr lang="en-US" sz="1764" dirty="0">
                <a:solidFill>
                  <a:schemeClr val="bg1"/>
                </a:solidFill>
              </a:rPr>
              <a:t> </a:t>
            </a:r>
            <a:r>
              <a:rPr lang="en-US" sz="1764" dirty="0" err="1">
                <a:solidFill>
                  <a:schemeClr val="bg1"/>
                </a:solidFill>
              </a:rPr>
              <a:t>membres</a:t>
            </a:r>
            <a:r>
              <a:rPr lang="en-US" sz="1764" dirty="0">
                <a:solidFill>
                  <a:schemeClr val="bg1"/>
                </a:solidFill>
              </a:rPr>
              <a:t> de </a:t>
            </a:r>
            <a:r>
              <a:rPr lang="en-US" sz="1764" dirty="0" err="1">
                <a:solidFill>
                  <a:schemeClr val="bg1"/>
                </a:solidFill>
              </a:rPr>
              <a:t>l’Union</a:t>
            </a:r>
            <a:r>
              <a:rPr lang="en-US" sz="1764" dirty="0">
                <a:solidFill>
                  <a:schemeClr val="bg1"/>
                </a:solidFill>
              </a:rPr>
              <a:t> </a:t>
            </a:r>
            <a:r>
              <a:rPr lang="en-US" sz="1764" dirty="0" err="1">
                <a:solidFill>
                  <a:schemeClr val="bg1"/>
                </a:solidFill>
              </a:rPr>
              <a:t>africaine</a:t>
            </a:r>
            <a:r>
              <a:rPr lang="en-US" sz="1764" dirty="0">
                <a:solidFill>
                  <a:schemeClr val="bg1"/>
                </a:solidFill>
              </a:rPr>
              <a:t>, </a:t>
            </a:r>
            <a:r>
              <a:rPr lang="en-US" sz="1764" dirty="0" err="1">
                <a:solidFill>
                  <a:schemeClr val="bg1"/>
                </a:solidFill>
              </a:rPr>
              <a:t>créée</a:t>
            </a:r>
            <a:r>
              <a:rPr lang="en-US" sz="1764" dirty="0">
                <a:solidFill>
                  <a:schemeClr val="bg1"/>
                </a:solidFill>
              </a:rPr>
              <a:t> </a:t>
            </a:r>
            <a:r>
              <a:rPr lang="en-US" sz="1764" dirty="0" err="1">
                <a:solidFill>
                  <a:schemeClr val="bg1"/>
                </a:solidFill>
              </a:rPr>
              <a:t>en</a:t>
            </a:r>
            <a:r>
              <a:rPr lang="en-US" sz="1764" dirty="0">
                <a:solidFill>
                  <a:schemeClr val="bg1"/>
                </a:solidFill>
              </a:rPr>
              <a:t> 2009, </a:t>
            </a:r>
            <a:r>
              <a:rPr lang="en-US" sz="1764" dirty="0" err="1">
                <a:solidFill>
                  <a:schemeClr val="bg1"/>
                </a:solidFill>
              </a:rPr>
              <a:t>à</a:t>
            </a:r>
            <a:r>
              <a:rPr lang="en-US" sz="1764" dirty="0">
                <a:solidFill>
                  <a:schemeClr val="bg1"/>
                </a:solidFill>
              </a:rPr>
              <a:t> </a:t>
            </a:r>
            <a:r>
              <a:rPr lang="en-US" sz="1764" dirty="0" err="1">
                <a:solidFill>
                  <a:schemeClr val="bg1"/>
                </a:solidFill>
              </a:rPr>
              <a:t>l’occasion</a:t>
            </a:r>
            <a:r>
              <a:rPr lang="en-US" sz="1764" dirty="0">
                <a:solidFill>
                  <a:schemeClr val="bg1"/>
                </a:solidFill>
              </a:rPr>
              <a:t> de la 64e session de </a:t>
            </a:r>
            <a:r>
              <a:rPr lang="en-US" sz="1764" dirty="0" err="1">
                <a:solidFill>
                  <a:schemeClr val="bg1"/>
                </a:solidFill>
              </a:rPr>
              <a:t>l’Assemblée</a:t>
            </a:r>
            <a:r>
              <a:rPr lang="en-US" sz="1764" dirty="0">
                <a:solidFill>
                  <a:schemeClr val="bg1"/>
                </a:solidFill>
              </a:rPr>
              <a:t> </a:t>
            </a:r>
            <a:r>
              <a:rPr lang="en-US" sz="1764" dirty="0" err="1">
                <a:solidFill>
                  <a:schemeClr val="bg1"/>
                </a:solidFill>
              </a:rPr>
              <a:t>générale</a:t>
            </a:r>
            <a:r>
              <a:rPr lang="en-US" sz="1764" dirty="0">
                <a:solidFill>
                  <a:schemeClr val="bg1"/>
                </a:solidFill>
              </a:rPr>
              <a:t> de </a:t>
            </a:r>
            <a:r>
              <a:rPr lang="en-US" sz="1764" dirty="0" err="1">
                <a:solidFill>
                  <a:schemeClr val="bg1"/>
                </a:solidFill>
              </a:rPr>
              <a:t>l’ONU</a:t>
            </a:r>
            <a:r>
              <a:rPr lang="en-US" sz="1764" dirty="0">
                <a:solidFill>
                  <a:schemeClr val="bg1"/>
                </a:solidFill>
              </a:rPr>
              <a:t>. </a:t>
            </a:r>
          </a:p>
        </p:txBody>
      </p:sp>
      <p:sp>
        <p:nvSpPr>
          <p:cNvPr id="20" name="Text Placeholder 5">
            <a:extLst>
              <a:ext uri="{FF2B5EF4-FFF2-40B4-BE49-F238E27FC236}">
                <a16:creationId xmlns:a16="http://schemas.microsoft.com/office/drawing/2014/main" id="{5CC66C07-A178-4CEB-8A83-A34F9C77D618}"/>
              </a:ext>
            </a:extLst>
          </p:cNvPr>
          <p:cNvSpPr txBox="1">
            <a:spLocks/>
          </p:cNvSpPr>
          <p:nvPr/>
        </p:nvSpPr>
        <p:spPr>
          <a:xfrm>
            <a:off x="448072" y="2478623"/>
            <a:ext cx="7865400" cy="4822026"/>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2352"/>
              </a:lnSpc>
              <a:spcAft>
                <a:spcPts val="588"/>
              </a:spcAft>
            </a:pPr>
            <a:r>
              <a:rPr lang="en-US" sz="1764" dirty="0">
                <a:solidFill>
                  <a:schemeClr val="bg2">
                    <a:lumMod val="10000"/>
                  </a:schemeClr>
                </a:solidFill>
              </a:rPr>
              <a:t>ALMA </a:t>
            </a:r>
            <a:r>
              <a:rPr lang="en-US" sz="1764" dirty="0" err="1">
                <a:solidFill>
                  <a:schemeClr val="bg2">
                    <a:lumMod val="10000"/>
                  </a:schemeClr>
                </a:solidFill>
              </a:rPr>
              <a:t>reconnaît</a:t>
            </a:r>
            <a:r>
              <a:rPr lang="en-US" sz="1764" dirty="0">
                <a:solidFill>
                  <a:schemeClr val="bg2">
                    <a:lumMod val="10000"/>
                  </a:schemeClr>
                </a:solidFill>
              </a:rPr>
              <a:t> :</a:t>
            </a:r>
          </a:p>
          <a:p>
            <a:pPr marL="280035" indent="-280035">
              <a:lnSpc>
                <a:spcPts val="2352"/>
              </a:lnSpc>
              <a:spcAft>
                <a:spcPts val="588"/>
              </a:spcAft>
              <a:buFont typeface="Arial" panose="020B0604020202020204" pitchFamily="34" charset="0"/>
              <a:buChar char="•"/>
            </a:pPr>
            <a:r>
              <a:rPr lang="en-US" sz="1764" dirty="0">
                <a:solidFill>
                  <a:schemeClr val="bg2">
                    <a:lumMod val="10000"/>
                  </a:schemeClr>
                </a:solidFill>
              </a:rPr>
              <a:t>la menace majeure que le </a:t>
            </a:r>
            <a:r>
              <a:rPr lang="en-US" sz="1764" dirty="0" err="1">
                <a:solidFill>
                  <a:schemeClr val="bg2">
                    <a:lumMod val="10000"/>
                  </a:schemeClr>
                </a:solidFill>
              </a:rPr>
              <a:t>paludisme</a:t>
            </a:r>
            <a:r>
              <a:rPr lang="en-US" sz="1764" dirty="0">
                <a:solidFill>
                  <a:schemeClr val="bg2">
                    <a:lumMod val="10000"/>
                  </a:schemeClr>
                </a:solidFill>
              </a:rPr>
              <a:t> pose </a:t>
            </a:r>
            <a:r>
              <a:rPr lang="en-US" sz="1764" dirty="0" err="1">
                <a:solidFill>
                  <a:schemeClr val="bg2">
                    <a:lumMod val="10000"/>
                  </a:schemeClr>
                </a:solidFill>
              </a:rPr>
              <a:t>à</a:t>
            </a:r>
            <a:r>
              <a:rPr lang="en-US" sz="1764" dirty="0">
                <a:solidFill>
                  <a:schemeClr val="bg2">
                    <a:lumMod val="10000"/>
                  </a:schemeClr>
                </a:solidFill>
              </a:rPr>
              <a:t> la </a:t>
            </a:r>
            <a:r>
              <a:rPr lang="en-US" sz="1764" dirty="0" err="1">
                <a:solidFill>
                  <a:schemeClr val="bg2">
                    <a:lumMod val="10000"/>
                  </a:schemeClr>
                </a:solidFill>
              </a:rPr>
              <a:t>santé</a:t>
            </a:r>
            <a:r>
              <a:rPr lang="en-US" sz="1764" dirty="0">
                <a:solidFill>
                  <a:schemeClr val="bg2">
                    <a:lumMod val="10000"/>
                  </a:schemeClr>
                </a:solidFill>
              </a:rPr>
              <a:t> et au </a:t>
            </a:r>
            <a:r>
              <a:rPr lang="en-US" sz="1764" dirty="0" err="1">
                <a:solidFill>
                  <a:schemeClr val="bg2">
                    <a:lumMod val="10000"/>
                  </a:schemeClr>
                </a:solidFill>
              </a:rPr>
              <a:t>développement</a:t>
            </a:r>
            <a:endParaRPr lang="en-US" sz="1764" dirty="0">
              <a:solidFill>
                <a:schemeClr val="bg2">
                  <a:lumMod val="10000"/>
                </a:schemeClr>
              </a:solidFill>
            </a:endParaRPr>
          </a:p>
          <a:p>
            <a:pPr marL="280035" indent="-280035">
              <a:lnSpc>
                <a:spcPts val="2352"/>
              </a:lnSpc>
              <a:spcAft>
                <a:spcPts val="588"/>
              </a:spcAft>
              <a:buFont typeface="Arial" panose="020B0604020202020204" pitchFamily="34" charset="0"/>
              <a:buChar char="•"/>
            </a:pPr>
            <a:r>
              <a:rPr lang="en-US" sz="1764" dirty="0">
                <a:solidFill>
                  <a:schemeClr val="bg2">
                    <a:lumMod val="10000"/>
                  </a:schemeClr>
                </a:solidFill>
              </a:rPr>
              <a:t>la </a:t>
            </a:r>
            <a:r>
              <a:rPr lang="en-US" sz="1764" dirty="0" err="1">
                <a:solidFill>
                  <a:schemeClr val="bg2">
                    <a:lumMod val="10000"/>
                  </a:schemeClr>
                </a:solidFill>
              </a:rPr>
              <a:t>responsabilité</a:t>
            </a:r>
            <a:r>
              <a:rPr lang="en-US" sz="1764" dirty="0">
                <a:solidFill>
                  <a:schemeClr val="bg2">
                    <a:lumMod val="10000"/>
                  </a:schemeClr>
                </a:solidFill>
              </a:rPr>
              <a:t> des chefs </a:t>
            </a:r>
            <a:r>
              <a:rPr lang="en-US" sz="1764" dirty="0" err="1">
                <a:solidFill>
                  <a:schemeClr val="bg2">
                    <a:lumMod val="10000"/>
                  </a:schemeClr>
                </a:solidFill>
              </a:rPr>
              <a:t>d'État</a:t>
            </a:r>
            <a:r>
              <a:rPr lang="en-US" sz="1764" dirty="0">
                <a:solidFill>
                  <a:schemeClr val="bg2">
                    <a:lumMod val="10000"/>
                  </a:schemeClr>
                </a:solidFill>
              </a:rPr>
              <a:t> et de </a:t>
            </a:r>
            <a:r>
              <a:rPr lang="en-US" sz="1764" dirty="0" err="1">
                <a:solidFill>
                  <a:schemeClr val="bg2">
                    <a:lumMod val="10000"/>
                  </a:schemeClr>
                </a:solidFill>
              </a:rPr>
              <a:t>gouvernement</a:t>
            </a:r>
            <a:r>
              <a:rPr lang="en-US" sz="1764" dirty="0">
                <a:solidFill>
                  <a:schemeClr val="bg2">
                    <a:lumMod val="10000"/>
                  </a:schemeClr>
                </a:solidFill>
              </a:rPr>
              <a:t> </a:t>
            </a:r>
            <a:r>
              <a:rPr lang="en-US" sz="1764" dirty="0" err="1">
                <a:solidFill>
                  <a:schemeClr val="bg2">
                    <a:lumMod val="10000"/>
                  </a:schemeClr>
                </a:solidFill>
              </a:rPr>
              <a:t>d’Afrique</a:t>
            </a:r>
            <a:r>
              <a:rPr lang="en-US" sz="1764" dirty="0">
                <a:solidFill>
                  <a:schemeClr val="bg2">
                    <a:lumMod val="10000"/>
                  </a:schemeClr>
                </a:solidFill>
              </a:rPr>
              <a:t> </a:t>
            </a:r>
            <a:r>
              <a:rPr lang="en-US" sz="1764" dirty="0" err="1">
                <a:solidFill>
                  <a:schemeClr val="bg2">
                    <a:lumMod val="10000"/>
                  </a:schemeClr>
                </a:solidFill>
              </a:rPr>
              <a:t>à</a:t>
            </a:r>
            <a:r>
              <a:rPr lang="en-US" sz="1764" dirty="0">
                <a:solidFill>
                  <a:schemeClr val="bg2">
                    <a:lumMod val="10000"/>
                  </a:schemeClr>
                </a:solidFill>
              </a:rPr>
              <a:t> </a:t>
            </a:r>
            <a:r>
              <a:rPr lang="en-US" sz="1764" dirty="0" err="1">
                <a:solidFill>
                  <a:schemeClr val="bg2">
                    <a:lumMod val="10000"/>
                  </a:schemeClr>
                </a:solidFill>
              </a:rPr>
              <a:t>mener</a:t>
            </a:r>
            <a:r>
              <a:rPr lang="en-US" sz="1764" dirty="0">
                <a:solidFill>
                  <a:schemeClr val="bg2">
                    <a:lumMod val="10000"/>
                  </a:schemeClr>
                </a:solidFill>
              </a:rPr>
              <a:t> la </a:t>
            </a:r>
            <a:r>
              <a:rPr lang="en-US" sz="1764" dirty="0" err="1">
                <a:solidFill>
                  <a:schemeClr val="bg2">
                    <a:lumMod val="10000"/>
                  </a:schemeClr>
                </a:solidFill>
              </a:rPr>
              <a:t>lutte</a:t>
            </a:r>
            <a:r>
              <a:rPr lang="en-US" sz="1764" dirty="0">
                <a:solidFill>
                  <a:schemeClr val="bg2">
                    <a:lumMod val="10000"/>
                  </a:schemeClr>
                </a:solidFill>
              </a:rPr>
              <a:t> </a:t>
            </a:r>
            <a:r>
              <a:rPr lang="en-US" sz="1764" dirty="0" err="1">
                <a:solidFill>
                  <a:schemeClr val="bg2">
                    <a:lumMod val="10000"/>
                  </a:schemeClr>
                </a:solidFill>
              </a:rPr>
              <a:t>contre</a:t>
            </a:r>
            <a:r>
              <a:rPr lang="en-US" sz="1764" dirty="0">
                <a:solidFill>
                  <a:schemeClr val="bg2">
                    <a:lumMod val="10000"/>
                  </a:schemeClr>
                </a:solidFill>
              </a:rPr>
              <a:t> le </a:t>
            </a:r>
            <a:r>
              <a:rPr lang="en-US" sz="1764" dirty="0" err="1">
                <a:solidFill>
                  <a:schemeClr val="bg2">
                    <a:lumMod val="10000"/>
                  </a:schemeClr>
                </a:solidFill>
              </a:rPr>
              <a:t>paludisme</a:t>
            </a:r>
            <a:r>
              <a:rPr lang="en-US" sz="1764" dirty="0">
                <a:solidFill>
                  <a:schemeClr val="bg2">
                    <a:lumMod val="10000"/>
                  </a:schemeClr>
                </a:solidFill>
              </a:rPr>
              <a:t> et </a:t>
            </a:r>
            <a:r>
              <a:rPr lang="en-US" sz="1764" dirty="0" err="1">
                <a:solidFill>
                  <a:schemeClr val="bg2">
                    <a:lumMod val="10000"/>
                  </a:schemeClr>
                </a:solidFill>
              </a:rPr>
              <a:t>à</a:t>
            </a:r>
            <a:r>
              <a:rPr lang="en-US" sz="1764" dirty="0">
                <a:solidFill>
                  <a:schemeClr val="bg2">
                    <a:lumMod val="10000"/>
                  </a:schemeClr>
                </a:solidFill>
              </a:rPr>
              <a:t> </a:t>
            </a:r>
            <a:r>
              <a:rPr lang="en-US" sz="1764" dirty="0" err="1">
                <a:solidFill>
                  <a:schemeClr val="bg2">
                    <a:lumMod val="10000"/>
                  </a:schemeClr>
                </a:solidFill>
              </a:rPr>
              <a:t>relever</a:t>
            </a:r>
            <a:r>
              <a:rPr lang="en-US" sz="1764" dirty="0">
                <a:solidFill>
                  <a:schemeClr val="bg2">
                    <a:lumMod val="10000"/>
                  </a:schemeClr>
                </a:solidFill>
              </a:rPr>
              <a:t> </a:t>
            </a:r>
            <a:r>
              <a:rPr lang="en-US" sz="1764" dirty="0" err="1">
                <a:solidFill>
                  <a:schemeClr val="bg2">
                    <a:lumMod val="10000"/>
                  </a:schemeClr>
                </a:solidFill>
              </a:rPr>
              <a:t>d’autres</a:t>
            </a:r>
            <a:r>
              <a:rPr lang="en-US" sz="1764" dirty="0">
                <a:solidFill>
                  <a:schemeClr val="bg2">
                    <a:lumMod val="10000"/>
                  </a:schemeClr>
                </a:solidFill>
              </a:rPr>
              <a:t> </a:t>
            </a:r>
            <a:r>
              <a:rPr lang="en-US" sz="1764" dirty="0" err="1">
                <a:solidFill>
                  <a:schemeClr val="bg2">
                    <a:lumMod val="10000"/>
                  </a:schemeClr>
                </a:solidFill>
              </a:rPr>
              <a:t>défis</a:t>
            </a:r>
            <a:r>
              <a:rPr lang="en-US" sz="1764" dirty="0">
                <a:solidFill>
                  <a:schemeClr val="bg2">
                    <a:lumMod val="10000"/>
                  </a:schemeClr>
                </a:solidFill>
              </a:rPr>
              <a:t> sur le continent</a:t>
            </a:r>
          </a:p>
          <a:p>
            <a:pPr marL="280035" indent="-280035">
              <a:lnSpc>
                <a:spcPts val="2352"/>
              </a:lnSpc>
              <a:spcAft>
                <a:spcPts val="588"/>
              </a:spcAft>
              <a:buFont typeface="Arial" panose="020B0604020202020204" pitchFamily="34" charset="0"/>
              <a:buChar char="•"/>
            </a:pPr>
            <a:r>
              <a:rPr lang="en-US" sz="1764" dirty="0">
                <a:solidFill>
                  <a:schemeClr val="bg2">
                    <a:lumMod val="10000"/>
                  </a:schemeClr>
                </a:solidFill>
              </a:rPr>
              <a:t>la </a:t>
            </a:r>
            <a:r>
              <a:rPr lang="en-US" sz="1764" dirty="0" err="1">
                <a:solidFill>
                  <a:schemeClr val="bg2">
                    <a:lumMod val="10000"/>
                  </a:schemeClr>
                </a:solidFill>
              </a:rPr>
              <a:t>nécessité</a:t>
            </a:r>
            <a:r>
              <a:rPr lang="en-US" sz="1764" dirty="0">
                <a:solidFill>
                  <a:schemeClr val="bg2">
                    <a:lumMod val="10000"/>
                  </a:schemeClr>
                </a:solidFill>
              </a:rPr>
              <a:t> </a:t>
            </a:r>
            <a:r>
              <a:rPr lang="en-US" sz="1764" dirty="0" err="1">
                <a:solidFill>
                  <a:schemeClr val="bg2">
                    <a:lumMod val="10000"/>
                  </a:schemeClr>
                </a:solidFill>
              </a:rPr>
              <a:t>d'une</a:t>
            </a:r>
            <a:r>
              <a:rPr lang="en-US" sz="1764" dirty="0">
                <a:solidFill>
                  <a:schemeClr val="bg2">
                    <a:lumMod val="10000"/>
                  </a:schemeClr>
                </a:solidFill>
              </a:rPr>
              <a:t> action collective pour </a:t>
            </a:r>
            <a:r>
              <a:rPr lang="en-US" sz="1764" dirty="0" err="1">
                <a:solidFill>
                  <a:schemeClr val="bg2">
                    <a:lumMod val="10000"/>
                  </a:schemeClr>
                </a:solidFill>
              </a:rPr>
              <a:t>réaliser</a:t>
            </a:r>
            <a:r>
              <a:rPr lang="en-US" sz="1764" dirty="0">
                <a:solidFill>
                  <a:schemeClr val="bg2">
                    <a:lumMod val="10000"/>
                  </a:schemeClr>
                </a:solidFill>
              </a:rPr>
              <a:t> les </a:t>
            </a:r>
            <a:r>
              <a:rPr lang="en-US" sz="1764" dirty="0" err="1">
                <a:solidFill>
                  <a:schemeClr val="bg2">
                    <a:lumMod val="10000"/>
                  </a:schemeClr>
                </a:solidFill>
              </a:rPr>
              <a:t>objectifs</a:t>
            </a:r>
            <a:r>
              <a:rPr lang="en-US" sz="1764" dirty="0">
                <a:solidFill>
                  <a:schemeClr val="bg2">
                    <a:lumMod val="10000"/>
                  </a:schemeClr>
                </a:solidFill>
              </a:rPr>
              <a:t> de </a:t>
            </a:r>
            <a:r>
              <a:rPr lang="en-US" sz="1764" dirty="0" err="1">
                <a:solidFill>
                  <a:schemeClr val="bg2">
                    <a:lumMod val="10000"/>
                  </a:schemeClr>
                </a:solidFill>
              </a:rPr>
              <a:t>contrôle</a:t>
            </a:r>
            <a:r>
              <a:rPr lang="en-US" sz="1764" dirty="0">
                <a:solidFill>
                  <a:schemeClr val="bg2">
                    <a:lumMod val="10000"/>
                  </a:schemeClr>
                </a:solidFill>
              </a:rPr>
              <a:t> et </a:t>
            </a:r>
            <a:r>
              <a:rPr lang="en-US" sz="1764" dirty="0" err="1">
                <a:solidFill>
                  <a:schemeClr val="bg2">
                    <a:lumMod val="10000"/>
                  </a:schemeClr>
                </a:solidFill>
              </a:rPr>
              <a:t>d’élimination</a:t>
            </a:r>
            <a:r>
              <a:rPr lang="en-US" sz="1764" dirty="0">
                <a:solidFill>
                  <a:schemeClr val="bg2">
                    <a:lumMod val="10000"/>
                  </a:schemeClr>
                </a:solidFill>
              </a:rPr>
              <a:t> du </a:t>
            </a:r>
            <a:r>
              <a:rPr lang="en-US" sz="1764" dirty="0" err="1">
                <a:solidFill>
                  <a:schemeClr val="bg2">
                    <a:lumMod val="10000"/>
                  </a:schemeClr>
                </a:solidFill>
              </a:rPr>
              <a:t>paludisme</a:t>
            </a:r>
            <a:r>
              <a:rPr lang="en-US" sz="1764" dirty="0">
                <a:solidFill>
                  <a:schemeClr val="bg2">
                    <a:lumMod val="10000"/>
                  </a:schemeClr>
                </a:solidFill>
              </a:rPr>
              <a:t> sur le continent </a:t>
            </a:r>
          </a:p>
          <a:p>
            <a:pPr marL="280035" indent="-280035">
              <a:lnSpc>
                <a:spcPts val="2352"/>
              </a:lnSpc>
              <a:spcAft>
                <a:spcPts val="588"/>
              </a:spcAft>
              <a:buFont typeface="Arial" panose="020B0604020202020204" pitchFamily="34" charset="0"/>
              <a:buChar char="•"/>
            </a:pPr>
            <a:r>
              <a:rPr lang="en-US" sz="1764" dirty="0">
                <a:solidFill>
                  <a:schemeClr val="bg2">
                    <a:lumMod val="10000"/>
                  </a:schemeClr>
                </a:solidFill>
              </a:rPr>
              <a:t>le devoir des </a:t>
            </a:r>
            <a:r>
              <a:rPr lang="en-US" sz="1764" dirty="0" err="1">
                <a:solidFill>
                  <a:schemeClr val="bg2">
                    <a:lumMod val="10000"/>
                  </a:schemeClr>
                </a:solidFill>
              </a:rPr>
              <a:t>dirigeants</a:t>
            </a:r>
            <a:r>
              <a:rPr lang="en-US" sz="1764" dirty="0">
                <a:solidFill>
                  <a:schemeClr val="bg2">
                    <a:lumMod val="10000"/>
                  </a:schemeClr>
                </a:solidFill>
              </a:rPr>
              <a:t> </a:t>
            </a:r>
            <a:r>
              <a:rPr lang="en-US" sz="1764" dirty="0" err="1">
                <a:solidFill>
                  <a:schemeClr val="bg2">
                    <a:lumMod val="10000"/>
                  </a:schemeClr>
                </a:solidFill>
              </a:rPr>
              <a:t>d’Afrique</a:t>
            </a:r>
            <a:r>
              <a:rPr lang="en-US" sz="1764" dirty="0">
                <a:solidFill>
                  <a:schemeClr val="bg2">
                    <a:lumMod val="10000"/>
                  </a:schemeClr>
                </a:solidFill>
              </a:rPr>
              <a:t> </a:t>
            </a:r>
            <a:r>
              <a:rPr lang="en-US" sz="1764" dirty="0" err="1">
                <a:solidFill>
                  <a:schemeClr val="bg2">
                    <a:lumMod val="10000"/>
                  </a:schemeClr>
                </a:solidFill>
              </a:rPr>
              <a:t>à</a:t>
            </a:r>
            <a:r>
              <a:rPr lang="en-US" sz="1764" dirty="0">
                <a:solidFill>
                  <a:schemeClr val="bg2">
                    <a:lumMod val="10000"/>
                  </a:schemeClr>
                </a:solidFill>
              </a:rPr>
              <a:t> </a:t>
            </a:r>
            <a:r>
              <a:rPr lang="en-US" sz="1764" dirty="0" err="1">
                <a:solidFill>
                  <a:schemeClr val="bg2">
                    <a:lumMod val="10000"/>
                  </a:schemeClr>
                </a:solidFill>
              </a:rPr>
              <a:t>participer</a:t>
            </a:r>
            <a:r>
              <a:rPr lang="en-US" sz="1764" dirty="0">
                <a:solidFill>
                  <a:schemeClr val="bg2">
                    <a:lumMod val="10000"/>
                  </a:schemeClr>
                </a:solidFill>
              </a:rPr>
              <a:t> </a:t>
            </a:r>
            <a:r>
              <a:rPr lang="en-US" sz="1764" dirty="0" err="1">
                <a:solidFill>
                  <a:schemeClr val="bg2">
                    <a:lumMod val="10000"/>
                  </a:schemeClr>
                </a:solidFill>
              </a:rPr>
              <a:t>à</a:t>
            </a:r>
            <a:r>
              <a:rPr lang="en-US" sz="1764" dirty="0">
                <a:solidFill>
                  <a:schemeClr val="bg2">
                    <a:lumMod val="10000"/>
                  </a:schemeClr>
                </a:solidFill>
              </a:rPr>
              <a:t> la </a:t>
            </a:r>
            <a:r>
              <a:rPr lang="en-US" sz="1764" dirty="0" err="1">
                <a:solidFill>
                  <a:schemeClr val="bg2">
                    <a:lumMod val="10000"/>
                  </a:schemeClr>
                </a:solidFill>
              </a:rPr>
              <a:t>mobilisation</a:t>
            </a:r>
            <a:r>
              <a:rPr lang="en-US" sz="1764" dirty="0">
                <a:solidFill>
                  <a:schemeClr val="bg2">
                    <a:lumMod val="10000"/>
                  </a:schemeClr>
                </a:solidFill>
              </a:rPr>
              <a:t> </a:t>
            </a:r>
            <a:r>
              <a:rPr lang="en-US" sz="1764" dirty="0" err="1">
                <a:solidFill>
                  <a:schemeClr val="bg2">
                    <a:lumMod val="10000"/>
                  </a:schemeClr>
                </a:solidFill>
              </a:rPr>
              <a:t>mondiale</a:t>
            </a:r>
            <a:r>
              <a:rPr lang="en-US" sz="1764" dirty="0">
                <a:solidFill>
                  <a:schemeClr val="bg2">
                    <a:lumMod val="10000"/>
                  </a:schemeClr>
                </a:solidFill>
              </a:rPr>
              <a:t> pour </a:t>
            </a:r>
            <a:r>
              <a:rPr lang="en-US" sz="1764" dirty="0" err="1">
                <a:solidFill>
                  <a:schemeClr val="bg2">
                    <a:lumMod val="10000"/>
                  </a:schemeClr>
                </a:solidFill>
              </a:rPr>
              <a:t>l’arrêt</a:t>
            </a:r>
            <a:r>
              <a:rPr lang="en-US" sz="1764" dirty="0">
                <a:solidFill>
                  <a:schemeClr val="bg2">
                    <a:lumMod val="10000"/>
                  </a:schemeClr>
                </a:solidFill>
              </a:rPr>
              <a:t> du </a:t>
            </a:r>
            <a:r>
              <a:rPr lang="en-US" sz="1764" dirty="0" err="1">
                <a:solidFill>
                  <a:schemeClr val="bg2">
                    <a:lumMod val="10000"/>
                  </a:schemeClr>
                </a:solidFill>
              </a:rPr>
              <a:t>paludisme</a:t>
            </a:r>
            <a:r>
              <a:rPr lang="en-US" sz="1764" dirty="0">
                <a:solidFill>
                  <a:schemeClr val="bg2">
                    <a:lumMod val="10000"/>
                  </a:schemeClr>
                </a:solidFill>
              </a:rPr>
              <a:t> et </a:t>
            </a:r>
            <a:r>
              <a:rPr lang="en-US" sz="1764" dirty="0" err="1">
                <a:solidFill>
                  <a:schemeClr val="bg2">
                    <a:lumMod val="10000"/>
                  </a:schemeClr>
                </a:solidFill>
              </a:rPr>
              <a:t>d’autres</a:t>
            </a:r>
            <a:r>
              <a:rPr lang="en-US" sz="1764" dirty="0">
                <a:solidFill>
                  <a:schemeClr val="bg2">
                    <a:lumMod val="10000"/>
                  </a:schemeClr>
                </a:solidFill>
              </a:rPr>
              <a:t> maladies, dans le cadre des </a:t>
            </a:r>
            <a:r>
              <a:rPr lang="en-US" sz="1764" dirty="0" err="1">
                <a:solidFill>
                  <a:schemeClr val="bg2">
                    <a:lumMod val="10000"/>
                  </a:schemeClr>
                </a:solidFill>
              </a:rPr>
              <a:t>Objectifs</a:t>
            </a:r>
            <a:r>
              <a:rPr lang="en-US" sz="1764" dirty="0">
                <a:solidFill>
                  <a:schemeClr val="bg2">
                    <a:lumMod val="10000"/>
                  </a:schemeClr>
                </a:solidFill>
              </a:rPr>
              <a:t> du </a:t>
            </a:r>
            <a:r>
              <a:rPr lang="en-US" sz="1764" dirty="0" err="1">
                <a:solidFill>
                  <a:schemeClr val="bg2">
                    <a:lumMod val="10000"/>
                  </a:schemeClr>
                </a:solidFill>
              </a:rPr>
              <a:t>millénaire</a:t>
            </a:r>
            <a:r>
              <a:rPr lang="en-US" sz="1764" dirty="0">
                <a:solidFill>
                  <a:schemeClr val="bg2">
                    <a:lumMod val="10000"/>
                  </a:schemeClr>
                </a:solidFill>
              </a:rPr>
              <a:t> pour le </a:t>
            </a:r>
            <a:r>
              <a:rPr lang="en-US" sz="1764" dirty="0" err="1">
                <a:solidFill>
                  <a:schemeClr val="bg2">
                    <a:lumMod val="10000"/>
                  </a:schemeClr>
                </a:solidFill>
              </a:rPr>
              <a:t>développement</a:t>
            </a:r>
            <a:r>
              <a:rPr lang="en-US" sz="1764" dirty="0">
                <a:solidFill>
                  <a:schemeClr val="bg2">
                    <a:lumMod val="10000"/>
                  </a:schemeClr>
                </a:solidFill>
              </a:rPr>
              <a:t> </a:t>
            </a:r>
          </a:p>
          <a:p>
            <a:pPr marL="280035" indent="-280035">
              <a:lnSpc>
                <a:spcPts val="2352"/>
              </a:lnSpc>
              <a:spcAft>
                <a:spcPts val="588"/>
              </a:spcAft>
              <a:buFont typeface="Arial" panose="020B0604020202020204" pitchFamily="34" charset="0"/>
              <a:buChar char="•"/>
            </a:pPr>
            <a:r>
              <a:rPr lang="en-US" sz="1764" dirty="0">
                <a:solidFill>
                  <a:schemeClr val="bg2">
                    <a:lumMod val="10000"/>
                  </a:schemeClr>
                </a:solidFill>
              </a:rPr>
              <a:t>le </a:t>
            </a:r>
            <a:r>
              <a:rPr lang="en-US" sz="1764" dirty="0" err="1">
                <a:solidFill>
                  <a:schemeClr val="bg2">
                    <a:lumMod val="10000"/>
                  </a:schemeClr>
                </a:solidFill>
              </a:rPr>
              <a:t>besoin</a:t>
            </a:r>
            <a:r>
              <a:rPr lang="en-US" sz="1764" dirty="0">
                <a:solidFill>
                  <a:schemeClr val="bg2">
                    <a:lumMod val="10000"/>
                  </a:schemeClr>
                </a:solidFill>
              </a:rPr>
              <a:t> d'un </a:t>
            </a:r>
            <a:r>
              <a:rPr lang="en-US" sz="1764" dirty="0" err="1">
                <a:solidFill>
                  <a:schemeClr val="bg2">
                    <a:lumMod val="10000"/>
                  </a:schemeClr>
                </a:solidFill>
              </a:rPr>
              <a:t>solide</a:t>
            </a:r>
            <a:r>
              <a:rPr lang="en-US" sz="1764" dirty="0">
                <a:solidFill>
                  <a:schemeClr val="bg2">
                    <a:lumMod val="10000"/>
                  </a:schemeClr>
                </a:solidFill>
              </a:rPr>
              <a:t> </a:t>
            </a:r>
            <a:r>
              <a:rPr lang="en-US" sz="1764" dirty="0" err="1">
                <a:solidFill>
                  <a:schemeClr val="bg2">
                    <a:lumMod val="10000"/>
                  </a:schemeClr>
                </a:solidFill>
              </a:rPr>
              <a:t>mécanisme</a:t>
            </a:r>
            <a:r>
              <a:rPr lang="en-US" sz="1764" dirty="0">
                <a:solidFill>
                  <a:schemeClr val="bg2">
                    <a:lumMod val="10000"/>
                  </a:schemeClr>
                </a:solidFill>
              </a:rPr>
              <a:t> qui </a:t>
            </a:r>
            <a:r>
              <a:rPr lang="en-US" sz="1764" dirty="0" err="1">
                <a:solidFill>
                  <a:schemeClr val="bg2">
                    <a:lumMod val="10000"/>
                  </a:schemeClr>
                </a:solidFill>
              </a:rPr>
              <a:t>renforce</a:t>
            </a:r>
            <a:r>
              <a:rPr lang="en-US" sz="1764" dirty="0">
                <a:solidFill>
                  <a:schemeClr val="bg2">
                    <a:lumMod val="10000"/>
                  </a:schemeClr>
                </a:solidFill>
              </a:rPr>
              <a:t> la </a:t>
            </a:r>
            <a:r>
              <a:rPr lang="en-US" sz="1764" dirty="0" err="1">
                <a:solidFill>
                  <a:schemeClr val="bg2">
                    <a:lumMod val="10000"/>
                  </a:schemeClr>
                </a:solidFill>
              </a:rPr>
              <a:t>redevabilité</a:t>
            </a:r>
            <a:r>
              <a:rPr lang="en-US" sz="1764" dirty="0">
                <a:solidFill>
                  <a:schemeClr val="bg2">
                    <a:lumMod val="10000"/>
                  </a:schemeClr>
                </a:solidFill>
              </a:rPr>
              <a:t>, la transparence, </a:t>
            </a:r>
            <a:r>
              <a:rPr lang="en-US" sz="1764" dirty="0" err="1">
                <a:solidFill>
                  <a:schemeClr val="bg2">
                    <a:lumMod val="10000"/>
                  </a:schemeClr>
                </a:solidFill>
              </a:rPr>
              <a:t>l’action</a:t>
            </a:r>
            <a:r>
              <a:rPr lang="en-US" sz="1764" dirty="0">
                <a:solidFill>
                  <a:schemeClr val="bg2">
                    <a:lumMod val="10000"/>
                  </a:schemeClr>
                </a:solidFill>
              </a:rPr>
              <a:t> et le </a:t>
            </a:r>
            <a:r>
              <a:rPr lang="en-US" sz="1764" dirty="0" err="1">
                <a:solidFill>
                  <a:schemeClr val="bg2">
                    <a:lumMod val="10000"/>
                  </a:schemeClr>
                </a:solidFill>
              </a:rPr>
              <a:t>suivi</a:t>
            </a:r>
            <a:r>
              <a:rPr lang="en-US" sz="1764" dirty="0">
                <a:solidFill>
                  <a:schemeClr val="bg2">
                    <a:lumMod val="10000"/>
                  </a:schemeClr>
                </a:solidFill>
              </a:rPr>
              <a:t> des engagements </a:t>
            </a:r>
            <a:r>
              <a:rPr lang="en-US" sz="1764" dirty="0" err="1">
                <a:solidFill>
                  <a:schemeClr val="bg2">
                    <a:lumMod val="10000"/>
                  </a:schemeClr>
                </a:solidFill>
              </a:rPr>
              <a:t>contre</a:t>
            </a:r>
            <a:r>
              <a:rPr lang="en-US" sz="1764" dirty="0">
                <a:solidFill>
                  <a:schemeClr val="bg2">
                    <a:lumMod val="10000"/>
                  </a:schemeClr>
                </a:solidFill>
              </a:rPr>
              <a:t> le </a:t>
            </a:r>
            <a:r>
              <a:rPr lang="en-US" sz="1764" dirty="0" err="1">
                <a:solidFill>
                  <a:schemeClr val="bg2">
                    <a:lumMod val="10000"/>
                  </a:schemeClr>
                </a:solidFill>
              </a:rPr>
              <a:t>paludisme</a:t>
            </a:r>
            <a:r>
              <a:rPr lang="en-US" sz="1764" dirty="0">
                <a:solidFill>
                  <a:schemeClr val="bg2">
                    <a:lumMod val="10000"/>
                  </a:schemeClr>
                </a:solidFill>
              </a:rPr>
              <a:t> pris sur le continent, </a:t>
            </a:r>
            <a:r>
              <a:rPr lang="en-US" sz="1764" dirty="0" err="1">
                <a:solidFill>
                  <a:schemeClr val="bg2">
                    <a:lumMod val="10000"/>
                  </a:schemeClr>
                </a:solidFill>
              </a:rPr>
              <a:t>donnant</a:t>
            </a:r>
            <a:r>
              <a:rPr lang="en-US" sz="1764" dirty="0">
                <a:solidFill>
                  <a:schemeClr val="bg2">
                    <a:lumMod val="10000"/>
                  </a:schemeClr>
                </a:solidFill>
              </a:rPr>
              <a:t> lieu </a:t>
            </a:r>
            <a:r>
              <a:rPr lang="en-US" sz="1764" dirty="0" err="1">
                <a:solidFill>
                  <a:schemeClr val="bg2">
                    <a:lumMod val="10000"/>
                  </a:schemeClr>
                </a:solidFill>
              </a:rPr>
              <a:t>à</a:t>
            </a:r>
            <a:r>
              <a:rPr lang="en-US" sz="1764" dirty="0">
                <a:solidFill>
                  <a:schemeClr val="bg2">
                    <a:lumMod val="10000"/>
                  </a:schemeClr>
                </a:solidFill>
              </a:rPr>
              <a:t> la </a:t>
            </a:r>
            <a:r>
              <a:rPr lang="en-US" sz="1764" dirty="0" err="1">
                <a:solidFill>
                  <a:schemeClr val="bg2">
                    <a:lumMod val="10000"/>
                  </a:schemeClr>
                </a:solidFill>
              </a:rPr>
              <a:t>création</a:t>
            </a:r>
            <a:r>
              <a:rPr lang="en-US" sz="1764" dirty="0">
                <a:solidFill>
                  <a:schemeClr val="bg2">
                    <a:lumMod val="10000"/>
                  </a:schemeClr>
                </a:solidFill>
              </a:rPr>
              <a:t> de la première carte de score</a:t>
            </a:r>
          </a:p>
          <a:p>
            <a:pPr marL="280035" indent="-280035">
              <a:lnSpc>
                <a:spcPts val="2352"/>
              </a:lnSpc>
              <a:spcAft>
                <a:spcPts val="588"/>
              </a:spcAft>
              <a:buFont typeface="Arial" panose="020B0604020202020204" pitchFamily="34" charset="0"/>
              <a:buChar char="•"/>
            </a:pPr>
            <a:endParaRPr lang="en-US" sz="1764" dirty="0">
              <a:solidFill>
                <a:schemeClr val="bg2">
                  <a:lumMod val="10000"/>
                </a:schemeClr>
              </a:solidFill>
            </a:endParaRPr>
          </a:p>
          <a:p>
            <a:pPr marL="336042" indent="-336042">
              <a:lnSpc>
                <a:spcPts val="2352"/>
              </a:lnSpc>
              <a:spcAft>
                <a:spcPts val="588"/>
              </a:spcAft>
              <a:buFont typeface="Arial" panose="020B0604020202020204" pitchFamily="34" charset="0"/>
              <a:buChar char="•"/>
            </a:pPr>
            <a:endParaRPr lang="en-US" sz="1764" dirty="0">
              <a:solidFill>
                <a:schemeClr val="bg2">
                  <a:lumMod val="10000"/>
                </a:schemeClr>
              </a:solidFill>
            </a:endParaRPr>
          </a:p>
        </p:txBody>
      </p:sp>
    </p:spTree>
    <p:custDataLst>
      <p:tags r:id="rId1"/>
    </p:custDataLst>
    <p:extLst>
      <p:ext uri="{BB962C8B-B14F-4D97-AF65-F5344CB8AC3E}">
        <p14:creationId xmlns:p14="http://schemas.microsoft.com/office/powerpoint/2010/main" val="2315441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6A16F5-7B1D-406B-B122-5483E7008214}"/>
              </a:ext>
            </a:extLst>
          </p:cNvPr>
          <p:cNvSpPr>
            <a:spLocks noGrp="1"/>
          </p:cNvSpPr>
          <p:nvPr>
            <p:ph type="title"/>
          </p:nvPr>
        </p:nvSpPr>
        <p:spPr/>
        <p:txBody>
          <a:bodyPr/>
          <a:lstStyle/>
          <a:p>
            <a:r>
              <a:rPr lang="en-US" dirty="0"/>
              <a:t>Agenda – Jour 1 </a:t>
            </a:r>
          </a:p>
        </p:txBody>
      </p:sp>
      <p:graphicFrame>
        <p:nvGraphicFramePr>
          <p:cNvPr id="4" name="Table 3">
            <a:extLst>
              <a:ext uri="{FF2B5EF4-FFF2-40B4-BE49-F238E27FC236}">
                <a16:creationId xmlns:a16="http://schemas.microsoft.com/office/drawing/2014/main" id="{90061E9F-9587-C74A-96C9-59E42CD2660F}"/>
              </a:ext>
            </a:extLst>
          </p:cNvPr>
          <p:cNvGraphicFramePr>
            <a:graphicFrameLocks noGrp="1"/>
          </p:cNvGraphicFramePr>
          <p:nvPr>
            <p:extLst>
              <p:ext uri="{D42A27DB-BD31-4B8C-83A1-F6EECF244321}">
                <p14:modId xmlns:p14="http://schemas.microsoft.com/office/powerpoint/2010/main" val="3178494441"/>
              </p:ext>
            </p:extLst>
          </p:nvPr>
        </p:nvGraphicFramePr>
        <p:xfrm>
          <a:off x="448071" y="1010654"/>
          <a:ext cx="8065293" cy="5252097"/>
        </p:xfrm>
        <a:graphic>
          <a:graphicData uri="http://schemas.openxmlformats.org/drawingml/2006/table">
            <a:tbl>
              <a:tblPr firstRow="1" firstCol="1" bandRow="1">
                <a:tableStyleId>{5C22544A-7EE6-4342-B048-85BDC9FD1C3A}</a:tableStyleId>
              </a:tblPr>
              <a:tblGrid>
                <a:gridCol w="1091971">
                  <a:extLst>
                    <a:ext uri="{9D8B030D-6E8A-4147-A177-3AD203B41FA5}">
                      <a16:colId xmlns:a16="http://schemas.microsoft.com/office/drawing/2014/main" val="2079902664"/>
                    </a:ext>
                  </a:extLst>
                </a:gridCol>
                <a:gridCol w="3446429">
                  <a:extLst>
                    <a:ext uri="{9D8B030D-6E8A-4147-A177-3AD203B41FA5}">
                      <a16:colId xmlns:a16="http://schemas.microsoft.com/office/drawing/2014/main" val="1715086958"/>
                    </a:ext>
                  </a:extLst>
                </a:gridCol>
                <a:gridCol w="3526893">
                  <a:extLst>
                    <a:ext uri="{9D8B030D-6E8A-4147-A177-3AD203B41FA5}">
                      <a16:colId xmlns:a16="http://schemas.microsoft.com/office/drawing/2014/main" val="3912258909"/>
                    </a:ext>
                  </a:extLst>
                </a:gridCol>
              </a:tblGrid>
              <a:tr h="224142">
                <a:tc>
                  <a:txBody>
                    <a:bodyPr/>
                    <a:lstStyle/>
                    <a:p>
                      <a:pPr algn="ctr">
                        <a:lnSpc>
                          <a:spcPct val="107000"/>
                        </a:lnSpc>
                        <a:spcAft>
                          <a:spcPts val="800"/>
                        </a:spcAft>
                      </a:pPr>
                      <a:r>
                        <a:rPr lang="fr-FR" sz="1100" dirty="0">
                          <a:solidFill>
                            <a:schemeClr val="bg1"/>
                          </a:solidFill>
                          <a:effectLst/>
                          <a:latin typeface="Arial" panose="020B0604020202020204" pitchFamily="34" charset="0"/>
                          <a:cs typeface="Arial" panose="020B0604020202020204" pitchFamily="34" charset="0"/>
                        </a:rPr>
                        <a:t>Heure</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5423" marR="45423" marT="0" marB="0" anchor="ctr">
                    <a:solidFill>
                      <a:schemeClr val="accent3"/>
                    </a:solidFill>
                  </a:tcPr>
                </a:tc>
                <a:tc>
                  <a:txBody>
                    <a:bodyPr/>
                    <a:lstStyle/>
                    <a:p>
                      <a:pPr algn="ctr">
                        <a:lnSpc>
                          <a:spcPct val="107000"/>
                        </a:lnSpc>
                        <a:spcAft>
                          <a:spcPts val="800"/>
                        </a:spcAft>
                      </a:pPr>
                      <a:r>
                        <a:rPr lang="en-US" sz="1100" dirty="0">
                          <a:solidFill>
                            <a:schemeClr val="bg1"/>
                          </a:solidFill>
                          <a:effectLst/>
                          <a:latin typeface="Arial" panose="020B0604020202020204" pitchFamily="34" charset="0"/>
                          <a:cs typeface="Arial" panose="020B0604020202020204" pitchFamily="34" charset="0"/>
                        </a:rPr>
                        <a:t>Jour 1</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5423" marR="45423" marT="0" marB="0" anchor="ctr">
                    <a:solidFill>
                      <a:schemeClr val="accent3"/>
                    </a:solidFill>
                  </a:tcPr>
                </a:tc>
                <a:tc>
                  <a:txBody>
                    <a:bodyPr/>
                    <a:lstStyle/>
                    <a:p>
                      <a:pPr algn="ctr">
                        <a:lnSpc>
                          <a:spcPct val="107000"/>
                        </a:lnSpc>
                        <a:spcAft>
                          <a:spcPts val="800"/>
                        </a:spcAft>
                      </a:pPr>
                      <a:r>
                        <a:rPr lang="en-US" sz="1100" dirty="0" err="1">
                          <a:solidFill>
                            <a:schemeClr val="bg1"/>
                          </a:solidFill>
                          <a:effectLst/>
                          <a:latin typeface="Arial" panose="020B0604020202020204" pitchFamily="34" charset="0"/>
                          <a:cs typeface="Arial" panose="020B0604020202020204" pitchFamily="34" charset="0"/>
                        </a:rPr>
                        <a:t>Présenté</a:t>
                      </a:r>
                      <a:r>
                        <a:rPr lang="en-US" sz="1100" dirty="0">
                          <a:solidFill>
                            <a:schemeClr val="bg1"/>
                          </a:solidFill>
                          <a:effectLst/>
                          <a:latin typeface="Arial" panose="020B0604020202020204" pitchFamily="34" charset="0"/>
                          <a:cs typeface="Arial" panose="020B0604020202020204" pitchFamily="34" charset="0"/>
                        </a:rPr>
                        <a:t> par</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5423" marR="45423" marT="0" marB="0" anchor="ctr">
                    <a:solidFill>
                      <a:schemeClr val="accent3"/>
                    </a:solidFill>
                  </a:tcPr>
                </a:tc>
                <a:extLst>
                  <a:ext uri="{0D108BD9-81ED-4DB2-BD59-A6C34878D82A}">
                    <a16:rowId xmlns:a16="http://schemas.microsoft.com/office/drawing/2014/main" val="1359273101"/>
                  </a:ext>
                </a:extLst>
              </a:tr>
              <a:tr h="383802">
                <a:tc>
                  <a:txBody>
                    <a:bodyPr/>
                    <a:lstStyle/>
                    <a:p>
                      <a:pPr>
                        <a:lnSpc>
                          <a:spcPct val="107000"/>
                        </a:lnSpc>
                        <a:spcAft>
                          <a:spcPts val="800"/>
                        </a:spcAft>
                      </a:pPr>
                      <a:r>
                        <a:rPr lang="en-US" sz="1100" dirty="0">
                          <a:effectLst/>
                          <a:latin typeface="Arial" panose="020B0604020202020204" pitchFamily="34" charset="0"/>
                          <a:cs typeface="Arial" panose="020B0604020202020204" pitchFamily="34" charset="0"/>
                        </a:rPr>
                        <a:t>08:30 – 09:00</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45423" marR="45423" marT="0" marB="0" anchor="ctr">
                    <a:solidFill>
                      <a:schemeClr val="tx2"/>
                    </a:solidFill>
                  </a:tcPr>
                </a:tc>
                <a:tc>
                  <a:txBody>
                    <a:bodyPr/>
                    <a:lstStyle/>
                    <a:p>
                      <a:pPr>
                        <a:lnSpc>
                          <a:spcPct val="107000"/>
                        </a:lnSpc>
                        <a:spcAft>
                          <a:spcPts val="800"/>
                        </a:spcAft>
                      </a:pPr>
                      <a:r>
                        <a:rPr lang="fr-FR" sz="1100">
                          <a:effectLst/>
                          <a:latin typeface="Arial" panose="020B0604020202020204" pitchFamily="34" charset="0"/>
                          <a:cs typeface="Arial" panose="020B0604020202020204" pitchFamily="34" charset="0"/>
                        </a:rPr>
                        <a:t>Arrivée et inscription </a:t>
                      </a:r>
                      <a:endParaRPr lang="en-GB" sz="1100">
                        <a:effectLst/>
                        <a:latin typeface="Arial" panose="020B0604020202020204" pitchFamily="34" charset="0"/>
                        <a:ea typeface="Calibri" panose="020F0502020204030204" pitchFamily="34" charset="0"/>
                        <a:cs typeface="Arial" panose="020B0604020202020204" pitchFamily="34" charset="0"/>
                      </a:endParaRPr>
                    </a:p>
                  </a:txBody>
                  <a:tcPr marL="45423" marR="45423" marT="0" marB="0" anchor="ctr"/>
                </a:tc>
                <a:tc>
                  <a:txBody>
                    <a:bodyPr/>
                    <a:lstStyle/>
                    <a:p>
                      <a:pPr>
                        <a:lnSpc>
                          <a:spcPct val="107000"/>
                        </a:lnSpc>
                        <a:spcAft>
                          <a:spcPts val="800"/>
                        </a:spcAft>
                      </a:pPr>
                      <a:r>
                        <a:rPr lang="fr-FR" sz="1100">
                          <a:effectLst/>
                          <a:latin typeface="Arial" panose="020B0604020202020204" pitchFamily="34" charset="0"/>
                          <a:cs typeface="Arial" panose="020B0604020202020204" pitchFamily="34" charset="0"/>
                        </a:rPr>
                        <a:t>PNLP</a:t>
                      </a:r>
                      <a:endParaRPr lang="en-GB" sz="1100">
                        <a:effectLst/>
                        <a:latin typeface="Arial" panose="020B0604020202020204" pitchFamily="34" charset="0"/>
                        <a:ea typeface="Calibri" panose="020F0502020204030204" pitchFamily="34" charset="0"/>
                        <a:cs typeface="Arial" panose="020B0604020202020204" pitchFamily="34" charset="0"/>
                      </a:endParaRPr>
                    </a:p>
                  </a:txBody>
                  <a:tcPr marL="45423" marR="45423" marT="0" marB="0" anchor="ctr"/>
                </a:tc>
                <a:extLst>
                  <a:ext uri="{0D108BD9-81ED-4DB2-BD59-A6C34878D82A}">
                    <a16:rowId xmlns:a16="http://schemas.microsoft.com/office/drawing/2014/main" val="611520118"/>
                  </a:ext>
                </a:extLst>
              </a:tr>
              <a:tr h="383802">
                <a:tc>
                  <a:txBody>
                    <a:bodyPr/>
                    <a:lstStyle/>
                    <a:p>
                      <a:pPr>
                        <a:lnSpc>
                          <a:spcPct val="107000"/>
                        </a:lnSpc>
                        <a:spcAft>
                          <a:spcPts val="800"/>
                        </a:spcAft>
                      </a:pPr>
                      <a:r>
                        <a:rPr lang="en-US" sz="1100" dirty="0">
                          <a:effectLst/>
                          <a:latin typeface="Arial" panose="020B0604020202020204" pitchFamily="34" charset="0"/>
                          <a:cs typeface="Arial" panose="020B0604020202020204" pitchFamily="34" charset="0"/>
                        </a:rPr>
                        <a:t>09:00 - 09:10</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45423" marR="45423" marT="0" marB="0" anchor="ctr">
                    <a:solidFill>
                      <a:schemeClr val="tx2"/>
                    </a:solidFill>
                  </a:tcPr>
                </a:tc>
                <a:tc>
                  <a:txBody>
                    <a:bodyPr/>
                    <a:lstStyle/>
                    <a:p>
                      <a:pPr>
                        <a:lnSpc>
                          <a:spcPct val="107000"/>
                        </a:lnSpc>
                        <a:spcAft>
                          <a:spcPts val="800"/>
                        </a:spcAft>
                      </a:pPr>
                      <a:r>
                        <a:rPr lang="fr-FR" sz="1100">
                          <a:effectLst/>
                          <a:latin typeface="Arial" panose="020B0604020202020204" pitchFamily="34" charset="0"/>
                          <a:cs typeface="Arial" panose="020B0604020202020204" pitchFamily="34" charset="0"/>
                        </a:rPr>
                        <a:t>Introduction des objectifs de la formation </a:t>
                      </a:r>
                      <a:endParaRPr lang="en-GB" sz="1100">
                        <a:effectLst/>
                        <a:latin typeface="Arial" panose="020B0604020202020204" pitchFamily="34" charset="0"/>
                        <a:ea typeface="Calibri" panose="020F0502020204030204" pitchFamily="34" charset="0"/>
                        <a:cs typeface="Arial" panose="020B0604020202020204" pitchFamily="34" charset="0"/>
                      </a:endParaRPr>
                    </a:p>
                  </a:txBody>
                  <a:tcPr marL="45423" marR="45423" marT="0" marB="0" anchor="ctr"/>
                </a:tc>
                <a:tc>
                  <a:txBody>
                    <a:bodyPr/>
                    <a:lstStyle/>
                    <a:p>
                      <a:pPr>
                        <a:lnSpc>
                          <a:spcPct val="107000"/>
                        </a:lnSpc>
                        <a:spcAft>
                          <a:spcPts val="800"/>
                        </a:spcAft>
                      </a:pPr>
                      <a:r>
                        <a:rPr lang="fr-FR" sz="1100">
                          <a:effectLst/>
                          <a:latin typeface="Arial" panose="020B0604020202020204" pitchFamily="34" charset="0"/>
                          <a:cs typeface="Arial" panose="020B0604020202020204" pitchFamily="34" charset="0"/>
                        </a:rPr>
                        <a:t>PNLP</a:t>
                      </a:r>
                      <a:endParaRPr lang="en-GB" sz="1100">
                        <a:effectLst/>
                        <a:latin typeface="Arial" panose="020B0604020202020204" pitchFamily="34" charset="0"/>
                        <a:ea typeface="Calibri" panose="020F0502020204030204" pitchFamily="34" charset="0"/>
                        <a:cs typeface="Arial" panose="020B0604020202020204" pitchFamily="34" charset="0"/>
                      </a:endParaRPr>
                    </a:p>
                  </a:txBody>
                  <a:tcPr marL="45423" marR="45423" marT="0" marB="0" anchor="ctr"/>
                </a:tc>
                <a:extLst>
                  <a:ext uri="{0D108BD9-81ED-4DB2-BD59-A6C34878D82A}">
                    <a16:rowId xmlns:a16="http://schemas.microsoft.com/office/drawing/2014/main" val="4198967640"/>
                  </a:ext>
                </a:extLst>
              </a:tr>
              <a:tr h="383802">
                <a:tc>
                  <a:txBody>
                    <a:bodyPr/>
                    <a:lstStyle/>
                    <a:p>
                      <a:pPr>
                        <a:lnSpc>
                          <a:spcPct val="107000"/>
                        </a:lnSpc>
                        <a:spcAft>
                          <a:spcPts val="800"/>
                        </a:spcAft>
                      </a:pPr>
                      <a:r>
                        <a:rPr lang="en-US" sz="1100" dirty="0">
                          <a:effectLst/>
                          <a:latin typeface="Arial" panose="020B0604020202020204" pitchFamily="34" charset="0"/>
                          <a:cs typeface="Arial" panose="020B0604020202020204" pitchFamily="34" charset="0"/>
                        </a:rPr>
                        <a:t>09:10 – 09:30</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45423" marR="45423" marT="0" marB="0" anchor="ctr">
                    <a:solidFill>
                      <a:schemeClr val="tx2"/>
                    </a:solidFill>
                  </a:tcPr>
                </a:tc>
                <a:tc>
                  <a:txBody>
                    <a:bodyPr/>
                    <a:lstStyle/>
                    <a:p>
                      <a:pPr>
                        <a:lnSpc>
                          <a:spcPct val="107000"/>
                        </a:lnSpc>
                        <a:spcAft>
                          <a:spcPts val="800"/>
                        </a:spcAft>
                      </a:pPr>
                      <a:r>
                        <a:rPr lang="fr-FR" sz="1100">
                          <a:effectLst/>
                          <a:latin typeface="Arial" panose="020B0604020202020204" pitchFamily="34" charset="0"/>
                          <a:cs typeface="Arial" panose="020B0604020202020204" pitchFamily="34" charset="0"/>
                        </a:rPr>
                        <a:t>Présentation des participants et ice-breaker sur zoom</a:t>
                      </a:r>
                      <a:endParaRPr lang="en-GB" sz="1100">
                        <a:effectLst/>
                        <a:latin typeface="Arial" panose="020B0604020202020204" pitchFamily="34" charset="0"/>
                        <a:ea typeface="Calibri" panose="020F0502020204030204" pitchFamily="34" charset="0"/>
                        <a:cs typeface="Arial" panose="020B0604020202020204" pitchFamily="34" charset="0"/>
                      </a:endParaRPr>
                    </a:p>
                  </a:txBody>
                  <a:tcPr marL="45423" marR="45423" marT="0" marB="0" anchor="ctr"/>
                </a:tc>
                <a:tc>
                  <a:txBody>
                    <a:bodyPr/>
                    <a:lstStyle/>
                    <a:p>
                      <a:pPr>
                        <a:lnSpc>
                          <a:spcPct val="107000"/>
                        </a:lnSpc>
                        <a:spcAft>
                          <a:spcPts val="800"/>
                        </a:spcAft>
                      </a:pPr>
                      <a:r>
                        <a:rPr lang="fr-FR" sz="1100">
                          <a:effectLst/>
                          <a:latin typeface="Arial" panose="020B0604020202020204" pitchFamily="34" charset="0"/>
                          <a:cs typeface="Arial" panose="020B0604020202020204" pitchFamily="34" charset="0"/>
                        </a:rPr>
                        <a:t>Participants</a:t>
                      </a:r>
                      <a:endParaRPr lang="en-GB" sz="1100">
                        <a:effectLst/>
                        <a:latin typeface="Arial" panose="020B0604020202020204" pitchFamily="34" charset="0"/>
                        <a:ea typeface="Calibri" panose="020F0502020204030204" pitchFamily="34" charset="0"/>
                        <a:cs typeface="Arial" panose="020B0604020202020204" pitchFamily="34" charset="0"/>
                      </a:endParaRPr>
                    </a:p>
                  </a:txBody>
                  <a:tcPr marL="45423" marR="45423" marT="0" marB="0" anchor="ctr"/>
                </a:tc>
                <a:extLst>
                  <a:ext uri="{0D108BD9-81ED-4DB2-BD59-A6C34878D82A}">
                    <a16:rowId xmlns:a16="http://schemas.microsoft.com/office/drawing/2014/main" val="4189861761"/>
                  </a:ext>
                </a:extLst>
              </a:tr>
              <a:tr h="383802">
                <a:tc>
                  <a:txBody>
                    <a:bodyPr/>
                    <a:lstStyle/>
                    <a:p>
                      <a:pPr>
                        <a:lnSpc>
                          <a:spcPct val="107000"/>
                        </a:lnSpc>
                        <a:spcAft>
                          <a:spcPts val="800"/>
                        </a:spcAft>
                      </a:pPr>
                      <a:r>
                        <a:rPr lang="en-US" sz="1100" dirty="0">
                          <a:effectLst/>
                          <a:latin typeface="Arial" panose="020B0604020202020204" pitchFamily="34" charset="0"/>
                          <a:cs typeface="Arial" panose="020B0604020202020204" pitchFamily="34" charset="0"/>
                        </a:rPr>
                        <a:t>09:30 – 10:00</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45423" marR="45423" marT="0" marB="0" anchor="ctr">
                    <a:solidFill>
                      <a:schemeClr val="tx2"/>
                    </a:solidFill>
                  </a:tcPr>
                </a:tc>
                <a:tc>
                  <a:txBody>
                    <a:bodyPr/>
                    <a:lstStyle/>
                    <a:p>
                      <a:pPr>
                        <a:lnSpc>
                          <a:spcPct val="107000"/>
                        </a:lnSpc>
                        <a:spcAft>
                          <a:spcPts val="800"/>
                        </a:spcAft>
                      </a:pPr>
                      <a:r>
                        <a:rPr lang="fr-FR" sz="1100" dirty="0">
                          <a:effectLst/>
                          <a:latin typeface="Arial" panose="020B0604020202020204" pitchFamily="34" charset="0"/>
                          <a:cs typeface="Arial" panose="020B0604020202020204" pitchFamily="34" charset="0"/>
                        </a:rPr>
                        <a:t>Introduction sur la situation du paludisme en DRC</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45423" marR="45423" marT="0" marB="0" anchor="ctr"/>
                </a:tc>
                <a:tc>
                  <a:txBody>
                    <a:bodyPr/>
                    <a:lstStyle/>
                    <a:p>
                      <a:pPr>
                        <a:lnSpc>
                          <a:spcPct val="107000"/>
                        </a:lnSpc>
                        <a:spcAft>
                          <a:spcPts val="800"/>
                        </a:spcAft>
                      </a:pPr>
                      <a:r>
                        <a:rPr lang="fr-FR" sz="1100" dirty="0">
                          <a:effectLst/>
                          <a:latin typeface="Arial" panose="020B0604020202020204" pitchFamily="34" charset="0"/>
                          <a:cs typeface="Arial" panose="020B0604020202020204" pitchFamily="34" charset="0"/>
                        </a:rPr>
                        <a:t>PNLP</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45423" marR="45423" marT="0" marB="0" anchor="ctr"/>
                </a:tc>
                <a:extLst>
                  <a:ext uri="{0D108BD9-81ED-4DB2-BD59-A6C34878D82A}">
                    <a16:rowId xmlns:a16="http://schemas.microsoft.com/office/drawing/2014/main" val="1890946625"/>
                  </a:ext>
                </a:extLst>
              </a:tr>
              <a:tr h="383802">
                <a:tc>
                  <a:txBody>
                    <a:bodyPr/>
                    <a:lstStyle/>
                    <a:p>
                      <a:pPr>
                        <a:lnSpc>
                          <a:spcPct val="107000"/>
                        </a:lnSpc>
                        <a:spcAft>
                          <a:spcPts val="800"/>
                        </a:spcAft>
                      </a:pPr>
                      <a:r>
                        <a:rPr lang="en-US" sz="1100" dirty="0">
                          <a:effectLst/>
                          <a:latin typeface="Arial" panose="020B0604020202020204" pitchFamily="34" charset="0"/>
                          <a:cs typeface="Arial" panose="020B0604020202020204" pitchFamily="34" charset="0"/>
                        </a:rPr>
                        <a:t>10:00 - 10:45</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45423" marR="45423" marT="0" marB="0" anchor="ctr">
                    <a:solidFill>
                      <a:schemeClr val="tx2"/>
                    </a:solidFill>
                  </a:tcPr>
                </a:tc>
                <a:tc>
                  <a:txBody>
                    <a:bodyPr/>
                    <a:lstStyle/>
                    <a:p>
                      <a:pPr>
                        <a:lnSpc>
                          <a:spcPct val="107000"/>
                        </a:lnSpc>
                        <a:spcAft>
                          <a:spcPts val="800"/>
                        </a:spcAft>
                      </a:pPr>
                      <a:r>
                        <a:rPr lang="fr-FR" sz="1100" dirty="0">
                          <a:effectLst/>
                          <a:latin typeface="Arial" panose="020B0604020202020204" pitchFamily="34" charset="0"/>
                          <a:cs typeface="Arial" panose="020B0604020202020204" pitchFamily="34" charset="0"/>
                        </a:rPr>
                        <a:t>Présentation d’ALMA et Aperçu de l’outil de gestion de carte de score </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45423" marR="45423" marT="0" marB="0" anchor="ctr"/>
                </a:tc>
                <a:tc>
                  <a:txBody>
                    <a:bodyPr/>
                    <a:lstStyle/>
                    <a:p>
                      <a:pPr>
                        <a:lnSpc>
                          <a:spcPct val="107000"/>
                        </a:lnSpc>
                        <a:spcAft>
                          <a:spcPts val="800"/>
                        </a:spcAft>
                      </a:pPr>
                      <a:r>
                        <a:rPr lang="fr-FR" sz="1100">
                          <a:effectLst/>
                          <a:latin typeface="Arial" panose="020B0604020202020204" pitchFamily="34" charset="0"/>
                          <a:cs typeface="Arial" panose="020B0604020202020204" pitchFamily="34" charset="0"/>
                        </a:rPr>
                        <a:t>ALMA (Dr Corine Karema)</a:t>
                      </a:r>
                      <a:endParaRPr lang="en-GB" sz="1100">
                        <a:effectLst/>
                        <a:latin typeface="Arial" panose="020B0604020202020204" pitchFamily="34" charset="0"/>
                        <a:ea typeface="Calibri" panose="020F0502020204030204" pitchFamily="34" charset="0"/>
                        <a:cs typeface="Arial" panose="020B0604020202020204" pitchFamily="34" charset="0"/>
                      </a:endParaRPr>
                    </a:p>
                  </a:txBody>
                  <a:tcPr marL="45423" marR="45423" marT="0" marB="0" anchor="ctr"/>
                </a:tc>
                <a:extLst>
                  <a:ext uri="{0D108BD9-81ED-4DB2-BD59-A6C34878D82A}">
                    <a16:rowId xmlns:a16="http://schemas.microsoft.com/office/drawing/2014/main" val="1036521979"/>
                  </a:ext>
                </a:extLst>
              </a:tr>
              <a:tr h="383802">
                <a:tc>
                  <a:txBody>
                    <a:bodyPr/>
                    <a:lstStyle/>
                    <a:p>
                      <a:pPr>
                        <a:lnSpc>
                          <a:spcPct val="107000"/>
                        </a:lnSpc>
                        <a:spcAft>
                          <a:spcPts val="800"/>
                        </a:spcAft>
                      </a:pPr>
                      <a:r>
                        <a:rPr lang="en-US" sz="1100" dirty="0">
                          <a:effectLst/>
                          <a:latin typeface="Arial" panose="020B0604020202020204" pitchFamily="34" charset="0"/>
                          <a:cs typeface="Arial" panose="020B0604020202020204" pitchFamily="34" charset="0"/>
                        </a:rPr>
                        <a:t>10:45 – 11:00</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45423" marR="45423" marT="0" marB="0" anchor="ctr">
                    <a:solidFill>
                      <a:schemeClr val="tx2"/>
                    </a:solidFill>
                  </a:tcPr>
                </a:tc>
                <a:tc>
                  <a:txBody>
                    <a:bodyPr/>
                    <a:lstStyle/>
                    <a:p>
                      <a:pPr>
                        <a:lnSpc>
                          <a:spcPct val="107000"/>
                        </a:lnSpc>
                        <a:spcAft>
                          <a:spcPts val="800"/>
                        </a:spcAft>
                      </a:pPr>
                      <a:r>
                        <a:rPr lang="en-US" sz="1100" dirty="0">
                          <a:effectLst/>
                          <a:latin typeface="Arial" panose="020B0604020202020204" pitchFamily="34" charset="0"/>
                          <a:cs typeface="Arial" panose="020B0604020202020204" pitchFamily="34" charset="0"/>
                        </a:rPr>
                        <a:t>Pause-Café  </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45423" marR="45423" marT="0" marB="0" anchor="ctr">
                    <a:solidFill>
                      <a:schemeClr val="bg2"/>
                    </a:solidFill>
                  </a:tcPr>
                </a:tc>
                <a:tc>
                  <a:txBody>
                    <a:bodyPr/>
                    <a:lstStyle/>
                    <a:p>
                      <a:pPr>
                        <a:lnSpc>
                          <a:spcPct val="107000"/>
                        </a:lnSpc>
                        <a:spcAft>
                          <a:spcPts val="800"/>
                        </a:spcAft>
                      </a:pPr>
                      <a:r>
                        <a:rPr lang="en-US" sz="1100" dirty="0">
                          <a:effectLst/>
                          <a:latin typeface="Arial" panose="020B0604020202020204" pitchFamily="34" charset="0"/>
                          <a:cs typeface="Arial" panose="020B0604020202020204" pitchFamily="34" charset="0"/>
                        </a:rPr>
                        <a:t> </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45423" marR="45423" marT="0" marB="0" anchor="ctr">
                    <a:solidFill>
                      <a:schemeClr val="bg2"/>
                    </a:solidFill>
                  </a:tcPr>
                </a:tc>
                <a:extLst>
                  <a:ext uri="{0D108BD9-81ED-4DB2-BD59-A6C34878D82A}">
                    <a16:rowId xmlns:a16="http://schemas.microsoft.com/office/drawing/2014/main" val="4288909023"/>
                  </a:ext>
                </a:extLst>
              </a:tr>
              <a:tr h="383802">
                <a:tc>
                  <a:txBody>
                    <a:bodyPr/>
                    <a:lstStyle/>
                    <a:p>
                      <a:pPr>
                        <a:lnSpc>
                          <a:spcPct val="107000"/>
                        </a:lnSpc>
                        <a:spcAft>
                          <a:spcPts val="800"/>
                        </a:spcAft>
                      </a:pPr>
                      <a:r>
                        <a:rPr lang="en-US" sz="1100" dirty="0">
                          <a:effectLst/>
                          <a:latin typeface="Arial" panose="020B0604020202020204" pitchFamily="34" charset="0"/>
                          <a:cs typeface="Arial" panose="020B0604020202020204" pitchFamily="34" charset="0"/>
                        </a:rPr>
                        <a:t>11:00 – 11:30</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45423" marR="45423" marT="0" marB="0" anchor="ctr">
                    <a:solidFill>
                      <a:schemeClr val="tx2"/>
                    </a:solidFill>
                  </a:tcPr>
                </a:tc>
                <a:tc>
                  <a:txBody>
                    <a:bodyPr/>
                    <a:lstStyle/>
                    <a:p>
                      <a:pPr>
                        <a:lnSpc>
                          <a:spcPct val="107000"/>
                        </a:lnSpc>
                        <a:spcAft>
                          <a:spcPts val="800"/>
                        </a:spcAft>
                      </a:pPr>
                      <a:r>
                        <a:rPr lang="fr-FR" sz="1100">
                          <a:effectLst/>
                          <a:latin typeface="Arial" panose="020B0604020202020204" pitchFamily="34" charset="0"/>
                          <a:cs typeface="Arial" panose="020B0604020202020204" pitchFamily="34" charset="0"/>
                        </a:rPr>
                        <a:t>Présentation de la carte de score paludisme de la RDC </a:t>
                      </a:r>
                      <a:endParaRPr lang="en-GB" sz="1100">
                        <a:effectLst/>
                        <a:latin typeface="Arial" panose="020B0604020202020204" pitchFamily="34" charset="0"/>
                        <a:ea typeface="Calibri" panose="020F0502020204030204" pitchFamily="34" charset="0"/>
                        <a:cs typeface="Arial" panose="020B0604020202020204" pitchFamily="34" charset="0"/>
                      </a:endParaRPr>
                    </a:p>
                  </a:txBody>
                  <a:tcPr marL="45423" marR="45423" marT="0" marB="0" anchor="ctr"/>
                </a:tc>
                <a:tc>
                  <a:txBody>
                    <a:bodyPr/>
                    <a:lstStyle/>
                    <a:p>
                      <a:pPr>
                        <a:lnSpc>
                          <a:spcPct val="107000"/>
                        </a:lnSpc>
                        <a:spcAft>
                          <a:spcPts val="800"/>
                        </a:spcAft>
                      </a:pPr>
                      <a:r>
                        <a:rPr lang="fr-FR" sz="1100">
                          <a:effectLst/>
                          <a:latin typeface="Arial" panose="020B0604020202020204" pitchFamily="34" charset="0"/>
                          <a:cs typeface="Arial" panose="020B0604020202020204" pitchFamily="34" charset="0"/>
                        </a:rPr>
                        <a:t>PNLP</a:t>
                      </a:r>
                      <a:endParaRPr lang="en-GB" sz="1100">
                        <a:effectLst/>
                        <a:latin typeface="Arial" panose="020B0604020202020204" pitchFamily="34" charset="0"/>
                        <a:ea typeface="Calibri" panose="020F0502020204030204" pitchFamily="34" charset="0"/>
                        <a:cs typeface="Arial" panose="020B0604020202020204" pitchFamily="34" charset="0"/>
                      </a:endParaRPr>
                    </a:p>
                  </a:txBody>
                  <a:tcPr marL="45423" marR="45423" marT="0" marB="0" anchor="ctr"/>
                </a:tc>
                <a:extLst>
                  <a:ext uri="{0D108BD9-81ED-4DB2-BD59-A6C34878D82A}">
                    <a16:rowId xmlns:a16="http://schemas.microsoft.com/office/drawing/2014/main" val="325064389"/>
                  </a:ext>
                </a:extLst>
              </a:tr>
              <a:tr h="383802">
                <a:tc>
                  <a:txBody>
                    <a:bodyPr/>
                    <a:lstStyle/>
                    <a:p>
                      <a:pPr>
                        <a:lnSpc>
                          <a:spcPct val="107000"/>
                        </a:lnSpc>
                        <a:spcAft>
                          <a:spcPts val="800"/>
                        </a:spcAft>
                      </a:pPr>
                      <a:r>
                        <a:rPr lang="en-US" sz="1100">
                          <a:effectLst/>
                          <a:latin typeface="Arial" panose="020B0604020202020204" pitchFamily="34" charset="0"/>
                          <a:cs typeface="Arial" panose="020B0604020202020204" pitchFamily="34" charset="0"/>
                        </a:rPr>
                        <a:t>11:30 – 12:30</a:t>
                      </a:r>
                      <a:endParaRPr lang="en-GB" sz="1100">
                        <a:effectLst/>
                        <a:latin typeface="Arial" panose="020B0604020202020204" pitchFamily="34" charset="0"/>
                        <a:ea typeface="Calibri" panose="020F0502020204030204" pitchFamily="34" charset="0"/>
                        <a:cs typeface="Arial" panose="020B0604020202020204" pitchFamily="34" charset="0"/>
                      </a:endParaRPr>
                    </a:p>
                  </a:txBody>
                  <a:tcPr marL="45423" marR="45423" marT="0" marB="0" anchor="ctr">
                    <a:solidFill>
                      <a:schemeClr val="tx2"/>
                    </a:solidFill>
                  </a:tcPr>
                </a:tc>
                <a:tc>
                  <a:txBody>
                    <a:bodyPr/>
                    <a:lstStyle/>
                    <a:p>
                      <a:pPr>
                        <a:lnSpc>
                          <a:spcPct val="107000"/>
                        </a:lnSpc>
                        <a:spcAft>
                          <a:spcPts val="800"/>
                        </a:spcAft>
                      </a:pPr>
                      <a:r>
                        <a:rPr lang="fr-FR" sz="1100">
                          <a:effectLst/>
                          <a:latin typeface="Arial" panose="020B0604020202020204" pitchFamily="34" charset="0"/>
                          <a:cs typeface="Arial" panose="020B0604020202020204" pitchFamily="34" charset="0"/>
                        </a:rPr>
                        <a:t>Révision des indicateurs (partie 1)</a:t>
                      </a:r>
                      <a:endParaRPr lang="en-GB" sz="1100">
                        <a:effectLst/>
                        <a:latin typeface="Arial" panose="020B0604020202020204" pitchFamily="34" charset="0"/>
                        <a:ea typeface="Calibri" panose="020F0502020204030204" pitchFamily="34" charset="0"/>
                        <a:cs typeface="Arial" panose="020B0604020202020204" pitchFamily="34" charset="0"/>
                      </a:endParaRPr>
                    </a:p>
                  </a:txBody>
                  <a:tcPr marL="45423" marR="45423" marT="0" marB="0" anchor="ctr"/>
                </a:tc>
                <a:tc>
                  <a:txBody>
                    <a:bodyPr/>
                    <a:lstStyle/>
                    <a:p>
                      <a:pPr>
                        <a:lnSpc>
                          <a:spcPct val="107000"/>
                        </a:lnSpc>
                        <a:spcAft>
                          <a:spcPts val="800"/>
                        </a:spcAft>
                      </a:pPr>
                      <a:r>
                        <a:rPr lang="fr-FR" sz="1100">
                          <a:effectLst/>
                          <a:latin typeface="Arial" panose="020B0604020202020204" pitchFamily="34" charset="0"/>
                          <a:cs typeface="Arial" panose="020B0604020202020204" pitchFamily="34" charset="0"/>
                        </a:rPr>
                        <a:t>PNLP et Participants</a:t>
                      </a:r>
                      <a:endParaRPr lang="en-GB" sz="1100">
                        <a:effectLst/>
                        <a:latin typeface="Arial" panose="020B0604020202020204" pitchFamily="34" charset="0"/>
                        <a:ea typeface="Calibri" panose="020F0502020204030204" pitchFamily="34" charset="0"/>
                        <a:cs typeface="Arial" panose="020B0604020202020204" pitchFamily="34" charset="0"/>
                      </a:endParaRPr>
                    </a:p>
                  </a:txBody>
                  <a:tcPr marL="45423" marR="45423" marT="0" marB="0" anchor="ctr"/>
                </a:tc>
                <a:extLst>
                  <a:ext uri="{0D108BD9-81ED-4DB2-BD59-A6C34878D82A}">
                    <a16:rowId xmlns:a16="http://schemas.microsoft.com/office/drawing/2014/main" val="3944963096"/>
                  </a:ext>
                </a:extLst>
              </a:tr>
              <a:tr h="383802">
                <a:tc>
                  <a:txBody>
                    <a:bodyPr/>
                    <a:lstStyle/>
                    <a:p>
                      <a:pPr>
                        <a:lnSpc>
                          <a:spcPct val="107000"/>
                        </a:lnSpc>
                        <a:spcAft>
                          <a:spcPts val="800"/>
                        </a:spcAft>
                      </a:pPr>
                      <a:r>
                        <a:rPr lang="en-US" sz="1100" dirty="0">
                          <a:effectLst/>
                          <a:latin typeface="Arial" panose="020B0604020202020204" pitchFamily="34" charset="0"/>
                          <a:cs typeface="Arial" panose="020B0604020202020204" pitchFamily="34" charset="0"/>
                        </a:rPr>
                        <a:t>12:30 – 13:15</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45423" marR="45423" marT="0" marB="0" anchor="ctr">
                    <a:solidFill>
                      <a:schemeClr val="tx2"/>
                    </a:solidFill>
                  </a:tcPr>
                </a:tc>
                <a:tc>
                  <a:txBody>
                    <a:bodyPr/>
                    <a:lstStyle/>
                    <a:p>
                      <a:pPr>
                        <a:lnSpc>
                          <a:spcPct val="107000"/>
                        </a:lnSpc>
                        <a:spcAft>
                          <a:spcPts val="800"/>
                        </a:spcAft>
                      </a:pPr>
                      <a:r>
                        <a:rPr lang="en-US" sz="1100" dirty="0">
                          <a:effectLst/>
                          <a:latin typeface="Arial" panose="020B0604020202020204" pitchFamily="34" charset="0"/>
                          <a:cs typeface="Arial" panose="020B0604020202020204" pitchFamily="34" charset="0"/>
                        </a:rPr>
                        <a:t>Pause déjeuner</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45423" marR="45423" marT="0" marB="0" anchor="ctr">
                    <a:solidFill>
                      <a:schemeClr val="bg2"/>
                    </a:solidFill>
                  </a:tcPr>
                </a:tc>
                <a:tc>
                  <a:txBody>
                    <a:bodyPr/>
                    <a:lstStyle/>
                    <a:p>
                      <a:pPr>
                        <a:lnSpc>
                          <a:spcPct val="107000"/>
                        </a:lnSpc>
                        <a:spcAft>
                          <a:spcPts val="800"/>
                        </a:spcAft>
                      </a:pPr>
                      <a:r>
                        <a:rPr lang="fr-FR" sz="1100" dirty="0">
                          <a:effectLst/>
                          <a:latin typeface="Arial" panose="020B0604020202020204" pitchFamily="34" charset="0"/>
                          <a:cs typeface="Arial" panose="020B0604020202020204" pitchFamily="34" charset="0"/>
                        </a:rPr>
                        <a:t> </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45423" marR="45423" marT="0" marB="0" anchor="ctr">
                    <a:solidFill>
                      <a:schemeClr val="bg2"/>
                    </a:solidFill>
                  </a:tcPr>
                </a:tc>
                <a:extLst>
                  <a:ext uri="{0D108BD9-81ED-4DB2-BD59-A6C34878D82A}">
                    <a16:rowId xmlns:a16="http://schemas.microsoft.com/office/drawing/2014/main" val="3841164045"/>
                  </a:ext>
                </a:extLst>
              </a:tr>
              <a:tr h="383802">
                <a:tc>
                  <a:txBody>
                    <a:bodyPr/>
                    <a:lstStyle/>
                    <a:p>
                      <a:pPr>
                        <a:lnSpc>
                          <a:spcPct val="107000"/>
                        </a:lnSpc>
                        <a:spcAft>
                          <a:spcPts val="800"/>
                        </a:spcAft>
                      </a:pPr>
                      <a:r>
                        <a:rPr lang="en-US" sz="1100" dirty="0">
                          <a:effectLst/>
                          <a:latin typeface="Arial" panose="020B0604020202020204" pitchFamily="34" charset="0"/>
                          <a:cs typeface="Arial" panose="020B0604020202020204" pitchFamily="34" charset="0"/>
                        </a:rPr>
                        <a:t>13:00 – 13:30</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45423" marR="45423" marT="0" marB="0" anchor="ctr">
                    <a:solidFill>
                      <a:schemeClr val="tx2"/>
                    </a:solidFill>
                  </a:tcPr>
                </a:tc>
                <a:tc>
                  <a:txBody>
                    <a:bodyPr/>
                    <a:lstStyle/>
                    <a:p>
                      <a:pPr>
                        <a:lnSpc>
                          <a:spcPct val="107000"/>
                        </a:lnSpc>
                        <a:spcAft>
                          <a:spcPts val="800"/>
                        </a:spcAft>
                      </a:pPr>
                      <a:r>
                        <a:rPr lang="fr-FR" sz="1100">
                          <a:effectLst/>
                          <a:latin typeface="Arial" panose="020B0604020202020204" pitchFamily="34" charset="0"/>
                          <a:cs typeface="Arial" panose="020B0604020202020204" pitchFamily="34" charset="0"/>
                        </a:rPr>
                        <a:t>Révision des indicateurs (partie 2)</a:t>
                      </a:r>
                      <a:endParaRPr lang="en-GB" sz="1100">
                        <a:effectLst/>
                        <a:latin typeface="Arial" panose="020B0604020202020204" pitchFamily="34" charset="0"/>
                        <a:ea typeface="Calibri" panose="020F0502020204030204" pitchFamily="34" charset="0"/>
                        <a:cs typeface="Arial" panose="020B0604020202020204" pitchFamily="34" charset="0"/>
                      </a:endParaRPr>
                    </a:p>
                  </a:txBody>
                  <a:tcPr marL="45423" marR="45423" marT="0" marB="0" anchor="ctr"/>
                </a:tc>
                <a:tc>
                  <a:txBody>
                    <a:bodyPr/>
                    <a:lstStyle/>
                    <a:p>
                      <a:pPr>
                        <a:lnSpc>
                          <a:spcPct val="107000"/>
                        </a:lnSpc>
                        <a:spcAft>
                          <a:spcPts val="800"/>
                        </a:spcAft>
                      </a:pPr>
                      <a:r>
                        <a:rPr lang="fr-FR" sz="1100">
                          <a:effectLst/>
                          <a:latin typeface="Arial" panose="020B0604020202020204" pitchFamily="34" charset="0"/>
                          <a:cs typeface="Arial" panose="020B0604020202020204" pitchFamily="34" charset="0"/>
                        </a:rPr>
                        <a:t>PNLP et Participants</a:t>
                      </a:r>
                      <a:endParaRPr lang="en-GB" sz="1100">
                        <a:effectLst/>
                        <a:latin typeface="Arial" panose="020B0604020202020204" pitchFamily="34" charset="0"/>
                        <a:ea typeface="Calibri" panose="020F0502020204030204" pitchFamily="34" charset="0"/>
                        <a:cs typeface="Arial" panose="020B0604020202020204" pitchFamily="34" charset="0"/>
                      </a:endParaRPr>
                    </a:p>
                  </a:txBody>
                  <a:tcPr marL="45423" marR="45423" marT="0" marB="0" anchor="ctr"/>
                </a:tc>
                <a:extLst>
                  <a:ext uri="{0D108BD9-81ED-4DB2-BD59-A6C34878D82A}">
                    <a16:rowId xmlns:a16="http://schemas.microsoft.com/office/drawing/2014/main" val="715481888"/>
                  </a:ext>
                </a:extLst>
              </a:tr>
              <a:tr h="383802">
                <a:tc>
                  <a:txBody>
                    <a:bodyPr/>
                    <a:lstStyle/>
                    <a:p>
                      <a:pPr>
                        <a:lnSpc>
                          <a:spcPct val="107000"/>
                        </a:lnSpc>
                        <a:spcAft>
                          <a:spcPts val="800"/>
                        </a:spcAft>
                      </a:pPr>
                      <a:r>
                        <a:rPr lang="fr-FR" sz="1100" dirty="0">
                          <a:effectLst/>
                          <a:latin typeface="Arial" panose="020B0604020202020204" pitchFamily="34" charset="0"/>
                          <a:cs typeface="Arial" panose="020B0604020202020204" pitchFamily="34" charset="0"/>
                        </a:rPr>
                        <a:t>13:30 – 15:00 </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45423" marR="45423" marT="0" marB="0" anchor="ctr">
                    <a:solidFill>
                      <a:schemeClr val="tx2"/>
                    </a:solidFill>
                  </a:tcPr>
                </a:tc>
                <a:tc>
                  <a:txBody>
                    <a:bodyPr/>
                    <a:lstStyle/>
                    <a:p>
                      <a:pPr>
                        <a:lnSpc>
                          <a:spcPct val="107000"/>
                        </a:lnSpc>
                        <a:spcAft>
                          <a:spcPts val="800"/>
                        </a:spcAft>
                      </a:pPr>
                      <a:r>
                        <a:rPr lang="fr-FR" sz="1100" dirty="0">
                          <a:effectLst/>
                          <a:latin typeface="Arial" panose="020B0604020202020204" pitchFamily="34" charset="0"/>
                          <a:cs typeface="Arial" panose="020B0604020202020204" pitchFamily="34" charset="0"/>
                        </a:rPr>
                        <a:t>Présentation du </a:t>
                      </a:r>
                      <a:r>
                        <a:rPr lang="fr-FR" sz="1100" dirty="0" err="1">
                          <a:effectLst/>
                          <a:latin typeface="Arial" panose="020B0604020202020204" pitchFamily="34" charset="0"/>
                          <a:cs typeface="Arial" panose="020B0604020202020204" pitchFamily="34" charset="0"/>
                        </a:rPr>
                        <a:t>Scorecard</a:t>
                      </a:r>
                      <a:r>
                        <a:rPr lang="fr-FR" sz="1100" dirty="0">
                          <a:effectLst/>
                          <a:latin typeface="Arial" panose="020B0604020202020204" pitchFamily="34" charset="0"/>
                          <a:cs typeface="Arial" panose="020B0604020202020204" pitchFamily="34" charset="0"/>
                        </a:rPr>
                        <a:t> Hub et Quiz</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45423" marR="45423" marT="0" marB="0" anchor="ctr"/>
                </a:tc>
                <a:tc>
                  <a:txBody>
                    <a:bodyPr/>
                    <a:lstStyle/>
                    <a:p>
                      <a:pPr>
                        <a:lnSpc>
                          <a:spcPct val="107000"/>
                        </a:lnSpc>
                        <a:spcAft>
                          <a:spcPts val="800"/>
                        </a:spcAft>
                      </a:pPr>
                      <a:r>
                        <a:rPr lang="fr-FR" sz="1100">
                          <a:effectLst/>
                          <a:latin typeface="Arial" panose="020B0604020202020204" pitchFamily="34" charset="0"/>
                          <a:cs typeface="Arial" panose="020B0604020202020204" pitchFamily="34" charset="0"/>
                        </a:rPr>
                        <a:t>ALMA (Clélia Froguel)</a:t>
                      </a:r>
                      <a:endParaRPr lang="en-GB" sz="1100">
                        <a:effectLst/>
                        <a:latin typeface="Arial" panose="020B0604020202020204" pitchFamily="34" charset="0"/>
                        <a:ea typeface="Calibri" panose="020F0502020204030204" pitchFamily="34" charset="0"/>
                        <a:cs typeface="Arial" panose="020B0604020202020204" pitchFamily="34" charset="0"/>
                      </a:endParaRPr>
                    </a:p>
                  </a:txBody>
                  <a:tcPr marL="45423" marR="45423" marT="0" marB="0" anchor="ctr"/>
                </a:tc>
                <a:extLst>
                  <a:ext uri="{0D108BD9-81ED-4DB2-BD59-A6C34878D82A}">
                    <a16:rowId xmlns:a16="http://schemas.microsoft.com/office/drawing/2014/main" val="3899669774"/>
                  </a:ext>
                </a:extLst>
              </a:tr>
              <a:tr h="688520">
                <a:tc>
                  <a:txBody>
                    <a:bodyPr/>
                    <a:lstStyle/>
                    <a:p>
                      <a:pPr>
                        <a:lnSpc>
                          <a:spcPct val="107000"/>
                        </a:lnSpc>
                        <a:spcAft>
                          <a:spcPts val="800"/>
                        </a:spcAft>
                      </a:pPr>
                      <a:r>
                        <a:rPr lang="en-US" sz="1100" dirty="0">
                          <a:effectLst/>
                          <a:latin typeface="Arial" panose="020B0604020202020204" pitchFamily="34" charset="0"/>
                          <a:cs typeface="Arial" panose="020B0604020202020204" pitchFamily="34" charset="0"/>
                        </a:rPr>
                        <a:t>15:00 – 15:30</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45423" marR="45423" marT="0" marB="0" anchor="ctr">
                    <a:solidFill>
                      <a:schemeClr val="tx2"/>
                    </a:solidFill>
                  </a:tcPr>
                </a:tc>
                <a:tc>
                  <a:txBody>
                    <a:bodyPr/>
                    <a:lstStyle/>
                    <a:p>
                      <a:pPr>
                        <a:lnSpc>
                          <a:spcPct val="107000"/>
                        </a:lnSpc>
                        <a:spcAft>
                          <a:spcPts val="800"/>
                        </a:spcAft>
                      </a:pPr>
                      <a:r>
                        <a:rPr lang="fr-FR" sz="1100" dirty="0">
                          <a:effectLst/>
                          <a:latin typeface="Arial" panose="020B0604020202020204" pitchFamily="34" charset="0"/>
                          <a:cs typeface="Arial" panose="020B0604020202020204" pitchFamily="34" charset="0"/>
                        </a:rPr>
                        <a:t>Fin de la journée</a:t>
                      </a:r>
                      <a:endParaRPr lang="en-GB" sz="1100" dirty="0">
                        <a:effectLst/>
                        <a:latin typeface="Arial" panose="020B0604020202020204" pitchFamily="34" charset="0"/>
                        <a:cs typeface="Arial" panose="020B0604020202020204" pitchFamily="34" charset="0"/>
                      </a:endParaRPr>
                    </a:p>
                    <a:p>
                      <a:pPr>
                        <a:lnSpc>
                          <a:spcPct val="107000"/>
                        </a:lnSpc>
                        <a:spcAft>
                          <a:spcPts val="800"/>
                        </a:spcAft>
                      </a:pPr>
                      <a:r>
                        <a:rPr lang="fr-FR" sz="1100" dirty="0">
                          <a:effectLst/>
                          <a:latin typeface="Arial" panose="020B0604020202020204" pitchFamily="34" charset="0"/>
                          <a:cs typeface="Arial" panose="020B0604020202020204" pitchFamily="34" charset="0"/>
                        </a:rPr>
                        <a:t>Création de comptes pour ceux qui n’ont pas encore de compte Hub ou Plateforme /</a:t>
                      </a:r>
                      <a:r>
                        <a:rPr lang="en-GB" sz="1100" dirty="0">
                          <a:effectLst/>
                          <a:latin typeface="Arial" panose="020B0604020202020204" pitchFamily="34" charset="0"/>
                          <a:cs typeface="Arial" panose="020B0604020202020204" pitchFamily="34" charset="0"/>
                        </a:rPr>
                        <a:t> </a:t>
                      </a:r>
                      <a:r>
                        <a:rPr lang="fr-FR" sz="1100" dirty="0">
                          <a:effectLst/>
                          <a:latin typeface="Arial" panose="020B0604020202020204" pitchFamily="34" charset="0"/>
                          <a:cs typeface="Arial" panose="020B0604020202020204" pitchFamily="34" charset="0"/>
                        </a:rPr>
                        <a:t>Téléchargement de </a:t>
                      </a:r>
                      <a:r>
                        <a:rPr lang="fr-FR" sz="1100" dirty="0" err="1">
                          <a:effectLst/>
                          <a:latin typeface="Arial" panose="020B0604020202020204" pitchFamily="34" charset="0"/>
                          <a:cs typeface="Arial" panose="020B0604020202020204" pitchFamily="34" charset="0"/>
                        </a:rPr>
                        <a:t>l’app</a:t>
                      </a:r>
                      <a:r>
                        <a:rPr lang="fr-FR" sz="1100" dirty="0">
                          <a:effectLst/>
                          <a:latin typeface="Arial" panose="020B0604020202020204" pitchFamily="34" charset="0"/>
                          <a:cs typeface="Arial" panose="020B0604020202020204" pitchFamily="34" charset="0"/>
                        </a:rPr>
                        <a:t> mobile</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45423" marR="45423" marT="0" marB="0" anchor="ctr"/>
                </a:tc>
                <a:tc>
                  <a:txBody>
                    <a:bodyPr/>
                    <a:lstStyle/>
                    <a:p>
                      <a:pPr>
                        <a:lnSpc>
                          <a:spcPct val="107000"/>
                        </a:lnSpc>
                        <a:spcAft>
                          <a:spcPts val="800"/>
                        </a:spcAft>
                      </a:pPr>
                      <a:r>
                        <a:rPr lang="fr-FR" sz="1100" dirty="0">
                          <a:effectLst/>
                          <a:latin typeface="Arial" panose="020B0604020202020204" pitchFamily="34" charset="0"/>
                          <a:cs typeface="Arial" panose="020B0604020202020204" pitchFamily="34" charset="0"/>
                        </a:rPr>
                        <a:t>PNLP &amp; ALMA (Clélia </a:t>
                      </a:r>
                      <a:r>
                        <a:rPr lang="fr-FR" sz="1100" dirty="0" err="1">
                          <a:effectLst/>
                          <a:latin typeface="Arial" panose="020B0604020202020204" pitchFamily="34" charset="0"/>
                          <a:cs typeface="Arial" panose="020B0604020202020204" pitchFamily="34" charset="0"/>
                        </a:rPr>
                        <a:t>Froguel</a:t>
                      </a:r>
                      <a:r>
                        <a:rPr lang="fr-FR" sz="1100" dirty="0">
                          <a:effectLst/>
                          <a:latin typeface="Arial" panose="020B0604020202020204" pitchFamily="34" charset="0"/>
                          <a:cs typeface="Arial" panose="020B0604020202020204" pitchFamily="34" charset="0"/>
                        </a:rPr>
                        <a:t>, James Banda)</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45423" marR="45423" marT="0" marB="0" anchor="ctr"/>
                </a:tc>
                <a:extLst>
                  <a:ext uri="{0D108BD9-81ED-4DB2-BD59-A6C34878D82A}">
                    <a16:rowId xmlns:a16="http://schemas.microsoft.com/office/drawing/2014/main" val="1836449989"/>
                  </a:ext>
                </a:extLst>
              </a:tr>
            </a:tbl>
          </a:graphicData>
        </a:graphic>
      </p:graphicFrame>
    </p:spTree>
    <p:custDataLst>
      <p:tags r:id="rId1"/>
    </p:custDataLst>
    <p:extLst>
      <p:ext uri="{BB962C8B-B14F-4D97-AF65-F5344CB8AC3E}">
        <p14:creationId xmlns:p14="http://schemas.microsoft.com/office/powerpoint/2010/main" val="2915532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443198"/>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US" dirty="0"/>
              <a:t>Nos </a:t>
            </a:r>
            <a:r>
              <a:rPr lang="en-US" dirty="0" err="1"/>
              <a:t>activités</a:t>
            </a:r>
            <a:endParaRPr lang="en-GB" dirty="0"/>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en-US" sz="2352" b="0" dirty="0">
                <a:solidFill>
                  <a:schemeClr val="tx1">
                    <a:lumMod val="65000"/>
                    <a:lumOff val="35000"/>
                  </a:schemeClr>
                </a:solidFill>
              </a:rPr>
              <a:t>A </a:t>
            </a:r>
            <a:r>
              <a:rPr lang="en-US" sz="2352" b="0" dirty="0" err="1">
                <a:solidFill>
                  <a:schemeClr val="tx1">
                    <a:lumMod val="65000"/>
                    <a:lumOff val="35000"/>
                  </a:schemeClr>
                </a:solidFill>
              </a:rPr>
              <a:t>propos</a:t>
            </a:r>
            <a:r>
              <a:rPr lang="en-US" sz="2352" b="0" dirty="0">
                <a:solidFill>
                  <a:schemeClr val="tx1">
                    <a:lumMod val="65000"/>
                    <a:lumOff val="35000"/>
                  </a:schemeClr>
                </a:solidFill>
              </a:rPr>
              <a:t> </a:t>
            </a:r>
            <a:r>
              <a:rPr lang="en-US" sz="2352" b="0" dirty="0" err="1">
                <a:solidFill>
                  <a:schemeClr val="tx1">
                    <a:lumMod val="65000"/>
                    <a:lumOff val="35000"/>
                  </a:schemeClr>
                </a:solidFill>
              </a:rPr>
              <a:t>d’ALMA</a:t>
            </a:r>
            <a:endParaRPr lang="en-GB" sz="2352" b="0" dirty="0">
              <a:solidFill>
                <a:schemeClr val="tx1">
                  <a:lumMod val="65000"/>
                  <a:lumOff val="35000"/>
                </a:schemeClr>
              </a:solidFill>
            </a:endParaRPr>
          </a:p>
        </p:txBody>
      </p:sp>
      <p:pic>
        <p:nvPicPr>
          <p:cNvPr id="2" name="Picture 1">
            <a:extLst>
              <a:ext uri="{FF2B5EF4-FFF2-40B4-BE49-F238E27FC236}">
                <a16:creationId xmlns:a16="http://schemas.microsoft.com/office/drawing/2014/main" id="{517D72BE-CD08-4454-810E-57C83CB285B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021187" y="1446266"/>
            <a:ext cx="2492179" cy="1485070"/>
          </a:xfrm>
          <a:prstGeom prst="rect">
            <a:avLst/>
          </a:prstGeom>
        </p:spPr>
      </p:pic>
      <p:sp>
        <p:nvSpPr>
          <p:cNvPr id="4" name="Text Placeholder 5">
            <a:extLst>
              <a:ext uri="{FF2B5EF4-FFF2-40B4-BE49-F238E27FC236}">
                <a16:creationId xmlns:a16="http://schemas.microsoft.com/office/drawing/2014/main" id="{1EF3395C-FCCB-4B2A-9C91-9BD40C0EE2DD}"/>
              </a:ext>
            </a:extLst>
          </p:cNvPr>
          <p:cNvSpPr txBox="1">
            <a:spLocks/>
          </p:cNvSpPr>
          <p:nvPr/>
        </p:nvSpPr>
        <p:spPr>
          <a:xfrm>
            <a:off x="448072" y="1427596"/>
            <a:ext cx="5152827" cy="4898970"/>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36042" indent="-336042">
              <a:lnSpc>
                <a:spcPts val="2352"/>
              </a:lnSpc>
              <a:spcAft>
                <a:spcPts val="588"/>
              </a:spcAft>
              <a:buFont typeface="Arial" panose="020B0604020202020204" pitchFamily="34" charset="0"/>
              <a:buChar char="•"/>
            </a:pPr>
            <a:r>
              <a:rPr lang="en-US" sz="1764" dirty="0" err="1">
                <a:solidFill>
                  <a:schemeClr val="bg2">
                    <a:lumMod val="10000"/>
                  </a:schemeClr>
                </a:solidFill>
              </a:rPr>
              <a:t>Maintenir</a:t>
            </a:r>
            <a:r>
              <a:rPr lang="en-US" sz="1764" dirty="0">
                <a:solidFill>
                  <a:schemeClr val="bg2">
                    <a:lumMod val="10000"/>
                  </a:schemeClr>
                </a:solidFill>
              </a:rPr>
              <a:t> le </a:t>
            </a:r>
            <a:r>
              <a:rPr lang="en-US" sz="1764" dirty="0" err="1">
                <a:solidFill>
                  <a:schemeClr val="bg2">
                    <a:lumMod val="10000"/>
                  </a:schemeClr>
                </a:solidFill>
              </a:rPr>
              <a:t>paludisme</a:t>
            </a:r>
            <a:r>
              <a:rPr lang="en-US" sz="1764" dirty="0">
                <a:solidFill>
                  <a:schemeClr val="bg2">
                    <a:lumMod val="10000"/>
                  </a:schemeClr>
                </a:solidFill>
              </a:rPr>
              <a:t> </a:t>
            </a:r>
            <a:r>
              <a:rPr lang="en-US" sz="1764" dirty="0" err="1">
                <a:solidFill>
                  <a:schemeClr val="bg2">
                    <a:lumMod val="10000"/>
                  </a:schemeClr>
                </a:solidFill>
              </a:rPr>
              <a:t>parmi</a:t>
            </a:r>
            <a:r>
              <a:rPr lang="en-US" sz="1764" dirty="0">
                <a:solidFill>
                  <a:schemeClr val="bg2">
                    <a:lumMod val="10000"/>
                  </a:schemeClr>
                </a:solidFill>
              </a:rPr>
              <a:t> les plus </a:t>
            </a:r>
            <a:r>
              <a:rPr lang="en-US" sz="1764" dirty="0" err="1">
                <a:solidFill>
                  <a:schemeClr val="bg2">
                    <a:lumMod val="10000"/>
                  </a:schemeClr>
                </a:solidFill>
              </a:rPr>
              <a:t>grandes</a:t>
            </a:r>
            <a:r>
              <a:rPr lang="en-US" sz="1764" dirty="0">
                <a:solidFill>
                  <a:schemeClr val="bg2">
                    <a:lumMod val="10000"/>
                  </a:schemeClr>
                </a:solidFill>
              </a:rPr>
              <a:t> </a:t>
            </a:r>
            <a:r>
              <a:rPr lang="en-US" sz="1764" dirty="0" err="1">
                <a:solidFill>
                  <a:schemeClr val="bg2">
                    <a:lumMod val="10000"/>
                  </a:schemeClr>
                </a:solidFill>
              </a:rPr>
              <a:t>priorités</a:t>
            </a:r>
            <a:r>
              <a:rPr lang="en-US" sz="1764" dirty="0">
                <a:solidFill>
                  <a:schemeClr val="bg2">
                    <a:lumMod val="10000"/>
                  </a:schemeClr>
                </a:solidFill>
              </a:rPr>
              <a:t> de </a:t>
            </a:r>
            <a:r>
              <a:rPr lang="en-US" sz="1764" dirty="0" err="1">
                <a:solidFill>
                  <a:schemeClr val="bg2">
                    <a:lumMod val="10000"/>
                  </a:schemeClr>
                </a:solidFill>
              </a:rPr>
              <a:t>l’agenda</a:t>
            </a:r>
            <a:r>
              <a:rPr lang="en-US" sz="1764" dirty="0">
                <a:solidFill>
                  <a:schemeClr val="bg2">
                    <a:lumMod val="10000"/>
                  </a:schemeClr>
                </a:solidFill>
              </a:rPr>
              <a:t> </a:t>
            </a:r>
            <a:r>
              <a:rPr lang="en-US" sz="1764" dirty="0" err="1">
                <a:solidFill>
                  <a:schemeClr val="bg2">
                    <a:lumMod val="10000"/>
                  </a:schemeClr>
                </a:solidFill>
              </a:rPr>
              <a:t>programmatique</a:t>
            </a:r>
            <a:r>
              <a:rPr lang="en-US" sz="1764" dirty="0">
                <a:solidFill>
                  <a:schemeClr val="bg2">
                    <a:lumMod val="10000"/>
                  </a:schemeClr>
                </a:solidFill>
              </a:rPr>
              <a:t> et politique et </a:t>
            </a:r>
            <a:r>
              <a:rPr lang="en-US" sz="1764" dirty="0" err="1">
                <a:solidFill>
                  <a:schemeClr val="bg2">
                    <a:lumMod val="10000"/>
                  </a:schemeClr>
                </a:solidFill>
              </a:rPr>
              <a:t>promouvoir</a:t>
            </a:r>
            <a:r>
              <a:rPr lang="en-US" sz="1764" dirty="0">
                <a:solidFill>
                  <a:schemeClr val="bg2">
                    <a:lumMod val="10000"/>
                  </a:schemeClr>
                </a:solidFill>
              </a:rPr>
              <a:t> </a:t>
            </a:r>
            <a:r>
              <a:rPr lang="en-US" sz="1764" dirty="0" err="1">
                <a:solidFill>
                  <a:schemeClr val="bg2">
                    <a:lumMod val="10000"/>
                  </a:schemeClr>
                </a:solidFill>
              </a:rPr>
              <a:t>l’action</a:t>
            </a:r>
            <a:r>
              <a:rPr lang="en-US" sz="1764" dirty="0">
                <a:solidFill>
                  <a:schemeClr val="bg2">
                    <a:lumMod val="10000"/>
                  </a:schemeClr>
                </a:solidFill>
              </a:rPr>
              <a:t> collective</a:t>
            </a:r>
          </a:p>
          <a:p>
            <a:pPr marL="336042" indent="-336042">
              <a:lnSpc>
                <a:spcPts val="2352"/>
              </a:lnSpc>
              <a:spcAft>
                <a:spcPts val="588"/>
              </a:spcAft>
              <a:buFont typeface="Arial" panose="020B0604020202020204" pitchFamily="34" charset="0"/>
              <a:buChar char="•"/>
            </a:pPr>
            <a:r>
              <a:rPr lang="en-US" sz="1764" dirty="0">
                <a:solidFill>
                  <a:schemeClr val="bg2">
                    <a:lumMod val="10000"/>
                  </a:schemeClr>
                </a:solidFill>
              </a:rPr>
              <a:t>Carte de score </a:t>
            </a:r>
            <a:r>
              <a:rPr lang="en-US" sz="1764" dirty="0" err="1">
                <a:solidFill>
                  <a:schemeClr val="bg2">
                    <a:lumMod val="10000"/>
                  </a:schemeClr>
                </a:solidFill>
              </a:rPr>
              <a:t>d’ALMA</a:t>
            </a:r>
            <a:r>
              <a:rPr lang="en-US" sz="1764" dirty="0">
                <a:solidFill>
                  <a:schemeClr val="bg2">
                    <a:lumMod val="10000"/>
                  </a:schemeClr>
                </a:solidFill>
              </a:rPr>
              <a:t> pour la </a:t>
            </a:r>
            <a:r>
              <a:rPr lang="en-US" sz="1764" dirty="0" err="1">
                <a:solidFill>
                  <a:schemeClr val="bg2">
                    <a:lumMod val="10000"/>
                  </a:schemeClr>
                </a:solidFill>
              </a:rPr>
              <a:t>redevabilité</a:t>
            </a:r>
            <a:r>
              <a:rPr lang="en-US" sz="1764" dirty="0">
                <a:solidFill>
                  <a:schemeClr val="bg2">
                    <a:lumMod val="10000"/>
                  </a:schemeClr>
                </a:solidFill>
              </a:rPr>
              <a:t> et </a:t>
            </a:r>
            <a:r>
              <a:rPr lang="en-US" sz="1764" dirty="0" err="1">
                <a:solidFill>
                  <a:schemeClr val="bg2">
                    <a:lumMod val="10000"/>
                  </a:schemeClr>
                </a:solidFill>
              </a:rPr>
              <a:t>l’action</a:t>
            </a:r>
            <a:r>
              <a:rPr lang="en-US" sz="1764" dirty="0">
                <a:solidFill>
                  <a:schemeClr val="bg2">
                    <a:lumMod val="10000"/>
                  </a:schemeClr>
                </a:solidFill>
              </a:rPr>
              <a:t> (</a:t>
            </a:r>
            <a:r>
              <a:rPr lang="en-US" sz="1764" dirty="0" err="1">
                <a:solidFill>
                  <a:schemeClr val="bg2">
                    <a:lumMod val="10000"/>
                  </a:schemeClr>
                </a:solidFill>
              </a:rPr>
              <a:t>trimestrielle</a:t>
            </a:r>
            <a:r>
              <a:rPr lang="en-US" sz="1764" dirty="0">
                <a:solidFill>
                  <a:schemeClr val="bg2">
                    <a:lumMod val="10000"/>
                  </a:schemeClr>
                </a:solidFill>
              </a:rPr>
              <a:t>), Carte de score 2030 pour </a:t>
            </a:r>
            <a:r>
              <a:rPr lang="en-US" sz="1764" dirty="0" err="1">
                <a:solidFill>
                  <a:schemeClr val="bg2">
                    <a:lumMod val="10000"/>
                  </a:schemeClr>
                </a:solidFill>
              </a:rPr>
              <a:t>l'élimination</a:t>
            </a:r>
            <a:r>
              <a:rPr lang="en-US" sz="1764" dirty="0">
                <a:solidFill>
                  <a:schemeClr val="bg2">
                    <a:lumMod val="10000"/>
                  </a:schemeClr>
                </a:solidFill>
              </a:rPr>
              <a:t> du </a:t>
            </a:r>
            <a:r>
              <a:rPr lang="en-US" sz="1764" dirty="0" err="1">
                <a:solidFill>
                  <a:schemeClr val="bg2">
                    <a:lumMod val="10000"/>
                  </a:schemeClr>
                </a:solidFill>
              </a:rPr>
              <a:t>paludisme</a:t>
            </a:r>
            <a:r>
              <a:rPr lang="en-US" sz="1764" dirty="0">
                <a:solidFill>
                  <a:schemeClr val="bg2">
                    <a:lumMod val="10000"/>
                  </a:schemeClr>
                </a:solidFill>
              </a:rPr>
              <a:t> (</a:t>
            </a:r>
            <a:r>
              <a:rPr lang="en-US" sz="1764" dirty="0" err="1">
                <a:solidFill>
                  <a:schemeClr val="bg2">
                    <a:lumMod val="10000"/>
                  </a:schemeClr>
                </a:solidFill>
              </a:rPr>
              <a:t>annuelle</a:t>
            </a:r>
            <a:r>
              <a:rPr lang="en-US" sz="1764" dirty="0">
                <a:solidFill>
                  <a:schemeClr val="bg2">
                    <a:lumMod val="10000"/>
                  </a:schemeClr>
                </a:solidFill>
              </a:rPr>
              <a:t>)</a:t>
            </a:r>
          </a:p>
          <a:p>
            <a:pPr marL="336042" indent="-336042">
              <a:lnSpc>
                <a:spcPts val="2352"/>
              </a:lnSpc>
              <a:spcAft>
                <a:spcPts val="588"/>
              </a:spcAft>
              <a:buFont typeface="Arial" panose="020B0604020202020204" pitchFamily="34" charset="0"/>
              <a:buChar char="•"/>
            </a:pPr>
            <a:r>
              <a:rPr lang="en-US" sz="1764" dirty="0">
                <a:solidFill>
                  <a:schemeClr val="bg2">
                    <a:lumMod val="10000"/>
                  </a:schemeClr>
                </a:solidFill>
              </a:rPr>
              <a:t>Assistance aux pays dans </a:t>
            </a:r>
            <a:r>
              <a:rPr lang="en-US" sz="1764" dirty="0" err="1">
                <a:solidFill>
                  <a:schemeClr val="bg2">
                    <a:lumMod val="10000"/>
                  </a:schemeClr>
                </a:solidFill>
              </a:rPr>
              <a:t>l’élaboration</a:t>
            </a:r>
            <a:r>
              <a:rPr lang="en-US" sz="1764" dirty="0">
                <a:solidFill>
                  <a:schemeClr val="bg2">
                    <a:lumMod val="10000"/>
                  </a:schemeClr>
                </a:solidFill>
              </a:rPr>
              <a:t> et la mise </a:t>
            </a:r>
            <a:r>
              <a:rPr lang="en-US" sz="1764" dirty="0" err="1">
                <a:solidFill>
                  <a:schemeClr val="bg2">
                    <a:lumMod val="10000"/>
                  </a:schemeClr>
                </a:solidFill>
              </a:rPr>
              <a:t>en</a:t>
            </a:r>
            <a:r>
              <a:rPr lang="en-US" sz="1764" dirty="0">
                <a:solidFill>
                  <a:schemeClr val="bg2">
                    <a:lumMod val="10000"/>
                  </a:schemeClr>
                </a:solidFill>
              </a:rPr>
              <a:t> </a:t>
            </a:r>
            <a:r>
              <a:rPr lang="en-US" sz="1764" dirty="0" err="1">
                <a:solidFill>
                  <a:schemeClr val="bg2">
                    <a:lumMod val="10000"/>
                  </a:schemeClr>
                </a:solidFill>
              </a:rPr>
              <a:t>œuvre</a:t>
            </a:r>
            <a:r>
              <a:rPr lang="en-US" sz="1764" dirty="0">
                <a:solidFill>
                  <a:schemeClr val="bg2">
                    <a:lumMod val="10000"/>
                  </a:schemeClr>
                </a:solidFill>
              </a:rPr>
              <a:t> de </a:t>
            </a:r>
            <a:r>
              <a:rPr lang="en-US" sz="1764" dirty="0" err="1">
                <a:solidFill>
                  <a:schemeClr val="bg2">
                    <a:lumMod val="10000"/>
                  </a:schemeClr>
                </a:solidFill>
              </a:rPr>
              <a:t>leurs</a:t>
            </a:r>
            <a:r>
              <a:rPr lang="en-US" sz="1764" dirty="0">
                <a:solidFill>
                  <a:schemeClr val="bg2">
                    <a:lumMod val="10000"/>
                  </a:schemeClr>
                </a:solidFill>
              </a:rPr>
              <a:t> </a:t>
            </a:r>
            <a:r>
              <a:rPr lang="en-US" sz="1764" dirty="0" err="1">
                <a:solidFill>
                  <a:schemeClr val="bg2">
                    <a:lumMod val="10000"/>
                  </a:schemeClr>
                </a:solidFill>
              </a:rPr>
              <a:t>propres</a:t>
            </a:r>
            <a:r>
              <a:rPr lang="en-US" sz="1764" dirty="0">
                <a:solidFill>
                  <a:schemeClr val="bg2">
                    <a:lumMod val="10000"/>
                  </a:schemeClr>
                </a:solidFill>
              </a:rPr>
              <a:t> </a:t>
            </a:r>
            <a:r>
              <a:rPr lang="en-US" sz="1764" dirty="0" err="1">
                <a:solidFill>
                  <a:schemeClr val="bg2">
                    <a:lumMod val="10000"/>
                  </a:schemeClr>
                </a:solidFill>
              </a:rPr>
              <a:t>outils</a:t>
            </a:r>
            <a:r>
              <a:rPr lang="en-US" sz="1764" dirty="0">
                <a:solidFill>
                  <a:schemeClr val="bg2">
                    <a:lumMod val="10000"/>
                  </a:schemeClr>
                </a:solidFill>
              </a:rPr>
              <a:t> </a:t>
            </a:r>
            <a:r>
              <a:rPr lang="en-US" sz="1764" dirty="0" err="1">
                <a:solidFill>
                  <a:schemeClr val="bg2">
                    <a:lumMod val="10000"/>
                  </a:schemeClr>
                </a:solidFill>
              </a:rPr>
              <a:t>nationaux</a:t>
            </a:r>
            <a:r>
              <a:rPr lang="en-US" sz="1764" dirty="0">
                <a:solidFill>
                  <a:schemeClr val="bg2">
                    <a:lumMod val="10000"/>
                  </a:schemeClr>
                </a:solidFill>
              </a:rPr>
              <a:t> (carte de score </a:t>
            </a:r>
            <a:r>
              <a:rPr lang="en-US" sz="1764" dirty="0" err="1">
                <a:solidFill>
                  <a:schemeClr val="bg2">
                    <a:lumMod val="10000"/>
                  </a:schemeClr>
                </a:solidFill>
              </a:rPr>
              <a:t>paludisme</a:t>
            </a:r>
            <a:r>
              <a:rPr lang="en-US" sz="1764" dirty="0">
                <a:solidFill>
                  <a:schemeClr val="bg2">
                    <a:lumMod val="10000"/>
                  </a:schemeClr>
                </a:solidFill>
              </a:rPr>
              <a:t>, SRMNIA, MTN, nutrition et </a:t>
            </a:r>
            <a:r>
              <a:rPr lang="en-US" sz="1764" dirty="0" err="1">
                <a:solidFill>
                  <a:schemeClr val="bg2">
                    <a:lumMod val="10000"/>
                  </a:schemeClr>
                </a:solidFill>
              </a:rPr>
              <a:t>communautaire</a:t>
            </a:r>
            <a:r>
              <a:rPr lang="en-US" sz="1764" dirty="0">
                <a:solidFill>
                  <a:schemeClr val="bg2">
                    <a:lumMod val="10000"/>
                  </a:schemeClr>
                </a:solidFill>
              </a:rPr>
              <a:t>)</a:t>
            </a:r>
          </a:p>
          <a:p>
            <a:pPr marL="336042" indent="-336042">
              <a:lnSpc>
                <a:spcPts val="2352"/>
              </a:lnSpc>
              <a:spcAft>
                <a:spcPts val="588"/>
              </a:spcAft>
              <a:buFont typeface="Arial" panose="020B0604020202020204" pitchFamily="34" charset="0"/>
              <a:buChar char="•"/>
            </a:pPr>
            <a:r>
              <a:rPr lang="en-US" sz="1764" dirty="0">
                <a:solidFill>
                  <a:schemeClr val="bg2">
                    <a:lumMod val="10000"/>
                  </a:schemeClr>
                </a:solidFill>
              </a:rPr>
              <a:t>Identification et diffusion des </a:t>
            </a:r>
            <a:r>
              <a:rPr lang="en-US" sz="1764" dirty="0" err="1">
                <a:solidFill>
                  <a:schemeClr val="bg2">
                    <a:lumMod val="10000"/>
                  </a:schemeClr>
                </a:solidFill>
              </a:rPr>
              <a:t>meilleures</a:t>
            </a:r>
            <a:r>
              <a:rPr lang="en-US" sz="1764" dirty="0">
                <a:solidFill>
                  <a:schemeClr val="bg2">
                    <a:lumMod val="10000"/>
                  </a:schemeClr>
                </a:solidFill>
              </a:rPr>
              <a:t> pratiques pour </a:t>
            </a:r>
            <a:r>
              <a:rPr lang="en-US" sz="1764" dirty="0" err="1">
                <a:solidFill>
                  <a:schemeClr val="bg2">
                    <a:lumMod val="10000"/>
                  </a:schemeClr>
                </a:solidFill>
              </a:rPr>
              <a:t>une</a:t>
            </a:r>
            <a:r>
              <a:rPr lang="en-US" sz="1764" dirty="0">
                <a:solidFill>
                  <a:schemeClr val="bg2">
                    <a:lumMod val="10000"/>
                  </a:schemeClr>
                </a:solidFill>
              </a:rPr>
              <a:t> mise </a:t>
            </a:r>
            <a:r>
              <a:rPr lang="en-US" sz="1764" dirty="0" err="1">
                <a:solidFill>
                  <a:schemeClr val="bg2">
                    <a:lumMod val="10000"/>
                  </a:schemeClr>
                </a:solidFill>
              </a:rPr>
              <a:t>en</a:t>
            </a:r>
            <a:r>
              <a:rPr lang="en-US" sz="1764" dirty="0">
                <a:solidFill>
                  <a:schemeClr val="bg2">
                    <a:lumMod val="10000"/>
                  </a:schemeClr>
                </a:solidFill>
              </a:rPr>
              <a:t> </a:t>
            </a:r>
            <a:r>
              <a:rPr lang="en-US" sz="1764" dirty="0" err="1">
                <a:solidFill>
                  <a:schemeClr val="bg2">
                    <a:lumMod val="10000"/>
                  </a:schemeClr>
                </a:solidFill>
              </a:rPr>
              <a:t>œuvre</a:t>
            </a:r>
            <a:r>
              <a:rPr lang="en-US" sz="1764" dirty="0">
                <a:solidFill>
                  <a:schemeClr val="bg2">
                    <a:lumMod val="10000"/>
                  </a:schemeClr>
                </a:solidFill>
              </a:rPr>
              <a:t> </a:t>
            </a:r>
            <a:r>
              <a:rPr lang="en-US" sz="1764" dirty="0" err="1">
                <a:solidFill>
                  <a:schemeClr val="bg2">
                    <a:lumMod val="10000"/>
                  </a:schemeClr>
                </a:solidFill>
              </a:rPr>
              <a:t>efficace</a:t>
            </a:r>
            <a:r>
              <a:rPr lang="en-US" sz="1764" dirty="0">
                <a:solidFill>
                  <a:schemeClr val="bg2">
                    <a:lumMod val="10000"/>
                  </a:schemeClr>
                </a:solidFill>
              </a:rPr>
              <a:t> des </a:t>
            </a:r>
            <a:r>
              <a:rPr lang="en-US" sz="1764" dirty="0" err="1">
                <a:solidFill>
                  <a:schemeClr val="bg2">
                    <a:lumMod val="10000"/>
                  </a:schemeClr>
                </a:solidFill>
              </a:rPr>
              <a:t>programmes</a:t>
            </a:r>
            <a:r>
              <a:rPr lang="en-US" sz="1764" dirty="0">
                <a:solidFill>
                  <a:schemeClr val="bg2">
                    <a:lumMod val="10000"/>
                  </a:schemeClr>
                </a:solidFill>
              </a:rPr>
              <a:t> </a:t>
            </a:r>
            <a:r>
              <a:rPr lang="en-US" sz="1764" dirty="0" err="1">
                <a:solidFill>
                  <a:schemeClr val="bg2">
                    <a:lumMod val="10000"/>
                  </a:schemeClr>
                </a:solidFill>
              </a:rPr>
              <a:t>nationaux</a:t>
            </a:r>
            <a:endParaRPr lang="en-US" sz="1764" dirty="0">
              <a:solidFill>
                <a:schemeClr val="bg2">
                  <a:lumMod val="10000"/>
                </a:schemeClr>
              </a:solidFill>
            </a:endParaRPr>
          </a:p>
          <a:p>
            <a:pPr marL="336042" indent="-336042">
              <a:lnSpc>
                <a:spcPts val="2352"/>
              </a:lnSpc>
              <a:spcAft>
                <a:spcPts val="588"/>
              </a:spcAft>
              <a:buFont typeface="Arial" panose="020B0604020202020204" pitchFamily="34" charset="0"/>
              <a:buChar char="•"/>
            </a:pPr>
            <a:r>
              <a:rPr lang="en-US" sz="1764" dirty="0">
                <a:solidFill>
                  <a:schemeClr val="bg2">
                    <a:lumMod val="10000"/>
                  </a:schemeClr>
                </a:solidFill>
              </a:rPr>
              <a:t>Conseils et Fonds pour </a:t>
            </a:r>
            <a:r>
              <a:rPr lang="en-US" sz="1764" dirty="0" err="1">
                <a:solidFill>
                  <a:schemeClr val="bg2">
                    <a:lumMod val="10000"/>
                  </a:schemeClr>
                </a:solidFill>
              </a:rPr>
              <a:t>l’élimination</a:t>
            </a:r>
            <a:r>
              <a:rPr lang="en-US" sz="1764" dirty="0">
                <a:solidFill>
                  <a:schemeClr val="bg2">
                    <a:lumMod val="10000"/>
                  </a:schemeClr>
                </a:solidFill>
              </a:rPr>
              <a:t> du </a:t>
            </a:r>
            <a:r>
              <a:rPr lang="en-US" sz="1764" dirty="0" err="1">
                <a:solidFill>
                  <a:schemeClr val="bg2">
                    <a:lumMod val="10000"/>
                  </a:schemeClr>
                </a:solidFill>
              </a:rPr>
              <a:t>paludisme</a:t>
            </a:r>
            <a:endParaRPr lang="en-US" sz="1764" dirty="0">
              <a:solidFill>
                <a:schemeClr val="bg2">
                  <a:lumMod val="10000"/>
                </a:schemeClr>
              </a:solidFill>
            </a:endParaRPr>
          </a:p>
        </p:txBody>
      </p:sp>
      <p:pic>
        <p:nvPicPr>
          <p:cNvPr id="9" name="Picture 8">
            <a:extLst>
              <a:ext uri="{FF2B5EF4-FFF2-40B4-BE49-F238E27FC236}">
                <a16:creationId xmlns:a16="http://schemas.microsoft.com/office/drawing/2014/main" id="{580EEF38-0A3D-4A83-BE55-0997FA41F80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021187" y="3175256"/>
            <a:ext cx="2492179" cy="1406199"/>
          </a:xfrm>
          <a:prstGeom prst="rect">
            <a:avLst/>
          </a:prstGeom>
        </p:spPr>
      </p:pic>
    </p:spTree>
    <p:custDataLst>
      <p:tags r:id="rId1"/>
    </p:custDataLst>
    <p:extLst>
      <p:ext uri="{BB962C8B-B14F-4D97-AF65-F5344CB8AC3E}">
        <p14:creationId xmlns:p14="http://schemas.microsoft.com/office/powerpoint/2010/main" val="198619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443198"/>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US" dirty="0"/>
              <a:t>Notre structure </a:t>
            </a:r>
            <a:r>
              <a:rPr lang="en-US" dirty="0" err="1"/>
              <a:t>organisationnelle</a:t>
            </a:r>
            <a:endParaRPr lang="en-GB" dirty="0"/>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en-US" sz="2352" b="0" dirty="0">
                <a:solidFill>
                  <a:schemeClr val="tx1">
                    <a:lumMod val="65000"/>
                    <a:lumOff val="35000"/>
                  </a:schemeClr>
                </a:solidFill>
              </a:rPr>
              <a:t>A </a:t>
            </a:r>
            <a:r>
              <a:rPr lang="en-US" sz="2352" b="0" dirty="0" err="1">
                <a:solidFill>
                  <a:schemeClr val="tx1">
                    <a:lumMod val="65000"/>
                    <a:lumOff val="35000"/>
                  </a:schemeClr>
                </a:solidFill>
              </a:rPr>
              <a:t>propos</a:t>
            </a:r>
            <a:r>
              <a:rPr lang="en-US" sz="2352" b="0" dirty="0">
                <a:solidFill>
                  <a:schemeClr val="tx1">
                    <a:lumMod val="65000"/>
                    <a:lumOff val="35000"/>
                  </a:schemeClr>
                </a:solidFill>
              </a:rPr>
              <a:t> </a:t>
            </a:r>
            <a:r>
              <a:rPr lang="en-US" sz="2352" b="0" dirty="0" err="1">
                <a:solidFill>
                  <a:schemeClr val="tx1">
                    <a:lumMod val="65000"/>
                    <a:lumOff val="35000"/>
                  </a:schemeClr>
                </a:solidFill>
              </a:rPr>
              <a:t>d’ALMA</a:t>
            </a:r>
            <a:endParaRPr lang="en-GB" sz="2352" b="0" dirty="0">
              <a:solidFill>
                <a:schemeClr val="tx1">
                  <a:lumMod val="65000"/>
                  <a:lumOff val="35000"/>
                </a:schemeClr>
              </a:solidFill>
            </a:endParaRPr>
          </a:p>
        </p:txBody>
      </p:sp>
      <p:cxnSp>
        <p:nvCxnSpPr>
          <p:cNvPr id="17" name="Straight Connector 16">
            <a:extLst>
              <a:ext uri="{FF2B5EF4-FFF2-40B4-BE49-F238E27FC236}">
                <a16:creationId xmlns:a16="http://schemas.microsoft.com/office/drawing/2014/main" id="{9B9C5B02-0C9B-134D-A171-9D5D6C368389}"/>
              </a:ext>
            </a:extLst>
          </p:cNvPr>
          <p:cNvCxnSpPr>
            <a:stCxn id="25" idx="3"/>
            <a:endCxn id="27" idx="1"/>
          </p:cNvCxnSpPr>
          <p:nvPr/>
        </p:nvCxnSpPr>
        <p:spPr>
          <a:xfrm>
            <a:off x="3381448" y="2242504"/>
            <a:ext cx="2198543"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BB719F6-BBC7-2A46-B678-49EABF9C81EA}"/>
              </a:ext>
            </a:extLst>
          </p:cNvPr>
          <p:cNvCxnSpPr>
            <a:stCxn id="29" idx="0"/>
          </p:cNvCxnSpPr>
          <p:nvPr/>
        </p:nvCxnSpPr>
        <p:spPr>
          <a:xfrm flipV="1">
            <a:off x="4480719" y="2242504"/>
            <a:ext cx="1" cy="117945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9FDD5EA-863D-3040-83AB-CC467C059306}"/>
              </a:ext>
            </a:extLst>
          </p:cNvPr>
          <p:cNvCxnSpPr>
            <a:cxnSpLocks/>
            <a:stCxn id="29" idx="2"/>
            <a:endCxn id="31" idx="0"/>
          </p:cNvCxnSpPr>
          <p:nvPr/>
        </p:nvCxnSpPr>
        <p:spPr>
          <a:xfrm>
            <a:off x="4480718" y="4145875"/>
            <a:ext cx="7469" cy="95957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A02CCD-78AE-D749-9B3B-A8C2A4F44034}"/>
              </a:ext>
            </a:extLst>
          </p:cNvPr>
          <p:cNvCxnSpPr>
            <a:stCxn id="31" idx="1"/>
            <a:endCxn id="30" idx="3"/>
          </p:cNvCxnSpPr>
          <p:nvPr/>
        </p:nvCxnSpPr>
        <p:spPr>
          <a:xfrm flipH="1">
            <a:off x="2315038" y="5467411"/>
            <a:ext cx="1239667"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5F89614-E106-3E45-86E8-BE7EE264EC95}"/>
              </a:ext>
            </a:extLst>
          </p:cNvPr>
          <p:cNvCxnSpPr>
            <a:stCxn id="31" idx="3"/>
            <a:endCxn id="32" idx="1"/>
          </p:cNvCxnSpPr>
          <p:nvPr/>
        </p:nvCxnSpPr>
        <p:spPr>
          <a:xfrm>
            <a:off x="5421669" y="5467411"/>
            <a:ext cx="1224734"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5" name="Rectangle: Rounded Corners 1">
            <a:extLst>
              <a:ext uri="{FF2B5EF4-FFF2-40B4-BE49-F238E27FC236}">
                <a16:creationId xmlns:a16="http://schemas.microsoft.com/office/drawing/2014/main" id="{AE904935-9E15-1F45-8DAA-92FB430891D7}"/>
              </a:ext>
            </a:extLst>
          </p:cNvPr>
          <p:cNvSpPr/>
          <p:nvPr/>
        </p:nvSpPr>
        <p:spPr>
          <a:xfrm>
            <a:off x="1514484" y="1880546"/>
            <a:ext cx="1866965" cy="723916"/>
          </a:xfrm>
          <a:prstGeom prst="roundRect">
            <a:avLst>
              <a:gd name="adj" fmla="val 3075"/>
            </a:avLst>
          </a:prstGeom>
          <a:solidFill>
            <a:schemeClr val="bg1">
              <a:lumMod val="85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72" b="1" dirty="0">
                <a:solidFill>
                  <a:schemeClr val="tx1">
                    <a:lumMod val="95000"/>
                    <a:lumOff val="5000"/>
                  </a:schemeClr>
                </a:solidFill>
                <a:latin typeface="Arial" panose="020B0604020202020204" pitchFamily="34" charset="0"/>
                <a:cs typeface="Arial" panose="020B0604020202020204" pitchFamily="34" charset="0"/>
              </a:rPr>
              <a:t>Présidence d’ALMA</a:t>
            </a:r>
          </a:p>
        </p:txBody>
      </p:sp>
      <p:sp>
        <p:nvSpPr>
          <p:cNvPr id="27" name="Rectangle: Rounded Corners 2">
            <a:extLst>
              <a:ext uri="{FF2B5EF4-FFF2-40B4-BE49-F238E27FC236}">
                <a16:creationId xmlns:a16="http://schemas.microsoft.com/office/drawing/2014/main" id="{8AF437C7-32FF-8942-9D99-BB07D2BBF9BC}"/>
              </a:ext>
            </a:extLst>
          </p:cNvPr>
          <p:cNvSpPr/>
          <p:nvPr/>
        </p:nvSpPr>
        <p:spPr>
          <a:xfrm>
            <a:off x="5579992" y="1880546"/>
            <a:ext cx="1866965" cy="723916"/>
          </a:xfrm>
          <a:prstGeom prst="roundRect">
            <a:avLst>
              <a:gd name="adj" fmla="val 3075"/>
            </a:avLst>
          </a:prstGeom>
          <a:solidFill>
            <a:schemeClr val="bg1">
              <a:lumMod val="85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72" b="1" dirty="0">
                <a:solidFill>
                  <a:schemeClr val="tx1">
                    <a:lumMod val="95000"/>
                    <a:lumOff val="5000"/>
                  </a:schemeClr>
                </a:solidFill>
                <a:latin typeface="Arial" panose="020B0604020202020204" pitchFamily="34" charset="0"/>
                <a:cs typeface="Arial" panose="020B0604020202020204" pitchFamily="34" charset="0"/>
              </a:rPr>
              <a:t>Chefs d’État et de gouvernement membres d’ALMA</a:t>
            </a:r>
          </a:p>
        </p:txBody>
      </p:sp>
      <p:sp>
        <p:nvSpPr>
          <p:cNvPr id="29" name="Rectangle: Rounded Corners 4">
            <a:extLst>
              <a:ext uri="{FF2B5EF4-FFF2-40B4-BE49-F238E27FC236}">
                <a16:creationId xmlns:a16="http://schemas.microsoft.com/office/drawing/2014/main" id="{CB8440F7-0EFE-7747-AE7D-74C31CEF312A}"/>
              </a:ext>
            </a:extLst>
          </p:cNvPr>
          <p:cNvSpPr/>
          <p:nvPr/>
        </p:nvSpPr>
        <p:spPr>
          <a:xfrm>
            <a:off x="3547236" y="3421958"/>
            <a:ext cx="1866965" cy="723916"/>
          </a:xfrm>
          <a:prstGeom prst="roundRect">
            <a:avLst>
              <a:gd name="adj" fmla="val 3075"/>
            </a:avLst>
          </a:prstGeom>
          <a:solidFill>
            <a:schemeClr val="bg1">
              <a:lumMod val="85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72" b="1" dirty="0">
                <a:solidFill>
                  <a:schemeClr val="tx1">
                    <a:lumMod val="95000"/>
                    <a:lumOff val="5000"/>
                  </a:schemeClr>
                </a:solidFill>
                <a:latin typeface="Arial" panose="020B0604020202020204" pitchFamily="34" charset="0"/>
                <a:cs typeface="Arial" panose="020B0604020202020204" pitchFamily="34" charset="0"/>
              </a:rPr>
              <a:t>Secrétariat</a:t>
            </a:r>
            <a:br>
              <a:rPr lang="fr-FR" sz="1372" b="1" dirty="0">
                <a:solidFill>
                  <a:schemeClr val="tx1">
                    <a:lumMod val="95000"/>
                    <a:lumOff val="5000"/>
                  </a:schemeClr>
                </a:solidFill>
                <a:latin typeface="Arial" panose="020B0604020202020204" pitchFamily="34" charset="0"/>
                <a:cs typeface="Arial" panose="020B0604020202020204" pitchFamily="34" charset="0"/>
              </a:rPr>
            </a:br>
            <a:r>
              <a:rPr lang="fr-FR" sz="1372" b="1" dirty="0">
                <a:solidFill>
                  <a:schemeClr val="tx1">
                    <a:lumMod val="95000"/>
                    <a:lumOff val="5000"/>
                  </a:schemeClr>
                </a:solidFill>
                <a:latin typeface="Arial" panose="020B0604020202020204" pitchFamily="34" charset="0"/>
                <a:cs typeface="Arial" panose="020B0604020202020204" pitchFamily="34" charset="0"/>
              </a:rPr>
              <a:t>exécutif</a:t>
            </a:r>
          </a:p>
        </p:txBody>
      </p:sp>
      <p:sp>
        <p:nvSpPr>
          <p:cNvPr id="30" name="Rectangle: Rounded Corners 6">
            <a:extLst>
              <a:ext uri="{FF2B5EF4-FFF2-40B4-BE49-F238E27FC236}">
                <a16:creationId xmlns:a16="http://schemas.microsoft.com/office/drawing/2014/main" id="{69848D8A-DEAC-DE48-9BAE-130907DE5037}"/>
              </a:ext>
            </a:extLst>
          </p:cNvPr>
          <p:cNvSpPr/>
          <p:nvPr/>
        </p:nvSpPr>
        <p:spPr>
          <a:xfrm>
            <a:off x="448073" y="4915444"/>
            <a:ext cx="1866965" cy="1103933"/>
          </a:xfrm>
          <a:prstGeom prst="roundRect">
            <a:avLst>
              <a:gd name="adj" fmla="val 3075"/>
            </a:avLst>
          </a:prstGeom>
          <a:solidFill>
            <a:schemeClr val="bg1">
              <a:lumMod val="85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72" b="1" dirty="0">
                <a:solidFill>
                  <a:schemeClr val="tx1">
                    <a:lumMod val="95000"/>
                    <a:lumOff val="5000"/>
                  </a:schemeClr>
                </a:solidFill>
                <a:latin typeface="Arial" panose="020B0604020202020204" pitchFamily="34" charset="0"/>
                <a:cs typeface="Arial" panose="020B0604020202020204" pitchFamily="34" charset="0"/>
              </a:rPr>
              <a:t>Comité directeur d’ALMA</a:t>
            </a:r>
          </a:p>
          <a:p>
            <a:pPr algn="ctr"/>
            <a:r>
              <a:rPr lang="fr-FR" sz="1176" dirty="0">
                <a:solidFill>
                  <a:schemeClr val="tx1">
                    <a:lumMod val="95000"/>
                    <a:lumOff val="5000"/>
                  </a:schemeClr>
                </a:solidFill>
                <a:latin typeface="Arial" panose="020B0604020202020204" pitchFamily="34" charset="0"/>
                <a:cs typeface="Arial" panose="020B0604020202020204" pitchFamily="34" charset="0"/>
              </a:rPr>
              <a:t>Ambassadeurs nationaux d’Afrique à l’ONU (New York) </a:t>
            </a:r>
          </a:p>
        </p:txBody>
      </p:sp>
      <p:sp>
        <p:nvSpPr>
          <p:cNvPr id="31" name="Rectangle: Rounded Corners 8">
            <a:extLst>
              <a:ext uri="{FF2B5EF4-FFF2-40B4-BE49-F238E27FC236}">
                <a16:creationId xmlns:a16="http://schemas.microsoft.com/office/drawing/2014/main" id="{D41E628C-3702-0A45-8E10-80D098CE0C30}"/>
              </a:ext>
            </a:extLst>
          </p:cNvPr>
          <p:cNvSpPr/>
          <p:nvPr/>
        </p:nvSpPr>
        <p:spPr>
          <a:xfrm>
            <a:off x="3554704" y="5105453"/>
            <a:ext cx="1866965" cy="723916"/>
          </a:xfrm>
          <a:prstGeom prst="roundRect">
            <a:avLst>
              <a:gd name="adj" fmla="val 3075"/>
            </a:avLst>
          </a:prstGeom>
          <a:solidFill>
            <a:schemeClr val="bg1">
              <a:lumMod val="85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72" b="1" dirty="0">
                <a:solidFill>
                  <a:schemeClr val="tx1">
                    <a:lumMod val="95000"/>
                    <a:lumOff val="5000"/>
                  </a:schemeClr>
                </a:solidFill>
                <a:latin typeface="Arial" panose="020B0604020202020204" pitchFamily="34" charset="0"/>
                <a:cs typeface="Arial" panose="020B0604020202020204" pitchFamily="34" charset="0"/>
              </a:rPr>
              <a:t>Secrétariat d’ALMA</a:t>
            </a:r>
          </a:p>
        </p:txBody>
      </p:sp>
      <p:sp>
        <p:nvSpPr>
          <p:cNvPr id="32" name="Rectangle: Rounded Corners 12">
            <a:extLst>
              <a:ext uri="{FF2B5EF4-FFF2-40B4-BE49-F238E27FC236}">
                <a16:creationId xmlns:a16="http://schemas.microsoft.com/office/drawing/2014/main" id="{BEB16F8C-1116-9742-AF51-483617D9F070}"/>
              </a:ext>
            </a:extLst>
          </p:cNvPr>
          <p:cNvSpPr/>
          <p:nvPr/>
        </p:nvSpPr>
        <p:spPr>
          <a:xfrm>
            <a:off x="6646403" y="5105453"/>
            <a:ext cx="1866965" cy="723916"/>
          </a:xfrm>
          <a:prstGeom prst="roundRect">
            <a:avLst>
              <a:gd name="adj" fmla="val 3075"/>
            </a:avLst>
          </a:prstGeom>
          <a:solidFill>
            <a:schemeClr val="bg1">
              <a:lumMod val="85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72" b="1" dirty="0">
                <a:solidFill>
                  <a:schemeClr val="tx1">
                    <a:lumMod val="95000"/>
                    <a:lumOff val="5000"/>
                  </a:schemeClr>
                </a:solidFill>
                <a:latin typeface="Arial" panose="020B0604020202020204" pitchFamily="34" charset="0"/>
                <a:cs typeface="Arial" panose="020B0604020202020204" pitchFamily="34" charset="0"/>
              </a:rPr>
              <a:t>ALMA Inc. </a:t>
            </a:r>
            <a:br>
              <a:rPr lang="fr-FR" sz="1372" b="1" dirty="0">
                <a:solidFill>
                  <a:schemeClr val="tx1">
                    <a:lumMod val="95000"/>
                    <a:lumOff val="5000"/>
                  </a:schemeClr>
                </a:solidFill>
                <a:latin typeface="Arial" panose="020B0604020202020204" pitchFamily="34" charset="0"/>
                <a:cs typeface="Arial" panose="020B0604020202020204" pitchFamily="34" charset="0"/>
              </a:rPr>
            </a:br>
            <a:r>
              <a:rPr lang="fr-FR" sz="1372" b="1" dirty="0">
                <a:solidFill>
                  <a:schemeClr val="tx1">
                    <a:lumMod val="95000"/>
                    <a:lumOff val="5000"/>
                  </a:schemeClr>
                </a:solidFill>
                <a:latin typeface="Arial" panose="020B0604020202020204" pitchFamily="34" charset="0"/>
                <a:cs typeface="Arial" panose="020B0604020202020204" pitchFamily="34" charset="0"/>
              </a:rPr>
              <a:t>Conseil d’administration</a:t>
            </a:r>
          </a:p>
        </p:txBody>
      </p:sp>
    </p:spTree>
    <p:custDataLst>
      <p:tags r:id="rId1"/>
    </p:custDataLst>
    <p:extLst>
      <p:ext uri="{BB962C8B-B14F-4D97-AF65-F5344CB8AC3E}">
        <p14:creationId xmlns:p14="http://schemas.microsoft.com/office/powerpoint/2010/main" val="2641545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443198"/>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Présidence d’ALMA</a:t>
            </a:r>
            <a:endParaRPr lang="en-GB" dirty="0"/>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en-US" sz="2352" b="0" dirty="0">
                <a:solidFill>
                  <a:schemeClr val="tx1">
                    <a:lumMod val="65000"/>
                    <a:lumOff val="35000"/>
                  </a:schemeClr>
                </a:solidFill>
              </a:rPr>
              <a:t>A </a:t>
            </a:r>
            <a:r>
              <a:rPr lang="en-US" sz="2352" b="0" dirty="0" err="1">
                <a:solidFill>
                  <a:schemeClr val="tx1">
                    <a:lumMod val="65000"/>
                    <a:lumOff val="35000"/>
                  </a:schemeClr>
                </a:solidFill>
              </a:rPr>
              <a:t>propos</a:t>
            </a:r>
            <a:r>
              <a:rPr lang="en-US" sz="2352" b="0" dirty="0">
                <a:solidFill>
                  <a:schemeClr val="tx1">
                    <a:lumMod val="65000"/>
                    <a:lumOff val="35000"/>
                  </a:schemeClr>
                </a:solidFill>
              </a:rPr>
              <a:t> </a:t>
            </a:r>
            <a:r>
              <a:rPr lang="en-US" sz="2352" b="0" dirty="0" err="1">
                <a:solidFill>
                  <a:schemeClr val="tx1">
                    <a:lumMod val="65000"/>
                    <a:lumOff val="35000"/>
                  </a:schemeClr>
                </a:solidFill>
              </a:rPr>
              <a:t>d’ALMA</a:t>
            </a:r>
            <a:endParaRPr lang="en-GB" sz="2352" b="0" dirty="0">
              <a:solidFill>
                <a:schemeClr val="tx1">
                  <a:lumMod val="65000"/>
                  <a:lumOff val="35000"/>
                </a:schemeClr>
              </a:solidFill>
            </a:endParaRPr>
          </a:p>
        </p:txBody>
      </p:sp>
      <p:pic>
        <p:nvPicPr>
          <p:cNvPr id="21" name="Picture 20" descr="A person wearing a suit and tie smiling at the camera&#10;&#10;Description automatically generated">
            <a:extLst>
              <a:ext uri="{FF2B5EF4-FFF2-40B4-BE49-F238E27FC236}">
                <a16:creationId xmlns:a16="http://schemas.microsoft.com/office/drawing/2014/main" id="{0862C4B6-7F77-D747-B421-98EE68DCD59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867719" y="5478394"/>
            <a:ext cx="645647" cy="645647"/>
          </a:xfrm>
          <a:prstGeom prst="rect">
            <a:avLst/>
          </a:prstGeom>
        </p:spPr>
      </p:pic>
      <p:pic>
        <p:nvPicPr>
          <p:cNvPr id="23" name="Picture 22" descr="A person wearing a suit and tie&#10;&#10;Description automatically generated">
            <a:extLst>
              <a:ext uri="{FF2B5EF4-FFF2-40B4-BE49-F238E27FC236}">
                <a16:creationId xmlns:a16="http://schemas.microsoft.com/office/drawing/2014/main" id="{C427DB98-8C16-AE4D-B268-994E0F1FC81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66537" y="4731171"/>
            <a:ext cx="645647" cy="645647"/>
          </a:xfrm>
          <a:prstGeom prst="rect">
            <a:avLst/>
          </a:prstGeom>
        </p:spPr>
      </p:pic>
      <p:pic>
        <p:nvPicPr>
          <p:cNvPr id="24" name="Picture 23" descr="A person wearing a suit and tie&#10;&#10;Description automatically generated">
            <a:extLst>
              <a:ext uri="{FF2B5EF4-FFF2-40B4-BE49-F238E27FC236}">
                <a16:creationId xmlns:a16="http://schemas.microsoft.com/office/drawing/2014/main" id="{0AA4E928-782C-E148-9F7C-49B94FB42E3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67716" y="3983948"/>
            <a:ext cx="645647" cy="645647"/>
          </a:xfrm>
          <a:prstGeom prst="rect">
            <a:avLst/>
          </a:prstGeom>
        </p:spPr>
      </p:pic>
      <p:pic>
        <p:nvPicPr>
          <p:cNvPr id="25" name="Picture 24" descr="A person wearing a suit and tie&#10;&#10;Description automatically generated">
            <a:extLst>
              <a:ext uri="{FF2B5EF4-FFF2-40B4-BE49-F238E27FC236}">
                <a16:creationId xmlns:a16="http://schemas.microsoft.com/office/drawing/2014/main" id="{FB2E3427-FD80-824D-9262-9D3016AC9E9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67716" y="3236724"/>
            <a:ext cx="645647" cy="645647"/>
          </a:xfrm>
          <a:prstGeom prst="rect">
            <a:avLst/>
          </a:prstGeom>
        </p:spPr>
      </p:pic>
      <p:pic>
        <p:nvPicPr>
          <p:cNvPr id="26" name="Picture 25" descr="A person in a blue shirt&#10;&#10;Description automatically generated">
            <a:extLst>
              <a:ext uri="{FF2B5EF4-FFF2-40B4-BE49-F238E27FC236}">
                <a16:creationId xmlns:a16="http://schemas.microsoft.com/office/drawing/2014/main" id="{D2AA73DC-B461-554C-900D-01D76FAD285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867719" y="2489501"/>
            <a:ext cx="645647" cy="645647"/>
          </a:xfrm>
          <a:prstGeom prst="rect">
            <a:avLst/>
          </a:prstGeom>
        </p:spPr>
      </p:pic>
      <p:pic>
        <p:nvPicPr>
          <p:cNvPr id="27" name="Picture 26" descr="A person wearing a suit and tie&#10;&#10;Description automatically generated">
            <a:extLst>
              <a:ext uri="{FF2B5EF4-FFF2-40B4-BE49-F238E27FC236}">
                <a16:creationId xmlns:a16="http://schemas.microsoft.com/office/drawing/2014/main" id="{8F60229B-8375-2249-B029-278F83C5AD4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867716" y="1742277"/>
            <a:ext cx="645647" cy="645647"/>
          </a:xfrm>
          <a:prstGeom prst="rect">
            <a:avLst/>
          </a:prstGeom>
        </p:spPr>
      </p:pic>
      <p:sp>
        <p:nvSpPr>
          <p:cNvPr id="28" name="Text Placeholder 5">
            <a:extLst>
              <a:ext uri="{FF2B5EF4-FFF2-40B4-BE49-F238E27FC236}">
                <a16:creationId xmlns:a16="http://schemas.microsoft.com/office/drawing/2014/main" id="{6C284FB7-DCD9-AD4B-A38A-F02689E0FF41}"/>
              </a:ext>
            </a:extLst>
          </p:cNvPr>
          <p:cNvSpPr txBox="1">
            <a:spLocks/>
          </p:cNvSpPr>
          <p:nvPr/>
        </p:nvSpPr>
        <p:spPr>
          <a:xfrm>
            <a:off x="354724" y="5142493"/>
            <a:ext cx="3832753" cy="894840"/>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pPr>
            <a:r>
              <a:rPr lang="fr-FR" sz="1764">
                <a:solidFill>
                  <a:schemeClr val="bg2">
                    <a:lumMod val="10000"/>
                  </a:schemeClr>
                </a:solidFill>
              </a:rPr>
              <a:t>Président actuel (depuis février 2020)</a:t>
            </a:r>
          </a:p>
          <a:p>
            <a:pPr algn="ctr">
              <a:lnSpc>
                <a:spcPct val="100000"/>
              </a:lnSpc>
            </a:pPr>
            <a:r>
              <a:rPr lang="fr-FR" sz="1960" b="1">
                <a:solidFill>
                  <a:schemeClr val="bg2">
                    <a:lumMod val="10000"/>
                  </a:schemeClr>
                </a:solidFill>
              </a:rPr>
              <a:t>Son Excellence Uhuru Kenyatta</a:t>
            </a:r>
          </a:p>
          <a:p>
            <a:pPr algn="ctr">
              <a:lnSpc>
                <a:spcPct val="100000"/>
              </a:lnSpc>
            </a:pPr>
            <a:r>
              <a:rPr lang="fr-FR" sz="1764">
                <a:solidFill>
                  <a:schemeClr val="tx1">
                    <a:lumMod val="65000"/>
                    <a:lumOff val="35000"/>
                  </a:schemeClr>
                </a:solidFill>
              </a:rPr>
              <a:t>Kenya</a:t>
            </a:r>
            <a:endParaRPr lang="fr-FR" sz="1764" dirty="0">
              <a:solidFill>
                <a:schemeClr val="tx1">
                  <a:lumMod val="65000"/>
                  <a:lumOff val="35000"/>
                </a:schemeClr>
              </a:solidFill>
            </a:endParaRPr>
          </a:p>
        </p:txBody>
      </p:sp>
      <p:pic>
        <p:nvPicPr>
          <p:cNvPr id="29" name="Picture 2">
            <a:extLst>
              <a:ext uri="{FF2B5EF4-FFF2-40B4-BE49-F238E27FC236}">
                <a16:creationId xmlns:a16="http://schemas.microsoft.com/office/drawing/2014/main" id="{DA64A710-2232-364D-B26C-F9D6608445CC}"/>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87921" y="1441183"/>
            <a:ext cx="2556634" cy="3408845"/>
          </a:xfrm>
          <a:prstGeom prst="rect">
            <a:avLst/>
          </a:prstGeom>
          <a:noFill/>
          <a:extLst>
            <a:ext uri="{909E8E84-426E-40DD-AFC4-6F175D3DCCD1}">
              <a14:hiddenFill xmlns:a14="http://schemas.microsoft.com/office/drawing/2010/main">
                <a:solidFill>
                  <a:srgbClr val="FFFFFF"/>
                </a:solidFill>
              </a14:hiddenFill>
            </a:ext>
          </a:extLst>
        </p:spPr>
      </p:pic>
      <p:sp>
        <p:nvSpPr>
          <p:cNvPr id="30" name="Text Placeholder 5">
            <a:extLst>
              <a:ext uri="{FF2B5EF4-FFF2-40B4-BE49-F238E27FC236}">
                <a16:creationId xmlns:a16="http://schemas.microsoft.com/office/drawing/2014/main" id="{D880AF1B-C0E3-CB4F-B7E5-F2A24E19E920}"/>
              </a:ext>
            </a:extLst>
          </p:cNvPr>
          <p:cNvSpPr txBox="1">
            <a:spLocks/>
          </p:cNvSpPr>
          <p:nvPr/>
        </p:nvSpPr>
        <p:spPr>
          <a:xfrm>
            <a:off x="4729648" y="1820563"/>
            <a:ext cx="3459713" cy="482611"/>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fr-FR" sz="1568" dirty="0">
                <a:solidFill>
                  <a:schemeClr val="tx1">
                    <a:lumMod val="65000"/>
                    <a:lumOff val="35000"/>
                  </a:schemeClr>
                </a:solidFill>
              </a:rPr>
              <a:t>Tanzanie - 2009 à 2012</a:t>
            </a:r>
            <a:br>
              <a:rPr lang="fr-FR" sz="1568" b="1" dirty="0">
                <a:solidFill>
                  <a:schemeClr val="bg2">
                    <a:lumMod val="10000"/>
                  </a:schemeClr>
                </a:solidFill>
              </a:rPr>
            </a:br>
            <a:r>
              <a:rPr lang="fr-FR" sz="1568" b="1" dirty="0">
                <a:solidFill>
                  <a:schemeClr val="bg2">
                    <a:lumMod val="10000"/>
                  </a:schemeClr>
                </a:solidFill>
              </a:rPr>
              <a:t>S.E. </a:t>
            </a:r>
            <a:r>
              <a:rPr lang="fr-FR" sz="1568" b="1" dirty="0" err="1">
                <a:solidFill>
                  <a:schemeClr val="bg2">
                    <a:lumMod val="10000"/>
                  </a:schemeClr>
                </a:solidFill>
              </a:rPr>
              <a:t>Jakaya</a:t>
            </a:r>
            <a:r>
              <a:rPr lang="fr-FR" sz="1568" b="1" dirty="0">
                <a:solidFill>
                  <a:schemeClr val="bg2">
                    <a:lumMod val="10000"/>
                  </a:schemeClr>
                </a:solidFill>
              </a:rPr>
              <a:t> </a:t>
            </a:r>
            <a:r>
              <a:rPr lang="fr-FR" sz="1568" b="1" dirty="0" err="1">
                <a:solidFill>
                  <a:schemeClr val="bg2">
                    <a:lumMod val="10000"/>
                  </a:schemeClr>
                </a:solidFill>
              </a:rPr>
              <a:t>Kikwete</a:t>
            </a:r>
            <a:endParaRPr lang="fr-FR" sz="1568" b="1" dirty="0">
              <a:solidFill>
                <a:schemeClr val="bg2">
                  <a:lumMod val="10000"/>
                </a:schemeClr>
              </a:solidFill>
            </a:endParaRPr>
          </a:p>
        </p:txBody>
      </p:sp>
      <p:sp>
        <p:nvSpPr>
          <p:cNvPr id="31" name="Text Placeholder 5">
            <a:extLst>
              <a:ext uri="{FF2B5EF4-FFF2-40B4-BE49-F238E27FC236}">
                <a16:creationId xmlns:a16="http://schemas.microsoft.com/office/drawing/2014/main" id="{3C790F5F-F3AA-D24D-AF03-C7E0E34802DF}"/>
              </a:ext>
            </a:extLst>
          </p:cNvPr>
          <p:cNvSpPr txBox="1">
            <a:spLocks/>
          </p:cNvSpPr>
          <p:nvPr/>
        </p:nvSpPr>
        <p:spPr>
          <a:xfrm>
            <a:off x="4729648" y="2568861"/>
            <a:ext cx="3466334" cy="482611"/>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fr-FR" sz="1568" dirty="0">
                <a:solidFill>
                  <a:schemeClr val="tx1">
                    <a:lumMod val="65000"/>
                    <a:lumOff val="35000"/>
                  </a:schemeClr>
                </a:solidFill>
              </a:rPr>
              <a:t>Liberia - 2012 à 2013</a:t>
            </a:r>
            <a:br>
              <a:rPr lang="fr-FR" sz="1568" b="1" dirty="0">
                <a:solidFill>
                  <a:schemeClr val="bg2">
                    <a:lumMod val="10000"/>
                  </a:schemeClr>
                </a:solidFill>
              </a:rPr>
            </a:br>
            <a:r>
              <a:rPr lang="fr-FR" sz="1568" b="1" dirty="0">
                <a:solidFill>
                  <a:schemeClr val="bg2">
                    <a:lumMod val="10000"/>
                  </a:schemeClr>
                </a:solidFill>
              </a:rPr>
              <a:t>S.E. Ellen Johnson </a:t>
            </a:r>
            <a:r>
              <a:rPr lang="fr-FR" sz="1568" b="1" dirty="0" err="1">
                <a:solidFill>
                  <a:schemeClr val="bg2">
                    <a:lumMod val="10000"/>
                  </a:schemeClr>
                </a:solidFill>
              </a:rPr>
              <a:t>Sirleaf</a:t>
            </a:r>
            <a:endParaRPr lang="fr-FR" sz="1568" b="1" dirty="0">
              <a:solidFill>
                <a:schemeClr val="bg2">
                  <a:lumMod val="10000"/>
                </a:schemeClr>
              </a:solidFill>
            </a:endParaRPr>
          </a:p>
        </p:txBody>
      </p:sp>
      <p:sp>
        <p:nvSpPr>
          <p:cNvPr id="32" name="Text Placeholder 5">
            <a:extLst>
              <a:ext uri="{FF2B5EF4-FFF2-40B4-BE49-F238E27FC236}">
                <a16:creationId xmlns:a16="http://schemas.microsoft.com/office/drawing/2014/main" id="{32702731-3CB3-6649-9055-BBB5255E770C}"/>
              </a:ext>
            </a:extLst>
          </p:cNvPr>
          <p:cNvSpPr txBox="1">
            <a:spLocks/>
          </p:cNvSpPr>
          <p:nvPr/>
        </p:nvSpPr>
        <p:spPr>
          <a:xfrm>
            <a:off x="4729648" y="3317158"/>
            <a:ext cx="3466334" cy="482611"/>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fr-FR" sz="1568" dirty="0">
                <a:solidFill>
                  <a:schemeClr val="tx1">
                    <a:lumMod val="65000"/>
                    <a:lumOff val="35000"/>
                  </a:schemeClr>
                </a:solidFill>
              </a:rPr>
              <a:t>Mozambique - 2013 à 2014</a:t>
            </a:r>
            <a:br>
              <a:rPr lang="fr-FR" sz="1568" b="1" dirty="0">
                <a:solidFill>
                  <a:schemeClr val="bg2">
                    <a:lumMod val="10000"/>
                  </a:schemeClr>
                </a:solidFill>
              </a:rPr>
            </a:br>
            <a:r>
              <a:rPr lang="fr-FR" sz="1568" b="1" dirty="0">
                <a:solidFill>
                  <a:schemeClr val="bg2">
                    <a:lumMod val="10000"/>
                  </a:schemeClr>
                </a:solidFill>
              </a:rPr>
              <a:t>S.E. Armando </a:t>
            </a:r>
            <a:r>
              <a:rPr lang="fr-FR" sz="1568" b="1" dirty="0" err="1">
                <a:solidFill>
                  <a:schemeClr val="bg2">
                    <a:lumMod val="10000"/>
                  </a:schemeClr>
                </a:solidFill>
              </a:rPr>
              <a:t>Guebuza</a:t>
            </a:r>
            <a:endParaRPr lang="fr-FR" sz="1568" b="1" dirty="0">
              <a:solidFill>
                <a:schemeClr val="bg2">
                  <a:lumMod val="10000"/>
                </a:schemeClr>
              </a:solidFill>
            </a:endParaRPr>
          </a:p>
        </p:txBody>
      </p:sp>
      <p:sp>
        <p:nvSpPr>
          <p:cNvPr id="33" name="Text Placeholder 5">
            <a:extLst>
              <a:ext uri="{FF2B5EF4-FFF2-40B4-BE49-F238E27FC236}">
                <a16:creationId xmlns:a16="http://schemas.microsoft.com/office/drawing/2014/main" id="{8590CB30-E432-9747-B6A9-2403CFE3F669}"/>
              </a:ext>
            </a:extLst>
          </p:cNvPr>
          <p:cNvSpPr txBox="1">
            <a:spLocks/>
          </p:cNvSpPr>
          <p:nvPr/>
        </p:nvSpPr>
        <p:spPr>
          <a:xfrm>
            <a:off x="4729648" y="4065456"/>
            <a:ext cx="3466334" cy="482611"/>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fr-FR" sz="1568" dirty="0">
                <a:solidFill>
                  <a:schemeClr val="tx1">
                    <a:lumMod val="65000"/>
                    <a:lumOff val="35000"/>
                  </a:schemeClr>
                </a:solidFill>
              </a:rPr>
              <a:t>Éthiopie - 2014 à 2016</a:t>
            </a:r>
            <a:br>
              <a:rPr lang="fr-FR" sz="1568" b="1" dirty="0">
                <a:solidFill>
                  <a:schemeClr val="bg2">
                    <a:lumMod val="10000"/>
                  </a:schemeClr>
                </a:solidFill>
              </a:rPr>
            </a:br>
            <a:r>
              <a:rPr lang="fr-FR" sz="1568" b="1" dirty="0">
                <a:solidFill>
                  <a:schemeClr val="bg2">
                    <a:lumMod val="10000"/>
                  </a:schemeClr>
                </a:solidFill>
              </a:rPr>
              <a:t>S.E. </a:t>
            </a:r>
            <a:r>
              <a:rPr lang="fr-FR" sz="1568" b="1" dirty="0" err="1">
                <a:solidFill>
                  <a:schemeClr val="bg2">
                    <a:lumMod val="10000"/>
                  </a:schemeClr>
                </a:solidFill>
              </a:rPr>
              <a:t>Hailemariam</a:t>
            </a:r>
            <a:r>
              <a:rPr lang="fr-FR" sz="1568" b="1" dirty="0">
                <a:solidFill>
                  <a:schemeClr val="bg2">
                    <a:lumMod val="10000"/>
                  </a:schemeClr>
                </a:solidFill>
              </a:rPr>
              <a:t> </a:t>
            </a:r>
            <a:r>
              <a:rPr lang="fr-FR" sz="1568" b="1" dirty="0" err="1">
                <a:solidFill>
                  <a:schemeClr val="bg2">
                    <a:lumMod val="10000"/>
                  </a:schemeClr>
                </a:solidFill>
              </a:rPr>
              <a:t>Desalegn</a:t>
            </a:r>
            <a:endParaRPr lang="fr-FR" sz="1568" b="1" dirty="0">
              <a:solidFill>
                <a:schemeClr val="bg2">
                  <a:lumMod val="10000"/>
                </a:schemeClr>
              </a:solidFill>
            </a:endParaRPr>
          </a:p>
        </p:txBody>
      </p:sp>
      <p:sp>
        <p:nvSpPr>
          <p:cNvPr id="34" name="Text Placeholder 5">
            <a:extLst>
              <a:ext uri="{FF2B5EF4-FFF2-40B4-BE49-F238E27FC236}">
                <a16:creationId xmlns:a16="http://schemas.microsoft.com/office/drawing/2014/main" id="{9E905373-0BF3-C042-8971-F4678BC43AD1}"/>
              </a:ext>
            </a:extLst>
          </p:cNvPr>
          <p:cNvSpPr txBox="1">
            <a:spLocks/>
          </p:cNvSpPr>
          <p:nvPr/>
        </p:nvSpPr>
        <p:spPr>
          <a:xfrm>
            <a:off x="4729648" y="4813754"/>
            <a:ext cx="3466334" cy="482611"/>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fr-FR" sz="1568" dirty="0">
                <a:solidFill>
                  <a:schemeClr val="tx1">
                    <a:lumMod val="65000"/>
                    <a:lumOff val="35000"/>
                  </a:schemeClr>
                </a:solidFill>
              </a:rPr>
              <a:t>Tchad - 2016 à 2017</a:t>
            </a:r>
            <a:br>
              <a:rPr lang="fr-FR" sz="1568" b="1" dirty="0">
                <a:solidFill>
                  <a:schemeClr val="bg2">
                    <a:lumMod val="10000"/>
                  </a:schemeClr>
                </a:solidFill>
              </a:rPr>
            </a:br>
            <a:r>
              <a:rPr lang="fr-FR" sz="1568" b="1" dirty="0">
                <a:solidFill>
                  <a:schemeClr val="bg2">
                    <a:lumMod val="10000"/>
                  </a:schemeClr>
                </a:solidFill>
              </a:rPr>
              <a:t>S.E. Idriss </a:t>
            </a:r>
            <a:r>
              <a:rPr lang="fr-FR" sz="1568" b="1" dirty="0" err="1">
                <a:solidFill>
                  <a:schemeClr val="bg2">
                    <a:lumMod val="10000"/>
                  </a:schemeClr>
                </a:solidFill>
              </a:rPr>
              <a:t>Déby</a:t>
            </a:r>
            <a:endParaRPr lang="fr-FR" sz="1568" b="1" dirty="0">
              <a:solidFill>
                <a:schemeClr val="bg2">
                  <a:lumMod val="10000"/>
                </a:schemeClr>
              </a:solidFill>
            </a:endParaRPr>
          </a:p>
        </p:txBody>
      </p:sp>
      <p:sp>
        <p:nvSpPr>
          <p:cNvPr id="35" name="Text Placeholder 5">
            <a:extLst>
              <a:ext uri="{FF2B5EF4-FFF2-40B4-BE49-F238E27FC236}">
                <a16:creationId xmlns:a16="http://schemas.microsoft.com/office/drawing/2014/main" id="{B6BB7252-E5DE-4942-A53B-88FEA44732B4}"/>
              </a:ext>
            </a:extLst>
          </p:cNvPr>
          <p:cNvSpPr txBox="1">
            <a:spLocks/>
          </p:cNvSpPr>
          <p:nvPr/>
        </p:nvSpPr>
        <p:spPr>
          <a:xfrm>
            <a:off x="4729648" y="5562051"/>
            <a:ext cx="3466334" cy="482611"/>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fr-FR" sz="1568" dirty="0" err="1">
                <a:solidFill>
                  <a:schemeClr val="tx1">
                    <a:lumMod val="65000"/>
                    <a:lumOff val="35000"/>
                  </a:schemeClr>
                </a:solidFill>
              </a:rPr>
              <a:t>eSwatini</a:t>
            </a:r>
            <a:r>
              <a:rPr lang="fr-FR" sz="1568" dirty="0">
                <a:solidFill>
                  <a:schemeClr val="tx1">
                    <a:lumMod val="65000"/>
                    <a:lumOff val="35000"/>
                  </a:schemeClr>
                </a:solidFill>
              </a:rPr>
              <a:t> - 2017 à 2020</a:t>
            </a:r>
            <a:br>
              <a:rPr lang="fr-FR" sz="1568" b="1" dirty="0">
                <a:solidFill>
                  <a:schemeClr val="bg2">
                    <a:lumMod val="10000"/>
                  </a:schemeClr>
                </a:solidFill>
              </a:rPr>
            </a:br>
            <a:r>
              <a:rPr lang="fr-FR" sz="1568" b="1" dirty="0">
                <a:solidFill>
                  <a:schemeClr val="bg2">
                    <a:lumMod val="10000"/>
                  </a:schemeClr>
                </a:solidFill>
              </a:rPr>
              <a:t>S.M. le Roi </a:t>
            </a:r>
            <a:r>
              <a:rPr lang="fr-FR" sz="1568" b="1" dirty="0" err="1">
                <a:solidFill>
                  <a:schemeClr val="bg2">
                    <a:lumMod val="10000"/>
                  </a:schemeClr>
                </a:solidFill>
              </a:rPr>
              <a:t>Mswati</a:t>
            </a:r>
            <a:r>
              <a:rPr lang="fr-FR" sz="1568" b="1" dirty="0">
                <a:solidFill>
                  <a:schemeClr val="bg2">
                    <a:lumMod val="10000"/>
                  </a:schemeClr>
                </a:solidFill>
              </a:rPr>
              <a:t> III</a:t>
            </a:r>
          </a:p>
        </p:txBody>
      </p:sp>
      <p:sp>
        <p:nvSpPr>
          <p:cNvPr id="36" name="Text Placeholder 5">
            <a:extLst>
              <a:ext uri="{FF2B5EF4-FFF2-40B4-BE49-F238E27FC236}">
                <a16:creationId xmlns:a16="http://schemas.microsoft.com/office/drawing/2014/main" id="{2E8A23F8-A37E-4948-B46E-C533F3C41112}"/>
              </a:ext>
            </a:extLst>
          </p:cNvPr>
          <p:cNvSpPr txBox="1">
            <a:spLocks/>
          </p:cNvSpPr>
          <p:nvPr/>
        </p:nvSpPr>
        <p:spPr>
          <a:xfrm>
            <a:off x="4711091" y="1390502"/>
            <a:ext cx="2962140" cy="271469"/>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fr-FR" sz="1764" b="1" dirty="0">
                <a:solidFill>
                  <a:schemeClr val="bg2">
                    <a:lumMod val="10000"/>
                  </a:schemeClr>
                </a:solidFill>
              </a:rPr>
              <a:t>Anciens présidents</a:t>
            </a:r>
          </a:p>
        </p:txBody>
      </p:sp>
      <p:cxnSp>
        <p:nvCxnSpPr>
          <p:cNvPr id="37" name="Straight Connector 36">
            <a:extLst>
              <a:ext uri="{FF2B5EF4-FFF2-40B4-BE49-F238E27FC236}">
                <a16:creationId xmlns:a16="http://schemas.microsoft.com/office/drawing/2014/main" id="{61C6C338-CB1C-2443-900D-0A1D74B96E17}"/>
              </a:ext>
            </a:extLst>
          </p:cNvPr>
          <p:cNvCxnSpPr>
            <a:cxnSpLocks/>
          </p:cNvCxnSpPr>
          <p:nvPr/>
        </p:nvCxnSpPr>
        <p:spPr>
          <a:xfrm>
            <a:off x="4480719" y="1390502"/>
            <a:ext cx="0" cy="4733539"/>
          </a:xfrm>
          <a:prstGeom prst="line">
            <a:avLst/>
          </a:prstGeom>
          <a:ln w="12700">
            <a:solidFill>
              <a:schemeClr val="bg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44510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443198"/>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Priorités de S.E. M. le Président Kenyatta </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Programme du Président d’ALMA</a:t>
            </a:r>
          </a:p>
        </p:txBody>
      </p:sp>
      <p:grpSp>
        <p:nvGrpSpPr>
          <p:cNvPr id="4" name="Group 3">
            <a:extLst>
              <a:ext uri="{FF2B5EF4-FFF2-40B4-BE49-F238E27FC236}">
                <a16:creationId xmlns:a16="http://schemas.microsoft.com/office/drawing/2014/main" id="{A0AF605C-36B3-4500-B8D8-497F19BC6C39}"/>
              </a:ext>
            </a:extLst>
          </p:cNvPr>
          <p:cNvGrpSpPr/>
          <p:nvPr/>
        </p:nvGrpSpPr>
        <p:grpSpPr>
          <a:xfrm>
            <a:off x="4487746" y="1357107"/>
            <a:ext cx="2046195" cy="4701021"/>
            <a:chOff x="4579170" y="1384552"/>
            <a:chExt cx="2087880" cy="4796790"/>
          </a:xfrm>
        </p:grpSpPr>
        <p:sp>
          <p:nvSpPr>
            <p:cNvPr id="81" name="Rectangle: Rounded Corners 80">
              <a:extLst>
                <a:ext uri="{FF2B5EF4-FFF2-40B4-BE49-F238E27FC236}">
                  <a16:creationId xmlns:a16="http://schemas.microsoft.com/office/drawing/2014/main" id="{C9DB5346-A7FE-4BF9-8127-528A8632DF40}"/>
                </a:ext>
              </a:extLst>
            </p:cNvPr>
            <p:cNvSpPr/>
            <p:nvPr/>
          </p:nvSpPr>
          <p:spPr>
            <a:xfrm>
              <a:off x="4632960" y="1384552"/>
              <a:ext cx="1965960" cy="4796790"/>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sp>
          <p:nvSpPr>
            <p:cNvPr id="46" name="Title 4">
              <a:extLst>
                <a:ext uri="{FF2B5EF4-FFF2-40B4-BE49-F238E27FC236}">
                  <a16:creationId xmlns:a16="http://schemas.microsoft.com/office/drawing/2014/main" id="{812FFDA3-1485-4C01-93E5-6F233A48EF3C}"/>
                </a:ext>
              </a:extLst>
            </p:cNvPr>
            <p:cNvSpPr txBox="1">
              <a:spLocks/>
            </p:cNvSpPr>
            <p:nvPr/>
          </p:nvSpPr>
          <p:spPr>
            <a:xfrm>
              <a:off x="4734079" y="1500655"/>
              <a:ext cx="1763721" cy="623248"/>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algn="ctr"/>
              <a:r>
                <a:rPr lang="fr-FR" sz="1470" dirty="0">
                  <a:solidFill>
                    <a:schemeClr val="accent3"/>
                  </a:solidFill>
                </a:rPr>
                <a:t>Conseils et Fonds pour l’élimination du paludisme</a:t>
              </a:r>
            </a:p>
          </p:txBody>
        </p:sp>
        <p:sp>
          <p:nvSpPr>
            <p:cNvPr id="95" name="Text Placeholder 5">
              <a:extLst>
                <a:ext uri="{FF2B5EF4-FFF2-40B4-BE49-F238E27FC236}">
                  <a16:creationId xmlns:a16="http://schemas.microsoft.com/office/drawing/2014/main" id="{8D1D42AD-62E0-4EF0-AF5D-C19D67370D86}"/>
                </a:ext>
              </a:extLst>
            </p:cNvPr>
            <p:cNvSpPr txBox="1">
              <a:spLocks/>
            </p:cNvSpPr>
            <p:nvPr/>
          </p:nvSpPr>
          <p:spPr>
            <a:xfrm>
              <a:off x="4579170" y="3398897"/>
              <a:ext cx="2087880" cy="1622574"/>
            </a:xfrm>
            <a:prstGeom prst="rect">
              <a:avLst/>
            </a:prstGeom>
          </p:spPr>
          <p:txBody>
            <a:bodyPr vert="horz" wrap="square" lIns="52922" tIns="0" rIns="52922"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8912" indent="-178912">
                <a:lnSpc>
                  <a:spcPts val="1372"/>
                </a:lnSpc>
                <a:spcBef>
                  <a:spcPts val="196"/>
                </a:spcBef>
                <a:spcAft>
                  <a:spcPts val="392"/>
                </a:spcAft>
                <a:buFont typeface="Arial" panose="020B0604020202020204" pitchFamily="34" charset="0"/>
                <a:buChar char="•"/>
              </a:pPr>
              <a:r>
                <a:rPr lang="fr-FR" sz="1176" dirty="0">
                  <a:solidFill>
                    <a:schemeClr val="bg2">
                      <a:lumMod val="10000"/>
                    </a:schemeClr>
                  </a:solidFill>
                </a:rPr>
                <a:t>Établir 15 nouveaux Conseils et Fonds pour l’élimination du paludisme </a:t>
              </a:r>
            </a:p>
            <a:p>
              <a:pPr marL="178912" indent="-178912">
                <a:lnSpc>
                  <a:spcPts val="1372"/>
                </a:lnSpc>
                <a:spcBef>
                  <a:spcPts val="196"/>
                </a:spcBef>
                <a:spcAft>
                  <a:spcPts val="392"/>
                </a:spcAft>
                <a:buFont typeface="Arial" panose="020B0604020202020204" pitchFamily="34" charset="0"/>
                <a:buChar char="•"/>
              </a:pPr>
              <a:r>
                <a:rPr lang="fr-FR" sz="1176" dirty="0">
                  <a:solidFill>
                    <a:schemeClr val="bg2">
                      <a:lumMod val="10000"/>
                    </a:schemeClr>
                  </a:solidFill>
                </a:rPr>
                <a:t>Renforcer l’engagement et le plaidoyer multisectoriels de haut niveau  </a:t>
              </a:r>
            </a:p>
            <a:p>
              <a:pPr marL="178912" indent="-178912">
                <a:lnSpc>
                  <a:spcPts val="1372"/>
                </a:lnSpc>
                <a:spcBef>
                  <a:spcPts val="196"/>
                </a:spcBef>
                <a:spcAft>
                  <a:spcPts val="392"/>
                </a:spcAft>
                <a:buFont typeface="Arial" panose="020B0604020202020204" pitchFamily="34" charset="0"/>
                <a:buChar char="•"/>
              </a:pPr>
              <a:r>
                <a:rPr lang="fr-FR" sz="1176" dirty="0">
                  <a:solidFill>
                    <a:schemeClr val="bg2">
                      <a:lumMod val="10000"/>
                    </a:schemeClr>
                  </a:solidFill>
                </a:rPr>
                <a:t>Accroître la mobilisation de ressources nationales</a:t>
              </a:r>
            </a:p>
          </p:txBody>
        </p:sp>
        <p:pic>
          <p:nvPicPr>
            <p:cNvPr id="2050" name="Picture 2">
              <a:extLst>
                <a:ext uri="{FF2B5EF4-FFF2-40B4-BE49-F238E27FC236}">
                  <a16:creationId xmlns:a16="http://schemas.microsoft.com/office/drawing/2014/main" id="{2C0F37D9-CD46-4B2D-9D44-3892AD140512}"/>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5120375" y="2319537"/>
              <a:ext cx="994676" cy="82919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D8B373AF-EA09-47BF-9304-311CA6889317}"/>
              </a:ext>
            </a:extLst>
          </p:cNvPr>
          <p:cNvGrpSpPr/>
          <p:nvPr/>
        </p:nvGrpSpPr>
        <p:grpSpPr>
          <a:xfrm>
            <a:off x="2441550" y="1357108"/>
            <a:ext cx="2046196" cy="4701020"/>
            <a:chOff x="2491289" y="1384553"/>
            <a:chExt cx="2087881" cy="4796789"/>
          </a:xfrm>
        </p:grpSpPr>
        <p:sp>
          <p:nvSpPr>
            <p:cNvPr id="79" name="Rectangle: Rounded Corners 78">
              <a:extLst>
                <a:ext uri="{FF2B5EF4-FFF2-40B4-BE49-F238E27FC236}">
                  <a16:creationId xmlns:a16="http://schemas.microsoft.com/office/drawing/2014/main" id="{5EF6B35F-A5D6-40BF-B119-C96563179CD6}"/>
                </a:ext>
              </a:extLst>
            </p:cNvPr>
            <p:cNvSpPr/>
            <p:nvPr/>
          </p:nvSpPr>
          <p:spPr>
            <a:xfrm>
              <a:off x="2545080" y="1384553"/>
              <a:ext cx="1965960" cy="4796789"/>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sp>
          <p:nvSpPr>
            <p:cNvPr id="38" name="Title 4">
              <a:extLst>
                <a:ext uri="{FF2B5EF4-FFF2-40B4-BE49-F238E27FC236}">
                  <a16:creationId xmlns:a16="http://schemas.microsoft.com/office/drawing/2014/main" id="{3735AB20-9160-4A78-B1FD-3EA17A037EE8}"/>
                </a:ext>
              </a:extLst>
            </p:cNvPr>
            <p:cNvSpPr txBox="1">
              <a:spLocks/>
            </p:cNvSpPr>
            <p:nvPr/>
          </p:nvSpPr>
          <p:spPr>
            <a:xfrm>
              <a:off x="2610669" y="1500655"/>
              <a:ext cx="1834782" cy="830914"/>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algn="ctr"/>
              <a:r>
                <a:rPr lang="fr-FR" sz="1470" dirty="0">
                  <a:solidFill>
                    <a:schemeClr val="accent3"/>
                  </a:solidFill>
                </a:rPr>
                <a:t>Engagement avec les blocs économiques régionaux d’Afrique</a:t>
              </a:r>
            </a:p>
          </p:txBody>
        </p:sp>
        <p:sp>
          <p:nvSpPr>
            <p:cNvPr id="91" name="Text Placeholder 5">
              <a:extLst>
                <a:ext uri="{FF2B5EF4-FFF2-40B4-BE49-F238E27FC236}">
                  <a16:creationId xmlns:a16="http://schemas.microsoft.com/office/drawing/2014/main" id="{909A8D72-2C6A-4D50-ABCA-F0AB966990CB}"/>
                </a:ext>
              </a:extLst>
            </p:cNvPr>
            <p:cNvSpPr txBox="1">
              <a:spLocks/>
            </p:cNvSpPr>
            <p:nvPr/>
          </p:nvSpPr>
          <p:spPr>
            <a:xfrm>
              <a:off x="2491289" y="3174774"/>
              <a:ext cx="2087881" cy="2983442"/>
            </a:xfrm>
            <a:prstGeom prst="rect">
              <a:avLst/>
            </a:prstGeom>
          </p:spPr>
          <p:txBody>
            <a:bodyPr vert="horz" wrap="square" lIns="52922" tIns="0" rIns="52922"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8912" indent="-178912">
                <a:lnSpc>
                  <a:spcPts val="1372"/>
                </a:lnSpc>
                <a:spcBef>
                  <a:spcPts val="196"/>
                </a:spcBef>
                <a:spcAft>
                  <a:spcPts val="392"/>
                </a:spcAft>
                <a:buFont typeface="Arial" panose="020B0604020202020204" pitchFamily="34" charset="0"/>
                <a:buChar char="•"/>
              </a:pPr>
              <a:r>
                <a:rPr lang="fr-FR" sz="1176" dirty="0">
                  <a:solidFill>
                    <a:schemeClr val="bg2">
                      <a:lumMod val="10000"/>
                    </a:schemeClr>
                  </a:solidFill>
                </a:rPr>
                <a:t>Engager les chefs d’État et de gouvernement à travers les CER </a:t>
              </a:r>
            </a:p>
            <a:p>
              <a:pPr marL="178912" indent="-178912">
                <a:lnSpc>
                  <a:spcPts val="1372"/>
                </a:lnSpc>
                <a:spcBef>
                  <a:spcPts val="196"/>
                </a:spcBef>
                <a:spcAft>
                  <a:spcPts val="392"/>
                </a:spcAft>
                <a:buFont typeface="Arial" panose="020B0604020202020204" pitchFamily="34" charset="0"/>
                <a:buChar char="•"/>
              </a:pPr>
              <a:r>
                <a:rPr lang="fr-FR" sz="1176" dirty="0">
                  <a:solidFill>
                    <a:schemeClr val="bg2">
                      <a:lumMod val="10000"/>
                    </a:schemeClr>
                  </a:solidFill>
                </a:rPr>
                <a:t>À l’aide de technologies innovantes, introduire les cartes de score régionales et les soumettre à la revue et à l’action aux plus hauts niveaux </a:t>
              </a:r>
            </a:p>
            <a:p>
              <a:pPr marL="178912" indent="-178912">
                <a:lnSpc>
                  <a:spcPts val="1372"/>
                </a:lnSpc>
                <a:spcBef>
                  <a:spcPts val="196"/>
                </a:spcBef>
                <a:spcAft>
                  <a:spcPts val="392"/>
                </a:spcAft>
                <a:buFont typeface="Arial" panose="020B0604020202020204" pitchFamily="34" charset="0"/>
                <a:buChar char="•"/>
              </a:pPr>
              <a:r>
                <a:rPr lang="fr-FR" sz="1176" dirty="0">
                  <a:solidFill>
                    <a:schemeClr val="bg2">
                      <a:lumMod val="10000"/>
                    </a:schemeClr>
                  </a:solidFill>
                </a:rPr>
                <a:t>Partager les enseignements et les meilleurs pratiques</a:t>
              </a:r>
            </a:p>
            <a:p>
              <a:pPr marL="178912" indent="-178912">
                <a:lnSpc>
                  <a:spcPts val="1372"/>
                </a:lnSpc>
                <a:spcBef>
                  <a:spcPts val="196"/>
                </a:spcBef>
                <a:spcAft>
                  <a:spcPts val="392"/>
                </a:spcAft>
                <a:buFont typeface="Arial" panose="020B0604020202020204" pitchFamily="34" charset="0"/>
                <a:buChar char="•"/>
              </a:pPr>
              <a:r>
                <a:rPr lang="fr-FR" sz="1176" dirty="0">
                  <a:solidFill>
                    <a:schemeClr val="bg2">
                      <a:lumMod val="10000"/>
                    </a:schemeClr>
                  </a:solidFill>
                </a:rPr>
                <a:t>Créer des prix de l’Excellence au niveau régional</a:t>
              </a:r>
            </a:p>
          </p:txBody>
        </p:sp>
        <p:pic>
          <p:nvPicPr>
            <p:cNvPr id="109" name="Picture 108" descr="A picture containing clock&#10;&#10;Description automatically generated">
              <a:extLst>
                <a:ext uri="{FF2B5EF4-FFF2-40B4-BE49-F238E27FC236}">
                  <a16:creationId xmlns:a16="http://schemas.microsoft.com/office/drawing/2014/main" id="{6E710287-E73F-4874-80E2-087D25FC890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880664" y="2241453"/>
              <a:ext cx="1109445" cy="1030898"/>
            </a:xfrm>
            <a:prstGeom prst="rect">
              <a:avLst/>
            </a:prstGeom>
          </p:spPr>
        </p:pic>
      </p:grpSp>
      <p:grpSp>
        <p:nvGrpSpPr>
          <p:cNvPr id="2" name="Group 1">
            <a:extLst>
              <a:ext uri="{FF2B5EF4-FFF2-40B4-BE49-F238E27FC236}">
                <a16:creationId xmlns:a16="http://schemas.microsoft.com/office/drawing/2014/main" id="{BFC87149-C4C5-42FC-993F-8B416903CDEF}"/>
              </a:ext>
            </a:extLst>
          </p:cNvPr>
          <p:cNvGrpSpPr/>
          <p:nvPr/>
        </p:nvGrpSpPr>
        <p:grpSpPr>
          <a:xfrm>
            <a:off x="448072" y="1357109"/>
            <a:ext cx="1926709" cy="4701019"/>
            <a:chOff x="457200" y="1384554"/>
            <a:chExt cx="1965960" cy="4796788"/>
          </a:xfrm>
        </p:grpSpPr>
        <p:sp>
          <p:nvSpPr>
            <p:cNvPr id="6" name="Rectangle: Rounded Corners 5">
              <a:extLst>
                <a:ext uri="{FF2B5EF4-FFF2-40B4-BE49-F238E27FC236}">
                  <a16:creationId xmlns:a16="http://schemas.microsoft.com/office/drawing/2014/main" id="{9F30F852-1E9F-4BCC-B31D-D787A06326BD}"/>
                </a:ext>
              </a:extLst>
            </p:cNvPr>
            <p:cNvSpPr/>
            <p:nvPr/>
          </p:nvSpPr>
          <p:spPr>
            <a:xfrm>
              <a:off x="457200" y="1384554"/>
              <a:ext cx="1965960" cy="4796788"/>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sp>
          <p:nvSpPr>
            <p:cNvPr id="11" name="Title 4">
              <a:extLst>
                <a:ext uri="{FF2B5EF4-FFF2-40B4-BE49-F238E27FC236}">
                  <a16:creationId xmlns:a16="http://schemas.microsoft.com/office/drawing/2014/main" id="{B21D6E1F-5B67-475B-A141-F8FF93EEEB00}"/>
                </a:ext>
              </a:extLst>
            </p:cNvPr>
            <p:cNvSpPr txBox="1">
              <a:spLocks/>
            </p:cNvSpPr>
            <p:nvPr/>
          </p:nvSpPr>
          <p:spPr>
            <a:xfrm>
              <a:off x="457200" y="1500655"/>
              <a:ext cx="1965960" cy="623187"/>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algn="ctr"/>
              <a:r>
                <a:rPr lang="fr-FR" sz="1470" dirty="0">
                  <a:solidFill>
                    <a:schemeClr val="accent3"/>
                  </a:solidFill>
                </a:rPr>
                <a:t>Numérisation et</a:t>
              </a:r>
              <a:br>
                <a:rPr lang="fr-FR" sz="1470" dirty="0">
                  <a:solidFill>
                    <a:schemeClr val="accent3"/>
                  </a:solidFill>
                </a:rPr>
              </a:br>
              <a:r>
                <a:rPr lang="fr-FR" sz="1470" dirty="0">
                  <a:solidFill>
                    <a:schemeClr val="accent3"/>
                  </a:solidFill>
                </a:rPr>
                <a:t>données en temps réel</a:t>
              </a:r>
            </a:p>
          </p:txBody>
        </p:sp>
        <p:sp>
          <p:nvSpPr>
            <p:cNvPr id="93" name="Text Placeholder 5">
              <a:extLst>
                <a:ext uri="{FF2B5EF4-FFF2-40B4-BE49-F238E27FC236}">
                  <a16:creationId xmlns:a16="http://schemas.microsoft.com/office/drawing/2014/main" id="{BC9D925B-C9EF-4DE1-A8DF-B711BEE2E173}"/>
                </a:ext>
              </a:extLst>
            </p:cNvPr>
            <p:cNvSpPr txBox="1">
              <a:spLocks/>
            </p:cNvSpPr>
            <p:nvPr/>
          </p:nvSpPr>
          <p:spPr>
            <a:xfrm>
              <a:off x="457200" y="3398898"/>
              <a:ext cx="1965960" cy="2250667"/>
            </a:xfrm>
            <a:prstGeom prst="rect">
              <a:avLst/>
            </a:prstGeom>
          </p:spPr>
          <p:txBody>
            <a:bodyPr vert="horz" wrap="square" lIns="52922" tIns="0" rIns="52922"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8912" indent="-178912">
                <a:lnSpc>
                  <a:spcPts val="1372"/>
                </a:lnSpc>
                <a:spcBef>
                  <a:spcPts val="196"/>
                </a:spcBef>
                <a:spcAft>
                  <a:spcPts val="392"/>
                </a:spcAft>
                <a:buFont typeface="Arial" panose="020B0604020202020204" pitchFamily="34" charset="0"/>
                <a:buChar char="•"/>
              </a:pPr>
              <a:r>
                <a:rPr lang="fr-FR" sz="1176" dirty="0">
                  <a:solidFill>
                    <a:schemeClr val="bg2">
                      <a:lumMod val="10000"/>
                    </a:schemeClr>
                  </a:solidFill>
                </a:rPr>
                <a:t>Assurer l’accès en temps réel aux données, y compris par diffusion de la carte de score</a:t>
              </a:r>
            </a:p>
            <a:p>
              <a:pPr marL="178912" indent="-178912">
                <a:lnSpc>
                  <a:spcPts val="1372"/>
                </a:lnSpc>
                <a:spcBef>
                  <a:spcPts val="196"/>
                </a:spcBef>
                <a:spcAft>
                  <a:spcPts val="392"/>
                </a:spcAft>
                <a:buFont typeface="Arial" panose="020B0604020202020204" pitchFamily="34" charset="0"/>
                <a:buChar char="•"/>
              </a:pPr>
              <a:r>
                <a:rPr lang="fr-FR" sz="1176" dirty="0">
                  <a:solidFill>
                    <a:schemeClr val="bg2">
                      <a:lumMod val="10000"/>
                    </a:schemeClr>
                  </a:solidFill>
                </a:rPr>
                <a:t>Faciliter la prise de décision stratégique </a:t>
              </a:r>
            </a:p>
            <a:p>
              <a:pPr marL="178912" indent="-178912">
                <a:lnSpc>
                  <a:spcPts val="1372"/>
                </a:lnSpc>
                <a:spcBef>
                  <a:spcPts val="196"/>
                </a:spcBef>
                <a:spcAft>
                  <a:spcPts val="392"/>
                </a:spcAft>
                <a:buFont typeface="Arial" panose="020B0604020202020204" pitchFamily="34" charset="0"/>
                <a:buChar char="•"/>
              </a:pPr>
              <a:r>
                <a:rPr lang="fr-FR" sz="1176" dirty="0">
                  <a:solidFill>
                    <a:schemeClr val="bg2">
                      <a:lumMod val="10000"/>
                    </a:schemeClr>
                  </a:solidFill>
                </a:rPr>
                <a:t>Cibler les ressources pour renforcer l’impact   </a:t>
              </a:r>
            </a:p>
            <a:p>
              <a:pPr marL="178912" indent="-178912">
                <a:lnSpc>
                  <a:spcPts val="1372"/>
                </a:lnSpc>
                <a:spcBef>
                  <a:spcPts val="196"/>
                </a:spcBef>
                <a:spcAft>
                  <a:spcPts val="392"/>
                </a:spcAft>
                <a:buFont typeface="Arial" panose="020B0604020202020204" pitchFamily="34" charset="0"/>
                <a:buChar char="•"/>
              </a:pPr>
              <a:r>
                <a:rPr lang="fr-FR" sz="1176" dirty="0">
                  <a:solidFill>
                    <a:schemeClr val="bg2">
                      <a:lumMod val="10000"/>
                    </a:schemeClr>
                  </a:solidFill>
                </a:rPr>
                <a:t>Promouvoir et exploiter la R&amp;D et la technologie existantes</a:t>
              </a:r>
            </a:p>
          </p:txBody>
        </p:sp>
        <p:pic>
          <p:nvPicPr>
            <p:cNvPr id="111" name="Picture 110" descr="A close up of a sign&#10;&#10;Description automatically generated">
              <a:extLst>
                <a:ext uri="{FF2B5EF4-FFF2-40B4-BE49-F238E27FC236}">
                  <a16:creationId xmlns:a16="http://schemas.microsoft.com/office/drawing/2014/main" id="{2C2B896F-96A1-4D93-9235-04389D1C92F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29526" y="2028044"/>
              <a:ext cx="1430411" cy="1430411"/>
            </a:xfrm>
            <a:prstGeom prst="rect">
              <a:avLst/>
            </a:prstGeom>
          </p:spPr>
        </p:pic>
      </p:grpSp>
      <p:grpSp>
        <p:nvGrpSpPr>
          <p:cNvPr id="5" name="Group 4">
            <a:extLst>
              <a:ext uri="{FF2B5EF4-FFF2-40B4-BE49-F238E27FC236}">
                <a16:creationId xmlns:a16="http://schemas.microsoft.com/office/drawing/2014/main" id="{503319B4-F92E-4014-BA89-EE3CFBAC944C}"/>
              </a:ext>
            </a:extLst>
          </p:cNvPr>
          <p:cNvGrpSpPr/>
          <p:nvPr/>
        </p:nvGrpSpPr>
        <p:grpSpPr>
          <a:xfrm>
            <a:off x="6586657" y="1357109"/>
            <a:ext cx="1926709" cy="4701021"/>
            <a:chOff x="6720840" y="1384554"/>
            <a:chExt cx="1965960" cy="4796790"/>
          </a:xfrm>
        </p:grpSpPr>
        <p:sp>
          <p:nvSpPr>
            <p:cNvPr id="77" name="Rectangle: Rounded Corners 76">
              <a:extLst>
                <a:ext uri="{FF2B5EF4-FFF2-40B4-BE49-F238E27FC236}">
                  <a16:creationId xmlns:a16="http://schemas.microsoft.com/office/drawing/2014/main" id="{303A3C98-FC4C-4068-930E-2E9B5FA8503E}"/>
                </a:ext>
              </a:extLst>
            </p:cNvPr>
            <p:cNvSpPr/>
            <p:nvPr/>
          </p:nvSpPr>
          <p:spPr>
            <a:xfrm>
              <a:off x="6720840" y="1384554"/>
              <a:ext cx="1965960" cy="4796790"/>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sp>
          <p:nvSpPr>
            <p:cNvPr id="54" name="Title 4">
              <a:extLst>
                <a:ext uri="{FF2B5EF4-FFF2-40B4-BE49-F238E27FC236}">
                  <a16:creationId xmlns:a16="http://schemas.microsoft.com/office/drawing/2014/main" id="{BE19112A-F57A-444B-8EF4-F8DE4E91C323}"/>
                </a:ext>
              </a:extLst>
            </p:cNvPr>
            <p:cNvSpPr txBox="1">
              <a:spLocks/>
            </p:cNvSpPr>
            <p:nvPr/>
          </p:nvSpPr>
          <p:spPr>
            <a:xfrm>
              <a:off x="6869737" y="1500655"/>
              <a:ext cx="1668165" cy="415498"/>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algn="ctr"/>
              <a:r>
                <a:rPr lang="fr-FR" sz="1470" dirty="0">
                  <a:solidFill>
                    <a:schemeClr val="accent3"/>
                  </a:solidFill>
                </a:rPr>
                <a:t>Armée ALMA </a:t>
              </a:r>
              <a:br>
                <a:rPr lang="fr-FR" sz="1470" dirty="0">
                  <a:solidFill>
                    <a:schemeClr val="accent3"/>
                  </a:solidFill>
                </a:rPr>
              </a:br>
              <a:r>
                <a:rPr lang="fr-FR" sz="1470" dirty="0">
                  <a:solidFill>
                    <a:schemeClr val="accent3"/>
                  </a:solidFill>
                </a:rPr>
                <a:t>des jeunes</a:t>
              </a:r>
            </a:p>
          </p:txBody>
        </p:sp>
        <p:sp>
          <p:nvSpPr>
            <p:cNvPr id="97" name="Text Placeholder 5">
              <a:extLst>
                <a:ext uri="{FF2B5EF4-FFF2-40B4-BE49-F238E27FC236}">
                  <a16:creationId xmlns:a16="http://schemas.microsoft.com/office/drawing/2014/main" id="{83E16992-3AC1-4BC7-8117-8AB90AD2A6EA}"/>
                </a:ext>
              </a:extLst>
            </p:cNvPr>
            <p:cNvSpPr txBox="1">
              <a:spLocks/>
            </p:cNvSpPr>
            <p:nvPr/>
          </p:nvSpPr>
          <p:spPr>
            <a:xfrm>
              <a:off x="6720840" y="3398896"/>
              <a:ext cx="1965960" cy="2721737"/>
            </a:xfrm>
            <a:prstGeom prst="rect">
              <a:avLst/>
            </a:prstGeom>
          </p:spPr>
          <p:txBody>
            <a:bodyPr vert="horz" wrap="square" lIns="52922" tIns="0" rIns="52922"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8912" indent="-178912">
                <a:lnSpc>
                  <a:spcPts val="1372"/>
                </a:lnSpc>
                <a:spcBef>
                  <a:spcPts val="196"/>
                </a:spcBef>
                <a:spcAft>
                  <a:spcPts val="392"/>
                </a:spcAft>
                <a:buFont typeface="Arial" panose="020B0604020202020204" pitchFamily="34" charset="0"/>
                <a:buChar char="•"/>
              </a:pPr>
              <a:r>
                <a:rPr lang="fr-FR" sz="1176" dirty="0">
                  <a:solidFill>
                    <a:schemeClr val="bg2">
                      <a:lumMod val="10000"/>
                    </a:schemeClr>
                  </a:solidFill>
                </a:rPr>
                <a:t>Créer une « armée ALMA des jeunes » avec les jeunes leaders existants </a:t>
              </a:r>
            </a:p>
            <a:p>
              <a:pPr marL="178912" indent="-178912">
                <a:lnSpc>
                  <a:spcPts val="1372"/>
                </a:lnSpc>
                <a:spcBef>
                  <a:spcPts val="196"/>
                </a:spcBef>
                <a:spcAft>
                  <a:spcPts val="392"/>
                </a:spcAft>
                <a:buFont typeface="Arial" panose="020B0604020202020204" pitchFamily="34" charset="0"/>
                <a:buChar char="•"/>
              </a:pPr>
              <a:r>
                <a:rPr lang="fr-FR" sz="1176" dirty="0">
                  <a:solidFill>
                    <a:schemeClr val="bg2">
                      <a:lumMod val="10000"/>
                    </a:schemeClr>
                  </a:solidFill>
                </a:rPr>
                <a:t>Renforcer la participation des jeunes et les engagements de ressources</a:t>
              </a:r>
            </a:p>
            <a:p>
              <a:pPr marL="178912" indent="-178912">
                <a:lnSpc>
                  <a:spcPts val="1372"/>
                </a:lnSpc>
                <a:spcBef>
                  <a:spcPts val="196"/>
                </a:spcBef>
                <a:spcAft>
                  <a:spcPts val="392"/>
                </a:spcAft>
                <a:buFont typeface="Arial" panose="020B0604020202020204" pitchFamily="34" charset="0"/>
                <a:buChar char="•"/>
              </a:pPr>
              <a:r>
                <a:rPr lang="fr-FR" sz="1176" dirty="0">
                  <a:solidFill>
                    <a:schemeClr val="bg2">
                      <a:lumMod val="10000"/>
                    </a:schemeClr>
                  </a:solidFill>
                </a:rPr>
                <a:t>Promouvoir l’innovation, la recherche et le développement et créer un cadre de champions du plaidoyer et de la lutte contre le paludisme</a:t>
              </a:r>
            </a:p>
          </p:txBody>
        </p:sp>
        <p:pic>
          <p:nvPicPr>
            <p:cNvPr id="113" name="Picture 112" descr="A close up of a sign&#10;&#10;Description automatically generated">
              <a:extLst>
                <a:ext uri="{FF2B5EF4-FFF2-40B4-BE49-F238E27FC236}">
                  <a16:creationId xmlns:a16="http://schemas.microsoft.com/office/drawing/2014/main" id="{996E950D-AFD9-4C60-B60C-5B251FD6871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884669" y="1933099"/>
              <a:ext cx="1638300" cy="1374877"/>
            </a:xfrm>
            <a:prstGeom prst="rect">
              <a:avLst/>
            </a:prstGeom>
          </p:spPr>
        </p:pic>
      </p:grpSp>
    </p:spTree>
    <p:custDataLst>
      <p:tags r:id="rId1"/>
    </p:custDataLst>
    <p:extLst>
      <p:ext uri="{BB962C8B-B14F-4D97-AF65-F5344CB8AC3E}">
        <p14:creationId xmlns:p14="http://schemas.microsoft.com/office/powerpoint/2010/main" val="6083882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886397"/>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Carte de score d’ALMA pour </a:t>
            </a:r>
            <a:br>
              <a:rPr lang="fr-FR" dirty="0"/>
            </a:br>
            <a:r>
              <a:rPr lang="fr-FR" dirty="0"/>
              <a:t>la redevabilité et l’action</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Outils de gestion de la carte de score</a:t>
            </a:r>
          </a:p>
        </p:txBody>
      </p:sp>
      <p:pic>
        <p:nvPicPr>
          <p:cNvPr id="8" name="Picture 7" descr="A screenshot of a cell phone&#10;&#10;Description automatically generated">
            <a:extLst>
              <a:ext uri="{FF2B5EF4-FFF2-40B4-BE49-F238E27FC236}">
                <a16:creationId xmlns:a16="http://schemas.microsoft.com/office/drawing/2014/main" id="{B80ABAEA-FB8A-4331-9F56-098B045E2DE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1809599"/>
            <a:ext cx="8961438" cy="3388276"/>
          </a:xfrm>
          <a:prstGeom prst="rect">
            <a:avLst/>
          </a:prstGeom>
        </p:spPr>
      </p:pic>
    </p:spTree>
    <p:extLst>
      <p:ext uri="{BB962C8B-B14F-4D97-AF65-F5344CB8AC3E}">
        <p14:creationId xmlns:p14="http://schemas.microsoft.com/office/powerpoint/2010/main" val="396672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443198"/>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Rapports trimestriels</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Carte de score d’ALMA pour la redevabilité et l’action</a:t>
            </a:r>
          </a:p>
        </p:txBody>
      </p:sp>
      <p:pic>
        <p:nvPicPr>
          <p:cNvPr id="2" name="Picture 1">
            <a:extLst>
              <a:ext uri="{FF2B5EF4-FFF2-40B4-BE49-F238E27FC236}">
                <a16:creationId xmlns:a16="http://schemas.microsoft.com/office/drawing/2014/main" id="{2A66080D-B97C-4243-9099-5C049BF179E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48073" y="1351433"/>
            <a:ext cx="3891150" cy="4796311"/>
          </a:xfrm>
          <a:prstGeom prst="rect">
            <a:avLst/>
          </a:prstGeom>
          <a:ln>
            <a:solidFill>
              <a:schemeClr val="tx1">
                <a:lumMod val="95000"/>
                <a:lumOff val="5000"/>
              </a:schemeClr>
            </a:solidFill>
          </a:ln>
        </p:spPr>
      </p:pic>
      <p:grpSp>
        <p:nvGrpSpPr>
          <p:cNvPr id="9" name="Group 8">
            <a:extLst>
              <a:ext uri="{FF2B5EF4-FFF2-40B4-BE49-F238E27FC236}">
                <a16:creationId xmlns:a16="http://schemas.microsoft.com/office/drawing/2014/main" id="{396DAAD3-5DDC-4913-8DEE-7A2EAFABA72B}"/>
              </a:ext>
            </a:extLst>
          </p:cNvPr>
          <p:cNvGrpSpPr/>
          <p:nvPr/>
        </p:nvGrpSpPr>
        <p:grpSpPr>
          <a:xfrm>
            <a:off x="4622216" y="1351433"/>
            <a:ext cx="3891150" cy="4796311"/>
            <a:chOff x="4716379" y="1378762"/>
            <a:chExt cx="3970421" cy="4894022"/>
          </a:xfrm>
        </p:grpSpPr>
        <p:pic>
          <p:nvPicPr>
            <p:cNvPr id="4" name="Picture 3">
              <a:extLst>
                <a:ext uri="{FF2B5EF4-FFF2-40B4-BE49-F238E27FC236}">
                  <a16:creationId xmlns:a16="http://schemas.microsoft.com/office/drawing/2014/main" id="{65C3A56E-F30F-4EC2-B96E-1D48B1C4ADD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716379" y="1378762"/>
              <a:ext cx="3970421" cy="4894022"/>
            </a:xfrm>
            <a:prstGeom prst="rect">
              <a:avLst/>
            </a:prstGeom>
            <a:ln>
              <a:solidFill>
                <a:schemeClr val="tx1">
                  <a:lumMod val="95000"/>
                  <a:lumOff val="5000"/>
                </a:schemeClr>
              </a:solidFill>
            </a:ln>
          </p:spPr>
        </p:pic>
        <p:sp>
          <p:nvSpPr>
            <p:cNvPr id="6" name="Rectangle 5">
              <a:extLst>
                <a:ext uri="{FF2B5EF4-FFF2-40B4-BE49-F238E27FC236}">
                  <a16:creationId xmlns:a16="http://schemas.microsoft.com/office/drawing/2014/main" id="{DDB76FCD-C6B5-43EF-B950-070D21618F1C}"/>
                </a:ext>
              </a:extLst>
            </p:cNvPr>
            <p:cNvSpPr/>
            <p:nvPr/>
          </p:nvSpPr>
          <p:spPr>
            <a:xfrm>
              <a:off x="4900352" y="1425290"/>
              <a:ext cx="228600" cy="215646"/>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E146F23F-84DE-412B-A024-5067B96ACD89}"/>
                </a:ext>
              </a:extLst>
            </p:cNvPr>
            <p:cNvSpPr/>
            <p:nvPr/>
          </p:nvSpPr>
          <p:spPr>
            <a:xfrm>
              <a:off x="8441194" y="2565833"/>
              <a:ext cx="228600" cy="215646"/>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9383921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886397"/>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Carte de score 2030 pour l’élimination du paludisme</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Outils de gestion de la carte de score</a:t>
            </a:r>
          </a:p>
        </p:txBody>
      </p:sp>
      <p:pic>
        <p:nvPicPr>
          <p:cNvPr id="5" name="Picture 4">
            <a:extLst>
              <a:ext uri="{FF2B5EF4-FFF2-40B4-BE49-F238E27FC236}">
                <a16:creationId xmlns:a16="http://schemas.microsoft.com/office/drawing/2014/main" id="{5F50B199-E323-4AB4-B2A4-29424E5C65B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1809599"/>
            <a:ext cx="8972844" cy="4034203"/>
          </a:xfrm>
          <a:prstGeom prst="rect">
            <a:avLst/>
          </a:prstGeom>
        </p:spPr>
      </p:pic>
    </p:spTree>
    <p:extLst>
      <p:ext uri="{BB962C8B-B14F-4D97-AF65-F5344CB8AC3E}">
        <p14:creationId xmlns:p14="http://schemas.microsoft.com/office/powerpoint/2010/main" val="18917719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727D5A-3D60-45D9-B4FE-995ABE07E27A}"/>
              </a:ext>
            </a:extLst>
          </p:cNvPr>
          <p:cNvSpPr>
            <a:spLocks noGrp="1"/>
          </p:cNvSpPr>
          <p:nvPr>
            <p:ph type="body" sz="quarter" idx="11"/>
          </p:nvPr>
        </p:nvSpPr>
        <p:spPr>
          <a:xfrm>
            <a:off x="457754" y="2680229"/>
            <a:ext cx="7723719" cy="4765856"/>
          </a:xfrm>
        </p:spPr>
        <p:txBody>
          <a:bodyPr/>
          <a:lstStyle/>
          <a:p>
            <a:pPr>
              <a:lnSpc>
                <a:spcPct val="107000"/>
              </a:lnSpc>
              <a:spcAft>
                <a:spcPts val="800"/>
              </a:spcAft>
              <a:buNone/>
            </a:pPr>
            <a:r>
              <a:rPr lang="en-GB" sz="5400" dirty="0">
                <a:ea typeface="Calibri" panose="020F0502020204030204" pitchFamily="34" charset="0"/>
              </a:rPr>
              <a:t>Aperçu de </a:t>
            </a:r>
            <a:r>
              <a:rPr lang="en-GB" sz="5400" dirty="0" err="1">
                <a:ea typeface="Calibri" panose="020F0502020204030204" pitchFamily="34" charset="0"/>
              </a:rPr>
              <a:t>l’outil</a:t>
            </a:r>
            <a:r>
              <a:rPr lang="en-GB" sz="5400" dirty="0">
                <a:ea typeface="Calibri" panose="020F0502020204030204" pitchFamily="34" charset="0"/>
              </a:rPr>
              <a:t> de gestion de carte de score</a:t>
            </a:r>
          </a:p>
          <a:p>
            <a:pPr>
              <a:lnSpc>
                <a:spcPct val="107000"/>
              </a:lnSpc>
              <a:spcAft>
                <a:spcPts val="800"/>
              </a:spcAft>
              <a:buNone/>
            </a:pPr>
            <a:endParaRPr lang="en-GB" sz="5400" dirty="0">
              <a:ea typeface="Calibri" panose="020F0502020204030204" pitchFamily="34" charset="0"/>
            </a:endParaRPr>
          </a:p>
          <a:p>
            <a:pPr>
              <a:lnSpc>
                <a:spcPct val="107000"/>
              </a:lnSpc>
              <a:spcAft>
                <a:spcPts val="800"/>
              </a:spcAft>
              <a:buNone/>
            </a:pPr>
            <a:endParaRPr lang="en-GB" sz="5400" dirty="0">
              <a:ea typeface="Calibri" panose="020F0502020204030204" pitchFamily="34" charset="0"/>
            </a:endParaRPr>
          </a:p>
        </p:txBody>
      </p:sp>
      <p:sp>
        <p:nvSpPr>
          <p:cNvPr id="3" name="Text Placeholder 2">
            <a:extLst>
              <a:ext uri="{FF2B5EF4-FFF2-40B4-BE49-F238E27FC236}">
                <a16:creationId xmlns:a16="http://schemas.microsoft.com/office/drawing/2014/main" id="{5B751725-EAD5-4281-BC12-92C3C9257477}"/>
              </a:ext>
            </a:extLst>
          </p:cNvPr>
          <p:cNvSpPr>
            <a:spLocks noGrp="1"/>
          </p:cNvSpPr>
          <p:nvPr>
            <p:ph type="body" sz="quarter" idx="12"/>
          </p:nvPr>
        </p:nvSpPr>
        <p:spPr>
          <a:xfrm>
            <a:off x="457754" y="2313820"/>
            <a:ext cx="3311531" cy="248846"/>
          </a:xfrm>
        </p:spPr>
        <p:txBody>
          <a:bodyPr/>
          <a:lstStyle/>
          <a:p>
            <a:pPr>
              <a:lnSpc>
                <a:spcPct val="100000"/>
              </a:lnSpc>
            </a:pPr>
            <a:r>
              <a:rPr lang="en-US" dirty="0"/>
              <a:t>Jour 1</a:t>
            </a:r>
          </a:p>
        </p:txBody>
      </p:sp>
    </p:spTree>
    <p:extLst>
      <p:ext uri="{BB962C8B-B14F-4D97-AF65-F5344CB8AC3E}">
        <p14:creationId xmlns:p14="http://schemas.microsoft.com/office/powerpoint/2010/main" val="14405457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6A16F5-7B1D-406B-B122-5483E7008214}"/>
              </a:ext>
            </a:extLst>
          </p:cNvPr>
          <p:cNvSpPr>
            <a:spLocks noGrp="1"/>
          </p:cNvSpPr>
          <p:nvPr>
            <p:ph type="title"/>
          </p:nvPr>
        </p:nvSpPr>
        <p:spPr/>
        <p:txBody>
          <a:bodyPr/>
          <a:lstStyle/>
          <a:p>
            <a:r>
              <a:rPr lang="en-GB" dirty="0"/>
              <a:t>VIDEO</a:t>
            </a:r>
            <a:endParaRPr lang="en-GB" noProof="0" dirty="0"/>
          </a:p>
        </p:txBody>
      </p:sp>
      <p:pic>
        <p:nvPicPr>
          <p:cNvPr id="7" name="Online Media 6" title="Aperçu de l’outil de gestion de carte de score">
            <a:hlinkClick r:id="" action="ppaction://media"/>
            <a:extLst>
              <a:ext uri="{FF2B5EF4-FFF2-40B4-BE49-F238E27FC236}">
                <a16:creationId xmlns:a16="http://schemas.microsoft.com/office/drawing/2014/main" id="{FFA65FA8-51B7-1D42-96AD-2481BE6AED7E}"/>
              </a:ext>
            </a:extLst>
          </p:cNvPr>
          <p:cNvPicPr>
            <a:picLocks noRot="1" noChangeAspect="1"/>
          </p:cNvPicPr>
          <p:nvPr>
            <a:videoFile r:link="rId2"/>
          </p:nvPr>
        </p:nvPicPr>
        <p:blipFill>
          <a:blip r:embed="rId4"/>
          <a:stretch>
            <a:fillRect/>
          </a:stretch>
        </p:blipFill>
        <p:spPr>
          <a:xfrm>
            <a:off x="448072" y="984418"/>
            <a:ext cx="7571265" cy="5325475"/>
          </a:xfrm>
          <a:prstGeom prst="rect">
            <a:avLst/>
          </a:prstGeom>
        </p:spPr>
      </p:pic>
    </p:spTree>
    <p:custDataLst>
      <p:tags r:id="rId1"/>
    </p:custDataLst>
    <p:extLst>
      <p:ext uri="{BB962C8B-B14F-4D97-AF65-F5344CB8AC3E}">
        <p14:creationId xmlns:p14="http://schemas.microsoft.com/office/powerpoint/2010/main" val="222731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2"/>
            </p:custDataLst>
          </p:nvPr>
        </p:nvGraphicFramePr>
        <p:xfrm>
          <a:off x="1854" y="1787"/>
          <a:ext cx="1587" cy="1587"/>
        </p:xfrm>
        <a:graphic>
          <a:graphicData uri="http://schemas.openxmlformats.org/presentationml/2006/ole">
            <mc:AlternateContent xmlns:mc="http://schemas.openxmlformats.org/markup-compatibility/2006">
              <mc:Choice xmlns:v="urn:schemas-microsoft-com:vml" Requires="v">
                <p:oleObj spid="_x0000_s15365" name="think-cell Slide" r:id="rId5" imgW="360" imgH="360" progId="TCLayout.ActiveDocument.1">
                  <p:embed/>
                </p:oleObj>
              </mc:Choice>
              <mc:Fallback>
                <p:oleObj name="think-cell Slide" r:id="rId5" imgW="360" imgH="360" progId="TCLayout.ActiveDocument.1">
                  <p:embed/>
                  <p:pic>
                    <p:nvPicPr>
                      <p:cNvPr id="14" name="Object 13"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4" y="1787"/>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7" name="Rectangle 14">
            <a:extLst>
              <a:ext uri="{FF2B5EF4-FFF2-40B4-BE49-F238E27FC236}">
                <a16:creationId xmlns:a16="http://schemas.microsoft.com/office/drawing/2014/main" id="{917C398F-6FA6-AC4B-B21D-F0416A4A4C62}"/>
              </a:ext>
            </a:extLst>
          </p:cNvPr>
          <p:cNvSpPr>
            <a:spLocks noChangeArrowheads="1"/>
          </p:cNvSpPr>
          <p:nvPr/>
        </p:nvSpPr>
        <p:spPr bwMode="gray">
          <a:xfrm>
            <a:off x="222413" y="565321"/>
            <a:ext cx="8516611" cy="2078615"/>
          </a:xfrm>
          <a:prstGeom prst="rect">
            <a:avLst/>
          </a:prstGeom>
          <a:solidFill>
            <a:schemeClr val="bg1"/>
          </a:solidFill>
          <a:ln w="19050">
            <a:solidFill>
              <a:schemeClr val="accent1"/>
            </a:solidFill>
            <a:miter lim="800000"/>
            <a:headEnd/>
            <a:tailEnd/>
          </a:ln>
          <a:effectLst>
            <a:outerShdw blurRad="50800" dist="38100" dir="2700000" algn="tl" rotWithShape="0">
              <a:prstClr val="black">
                <a:alpha val="40000"/>
              </a:prstClr>
            </a:outerShdw>
          </a:effectLst>
        </p:spPr>
        <p:txBody>
          <a:bodyPr wrap="none" anchor="ctr"/>
          <a:lstStyle/>
          <a:p>
            <a:pPr defTabSz="896112" fontAlgn="auto">
              <a:spcBef>
                <a:spcPts val="0"/>
              </a:spcBef>
              <a:spcAft>
                <a:spcPts val="0"/>
              </a:spcAft>
              <a:defRPr/>
            </a:pPr>
            <a:endParaRPr lang="en-US" sz="1470" dirty="0">
              <a:solidFill>
                <a:prstClr val="black"/>
              </a:solidFill>
              <a:latin typeface="Arial"/>
            </a:endParaRPr>
          </a:p>
        </p:txBody>
      </p:sp>
      <p:sp>
        <p:nvSpPr>
          <p:cNvPr id="41" name="Rectangle 8">
            <a:extLst>
              <a:ext uri="{FF2B5EF4-FFF2-40B4-BE49-F238E27FC236}">
                <a16:creationId xmlns:a16="http://schemas.microsoft.com/office/drawing/2014/main" id="{2FEE8CDE-65CD-F84F-8637-033C1A922409}"/>
              </a:ext>
            </a:extLst>
          </p:cNvPr>
          <p:cNvSpPr txBox="1"/>
          <p:nvPr/>
        </p:nvSpPr>
        <p:spPr>
          <a:xfrm>
            <a:off x="347538" y="688992"/>
            <a:ext cx="8266360" cy="1577355"/>
          </a:xfrm>
          <a:prstGeom prst="rect">
            <a:avLst/>
          </a:prstGeom>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375983" lvl="2" indent="-285750" defTabSz="877443" fontAlgn="auto">
              <a:spcBef>
                <a:spcPts val="1200"/>
              </a:spcBef>
              <a:spcAft>
                <a:spcPts val="0"/>
              </a:spcAft>
              <a:buClr>
                <a:srgbClr val="39302A"/>
              </a:buClr>
              <a:buSzPct val="119999"/>
              <a:buFont typeface="Arial" panose="020B0604020202020204" pitchFamily="34" charset="0"/>
              <a:buChar char="•"/>
              <a:defRPr/>
            </a:pPr>
            <a:r>
              <a:rPr lang="fr-FR" sz="1650" dirty="0">
                <a:solidFill>
                  <a:prstClr val="black"/>
                </a:solidFill>
                <a:ea typeface="Arial"/>
                <a:cs typeface="Arial"/>
                <a:sym typeface="Arial"/>
              </a:rPr>
              <a:t>Un </a:t>
            </a:r>
            <a:r>
              <a:rPr lang="fr-FR" sz="1650" b="1" dirty="0">
                <a:ea typeface="Arial"/>
                <a:cs typeface="Arial"/>
                <a:sym typeface="Arial"/>
              </a:rPr>
              <a:t>système de gestion en ligne</a:t>
            </a:r>
            <a:r>
              <a:rPr lang="fr-FR" sz="1650" dirty="0">
                <a:ea typeface="Arial"/>
                <a:cs typeface="Arial"/>
                <a:sym typeface="Arial"/>
              </a:rPr>
              <a:t> </a:t>
            </a:r>
            <a:r>
              <a:rPr lang="fr-FR" sz="1650" dirty="0">
                <a:solidFill>
                  <a:prstClr val="black"/>
                </a:solidFill>
                <a:ea typeface="Arial"/>
                <a:cs typeface="Arial"/>
                <a:sym typeface="Arial"/>
              </a:rPr>
              <a:t>avec des couleurs pour aider les pays à suivre la performance des indicateurs prioritaires du plan stratégique.</a:t>
            </a:r>
          </a:p>
          <a:p>
            <a:pPr marL="375983" lvl="2" indent="-285750" defTabSz="877443" fontAlgn="auto">
              <a:spcBef>
                <a:spcPts val="1200"/>
              </a:spcBef>
              <a:spcAft>
                <a:spcPts val="0"/>
              </a:spcAft>
              <a:buClr>
                <a:srgbClr val="39302A"/>
              </a:buClr>
              <a:buSzPct val="119999"/>
              <a:buFont typeface="Arial" panose="020B0604020202020204" pitchFamily="34" charset="0"/>
              <a:buChar char="•"/>
              <a:defRPr/>
            </a:pPr>
            <a:r>
              <a:rPr lang="fr-FR" sz="1650" dirty="0">
                <a:solidFill>
                  <a:prstClr val="black"/>
                </a:solidFill>
                <a:ea typeface="Arial"/>
                <a:cs typeface="Arial"/>
                <a:sym typeface="Arial"/>
              </a:rPr>
              <a:t>Utilise les </a:t>
            </a:r>
            <a:r>
              <a:rPr lang="fr-FR" sz="1650" b="1" dirty="0">
                <a:solidFill>
                  <a:srgbClr val="2A3E75"/>
                </a:solidFill>
                <a:ea typeface="Arial"/>
                <a:cs typeface="Arial"/>
                <a:sym typeface="Arial"/>
              </a:rPr>
              <a:t>données trimestrielles existantes </a:t>
            </a:r>
            <a:r>
              <a:rPr lang="fr-FR" sz="1650" dirty="0">
                <a:solidFill>
                  <a:prstClr val="black"/>
                </a:solidFill>
                <a:ea typeface="Arial"/>
                <a:cs typeface="Arial"/>
                <a:sym typeface="Arial"/>
              </a:rPr>
              <a:t>provenant de sources de routine comme DHIS2 pour informer les actions.</a:t>
            </a:r>
          </a:p>
          <a:p>
            <a:pPr marL="375983" lvl="2" indent="-285750" defTabSz="877443" fontAlgn="auto">
              <a:spcBef>
                <a:spcPts val="1200"/>
              </a:spcBef>
              <a:spcAft>
                <a:spcPts val="0"/>
              </a:spcAft>
              <a:buClr>
                <a:srgbClr val="39302A"/>
              </a:buClr>
              <a:buSzPct val="119999"/>
              <a:buFont typeface="Arial" panose="020B0604020202020204" pitchFamily="34" charset="0"/>
              <a:buChar char="•"/>
              <a:defRPr/>
            </a:pPr>
            <a:r>
              <a:rPr lang="fr-FR" sz="1650" dirty="0">
                <a:solidFill>
                  <a:prstClr val="black"/>
                </a:solidFill>
                <a:ea typeface="Arial"/>
                <a:cs typeface="Arial"/>
                <a:sym typeface="Arial"/>
              </a:rPr>
              <a:t>Facilite </a:t>
            </a:r>
            <a:r>
              <a:rPr lang="fr-FR" sz="1650" b="1" dirty="0">
                <a:solidFill>
                  <a:schemeClr val="accent4">
                    <a:lumMod val="75000"/>
                  </a:schemeClr>
                </a:solidFill>
                <a:ea typeface="Arial"/>
                <a:cs typeface="Arial"/>
                <a:sym typeface="Arial"/>
              </a:rPr>
              <a:t>l'action, la redevabilité et le plaidoyer </a:t>
            </a:r>
            <a:r>
              <a:rPr lang="fr-FR" sz="1650" dirty="0">
                <a:solidFill>
                  <a:prstClr val="black"/>
                </a:solidFill>
                <a:ea typeface="Arial"/>
                <a:cs typeface="Arial"/>
                <a:sym typeface="Arial"/>
              </a:rPr>
              <a:t>aux niveaux national, et sous-national.</a:t>
            </a:r>
            <a:endParaRPr lang="en-US" sz="1650" dirty="0">
              <a:solidFill>
                <a:prstClr val="black"/>
              </a:solidFill>
              <a:latin typeface="Arial"/>
              <a:ea typeface="Arial"/>
              <a:cs typeface="Arial"/>
              <a:sym typeface="Arial"/>
            </a:endParaRPr>
          </a:p>
        </p:txBody>
      </p:sp>
      <p:sp>
        <p:nvSpPr>
          <p:cNvPr id="4" name="Rectangle 3">
            <a:extLst>
              <a:ext uri="{FF2B5EF4-FFF2-40B4-BE49-F238E27FC236}">
                <a16:creationId xmlns:a16="http://schemas.microsoft.com/office/drawing/2014/main" id="{3DEBE83D-8DCB-489A-9314-524B14E0408A}"/>
              </a:ext>
            </a:extLst>
          </p:cNvPr>
          <p:cNvSpPr/>
          <p:nvPr/>
        </p:nvSpPr>
        <p:spPr>
          <a:xfrm>
            <a:off x="77858" y="2767607"/>
            <a:ext cx="8537097" cy="338554"/>
          </a:xfrm>
          <a:prstGeom prst="rect">
            <a:avLst/>
          </a:prstGeom>
        </p:spPr>
        <p:txBody>
          <a:bodyPr wrap="square">
            <a:spAutoFit/>
          </a:bodyPr>
          <a:lstStyle/>
          <a:p>
            <a:pPr marL="0" lvl="1" defTabSz="877443" fontAlgn="auto">
              <a:spcBef>
                <a:spcPts val="600"/>
              </a:spcBef>
              <a:spcAft>
                <a:spcPts val="0"/>
              </a:spcAft>
              <a:buClr>
                <a:srgbClr val="39302A"/>
              </a:buClr>
              <a:defRPr/>
            </a:pPr>
            <a:r>
              <a:rPr lang="fr-FR" b="1" dirty="0">
                <a:solidFill>
                  <a:prstClr val="black"/>
                </a:solidFill>
                <a:latin typeface="Arial"/>
                <a:ea typeface="Arial"/>
                <a:cs typeface="Arial"/>
                <a:sym typeface="Arial"/>
              </a:rPr>
              <a:t>T1 2021: RDC</a:t>
            </a:r>
            <a:endParaRPr lang="en-US" b="1" dirty="0">
              <a:solidFill>
                <a:prstClr val="black"/>
              </a:solidFill>
              <a:latin typeface="Arial"/>
              <a:ea typeface="Arial"/>
              <a:cs typeface="Arial"/>
              <a:sym typeface="Arial"/>
            </a:endParaRPr>
          </a:p>
        </p:txBody>
      </p:sp>
      <p:sp>
        <p:nvSpPr>
          <p:cNvPr id="7" name="Rectangle 6">
            <a:extLst>
              <a:ext uri="{FF2B5EF4-FFF2-40B4-BE49-F238E27FC236}">
                <a16:creationId xmlns:a16="http://schemas.microsoft.com/office/drawing/2014/main" id="{FC6EC022-94C2-4A7F-B38B-358ECEF5AA87}"/>
              </a:ext>
            </a:extLst>
          </p:cNvPr>
          <p:cNvSpPr/>
          <p:nvPr/>
        </p:nvSpPr>
        <p:spPr>
          <a:xfrm>
            <a:off x="77858" y="135109"/>
            <a:ext cx="8537097" cy="369332"/>
          </a:xfrm>
          <a:prstGeom prst="rect">
            <a:avLst/>
          </a:prstGeom>
        </p:spPr>
        <p:txBody>
          <a:bodyPr wrap="square">
            <a:spAutoFit/>
          </a:bodyPr>
          <a:lstStyle/>
          <a:p>
            <a:pPr marL="0" lvl="1" defTabSz="877443" fontAlgn="auto">
              <a:spcBef>
                <a:spcPts val="600"/>
              </a:spcBef>
              <a:spcAft>
                <a:spcPts val="0"/>
              </a:spcAft>
              <a:buClr>
                <a:srgbClr val="39302A"/>
              </a:buClr>
              <a:defRPr/>
            </a:pPr>
            <a:r>
              <a:rPr lang="fr-FR" sz="1800" b="1" dirty="0">
                <a:solidFill>
                  <a:prstClr val="black"/>
                </a:solidFill>
                <a:latin typeface="Arial"/>
                <a:ea typeface="Arial"/>
                <a:cs typeface="Arial"/>
                <a:sym typeface="Arial"/>
              </a:rPr>
              <a:t>La carte de score est ...</a:t>
            </a:r>
            <a:endParaRPr lang="en-US" sz="1800" b="1" dirty="0">
              <a:solidFill>
                <a:prstClr val="black"/>
              </a:solidFill>
              <a:latin typeface="Arial"/>
              <a:ea typeface="Arial"/>
              <a:cs typeface="Arial"/>
              <a:sym typeface="Arial"/>
            </a:endParaRPr>
          </a:p>
        </p:txBody>
      </p:sp>
      <p:pic>
        <p:nvPicPr>
          <p:cNvPr id="3" name="Picture 2">
            <a:extLst>
              <a:ext uri="{FF2B5EF4-FFF2-40B4-BE49-F238E27FC236}">
                <a16:creationId xmlns:a16="http://schemas.microsoft.com/office/drawing/2014/main" id="{F5BAA49B-5440-4970-B7E6-BDB24C2FB631}"/>
              </a:ext>
            </a:extLst>
          </p:cNvPr>
          <p:cNvPicPr>
            <a:picLocks noChangeAspect="1"/>
          </p:cNvPicPr>
          <p:nvPr/>
        </p:nvPicPr>
        <p:blipFill>
          <a:blip r:embed="rId7"/>
          <a:stretch>
            <a:fillRect/>
          </a:stretch>
        </p:blipFill>
        <p:spPr>
          <a:xfrm>
            <a:off x="0" y="3131984"/>
            <a:ext cx="8961438" cy="3302889"/>
          </a:xfrm>
          <a:prstGeom prst="rect">
            <a:avLst/>
          </a:prstGeom>
        </p:spPr>
      </p:pic>
    </p:spTree>
    <p:extLst>
      <p:ext uri="{BB962C8B-B14F-4D97-AF65-F5344CB8AC3E}">
        <p14:creationId xmlns:p14="http://schemas.microsoft.com/office/powerpoint/2010/main" val="1953938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1B545BD-CC38-4B25-AF2A-F926DFA8DAFC}"/>
              </a:ext>
            </a:extLst>
          </p:cNvPr>
          <p:cNvSpPr/>
          <p:nvPr/>
        </p:nvSpPr>
        <p:spPr>
          <a:xfrm>
            <a:off x="0" y="1442564"/>
            <a:ext cx="8961438" cy="79372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endParaRPr lang="en-US" sz="1372" b="1" dirty="0">
              <a:solidFill>
                <a:prstClr val="white"/>
              </a:solidFill>
              <a:latin typeface="Arial" panose="020B0604020202020204" pitchFamily="34" charset="0"/>
              <a:cs typeface="Arial" panose="020B0604020202020204" pitchFamily="34" charset="0"/>
            </a:endParaRPr>
          </a:p>
        </p:txBody>
      </p:sp>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443198"/>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US" dirty="0" err="1"/>
              <a:t>Objectifs</a:t>
            </a:r>
            <a:r>
              <a:rPr lang="en-US" dirty="0"/>
              <a:t> de la Formation</a:t>
            </a:r>
            <a:endParaRPr lang="en-GB" dirty="0"/>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defTabSz="672067" fontAlgn="auto">
              <a:spcAft>
                <a:spcPts val="0"/>
              </a:spcAft>
            </a:pPr>
            <a:r>
              <a:rPr lang="en-US" sz="2352" b="0" dirty="0">
                <a:solidFill>
                  <a:prstClr val="black">
                    <a:lumMod val="65000"/>
                    <a:lumOff val="35000"/>
                  </a:prstClr>
                </a:solidFill>
              </a:rPr>
              <a:t>Introduction</a:t>
            </a:r>
            <a:endParaRPr lang="en-GB" sz="2352" b="0" dirty="0">
              <a:solidFill>
                <a:prstClr val="black">
                  <a:lumMod val="65000"/>
                  <a:lumOff val="35000"/>
                </a:prstClr>
              </a:solidFill>
            </a:endParaRPr>
          </a:p>
        </p:txBody>
      </p:sp>
      <p:sp>
        <p:nvSpPr>
          <p:cNvPr id="17" name="Text Placeholder 5">
            <a:extLst>
              <a:ext uri="{FF2B5EF4-FFF2-40B4-BE49-F238E27FC236}">
                <a16:creationId xmlns:a16="http://schemas.microsoft.com/office/drawing/2014/main" id="{40A7CFFF-EA53-4C8E-90DA-1AC71A5D394A}"/>
              </a:ext>
            </a:extLst>
          </p:cNvPr>
          <p:cNvSpPr>
            <a:spLocks noGrp="1"/>
          </p:cNvSpPr>
          <p:nvPr>
            <p:ph type="body" sz="quarter" idx="10"/>
          </p:nvPr>
        </p:nvSpPr>
        <p:spPr>
          <a:xfrm>
            <a:off x="448072" y="1549736"/>
            <a:ext cx="7865400" cy="590098"/>
          </a:xfrm>
        </p:spPr>
        <p:txBody>
          <a:bodyPr/>
          <a:lstStyle/>
          <a:p>
            <a:pPr>
              <a:lnSpc>
                <a:spcPts val="2352"/>
              </a:lnSpc>
              <a:spcAft>
                <a:spcPts val="588"/>
              </a:spcAft>
            </a:pPr>
            <a:r>
              <a:rPr lang="en-US" sz="1764" dirty="0" err="1">
                <a:solidFill>
                  <a:schemeClr val="bg1"/>
                </a:solidFill>
              </a:rPr>
              <a:t>Renforcer</a:t>
            </a:r>
            <a:r>
              <a:rPr lang="en-US" sz="1764" dirty="0">
                <a:solidFill>
                  <a:schemeClr val="bg1"/>
                </a:solidFill>
              </a:rPr>
              <a:t> </a:t>
            </a:r>
            <a:r>
              <a:rPr lang="en-US" sz="1764" dirty="0" err="1">
                <a:solidFill>
                  <a:schemeClr val="bg1"/>
                </a:solidFill>
              </a:rPr>
              <a:t>l'utilisation</a:t>
            </a:r>
            <a:r>
              <a:rPr lang="en-US" sz="1764" dirty="0">
                <a:solidFill>
                  <a:schemeClr val="bg1"/>
                </a:solidFill>
              </a:rPr>
              <a:t> des </a:t>
            </a:r>
            <a:r>
              <a:rPr lang="en-US" sz="1764" dirty="0" err="1">
                <a:solidFill>
                  <a:schemeClr val="bg1"/>
                </a:solidFill>
              </a:rPr>
              <a:t>données</a:t>
            </a:r>
            <a:r>
              <a:rPr lang="en-US" sz="1764" dirty="0">
                <a:solidFill>
                  <a:schemeClr val="bg1"/>
                </a:solidFill>
              </a:rPr>
              <a:t> pour </a:t>
            </a:r>
            <a:r>
              <a:rPr lang="en-US" sz="1764" dirty="0" err="1">
                <a:solidFill>
                  <a:schemeClr val="bg1"/>
                </a:solidFill>
              </a:rPr>
              <a:t>l'action</a:t>
            </a:r>
            <a:r>
              <a:rPr lang="en-US" sz="1764" dirty="0">
                <a:solidFill>
                  <a:schemeClr val="bg1"/>
                </a:solidFill>
              </a:rPr>
              <a:t> </a:t>
            </a:r>
            <a:r>
              <a:rPr lang="en-US" sz="1764" dirty="0" err="1">
                <a:solidFill>
                  <a:schemeClr val="bg1"/>
                </a:solidFill>
              </a:rPr>
              <a:t>à</a:t>
            </a:r>
            <a:r>
              <a:rPr lang="en-US" sz="1764" dirty="0">
                <a:solidFill>
                  <a:schemeClr val="bg1"/>
                </a:solidFill>
              </a:rPr>
              <a:t> </a:t>
            </a:r>
            <a:r>
              <a:rPr lang="en-US" sz="1764" dirty="0" err="1">
                <a:solidFill>
                  <a:schemeClr val="bg1"/>
                </a:solidFill>
              </a:rPr>
              <a:t>l'aide</a:t>
            </a:r>
            <a:r>
              <a:rPr lang="en-US" sz="1764" dirty="0">
                <a:solidFill>
                  <a:schemeClr val="bg1"/>
                </a:solidFill>
              </a:rPr>
              <a:t> de </a:t>
            </a:r>
            <a:r>
              <a:rPr lang="en-US" sz="1764" dirty="0" err="1">
                <a:solidFill>
                  <a:schemeClr val="bg1"/>
                </a:solidFill>
              </a:rPr>
              <a:t>l'outil</a:t>
            </a:r>
            <a:r>
              <a:rPr lang="en-US" sz="1764" dirty="0">
                <a:solidFill>
                  <a:schemeClr val="bg1"/>
                </a:solidFill>
              </a:rPr>
              <a:t> de gestion carte de score</a:t>
            </a:r>
          </a:p>
        </p:txBody>
      </p:sp>
      <p:sp>
        <p:nvSpPr>
          <p:cNvPr id="20" name="Text Placeholder 5">
            <a:extLst>
              <a:ext uri="{FF2B5EF4-FFF2-40B4-BE49-F238E27FC236}">
                <a16:creationId xmlns:a16="http://schemas.microsoft.com/office/drawing/2014/main" id="{5CC66C07-A178-4CEB-8A83-A34F9C77D618}"/>
              </a:ext>
            </a:extLst>
          </p:cNvPr>
          <p:cNvSpPr txBox="1">
            <a:spLocks/>
          </p:cNvSpPr>
          <p:nvPr/>
        </p:nvSpPr>
        <p:spPr>
          <a:xfrm>
            <a:off x="448072" y="2478623"/>
            <a:ext cx="7865400" cy="4206473"/>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72067" fontAlgn="auto">
              <a:lnSpc>
                <a:spcPts val="2352"/>
              </a:lnSpc>
              <a:spcAft>
                <a:spcPts val="588"/>
              </a:spcAft>
            </a:pPr>
            <a:r>
              <a:rPr lang="en-US" sz="1764" dirty="0">
                <a:solidFill>
                  <a:srgbClr val="D8D8D8">
                    <a:lumMod val="10000"/>
                  </a:srgbClr>
                </a:solidFill>
              </a:rPr>
              <a:t>Les </a:t>
            </a:r>
            <a:r>
              <a:rPr lang="en-US" sz="1764" dirty="0" err="1">
                <a:solidFill>
                  <a:srgbClr val="D8D8D8">
                    <a:lumMod val="10000"/>
                  </a:srgbClr>
                </a:solidFill>
              </a:rPr>
              <a:t>objectifs</a:t>
            </a:r>
            <a:r>
              <a:rPr lang="en-US" sz="1764" dirty="0">
                <a:solidFill>
                  <a:srgbClr val="D8D8D8">
                    <a:lumMod val="10000"/>
                  </a:srgbClr>
                </a:solidFill>
              </a:rPr>
              <a:t> de </a:t>
            </a:r>
            <a:r>
              <a:rPr lang="en-US" sz="1764" dirty="0" err="1">
                <a:solidFill>
                  <a:srgbClr val="D8D8D8">
                    <a:lumMod val="10000"/>
                  </a:srgbClr>
                </a:solidFill>
              </a:rPr>
              <a:t>cette</a:t>
            </a:r>
            <a:r>
              <a:rPr lang="en-US" sz="1764" dirty="0">
                <a:solidFill>
                  <a:srgbClr val="D8D8D8">
                    <a:lumMod val="10000"/>
                  </a:srgbClr>
                </a:solidFill>
              </a:rPr>
              <a:t> formation </a:t>
            </a:r>
            <a:r>
              <a:rPr lang="en-US" sz="1764" dirty="0" err="1">
                <a:solidFill>
                  <a:srgbClr val="D8D8D8">
                    <a:lumMod val="10000"/>
                  </a:srgbClr>
                </a:solidFill>
              </a:rPr>
              <a:t>sont</a:t>
            </a:r>
            <a:r>
              <a:rPr lang="en-US" sz="1764" dirty="0">
                <a:solidFill>
                  <a:srgbClr val="D8D8D8">
                    <a:lumMod val="10000"/>
                  </a:srgbClr>
                </a:solidFill>
              </a:rPr>
              <a:t> de:</a:t>
            </a:r>
          </a:p>
          <a:p>
            <a:pPr marL="336042" indent="-336042" defTabSz="672067" fontAlgn="auto">
              <a:lnSpc>
                <a:spcPts val="2352"/>
              </a:lnSpc>
              <a:spcBef>
                <a:spcPts val="600"/>
              </a:spcBef>
              <a:spcAft>
                <a:spcPts val="588"/>
              </a:spcAft>
              <a:buFont typeface="Arial" panose="020B0604020202020204" pitchFamily="34" charset="0"/>
              <a:buChar char="•"/>
            </a:pPr>
            <a:r>
              <a:rPr lang="en-US" sz="1764" dirty="0" err="1">
                <a:solidFill>
                  <a:srgbClr val="D8D8D8">
                    <a:lumMod val="10000"/>
                  </a:srgbClr>
                </a:solidFill>
              </a:rPr>
              <a:t>Comprendre</a:t>
            </a:r>
            <a:r>
              <a:rPr lang="en-US" sz="1764" dirty="0">
                <a:solidFill>
                  <a:srgbClr val="D8D8D8">
                    <a:lumMod val="10000"/>
                  </a:srgbClr>
                </a:solidFill>
              </a:rPr>
              <a:t> </a:t>
            </a:r>
            <a:r>
              <a:rPr lang="en-US" sz="1764" dirty="0" err="1">
                <a:solidFill>
                  <a:srgbClr val="D8D8D8">
                    <a:lumMod val="10000"/>
                  </a:srgbClr>
                </a:solidFill>
              </a:rPr>
              <a:t>ce</a:t>
            </a:r>
            <a:r>
              <a:rPr lang="en-US" sz="1764" dirty="0">
                <a:solidFill>
                  <a:srgbClr val="D8D8D8">
                    <a:lumMod val="10000"/>
                  </a:srgbClr>
                </a:solidFill>
              </a:rPr>
              <a:t> </a:t>
            </a:r>
            <a:r>
              <a:rPr lang="en-US" sz="1764" dirty="0" err="1">
                <a:solidFill>
                  <a:srgbClr val="D8D8D8">
                    <a:lumMod val="10000"/>
                  </a:srgbClr>
                </a:solidFill>
              </a:rPr>
              <a:t>qu’est</a:t>
            </a:r>
            <a:r>
              <a:rPr lang="en-US" sz="1764" dirty="0">
                <a:solidFill>
                  <a:srgbClr val="D8D8D8">
                    <a:lumMod val="10000"/>
                  </a:srgbClr>
                </a:solidFill>
              </a:rPr>
              <a:t> la carte de score et comment </a:t>
            </a:r>
            <a:r>
              <a:rPr lang="en-US" sz="1764" dirty="0" err="1">
                <a:solidFill>
                  <a:srgbClr val="D8D8D8">
                    <a:lumMod val="10000"/>
                  </a:srgbClr>
                </a:solidFill>
              </a:rPr>
              <a:t>l’utiliser</a:t>
            </a:r>
            <a:r>
              <a:rPr lang="en-US" sz="1764" dirty="0">
                <a:solidFill>
                  <a:srgbClr val="D8D8D8">
                    <a:lumMod val="10000"/>
                  </a:srgbClr>
                </a:solidFill>
              </a:rPr>
              <a:t> pour </a:t>
            </a:r>
            <a:r>
              <a:rPr lang="en-US" sz="1764" dirty="0" err="1">
                <a:solidFill>
                  <a:srgbClr val="D8D8D8">
                    <a:lumMod val="10000"/>
                  </a:srgbClr>
                </a:solidFill>
              </a:rPr>
              <a:t>l’action</a:t>
            </a:r>
            <a:r>
              <a:rPr lang="en-US" sz="1764" dirty="0">
                <a:solidFill>
                  <a:srgbClr val="D8D8D8">
                    <a:lumMod val="10000"/>
                  </a:srgbClr>
                </a:solidFill>
              </a:rPr>
              <a:t>.</a:t>
            </a:r>
          </a:p>
          <a:p>
            <a:pPr marL="336042" indent="-336042" defTabSz="672067" fontAlgn="auto">
              <a:lnSpc>
                <a:spcPts val="2352"/>
              </a:lnSpc>
              <a:spcBef>
                <a:spcPts val="600"/>
              </a:spcBef>
              <a:spcAft>
                <a:spcPts val="588"/>
              </a:spcAft>
              <a:buFont typeface="Arial" panose="020B0604020202020204" pitchFamily="34" charset="0"/>
              <a:buChar char="•"/>
            </a:pPr>
            <a:r>
              <a:rPr lang="en-US" sz="1764" dirty="0" err="1">
                <a:solidFill>
                  <a:srgbClr val="D8D8D8">
                    <a:lumMod val="10000"/>
                  </a:srgbClr>
                </a:solidFill>
              </a:rPr>
              <a:t>Réviser</a:t>
            </a:r>
            <a:r>
              <a:rPr lang="en-US" sz="1764" dirty="0">
                <a:solidFill>
                  <a:srgbClr val="D8D8D8">
                    <a:lumMod val="10000"/>
                  </a:srgbClr>
                </a:solidFill>
              </a:rPr>
              <a:t> les </a:t>
            </a:r>
            <a:r>
              <a:rPr lang="en-US" sz="1764" dirty="0" err="1">
                <a:solidFill>
                  <a:srgbClr val="D8D8D8">
                    <a:lumMod val="10000"/>
                  </a:srgbClr>
                </a:solidFill>
              </a:rPr>
              <a:t>indicateurs</a:t>
            </a:r>
            <a:r>
              <a:rPr lang="en-US" sz="1764" dirty="0">
                <a:solidFill>
                  <a:srgbClr val="D8D8D8">
                    <a:lumMod val="10000"/>
                  </a:srgbClr>
                </a:solidFill>
              </a:rPr>
              <a:t> et les </a:t>
            </a:r>
            <a:r>
              <a:rPr lang="en-US" sz="1764" dirty="0" err="1">
                <a:solidFill>
                  <a:srgbClr val="D8D8D8">
                    <a:lumMod val="10000"/>
                  </a:srgbClr>
                </a:solidFill>
              </a:rPr>
              <a:t>seuils</a:t>
            </a:r>
            <a:r>
              <a:rPr lang="en-US" sz="1764" dirty="0">
                <a:solidFill>
                  <a:srgbClr val="D8D8D8">
                    <a:lumMod val="10000"/>
                  </a:srgbClr>
                </a:solidFill>
              </a:rPr>
              <a:t> de la carte de score</a:t>
            </a:r>
          </a:p>
          <a:p>
            <a:pPr marL="336042" indent="-336042" defTabSz="672067" fontAlgn="auto">
              <a:lnSpc>
                <a:spcPts val="2352"/>
              </a:lnSpc>
              <a:spcBef>
                <a:spcPts val="600"/>
              </a:spcBef>
              <a:spcAft>
                <a:spcPts val="588"/>
              </a:spcAft>
              <a:buFont typeface="Arial" panose="020B0604020202020204" pitchFamily="34" charset="0"/>
              <a:buChar char="•"/>
            </a:pPr>
            <a:r>
              <a:rPr lang="en-US" sz="1764" dirty="0" err="1">
                <a:solidFill>
                  <a:srgbClr val="D8D8D8">
                    <a:lumMod val="10000"/>
                  </a:srgbClr>
                </a:solidFill>
              </a:rPr>
              <a:t>Apprendre</a:t>
            </a:r>
            <a:r>
              <a:rPr lang="en-US" sz="1764" dirty="0">
                <a:solidFill>
                  <a:srgbClr val="D8D8D8">
                    <a:lumMod val="10000"/>
                  </a:srgbClr>
                </a:solidFill>
              </a:rPr>
              <a:t> </a:t>
            </a:r>
            <a:r>
              <a:rPr lang="en-US" sz="1764" dirty="0" err="1">
                <a:solidFill>
                  <a:srgbClr val="D8D8D8">
                    <a:lumMod val="10000"/>
                  </a:srgbClr>
                </a:solidFill>
              </a:rPr>
              <a:t>à</a:t>
            </a:r>
            <a:r>
              <a:rPr lang="en-US" sz="1764" dirty="0">
                <a:solidFill>
                  <a:srgbClr val="D8D8D8">
                    <a:lumMod val="10000"/>
                  </a:srgbClr>
                </a:solidFill>
              </a:rPr>
              <a:t> </a:t>
            </a:r>
            <a:r>
              <a:rPr lang="en-US" sz="1764" dirty="0" err="1">
                <a:solidFill>
                  <a:srgbClr val="D8D8D8">
                    <a:lumMod val="10000"/>
                  </a:srgbClr>
                </a:solidFill>
              </a:rPr>
              <a:t>accéder</a:t>
            </a:r>
            <a:r>
              <a:rPr lang="en-US" sz="1764" dirty="0">
                <a:solidFill>
                  <a:srgbClr val="D8D8D8">
                    <a:lumMod val="10000"/>
                  </a:srgbClr>
                </a:solidFill>
              </a:rPr>
              <a:t> </a:t>
            </a:r>
            <a:r>
              <a:rPr lang="en-US" sz="1764" dirty="0" err="1">
                <a:solidFill>
                  <a:srgbClr val="D8D8D8">
                    <a:lumMod val="10000"/>
                  </a:srgbClr>
                </a:solidFill>
              </a:rPr>
              <a:t>à</a:t>
            </a:r>
            <a:r>
              <a:rPr lang="en-US" sz="1764" dirty="0">
                <a:solidFill>
                  <a:srgbClr val="D8D8D8">
                    <a:lumMod val="10000"/>
                  </a:srgbClr>
                </a:solidFill>
              </a:rPr>
              <a:t> la plate-</a:t>
            </a:r>
            <a:r>
              <a:rPr lang="en-US" sz="1764" dirty="0" err="1">
                <a:solidFill>
                  <a:srgbClr val="D8D8D8">
                    <a:lumMod val="10000"/>
                  </a:srgbClr>
                </a:solidFill>
              </a:rPr>
              <a:t>forme</a:t>
            </a:r>
            <a:r>
              <a:rPr lang="en-US" sz="1764" dirty="0">
                <a:solidFill>
                  <a:srgbClr val="D8D8D8">
                    <a:lumMod val="10000"/>
                  </a:srgbClr>
                </a:solidFill>
              </a:rPr>
              <a:t> web de la carte de score </a:t>
            </a:r>
          </a:p>
          <a:p>
            <a:pPr marL="336042" indent="-336042" defTabSz="672067" fontAlgn="auto">
              <a:lnSpc>
                <a:spcPts val="2352"/>
              </a:lnSpc>
              <a:spcBef>
                <a:spcPts val="600"/>
              </a:spcBef>
              <a:spcAft>
                <a:spcPts val="588"/>
              </a:spcAft>
              <a:buFont typeface="Arial" panose="020B0604020202020204" pitchFamily="34" charset="0"/>
              <a:buChar char="•"/>
            </a:pPr>
            <a:r>
              <a:rPr lang="en-US" sz="1764" dirty="0" err="1">
                <a:solidFill>
                  <a:srgbClr val="D8D8D8">
                    <a:lumMod val="10000"/>
                  </a:srgbClr>
                </a:solidFill>
              </a:rPr>
              <a:t>Apprendre</a:t>
            </a:r>
            <a:r>
              <a:rPr lang="en-US" sz="1764" dirty="0">
                <a:solidFill>
                  <a:srgbClr val="D8D8D8">
                    <a:lumMod val="10000"/>
                  </a:srgbClr>
                </a:solidFill>
              </a:rPr>
              <a:t> </a:t>
            </a:r>
            <a:r>
              <a:rPr lang="en-US" sz="1764" dirty="0" err="1">
                <a:solidFill>
                  <a:srgbClr val="D8D8D8">
                    <a:lumMod val="10000"/>
                  </a:srgbClr>
                </a:solidFill>
              </a:rPr>
              <a:t>à</a:t>
            </a:r>
            <a:r>
              <a:rPr lang="en-US" sz="1764" dirty="0">
                <a:solidFill>
                  <a:srgbClr val="D8D8D8">
                    <a:lumMod val="10000"/>
                  </a:srgbClr>
                </a:solidFill>
              </a:rPr>
              <a:t> </a:t>
            </a:r>
            <a:r>
              <a:rPr lang="en-US" sz="1764" dirty="0" err="1">
                <a:solidFill>
                  <a:srgbClr val="D8D8D8">
                    <a:lumMod val="10000"/>
                  </a:srgbClr>
                </a:solidFill>
              </a:rPr>
              <a:t>utiliser</a:t>
            </a:r>
            <a:r>
              <a:rPr lang="en-US" sz="1764" dirty="0">
                <a:solidFill>
                  <a:srgbClr val="D8D8D8">
                    <a:lumMod val="10000"/>
                  </a:srgbClr>
                </a:solidFill>
              </a:rPr>
              <a:t> le Centre de </a:t>
            </a:r>
            <a:r>
              <a:rPr lang="en-US" sz="1764" dirty="0" err="1">
                <a:solidFill>
                  <a:srgbClr val="D8D8D8">
                    <a:lumMod val="10000"/>
                  </a:srgbClr>
                </a:solidFill>
              </a:rPr>
              <a:t>Connaissances</a:t>
            </a:r>
            <a:r>
              <a:rPr lang="en-US" sz="1764" dirty="0">
                <a:solidFill>
                  <a:srgbClr val="D8D8D8">
                    <a:lumMod val="10000"/>
                  </a:srgbClr>
                </a:solidFill>
              </a:rPr>
              <a:t> ‘ALMA Scorecard Hub</a:t>
            </a:r>
          </a:p>
          <a:p>
            <a:pPr marL="336042" indent="-336042" defTabSz="672067" fontAlgn="auto">
              <a:lnSpc>
                <a:spcPts val="2352"/>
              </a:lnSpc>
              <a:spcBef>
                <a:spcPts val="600"/>
              </a:spcBef>
              <a:spcAft>
                <a:spcPts val="588"/>
              </a:spcAft>
              <a:buFont typeface="Arial" panose="020B0604020202020204" pitchFamily="34" charset="0"/>
              <a:buChar char="•"/>
            </a:pPr>
            <a:r>
              <a:rPr lang="en-US" sz="1764" dirty="0" err="1">
                <a:solidFill>
                  <a:srgbClr val="D8D8D8">
                    <a:lumMod val="10000"/>
                  </a:srgbClr>
                </a:solidFill>
              </a:rPr>
              <a:t>Créer</a:t>
            </a:r>
            <a:r>
              <a:rPr lang="en-US" sz="1764" dirty="0">
                <a:solidFill>
                  <a:srgbClr val="D8D8D8">
                    <a:lumMod val="10000"/>
                  </a:srgbClr>
                </a:solidFill>
              </a:rPr>
              <a:t> </a:t>
            </a:r>
            <a:r>
              <a:rPr lang="en-US" sz="1764" dirty="0" err="1">
                <a:solidFill>
                  <a:srgbClr val="D8D8D8">
                    <a:lumMod val="10000"/>
                  </a:srgbClr>
                </a:solidFill>
              </a:rPr>
              <a:t>l’analyse</a:t>
            </a:r>
            <a:r>
              <a:rPr lang="en-US" sz="1764" dirty="0">
                <a:solidFill>
                  <a:srgbClr val="D8D8D8">
                    <a:lumMod val="10000"/>
                  </a:srgbClr>
                </a:solidFill>
              </a:rPr>
              <a:t> de la carte de score T1/2021</a:t>
            </a:r>
          </a:p>
          <a:p>
            <a:pPr marL="336042" indent="-336042" defTabSz="672067" fontAlgn="auto">
              <a:lnSpc>
                <a:spcPts val="2352"/>
              </a:lnSpc>
              <a:spcBef>
                <a:spcPts val="600"/>
              </a:spcBef>
              <a:spcAft>
                <a:spcPts val="588"/>
              </a:spcAft>
              <a:buFont typeface="Arial" panose="020B0604020202020204" pitchFamily="34" charset="0"/>
              <a:buChar char="•"/>
            </a:pPr>
            <a:r>
              <a:rPr lang="en-US" sz="1764" dirty="0" err="1">
                <a:solidFill>
                  <a:srgbClr val="D8D8D8">
                    <a:lumMod val="10000"/>
                  </a:srgbClr>
                </a:solidFill>
              </a:rPr>
              <a:t>Définir</a:t>
            </a:r>
            <a:r>
              <a:rPr lang="en-US" sz="1764" dirty="0">
                <a:solidFill>
                  <a:srgbClr val="D8D8D8">
                    <a:lumMod val="10000"/>
                  </a:srgbClr>
                </a:solidFill>
              </a:rPr>
              <a:t> les </a:t>
            </a:r>
            <a:r>
              <a:rPr lang="en-US" sz="1764" dirty="0" err="1">
                <a:solidFill>
                  <a:srgbClr val="D8D8D8">
                    <a:lumMod val="10000"/>
                  </a:srgbClr>
                </a:solidFill>
              </a:rPr>
              <a:t>prochaines</a:t>
            </a:r>
            <a:r>
              <a:rPr lang="en-US" sz="1764" dirty="0">
                <a:solidFill>
                  <a:srgbClr val="D8D8D8">
                    <a:lumMod val="10000"/>
                  </a:srgbClr>
                </a:solidFill>
              </a:rPr>
              <a:t> étapes.</a:t>
            </a:r>
          </a:p>
          <a:p>
            <a:pPr marL="336042" indent="-336042" defTabSz="672067" fontAlgn="auto">
              <a:lnSpc>
                <a:spcPts val="2352"/>
              </a:lnSpc>
              <a:spcAft>
                <a:spcPts val="588"/>
              </a:spcAft>
              <a:buFont typeface="Arial" panose="020B0604020202020204" pitchFamily="34" charset="0"/>
              <a:buChar char="•"/>
            </a:pPr>
            <a:endParaRPr lang="en-US" sz="1764" dirty="0">
              <a:solidFill>
                <a:srgbClr val="D8D8D8">
                  <a:lumMod val="10000"/>
                </a:srgbClr>
              </a:solidFill>
            </a:endParaRPr>
          </a:p>
          <a:p>
            <a:pPr marL="336042" indent="-336042" defTabSz="672067" fontAlgn="auto">
              <a:lnSpc>
                <a:spcPts val="2352"/>
              </a:lnSpc>
              <a:spcAft>
                <a:spcPts val="588"/>
              </a:spcAft>
              <a:buFont typeface="Arial" panose="020B0604020202020204" pitchFamily="34" charset="0"/>
              <a:buChar char="•"/>
            </a:pPr>
            <a:endParaRPr lang="en-US" sz="1764" dirty="0">
              <a:solidFill>
                <a:srgbClr val="D8D8D8">
                  <a:lumMod val="10000"/>
                </a:srgbClr>
              </a:solidFill>
            </a:endParaRPr>
          </a:p>
          <a:p>
            <a:pPr marL="336042" indent="-336042" defTabSz="672067" fontAlgn="auto">
              <a:lnSpc>
                <a:spcPts val="2352"/>
              </a:lnSpc>
              <a:spcAft>
                <a:spcPts val="588"/>
              </a:spcAft>
              <a:buFont typeface="Arial" panose="020B0604020202020204" pitchFamily="34" charset="0"/>
              <a:buChar char="•"/>
            </a:pPr>
            <a:endParaRPr lang="en-US" sz="1764" dirty="0">
              <a:solidFill>
                <a:srgbClr val="D8D8D8">
                  <a:lumMod val="10000"/>
                </a:srgbClr>
              </a:solidFill>
            </a:endParaRPr>
          </a:p>
        </p:txBody>
      </p:sp>
    </p:spTree>
    <p:custDataLst>
      <p:tags r:id="rId1"/>
    </p:custDataLst>
    <p:extLst>
      <p:ext uri="{BB962C8B-B14F-4D97-AF65-F5344CB8AC3E}">
        <p14:creationId xmlns:p14="http://schemas.microsoft.com/office/powerpoint/2010/main" val="1058345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727D5A-3D60-45D9-B4FE-995ABE07E27A}"/>
              </a:ext>
            </a:extLst>
          </p:cNvPr>
          <p:cNvSpPr>
            <a:spLocks noGrp="1"/>
          </p:cNvSpPr>
          <p:nvPr>
            <p:ph type="body" sz="quarter" idx="11"/>
          </p:nvPr>
        </p:nvSpPr>
        <p:spPr>
          <a:xfrm>
            <a:off x="457755" y="2680229"/>
            <a:ext cx="5003122" cy="732958"/>
          </a:xfrm>
        </p:spPr>
        <p:txBody>
          <a:bodyPr/>
          <a:lstStyle/>
          <a:p>
            <a:pPr>
              <a:buNone/>
            </a:pPr>
            <a:r>
              <a:rPr lang="en-US" dirty="0"/>
              <a:t>Pause Cafe</a:t>
            </a:r>
          </a:p>
        </p:txBody>
      </p:sp>
      <p:sp>
        <p:nvSpPr>
          <p:cNvPr id="3" name="Text Placeholder 2">
            <a:extLst>
              <a:ext uri="{FF2B5EF4-FFF2-40B4-BE49-F238E27FC236}">
                <a16:creationId xmlns:a16="http://schemas.microsoft.com/office/drawing/2014/main" id="{5B751725-EAD5-4281-BC12-92C3C9257477}"/>
              </a:ext>
            </a:extLst>
          </p:cNvPr>
          <p:cNvSpPr>
            <a:spLocks noGrp="1"/>
          </p:cNvSpPr>
          <p:nvPr>
            <p:ph type="body" sz="quarter" idx="12"/>
          </p:nvPr>
        </p:nvSpPr>
        <p:spPr>
          <a:xfrm>
            <a:off x="457754" y="2313820"/>
            <a:ext cx="3311531" cy="248846"/>
          </a:xfrm>
        </p:spPr>
        <p:txBody>
          <a:bodyPr/>
          <a:lstStyle/>
          <a:p>
            <a:pPr>
              <a:lnSpc>
                <a:spcPct val="100000"/>
              </a:lnSpc>
            </a:pPr>
            <a:r>
              <a:rPr lang="en-US" dirty="0"/>
              <a:t>Jour 1</a:t>
            </a:r>
          </a:p>
        </p:txBody>
      </p:sp>
    </p:spTree>
    <p:extLst>
      <p:ext uri="{BB962C8B-B14F-4D97-AF65-F5344CB8AC3E}">
        <p14:creationId xmlns:p14="http://schemas.microsoft.com/office/powerpoint/2010/main" val="10099884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727D5A-3D60-45D9-B4FE-995ABE07E27A}"/>
              </a:ext>
            </a:extLst>
          </p:cNvPr>
          <p:cNvSpPr>
            <a:spLocks noGrp="1"/>
          </p:cNvSpPr>
          <p:nvPr>
            <p:ph type="body" sz="quarter" idx="11"/>
          </p:nvPr>
        </p:nvSpPr>
        <p:spPr>
          <a:xfrm>
            <a:off x="457755" y="2680229"/>
            <a:ext cx="8385456" cy="3664786"/>
          </a:xfrm>
        </p:spPr>
        <p:txBody>
          <a:bodyPr/>
          <a:lstStyle/>
          <a:p>
            <a:pPr>
              <a:buNone/>
            </a:pPr>
            <a:r>
              <a:rPr lang="en-US" dirty="0" err="1"/>
              <a:t>Présentation</a:t>
            </a:r>
            <a:r>
              <a:rPr lang="en-US" dirty="0"/>
              <a:t> de la carte de score </a:t>
            </a:r>
            <a:r>
              <a:rPr lang="en-US" dirty="0" err="1"/>
              <a:t>paludisme</a:t>
            </a:r>
            <a:r>
              <a:rPr lang="en-US" dirty="0"/>
              <a:t> de RDC</a:t>
            </a:r>
          </a:p>
        </p:txBody>
      </p:sp>
      <p:sp>
        <p:nvSpPr>
          <p:cNvPr id="3" name="Text Placeholder 2">
            <a:extLst>
              <a:ext uri="{FF2B5EF4-FFF2-40B4-BE49-F238E27FC236}">
                <a16:creationId xmlns:a16="http://schemas.microsoft.com/office/drawing/2014/main" id="{5B751725-EAD5-4281-BC12-92C3C9257477}"/>
              </a:ext>
            </a:extLst>
          </p:cNvPr>
          <p:cNvSpPr>
            <a:spLocks noGrp="1"/>
          </p:cNvSpPr>
          <p:nvPr>
            <p:ph type="body" sz="quarter" idx="12"/>
          </p:nvPr>
        </p:nvSpPr>
        <p:spPr>
          <a:xfrm>
            <a:off x="457754" y="2313820"/>
            <a:ext cx="3311531" cy="248846"/>
          </a:xfrm>
        </p:spPr>
        <p:txBody>
          <a:bodyPr/>
          <a:lstStyle/>
          <a:p>
            <a:pPr>
              <a:lnSpc>
                <a:spcPct val="100000"/>
              </a:lnSpc>
            </a:pPr>
            <a:r>
              <a:rPr lang="en-US" dirty="0"/>
              <a:t>Jour 1</a:t>
            </a:r>
          </a:p>
        </p:txBody>
      </p:sp>
    </p:spTree>
    <p:extLst>
      <p:ext uri="{BB962C8B-B14F-4D97-AF65-F5344CB8AC3E}">
        <p14:creationId xmlns:p14="http://schemas.microsoft.com/office/powerpoint/2010/main" val="10304201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Shape 162"/>
          <p:cNvPicPr preferRelativeResize="0"/>
          <p:nvPr/>
        </p:nvPicPr>
        <p:blipFill/>
        <p:spPr>
          <a:xfrm>
            <a:off x="1588" y="1588"/>
            <a:ext cx="1587" cy="1587"/>
          </a:xfrm>
          <a:prstGeom prst="rect">
            <a:avLst/>
          </a:prstGeom>
          <a:solidFill>
            <a:srgbClr val="FFFFFF"/>
          </a:solidFill>
          <a:ln>
            <a:noFill/>
          </a:ln>
        </p:spPr>
      </p:pic>
      <p:sp>
        <p:nvSpPr>
          <p:cNvPr id="242" name="Shape 242"/>
          <p:cNvSpPr txBox="1">
            <a:spLocks noGrp="1"/>
          </p:cNvSpPr>
          <p:nvPr>
            <p:ph type="title"/>
          </p:nvPr>
        </p:nvSpPr>
        <p:spPr>
          <a:xfrm>
            <a:off x="671144" y="315187"/>
            <a:ext cx="6654067" cy="292388"/>
          </a:xfrm>
          <a:prstGeom prst="rect">
            <a:avLst/>
          </a:prstGeom>
          <a:noFill/>
          <a:ln>
            <a:noFill/>
          </a:ln>
        </p:spPr>
        <p:txBody>
          <a:bodyPr lIns="0" tIns="0" rIns="0" bIns="0" anchor="t" anchorCtr="0">
            <a:noAutofit/>
          </a:bodyPr>
          <a:lstStyle/>
          <a:p>
            <a:pPr marL="0" marR="0" lvl="0" indent="0" algn="l" rtl="0">
              <a:spcBef>
                <a:spcPts val="0"/>
              </a:spcBef>
              <a:spcAft>
                <a:spcPts val="0"/>
              </a:spcAft>
              <a:buSzPct val="25000"/>
              <a:buNone/>
            </a:pPr>
            <a:r>
              <a:rPr lang="en-US" sz="3200" b="1" i="0" u="none" strike="noStrike" cap="none" baseline="0" dirty="0">
                <a:solidFill>
                  <a:schemeClr val="dk2"/>
                </a:solidFill>
                <a:latin typeface="Arial"/>
                <a:sym typeface="Arial"/>
              </a:rPr>
              <a:t>Context</a:t>
            </a:r>
          </a:p>
        </p:txBody>
      </p:sp>
      <p:sp>
        <p:nvSpPr>
          <p:cNvPr id="2" name="Rectangle 1">
            <a:extLst>
              <a:ext uri="{FF2B5EF4-FFF2-40B4-BE49-F238E27FC236}">
                <a16:creationId xmlns:a16="http://schemas.microsoft.com/office/drawing/2014/main" id="{94761CA4-1758-4653-BAE6-748933346419}"/>
              </a:ext>
            </a:extLst>
          </p:cNvPr>
          <p:cNvSpPr/>
          <p:nvPr/>
        </p:nvSpPr>
        <p:spPr>
          <a:xfrm>
            <a:off x="262393" y="960136"/>
            <a:ext cx="4071402" cy="3416320"/>
          </a:xfrm>
          <a:prstGeom prst="rect">
            <a:avLst/>
          </a:prstGeom>
        </p:spPr>
        <p:txBody>
          <a:bodyPr wrap="square">
            <a:spAutoFit/>
          </a:bodyPr>
          <a:lstStyle/>
          <a:p>
            <a:pPr marL="342900" indent="-342900">
              <a:buFont typeface="+mj-lt"/>
              <a:buAutoNum type="arabicPeriod"/>
            </a:pPr>
            <a:r>
              <a:rPr lang="fr-FR" sz="1800" dirty="0"/>
              <a:t>Avec le soutien d’ALMA, la RDC a développé une carte de score pour SRMNIA (2015) et une carte de score pour le paludisme (2017).</a:t>
            </a:r>
            <a:br>
              <a:rPr lang="fr-FR" sz="1800" dirty="0"/>
            </a:br>
            <a:endParaRPr lang="fr-FR" sz="1800" dirty="0"/>
          </a:p>
          <a:p>
            <a:pPr marL="342900" indent="-342900">
              <a:buFont typeface="+mj-lt"/>
              <a:buAutoNum type="arabicPeriod"/>
            </a:pPr>
            <a:r>
              <a:rPr lang="fr-FR" sz="1800" dirty="0"/>
              <a:t>La carte de score du paludisme est produite chaque trimestre avec les données disponibles.</a:t>
            </a:r>
          </a:p>
          <a:p>
            <a:pPr marL="342900" indent="-342900">
              <a:buFont typeface="+mj-lt"/>
              <a:buAutoNum type="arabicPeriod"/>
            </a:pPr>
            <a:endParaRPr lang="fr-FR" sz="1800" dirty="0"/>
          </a:p>
          <a:p>
            <a:pPr marL="342900" indent="-342900">
              <a:buFont typeface="+mj-lt"/>
              <a:buAutoNum type="arabicPeriod"/>
            </a:pPr>
            <a:r>
              <a:rPr lang="fr-FR" sz="1800" dirty="0"/>
              <a:t>Il existe des possibilités de renforcer l'utilisation des cartes de score à tous les niveaux.</a:t>
            </a:r>
            <a:endParaRPr lang="en-US" sz="1800" dirty="0"/>
          </a:p>
        </p:txBody>
      </p:sp>
      <p:pic>
        <p:nvPicPr>
          <p:cNvPr id="6" name="Picture 5">
            <a:extLst>
              <a:ext uri="{FF2B5EF4-FFF2-40B4-BE49-F238E27FC236}">
                <a16:creationId xmlns:a16="http://schemas.microsoft.com/office/drawing/2014/main" id="{2D87CD03-9BD5-4BCC-8B3F-1F5839E4C957}"/>
              </a:ext>
            </a:extLst>
          </p:cNvPr>
          <p:cNvPicPr>
            <a:picLocks noChangeAspect="1"/>
          </p:cNvPicPr>
          <p:nvPr/>
        </p:nvPicPr>
        <p:blipFill>
          <a:blip r:embed="rId3"/>
          <a:stretch>
            <a:fillRect/>
          </a:stretch>
        </p:blipFill>
        <p:spPr>
          <a:xfrm>
            <a:off x="4395267" y="803722"/>
            <a:ext cx="4303778" cy="5474133"/>
          </a:xfrm>
          <a:prstGeom prst="rect">
            <a:avLst/>
          </a:prstGeom>
        </p:spPr>
      </p:pic>
    </p:spTree>
    <p:extLst>
      <p:ext uri="{BB962C8B-B14F-4D97-AF65-F5344CB8AC3E}">
        <p14:creationId xmlns:p14="http://schemas.microsoft.com/office/powerpoint/2010/main" val="1815759494"/>
      </p:ext>
    </p:extLst>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727D5A-3D60-45D9-B4FE-995ABE07E27A}"/>
              </a:ext>
            </a:extLst>
          </p:cNvPr>
          <p:cNvSpPr>
            <a:spLocks noGrp="1"/>
          </p:cNvSpPr>
          <p:nvPr>
            <p:ph type="body" sz="quarter" idx="11"/>
          </p:nvPr>
        </p:nvSpPr>
        <p:spPr>
          <a:xfrm>
            <a:off x="457755" y="2680229"/>
            <a:ext cx="5003122" cy="1465914"/>
          </a:xfrm>
        </p:spPr>
        <p:txBody>
          <a:bodyPr/>
          <a:lstStyle/>
          <a:p>
            <a:pPr>
              <a:buNone/>
            </a:pPr>
            <a:r>
              <a:rPr lang="en-US" dirty="0" err="1"/>
              <a:t>Révision</a:t>
            </a:r>
            <a:r>
              <a:rPr lang="en-US" dirty="0"/>
              <a:t> des </a:t>
            </a:r>
            <a:r>
              <a:rPr lang="en-US" dirty="0" err="1"/>
              <a:t>indicateurs</a:t>
            </a:r>
            <a:endParaRPr lang="en-US" dirty="0"/>
          </a:p>
        </p:txBody>
      </p:sp>
      <p:sp>
        <p:nvSpPr>
          <p:cNvPr id="3" name="Text Placeholder 2">
            <a:extLst>
              <a:ext uri="{FF2B5EF4-FFF2-40B4-BE49-F238E27FC236}">
                <a16:creationId xmlns:a16="http://schemas.microsoft.com/office/drawing/2014/main" id="{5B751725-EAD5-4281-BC12-92C3C9257477}"/>
              </a:ext>
            </a:extLst>
          </p:cNvPr>
          <p:cNvSpPr>
            <a:spLocks noGrp="1"/>
          </p:cNvSpPr>
          <p:nvPr>
            <p:ph type="body" sz="quarter" idx="12"/>
          </p:nvPr>
        </p:nvSpPr>
        <p:spPr>
          <a:xfrm>
            <a:off x="457754" y="2313820"/>
            <a:ext cx="3311531" cy="248846"/>
          </a:xfrm>
        </p:spPr>
        <p:txBody>
          <a:bodyPr/>
          <a:lstStyle/>
          <a:p>
            <a:pPr>
              <a:lnSpc>
                <a:spcPct val="100000"/>
              </a:lnSpc>
            </a:pPr>
            <a:r>
              <a:rPr lang="en-US" dirty="0"/>
              <a:t>Jour 1</a:t>
            </a:r>
          </a:p>
        </p:txBody>
      </p:sp>
    </p:spTree>
    <p:extLst>
      <p:ext uri="{BB962C8B-B14F-4D97-AF65-F5344CB8AC3E}">
        <p14:creationId xmlns:p14="http://schemas.microsoft.com/office/powerpoint/2010/main" val="5844777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6A16F5-7B1D-406B-B122-5483E7008214}"/>
              </a:ext>
            </a:extLst>
          </p:cNvPr>
          <p:cNvSpPr>
            <a:spLocks noGrp="1"/>
          </p:cNvSpPr>
          <p:nvPr>
            <p:ph type="title"/>
          </p:nvPr>
        </p:nvSpPr>
        <p:spPr/>
        <p:txBody>
          <a:bodyPr/>
          <a:lstStyle/>
          <a:p>
            <a:r>
              <a:rPr lang="en-GB" dirty="0"/>
              <a:t>VIDEO</a:t>
            </a:r>
            <a:endParaRPr lang="en-GB" noProof="0" dirty="0"/>
          </a:p>
        </p:txBody>
      </p:sp>
      <p:pic>
        <p:nvPicPr>
          <p:cNvPr id="3" name="Online Media 2" descr="Sélectionner et réviser les indicateurs, les seuils et les vagues">
            <a:hlinkClick r:id="" action="ppaction://media"/>
            <a:extLst>
              <a:ext uri="{FF2B5EF4-FFF2-40B4-BE49-F238E27FC236}">
                <a16:creationId xmlns:a16="http://schemas.microsoft.com/office/drawing/2014/main" id="{9AB2E725-92F9-F143-88C1-4662861A9BE5}"/>
              </a:ext>
            </a:extLst>
          </p:cNvPr>
          <p:cNvPicPr>
            <a:picLocks noRot="1" noChangeAspect="1"/>
          </p:cNvPicPr>
          <p:nvPr>
            <a:videoFile r:link="rId2"/>
          </p:nvPr>
        </p:nvPicPr>
        <p:blipFill>
          <a:blip r:embed="rId4"/>
          <a:stretch>
            <a:fillRect/>
          </a:stretch>
        </p:blipFill>
        <p:spPr>
          <a:xfrm>
            <a:off x="772925" y="1084763"/>
            <a:ext cx="6734781" cy="5051086"/>
          </a:xfrm>
          <a:prstGeom prst="rect">
            <a:avLst/>
          </a:prstGeom>
        </p:spPr>
      </p:pic>
    </p:spTree>
    <p:custDataLst>
      <p:tags r:id="rId1"/>
    </p:custDataLst>
    <p:extLst>
      <p:ext uri="{BB962C8B-B14F-4D97-AF65-F5344CB8AC3E}">
        <p14:creationId xmlns:p14="http://schemas.microsoft.com/office/powerpoint/2010/main" val="92063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7163B84F-D666-A247-AD22-FB5B62B0A19B}"/>
              </a:ext>
            </a:extLst>
          </p:cNvPr>
          <p:cNvSpPr>
            <a:spLocks noGrp="1"/>
          </p:cNvSpPr>
          <p:nvPr>
            <p:ph type="title"/>
          </p:nvPr>
        </p:nvSpPr>
        <p:spPr>
          <a:xfrm>
            <a:off x="448072" y="767997"/>
            <a:ext cx="8065294" cy="443198"/>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Première étape : Sélection des catégories</a:t>
            </a:r>
          </a:p>
        </p:txBody>
      </p:sp>
      <p:sp>
        <p:nvSpPr>
          <p:cNvPr id="50" name="Title 1">
            <a:extLst>
              <a:ext uri="{FF2B5EF4-FFF2-40B4-BE49-F238E27FC236}">
                <a16:creationId xmlns:a16="http://schemas.microsoft.com/office/drawing/2014/main" id="{BDBB51EB-56A4-9345-A802-B224723D8688}"/>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Sélection et révision des indicateurs de l’outil carte de score</a:t>
            </a:r>
          </a:p>
        </p:txBody>
      </p:sp>
      <p:sp>
        <p:nvSpPr>
          <p:cNvPr id="29" name="Text Placeholder 5">
            <a:extLst>
              <a:ext uri="{FF2B5EF4-FFF2-40B4-BE49-F238E27FC236}">
                <a16:creationId xmlns:a16="http://schemas.microsoft.com/office/drawing/2014/main" id="{F9502203-DFDE-BA4E-BFEF-8AA802616115}"/>
              </a:ext>
            </a:extLst>
          </p:cNvPr>
          <p:cNvSpPr txBox="1">
            <a:spLocks/>
          </p:cNvSpPr>
          <p:nvPr/>
        </p:nvSpPr>
        <p:spPr>
          <a:xfrm>
            <a:off x="451428" y="4650479"/>
            <a:ext cx="8058583" cy="1116037"/>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lnSpc>
                <a:spcPct val="100000"/>
              </a:lnSpc>
              <a:spcBef>
                <a:spcPts val="196"/>
              </a:spcBef>
              <a:spcAft>
                <a:spcPts val="392"/>
              </a:spcAft>
            </a:pPr>
            <a:r>
              <a:rPr lang="fr-FR" sz="1568" dirty="0">
                <a:solidFill>
                  <a:schemeClr val="bg2">
                    <a:lumMod val="10000"/>
                  </a:schemeClr>
                </a:solidFill>
              </a:rPr>
              <a:t>Meilleures pratiques : </a:t>
            </a:r>
          </a:p>
          <a:p>
            <a:pPr marL="616069" lvl="2" indent="-280035" algn="just">
              <a:lnSpc>
                <a:spcPct val="100000"/>
              </a:lnSpc>
              <a:spcBef>
                <a:spcPts val="196"/>
              </a:spcBef>
              <a:spcAft>
                <a:spcPts val="392"/>
              </a:spcAft>
              <a:buFont typeface="Wingdings" pitchFamily="2" charset="2"/>
              <a:buChar char="ü"/>
            </a:pPr>
            <a:r>
              <a:rPr lang="fr-FR" sz="1568" b="1" dirty="0">
                <a:solidFill>
                  <a:schemeClr val="accent3"/>
                </a:solidFill>
              </a:rPr>
              <a:t>Sélectionner des catégories conformes aux priorités nationales sur le continuum des soins et aussi des catégories transversales</a:t>
            </a:r>
          </a:p>
          <a:p>
            <a:pPr marL="616069" lvl="2" indent="-280035" algn="just">
              <a:lnSpc>
                <a:spcPct val="100000"/>
              </a:lnSpc>
              <a:spcBef>
                <a:spcPts val="196"/>
              </a:spcBef>
              <a:spcAft>
                <a:spcPts val="392"/>
              </a:spcAft>
              <a:buFont typeface="Wingdings" pitchFamily="2" charset="2"/>
              <a:buChar char="ü"/>
            </a:pPr>
            <a:r>
              <a:rPr lang="fr-FR" sz="1568" b="1" dirty="0">
                <a:solidFill>
                  <a:schemeClr val="accent3"/>
                </a:solidFill>
              </a:rPr>
              <a:t>Aligner les catégories sur les objectifs des plans stratégiques</a:t>
            </a:r>
          </a:p>
        </p:txBody>
      </p:sp>
      <p:sp>
        <p:nvSpPr>
          <p:cNvPr id="30" name="Rectangle 29">
            <a:extLst>
              <a:ext uri="{FF2B5EF4-FFF2-40B4-BE49-F238E27FC236}">
                <a16:creationId xmlns:a16="http://schemas.microsoft.com/office/drawing/2014/main" id="{C6DF3175-FA70-EC47-A220-23742B19C326}"/>
              </a:ext>
            </a:extLst>
          </p:cNvPr>
          <p:cNvSpPr/>
          <p:nvPr/>
        </p:nvSpPr>
        <p:spPr>
          <a:xfrm>
            <a:off x="0" y="1269735"/>
            <a:ext cx="8961438" cy="94788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sp>
        <p:nvSpPr>
          <p:cNvPr id="31" name="Text Placeholder 5">
            <a:extLst>
              <a:ext uri="{FF2B5EF4-FFF2-40B4-BE49-F238E27FC236}">
                <a16:creationId xmlns:a16="http://schemas.microsoft.com/office/drawing/2014/main" id="{652BD367-3CB6-5241-9D60-3E50F1837AC6}"/>
              </a:ext>
            </a:extLst>
          </p:cNvPr>
          <p:cNvSpPr txBox="1">
            <a:spLocks/>
          </p:cNvSpPr>
          <p:nvPr/>
        </p:nvSpPr>
        <p:spPr>
          <a:xfrm>
            <a:off x="448071" y="1335035"/>
            <a:ext cx="8130638" cy="904895"/>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2352"/>
              </a:lnSpc>
              <a:spcAft>
                <a:spcPts val="588"/>
              </a:spcAft>
            </a:pPr>
            <a:r>
              <a:rPr lang="fr-FR" sz="1764" dirty="0">
                <a:solidFill>
                  <a:schemeClr val="bg1"/>
                </a:solidFill>
              </a:rPr>
              <a:t>En créant les catégories de la carte de score, on focalise les indicateurs sur les priorités stratégiques et on aide les dirigeants à concentrer leur attention sur les sous-ensembles de la carte de score.</a:t>
            </a:r>
          </a:p>
        </p:txBody>
      </p:sp>
      <p:sp>
        <p:nvSpPr>
          <p:cNvPr id="32" name="Text Placeholder 5">
            <a:extLst>
              <a:ext uri="{FF2B5EF4-FFF2-40B4-BE49-F238E27FC236}">
                <a16:creationId xmlns:a16="http://schemas.microsoft.com/office/drawing/2014/main" id="{CEC91E14-F460-064F-B6A6-4268A2E58E27}"/>
              </a:ext>
            </a:extLst>
          </p:cNvPr>
          <p:cNvSpPr txBox="1">
            <a:spLocks/>
          </p:cNvSpPr>
          <p:nvPr/>
        </p:nvSpPr>
        <p:spPr>
          <a:xfrm>
            <a:off x="448072" y="2478622"/>
            <a:ext cx="7971945" cy="2166722"/>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lnSpc>
                <a:spcPts val="2352"/>
              </a:lnSpc>
              <a:spcAft>
                <a:spcPts val="588"/>
              </a:spcAft>
            </a:pPr>
            <a:r>
              <a:rPr lang="fr-FR" sz="1568" dirty="0">
                <a:solidFill>
                  <a:schemeClr val="bg2">
                    <a:lumMod val="10000"/>
                  </a:schemeClr>
                </a:solidFill>
              </a:rPr>
              <a:t>Les catégories sont les groupes d'indicateurs à la base des cartes de score.</a:t>
            </a:r>
          </a:p>
          <a:p>
            <a:pPr marL="616069" lvl="2" indent="-280035" algn="just">
              <a:lnSpc>
                <a:spcPct val="100000"/>
              </a:lnSpc>
              <a:spcBef>
                <a:spcPts val="196"/>
              </a:spcBef>
              <a:spcAft>
                <a:spcPts val="392"/>
              </a:spcAft>
              <a:buFont typeface="Wingdings" pitchFamily="2" charset="2"/>
              <a:buChar char="ü"/>
            </a:pPr>
            <a:r>
              <a:rPr lang="fr-FR" sz="1568" b="1" dirty="0">
                <a:solidFill>
                  <a:schemeClr val="accent3"/>
                </a:solidFill>
              </a:rPr>
              <a:t>Pour la SRMNIA, les pays choisissent généralement 6 à 8 catégories </a:t>
            </a:r>
            <a:r>
              <a:rPr lang="fr-FR" sz="1568" dirty="0">
                <a:solidFill>
                  <a:schemeClr val="bg2">
                    <a:lumMod val="10000"/>
                  </a:schemeClr>
                </a:solidFill>
              </a:rPr>
              <a:t>autour du continuum de soins SRMNIA et qui reflètent les principales causes de mortalité dans le pays. </a:t>
            </a:r>
          </a:p>
          <a:p>
            <a:pPr marL="616069" lvl="2" indent="-280035" algn="just">
              <a:lnSpc>
                <a:spcPct val="100000"/>
              </a:lnSpc>
              <a:spcBef>
                <a:spcPts val="196"/>
              </a:spcBef>
              <a:spcAft>
                <a:spcPts val="392"/>
              </a:spcAft>
              <a:buFont typeface="Wingdings" pitchFamily="2" charset="2"/>
              <a:buChar char="ü"/>
            </a:pPr>
            <a:r>
              <a:rPr lang="fr-FR" sz="1568" b="1" dirty="0">
                <a:solidFill>
                  <a:schemeClr val="accent3"/>
                </a:solidFill>
              </a:rPr>
              <a:t>Pour le paludisme, les catégories reflètent généralement les principales zones d'intervention </a:t>
            </a:r>
            <a:r>
              <a:rPr lang="fr-FR" sz="1568" dirty="0">
                <a:solidFill>
                  <a:schemeClr val="bg2">
                    <a:lumMod val="10000"/>
                  </a:schemeClr>
                </a:solidFill>
              </a:rPr>
              <a:t>(contrôle des vecteurs, paludisme pendant la grossesse, prise en charge des cas, etc.) Les indicateurs de la Stratégie technique mondiale peuvent être utiles aussi.</a:t>
            </a:r>
          </a:p>
        </p:txBody>
      </p:sp>
    </p:spTree>
    <p:extLst>
      <p:ext uri="{BB962C8B-B14F-4D97-AF65-F5344CB8AC3E}">
        <p14:creationId xmlns:p14="http://schemas.microsoft.com/office/powerpoint/2010/main" val="31849877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7163B84F-D666-A247-AD22-FB5B62B0A19B}"/>
              </a:ext>
            </a:extLst>
          </p:cNvPr>
          <p:cNvSpPr>
            <a:spLocks noGrp="1"/>
          </p:cNvSpPr>
          <p:nvPr>
            <p:ph type="title"/>
          </p:nvPr>
        </p:nvSpPr>
        <p:spPr>
          <a:xfrm>
            <a:off x="448072" y="767997"/>
            <a:ext cx="9177191" cy="443198"/>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Deuxième étape : Sélection des indicateurs</a:t>
            </a:r>
          </a:p>
        </p:txBody>
      </p:sp>
      <p:sp>
        <p:nvSpPr>
          <p:cNvPr id="50" name="Title 1">
            <a:extLst>
              <a:ext uri="{FF2B5EF4-FFF2-40B4-BE49-F238E27FC236}">
                <a16:creationId xmlns:a16="http://schemas.microsoft.com/office/drawing/2014/main" id="{BDBB51EB-56A4-9345-A802-B224723D8688}"/>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Sélection et révision des indicateurs de l’outil carte de score</a:t>
            </a:r>
          </a:p>
        </p:txBody>
      </p:sp>
      <p:sp>
        <p:nvSpPr>
          <p:cNvPr id="30" name="Rectangle 29">
            <a:extLst>
              <a:ext uri="{FF2B5EF4-FFF2-40B4-BE49-F238E27FC236}">
                <a16:creationId xmlns:a16="http://schemas.microsoft.com/office/drawing/2014/main" id="{C6DF3175-FA70-EC47-A220-23742B19C326}"/>
              </a:ext>
            </a:extLst>
          </p:cNvPr>
          <p:cNvSpPr/>
          <p:nvPr/>
        </p:nvSpPr>
        <p:spPr>
          <a:xfrm>
            <a:off x="0" y="1442564"/>
            <a:ext cx="8961438" cy="79372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sp>
        <p:nvSpPr>
          <p:cNvPr id="31" name="Text Placeholder 5">
            <a:extLst>
              <a:ext uri="{FF2B5EF4-FFF2-40B4-BE49-F238E27FC236}">
                <a16:creationId xmlns:a16="http://schemas.microsoft.com/office/drawing/2014/main" id="{652BD367-3CB6-5241-9D60-3E50F1837AC6}"/>
              </a:ext>
            </a:extLst>
          </p:cNvPr>
          <p:cNvSpPr txBox="1">
            <a:spLocks/>
          </p:cNvSpPr>
          <p:nvPr/>
        </p:nvSpPr>
        <p:spPr>
          <a:xfrm>
            <a:off x="448072" y="1693563"/>
            <a:ext cx="7865400" cy="282321"/>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2352"/>
              </a:lnSpc>
              <a:spcAft>
                <a:spcPts val="588"/>
              </a:spcAft>
            </a:pPr>
            <a:r>
              <a:rPr lang="fr-FR" sz="1764" dirty="0">
                <a:solidFill>
                  <a:schemeClr val="bg1"/>
                </a:solidFill>
              </a:rPr>
              <a:t>Les critères suivants doivent guider la sélection des indicateurs :</a:t>
            </a:r>
          </a:p>
        </p:txBody>
      </p:sp>
      <p:grpSp>
        <p:nvGrpSpPr>
          <p:cNvPr id="3" name="Group 2">
            <a:extLst>
              <a:ext uri="{FF2B5EF4-FFF2-40B4-BE49-F238E27FC236}">
                <a16:creationId xmlns:a16="http://schemas.microsoft.com/office/drawing/2014/main" id="{18E2046F-EB30-6847-B70B-898C85915104}"/>
              </a:ext>
            </a:extLst>
          </p:cNvPr>
          <p:cNvGrpSpPr/>
          <p:nvPr/>
        </p:nvGrpSpPr>
        <p:grpSpPr>
          <a:xfrm>
            <a:off x="432507" y="2500238"/>
            <a:ext cx="8080859" cy="3641321"/>
            <a:chOff x="451490" y="2894887"/>
            <a:chExt cx="7552017" cy="4081462"/>
          </a:xfrm>
        </p:grpSpPr>
        <p:sp>
          <p:nvSpPr>
            <p:cNvPr id="16" name="Rectangle 4">
              <a:extLst>
                <a:ext uri="{FF2B5EF4-FFF2-40B4-BE49-F238E27FC236}">
                  <a16:creationId xmlns:a16="http://schemas.microsoft.com/office/drawing/2014/main" id="{DDF32ABC-5049-9349-9A17-C09AE9696097}"/>
                </a:ext>
              </a:extLst>
            </p:cNvPr>
            <p:cNvSpPr>
              <a:spLocks noChangeArrowheads="1"/>
            </p:cNvSpPr>
            <p:nvPr/>
          </p:nvSpPr>
          <p:spPr bwMode="auto">
            <a:xfrm>
              <a:off x="3399134" y="2894887"/>
              <a:ext cx="4604373" cy="1371600"/>
            </a:xfrm>
            <a:prstGeom prst="rect">
              <a:avLst/>
            </a:prstGeom>
            <a:solidFill>
              <a:schemeClr val="bg1"/>
            </a:solidFill>
            <a:ln w="9525" algn="ctr">
              <a:solidFill>
                <a:schemeClr val="accent1"/>
              </a:solidFill>
              <a:miter lim="800000"/>
              <a:headEnd type="none" w="sm" len="sm"/>
              <a:tailEnd type="none" w="sm" len="sm"/>
            </a:ln>
            <a:effectLst>
              <a:outerShdw dist="35921" dir="2700000" algn="ctr" rotWithShape="0">
                <a:srgbClr val="808080"/>
              </a:outerShdw>
            </a:effectLst>
          </p:spPr>
          <p:txBody>
            <a:bodyPr lIns="88203" tIns="45866" rIns="88203" bIns="45866" anchor="ctr"/>
            <a:lstStyle/>
            <a:p>
              <a:pPr>
                <a:spcBef>
                  <a:spcPts val="294"/>
                </a:spcBef>
                <a:spcAft>
                  <a:spcPts val="98"/>
                </a:spcAft>
                <a:buFontTx/>
                <a:buAutoNum type="arabicPeriod"/>
                <a:defRPr/>
              </a:pPr>
              <a:r>
                <a:rPr lang="fr-FR" sz="1176" b="1" dirty="0"/>
                <a:t> Est-ce un indicateur ’actionnable’ ?</a:t>
              </a:r>
            </a:p>
            <a:p>
              <a:pPr marL="259811" lvl="1" indent="-84011">
                <a:spcBef>
                  <a:spcPts val="294"/>
                </a:spcBef>
                <a:spcAft>
                  <a:spcPts val="98"/>
                </a:spcAft>
                <a:buFontTx/>
                <a:buChar char="•"/>
                <a:defRPr/>
              </a:pPr>
              <a:r>
                <a:rPr lang="fr-FR" sz="1176" dirty="0"/>
                <a:t>L'indicateur permet-il une action concrète ?</a:t>
              </a:r>
            </a:p>
            <a:p>
              <a:pPr marL="259811" lvl="1" indent="-84011">
                <a:spcBef>
                  <a:spcPts val="294"/>
                </a:spcBef>
                <a:spcAft>
                  <a:spcPts val="98"/>
                </a:spcAft>
                <a:buFontTx/>
                <a:buChar char="•"/>
                <a:defRPr/>
              </a:pPr>
              <a:r>
                <a:rPr lang="fr-FR" sz="1176" dirty="0"/>
                <a:t>Existe-t-il un objectif ou cible clair et mesurable?</a:t>
              </a:r>
            </a:p>
            <a:p>
              <a:pPr marL="259811" lvl="1" indent="-84011">
                <a:spcBef>
                  <a:spcPts val="294"/>
                </a:spcBef>
                <a:spcAft>
                  <a:spcPts val="98"/>
                </a:spcAft>
                <a:buFontTx/>
                <a:buChar char="•"/>
                <a:defRPr/>
              </a:pPr>
              <a:r>
                <a:rPr lang="fr-FR" sz="1176" dirty="0"/>
                <a:t>Sa sous-performance déclenchera-t-elle une action au niveau national ou sous-national ?</a:t>
              </a:r>
            </a:p>
          </p:txBody>
        </p:sp>
        <p:sp>
          <p:nvSpPr>
            <p:cNvPr id="17" name="Rectangle 5">
              <a:extLst>
                <a:ext uri="{FF2B5EF4-FFF2-40B4-BE49-F238E27FC236}">
                  <a16:creationId xmlns:a16="http://schemas.microsoft.com/office/drawing/2014/main" id="{33AF4EF2-B55B-6B43-9103-5B53CA9CCCE7}"/>
                </a:ext>
              </a:extLst>
            </p:cNvPr>
            <p:cNvSpPr>
              <a:spLocks noChangeArrowheads="1"/>
            </p:cNvSpPr>
            <p:nvPr/>
          </p:nvSpPr>
          <p:spPr bwMode="auto">
            <a:xfrm>
              <a:off x="3399134" y="4249818"/>
              <a:ext cx="4604373" cy="1371600"/>
            </a:xfrm>
            <a:prstGeom prst="rect">
              <a:avLst/>
            </a:prstGeom>
            <a:solidFill>
              <a:schemeClr val="bg1"/>
            </a:solidFill>
            <a:ln w="9525" algn="ctr">
              <a:solidFill>
                <a:schemeClr val="accent1"/>
              </a:solidFill>
              <a:miter lim="800000"/>
              <a:headEnd type="none" w="sm" len="sm"/>
              <a:tailEnd type="none" w="sm" len="sm"/>
            </a:ln>
            <a:effectLst>
              <a:outerShdw dist="35921" dir="2700000" algn="ctr" rotWithShape="0">
                <a:srgbClr val="808080"/>
              </a:outerShdw>
            </a:effectLst>
          </p:spPr>
          <p:txBody>
            <a:bodyPr lIns="88203" tIns="45866" rIns="88203" bIns="45866" anchor="ctr"/>
            <a:lstStyle/>
            <a:p>
              <a:pPr marL="116682" indent="-116682">
                <a:spcBef>
                  <a:spcPts val="294"/>
                </a:spcBef>
                <a:spcAft>
                  <a:spcPts val="98"/>
                </a:spcAft>
                <a:buFontTx/>
                <a:buAutoNum type="arabicPeriod" startAt="2"/>
                <a:defRPr/>
              </a:pPr>
              <a:r>
                <a:rPr lang="fr-FR" sz="1176" b="1" dirty="0"/>
                <a:t>Est-ce un indicateur prioritaire ?</a:t>
              </a:r>
            </a:p>
            <a:p>
              <a:pPr marL="259811" lvl="1" indent="-84011">
                <a:spcBef>
                  <a:spcPts val="294"/>
                </a:spcBef>
                <a:spcAft>
                  <a:spcPts val="98"/>
                </a:spcAft>
                <a:buFontTx/>
                <a:buChar char="•"/>
                <a:defRPr/>
              </a:pPr>
              <a:r>
                <a:rPr lang="fr-FR" sz="1176" dirty="0"/>
                <a:t>Est-ce une priorité du plan stratégique ?</a:t>
              </a:r>
            </a:p>
            <a:p>
              <a:pPr marL="259811" lvl="1" indent="-84011">
                <a:spcBef>
                  <a:spcPts val="294"/>
                </a:spcBef>
                <a:spcAft>
                  <a:spcPts val="98"/>
                </a:spcAft>
                <a:buFontTx/>
                <a:buChar char="•"/>
                <a:defRPr/>
              </a:pPr>
              <a:r>
                <a:rPr lang="fr-FR" sz="1176" dirty="0"/>
                <a:t>Mesure-t-il la réussite d'une intervention visant à améliorer les résultats ?</a:t>
              </a:r>
            </a:p>
          </p:txBody>
        </p:sp>
        <p:sp>
          <p:nvSpPr>
            <p:cNvPr id="18" name="Rectangle 7">
              <a:extLst>
                <a:ext uri="{FF2B5EF4-FFF2-40B4-BE49-F238E27FC236}">
                  <a16:creationId xmlns:a16="http://schemas.microsoft.com/office/drawing/2014/main" id="{DA5834E1-A4DC-3049-B765-68C000DB57C4}"/>
                </a:ext>
              </a:extLst>
            </p:cNvPr>
            <p:cNvSpPr>
              <a:spLocks noChangeArrowheads="1"/>
            </p:cNvSpPr>
            <p:nvPr/>
          </p:nvSpPr>
          <p:spPr bwMode="auto">
            <a:xfrm>
              <a:off x="3399134" y="5604749"/>
              <a:ext cx="4604373" cy="1371600"/>
            </a:xfrm>
            <a:prstGeom prst="rect">
              <a:avLst/>
            </a:prstGeom>
            <a:solidFill>
              <a:schemeClr val="bg1"/>
            </a:solidFill>
            <a:ln w="9525" algn="ctr">
              <a:solidFill>
                <a:schemeClr val="accent1"/>
              </a:solidFill>
              <a:miter lim="800000"/>
              <a:headEnd type="none" w="sm" len="sm"/>
              <a:tailEnd type="none" w="sm" len="sm"/>
            </a:ln>
            <a:effectLst>
              <a:outerShdw dist="35921" dir="2700000" algn="ctr" rotWithShape="0">
                <a:srgbClr val="808080"/>
              </a:outerShdw>
            </a:effectLst>
          </p:spPr>
          <p:txBody>
            <a:bodyPr lIns="88203" tIns="45866" rIns="88203" bIns="45866" anchor="ctr"/>
            <a:lstStyle/>
            <a:p>
              <a:pPr marL="116682" indent="-116682">
                <a:spcBef>
                  <a:spcPts val="294"/>
                </a:spcBef>
                <a:spcAft>
                  <a:spcPts val="98"/>
                </a:spcAft>
                <a:buFontTx/>
                <a:buAutoNum type="arabicPeriod" startAt="3"/>
                <a:defRPr/>
              </a:pPr>
              <a:r>
                <a:rPr lang="fr-FR" sz="1176" b="1" dirty="0"/>
                <a:t>Dispose-t-on de données ?</a:t>
              </a:r>
            </a:p>
            <a:p>
              <a:pPr marL="259811" lvl="1" indent="-84011">
                <a:spcBef>
                  <a:spcPts val="294"/>
                </a:spcBef>
                <a:spcAft>
                  <a:spcPts val="98"/>
                </a:spcAft>
                <a:buFontTx/>
                <a:buChar char="•"/>
                <a:defRPr/>
              </a:pPr>
              <a:r>
                <a:rPr lang="fr-FR" sz="1176" dirty="0"/>
                <a:t>Y a-t-il des données disponibles dans DHIS2 pour mesurer la progression de l’indicateur ? (Si oui, il s’agit d’un indicateur de vague 1.)</a:t>
              </a:r>
            </a:p>
            <a:p>
              <a:pPr marL="259811" lvl="1" indent="-84011">
                <a:spcBef>
                  <a:spcPts val="294"/>
                </a:spcBef>
                <a:spcAft>
                  <a:spcPts val="98"/>
                </a:spcAft>
                <a:buFontTx/>
                <a:buChar char="•"/>
                <a:defRPr/>
              </a:pPr>
              <a:r>
                <a:rPr lang="fr-FR" sz="1176" dirty="0"/>
                <a:t>Les données seront-elles disponibles à moyen ou long terme ? (Si oui, placer l’indicateur dans la vague 2 ou 3, respectivement.)</a:t>
              </a:r>
            </a:p>
          </p:txBody>
        </p:sp>
        <p:sp>
          <p:nvSpPr>
            <p:cNvPr id="19" name="Text Box 12">
              <a:extLst>
                <a:ext uri="{FF2B5EF4-FFF2-40B4-BE49-F238E27FC236}">
                  <a16:creationId xmlns:a16="http://schemas.microsoft.com/office/drawing/2014/main" id="{F127F71A-E0E2-5D41-BFB9-350348B385A6}"/>
                </a:ext>
              </a:extLst>
            </p:cNvPr>
            <p:cNvSpPr txBox="1">
              <a:spLocks noChangeArrowheads="1"/>
            </p:cNvSpPr>
            <p:nvPr/>
          </p:nvSpPr>
          <p:spPr bwMode="auto">
            <a:xfrm>
              <a:off x="451490" y="3229306"/>
              <a:ext cx="2272165" cy="338092"/>
            </a:xfrm>
            <a:prstGeom prst="rect">
              <a:avLst/>
            </a:prstGeom>
            <a:noFill/>
            <a:ln w="14288" cap="rnd" algn="ctr">
              <a:noFill/>
              <a:miter lim="800000"/>
              <a:headEnd/>
              <a:tailEnd/>
            </a:ln>
          </p:spPr>
          <p:txBody>
            <a:bodyPr wrap="square">
              <a:spAutoFit/>
            </a:bodyPr>
            <a:lstStyle/>
            <a:p>
              <a:pPr marL="12446" indent="-12446">
                <a:spcBef>
                  <a:spcPct val="50000"/>
                </a:spcBef>
              </a:pPr>
              <a:r>
                <a:rPr lang="fr-FR" sz="1372" b="1" i="1" dirty="0"/>
                <a:t>Longue liste d'indicateurs</a:t>
              </a:r>
            </a:p>
          </p:txBody>
        </p:sp>
        <p:grpSp>
          <p:nvGrpSpPr>
            <p:cNvPr id="21" name="Group 5">
              <a:extLst>
                <a:ext uri="{FF2B5EF4-FFF2-40B4-BE49-F238E27FC236}">
                  <a16:creationId xmlns:a16="http://schemas.microsoft.com/office/drawing/2014/main" id="{5C5C7062-201D-7E44-AE63-082D648756C7}"/>
                </a:ext>
              </a:extLst>
            </p:cNvPr>
            <p:cNvGrpSpPr>
              <a:grpSpLocks/>
            </p:cNvGrpSpPr>
            <p:nvPr/>
          </p:nvGrpSpPr>
          <p:grpSpPr bwMode="auto">
            <a:xfrm>
              <a:off x="2723654" y="3390133"/>
              <a:ext cx="436563" cy="3259138"/>
              <a:chOff x="2583" y="1869"/>
              <a:chExt cx="324" cy="1728"/>
            </a:xfrm>
          </p:grpSpPr>
          <p:sp>
            <p:nvSpPr>
              <p:cNvPr id="22" name="AutoShape 6">
                <a:extLst>
                  <a:ext uri="{FF2B5EF4-FFF2-40B4-BE49-F238E27FC236}">
                    <a16:creationId xmlns:a16="http://schemas.microsoft.com/office/drawing/2014/main" id="{267F6A32-72AC-7B46-A240-A6C6FE83052D}"/>
                  </a:ext>
                </a:extLst>
              </p:cNvPr>
              <p:cNvSpPr>
                <a:spLocks noChangeArrowheads="1"/>
              </p:cNvSpPr>
              <p:nvPr/>
            </p:nvSpPr>
            <p:spPr bwMode="gray">
              <a:xfrm>
                <a:off x="2819" y="1869"/>
                <a:ext cx="88" cy="1728"/>
              </a:xfrm>
              <a:prstGeom prst="roundRect">
                <a:avLst>
                  <a:gd name="adj" fmla="val 0"/>
                </a:avLst>
              </a:prstGeom>
              <a:solidFill>
                <a:srgbClr val="D0D0D0"/>
              </a:solidFill>
              <a:ln w="12700">
                <a:solidFill>
                  <a:srgbClr val="000000"/>
                </a:solidFill>
                <a:round/>
                <a:headEnd/>
                <a:tailEnd/>
              </a:ln>
            </p:spPr>
            <p:txBody>
              <a:bodyPr wrap="none" lIns="78815" tIns="39408" rIns="78815" bIns="39408" anchor="ctr"/>
              <a:lstStyle/>
              <a:p>
                <a:pPr defTabSz="788766" eaLnBrk="0" hangingPunct="0"/>
                <a:endParaRPr lang="en-US" sz="1078" dirty="0">
                  <a:latin typeface="Helvetica" pitchFamily="34" charset="0"/>
                </a:endParaRPr>
              </a:p>
            </p:txBody>
          </p:sp>
          <p:sp>
            <p:nvSpPr>
              <p:cNvPr id="23" name="Freeform 7">
                <a:extLst>
                  <a:ext uri="{FF2B5EF4-FFF2-40B4-BE49-F238E27FC236}">
                    <a16:creationId xmlns:a16="http://schemas.microsoft.com/office/drawing/2014/main" id="{B74B7B21-D595-5F43-B02E-FC8B5C87B592}"/>
                  </a:ext>
                </a:extLst>
              </p:cNvPr>
              <p:cNvSpPr>
                <a:spLocks/>
              </p:cNvSpPr>
              <p:nvPr/>
            </p:nvSpPr>
            <p:spPr bwMode="gray">
              <a:xfrm>
                <a:off x="2583" y="1881"/>
                <a:ext cx="241" cy="1705"/>
              </a:xfrm>
              <a:custGeom>
                <a:avLst/>
                <a:gdLst>
                  <a:gd name="T0" fmla="*/ 0 w 241"/>
                  <a:gd name="T1" fmla="*/ 120 h 1705"/>
                  <a:gd name="T2" fmla="*/ 0 w 241"/>
                  <a:gd name="T3" fmla="*/ 1576 h 1705"/>
                  <a:gd name="T4" fmla="*/ 240 w 241"/>
                  <a:gd name="T5" fmla="*/ 1704 h 1705"/>
                  <a:gd name="T6" fmla="*/ 240 w 241"/>
                  <a:gd name="T7" fmla="*/ 0 h 1705"/>
                  <a:gd name="T8" fmla="*/ 0 w 241"/>
                  <a:gd name="T9" fmla="*/ 120 h 1705"/>
                  <a:gd name="T10" fmla="*/ 0 60000 65536"/>
                  <a:gd name="T11" fmla="*/ 0 60000 65536"/>
                  <a:gd name="T12" fmla="*/ 0 60000 65536"/>
                  <a:gd name="T13" fmla="*/ 0 60000 65536"/>
                  <a:gd name="T14" fmla="*/ 0 60000 65536"/>
                  <a:gd name="T15" fmla="*/ 0 w 241"/>
                  <a:gd name="T16" fmla="*/ 0 h 1705"/>
                  <a:gd name="T17" fmla="*/ 241 w 241"/>
                  <a:gd name="T18" fmla="*/ 1705 h 1705"/>
                </a:gdLst>
                <a:ahLst/>
                <a:cxnLst>
                  <a:cxn ang="T10">
                    <a:pos x="T0" y="T1"/>
                  </a:cxn>
                  <a:cxn ang="T11">
                    <a:pos x="T2" y="T3"/>
                  </a:cxn>
                  <a:cxn ang="T12">
                    <a:pos x="T4" y="T5"/>
                  </a:cxn>
                  <a:cxn ang="T13">
                    <a:pos x="T6" y="T7"/>
                  </a:cxn>
                  <a:cxn ang="T14">
                    <a:pos x="T8" y="T9"/>
                  </a:cxn>
                </a:cxnLst>
                <a:rect l="T15" t="T16" r="T17" b="T18"/>
                <a:pathLst>
                  <a:path w="241" h="1705">
                    <a:moveTo>
                      <a:pt x="0" y="120"/>
                    </a:moveTo>
                    <a:lnTo>
                      <a:pt x="0" y="1576"/>
                    </a:lnTo>
                    <a:lnTo>
                      <a:pt x="240" y="1704"/>
                    </a:lnTo>
                    <a:lnTo>
                      <a:pt x="240" y="0"/>
                    </a:lnTo>
                    <a:lnTo>
                      <a:pt x="0" y="120"/>
                    </a:lnTo>
                    <a:close/>
                  </a:path>
                </a:pathLst>
              </a:custGeom>
              <a:noFill/>
              <a:ln w="50800">
                <a:solidFill>
                  <a:srgbClr val="000000"/>
                </a:solidFill>
                <a:round/>
                <a:headEnd/>
                <a:tailEnd/>
              </a:ln>
            </p:spPr>
            <p:txBody>
              <a:bodyPr wrap="none" anchor="ctr"/>
              <a:lstStyle/>
              <a:p>
                <a:endParaRPr lang="en-US" sz="1568" dirty="0"/>
              </a:p>
            </p:txBody>
          </p:sp>
          <p:sp>
            <p:nvSpPr>
              <p:cNvPr id="24" name="Freeform 8">
                <a:extLst>
                  <a:ext uri="{FF2B5EF4-FFF2-40B4-BE49-F238E27FC236}">
                    <a16:creationId xmlns:a16="http://schemas.microsoft.com/office/drawing/2014/main" id="{1E53EDC4-374B-594A-9F6F-4DD198DC07A7}"/>
                  </a:ext>
                </a:extLst>
              </p:cNvPr>
              <p:cNvSpPr>
                <a:spLocks/>
              </p:cNvSpPr>
              <p:nvPr/>
            </p:nvSpPr>
            <p:spPr bwMode="gray">
              <a:xfrm>
                <a:off x="2583" y="1921"/>
                <a:ext cx="241" cy="121"/>
              </a:xfrm>
              <a:custGeom>
                <a:avLst/>
                <a:gdLst>
                  <a:gd name="T0" fmla="*/ 0 w 241"/>
                  <a:gd name="T1" fmla="*/ 120 h 121"/>
                  <a:gd name="T2" fmla="*/ 240 w 241"/>
                  <a:gd name="T3" fmla="*/ 0 h 121"/>
                  <a:gd name="T4" fmla="*/ 0 60000 65536"/>
                  <a:gd name="T5" fmla="*/ 0 60000 65536"/>
                  <a:gd name="T6" fmla="*/ 0 w 241"/>
                  <a:gd name="T7" fmla="*/ 0 h 121"/>
                  <a:gd name="T8" fmla="*/ 241 w 241"/>
                  <a:gd name="T9" fmla="*/ 121 h 121"/>
                </a:gdLst>
                <a:ahLst/>
                <a:cxnLst>
                  <a:cxn ang="T4">
                    <a:pos x="T0" y="T1"/>
                  </a:cxn>
                  <a:cxn ang="T5">
                    <a:pos x="T2" y="T3"/>
                  </a:cxn>
                </a:cxnLst>
                <a:rect l="T6" t="T7" r="T8" b="T9"/>
                <a:pathLst>
                  <a:path w="241" h="121">
                    <a:moveTo>
                      <a:pt x="0" y="120"/>
                    </a:moveTo>
                    <a:lnTo>
                      <a:pt x="240" y="0"/>
                    </a:lnTo>
                  </a:path>
                </a:pathLst>
              </a:custGeom>
              <a:noFill/>
              <a:ln w="12700">
                <a:solidFill>
                  <a:srgbClr val="000000"/>
                </a:solidFill>
                <a:round/>
                <a:headEnd type="none" w="med" len="med"/>
                <a:tailEnd type="none" w="med" len="med"/>
              </a:ln>
            </p:spPr>
            <p:txBody>
              <a:bodyPr wrap="none" anchor="ctr"/>
              <a:lstStyle/>
              <a:p>
                <a:endParaRPr lang="en-US" sz="1568" dirty="0"/>
              </a:p>
            </p:txBody>
          </p:sp>
          <p:sp>
            <p:nvSpPr>
              <p:cNvPr id="25" name="Freeform 9">
                <a:extLst>
                  <a:ext uri="{FF2B5EF4-FFF2-40B4-BE49-F238E27FC236}">
                    <a16:creationId xmlns:a16="http://schemas.microsoft.com/office/drawing/2014/main" id="{98755264-845A-E44C-AD86-AAA9902F0927}"/>
                  </a:ext>
                </a:extLst>
              </p:cNvPr>
              <p:cNvSpPr>
                <a:spLocks/>
              </p:cNvSpPr>
              <p:nvPr/>
            </p:nvSpPr>
            <p:spPr bwMode="gray">
              <a:xfrm>
                <a:off x="2583" y="1969"/>
                <a:ext cx="233" cy="113"/>
              </a:xfrm>
              <a:custGeom>
                <a:avLst/>
                <a:gdLst>
                  <a:gd name="T0" fmla="*/ 0 w 233"/>
                  <a:gd name="T1" fmla="*/ 112 h 113"/>
                  <a:gd name="T2" fmla="*/ 232 w 233"/>
                  <a:gd name="T3" fmla="*/ 0 h 113"/>
                  <a:gd name="T4" fmla="*/ 0 60000 65536"/>
                  <a:gd name="T5" fmla="*/ 0 60000 65536"/>
                  <a:gd name="T6" fmla="*/ 0 w 233"/>
                  <a:gd name="T7" fmla="*/ 0 h 113"/>
                  <a:gd name="T8" fmla="*/ 233 w 233"/>
                  <a:gd name="T9" fmla="*/ 113 h 113"/>
                </a:gdLst>
                <a:ahLst/>
                <a:cxnLst>
                  <a:cxn ang="T4">
                    <a:pos x="T0" y="T1"/>
                  </a:cxn>
                  <a:cxn ang="T5">
                    <a:pos x="T2" y="T3"/>
                  </a:cxn>
                </a:cxnLst>
                <a:rect l="T6" t="T7" r="T8" b="T9"/>
                <a:pathLst>
                  <a:path w="233" h="113">
                    <a:moveTo>
                      <a:pt x="0" y="112"/>
                    </a:moveTo>
                    <a:lnTo>
                      <a:pt x="232" y="0"/>
                    </a:lnTo>
                  </a:path>
                </a:pathLst>
              </a:custGeom>
              <a:noFill/>
              <a:ln w="12700">
                <a:solidFill>
                  <a:srgbClr val="000000"/>
                </a:solidFill>
                <a:round/>
                <a:headEnd type="none" w="med" len="med"/>
                <a:tailEnd type="none" w="med" len="med"/>
              </a:ln>
            </p:spPr>
            <p:txBody>
              <a:bodyPr wrap="none" anchor="ctr"/>
              <a:lstStyle/>
              <a:p>
                <a:endParaRPr lang="en-US" sz="1568" dirty="0"/>
              </a:p>
            </p:txBody>
          </p:sp>
          <p:sp>
            <p:nvSpPr>
              <p:cNvPr id="26" name="Freeform 10">
                <a:extLst>
                  <a:ext uri="{FF2B5EF4-FFF2-40B4-BE49-F238E27FC236}">
                    <a16:creationId xmlns:a16="http://schemas.microsoft.com/office/drawing/2014/main" id="{B1F13BF6-46FF-7D4E-B64B-A6C718DBE685}"/>
                  </a:ext>
                </a:extLst>
              </p:cNvPr>
              <p:cNvSpPr>
                <a:spLocks/>
              </p:cNvSpPr>
              <p:nvPr/>
            </p:nvSpPr>
            <p:spPr bwMode="gray">
              <a:xfrm>
                <a:off x="2583" y="2017"/>
                <a:ext cx="233" cy="105"/>
              </a:xfrm>
              <a:custGeom>
                <a:avLst/>
                <a:gdLst>
                  <a:gd name="T0" fmla="*/ 0 w 233"/>
                  <a:gd name="T1" fmla="*/ 104 h 105"/>
                  <a:gd name="T2" fmla="*/ 232 w 233"/>
                  <a:gd name="T3" fmla="*/ 0 h 105"/>
                  <a:gd name="T4" fmla="*/ 0 60000 65536"/>
                  <a:gd name="T5" fmla="*/ 0 60000 65536"/>
                  <a:gd name="T6" fmla="*/ 0 w 233"/>
                  <a:gd name="T7" fmla="*/ 0 h 105"/>
                  <a:gd name="T8" fmla="*/ 233 w 233"/>
                  <a:gd name="T9" fmla="*/ 105 h 105"/>
                </a:gdLst>
                <a:ahLst/>
                <a:cxnLst>
                  <a:cxn ang="T4">
                    <a:pos x="T0" y="T1"/>
                  </a:cxn>
                  <a:cxn ang="T5">
                    <a:pos x="T2" y="T3"/>
                  </a:cxn>
                </a:cxnLst>
                <a:rect l="T6" t="T7" r="T8" b="T9"/>
                <a:pathLst>
                  <a:path w="233" h="105">
                    <a:moveTo>
                      <a:pt x="0" y="104"/>
                    </a:moveTo>
                    <a:lnTo>
                      <a:pt x="232" y="0"/>
                    </a:lnTo>
                  </a:path>
                </a:pathLst>
              </a:custGeom>
              <a:noFill/>
              <a:ln w="12700">
                <a:solidFill>
                  <a:srgbClr val="000000"/>
                </a:solidFill>
                <a:round/>
                <a:headEnd type="none" w="med" len="med"/>
                <a:tailEnd type="none" w="med" len="med"/>
              </a:ln>
            </p:spPr>
            <p:txBody>
              <a:bodyPr wrap="none" anchor="ctr"/>
              <a:lstStyle/>
              <a:p>
                <a:endParaRPr lang="en-US" sz="1568" dirty="0"/>
              </a:p>
            </p:txBody>
          </p:sp>
          <p:sp>
            <p:nvSpPr>
              <p:cNvPr id="27" name="Freeform 11">
                <a:extLst>
                  <a:ext uri="{FF2B5EF4-FFF2-40B4-BE49-F238E27FC236}">
                    <a16:creationId xmlns:a16="http://schemas.microsoft.com/office/drawing/2014/main" id="{9D640F40-70AC-4E42-9996-B457F7EA3D5B}"/>
                  </a:ext>
                </a:extLst>
              </p:cNvPr>
              <p:cNvSpPr>
                <a:spLocks/>
              </p:cNvSpPr>
              <p:nvPr/>
            </p:nvSpPr>
            <p:spPr bwMode="gray">
              <a:xfrm>
                <a:off x="2583" y="2065"/>
                <a:ext cx="233" cy="97"/>
              </a:xfrm>
              <a:custGeom>
                <a:avLst/>
                <a:gdLst>
                  <a:gd name="T0" fmla="*/ 0 w 233"/>
                  <a:gd name="T1" fmla="*/ 96 h 97"/>
                  <a:gd name="T2" fmla="*/ 232 w 233"/>
                  <a:gd name="T3" fmla="*/ 0 h 97"/>
                  <a:gd name="T4" fmla="*/ 0 60000 65536"/>
                  <a:gd name="T5" fmla="*/ 0 60000 65536"/>
                  <a:gd name="T6" fmla="*/ 0 w 233"/>
                  <a:gd name="T7" fmla="*/ 0 h 97"/>
                  <a:gd name="T8" fmla="*/ 233 w 233"/>
                  <a:gd name="T9" fmla="*/ 97 h 97"/>
                </a:gdLst>
                <a:ahLst/>
                <a:cxnLst>
                  <a:cxn ang="T4">
                    <a:pos x="T0" y="T1"/>
                  </a:cxn>
                  <a:cxn ang="T5">
                    <a:pos x="T2" y="T3"/>
                  </a:cxn>
                </a:cxnLst>
                <a:rect l="T6" t="T7" r="T8" b="T9"/>
                <a:pathLst>
                  <a:path w="233" h="97">
                    <a:moveTo>
                      <a:pt x="0" y="96"/>
                    </a:moveTo>
                    <a:lnTo>
                      <a:pt x="232" y="0"/>
                    </a:lnTo>
                  </a:path>
                </a:pathLst>
              </a:custGeom>
              <a:noFill/>
              <a:ln w="12700">
                <a:solidFill>
                  <a:srgbClr val="000000"/>
                </a:solidFill>
                <a:round/>
                <a:headEnd type="none" w="med" len="med"/>
                <a:tailEnd type="none" w="med" len="med"/>
              </a:ln>
            </p:spPr>
            <p:txBody>
              <a:bodyPr wrap="none" anchor="ctr"/>
              <a:lstStyle/>
              <a:p>
                <a:endParaRPr lang="en-US" sz="1568" dirty="0"/>
              </a:p>
            </p:txBody>
          </p:sp>
          <p:sp>
            <p:nvSpPr>
              <p:cNvPr id="28" name="Freeform 12">
                <a:extLst>
                  <a:ext uri="{FF2B5EF4-FFF2-40B4-BE49-F238E27FC236}">
                    <a16:creationId xmlns:a16="http://schemas.microsoft.com/office/drawing/2014/main" id="{DA4D4B0D-5251-734C-910A-E963348D23A9}"/>
                  </a:ext>
                </a:extLst>
              </p:cNvPr>
              <p:cNvSpPr>
                <a:spLocks/>
              </p:cNvSpPr>
              <p:nvPr/>
            </p:nvSpPr>
            <p:spPr bwMode="gray">
              <a:xfrm>
                <a:off x="2583" y="2113"/>
                <a:ext cx="233" cy="89"/>
              </a:xfrm>
              <a:custGeom>
                <a:avLst/>
                <a:gdLst>
                  <a:gd name="T0" fmla="*/ 0 w 233"/>
                  <a:gd name="T1" fmla="*/ 88 h 89"/>
                  <a:gd name="T2" fmla="*/ 232 w 233"/>
                  <a:gd name="T3" fmla="*/ 0 h 89"/>
                  <a:gd name="T4" fmla="*/ 0 60000 65536"/>
                  <a:gd name="T5" fmla="*/ 0 60000 65536"/>
                  <a:gd name="T6" fmla="*/ 0 w 233"/>
                  <a:gd name="T7" fmla="*/ 0 h 89"/>
                  <a:gd name="T8" fmla="*/ 233 w 233"/>
                  <a:gd name="T9" fmla="*/ 89 h 89"/>
                </a:gdLst>
                <a:ahLst/>
                <a:cxnLst>
                  <a:cxn ang="T4">
                    <a:pos x="T0" y="T1"/>
                  </a:cxn>
                  <a:cxn ang="T5">
                    <a:pos x="T2" y="T3"/>
                  </a:cxn>
                </a:cxnLst>
                <a:rect l="T6" t="T7" r="T8" b="T9"/>
                <a:pathLst>
                  <a:path w="233" h="89">
                    <a:moveTo>
                      <a:pt x="0" y="88"/>
                    </a:moveTo>
                    <a:lnTo>
                      <a:pt x="232" y="0"/>
                    </a:lnTo>
                  </a:path>
                </a:pathLst>
              </a:custGeom>
              <a:noFill/>
              <a:ln w="12700">
                <a:solidFill>
                  <a:srgbClr val="000000"/>
                </a:solidFill>
                <a:round/>
                <a:headEnd type="none" w="med" len="med"/>
                <a:tailEnd type="none" w="med" len="med"/>
              </a:ln>
            </p:spPr>
            <p:txBody>
              <a:bodyPr wrap="none" anchor="ctr"/>
              <a:lstStyle/>
              <a:p>
                <a:endParaRPr lang="en-US" sz="1568" dirty="0"/>
              </a:p>
            </p:txBody>
          </p:sp>
          <p:sp>
            <p:nvSpPr>
              <p:cNvPr id="29" name="Freeform 13">
                <a:extLst>
                  <a:ext uri="{FF2B5EF4-FFF2-40B4-BE49-F238E27FC236}">
                    <a16:creationId xmlns:a16="http://schemas.microsoft.com/office/drawing/2014/main" id="{94E9253C-C898-4647-B9EE-C8E962BD39CE}"/>
                  </a:ext>
                </a:extLst>
              </p:cNvPr>
              <p:cNvSpPr>
                <a:spLocks/>
              </p:cNvSpPr>
              <p:nvPr/>
            </p:nvSpPr>
            <p:spPr bwMode="gray">
              <a:xfrm>
                <a:off x="2583" y="2161"/>
                <a:ext cx="241" cy="81"/>
              </a:xfrm>
              <a:custGeom>
                <a:avLst/>
                <a:gdLst>
                  <a:gd name="T0" fmla="*/ 0 w 241"/>
                  <a:gd name="T1" fmla="*/ 80 h 81"/>
                  <a:gd name="T2" fmla="*/ 240 w 241"/>
                  <a:gd name="T3" fmla="*/ 0 h 81"/>
                  <a:gd name="T4" fmla="*/ 0 60000 65536"/>
                  <a:gd name="T5" fmla="*/ 0 60000 65536"/>
                  <a:gd name="T6" fmla="*/ 0 w 241"/>
                  <a:gd name="T7" fmla="*/ 0 h 81"/>
                  <a:gd name="T8" fmla="*/ 241 w 241"/>
                  <a:gd name="T9" fmla="*/ 81 h 81"/>
                </a:gdLst>
                <a:ahLst/>
                <a:cxnLst>
                  <a:cxn ang="T4">
                    <a:pos x="T0" y="T1"/>
                  </a:cxn>
                  <a:cxn ang="T5">
                    <a:pos x="T2" y="T3"/>
                  </a:cxn>
                </a:cxnLst>
                <a:rect l="T6" t="T7" r="T8" b="T9"/>
                <a:pathLst>
                  <a:path w="241" h="81">
                    <a:moveTo>
                      <a:pt x="0" y="80"/>
                    </a:moveTo>
                    <a:lnTo>
                      <a:pt x="240" y="0"/>
                    </a:lnTo>
                  </a:path>
                </a:pathLst>
              </a:custGeom>
              <a:noFill/>
              <a:ln w="12700">
                <a:solidFill>
                  <a:srgbClr val="000000"/>
                </a:solidFill>
                <a:round/>
                <a:headEnd type="none" w="med" len="med"/>
                <a:tailEnd type="none" w="med" len="med"/>
              </a:ln>
            </p:spPr>
            <p:txBody>
              <a:bodyPr wrap="none" anchor="ctr"/>
              <a:lstStyle/>
              <a:p>
                <a:endParaRPr lang="en-US" sz="1568" dirty="0"/>
              </a:p>
            </p:txBody>
          </p:sp>
          <p:sp>
            <p:nvSpPr>
              <p:cNvPr id="32" name="Freeform 14">
                <a:extLst>
                  <a:ext uri="{FF2B5EF4-FFF2-40B4-BE49-F238E27FC236}">
                    <a16:creationId xmlns:a16="http://schemas.microsoft.com/office/drawing/2014/main" id="{04EC88AA-DF65-A94B-9517-C6C1A06B5E28}"/>
                  </a:ext>
                </a:extLst>
              </p:cNvPr>
              <p:cNvSpPr>
                <a:spLocks/>
              </p:cNvSpPr>
              <p:nvPr/>
            </p:nvSpPr>
            <p:spPr bwMode="gray">
              <a:xfrm>
                <a:off x="2583" y="2209"/>
                <a:ext cx="233" cy="73"/>
              </a:xfrm>
              <a:custGeom>
                <a:avLst/>
                <a:gdLst>
                  <a:gd name="T0" fmla="*/ 0 w 233"/>
                  <a:gd name="T1" fmla="*/ 72 h 73"/>
                  <a:gd name="T2" fmla="*/ 232 w 233"/>
                  <a:gd name="T3" fmla="*/ 0 h 73"/>
                  <a:gd name="T4" fmla="*/ 0 60000 65536"/>
                  <a:gd name="T5" fmla="*/ 0 60000 65536"/>
                  <a:gd name="T6" fmla="*/ 0 w 233"/>
                  <a:gd name="T7" fmla="*/ 0 h 73"/>
                  <a:gd name="T8" fmla="*/ 233 w 233"/>
                  <a:gd name="T9" fmla="*/ 73 h 73"/>
                </a:gdLst>
                <a:ahLst/>
                <a:cxnLst>
                  <a:cxn ang="T4">
                    <a:pos x="T0" y="T1"/>
                  </a:cxn>
                  <a:cxn ang="T5">
                    <a:pos x="T2" y="T3"/>
                  </a:cxn>
                </a:cxnLst>
                <a:rect l="T6" t="T7" r="T8" b="T9"/>
                <a:pathLst>
                  <a:path w="233" h="73">
                    <a:moveTo>
                      <a:pt x="0" y="72"/>
                    </a:moveTo>
                    <a:lnTo>
                      <a:pt x="232" y="0"/>
                    </a:lnTo>
                  </a:path>
                </a:pathLst>
              </a:custGeom>
              <a:noFill/>
              <a:ln w="12700">
                <a:solidFill>
                  <a:srgbClr val="000000"/>
                </a:solidFill>
                <a:round/>
                <a:headEnd type="none" w="med" len="med"/>
                <a:tailEnd type="none" w="med" len="med"/>
              </a:ln>
            </p:spPr>
            <p:txBody>
              <a:bodyPr wrap="none" anchor="ctr"/>
              <a:lstStyle/>
              <a:p>
                <a:endParaRPr lang="en-US" sz="1568" dirty="0"/>
              </a:p>
            </p:txBody>
          </p:sp>
          <p:sp>
            <p:nvSpPr>
              <p:cNvPr id="33" name="Freeform 15">
                <a:extLst>
                  <a:ext uri="{FF2B5EF4-FFF2-40B4-BE49-F238E27FC236}">
                    <a16:creationId xmlns:a16="http://schemas.microsoft.com/office/drawing/2014/main" id="{51027479-04CF-5A42-8F9C-4C2617FF18CF}"/>
                  </a:ext>
                </a:extLst>
              </p:cNvPr>
              <p:cNvSpPr>
                <a:spLocks/>
              </p:cNvSpPr>
              <p:nvPr/>
            </p:nvSpPr>
            <p:spPr bwMode="gray">
              <a:xfrm>
                <a:off x="2583" y="2257"/>
                <a:ext cx="233" cy="65"/>
              </a:xfrm>
              <a:custGeom>
                <a:avLst/>
                <a:gdLst>
                  <a:gd name="T0" fmla="*/ 0 w 233"/>
                  <a:gd name="T1" fmla="*/ 64 h 65"/>
                  <a:gd name="T2" fmla="*/ 232 w 233"/>
                  <a:gd name="T3" fmla="*/ 0 h 65"/>
                  <a:gd name="T4" fmla="*/ 0 60000 65536"/>
                  <a:gd name="T5" fmla="*/ 0 60000 65536"/>
                  <a:gd name="T6" fmla="*/ 0 w 233"/>
                  <a:gd name="T7" fmla="*/ 0 h 65"/>
                  <a:gd name="T8" fmla="*/ 233 w 233"/>
                  <a:gd name="T9" fmla="*/ 65 h 65"/>
                </a:gdLst>
                <a:ahLst/>
                <a:cxnLst>
                  <a:cxn ang="T4">
                    <a:pos x="T0" y="T1"/>
                  </a:cxn>
                  <a:cxn ang="T5">
                    <a:pos x="T2" y="T3"/>
                  </a:cxn>
                </a:cxnLst>
                <a:rect l="T6" t="T7" r="T8" b="T9"/>
                <a:pathLst>
                  <a:path w="233" h="65">
                    <a:moveTo>
                      <a:pt x="0" y="64"/>
                    </a:moveTo>
                    <a:lnTo>
                      <a:pt x="232" y="0"/>
                    </a:lnTo>
                  </a:path>
                </a:pathLst>
              </a:custGeom>
              <a:noFill/>
              <a:ln w="12700">
                <a:solidFill>
                  <a:srgbClr val="000000"/>
                </a:solidFill>
                <a:round/>
                <a:headEnd type="none" w="med" len="med"/>
                <a:tailEnd type="none" w="med" len="med"/>
              </a:ln>
            </p:spPr>
            <p:txBody>
              <a:bodyPr wrap="none" anchor="ctr"/>
              <a:lstStyle/>
              <a:p>
                <a:endParaRPr lang="en-US" sz="1568" dirty="0"/>
              </a:p>
            </p:txBody>
          </p:sp>
          <p:sp>
            <p:nvSpPr>
              <p:cNvPr id="34" name="Freeform 16">
                <a:extLst>
                  <a:ext uri="{FF2B5EF4-FFF2-40B4-BE49-F238E27FC236}">
                    <a16:creationId xmlns:a16="http://schemas.microsoft.com/office/drawing/2014/main" id="{B52EBA37-827A-C446-ABA9-4DFE13B13699}"/>
                  </a:ext>
                </a:extLst>
              </p:cNvPr>
              <p:cNvSpPr>
                <a:spLocks/>
              </p:cNvSpPr>
              <p:nvPr/>
            </p:nvSpPr>
            <p:spPr bwMode="gray">
              <a:xfrm>
                <a:off x="2583" y="2305"/>
                <a:ext cx="233" cy="57"/>
              </a:xfrm>
              <a:custGeom>
                <a:avLst/>
                <a:gdLst>
                  <a:gd name="T0" fmla="*/ 0 w 233"/>
                  <a:gd name="T1" fmla="*/ 56 h 57"/>
                  <a:gd name="T2" fmla="*/ 232 w 233"/>
                  <a:gd name="T3" fmla="*/ 0 h 57"/>
                  <a:gd name="T4" fmla="*/ 0 60000 65536"/>
                  <a:gd name="T5" fmla="*/ 0 60000 65536"/>
                  <a:gd name="T6" fmla="*/ 0 w 233"/>
                  <a:gd name="T7" fmla="*/ 0 h 57"/>
                  <a:gd name="T8" fmla="*/ 233 w 233"/>
                  <a:gd name="T9" fmla="*/ 57 h 57"/>
                </a:gdLst>
                <a:ahLst/>
                <a:cxnLst>
                  <a:cxn ang="T4">
                    <a:pos x="T0" y="T1"/>
                  </a:cxn>
                  <a:cxn ang="T5">
                    <a:pos x="T2" y="T3"/>
                  </a:cxn>
                </a:cxnLst>
                <a:rect l="T6" t="T7" r="T8" b="T9"/>
                <a:pathLst>
                  <a:path w="233" h="57">
                    <a:moveTo>
                      <a:pt x="0" y="56"/>
                    </a:moveTo>
                    <a:lnTo>
                      <a:pt x="232" y="0"/>
                    </a:lnTo>
                  </a:path>
                </a:pathLst>
              </a:custGeom>
              <a:noFill/>
              <a:ln w="12700">
                <a:solidFill>
                  <a:srgbClr val="000000"/>
                </a:solidFill>
                <a:round/>
                <a:headEnd type="none" w="med" len="med"/>
                <a:tailEnd type="none" w="med" len="med"/>
              </a:ln>
            </p:spPr>
            <p:txBody>
              <a:bodyPr wrap="none" anchor="ctr"/>
              <a:lstStyle/>
              <a:p>
                <a:endParaRPr lang="en-US" sz="1568" dirty="0"/>
              </a:p>
            </p:txBody>
          </p:sp>
          <p:sp>
            <p:nvSpPr>
              <p:cNvPr id="35" name="Freeform 17">
                <a:extLst>
                  <a:ext uri="{FF2B5EF4-FFF2-40B4-BE49-F238E27FC236}">
                    <a16:creationId xmlns:a16="http://schemas.microsoft.com/office/drawing/2014/main" id="{4517795E-3635-064E-AD1E-1CADC275562F}"/>
                  </a:ext>
                </a:extLst>
              </p:cNvPr>
              <p:cNvSpPr>
                <a:spLocks/>
              </p:cNvSpPr>
              <p:nvPr/>
            </p:nvSpPr>
            <p:spPr bwMode="gray">
              <a:xfrm>
                <a:off x="2583" y="2353"/>
                <a:ext cx="241" cy="49"/>
              </a:xfrm>
              <a:custGeom>
                <a:avLst/>
                <a:gdLst>
                  <a:gd name="T0" fmla="*/ 0 w 241"/>
                  <a:gd name="T1" fmla="*/ 48 h 49"/>
                  <a:gd name="T2" fmla="*/ 240 w 241"/>
                  <a:gd name="T3" fmla="*/ 0 h 49"/>
                  <a:gd name="T4" fmla="*/ 0 60000 65536"/>
                  <a:gd name="T5" fmla="*/ 0 60000 65536"/>
                  <a:gd name="T6" fmla="*/ 0 w 241"/>
                  <a:gd name="T7" fmla="*/ 0 h 49"/>
                  <a:gd name="T8" fmla="*/ 241 w 241"/>
                  <a:gd name="T9" fmla="*/ 49 h 49"/>
                </a:gdLst>
                <a:ahLst/>
                <a:cxnLst>
                  <a:cxn ang="T4">
                    <a:pos x="T0" y="T1"/>
                  </a:cxn>
                  <a:cxn ang="T5">
                    <a:pos x="T2" y="T3"/>
                  </a:cxn>
                </a:cxnLst>
                <a:rect l="T6" t="T7" r="T8" b="T9"/>
                <a:pathLst>
                  <a:path w="241" h="49">
                    <a:moveTo>
                      <a:pt x="0" y="48"/>
                    </a:moveTo>
                    <a:lnTo>
                      <a:pt x="240" y="0"/>
                    </a:lnTo>
                  </a:path>
                </a:pathLst>
              </a:custGeom>
              <a:noFill/>
              <a:ln w="12700">
                <a:solidFill>
                  <a:srgbClr val="000000"/>
                </a:solidFill>
                <a:round/>
                <a:headEnd type="none" w="med" len="med"/>
                <a:tailEnd type="none" w="med" len="med"/>
              </a:ln>
            </p:spPr>
            <p:txBody>
              <a:bodyPr wrap="none" anchor="ctr"/>
              <a:lstStyle/>
              <a:p>
                <a:endParaRPr lang="en-US" sz="1568" dirty="0"/>
              </a:p>
            </p:txBody>
          </p:sp>
          <p:sp>
            <p:nvSpPr>
              <p:cNvPr id="36" name="Freeform 18">
                <a:extLst>
                  <a:ext uri="{FF2B5EF4-FFF2-40B4-BE49-F238E27FC236}">
                    <a16:creationId xmlns:a16="http://schemas.microsoft.com/office/drawing/2014/main" id="{91568A28-2D58-1649-9F0B-A3FE7B89F99A}"/>
                  </a:ext>
                </a:extLst>
              </p:cNvPr>
              <p:cNvSpPr>
                <a:spLocks/>
              </p:cNvSpPr>
              <p:nvPr/>
            </p:nvSpPr>
            <p:spPr bwMode="gray">
              <a:xfrm>
                <a:off x="2583" y="2401"/>
                <a:ext cx="241" cy="41"/>
              </a:xfrm>
              <a:custGeom>
                <a:avLst/>
                <a:gdLst>
                  <a:gd name="T0" fmla="*/ 0 w 241"/>
                  <a:gd name="T1" fmla="*/ 40 h 41"/>
                  <a:gd name="T2" fmla="*/ 240 w 241"/>
                  <a:gd name="T3" fmla="*/ 0 h 41"/>
                  <a:gd name="T4" fmla="*/ 0 60000 65536"/>
                  <a:gd name="T5" fmla="*/ 0 60000 65536"/>
                  <a:gd name="T6" fmla="*/ 0 w 241"/>
                  <a:gd name="T7" fmla="*/ 0 h 41"/>
                  <a:gd name="T8" fmla="*/ 241 w 241"/>
                  <a:gd name="T9" fmla="*/ 41 h 41"/>
                </a:gdLst>
                <a:ahLst/>
                <a:cxnLst>
                  <a:cxn ang="T4">
                    <a:pos x="T0" y="T1"/>
                  </a:cxn>
                  <a:cxn ang="T5">
                    <a:pos x="T2" y="T3"/>
                  </a:cxn>
                </a:cxnLst>
                <a:rect l="T6" t="T7" r="T8" b="T9"/>
                <a:pathLst>
                  <a:path w="241" h="41">
                    <a:moveTo>
                      <a:pt x="0" y="40"/>
                    </a:moveTo>
                    <a:lnTo>
                      <a:pt x="240" y="0"/>
                    </a:lnTo>
                  </a:path>
                </a:pathLst>
              </a:custGeom>
              <a:noFill/>
              <a:ln w="12700">
                <a:solidFill>
                  <a:srgbClr val="000000"/>
                </a:solidFill>
                <a:round/>
                <a:headEnd type="none" w="med" len="med"/>
                <a:tailEnd type="none" w="med" len="med"/>
              </a:ln>
            </p:spPr>
            <p:txBody>
              <a:bodyPr wrap="none" anchor="ctr"/>
              <a:lstStyle/>
              <a:p>
                <a:endParaRPr lang="en-US" sz="1568" dirty="0"/>
              </a:p>
            </p:txBody>
          </p:sp>
          <p:sp>
            <p:nvSpPr>
              <p:cNvPr id="37" name="Freeform 19">
                <a:extLst>
                  <a:ext uri="{FF2B5EF4-FFF2-40B4-BE49-F238E27FC236}">
                    <a16:creationId xmlns:a16="http://schemas.microsoft.com/office/drawing/2014/main" id="{F3BE1252-C009-EC40-A499-1673CFF74C57}"/>
                  </a:ext>
                </a:extLst>
              </p:cNvPr>
              <p:cNvSpPr>
                <a:spLocks/>
              </p:cNvSpPr>
              <p:nvPr/>
            </p:nvSpPr>
            <p:spPr bwMode="gray">
              <a:xfrm>
                <a:off x="2583" y="2449"/>
                <a:ext cx="241" cy="33"/>
              </a:xfrm>
              <a:custGeom>
                <a:avLst/>
                <a:gdLst>
                  <a:gd name="T0" fmla="*/ 0 w 241"/>
                  <a:gd name="T1" fmla="*/ 32 h 33"/>
                  <a:gd name="T2" fmla="*/ 240 w 241"/>
                  <a:gd name="T3" fmla="*/ 0 h 33"/>
                  <a:gd name="T4" fmla="*/ 0 60000 65536"/>
                  <a:gd name="T5" fmla="*/ 0 60000 65536"/>
                  <a:gd name="T6" fmla="*/ 0 w 241"/>
                  <a:gd name="T7" fmla="*/ 0 h 33"/>
                  <a:gd name="T8" fmla="*/ 241 w 241"/>
                  <a:gd name="T9" fmla="*/ 33 h 33"/>
                </a:gdLst>
                <a:ahLst/>
                <a:cxnLst>
                  <a:cxn ang="T4">
                    <a:pos x="T0" y="T1"/>
                  </a:cxn>
                  <a:cxn ang="T5">
                    <a:pos x="T2" y="T3"/>
                  </a:cxn>
                </a:cxnLst>
                <a:rect l="T6" t="T7" r="T8" b="T9"/>
                <a:pathLst>
                  <a:path w="241" h="33">
                    <a:moveTo>
                      <a:pt x="0" y="32"/>
                    </a:moveTo>
                    <a:lnTo>
                      <a:pt x="240" y="0"/>
                    </a:lnTo>
                  </a:path>
                </a:pathLst>
              </a:custGeom>
              <a:noFill/>
              <a:ln w="12700">
                <a:solidFill>
                  <a:srgbClr val="000000"/>
                </a:solidFill>
                <a:round/>
                <a:headEnd type="none" w="med" len="med"/>
                <a:tailEnd type="none" w="med" len="med"/>
              </a:ln>
            </p:spPr>
            <p:txBody>
              <a:bodyPr wrap="none" anchor="ctr"/>
              <a:lstStyle/>
              <a:p>
                <a:endParaRPr lang="en-US" sz="1568" dirty="0"/>
              </a:p>
            </p:txBody>
          </p:sp>
          <p:sp>
            <p:nvSpPr>
              <p:cNvPr id="38" name="Freeform 20">
                <a:extLst>
                  <a:ext uri="{FF2B5EF4-FFF2-40B4-BE49-F238E27FC236}">
                    <a16:creationId xmlns:a16="http://schemas.microsoft.com/office/drawing/2014/main" id="{0C94A478-74FC-3F42-94B2-E4B4E381A330}"/>
                  </a:ext>
                </a:extLst>
              </p:cNvPr>
              <p:cNvSpPr>
                <a:spLocks/>
              </p:cNvSpPr>
              <p:nvPr/>
            </p:nvSpPr>
            <p:spPr bwMode="gray">
              <a:xfrm>
                <a:off x="2583" y="2497"/>
                <a:ext cx="233" cy="25"/>
              </a:xfrm>
              <a:custGeom>
                <a:avLst/>
                <a:gdLst>
                  <a:gd name="T0" fmla="*/ 0 w 233"/>
                  <a:gd name="T1" fmla="*/ 24 h 25"/>
                  <a:gd name="T2" fmla="*/ 232 w 233"/>
                  <a:gd name="T3" fmla="*/ 0 h 25"/>
                  <a:gd name="T4" fmla="*/ 0 60000 65536"/>
                  <a:gd name="T5" fmla="*/ 0 60000 65536"/>
                  <a:gd name="T6" fmla="*/ 0 w 233"/>
                  <a:gd name="T7" fmla="*/ 0 h 25"/>
                  <a:gd name="T8" fmla="*/ 233 w 233"/>
                  <a:gd name="T9" fmla="*/ 25 h 25"/>
                </a:gdLst>
                <a:ahLst/>
                <a:cxnLst>
                  <a:cxn ang="T4">
                    <a:pos x="T0" y="T1"/>
                  </a:cxn>
                  <a:cxn ang="T5">
                    <a:pos x="T2" y="T3"/>
                  </a:cxn>
                </a:cxnLst>
                <a:rect l="T6" t="T7" r="T8" b="T9"/>
                <a:pathLst>
                  <a:path w="233" h="25">
                    <a:moveTo>
                      <a:pt x="0" y="24"/>
                    </a:moveTo>
                    <a:lnTo>
                      <a:pt x="232" y="0"/>
                    </a:lnTo>
                  </a:path>
                </a:pathLst>
              </a:custGeom>
              <a:noFill/>
              <a:ln w="12700">
                <a:solidFill>
                  <a:srgbClr val="000000"/>
                </a:solidFill>
                <a:round/>
                <a:headEnd type="none" w="med" len="med"/>
                <a:tailEnd type="none" w="med" len="med"/>
              </a:ln>
            </p:spPr>
            <p:txBody>
              <a:bodyPr wrap="none" anchor="ctr"/>
              <a:lstStyle/>
              <a:p>
                <a:endParaRPr lang="en-US" sz="1568" dirty="0"/>
              </a:p>
            </p:txBody>
          </p:sp>
          <p:sp>
            <p:nvSpPr>
              <p:cNvPr id="39" name="Freeform 21">
                <a:extLst>
                  <a:ext uri="{FF2B5EF4-FFF2-40B4-BE49-F238E27FC236}">
                    <a16:creationId xmlns:a16="http://schemas.microsoft.com/office/drawing/2014/main" id="{8FEBDEBF-8571-6B45-BC85-E2002FB45E95}"/>
                  </a:ext>
                </a:extLst>
              </p:cNvPr>
              <p:cNvSpPr>
                <a:spLocks/>
              </p:cNvSpPr>
              <p:nvPr/>
            </p:nvSpPr>
            <p:spPr bwMode="gray">
              <a:xfrm>
                <a:off x="2583" y="2537"/>
                <a:ext cx="233" cy="33"/>
              </a:xfrm>
              <a:custGeom>
                <a:avLst/>
                <a:gdLst>
                  <a:gd name="T0" fmla="*/ 0 w 233"/>
                  <a:gd name="T1" fmla="*/ 32 h 33"/>
                  <a:gd name="T2" fmla="*/ 232 w 233"/>
                  <a:gd name="T3" fmla="*/ 0 h 33"/>
                  <a:gd name="T4" fmla="*/ 0 60000 65536"/>
                  <a:gd name="T5" fmla="*/ 0 60000 65536"/>
                  <a:gd name="T6" fmla="*/ 0 w 233"/>
                  <a:gd name="T7" fmla="*/ 0 h 33"/>
                  <a:gd name="T8" fmla="*/ 233 w 233"/>
                  <a:gd name="T9" fmla="*/ 33 h 33"/>
                </a:gdLst>
                <a:ahLst/>
                <a:cxnLst>
                  <a:cxn ang="T4">
                    <a:pos x="T0" y="T1"/>
                  </a:cxn>
                  <a:cxn ang="T5">
                    <a:pos x="T2" y="T3"/>
                  </a:cxn>
                </a:cxnLst>
                <a:rect l="T6" t="T7" r="T8" b="T9"/>
                <a:pathLst>
                  <a:path w="233" h="33">
                    <a:moveTo>
                      <a:pt x="0" y="32"/>
                    </a:moveTo>
                    <a:lnTo>
                      <a:pt x="232" y="0"/>
                    </a:lnTo>
                  </a:path>
                </a:pathLst>
              </a:custGeom>
              <a:noFill/>
              <a:ln w="12700">
                <a:solidFill>
                  <a:srgbClr val="000000"/>
                </a:solidFill>
                <a:round/>
                <a:headEnd type="none" w="med" len="med"/>
                <a:tailEnd type="none" w="med" len="med"/>
              </a:ln>
            </p:spPr>
            <p:txBody>
              <a:bodyPr wrap="none" anchor="ctr"/>
              <a:lstStyle/>
              <a:p>
                <a:endParaRPr lang="en-US" sz="1568" dirty="0"/>
              </a:p>
            </p:txBody>
          </p:sp>
          <p:sp>
            <p:nvSpPr>
              <p:cNvPr id="40" name="Freeform 22">
                <a:extLst>
                  <a:ext uri="{FF2B5EF4-FFF2-40B4-BE49-F238E27FC236}">
                    <a16:creationId xmlns:a16="http://schemas.microsoft.com/office/drawing/2014/main" id="{CED6CDA3-AD6D-B844-81BA-420C62F2224A}"/>
                  </a:ext>
                </a:extLst>
              </p:cNvPr>
              <p:cNvSpPr>
                <a:spLocks/>
              </p:cNvSpPr>
              <p:nvPr/>
            </p:nvSpPr>
            <p:spPr bwMode="gray">
              <a:xfrm>
                <a:off x="2583" y="2585"/>
                <a:ext cx="233" cy="25"/>
              </a:xfrm>
              <a:custGeom>
                <a:avLst/>
                <a:gdLst>
                  <a:gd name="T0" fmla="*/ 0 w 233"/>
                  <a:gd name="T1" fmla="*/ 24 h 25"/>
                  <a:gd name="T2" fmla="*/ 232 w 233"/>
                  <a:gd name="T3" fmla="*/ 0 h 25"/>
                  <a:gd name="T4" fmla="*/ 0 60000 65536"/>
                  <a:gd name="T5" fmla="*/ 0 60000 65536"/>
                  <a:gd name="T6" fmla="*/ 0 w 233"/>
                  <a:gd name="T7" fmla="*/ 0 h 25"/>
                  <a:gd name="T8" fmla="*/ 233 w 233"/>
                  <a:gd name="T9" fmla="*/ 25 h 25"/>
                </a:gdLst>
                <a:ahLst/>
                <a:cxnLst>
                  <a:cxn ang="T4">
                    <a:pos x="T0" y="T1"/>
                  </a:cxn>
                  <a:cxn ang="T5">
                    <a:pos x="T2" y="T3"/>
                  </a:cxn>
                </a:cxnLst>
                <a:rect l="T6" t="T7" r="T8" b="T9"/>
                <a:pathLst>
                  <a:path w="233" h="25">
                    <a:moveTo>
                      <a:pt x="0" y="24"/>
                    </a:moveTo>
                    <a:lnTo>
                      <a:pt x="232" y="0"/>
                    </a:lnTo>
                  </a:path>
                </a:pathLst>
              </a:custGeom>
              <a:noFill/>
              <a:ln w="12700">
                <a:solidFill>
                  <a:srgbClr val="000000"/>
                </a:solidFill>
                <a:round/>
                <a:headEnd type="none" w="med" len="med"/>
                <a:tailEnd type="none" w="med" len="med"/>
              </a:ln>
            </p:spPr>
            <p:txBody>
              <a:bodyPr wrap="none" anchor="ctr"/>
              <a:lstStyle/>
              <a:p>
                <a:endParaRPr lang="en-US" sz="1568" dirty="0"/>
              </a:p>
            </p:txBody>
          </p:sp>
          <p:sp>
            <p:nvSpPr>
              <p:cNvPr id="41" name="Freeform 23">
                <a:extLst>
                  <a:ext uri="{FF2B5EF4-FFF2-40B4-BE49-F238E27FC236}">
                    <a16:creationId xmlns:a16="http://schemas.microsoft.com/office/drawing/2014/main" id="{6D631758-9292-C842-9C0B-82C6628658CA}"/>
                  </a:ext>
                </a:extLst>
              </p:cNvPr>
              <p:cNvSpPr>
                <a:spLocks/>
              </p:cNvSpPr>
              <p:nvPr/>
            </p:nvSpPr>
            <p:spPr bwMode="gray">
              <a:xfrm>
                <a:off x="2583" y="2633"/>
                <a:ext cx="233" cy="17"/>
              </a:xfrm>
              <a:custGeom>
                <a:avLst/>
                <a:gdLst>
                  <a:gd name="T0" fmla="*/ 0 w 233"/>
                  <a:gd name="T1" fmla="*/ 16 h 17"/>
                  <a:gd name="T2" fmla="*/ 232 w 233"/>
                  <a:gd name="T3" fmla="*/ 0 h 17"/>
                  <a:gd name="T4" fmla="*/ 0 60000 65536"/>
                  <a:gd name="T5" fmla="*/ 0 60000 65536"/>
                  <a:gd name="T6" fmla="*/ 0 w 233"/>
                  <a:gd name="T7" fmla="*/ 0 h 17"/>
                  <a:gd name="T8" fmla="*/ 233 w 233"/>
                  <a:gd name="T9" fmla="*/ 17 h 17"/>
                </a:gdLst>
                <a:ahLst/>
                <a:cxnLst>
                  <a:cxn ang="T4">
                    <a:pos x="T0" y="T1"/>
                  </a:cxn>
                  <a:cxn ang="T5">
                    <a:pos x="T2" y="T3"/>
                  </a:cxn>
                </a:cxnLst>
                <a:rect l="T6" t="T7" r="T8" b="T9"/>
                <a:pathLst>
                  <a:path w="233" h="17">
                    <a:moveTo>
                      <a:pt x="0" y="16"/>
                    </a:moveTo>
                    <a:lnTo>
                      <a:pt x="232" y="0"/>
                    </a:lnTo>
                  </a:path>
                </a:pathLst>
              </a:custGeom>
              <a:noFill/>
              <a:ln w="12700">
                <a:solidFill>
                  <a:srgbClr val="000000"/>
                </a:solidFill>
                <a:round/>
                <a:headEnd type="none" w="med" len="med"/>
                <a:tailEnd type="none" w="med" len="med"/>
              </a:ln>
            </p:spPr>
            <p:txBody>
              <a:bodyPr wrap="none" anchor="ctr"/>
              <a:lstStyle/>
              <a:p>
                <a:endParaRPr lang="en-US" sz="1568" dirty="0"/>
              </a:p>
            </p:txBody>
          </p:sp>
          <p:sp>
            <p:nvSpPr>
              <p:cNvPr id="42" name="Freeform 24">
                <a:extLst>
                  <a:ext uri="{FF2B5EF4-FFF2-40B4-BE49-F238E27FC236}">
                    <a16:creationId xmlns:a16="http://schemas.microsoft.com/office/drawing/2014/main" id="{9B9618EC-E832-8543-80FE-874411E84C89}"/>
                  </a:ext>
                </a:extLst>
              </p:cNvPr>
              <p:cNvSpPr>
                <a:spLocks/>
              </p:cNvSpPr>
              <p:nvPr/>
            </p:nvSpPr>
            <p:spPr bwMode="gray">
              <a:xfrm>
                <a:off x="2583" y="2681"/>
                <a:ext cx="233" cy="9"/>
              </a:xfrm>
              <a:custGeom>
                <a:avLst/>
                <a:gdLst>
                  <a:gd name="T0" fmla="*/ 0 w 233"/>
                  <a:gd name="T1" fmla="*/ 8 h 9"/>
                  <a:gd name="T2" fmla="*/ 232 w 233"/>
                  <a:gd name="T3" fmla="*/ 0 h 9"/>
                  <a:gd name="T4" fmla="*/ 0 60000 65536"/>
                  <a:gd name="T5" fmla="*/ 0 60000 65536"/>
                  <a:gd name="T6" fmla="*/ 0 w 233"/>
                  <a:gd name="T7" fmla="*/ 0 h 9"/>
                  <a:gd name="T8" fmla="*/ 233 w 233"/>
                  <a:gd name="T9" fmla="*/ 9 h 9"/>
                </a:gdLst>
                <a:ahLst/>
                <a:cxnLst>
                  <a:cxn ang="T4">
                    <a:pos x="T0" y="T1"/>
                  </a:cxn>
                  <a:cxn ang="T5">
                    <a:pos x="T2" y="T3"/>
                  </a:cxn>
                </a:cxnLst>
                <a:rect l="T6" t="T7" r="T8" b="T9"/>
                <a:pathLst>
                  <a:path w="233" h="9">
                    <a:moveTo>
                      <a:pt x="0" y="8"/>
                    </a:moveTo>
                    <a:lnTo>
                      <a:pt x="232" y="0"/>
                    </a:lnTo>
                  </a:path>
                </a:pathLst>
              </a:custGeom>
              <a:noFill/>
              <a:ln w="12700">
                <a:solidFill>
                  <a:srgbClr val="000000"/>
                </a:solidFill>
                <a:round/>
                <a:headEnd type="none" w="med" len="med"/>
                <a:tailEnd type="none" w="med" len="med"/>
              </a:ln>
            </p:spPr>
            <p:txBody>
              <a:bodyPr wrap="none" anchor="ctr"/>
              <a:lstStyle/>
              <a:p>
                <a:endParaRPr lang="en-US" sz="1568" dirty="0"/>
              </a:p>
            </p:txBody>
          </p:sp>
          <p:sp>
            <p:nvSpPr>
              <p:cNvPr id="43" name="Freeform 25">
                <a:extLst>
                  <a:ext uri="{FF2B5EF4-FFF2-40B4-BE49-F238E27FC236}">
                    <a16:creationId xmlns:a16="http://schemas.microsoft.com/office/drawing/2014/main" id="{3730186D-A7F0-264B-AE70-1431F115E125}"/>
                  </a:ext>
                </a:extLst>
              </p:cNvPr>
              <p:cNvSpPr>
                <a:spLocks/>
              </p:cNvSpPr>
              <p:nvPr/>
            </p:nvSpPr>
            <p:spPr bwMode="gray">
              <a:xfrm>
                <a:off x="2583" y="2729"/>
                <a:ext cx="233" cy="1"/>
              </a:xfrm>
              <a:custGeom>
                <a:avLst/>
                <a:gdLst>
                  <a:gd name="T0" fmla="*/ 0 w 233"/>
                  <a:gd name="T1" fmla="*/ 0 h 1"/>
                  <a:gd name="T2" fmla="*/ 232 w 233"/>
                  <a:gd name="T3" fmla="*/ 0 h 1"/>
                  <a:gd name="T4" fmla="*/ 0 60000 65536"/>
                  <a:gd name="T5" fmla="*/ 0 60000 65536"/>
                  <a:gd name="T6" fmla="*/ 0 w 233"/>
                  <a:gd name="T7" fmla="*/ 0 h 1"/>
                  <a:gd name="T8" fmla="*/ 233 w 233"/>
                  <a:gd name="T9" fmla="*/ 1 h 1"/>
                </a:gdLst>
                <a:ahLst/>
                <a:cxnLst>
                  <a:cxn ang="T4">
                    <a:pos x="T0" y="T1"/>
                  </a:cxn>
                  <a:cxn ang="T5">
                    <a:pos x="T2" y="T3"/>
                  </a:cxn>
                </a:cxnLst>
                <a:rect l="T6" t="T7" r="T8" b="T9"/>
                <a:pathLst>
                  <a:path w="233" h="1">
                    <a:moveTo>
                      <a:pt x="0" y="0"/>
                    </a:moveTo>
                    <a:lnTo>
                      <a:pt x="232" y="0"/>
                    </a:lnTo>
                  </a:path>
                </a:pathLst>
              </a:custGeom>
              <a:noFill/>
              <a:ln w="12700">
                <a:solidFill>
                  <a:srgbClr val="000000"/>
                </a:solidFill>
                <a:round/>
                <a:headEnd type="none" w="med" len="med"/>
                <a:tailEnd type="none" w="med" len="med"/>
              </a:ln>
            </p:spPr>
            <p:txBody>
              <a:bodyPr wrap="none" anchor="ctr"/>
              <a:lstStyle/>
              <a:p>
                <a:endParaRPr lang="en-US" sz="1568" dirty="0"/>
              </a:p>
            </p:txBody>
          </p:sp>
          <p:sp>
            <p:nvSpPr>
              <p:cNvPr id="44" name="Freeform 26">
                <a:extLst>
                  <a:ext uri="{FF2B5EF4-FFF2-40B4-BE49-F238E27FC236}">
                    <a16:creationId xmlns:a16="http://schemas.microsoft.com/office/drawing/2014/main" id="{19915854-B14F-BC4C-9EBC-2EC26275AC7B}"/>
                  </a:ext>
                </a:extLst>
              </p:cNvPr>
              <p:cNvSpPr>
                <a:spLocks/>
              </p:cNvSpPr>
              <p:nvPr/>
            </p:nvSpPr>
            <p:spPr bwMode="gray">
              <a:xfrm>
                <a:off x="2583" y="3417"/>
                <a:ext cx="241" cy="121"/>
              </a:xfrm>
              <a:custGeom>
                <a:avLst/>
                <a:gdLst>
                  <a:gd name="T0" fmla="*/ 0 w 241"/>
                  <a:gd name="T1" fmla="*/ 0 h 121"/>
                  <a:gd name="T2" fmla="*/ 240 w 241"/>
                  <a:gd name="T3" fmla="*/ 120 h 121"/>
                  <a:gd name="T4" fmla="*/ 0 60000 65536"/>
                  <a:gd name="T5" fmla="*/ 0 60000 65536"/>
                  <a:gd name="T6" fmla="*/ 0 w 241"/>
                  <a:gd name="T7" fmla="*/ 0 h 121"/>
                  <a:gd name="T8" fmla="*/ 241 w 241"/>
                  <a:gd name="T9" fmla="*/ 121 h 121"/>
                </a:gdLst>
                <a:ahLst/>
                <a:cxnLst>
                  <a:cxn ang="T4">
                    <a:pos x="T0" y="T1"/>
                  </a:cxn>
                  <a:cxn ang="T5">
                    <a:pos x="T2" y="T3"/>
                  </a:cxn>
                </a:cxnLst>
                <a:rect l="T6" t="T7" r="T8" b="T9"/>
                <a:pathLst>
                  <a:path w="241" h="121">
                    <a:moveTo>
                      <a:pt x="0" y="0"/>
                    </a:moveTo>
                    <a:lnTo>
                      <a:pt x="240" y="120"/>
                    </a:lnTo>
                  </a:path>
                </a:pathLst>
              </a:custGeom>
              <a:noFill/>
              <a:ln w="12700">
                <a:solidFill>
                  <a:srgbClr val="000000"/>
                </a:solidFill>
                <a:round/>
                <a:headEnd type="none" w="med" len="med"/>
                <a:tailEnd type="none" w="med" len="med"/>
              </a:ln>
            </p:spPr>
            <p:txBody>
              <a:bodyPr wrap="none" anchor="ctr"/>
              <a:lstStyle/>
              <a:p>
                <a:endParaRPr lang="en-US" sz="1568" dirty="0"/>
              </a:p>
            </p:txBody>
          </p:sp>
          <p:sp>
            <p:nvSpPr>
              <p:cNvPr id="45" name="Freeform 27">
                <a:extLst>
                  <a:ext uri="{FF2B5EF4-FFF2-40B4-BE49-F238E27FC236}">
                    <a16:creationId xmlns:a16="http://schemas.microsoft.com/office/drawing/2014/main" id="{5D982A9C-CDC9-C041-8987-052C39E1E9A2}"/>
                  </a:ext>
                </a:extLst>
              </p:cNvPr>
              <p:cNvSpPr>
                <a:spLocks/>
              </p:cNvSpPr>
              <p:nvPr/>
            </p:nvSpPr>
            <p:spPr bwMode="gray">
              <a:xfrm>
                <a:off x="2583" y="3377"/>
                <a:ext cx="233" cy="113"/>
              </a:xfrm>
              <a:custGeom>
                <a:avLst/>
                <a:gdLst>
                  <a:gd name="T0" fmla="*/ 0 w 233"/>
                  <a:gd name="T1" fmla="*/ 0 h 113"/>
                  <a:gd name="T2" fmla="*/ 232 w 233"/>
                  <a:gd name="T3" fmla="*/ 112 h 113"/>
                  <a:gd name="T4" fmla="*/ 0 60000 65536"/>
                  <a:gd name="T5" fmla="*/ 0 60000 65536"/>
                  <a:gd name="T6" fmla="*/ 0 w 233"/>
                  <a:gd name="T7" fmla="*/ 0 h 113"/>
                  <a:gd name="T8" fmla="*/ 233 w 233"/>
                  <a:gd name="T9" fmla="*/ 113 h 113"/>
                </a:gdLst>
                <a:ahLst/>
                <a:cxnLst>
                  <a:cxn ang="T4">
                    <a:pos x="T0" y="T1"/>
                  </a:cxn>
                  <a:cxn ang="T5">
                    <a:pos x="T2" y="T3"/>
                  </a:cxn>
                </a:cxnLst>
                <a:rect l="T6" t="T7" r="T8" b="T9"/>
                <a:pathLst>
                  <a:path w="233" h="113">
                    <a:moveTo>
                      <a:pt x="0" y="0"/>
                    </a:moveTo>
                    <a:lnTo>
                      <a:pt x="232" y="112"/>
                    </a:lnTo>
                  </a:path>
                </a:pathLst>
              </a:custGeom>
              <a:noFill/>
              <a:ln w="12700">
                <a:solidFill>
                  <a:srgbClr val="000000"/>
                </a:solidFill>
                <a:round/>
                <a:headEnd type="none" w="med" len="med"/>
                <a:tailEnd type="none" w="med" len="med"/>
              </a:ln>
            </p:spPr>
            <p:txBody>
              <a:bodyPr wrap="none" anchor="ctr"/>
              <a:lstStyle/>
              <a:p>
                <a:endParaRPr lang="en-US" sz="1568" dirty="0"/>
              </a:p>
            </p:txBody>
          </p:sp>
          <p:sp>
            <p:nvSpPr>
              <p:cNvPr id="46" name="Freeform 28">
                <a:extLst>
                  <a:ext uri="{FF2B5EF4-FFF2-40B4-BE49-F238E27FC236}">
                    <a16:creationId xmlns:a16="http://schemas.microsoft.com/office/drawing/2014/main" id="{8D3553DA-0FE9-3245-9FBC-0D6C2BDE0AE2}"/>
                  </a:ext>
                </a:extLst>
              </p:cNvPr>
              <p:cNvSpPr>
                <a:spLocks/>
              </p:cNvSpPr>
              <p:nvPr/>
            </p:nvSpPr>
            <p:spPr bwMode="gray">
              <a:xfrm>
                <a:off x="2583" y="3337"/>
                <a:ext cx="233" cy="105"/>
              </a:xfrm>
              <a:custGeom>
                <a:avLst/>
                <a:gdLst>
                  <a:gd name="T0" fmla="*/ 0 w 233"/>
                  <a:gd name="T1" fmla="*/ 0 h 105"/>
                  <a:gd name="T2" fmla="*/ 232 w 233"/>
                  <a:gd name="T3" fmla="*/ 104 h 105"/>
                  <a:gd name="T4" fmla="*/ 0 60000 65536"/>
                  <a:gd name="T5" fmla="*/ 0 60000 65536"/>
                  <a:gd name="T6" fmla="*/ 0 w 233"/>
                  <a:gd name="T7" fmla="*/ 0 h 105"/>
                  <a:gd name="T8" fmla="*/ 233 w 233"/>
                  <a:gd name="T9" fmla="*/ 105 h 105"/>
                </a:gdLst>
                <a:ahLst/>
                <a:cxnLst>
                  <a:cxn ang="T4">
                    <a:pos x="T0" y="T1"/>
                  </a:cxn>
                  <a:cxn ang="T5">
                    <a:pos x="T2" y="T3"/>
                  </a:cxn>
                </a:cxnLst>
                <a:rect l="T6" t="T7" r="T8" b="T9"/>
                <a:pathLst>
                  <a:path w="233" h="105">
                    <a:moveTo>
                      <a:pt x="0" y="0"/>
                    </a:moveTo>
                    <a:lnTo>
                      <a:pt x="232" y="104"/>
                    </a:lnTo>
                  </a:path>
                </a:pathLst>
              </a:custGeom>
              <a:noFill/>
              <a:ln w="12700">
                <a:solidFill>
                  <a:srgbClr val="000000"/>
                </a:solidFill>
                <a:round/>
                <a:headEnd type="none" w="med" len="med"/>
                <a:tailEnd type="none" w="med" len="med"/>
              </a:ln>
            </p:spPr>
            <p:txBody>
              <a:bodyPr wrap="none" anchor="ctr"/>
              <a:lstStyle/>
              <a:p>
                <a:endParaRPr lang="en-US" sz="1568" dirty="0"/>
              </a:p>
            </p:txBody>
          </p:sp>
          <p:sp>
            <p:nvSpPr>
              <p:cNvPr id="47" name="Freeform 29">
                <a:extLst>
                  <a:ext uri="{FF2B5EF4-FFF2-40B4-BE49-F238E27FC236}">
                    <a16:creationId xmlns:a16="http://schemas.microsoft.com/office/drawing/2014/main" id="{44D899FF-A60F-B742-B8F2-C11B4E7225EB}"/>
                  </a:ext>
                </a:extLst>
              </p:cNvPr>
              <p:cNvSpPr>
                <a:spLocks/>
              </p:cNvSpPr>
              <p:nvPr/>
            </p:nvSpPr>
            <p:spPr bwMode="gray">
              <a:xfrm>
                <a:off x="2583" y="3297"/>
                <a:ext cx="233" cy="97"/>
              </a:xfrm>
              <a:custGeom>
                <a:avLst/>
                <a:gdLst>
                  <a:gd name="T0" fmla="*/ 0 w 233"/>
                  <a:gd name="T1" fmla="*/ 0 h 97"/>
                  <a:gd name="T2" fmla="*/ 232 w 233"/>
                  <a:gd name="T3" fmla="*/ 96 h 97"/>
                  <a:gd name="T4" fmla="*/ 0 60000 65536"/>
                  <a:gd name="T5" fmla="*/ 0 60000 65536"/>
                  <a:gd name="T6" fmla="*/ 0 w 233"/>
                  <a:gd name="T7" fmla="*/ 0 h 97"/>
                  <a:gd name="T8" fmla="*/ 233 w 233"/>
                  <a:gd name="T9" fmla="*/ 97 h 97"/>
                </a:gdLst>
                <a:ahLst/>
                <a:cxnLst>
                  <a:cxn ang="T4">
                    <a:pos x="T0" y="T1"/>
                  </a:cxn>
                  <a:cxn ang="T5">
                    <a:pos x="T2" y="T3"/>
                  </a:cxn>
                </a:cxnLst>
                <a:rect l="T6" t="T7" r="T8" b="T9"/>
                <a:pathLst>
                  <a:path w="233" h="97">
                    <a:moveTo>
                      <a:pt x="0" y="0"/>
                    </a:moveTo>
                    <a:lnTo>
                      <a:pt x="232" y="96"/>
                    </a:lnTo>
                  </a:path>
                </a:pathLst>
              </a:custGeom>
              <a:noFill/>
              <a:ln w="12700">
                <a:solidFill>
                  <a:srgbClr val="000000"/>
                </a:solidFill>
                <a:round/>
                <a:headEnd type="none" w="med" len="med"/>
                <a:tailEnd type="none" w="med" len="med"/>
              </a:ln>
            </p:spPr>
            <p:txBody>
              <a:bodyPr wrap="none" anchor="ctr"/>
              <a:lstStyle/>
              <a:p>
                <a:endParaRPr lang="en-US" sz="1568" dirty="0"/>
              </a:p>
            </p:txBody>
          </p:sp>
          <p:sp>
            <p:nvSpPr>
              <p:cNvPr id="48" name="Freeform 30">
                <a:extLst>
                  <a:ext uri="{FF2B5EF4-FFF2-40B4-BE49-F238E27FC236}">
                    <a16:creationId xmlns:a16="http://schemas.microsoft.com/office/drawing/2014/main" id="{F937895F-B449-914A-9EC7-124CAFEC58B3}"/>
                  </a:ext>
                </a:extLst>
              </p:cNvPr>
              <p:cNvSpPr>
                <a:spLocks/>
              </p:cNvSpPr>
              <p:nvPr/>
            </p:nvSpPr>
            <p:spPr bwMode="gray">
              <a:xfrm>
                <a:off x="2583" y="3257"/>
                <a:ext cx="233" cy="89"/>
              </a:xfrm>
              <a:custGeom>
                <a:avLst/>
                <a:gdLst>
                  <a:gd name="T0" fmla="*/ 0 w 233"/>
                  <a:gd name="T1" fmla="*/ 0 h 89"/>
                  <a:gd name="T2" fmla="*/ 232 w 233"/>
                  <a:gd name="T3" fmla="*/ 88 h 89"/>
                  <a:gd name="T4" fmla="*/ 0 60000 65536"/>
                  <a:gd name="T5" fmla="*/ 0 60000 65536"/>
                  <a:gd name="T6" fmla="*/ 0 w 233"/>
                  <a:gd name="T7" fmla="*/ 0 h 89"/>
                  <a:gd name="T8" fmla="*/ 233 w 233"/>
                  <a:gd name="T9" fmla="*/ 89 h 89"/>
                </a:gdLst>
                <a:ahLst/>
                <a:cxnLst>
                  <a:cxn ang="T4">
                    <a:pos x="T0" y="T1"/>
                  </a:cxn>
                  <a:cxn ang="T5">
                    <a:pos x="T2" y="T3"/>
                  </a:cxn>
                </a:cxnLst>
                <a:rect l="T6" t="T7" r="T8" b="T9"/>
                <a:pathLst>
                  <a:path w="233" h="89">
                    <a:moveTo>
                      <a:pt x="0" y="0"/>
                    </a:moveTo>
                    <a:lnTo>
                      <a:pt x="232" y="88"/>
                    </a:lnTo>
                  </a:path>
                </a:pathLst>
              </a:custGeom>
              <a:noFill/>
              <a:ln w="12700">
                <a:solidFill>
                  <a:srgbClr val="000000"/>
                </a:solidFill>
                <a:round/>
                <a:headEnd type="none" w="med" len="med"/>
                <a:tailEnd type="none" w="med" len="med"/>
              </a:ln>
            </p:spPr>
            <p:txBody>
              <a:bodyPr wrap="none" anchor="ctr"/>
              <a:lstStyle/>
              <a:p>
                <a:endParaRPr lang="en-US" sz="1568" dirty="0"/>
              </a:p>
            </p:txBody>
          </p:sp>
          <p:sp>
            <p:nvSpPr>
              <p:cNvPr id="51" name="Freeform 31">
                <a:extLst>
                  <a:ext uri="{FF2B5EF4-FFF2-40B4-BE49-F238E27FC236}">
                    <a16:creationId xmlns:a16="http://schemas.microsoft.com/office/drawing/2014/main" id="{7FA89DD0-DFEF-8545-9A17-9F0AF6BFAC45}"/>
                  </a:ext>
                </a:extLst>
              </p:cNvPr>
              <p:cNvSpPr>
                <a:spLocks/>
              </p:cNvSpPr>
              <p:nvPr/>
            </p:nvSpPr>
            <p:spPr bwMode="gray">
              <a:xfrm>
                <a:off x="2583" y="3217"/>
                <a:ext cx="241" cy="81"/>
              </a:xfrm>
              <a:custGeom>
                <a:avLst/>
                <a:gdLst>
                  <a:gd name="T0" fmla="*/ 0 w 241"/>
                  <a:gd name="T1" fmla="*/ 0 h 81"/>
                  <a:gd name="T2" fmla="*/ 240 w 241"/>
                  <a:gd name="T3" fmla="*/ 80 h 81"/>
                  <a:gd name="T4" fmla="*/ 0 60000 65536"/>
                  <a:gd name="T5" fmla="*/ 0 60000 65536"/>
                  <a:gd name="T6" fmla="*/ 0 w 241"/>
                  <a:gd name="T7" fmla="*/ 0 h 81"/>
                  <a:gd name="T8" fmla="*/ 241 w 241"/>
                  <a:gd name="T9" fmla="*/ 81 h 81"/>
                </a:gdLst>
                <a:ahLst/>
                <a:cxnLst>
                  <a:cxn ang="T4">
                    <a:pos x="T0" y="T1"/>
                  </a:cxn>
                  <a:cxn ang="T5">
                    <a:pos x="T2" y="T3"/>
                  </a:cxn>
                </a:cxnLst>
                <a:rect l="T6" t="T7" r="T8" b="T9"/>
                <a:pathLst>
                  <a:path w="241" h="81">
                    <a:moveTo>
                      <a:pt x="0" y="0"/>
                    </a:moveTo>
                    <a:lnTo>
                      <a:pt x="240" y="80"/>
                    </a:lnTo>
                  </a:path>
                </a:pathLst>
              </a:custGeom>
              <a:noFill/>
              <a:ln w="12700">
                <a:solidFill>
                  <a:srgbClr val="000000"/>
                </a:solidFill>
                <a:round/>
                <a:headEnd type="none" w="med" len="med"/>
                <a:tailEnd type="none" w="med" len="med"/>
              </a:ln>
            </p:spPr>
            <p:txBody>
              <a:bodyPr wrap="none" anchor="ctr"/>
              <a:lstStyle/>
              <a:p>
                <a:endParaRPr lang="en-US" sz="1568" dirty="0"/>
              </a:p>
            </p:txBody>
          </p:sp>
          <p:sp>
            <p:nvSpPr>
              <p:cNvPr id="52" name="Freeform 32">
                <a:extLst>
                  <a:ext uri="{FF2B5EF4-FFF2-40B4-BE49-F238E27FC236}">
                    <a16:creationId xmlns:a16="http://schemas.microsoft.com/office/drawing/2014/main" id="{BA88037C-34B8-774E-9A7B-7D1BA6E5A36E}"/>
                  </a:ext>
                </a:extLst>
              </p:cNvPr>
              <p:cNvSpPr>
                <a:spLocks/>
              </p:cNvSpPr>
              <p:nvPr/>
            </p:nvSpPr>
            <p:spPr bwMode="gray">
              <a:xfrm>
                <a:off x="2583" y="3177"/>
                <a:ext cx="233" cy="73"/>
              </a:xfrm>
              <a:custGeom>
                <a:avLst/>
                <a:gdLst>
                  <a:gd name="T0" fmla="*/ 0 w 233"/>
                  <a:gd name="T1" fmla="*/ 0 h 73"/>
                  <a:gd name="T2" fmla="*/ 232 w 233"/>
                  <a:gd name="T3" fmla="*/ 72 h 73"/>
                  <a:gd name="T4" fmla="*/ 0 60000 65536"/>
                  <a:gd name="T5" fmla="*/ 0 60000 65536"/>
                  <a:gd name="T6" fmla="*/ 0 w 233"/>
                  <a:gd name="T7" fmla="*/ 0 h 73"/>
                  <a:gd name="T8" fmla="*/ 233 w 233"/>
                  <a:gd name="T9" fmla="*/ 73 h 73"/>
                </a:gdLst>
                <a:ahLst/>
                <a:cxnLst>
                  <a:cxn ang="T4">
                    <a:pos x="T0" y="T1"/>
                  </a:cxn>
                  <a:cxn ang="T5">
                    <a:pos x="T2" y="T3"/>
                  </a:cxn>
                </a:cxnLst>
                <a:rect l="T6" t="T7" r="T8" b="T9"/>
                <a:pathLst>
                  <a:path w="233" h="73">
                    <a:moveTo>
                      <a:pt x="0" y="0"/>
                    </a:moveTo>
                    <a:lnTo>
                      <a:pt x="232" y="72"/>
                    </a:lnTo>
                  </a:path>
                </a:pathLst>
              </a:custGeom>
              <a:noFill/>
              <a:ln w="12700">
                <a:solidFill>
                  <a:srgbClr val="000000"/>
                </a:solidFill>
                <a:round/>
                <a:headEnd type="none" w="med" len="med"/>
                <a:tailEnd type="none" w="med" len="med"/>
              </a:ln>
            </p:spPr>
            <p:txBody>
              <a:bodyPr wrap="none" anchor="ctr"/>
              <a:lstStyle/>
              <a:p>
                <a:endParaRPr lang="en-US" sz="1568" dirty="0"/>
              </a:p>
            </p:txBody>
          </p:sp>
          <p:sp>
            <p:nvSpPr>
              <p:cNvPr id="53" name="Freeform 33">
                <a:extLst>
                  <a:ext uri="{FF2B5EF4-FFF2-40B4-BE49-F238E27FC236}">
                    <a16:creationId xmlns:a16="http://schemas.microsoft.com/office/drawing/2014/main" id="{87297353-9402-BA4E-81D1-A5E35FC560F7}"/>
                  </a:ext>
                </a:extLst>
              </p:cNvPr>
              <p:cNvSpPr>
                <a:spLocks/>
              </p:cNvSpPr>
              <p:nvPr/>
            </p:nvSpPr>
            <p:spPr bwMode="gray">
              <a:xfrm>
                <a:off x="2583" y="3137"/>
                <a:ext cx="233" cy="65"/>
              </a:xfrm>
              <a:custGeom>
                <a:avLst/>
                <a:gdLst>
                  <a:gd name="T0" fmla="*/ 0 w 233"/>
                  <a:gd name="T1" fmla="*/ 0 h 65"/>
                  <a:gd name="T2" fmla="*/ 232 w 233"/>
                  <a:gd name="T3" fmla="*/ 64 h 65"/>
                  <a:gd name="T4" fmla="*/ 0 60000 65536"/>
                  <a:gd name="T5" fmla="*/ 0 60000 65536"/>
                  <a:gd name="T6" fmla="*/ 0 w 233"/>
                  <a:gd name="T7" fmla="*/ 0 h 65"/>
                  <a:gd name="T8" fmla="*/ 233 w 233"/>
                  <a:gd name="T9" fmla="*/ 65 h 65"/>
                </a:gdLst>
                <a:ahLst/>
                <a:cxnLst>
                  <a:cxn ang="T4">
                    <a:pos x="T0" y="T1"/>
                  </a:cxn>
                  <a:cxn ang="T5">
                    <a:pos x="T2" y="T3"/>
                  </a:cxn>
                </a:cxnLst>
                <a:rect l="T6" t="T7" r="T8" b="T9"/>
                <a:pathLst>
                  <a:path w="233" h="65">
                    <a:moveTo>
                      <a:pt x="0" y="0"/>
                    </a:moveTo>
                    <a:lnTo>
                      <a:pt x="232" y="64"/>
                    </a:lnTo>
                  </a:path>
                </a:pathLst>
              </a:custGeom>
              <a:noFill/>
              <a:ln w="12700">
                <a:solidFill>
                  <a:srgbClr val="000000"/>
                </a:solidFill>
                <a:round/>
                <a:headEnd type="none" w="med" len="med"/>
                <a:tailEnd type="none" w="med" len="med"/>
              </a:ln>
            </p:spPr>
            <p:txBody>
              <a:bodyPr wrap="none" anchor="ctr"/>
              <a:lstStyle/>
              <a:p>
                <a:endParaRPr lang="en-US" sz="1568" dirty="0"/>
              </a:p>
            </p:txBody>
          </p:sp>
          <p:sp>
            <p:nvSpPr>
              <p:cNvPr id="54" name="Freeform 34">
                <a:extLst>
                  <a:ext uri="{FF2B5EF4-FFF2-40B4-BE49-F238E27FC236}">
                    <a16:creationId xmlns:a16="http://schemas.microsoft.com/office/drawing/2014/main" id="{781F5812-AA26-EF41-824D-83E8CF4E5691}"/>
                  </a:ext>
                </a:extLst>
              </p:cNvPr>
              <p:cNvSpPr>
                <a:spLocks/>
              </p:cNvSpPr>
              <p:nvPr/>
            </p:nvSpPr>
            <p:spPr bwMode="gray">
              <a:xfrm>
                <a:off x="2583" y="3097"/>
                <a:ext cx="233" cy="57"/>
              </a:xfrm>
              <a:custGeom>
                <a:avLst/>
                <a:gdLst>
                  <a:gd name="T0" fmla="*/ 0 w 233"/>
                  <a:gd name="T1" fmla="*/ 0 h 57"/>
                  <a:gd name="T2" fmla="*/ 232 w 233"/>
                  <a:gd name="T3" fmla="*/ 56 h 57"/>
                  <a:gd name="T4" fmla="*/ 0 60000 65536"/>
                  <a:gd name="T5" fmla="*/ 0 60000 65536"/>
                  <a:gd name="T6" fmla="*/ 0 w 233"/>
                  <a:gd name="T7" fmla="*/ 0 h 57"/>
                  <a:gd name="T8" fmla="*/ 233 w 233"/>
                  <a:gd name="T9" fmla="*/ 57 h 57"/>
                </a:gdLst>
                <a:ahLst/>
                <a:cxnLst>
                  <a:cxn ang="T4">
                    <a:pos x="T0" y="T1"/>
                  </a:cxn>
                  <a:cxn ang="T5">
                    <a:pos x="T2" y="T3"/>
                  </a:cxn>
                </a:cxnLst>
                <a:rect l="T6" t="T7" r="T8" b="T9"/>
                <a:pathLst>
                  <a:path w="233" h="57">
                    <a:moveTo>
                      <a:pt x="0" y="0"/>
                    </a:moveTo>
                    <a:lnTo>
                      <a:pt x="232" y="56"/>
                    </a:lnTo>
                  </a:path>
                </a:pathLst>
              </a:custGeom>
              <a:noFill/>
              <a:ln w="12700">
                <a:solidFill>
                  <a:srgbClr val="000000"/>
                </a:solidFill>
                <a:round/>
                <a:headEnd type="none" w="med" len="med"/>
                <a:tailEnd type="none" w="med" len="med"/>
              </a:ln>
            </p:spPr>
            <p:txBody>
              <a:bodyPr wrap="none" anchor="ctr"/>
              <a:lstStyle/>
              <a:p>
                <a:endParaRPr lang="en-US" sz="1568" dirty="0"/>
              </a:p>
            </p:txBody>
          </p:sp>
          <p:sp>
            <p:nvSpPr>
              <p:cNvPr id="55" name="Freeform 35">
                <a:extLst>
                  <a:ext uri="{FF2B5EF4-FFF2-40B4-BE49-F238E27FC236}">
                    <a16:creationId xmlns:a16="http://schemas.microsoft.com/office/drawing/2014/main" id="{41801E27-76C4-9444-9D7C-36F8E5865AE2}"/>
                  </a:ext>
                </a:extLst>
              </p:cNvPr>
              <p:cNvSpPr>
                <a:spLocks/>
              </p:cNvSpPr>
              <p:nvPr/>
            </p:nvSpPr>
            <p:spPr bwMode="gray">
              <a:xfrm>
                <a:off x="2583" y="3057"/>
                <a:ext cx="241" cy="49"/>
              </a:xfrm>
              <a:custGeom>
                <a:avLst/>
                <a:gdLst>
                  <a:gd name="T0" fmla="*/ 0 w 241"/>
                  <a:gd name="T1" fmla="*/ 0 h 49"/>
                  <a:gd name="T2" fmla="*/ 240 w 241"/>
                  <a:gd name="T3" fmla="*/ 48 h 49"/>
                  <a:gd name="T4" fmla="*/ 0 60000 65536"/>
                  <a:gd name="T5" fmla="*/ 0 60000 65536"/>
                  <a:gd name="T6" fmla="*/ 0 w 241"/>
                  <a:gd name="T7" fmla="*/ 0 h 49"/>
                  <a:gd name="T8" fmla="*/ 241 w 241"/>
                  <a:gd name="T9" fmla="*/ 49 h 49"/>
                </a:gdLst>
                <a:ahLst/>
                <a:cxnLst>
                  <a:cxn ang="T4">
                    <a:pos x="T0" y="T1"/>
                  </a:cxn>
                  <a:cxn ang="T5">
                    <a:pos x="T2" y="T3"/>
                  </a:cxn>
                </a:cxnLst>
                <a:rect l="T6" t="T7" r="T8" b="T9"/>
                <a:pathLst>
                  <a:path w="241" h="49">
                    <a:moveTo>
                      <a:pt x="0" y="0"/>
                    </a:moveTo>
                    <a:lnTo>
                      <a:pt x="240" y="48"/>
                    </a:lnTo>
                  </a:path>
                </a:pathLst>
              </a:custGeom>
              <a:noFill/>
              <a:ln w="12700">
                <a:solidFill>
                  <a:srgbClr val="000000"/>
                </a:solidFill>
                <a:round/>
                <a:headEnd type="none" w="med" len="med"/>
                <a:tailEnd type="none" w="med" len="med"/>
              </a:ln>
            </p:spPr>
            <p:txBody>
              <a:bodyPr wrap="none" anchor="ctr"/>
              <a:lstStyle/>
              <a:p>
                <a:endParaRPr lang="en-US" sz="1568" dirty="0"/>
              </a:p>
            </p:txBody>
          </p:sp>
          <p:sp>
            <p:nvSpPr>
              <p:cNvPr id="56" name="Freeform 36">
                <a:extLst>
                  <a:ext uri="{FF2B5EF4-FFF2-40B4-BE49-F238E27FC236}">
                    <a16:creationId xmlns:a16="http://schemas.microsoft.com/office/drawing/2014/main" id="{69234936-AE03-324B-A9F2-E208DF1AFFB9}"/>
                  </a:ext>
                </a:extLst>
              </p:cNvPr>
              <p:cNvSpPr>
                <a:spLocks/>
              </p:cNvSpPr>
              <p:nvPr/>
            </p:nvSpPr>
            <p:spPr bwMode="gray">
              <a:xfrm>
                <a:off x="2583" y="3017"/>
                <a:ext cx="241" cy="41"/>
              </a:xfrm>
              <a:custGeom>
                <a:avLst/>
                <a:gdLst>
                  <a:gd name="T0" fmla="*/ 0 w 241"/>
                  <a:gd name="T1" fmla="*/ 0 h 41"/>
                  <a:gd name="T2" fmla="*/ 240 w 241"/>
                  <a:gd name="T3" fmla="*/ 40 h 41"/>
                  <a:gd name="T4" fmla="*/ 0 60000 65536"/>
                  <a:gd name="T5" fmla="*/ 0 60000 65536"/>
                  <a:gd name="T6" fmla="*/ 0 w 241"/>
                  <a:gd name="T7" fmla="*/ 0 h 41"/>
                  <a:gd name="T8" fmla="*/ 241 w 241"/>
                  <a:gd name="T9" fmla="*/ 41 h 41"/>
                </a:gdLst>
                <a:ahLst/>
                <a:cxnLst>
                  <a:cxn ang="T4">
                    <a:pos x="T0" y="T1"/>
                  </a:cxn>
                  <a:cxn ang="T5">
                    <a:pos x="T2" y="T3"/>
                  </a:cxn>
                </a:cxnLst>
                <a:rect l="T6" t="T7" r="T8" b="T9"/>
                <a:pathLst>
                  <a:path w="241" h="41">
                    <a:moveTo>
                      <a:pt x="0" y="0"/>
                    </a:moveTo>
                    <a:lnTo>
                      <a:pt x="240" y="40"/>
                    </a:lnTo>
                  </a:path>
                </a:pathLst>
              </a:custGeom>
              <a:noFill/>
              <a:ln w="12700">
                <a:solidFill>
                  <a:srgbClr val="000000"/>
                </a:solidFill>
                <a:round/>
                <a:headEnd type="none" w="med" len="med"/>
                <a:tailEnd type="none" w="med" len="med"/>
              </a:ln>
            </p:spPr>
            <p:txBody>
              <a:bodyPr wrap="none" anchor="ctr"/>
              <a:lstStyle/>
              <a:p>
                <a:endParaRPr lang="en-US" sz="1568" dirty="0"/>
              </a:p>
            </p:txBody>
          </p:sp>
          <p:sp>
            <p:nvSpPr>
              <p:cNvPr id="57" name="Freeform 37">
                <a:extLst>
                  <a:ext uri="{FF2B5EF4-FFF2-40B4-BE49-F238E27FC236}">
                    <a16:creationId xmlns:a16="http://schemas.microsoft.com/office/drawing/2014/main" id="{70098754-414C-3F49-99E7-6C55EC2290A6}"/>
                  </a:ext>
                </a:extLst>
              </p:cNvPr>
              <p:cNvSpPr>
                <a:spLocks/>
              </p:cNvSpPr>
              <p:nvPr/>
            </p:nvSpPr>
            <p:spPr bwMode="gray">
              <a:xfrm>
                <a:off x="2583" y="2977"/>
                <a:ext cx="241" cy="33"/>
              </a:xfrm>
              <a:custGeom>
                <a:avLst/>
                <a:gdLst>
                  <a:gd name="T0" fmla="*/ 0 w 241"/>
                  <a:gd name="T1" fmla="*/ 0 h 33"/>
                  <a:gd name="T2" fmla="*/ 240 w 241"/>
                  <a:gd name="T3" fmla="*/ 32 h 33"/>
                  <a:gd name="T4" fmla="*/ 0 60000 65536"/>
                  <a:gd name="T5" fmla="*/ 0 60000 65536"/>
                  <a:gd name="T6" fmla="*/ 0 w 241"/>
                  <a:gd name="T7" fmla="*/ 0 h 33"/>
                  <a:gd name="T8" fmla="*/ 241 w 241"/>
                  <a:gd name="T9" fmla="*/ 33 h 33"/>
                </a:gdLst>
                <a:ahLst/>
                <a:cxnLst>
                  <a:cxn ang="T4">
                    <a:pos x="T0" y="T1"/>
                  </a:cxn>
                  <a:cxn ang="T5">
                    <a:pos x="T2" y="T3"/>
                  </a:cxn>
                </a:cxnLst>
                <a:rect l="T6" t="T7" r="T8" b="T9"/>
                <a:pathLst>
                  <a:path w="241" h="33">
                    <a:moveTo>
                      <a:pt x="0" y="0"/>
                    </a:moveTo>
                    <a:lnTo>
                      <a:pt x="240" y="32"/>
                    </a:lnTo>
                  </a:path>
                </a:pathLst>
              </a:custGeom>
              <a:noFill/>
              <a:ln w="12700">
                <a:solidFill>
                  <a:srgbClr val="000000"/>
                </a:solidFill>
                <a:round/>
                <a:headEnd type="none" w="med" len="med"/>
                <a:tailEnd type="none" w="med" len="med"/>
              </a:ln>
            </p:spPr>
            <p:txBody>
              <a:bodyPr wrap="none" anchor="ctr"/>
              <a:lstStyle/>
              <a:p>
                <a:endParaRPr lang="en-US" sz="1568" dirty="0"/>
              </a:p>
            </p:txBody>
          </p:sp>
          <p:sp>
            <p:nvSpPr>
              <p:cNvPr id="58" name="Freeform 38">
                <a:extLst>
                  <a:ext uri="{FF2B5EF4-FFF2-40B4-BE49-F238E27FC236}">
                    <a16:creationId xmlns:a16="http://schemas.microsoft.com/office/drawing/2014/main" id="{8C84566E-6774-8A4F-9FE8-CD5D2AA513B7}"/>
                  </a:ext>
                </a:extLst>
              </p:cNvPr>
              <p:cNvSpPr>
                <a:spLocks/>
              </p:cNvSpPr>
              <p:nvPr/>
            </p:nvSpPr>
            <p:spPr bwMode="gray">
              <a:xfrm>
                <a:off x="2583" y="2937"/>
                <a:ext cx="233" cy="25"/>
              </a:xfrm>
              <a:custGeom>
                <a:avLst/>
                <a:gdLst>
                  <a:gd name="T0" fmla="*/ 0 w 233"/>
                  <a:gd name="T1" fmla="*/ 0 h 25"/>
                  <a:gd name="T2" fmla="*/ 232 w 233"/>
                  <a:gd name="T3" fmla="*/ 24 h 25"/>
                  <a:gd name="T4" fmla="*/ 0 60000 65536"/>
                  <a:gd name="T5" fmla="*/ 0 60000 65536"/>
                  <a:gd name="T6" fmla="*/ 0 w 233"/>
                  <a:gd name="T7" fmla="*/ 0 h 25"/>
                  <a:gd name="T8" fmla="*/ 233 w 233"/>
                  <a:gd name="T9" fmla="*/ 25 h 25"/>
                </a:gdLst>
                <a:ahLst/>
                <a:cxnLst>
                  <a:cxn ang="T4">
                    <a:pos x="T0" y="T1"/>
                  </a:cxn>
                  <a:cxn ang="T5">
                    <a:pos x="T2" y="T3"/>
                  </a:cxn>
                </a:cxnLst>
                <a:rect l="T6" t="T7" r="T8" b="T9"/>
                <a:pathLst>
                  <a:path w="233" h="25">
                    <a:moveTo>
                      <a:pt x="0" y="0"/>
                    </a:moveTo>
                    <a:lnTo>
                      <a:pt x="232" y="24"/>
                    </a:lnTo>
                  </a:path>
                </a:pathLst>
              </a:custGeom>
              <a:noFill/>
              <a:ln w="12700">
                <a:solidFill>
                  <a:srgbClr val="000000"/>
                </a:solidFill>
                <a:round/>
                <a:headEnd type="none" w="med" len="med"/>
                <a:tailEnd type="none" w="med" len="med"/>
              </a:ln>
            </p:spPr>
            <p:txBody>
              <a:bodyPr wrap="none" anchor="ctr"/>
              <a:lstStyle/>
              <a:p>
                <a:endParaRPr lang="en-US" sz="1568" dirty="0"/>
              </a:p>
            </p:txBody>
          </p:sp>
          <p:sp>
            <p:nvSpPr>
              <p:cNvPr id="59" name="Freeform 39">
                <a:extLst>
                  <a:ext uri="{FF2B5EF4-FFF2-40B4-BE49-F238E27FC236}">
                    <a16:creationId xmlns:a16="http://schemas.microsoft.com/office/drawing/2014/main" id="{C95F04AD-A4E9-0E41-B0CF-8F2B02D51C69}"/>
                  </a:ext>
                </a:extLst>
              </p:cNvPr>
              <p:cNvSpPr>
                <a:spLocks/>
              </p:cNvSpPr>
              <p:nvPr/>
            </p:nvSpPr>
            <p:spPr bwMode="gray">
              <a:xfrm>
                <a:off x="2583" y="2889"/>
                <a:ext cx="233" cy="33"/>
              </a:xfrm>
              <a:custGeom>
                <a:avLst/>
                <a:gdLst>
                  <a:gd name="T0" fmla="*/ 0 w 233"/>
                  <a:gd name="T1" fmla="*/ 0 h 33"/>
                  <a:gd name="T2" fmla="*/ 232 w 233"/>
                  <a:gd name="T3" fmla="*/ 32 h 33"/>
                  <a:gd name="T4" fmla="*/ 0 60000 65536"/>
                  <a:gd name="T5" fmla="*/ 0 60000 65536"/>
                  <a:gd name="T6" fmla="*/ 0 w 233"/>
                  <a:gd name="T7" fmla="*/ 0 h 33"/>
                  <a:gd name="T8" fmla="*/ 233 w 233"/>
                  <a:gd name="T9" fmla="*/ 33 h 33"/>
                </a:gdLst>
                <a:ahLst/>
                <a:cxnLst>
                  <a:cxn ang="T4">
                    <a:pos x="T0" y="T1"/>
                  </a:cxn>
                  <a:cxn ang="T5">
                    <a:pos x="T2" y="T3"/>
                  </a:cxn>
                </a:cxnLst>
                <a:rect l="T6" t="T7" r="T8" b="T9"/>
                <a:pathLst>
                  <a:path w="233" h="33">
                    <a:moveTo>
                      <a:pt x="0" y="0"/>
                    </a:moveTo>
                    <a:lnTo>
                      <a:pt x="232" y="32"/>
                    </a:lnTo>
                  </a:path>
                </a:pathLst>
              </a:custGeom>
              <a:noFill/>
              <a:ln w="12700">
                <a:solidFill>
                  <a:srgbClr val="000000"/>
                </a:solidFill>
                <a:round/>
                <a:headEnd type="none" w="med" len="med"/>
                <a:tailEnd type="none" w="med" len="med"/>
              </a:ln>
            </p:spPr>
            <p:txBody>
              <a:bodyPr wrap="none" anchor="ctr"/>
              <a:lstStyle/>
              <a:p>
                <a:endParaRPr lang="en-US" sz="1568" dirty="0"/>
              </a:p>
            </p:txBody>
          </p:sp>
          <p:sp>
            <p:nvSpPr>
              <p:cNvPr id="60" name="Freeform 40">
                <a:extLst>
                  <a:ext uri="{FF2B5EF4-FFF2-40B4-BE49-F238E27FC236}">
                    <a16:creationId xmlns:a16="http://schemas.microsoft.com/office/drawing/2014/main" id="{EE2A6E0D-50F0-EF43-8C8C-22053785A740}"/>
                  </a:ext>
                </a:extLst>
              </p:cNvPr>
              <p:cNvSpPr>
                <a:spLocks/>
              </p:cNvSpPr>
              <p:nvPr/>
            </p:nvSpPr>
            <p:spPr bwMode="gray">
              <a:xfrm>
                <a:off x="2583" y="2849"/>
                <a:ext cx="233" cy="25"/>
              </a:xfrm>
              <a:custGeom>
                <a:avLst/>
                <a:gdLst>
                  <a:gd name="T0" fmla="*/ 0 w 233"/>
                  <a:gd name="T1" fmla="*/ 0 h 25"/>
                  <a:gd name="T2" fmla="*/ 232 w 233"/>
                  <a:gd name="T3" fmla="*/ 24 h 25"/>
                  <a:gd name="T4" fmla="*/ 0 60000 65536"/>
                  <a:gd name="T5" fmla="*/ 0 60000 65536"/>
                  <a:gd name="T6" fmla="*/ 0 w 233"/>
                  <a:gd name="T7" fmla="*/ 0 h 25"/>
                  <a:gd name="T8" fmla="*/ 233 w 233"/>
                  <a:gd name="T9" fmla="*/ 25 h 25"/>
                </a:gdLst>
                <a:ahLst/>
                <a:cxnLst>
                  <a:cxn ang="T4">
                    <a:pos x="T0" y="T1"/>
                  </a:cxn>
                  <a:cxn ang="T5">
                    <a:pos x="T2" y="T3"/>
                  </a:cxn>
                </a:cxnLst>
                <a:rect l="T6" t="T7" r="T8" b="T9"/>
                <a:pathLst>
                  <a:path w="233" h="25">
                    <a:moveTo>
                      <a:pt x="0" y="0"/>
                    </a:moveTo>
                    <a:lnTo>
                      <a:pt x="232" y="24"/>
                    </a:lnTo>
                  </a:path>
                </a:pathLst>
              </a:custGeom>
              <a:noFill/>
              <a:ln w="12700">
                <a:solidFill>
                  <a:srgbClr val="000000"/>
                </a:solidFill>
                <a:round/>
                <a:headEnd type="none" w="med" len="med"/>
                <a:tailEnd type="none" w="med" len="med"/>
              </a:ln>
            </p:spPr>
            <p:txBody>
              <a:bodyPr wrap="none" anchor="ctr"/>
              <a:lstStyle/>
              <a:p>
                <a:endParaRPr lang="en-US" sz="1568" dirty="0"/>
              </a:p>
            </p:txBody>
          </p:sp>
          <p:sp>
            <p:nvSpPr>
              <p:cNvPr id="61" name="Freeform 41">
                <a:extLst>
                  <a:ext uri="{FF2B5EF4-FFF2-40B4-BE49-F238E27FC236}">
                    <a16:creationId xmlns:a16="http://schemas.microsoft.com/office/drawing/2014/main" id="{B34527E1-4C08-3A45-838C-E186157C371B}"/>
                  </a:ext>
                </a:extLst>
              </p:cNvPr>
              <p:cNvSpPr>
                <a:spLocks/>
              </p:cNvSpPr>
              <p:nvPr/>
            </p:nvSpPr>
            <p:spPr bwMode="gray">
              <a:xfrm>
                <a:off x="2583" y="2809"/>
                <a:ext cx="233" cy="17"/>
              </a:xfrm>
              <a:custGeom>
                <a:avLst/>
                <a:gdLst>
                  <a:gd name="T0" fmla="*/ 0 w 233"/>
                  <a:gd name="T1" fmla="*/ 0 h 17"/>
                  <a:gd name="T2" fmla="*/ 232 w 233"/>
                  <a:gd name="T3" fmla="*/ 16 h 17"/>
                  <a:gd name="T4" fmla="*/ 0 60000 65536"/>
                  <a:gd name="T5" fmla="*/ 0 60000 65536"/>
                  <a:gd name="T6" fmla="*/ 0 w 233"/>
                  <a:gd name="T7" fmla="*/ 0 h 17"/>
                  <a:gd name="T8" fmla="*/ 233 w 233"/>
                  <a:gd name="T9" fmla="*/ 17 h 17"/>
                </a:gdLst>
                <a:ahLst/>
                <a:cxnLst>
                  <a:cxn ang="T4">
                    <a:pos x="T0" y="T1"/>
                  </a:cxn>
                  <a:cxn ang="T5">
                    <a:pos x="T2" y="T3"/>
                  </a:cxn>
                </a:cxnLst>
                <a:rect l="T6" t="T7" r="T8" b="T9"/>
                <a:pathLst>
                  <a:path w="233" h="17">
                    <a:moveTo>
                      <a:pt x="0" y="0"/>
                    </a:moveTo>
                    <a:lnTo>
                      <a:pt x="232" y="16"/>
                    </a:lnTo>
                  </a:path>
                </a:pathLst>
              </a:custGeom>
              <a:noFill/>
              <a:ln w="12700">
                <a:solidFill>
                  <a:srgbClr val="000000"/>
                </a:solidFill>
                <a:round/>
                <a:headEnd type="none" w="med" len="med"/>
                <a:tailEnd type="none" w="med" len="med"/>
              </a:ln>
            </p:spPr>
            <p:txBody>
              <a:bodyPr wrap="none" anchor="ctr"/>
              <a:lstStyle/>
              <a:p>
                <a:endParaRPr lang="en-US" sz="1568" dirty="0"/>
              </a:p>
            </p:txBody>
          </p:sp>
          <p:sp>
            <p:nvSpPr>
              <p:cNvPr id="62" name="Freeform 42">
                <a:extLst>
                  <a:ext uri="{FF2B5EF4-FFF2-40B4-BE49-F238E27FC236}">
                    <a16:creationId xmlns:a16="http://schemas.microsoft.com/office/drawing/2014/main" id="{11C6AEE7-D5AD-6D47-B010-1054F3AEB25E}"/>
                  </a:ext>
                </a:extLst>
              </p:cNvPr>
              <p:cNvSpPr>
                <a:spLocks/>
              </p:cNvSpPr>
              <p:nvPr/>
            </p:nvSpPr>
            <p:spPr bwMode="gray">
              <a:xfrm>
                <a:off x="2583" y="2769"/>
                <a:ext cx="233" cy="9"/>
              </a:xfrm>
              <a:custGeom>
                <a:avLst/>
                <a:gdLst>
                  <a:gd name="T0" fmla="*/ 0 w 233"/>
                  <a:gd name="T1" fmla="*/ 0 h 9"/>
                  <a:gd name="T2" fmla="*/ 232 w 233"/>
                  <a:gd name="T3" fmla="*/ 8 h 9"/>
                  <a:gd name="T4" fmla="*/ 0 60000 65536"/>
                  <a:gd name="T5" fmla="*/ 0 60000 65536"/>
                  <a:gd name="T6" fmla="*/ 0 w 233"/>
                  <a:gd name="T7" fmla="*/ 0 h 9"/>
                  <a:gd name="T8" fmla="*/ 233 w 233"/>
                  <a:gd name="T9" fmla="*/ 9 h 9"/>
                </a:gdLst>
                <a:ahLst/>
                <a:cxnLst>
                  <a:cxn ang="T4">
                    <a:pos x="T0" y="T1"/>
                  </a:cxn>
                  <a:cxn ang="T5">
                    <a:pos x="T2" y="T3"/>
                  </a:cxn>
                </a:cxnLst>
                <a:rect l="T6" t="T7" r="T8" b="T9"/>
                <a:pathLst>
                  <a:path w="233" h="9">
                    <a:moveTo>
                      <a:pt x="0" y="0"/>
                    </a:moveTo>
                    <a:lnTo>
                      <a:pt x="232" y="8"/>
                    </a:lnTo>
                  </a:path>
                </a:pathLst>
              </a:custGeom>
              <a:noFill/>
              <a:ln w="12700">
                <a:solidFill>
                  <a:srgbClr val="000000"/>
                </a:solidFill>
                <a:round/>
                <a:headEnd type="none" w="med" len="med"/>
                <a:tailEnd type="none" w="med" len="med"/>
              </a:ln>
            </p:spPr>
            <p:txBody>
              <a:bodyPr wrap="none" anchor="ctr"/>
              <a:lstStyle/>
              <a:p>
                <a:endParaRPr lang="en-US" sz="1568" dirty="0"/>
              </a:p>
            </p:txBody>
          </p:sp>
          <p:sp>
            <p:nvSpPr>
              <p:cNvPr id="63" name="Freeform 43">
                <a:extLst>
                  <a:ext uri="{FF2B5EF4-FFF2-40B4-BE49-F238E27FC236}">
                    <a16:creationId xmlns:a16="http://schemas.microsoft.com/office/drawing/2014/main" id="{5154CE54-B47B-7740-948F-3C5CF5DF03B7}"/>
                  </a:ext>
                </a:extLst>
              </p:cNvPr>
              <p:cNvSpPr>
                <a:spLocks/>
              </p:cNvSpPr>
              <p:nvPr/>
            </p:nvSpPr>
            <p:spPr bwMode="gray">
              <a:xfrm>
                <a:off x="2631" y="1977"/>
                <a:ext cx="1" cy="1505"/>
              </a:xfrm>
              <a:custGeom>
                <a:avLst/>
                <a:gdLst>
                  <a:gd name="T0" fmla="*/ 0 w 1"/>
                  <a:gd name="T1" fmla="*/ 0 h 1505"/>
                  <a:gd name="T2" fmla="*/ 0 w 1"/>
                  <a:gd name="T3" fmla="*/ 1504 h 1505"/>
                  <a:gd name="T4" fmla="*/ 0 60000 65536"/>
                  <a:gd name="T5" fmla="*/ 0 60000 65536"/>
                  <a:gd name="T6" fmla="*/ 0 w 1"/>
                  <a:gd name="T7" fmla="*/ 0 h 1505"/>
                  <a:gd name="T8" fmla="*/ 1 w 1"/>
                  <a:gd name="T9" fmla="*/ 1505 h 1505"/>
                </a:gdLst>
                <a:ahLst/>
                <a:cxnLst>
                  <a:cxn ang="T4">
                    <a:pos x="T0" y="T1"/>
                  </a:cxn>
                  <a:cxn ang="T5">
                    <a:pos x="T2" y="T3"/>
                  </a:cxn>
                </a:cxnLst>
                <a:rect l="T6" t="T7" r="T8" b="T9"/>
                <a:pathLst>
                  <a:path w="1" h="1505">
                    <a:moveTo>
                      <a:pt x="0" y="0"/>
                    </a:moveTo>
                    <a:lnTo>
                      <a:pt x="0" y="1504"/>
                    </a:lnTo>
                  </a:path>
                </a:pathLst>
              </a:custGeom>
              <a:noFill/>
              <a:ln w="12700">
                <a:solidFill>
                  <a:srgbClr val="000000"/>
                </a:solidFill>
                <a:round/>
                <a:headEnd type="none" w="med" len="med"/>
                <a:tailEnd type="none" w="med" len="med"/>
              </a:ln>
            </p:spPr>
            <p:txBody>
              <a:bodyPr wrap="none" anchor="ctr"/>
              <a:lstStyle/>
              <a:p>
                <a:endParaRPr lang="en-US" sz="1568" dirty="0"/>
              </a:p>
            </p:txBody>
          </p:sp>
          <p:sp>
            <p:nvSpPr>
              <p:cNvPr id="64" name="Freeform 44">
                <a:extLst>
                  <a:ext uri="{FF2B5EF4-FFF2-40B4-BE49-F238E27FC236}">
                    <a16:creationId xmlns:a16="http://schemas.microsoft.com/office/drawing/2014/main" id="{AB2F3FBD-1B7B-8345-80E1-E4097C0894A6}"/>
                  </a:ext>
                </a:extLst>
              </p:cNvPr>
              <p:cNvSpPr>
                <a:spLocks/>
              </p:cNvSpPr>
              <p:nvPr/>
            </p:nvSpPr>
            <p:spPr bwMode="gray">
              <a:xfrm>
                <a:off x="2679" y="1953"/>
                <a:ext cx="1" cy="1553"/>
              </a:xfrm>
              <a:custGeom>
                <a:avLst/>
                <a:gdLst>
                  <a:gd name="T0" fmla="*/ 0 w 1"/>
                  <a:gd name="T1" fmla="*/ 0 h 1553"/>
                  <a:gd name="T2" fmla="*/ 0 w 1"/>
                  <a:gd name="T3" fmla="*/ 1552 h 1553"/>
                  <a:gd name="T4" fmla="*/ 0 60000 65536"/>
                  <a:gd name="T5" fmla="*/ 0 60000 65536"/>
                  <a:gd name="T6" fmla="*/ 0 w 1"/>
                  <a:gd name="T7" fmla="*/ 0 h 1553"/>
                  <a:gd name="T8" fmla="*/ 1 w 1"/>
                  <a:gd name="T9" fmla="*/ 1553 h 1553"/>
                </a:gdLst>
                <a:ahLst/>
                <a:cxnLst>
                  <a:cxn ang="T4">
                    <a:pos x="T0" y="T1"/>
                  </a:cxn>
                  <a:cxn ang="T5">
                    <a:pos x="T2" y="T3"/>
                  </a:cxn>
                </a:cxnLst>
                <a:rect l="T6" t="T7" r="T8" b="T9"/>
                <a:pathLst>
                  <a:path w="1" h="1553">
                    <a:moveTo>
                      <a:pt x="0" y="0"/>
                    </a:moveTo>
                    <a:lnTo>
                      <a:pt x="0" y="1552"/>
                    </a:lnTo>
                  </a:path>
                </a:pathLst>
              </a:custGeom>
              <a:noFill/>
              <a:ln w="12700">
                <a:solidFill>
                  <a:srgbClr val="000000"/>
                </a:solidFill>
                <a:round/>
                <a:headEnd type="none" w="med" len="med"/>
                <a:tailEnd type="none" w="med" len="med"/>
              </a:ln>
            </p:spPr>
            <p:txBody>
              <a:bodyPr wrap="none" anchor="ctr"/>
              <a:lstStyle/>
              <a:p>
                <a:endParaRPr lang="en-US" sz="1568" dirty="0"/>
              </a:p>
            </p:txBody>
          </p:sp>
          <p:sp>
            <p:nvSpPr>
              <p:cNvPr id="65" name="Freeform 45">
                <a:extLst>
                  <a:ext uri="{FF2B5EF4-FFF2-40B4-BE49-F238E27FC236}">
                    <a16:creationId xmlns:a16="http://schemas.microsoft.com/office/drawing/2014/main" id="{BA26EA4C-6208-E344-89D6-7DCE6CEB5572}"/>
                  </a:ext>
                </a:extLst>
              </p:cNvPr>
              <p:cNvSpPr>
                <a:spLocks/>
              </p:cNvSpPr>
              <p:nvPr/>
            </p:nvSpPr>
            <p:spPr bwMode="gray">
              <a:xfrm>
                <a:off x="2727" y="1921"/>
                <a:ext cx="1" cy="1609"/>
              </a:xfrm>
              <a:custGeom>
                <a:avLst/>
                <a:gdLst>
                  <a:gd name="T0" fmla="*/ 0 w 1"/>
                  <a:gd name="T1" fmla="*/ 0 h 1609"/>
                  <a:gd name="T2" fmla="*/ 0 w 1"/>
                  <a:gd name="T3" fmla="*/ 1608 h 1609"/>
                  <a:gd name="T4" fmla="*/ 0 60000 65536"/>
                  <a:gd name="T5" fmla="*/ 0 60000 65536"/>
                  <a:gd name="T6" fmla="*/ 0 w 1"/>
                  <a:gd name="T7" fmla="*/ 0 h 1609"/>
                  <a:gd name="T8" fmla="*/ 1 w 1"/>
                  <a:gd name="T9" fmla="*/ 1609 h 1609"/>
                </a:gdLst>
                <a:ahLst/>
                <a:cxnLst>
                  <a:cxn ang="T4">
                    <a:pos x="T0" y="T1"/>
                  </a:cxn>
                  <a:cxn ang="T5">
                    <a:pos x="T2" y="T3"/>
                  </a:cxn>
                </a:cxnLst>
                <a:rect l="T6" t="T7" r="T8" b="T9"/>
                <a:pathLst>
                  <a:path w="1" h="1609">
                    <a:moveTo>
                      <a:pt x="0" y="0"/>
                    </a:moveTo>
                    <a:lnTo>
                      <a:pt x="0" y="1608"/>
                    </a:lnTo>
                  </a:path>
                </a:pathLst>
              </a:custGeom>
              <a:noFill/>
              <a:ln w="12700">
                <a:solidFill>
                  <a:srgbClr val="000000"/>
                </a:solidFill>
                <a:round/>
                <a:headEnd type="none" w="med" len="med"/>
                <a:tailEnd type="none" w="med" len="med"/>
              </a:ln>
            </p:spPr>
            <p:txBody>
              <a:bodyPr wrap="none" anchor="ctr"/>
              <a:lstStyle/>
              <a:p>
                <a:endParaRPr lang="en-US" sz="1568" dirty="0"/>
              </a:p>
            </p:txBody>
          </p:sp>
          <p:sp>
            <p:nvSpPr>
              <p:cNvPr id="66" name="Freeform 46">
                <a:extLst>
                  <a:ext uri="{FF2B5EF4-FFF2-40B4-BE49-F238E27FC236}">
                    <a16:creationId xmlns:a16="http://schemas.microsoft.com/office/drawing/2014/main" id="{3FE7645C-8562-DB4B-8749-3B36C2FA1D78}"/>
                  </a:ext>
                </a:extLst>
              </p:cNvPr>
              <p:cNvSpPr>
                <a:spLocks/>
              </p:cNvSpPr>
              <p:nvPr/>
            </p:nvSpPr>
            <p:spPr bwMode="gray">
              <a:xfrm>
                <a:off x="2767" y="1905"/>
                <a:ext cx="1" cy="1665"/>
              </a:xfrm>
              <a:custGeom>
                <a:avLst/>
                <a:gdLst>
                  <a:gd name="T0" fmla="*/ 0 w 1"/>
                  <a:gd name="T1" fmla="*/ 0 h 1665"/>
                  <a:gd name="T2" fmla="*/ 0 w 1"/>
                  <a:gd name="T3" fmla="*/ 1664 h 1665"/>
                  <a:gd name="T4" fmla="*/ 0 60000 65536"/>
                  <a:gd name="T5" fmla="*/ 0 60000 65536"/>
                  <a:gd name="T6" fmla="*/ 0 w 1"/>
                  <a:gd name="T7" fmla="*/ 0 h 1665"/>
                  <a:gd name="T8" fmla="*/ 1 w 1"/>
                  <a:gd name="T9" fmla="*/ 1665 h 1665"/>
                </a:gdLst>
                <a:ahLst/>
                <a:cxnLst>
                  <a:cxn ang="T4">
                    <a:pos x="T0" y="T1"/>
                  </a:cxn>
                  <a:cxn ang="T5">
                    <a:pos x="T2" y="T3"/>
                  </a:cxn>
                </a:cxnLst>
                <a:rect l="T6" t="T7" r="T8" b="T9"/>
                <a:pathLst>
                  <a:path w="1" h="1665">
                    <a:moveTo>
                      <a:pt x="0" y="0"/>
                    </a:moveTo>
                    <a:lnTo>
                      <a:pt x="0" y="1664"/>
                    </a:lnTo>
                  </a:path>
                </a:pathLst>
              </a:custGeom>
              <a:noFill/>
              <a:ln w="12700">
                <a:solidFill>
                  <a:srgbClr val="000000"/>
                </a:solidFill>
                <a:round/>
                <a:headEnd type="none" w="med" len="med"/>
                <a:tailEnd type="none" w="med" len="med"/>
              </a:ln>
            </p:spPr>
            <p:txBody>
              <a:bodyPr wrap="none" anchor="ctr"/>
              <a:lstStyle/>
              <a:p>
                <a:endParaRPr lang="en-US" sz="1568" dirty="0"/>
              </a:p>
            </p:txBody>
          </p:sp>
        </p:grpSp>
        <p:sp>
          <p:nvSpPr>
            <p:cNvPr id="67" name="Isosceles Triangle 308">
              <a:extLst>
                <a:ext uri="{FF2B5EF4-FFF2-40B4-BE49-F238E27FC236}">
                  <a16:creationId xmlns:a16="http://schemas.microsoft.com/office/drawing/2014/main" id="{FA5697FB-A964-454A-9331-47C40D3DE594}"/>
                </a:ext>
              </a:extLst>
            </p:cNvPr>
            <p:cNvSpPr/>
            <p:nvPr/>
          </p:nvSpPr>
          <p:spPr bwMode="gray">
            <a:xfrm rot="5400000">
              <a:off x="2007894" y="4883346"/>
              <a:ext cx="914400" cy="284813"/>
            </a:xfrm>
            <a:prstGeom prst="triangle">
              <a:avLst/>
            </a:prstGeom>
            <a:solidFill>
              <a:schemeClr val="bg1">
                <a:lumMod val="75000"/>
              </a:schemeClr>
            </a:solidFill>
            <a:ln w="9525" cap="flat" cmpd="sng" algn="ctr">
              <a:noFill/>
              <a:prstDash val="solid"/>
              <a:round/>
              <a:headEnd type="none" w="med" len="med"/>
              <a:tailEnd type="none" w="med" len="med"/>
            </a:ln>
            <a:effectLst/>
          </p:spPr>
          <p:txBody>
            <a:bodyPr vert="horz" wrap="square" lIns="89614" tIns="44807" rIns="89614" bIns="44807" numCol="1" rtlCol="0" anchor="t" anchorCtr="0" compatLnSpc="1">
              <a:prstTxWarp prst="textNoShape">
                <a:avLst/>
              </a:prstTxWarp>
            </a:bodyPr>
            <a:lstStyle/>
            <a:p>
              <a:pPr algn="l" rtl="0" fontAlgn="base">
                <a:spcBef>
                  <a:spcPct val="0"/>
                </a:spcBef>
                <a:spcAft>
                  <a:spcPct val="0"/>
                </a:spcAft>
              </a:pPr>
              <a:endParaRPr lang="en-US" sz="1960" b="1" dirty="0">
                <a:solidFill>
                  <a:srgbClr val="000000"/>
                </a:solidFill>
              </a:endParaRPr>
            </a:p>
          </p:txBody>
        </p:sp>
        <p:sp>
          <p:nvSpPr>
            <p:cNvPr id="68" name="Rectangle 67">
              <a:extLst>
                <a:ext uri="{FF2B5EF4-FFF2-40B4-BE49-F238E27FC236}">
                  <a16:creationId xmlns:a16="http://schemas.microsoft.com/office/drawing/2014/main" id="{06B3ABD6-A97C-404C-8439-C682756A9329}"/>
                </a:ext>
              </a:extLst>
            </p:cNvPr>
            <p:cNvSpPr/>
            <p:nvPr/>
          </p:nvSpPr>
          <p:spPr bwMode="auto">
            <a:xfrm>
              <a:off x="646289" y="3668062"/>
              <a:ext cx="1293861" cy="1600200"/>
            </a:xfrm>
            <a:prstGeom prst="rect">
              <a:avLst/>
            </a:prstGeom>
            <a:solidFill>
              <a:schemeClr val="bg1"/>
            </a:solidFill>
            <a:ln w="25400" cap="flat" cmpd="sng" algn="ctr">
              <a:solidFill>
                <a:srgbClr val="FF9900"/>
              </a:solidFill>
              <a:prstDash val="solid"/>
              <a:round/>
              <a:headEnd type="none" w="med" len="med"/>
              <a:tailEnd type="none" w="med" len="med"/>
            </a:ln>
            <a:effectLst/>
          </p:spPr>
          <p:txBody>
            <a:bodyPr vert="horz" wrap="square" lIns="89614" tIns="44807" rIns="89614" bIns="44807" numCol="1" rtlCol="0" anchor="t" anchorCtr="0" compatLnSpc="1">
              <a:prstTxWarp prst="textNoShape">
                <a:avLst/>
              </a:prstTxWarp>
            </a:bodyPr>
            <a:lstStyle/>
            <a:p>
              <a:pPr algn="ctr" defTabSz="896112"/>
              <a:endParaRPr lang="en-US" sz="1176" b="1" dirty="0"/>
            </a:p>
            <a:p>
              <a:pPr algn="ctr" defTabSz="896112"/>
              <a:r>
                <a:rPr lang="fr-FR" sz="1176" b="1" dirty="0"/>
                <a:t>PLAN S-É </a:t>
              </a:r>
            </a:p>
            <a:p>
              <a:pPr algn="ctr" defTabSz="896112"/>
              <a:endParaRPr lang="en-US" sz="1176" b="1" dirty="0"/>
            </a:p>
            <a:p>
              <a:pPr algn="ctr" defTabSz="896112"/>
              <a:endParaRPr lang="en-US" sz="1176" b="1" dirty="0"/>
            </a:p>
            <a:p>
              <a:pPr defTabSz="896112"/>
              <a:endParaRPr lang="en-US" sz="1176" b="1" dirty="0"/>
            </a:p>
          </p:txBody>
        </p:sp>
        <p:sp>
          <p:nvSpPr>
            <p:cNvPr id="69" name="TextBox 9">
              <a:extLst>
                <a:ext uri="{FF2B5EF4-FFF2-40B4-BE49-F238E27FC236}">
                  <a16:creationId xmlns:a16="http://schemas.microsoft.com/office/drawing/2014/main" id="{4C8A06A2-3612-4643-9DFF-8FE71000BDC6}"/>
                </a:ext>
              </a:extLst>
            </p:cNvPr>
            <p:cNvSpPr txBox="1"/>
            <p:nvPr>
              <p:custDataLst>
                <p:tags r:id="rId1"/>
              </p:custDataLst>
            </p:nvPr>
          </p:nvSpPr>
          <p:spPr>
            <a:xfrm>
              <a:off x="837552" y="4210970"/>
              <a:ext cx="1329300" cy="1617464"/>
            </a:xfrm>
            <a:prstGeom prst="rect">
              <a:avLst/>
            </a:prstGeom>
            <a:solidFill>
              <a:schemeClr val="bg1"/>
            </a:solidFill>
            <a:ln w="19050">
              <a:solidFill>
                <a:schemeClr val="tx1"/>
              </a:solidFill>
            </a:ln>
          </p:spPr>
          <p:txBody>
            <a:bodyPr vert="horz" lIns="74679" tIns="74679" rIns="74679" bIns="74679" rtlCol="0" anchor="t" anchorCtr="0">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lgn="ctr"/>
              <a:endParaRPr lang="en-US" sz="882" dirty="0"/>
            </a:p>
            <a:p>
              <a:pPr algn="ctr"/>
              <a:endParaRPr lang="en-US" sz="882" dirty="0"/>
            </a:p>
            <a:p>
              <a:pPr algn="ctr"/>
              <a:endParaRPr lang="en-US" sz="882" dirty="0"/>
            </a:p>
            <a:p>
              <a:pPr algn="ctr"/>
              <a:endParaRPr lang="en-US" sz="882" dirty="0"/>
            </a:p>
            <a:p>
              <a:pPr algn="ctr" defTabSz="896112">
                <a:buClrTx/>
              </a:pPr>
              <a:r>
                <a:rPr lang="fr-FR" sz="1176" b="1" dirty="0">
                  <a:latin typeface="Arial" charset="0"/>
                </a:rPr>
                <a:t>PLANS STRATÉGIQUES</a:t>
              </a:r>
            </a:p>
          </p:txBody>
        </p:sp>
      </p:grpSp>
      <p:pic>
        <p:nvPicPr>
          <p:cNvPr id="70" name="Picture 69">
            <a:extLst>
              <a:ext uri="{FF2B5EF4-FFF2-40B4-BE49-F238E27FC236}">
                <a16:creationId xmlns:a16="http://schemas.microsoft.com/office/drawing/2014/main" id="{9CC8310D-F60C-491C-9512-DFEC28AE7681}"/>
              </a:ext>
            </a:extLst>
          </p:cNvPr>
          <p:cNvPicPr>
            <a:picLocks noChangeAspect="1"/>
          </p:cNvPicPr>
          <p:nvPr/>
        </p:nvPicPr>
        <p:blipFill>
          <a:blip r:embed="rId3"/>
          <a:stretch>
            <a:fillRect/>
          </a:stretch>
        </p:blipFill>
        <p:spPr>
          <a:xfrm>
            <a:off x="233245" y="2462732"/>
            <a:ext cx="2513301" cy="3558436"/>
          </a:xfrm>
          <a:prstGeom prst="rect">
            <a:avLst/>
          </a:prstGeom>
          <a:ln>
            <a:solidFill>
              <a:schemeClr val="tx1"/>
            </a:solidFill>
          </a:ln>
        </p:spPr>
      </p:pic>
    </p:spTree>
    <p:extLst>
      <p:ext uri="{BB962C8B-B14F-4D97-AF65-F5344CB8AC3E}">
        <p14:creationId xmlns:p14="http://schemas.microsoft.com/office/powerpoint/2010/main" val="21641089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7163B84F-D666-A247-AD22-FB5B62B0A19B}"/>
              </a:ext>
            </a:extLst>
          </p:cNvPr>
          <p:cNvSpPr>
            <a:spLocks noGrp="1"/>
          </p:cNvSpPr>
          <p:nvPr>
            <p:ph type="title"/>
          </p:nvPr>
        </p:nvSpPr>
        <p:spPr>
          <a:xfrm>
            <a:off x="448072" y="767997"/>
            <a:ext cx="8065294" cy="443198"/>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Tri en vagues </a:t>
            </a:r>
          </a:p>
        </p:txBody>
      </p:sp>
      <p:sp>
        <p:nvSpPr>
          <p:cNvPr id="50" name="Title 1">
            <a:extLst>
              <a:ext uri="{FF2B5EF4-FFF2-40B4-BE49-F238E27FC236}">
                <a16:creationId xmlns:a16="http://schemas.microsoft.com/office/drawing/2014/main" id="{BDBB51EB-56A4-9345-A802-B224723D8688}"/>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Sélection et révision des indicateurs de l’outil carte de score</a:t>
            </a:r>
          </a:p>
        </p:txBody>
      </p:sp>
      <p:sp>
        <p:nvSpPr>
          <p:cNvPr id="30" name="Rectangle 29">
            <a:extLst>
              <a:ext uri="{FF2B5EF4-FFF2-40B4-BE49-F238E27FC236}">
                <a16:creationId xmlns:a16="http://schemas.microsoft.com/office/drawing/2014/main" id="{C6DF3175-FA70-EC47-A220-23742B19C326}"/>
              </a:ext>
            </a:extLst>
          </p:cNvPr>
          <p:cNvSpPr/>
          <p:nvPr/>
        </p:nvSpPr>
        <p:spPr>
          <a:xfrm>
            <a:off x="0" y="1238012"/>
            <a:ext cx="8961438" cy="1089379"/>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sp>
        <p:nvSpPr>
          <p:cNvPr id="31" name="Text Placeholder 5">
            <a:extLst>
              <a:ext uri="{FF2B5EF4-FFF2-40B4-BE49-F238E27FC236}">
                <a16:creationId xmlns:a16="http://schemas.microsoft.com/office/drawing/2014/main" id="{652BD367-3CB6-5241-9D60-3E50F1837AC6}"/>
              </a:ext>
            </a:extLst>
          </p:cNvPr>
          <p:cNvSpPr txBox="1">
            <a:spLocks/>
          </p:cNvSpPr>
          <p:nvPr/>
        </p:nvSpPr>
        <p:spPr>
          <a:xfrm>
            <a:off x="448072" y="1364665"/>
            <a:ext cx="8283333" cy="897875"/>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2352"/>
              </a:lnSpc>
              <a:spcAft>
                <a:spcPts val="588"/>
              </a:spcAft>
            </a:pPr>
            <a:r>
              <a:rPr lang="fr-FR" sz="1764" dirty="0">
                <a:solidFill>
                  <a:schemeClr val="bg1"/>
                </a:solidFill>
              </a:rPr>
              <a:t>Si aucune donnée n’est disponible pour un indicateur prioritaire, il peut être ajouté aux vagues futures. Il ne figurera sur la carte de score que lorsque les données seront disponibles. </a:t>
            </a:r>
            <a:endParaRPr lang="en-US" sz="1764" dirty="0">
              <a:solidFill>
                <a:schemeClr val="bg1"/>
              </a:solidFill>
            </a:endParaRPr>
          </a:p>
        </p:txBody>
      </p:sp>
      <p:grpSp>
        <p:nvGrpSpPr>
          <p:cNvPr id="3" name="Group 2">
            <a:extLst>
              <a:ext uri="{FF2B5EF4-FFF2-40B4-BE49-F238E27FC236}">
                <a16:creationId xmlns:a16="http://schemas.microsoft.com/office/drawing/2014/main" id="{73F82DE5-6041-6845-B185-8B117C07AD36}"/>
              </a:ext>
            </a:extLst>
          </p:cNvPr>
          <p:cNvGrpSpPr/>
          <p:nvPr/>
        </p:nvGrpSpPr>
        <p:grpSpPr>
          <a:xfrm>
            <a:off x="585941" y="2146518"/>
            <a:ext cx="7634455" cy="4502846"/>
            <a:chOff x="597878" y="178787"/>
            <a:chExt cx="7789984" cy="5993410"/>
          </a:xfrm>
        </p:grpSpPr>
        <p:sp>
          <p:nvSpPr>
            <p:cNvPr id="13" name="Arc 6">
              <a:extLst>
                <a:ext uri="{FF2B5EF4-FFF2-40B4-BE49-F238E27FC236}">
                  <a16:creationId xmlns:a16="http://schemas.microsoft.com/office/drawing/2014/main" id="{CDA29CE7-0DFB-DD40-8CB3-FC506D996B41}"/>
                </a:ext>
              </a:extLst>
            </p:cNvPr>
            <p:cNvSpPr>
              <a:spLocks/>
            </p:cNvSpPr>
            <p:nvPr/>
          </p:nvSpPr>
          <p:spPr bwMode="auto">
            <a:xfrm>
              <a:off x="5558481" y="2474394"/>
              <a:ext cx="2829381" cy="1704806"/>
            </a:xfrm>
            <a:custGeom>
              <a:avLst/>
              <a:gdLst>
                <a:gd name="T0" fmla="*/ 0 w 21286"/>
                <a:gd name="T1" fmla="*/ 2147483647 h 21600"/>
                <a:gd name="T2" fmla="*/ 2147483647 w 21286"/>
                <a:gd name="T3" fmla="*/ 2147483647 h 21600"/>
                <a:gd name="T4" fmla="*/ 2147483647 w 21286"/>
                <a:gd name="T5" fmla="*/ 2147483647 h 21600"/>
                <a:gd name="T6" fmla="*/ 0 60000 65536"/>
                <a:gd name="T7" fmla="*/ 0 60000 65536"/>
                <a:gd name="T8" fmla="*/ 0 60000 65536"/>
                <a:gd name="T9" fmla="*/ 0 w 21286"/>
                <a:gd name="T10" fmla="*/ 0 h 21600"/>
                <a:gd name="T11" fmla="*/ 21286 w 21286"/>
                <a:gd name="T12" fmla="*/ 21600 h 21600"/>
              </a:gdLst>
              <a:ahLst/>
              <a:cxnLst>
                <a:cxn ang="T6">
                  <a:pos x="T0" y="T1"/>
                </a:cxn>
                <a:cxn ang="T7">
                  <a:pos x="T2" y="T3"/>
                </a:cxn>
                <a:cxn ang="T8">
                  <a:pos x="T4" y="T5"/>
                </a:cxn>
              </a:cxnLst>
              <a:rect l="T9" t="T10" r="T11" b="T12"/>
              <a:pathLst>
                <a:path w="21286" h="21600" fill="none" extrusionOk="0">
                  <a:moveTo>
                    <a:pt x="0" y="12792"/>
                  </a:moveTo>
                  <a:cubicBezTo>
                    <a:pt x="3475" y="5010"/>
                    <a:pt x="11200" y="-1"/>
                    <a:pt x="19723" y="0"/>
                  </a:cubicBezTo>
                  <a:cubicBezTo>
                    <a:pt x="20244" y="0"/>
                    <a:pt x="20765" y="18"/>
                    <a:pt x="21286" y="56"/>
                  </a:cubicBezTo>
                </a:path>
                <a:path w="21286" h="21600" stroke="0" extrusionOk="0">
                  <a:moveTo>
                    <a:pt x="0" y="12792"/>
                  </a:moveTo>
                  <a:cubicBezTo>
                    <a:pt x="3475" y="5010"/>
                    <a:pt x="11200" y="-1"/>
                    <a:pt x="19723" y="0"/>
                  </a:cubicBezTo>
                  <a:cubicBezTo>
                    <a:pt x="20244" y="0"/>
                    <a:pt x="20765" y="18"/>
                    <a:pt x="21286" y="56"/>
                  </a:cubicBezTo>
                  <a:lnTo>
                    <a:pt x="19723" y="21600"/>
                  </a:lnTo>
                  <a:lnTo>
                    <a:pt x="0" y="12792"/>
                  </a:lnTo>
                  <a:close/>
                </a:path>
              </a:pathLst>
            </a:custGeom>
            <a:noFill/>
            <a:ln w="28575">
              <a:solidFill>
                <a:schemeClr val="accent4"/>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endParaRPr lang="en-US" sz="1372" dirty="0"/>
            </a:p>
          </p:txBody>
        </p:sp>
        <p:sp>
          <p:nvSpPr>
            <p:cNvPr id="21" name="Arc 5">
              <a:extLst>
                <a:ext uri="{FF2B5EF4-FFF2-40B4-BE49-F238E27FC236}">
                  <a16:creationId xmlns:a16="http://schemas.microsoft.com/office/drawing/2014/main" id="{E2BF0F1F-9F96-F14E-8743-EE5366A47102}"/>
                </a:ext>
              </a:extLst>
            </p:cNvPr>
            <p:cNvSpPr>
              <a:spLocks/>
            </p:cNvSpPr>
            <p:nvPr/>
          </p:nvSpPr>
          <p:spPr bwMode="auto">
            <a:xfrm>
              <a:off x="3078180" y="3484927"/>
              <a:ext cx="2829381" cy="1704806"/>
            </a:xfrm>
            <a:custGeom>
              <a:avLst/>
              <a:gdLst>
                <a:gd name="T0" fmla="*/ 0 w 21145"/>
                <a:gd name="T1" fmla="*/ 2147483647 h 21600"/>
                <a:gd name="T2" fmla="*/ 2147483647 w 21145"/>
                <a:gd name="T3" fmla="*/ 2147483647 h 21600"/>
                <a:gd name="T4" fmla="*/ 2147483647 w 21145"/>
                <a:gd name="T5" fmla="*/ 2147483647 h 21600"/>
                <a:gd name="T6" fmla="*/ 0 60000 65536"/>
                <a:gd name="T7" fmla="*/ 0 60000 65536"/>
                <a:gd name="T8" fmla="*/ 0 60000 65536"/>
                <a:gd name="T9" fmla="*/ 0 w 21145"/>
                <a:gd name="T10" fmla="*/ 0 h 21600"/>
                <a:gd name="T11" fmla="*/ 21145 w 21145"/>
                <a:gd name="T12" fmla="*/ 21600 h 21600"/>
              </a:gdLst>
              <a:ahLst/>
              <a:cxnLst>
                <a:cxn ang="T6">
                  <a:pos x="T0" y="T1"/>
                </a:cxn>
                <a:cxn ang="T7">
                  <a:pos x="T2" y="T3"/>
                </a:cxn>
                <a:cxn ang="T8">
                  <a:pos x="T4" y="T5"/>
                </a:cxn>
              </a:cxnLst>
              <a:rect l="T9" t="T10" r="T11" b="T12"/>
              <a:pathLst>
                <a:path w="21145" h="21600" fill="none" extrusionOk="0">
                  <a:moveTo>
                    <a:pt x="0" y="12483"/>
                  </a:moveTo>
                  <a:cubicBezTo>
                    <a:pt x="3545" y="4868"/>
                    <a:pt x="11182" y="-1"/>
                    <a:pt x="19582" y="0"/>
                  </a:cubicBezTo>
                  <a:cubicBezTo>
                    <a:pt x="20103" y="0"/>
                    <a:pt x="20624" y="18"/>
                    <a:pt x="21145" y="56"/>
                  </a:cubicBezTo>
                </a:path>
                <a:path w="21145" h="21600" stroke="0" extrusionOk="0">
                  <a:moveTo>
                    <a:pt x="0" y="12483"/>
                  </a:moveTo>
                  <a:cubicBezTo>
                    <a:pt x="3545" y="4868"/>
                    <a:pt x="11182" y="-1"/>
                    <a:pt x="19582" y="0"/>
                  </a:cubicBezTo>
                  <a:cubicBezTo>
                    <a:pt x="20103" y="0"/>
                    <a:pt x="20624" y="18"/>
                    <a:pt x="21145" y="56"/>
                  </a:cubicBezTo>
                  <a:lnTo>
                    <a:pt x="19582" y="21600"/>
                  </a:lnTo>
                  <a:lnTo>
                    <a:pt x="0" y="12483"/>
                  </a:lnTo>
                  <a:close/>
                </a:path>
              </a:pathLst>
            </a:custGeom>
            <a:noFill/>
            <a:ln w="28575">
              <a:solidFill>
                <a:schemeClr val="accent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endParaRPr lang="en-US" sz="1372" dirty="0"/>
            </a:p>
          </p:txBody>
        </p:sp>
        <p:sp>
          <p:nvSpPr>
            <p:cNvPr id="23" name="Arc 4">
              <a:extLst>
                <a:ext uri="{FF2B5EF4-FFF2-40B4-BE49-F238E27FC236}">
                  <a16:creationId xmlns:a16="http://schemas.microsoft.com/office/drawing/2014/main" id="{8A68EF16-D23E-594B-86E3-EEC8D82EBB03}"/>
                </a:ext>
              </a:extLst>
            </p:cNvPr>
            <p:cNvSpPr>
              <a:spLocks/>
            </p:cNvSpPr>
            <p:nvPr/>
          </p:nvSpPr>
          <p:spPr bwMode="auto">
            <a:xfrm>
              <a:off x="597878" y="4467391"/>
              <a:ext cx="2829381" cy="1704806"/>
            </a:xfrm>
            <a:custGeom>
              <a:avLst/>
              <a:gdLst>
                <a:gd name="T0" fmla="*/ 0 w 20829"/>
                <a:gd name="T1" fmla="*/ 2147483647 h 21600"/>
                <a:gd name="T2" fmla="*/ 2147483647 w 20829"/>
                <a:gd name="T3" fmla="*/ 2147483647 h 21600"/>
                <a:gd name="T4" fmla="*/ 2147483647 w 20829"/>
                <a:gd name="T5" fmla="*/ 2147483647 h 21600"/>
                <a:gd name="T6" fmla="*/ 0 60000 65536"/>
                <a:gd name="T7" fmla="*/ 0 60000 65536"/>
                <a:gd name="T8" fmla="*/ 0 60000 65536"/>
                <a:gd name="T9" fmla="*/ 0 w 20829"/>
                <a:gd name="T10" fmla="*/ 0 h 21600"/>
                <a:gd name="T11" fmla="*/ 20829 w 20829"/>
                <a:gd name="T12" fmla="*/ 21600 h 21600"/>
              </a:gdLst>
              <a:ahLst/>
              <a:cxnLst>
                <a:cxn ang="T6">
                  <a:pos x="T0" y="T1"/>
                </a:cxn>
                <a:cxn ang="T7">
                  <a:pos x="T2" y="T3"/>
                </a:cxn>
                <a:cxn ang="T8">
                  <a:pos x="T4" y="T5"/>
                </a:cxn>
              </a:cxnLst>
              <a:rect l="T9" t="T10" r="T11" b="T12"/>
              <a:pathLst>
                <a:path w="20829" h="21600" fill="none" extrusionOk="0">
                  <a:moveTo>
                    <a:pt x="-1" y="11833"/>
                  </a:moveTo>
                  <a:cubicBezTo>
                    <a:pt x="3679" y="4574"/>
                    <a:pt x="11127" y="-1"/>
                    <a:pt x="19266" y="0"/>
                  </a:cubicBezTo>
                  <a:cubicBezTo>
                    <a:pt x="19787" y="0"/>
                    <a:pt x="20308" y="18"/>
                    <a:pt x="20829" y="56"/>
                  </a:cubicBezTo>
                </a:path>
                <a:path w="20829" h="21600" stroke="0" extrusionOk="0">
                  <a:moveTo>
                    <a:pt x="-1" y="11833"/>
                  </a:moveTo>
                  <a:cubicBezTo>
                    <a:pt x="3679" y="4574"/>
                    <a:pt x="11127" y="-1"/>
                    <a:pt x="19266" y="0"/>
                  </a:cubicBezTo>
                  <a:cubicBezTo>
                    <a:pt x="19787" y="0"/>
                    <a:pt x="20308" y="18"/>
                    <a:pt x="20829" y="56"/>
                  </a:cubicBezTo>
                  <a:lnTo>
                    <a:pt x="19266" y="21600"/>
                  </a:lnTo>
                  <a:lnTo>
                    <a:pt x="-1" y="11833"/>
                  </a:lnTo>
                  <a:close/>
                </a:path>
              </a:pathLst>
            </a:custGeom>
            <a:noFill/>
            <a:ln w="2857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endParaRPr lang="en-US" sz="1372" dirty="0"/>
            </a:p>
          </p:txBody>
        </p:sp>
        <p:sp>
          <p:nvSpPr>
            <p:cNvPr id="24" name="Rectangle 286">
              <a:extLst>
                <a:ext uri="{FF2B5EF4-FFF2-40B4-BE49-F238E27FC236}">
                  <a16:creationId xmlns:a16="http://schemas.microsoft.com/office/drawing/2014/main" id="{E489EECF-4C63-8A4B-9688-FF8F5199C47D}"/>
                </a:ext>
              </a:extLst>
            </p:cNvPr>
            <p:cNvSpPr txBox="1">
              <a:spLocks noChangeArrowheads="1"/>
            </p:cNvSpPr>
            <p:nvPr/>
          </p:nvSpPr>
          <p:spPr bwMode="auto">
            <a:xfrm>
              <a:off x="1375866" y="4977719"/>
              <a:ext cx="2330830" cy="1017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marL="0" lvl="1" indent="0">
                <a:buNone/>
              </a:pPr>
              <a:r>
                <a:rPr lang="fr-FR" sz="1176" dirty="0">
                  <a:solidFill>
                    <a:srgbClr val="000000"/>
                  </a:solidFill>
                  <a:latin typeface="Arial"/>
                  <a:ea typeface="Arial"/>
                  <a:cs typeface="Arial"/>
                  <a:sym typeface="Arial"/>
                </a:rPr>
                <a:t>L'indicateur est :</a:t>
              </a:r>
            </a:p>
            <a:p>
              <a:pPr marL="193655" lvl="1" indent="-192067">
                <a:buClr>
                  <a:srgbClr val="002960"/>
                </a:buClr>
                <a:buSzPts val="2000"/>
                <a:buFont typeface="Arial"/>
                <a:buChar char="▪"/>
              </a:pPr>
              <a:r>
                <a:rPr lang="fr-FR" sz="1176" dirty="0">
                  <a:solidFill>
                    <a:srgbClr val="000000"/>
                  </a:solidFill>
                  <a:latin typeface="Arial"/>
                  <a:ea typeface="Arial"/>
                  <a:cs typeface="Arial"/>
                  <a:sym typeface="Arial"/>
                </a:rPr>
                <a:t>Prioritaire</a:t>
              </a:r>
            </a:p>
            <a:p>
              <a:pPr marL="193655" lvl="1" indent="-192067">
                <a:buClr>
                  <a:srgbClr val="002960"/>
                </a:buClr>
                <a:buSzPts val="2000"/>
                <a:buFont typeface="Arial"/>
                <a:buChar char="▪"/>
              </a:pPr>
              <a:r>
                <a:rPr lang="fr-FR" sz="1176" dirty="0">
                  <a:solidFill>
                    <a:srgbClr val="000000"/>
                  </a:solidFill>
                  <a:latin typeface="Arial"/>
                  <a:ea typeface="Arial"/>
                  <a:cs typeface="Arial"/>
                  <a:sym typeface="Arial"/>
                </a:rPr>
                <a:t>Actionnable</a:t>
              </a:r>
            </a:p>
            <a:p>
              <a:pPr marL="193655" lvl="1" indent="-192067">
                <a:buClr>
                  <a:srgbClr val="002960"/>
                </a:buClr>
                <a:buSzPts val="2000"/>
                <a:buFont typeface="Arial"/>
                <a:buChar char="▪"/>
              </a:pPr>
              <a:r>
                <a:rPr lang="fr-FR" sz="1176" dirty="0">
                  <a:solidFill>
                    <a:srgbClr val="000000"/>
                  </a:solidFill>
                  <a:latin typeface="Arial"/>
                  <a:ea typeface="Arial"/>
                  <a:cs typeface="Arial"/>
                  <a:sym typeface="Arial"/>
                </a:rPr>
                <a:t>Données disponibles</a:t>
              </a:r>
            </a:p>
          </p:txBody>
        </p:sp>
        <p:grpSp>
          <p:nvGrpSpPr>
            <p:cNvPr id="25" name="Group 24">
              <a:extLst>
                <a:ext uri="{FF2B5EF4-FFF2-40B4-BE49-F238E27FC236}">
                  <a16:creationId xmlns:a16="http://schemas.microsoft.com/office/drawing/2014/main" id="{2B908207-6758-DB4E-94F1-79AC1A87E789}"/>
                </a:ext>
              </a:extLst>
            </p:cNvPr>
            <p:cNvGrpSpPr/>
            <p:nvPr/>
          </p:nvGrpSpPr>
          <p:grpSpPr>
            <a:xfrm>
              <a:off x="756138" y="2178992"/>
              <a:ext cx="1589797" cy="2228118"/>
              <a:chOff x="264479" y="1530350"/>
              <a:chExt cx="1589797" cy="2228118"/>
            </a:xfrm>
          </p:grpSpPr>
          <p:sp>
            <p:nvSpPr>
              <p:cNvPr id="26" name="Rectangle 5">
                <a:extLst>
                  <a:ext uri="{FF2B5EF4-FFF2-40B4-BE49-F238E27FC236}">
                    <a16:creationId xmlns:a16="http://schemas.microsoft.com/office/drawing/2014/main" id="{B387678E-F5F9-4F4F-975E-41FBFAD4B511}"/>
                  </a:ext>
                </a:extLst>
              </p:cNvPr>
              <p:cNvSpPr txBox="1"/>
              <p:nvPr/>
            </p:nvSpPr>
            <p:spPr>
              <a:xfrm>
                <a:off x="545387" y="1530350"/>
                <a:ext cx="675174" cy="2228118"/>
              </a:xfrm>
              <a:prstGeom prst="rect">
                <a:avLst/>
              </a:prstGeom>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fr-FR" sz="10878" b="1" dirty="0">
                    <a:solidFill>
                      <a:schemeClr val="accent2"/>
                    </a:solidFill>
                  </a:rPr>
                  <a:t>1</a:t>
                </a:r>
              </a:p>
            </p:txBody>
          </p:sp>
          <p:grpSp>
            <p:nvGrpSpPr>
              <p:cNvPr id="27" name="Group 26">
                <a:extLst>
                  <a:ext uri="{FF2B5EF4-FFF2-40B4-BE49-F238E27FC236}">
                    <a16:creationId xmlns:a16="http://schemas.microsoft.com/office/drawing/2014/main" id="{B6022FF8-CB29-264D-A2A7-F01C36FF8C4E}"/>
                  </a:ext>
                </a:extLst>
              </p:cNvPr>
              <p:cNvGrpSpPr/>
              <p:nvPr/>
            </p:nvGrpSpPr>
            <p:grpSpPr>
              <a:xfrm>
                <a:off x="264479" y="1688202"/>
                <a:ext cx="1589797" cy="2062762"/>
                <a:chOff x="264479" y="1688202"/>
                <a:chExt cx="1589797" cy="2062762"/>
              </a:xfrm>
            </p:grpSpPr>
            <p:sp>
              <p:nvSpPr>
                <p:cNvPr id="28" name="Rectangle 286">
                  <a:extLst>
                    <a:ext uri="{FF2B5EF4-FFF2-40B4-BE49-F238E27FC236}">
                      <a16:creationId xmlns:a16="http://schemas.microsoft.com/office/drawing/2014/main" id="{525B03CF-BFAF-774B-A223-D386F157E670}"/>
                    </a:ext>
                  </a:extLst>
                </p:cNvPr>
                <p:cNvSpPr txBox="1">
                  <a:spLocks noChangeArrowheads="1"/>
                </p:cNvSpPr>
                <p:nvPr/>
              </p:nvSpPr>
              <p:spPr bwMode="auto">
                <a:xfrm>
                  <a:off x="264479" y="3292509"/>
                  <a:ext cx="1589797" cy="458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no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algn="ctr" defTabSz="664306"/>
                  <a:r>
                    <a:rPr lang="fr-FR" sz="1176" b="1" dirty="0">
                      <a:solidFill>
                        <a:schemeClr val="accent2"/>
                      </a:solidFill>
                    </a:rPr>
                    <a:t>(Données actuellement disponibles)</a:t>
                  </a:r>
                </a:p>
              </p:txBody>
            </p:sp>
            <p:sp>
              <p:nvSpPr>
                <p:cNvPr id="29" name="Rectangle 3">
                  <a:extLst>
                    <a:ext uri="{FF2B5EF4-FFF2-40B4-BE49-F238E27FC236}">
                      <a16:creationId xmlns:a16="http://schemas.microsoft.com/office/drawing/2014/main" id="{DA4973B9-7AA7-3746-9B58-B092B607B176}"/>
                    </a:ext>
                  </a:extLst>
                </p:cNvPr>
                <p:cNvSpPr txBox="1"/>
                <p:nvPr/>
              </p:nvSpPr>
              <p:spPr>
                <a:xfrm>
                  <a:off x="677089" y="1688202"/>
                  <a:ext cx="736721" cy="281044"/>
                </a:xfrm>
                <a:prstGeom prst="rect">
                  <a:avLst/>
                </a:prstGeom>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fr-FR" sz="1372" b="1" dirty="0">
                      <a:solidFill>
                        <a:schemeClr val="accent2"/>
                      </a:solidFill>
                    </a:rPr>
                    <a:t>Vague</a:t>
                  </a:r>
                </a:p>
              </p:txBody>
            </p:sp>
          </p:grpSp>
        </p:grpSp>
        <p:grpSp>
          <p:nvGrpSpPr>
            <p:cNvPr id="32" name="Group 31">
              <a:extLst>
                <a:ext uri="{FF2B5EF4-FFF2-40B4-BE49-F238E27FC236}">
                  <a16:creationId xmlns:a16="http://schemas.microsoft.com/office/drawing/2014/main" id="{877141CF-A952-624E-A080-DDE088D013C5}"/>
                </a:ext>
              </a:extLst>
            </p:cNvPr>
            <p:cNvGrpSpPr/>
            <p:nvPr/>
          </p:nvGrpSpPr>
          <p:grpSpPr>
            <a:xfrm>
              <a:off x="3444735" y="1144833"/>
              <a:ext cx="1571451" cy="2312129"/>
              <a:chOff x="161522" y="1530350"/>
              <a:chExt cx="1571451" cy="2312129"/>
            </a:xfrm>
          </p:grpSpPr>
          <p:sp>
            <p:nvSpPr>
              <p:cNvPr id="33" name="Rectangle 5">
                <a:extLst>
                  <a:ext uri="{FF2B5EF4-FFF2-40B4-BE49-F238E27FC236}">
                    <a16:creationId xmlns:a16="http://schemas.microsoft.com/office/drawing/2014/main" id="{937A0120-CAEC-A446-97ED-08D9AC706470}"/>
                  </a:ext>
                </a:extLst>
              </p:cNvPr>
              <p:cNvSpPr txBox="1"/>
              <p:nvPr/>
            </p:nvSpPr>
            <p:spPr>
              <a:xfrm>
                <a:off x="545387" y="1530350"/>
                <a:ext cx="675174" cy="2228119"/>
              </a:xfrm>
              <a:prstGeom prst="rect">
                <a:avLst/>
              </a:prstGeom>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fr-FR" sz="10878" b="1">
                    <a:solidFill>
                      <a:schemeClr val="accent3"/>
                    </a:solidFill>
                  </a:rPr>
                  <a:t>2</a:t>
                </a:r>
              </a:p>
            </p:txBody>
          </p:sp>
          <p:grpSp>
            <p:nvGrpSpPr>
              <p:cNvPr id="34" name="Group 33">
                <a:extLst>
                  <a:ext uri="{FF2B5EF4-FFF2-40B4-BE49-F238E27FC236}">
                    <a16:creationId xmlns:a16="http://schemas.microsoft.com/office/drawing/2014/main" id="{84F6D4ED-98E4-F943-B907-51C7B632C160}"/>
                  </a:ext>
                </a:extLst>
              </p:cNvPr>
              <p:cNvGrpSpPr/>
              <p:nvPr/>
            </p:nvGrpSpPr>
            <p:grpSpPr>
              <a:xfrm>
                <a:off x="161522" y="1706297"/>
                <a:ext cx="1571451" cy="2136182"/>
                <a:chOff x="161522" y="1706297"/>
                <a:chExt cx="1571451" cy="2136182"/>
              </a:xfrm>
            </p:grpSpPr>
            <p:sp>
              <p:nvSpPr>
                <p:cNvPr id="35" name="Rectangle 286">
                  <a:extLst>
                    <a:ext uri="{FF2B5EF4-FFF2-40B4-BE49-F238E27FC236}">
                      <a16:creationId xmlns:a16="http://schemas.microsoft.com/office/drawing/2014/main" id="{512F6DE0-A348-CB4F-A6DA-E39C09768B93}"/>
                    </a:ext>
                  </a:extLst>
                </p:cNvPr>
                <p:cNvSpPr txBox="1">
                  <a:spLocks noChangeArrowheads="1"/>
                </p:cNvSpPr>
                <p:nvPr/>
              </p:nvSpPr>
              <p:spPr bwMode="auto">
                <a:xfrm>
                  <a:off x="161522" y="3320631"/>
                  <a:ext cx="1571451" cy="521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no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algn="ctr" defTabSz="664306"/>
                  <a:r>
                    <a:rPr lang="fr-FR" sz="1176" b="1" dirty="0">
                      <a:solidFill>
                        <a:schemeClr val="accent3"/>
                      </a:solidFill>
                    </a:rPr>
                    <a:t>(Données disponibles à court terme)</a:t>
                  </a:r>
                </a:p>
              </p:txBody>
            </p:sp>
            <p:sp>
              <p:nvSpPr>
                <p:cNvPr id="36" name="Rectangle 3">
                  <a:extLst>
                    <a:ext uri="{FF2B5EF4-FFF2-40B4-BE49-F238E27FC236}">
                      <a16:creationId xmlns:a16="http://schemas.microsoft.com/office/drawing/2014/main" id="{2F6DD7B9-F95C-C74E-8A72-0D250DD2CB9E}"/>
                    </a:ext>
                  </a:extLst>
                </p:cNvPr>
                <p:cNvSpPr txBox="1"/>
                <p:nvPr/>
              </p:nvSpPr>
              <p:spPr>
                <a:xfrm>
                  <a:off x="658907" y="1706297"/>
                  <a:ext cx="736721" cy="281044"/>
                </a:xfrm>
                <a:prstGeom prst="rect">
                  <a:avLst/>
                </a:prstGeom>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fr-FR" sz="1372" b="1" dirty="0">
                      <a:solidFill>
                        <a:schemeClr val="accent3"/>
                      </a:solidFill>
                    </a:rPr>
                    <a:t>Vague</a:t>
                  </a:r>
                </a:p>
              </p:txBody>
            </p:sp>
          </p:grpSp>
        </p:grpSp>
        <p:grpSp>
          <p:nvGrpSpPr>
            <p:cNvPr id="37" name="Group 36">
              <a:extLst>
                <a:ext uri="{FF2B5EF4-FFF2-40B4-BE49-F238E27FC236}">
                  <a16:creationId xmlns:a16="http://schemas.microsoft.com/office/drawing/2014/main" id="{C664137E-DC76-124B-96BB-F2E6FC8B5D0E}"/>
                </a:ext>
              </a:extLst>
            </p:cNvPr>
            <p:cNvGrpSpPr/>
            <p:nvPr/>
          </p:nvGrpSpPr>
          <p:grpSpPr>
            <a:xfrm>
              <a:off x="5921208" y="178787"/>
              <a:ext cx="1781621" cy="2281082"/>
              <a:chOff x="77371" y="1530350"/>
              <a:chExt cx="1781621" cy="2281082"/>
            </a:xfrm>
          </p:grpSpPr>
          <p:sp>
            <p:nvSpPr>
              <p:cNvPr id="38" name="Rectangle 5">
                <a:extLst>
                  <a:ext uri="{FF2B5EF4-FFF2-40B4-BE49-F238E27FC236}">
                    <a16:creationId xmlns:a16="http://schemas.microsoft.com/office/drawing/2014/main" id="{A95BA4F3-BDFC-6D4D-9F4D-917E2CCF6062}"/>
                  </a:ext>
                </a:extLst>
              </p:cNvPr>
              <p:cNvSpPr txBox="1"/>
              <p:nvPr/>
            </p:nvSpPr>
            <p:spPr>
              <a:xfrm>
                <a:off x="545387" y="1530350"/>
                <a:ext cx="675174" cy="2228118"/>
              </a:xfrm>
              <a:prstGeom prst="rect">
                <a:avLst/>
              </a:prstGeom>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fr-FR" sz="10878" b="1" dirty="0">
                    <a:solidFill>
                      <a:schemeClr val="accent4"/>
                    </a:solidFill>
                  </a:rPr>
                  <a:t>3</a:t>
                </a:r>
              </a:p>
            </p:txBody>
          </p:sp>
          <p:grpSp>
            <p:nvGrpSpPr>
              <p:cNvPr id="39" name="Group 38">
                <a:extLst>
                  <a:ext uri="{FF2B5EF4-FFF2-40B4-BE49-F238E27FC236}">
                    <a16:creationId xmlns:a16="http://schemas.microsoft.com/office/drawing/2014/main" id="{9A3C084C-302D-3B4F-BC2C-B2359672212E}"/>
                  </a:ext>
                </a:extLst>
              </p:cNvPr>
              <p:cNvGrpSpPr/>
              <p:nvPr/>
            </p:nvGrpSpPr>
            <p:grpSpPr>
              <a:xfrm>
                <a:off x="77371" y="1771867"/>
                <a:ext cx="1781621" cy="2039565"/>
                <a:chOff x="77371" y="1771867"/>
                <a:chExt cx="1781621" cy="2039565"/>
              </a:xfrm>
            </p:grpSpPr>
            <p:sp>
              <p:nvSpPr>
                <p:cNvPr id="40" name="Rectangle 286">
                  <a:extLst>
                    <a:ext uri="{FF2B5EF4-FFF2-40B4-BE49-F238E27FC236}">
                      <a16:creationId xmlns:a16="http://schemas.microsoft.com/office/drawing/2014/main" id="{97D512BA-27BF-BF43-AE26-CAB04C6129B2}"/>
                    </a:ext>
                  </a:extLst>
                </p:cNvPr>
                <p:cNvSpPr txBox="1">
                  <a:spLocks noChangeArrowheads="1"/>
                </p:cNvSpPr>
                <p:nvPr/>
              </p:nvSpPr>
              <p:spPr bwMode="auto">
                <a:xfrm>
                  <a:off x="77371" y="3276162"/>
                  <a:ext cx="1781621" cy="535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no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algn="ctr" defTabSz="664306"/>
                  <a:r>
                    <a:rPr lang="fr-FR" sz="1176" b="1" dirty="0">
                      <a:solidFill>
                        <a:schemeClr val="accent4"/>
                      </a:solidFill>
                    </a:rPr>
                    <a:t>(Données disponibles à plus long terme)</a:t>
                  </a:r>
                </a:p>
              </p:txBody>
            </p:sp>
            <p:sp>
              <p:nvSpPr>
                <p:cNvPr id="41" name="Rectangle 3">
                  <a:extLst>
                    <a:ext uri="{FF2B5EF4-FFF2-40B4-BE49-F238E27FC236}">
                      <a16:creationId xmlns:a16="http://schemas.microsoft.com/office/drawing/2014/main" id="{44DE1053-5396-1147-B756-66E0D4DCAC13}"/>
                    </a:ext>
                  </a:extLst>
                </p:cNvPr>
                <p:cNvSpPr txBox="1"/>
                <p:nvPr/>
              </p:nvSpPr>
              <p:spPr>
                <a:xfrm>
                  <a:off x="698122" y="1771867"/>
                  <a:ext cx="736721" cy="281044"/>
                </a:xfrm>
                <a:prstGeom prst="rect">
                  <a:avLst/>
                </a:prstGeom>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fr-FR" sz="1372" b="1" dirty="0">
                      <a:solidFill>
                        <a:schemeClr val="accent4"/>
                      </a:solidFill>
                    </a:rPr>
                    <a:t>Vague</a:t>
                  </a:r>
                </a:p>
              </p:txBody>
            </p:sp>
          </p:grpSp>
        </p:grpSp>
      </p:grpSp>
      <p:sp>
        <p:nvSpPr>
          <p:cNvPr id="45" name="Rectangle 286">
            <a:extLst>
              <a:ext uri="{FF2B5EF4-FFF2-40B4-BE49-F238E27FC236}">
                <a16:creationId xmlns:a16="http://schemas.microsoft.com/office/drawing/2014/main" id="{6F8BA964-2497-6F40-878A-DED4D8B826AF}"/>
              </a:ext>
            </a:extLst>
          </p:cNvPr>
          <p:cNvSpPr txBox="1">
            <a:spLocks noChangeArrowheads="1"/>
          </p:cNvSpPr>
          <p:nvPr/>
        </p:nvSpPr>
        <p:spPr bwMode="auto">
          <a:xfrm>
            <a:off x="6447111" y="4216236"/>
            <a:ext cx="2284294" cy="1336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marL="0" lvl="1" indent="0">
              <a:buNone/>
            </a:pPr>
            <a:r>
              <a:rPr lang="fr-FR" sz="1176" dirty="0">
                <a:solidFill>
                  <a:srgbClr val="000000"/>
                </a:solidFill>
                <a:latin typeface="Arial"/>
                <a:ea typeface="Arial"/>
                <a:cs typeface="Arial"/>
                <a:sym typeface="Arial"/>
              </a:rPr>
              <a:t>L'indicateur est :</a:t>
            </a:r>
          </a:p>
          <a:p>
            <a:pPr marL="193655" lvl="1" indent="-192067">
              <a:buClr>
                <a:srgbClr val="002960"/>
              </a:buClr>
              <a:buSzPts val="2000"/>
              <a:buFont typeface="Arial"/>
              <a:buChar char="▪"/>
            </a:pPr>
            <a:r>
              <a:rPr lang="fr-FR" sz="1176" dirty="0">
                <a:solidFill>
                  <a:srgbClr val="000000"/>
                </a:solidFill>
                <a:latin typeface="Arial"/>
                <a:ea typeface="Arial"/>
                <a:cs typeface="Arial"/>
                <a:sym typeface="Arial"/>
              </a:rPr>
              <a:t>Prioritaire</a:t>
            </a:r>
          </a:p>
          <a:p>
            <a:pPr marL="193655" lvl="1" indent="-192067">
              <a:buClr>
                <a:srgbClr val="002960"/>
              </a:buClr>
              <a:buSzPts val="2000"/>
              <a:buFont typeface="Arial"/>
              <a:buChar char="▪"/>
            </a:pPr>
            <a:r>
              <a:rPr lang="fr-FR" sz="1176" dirty="0">
                <a:solidFill>
                  <a:srgbClr val="000000"/>
                </a:solidFill>
                <a:latin typeface="Arial"/>
                <a:ea typeface="Arial"/>
                <a:cs typeface="Arial"/>
                <a:sym typeface="Arial"/>
              </a:rPr>
              <a:t>Actionnable</a:t>
            </a:r>
          </a:p>
          <a:p>
            <a:pPr marL="193655" lvl="1" indent="-192067">
              <a:buClr>
                <a:srgbClr val="002960"/>
              </a:buClr>
              <a:buSzPts val="2000"/>
              <a:buFont typeface="Arial"/>
              <a:buChar char="▪"/>
            </a:pPr>
            <a:r>
              <a:rPr lang="fr-FR" sz="1176" dirty="0">
                <a:solidFill>
                  <a:srgbClr val="000000"/>
                </a:solidFill>
                <a:latin typeface="Arial"/>
                <a:ea typeface="Arial"/>
                <a:cs typeface="Arial"/>
                <a:sym typeface="Arial"/>
              </a:rPr>
              <a:t>L’intervention n’est pas encore mise en œuvre mais le sera à long terme (exemple sur la diapo suivante)</a:t>
            </a:r>
          </a:p>
        </p:txBody>
      </p:sp>
      <p:sp>
        <p:nvSpPr>
          <p:cNvPr id="46" name="Rectangle 286">
            <a:extLst>
              <a:ext uri="{FF2B5EF4-FFF2-40B4-BE49-F238E27FC236}">
                <a16:creationId xmlns:a16="http://schemas.microsoft.com/office/drawing/2014/main" id="{82C07CE3-6CC0-2748-9C43-1F557FDDCD45}"/>
              </a:ext>
            </a:extLst>
          </p:cNvPr>
          <p:cNvSpPr txBox="1">
            <a:spLocks noChangeArrowheads="1"/>
          </p:cNvSpPr>
          <p:nvPr/>
        </p:nvSpPr>
        <p:spPr bwMode="auto">
          <a:xfrm>
            <a:off x="3861555" y="4839784"/>
            <a:ext cx="2284294" cy="1632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marL="0" lvl="1" indent="0">
              <a:buNone/>
            </a:pPr>
            <a:r>
              <a:rPr lang="fr-FR" sz="1176" dirty="0">
                <a:solidFill>
                  <a:srgbClr val="000000"/>
                </a:solidFill>
                <a:latin typeface="Arial"/>
                <a:ea typeface="Arial"/>
                <a:cs typeface="Arial"/>
                <a:sym typeface="Arial"/>
              </a:rPr>
              <a:t>L'indicateur est :</a:t>
            </a:r>
          </a:p>
          <a:p>
            <a:pPr marL="193655" lvl="1" indent="-192067">
              <a:buClr>
                <a:srgbClr val="002960"/>
              </a:buClr>
              <a:buSzPts val="2000"/>
              <a:buFont typeface="Arial"/>
              <a:buChar char="▪"/>
            </a:pPr>
            <a:r>
              <a:rPr lang="fr-FR" sz="1176" dirty="0">
                <a:solidFill>
                  <a:srgbClr val="000000"/>
                </a:solidFill>
                <a:latin typeface="Arial"/>
                <a:ea typeface="Arial"/>
                <a:cs typeface="Arial"/>
                <a:sym typeface="Arial"/>
              </a:rPr>
              <a:t>Prioritaire</a:t>
            </a:r>
          </a:p>
          <a:p>
            <a:pPr marL="193655" lvl="1" indent="-192067">
              <a:buClr>
                <a:srgbClr val="002960"/>
              </a:buClr>
              <a:buSzPts val="2000"/>
              <a:buFont typeface="Arial"/>
              <a:buChar char="▪"/>
            </a:pPr>
            <a:r>
              <a:rPr lang="fr-FR" sz="1176" dirty="0">
                <a:solidFill>
                  <a:srgbClr val="000000"/>
                </a:solidFill>
                <a:latin typeface="Arial"/>
                <a:ea typeface="Arial"/>
                <a:cs typeface="Arial"/>
                <a:sym typeface="Arial"/>
              </a:rPr>
              <a:t>Actionnable</a:t>
            </a:r>
          </a:p>
          <a:p>
            <a:pPr marL="193655" lvl="1" indent="-192067">
              <a:buClr>
                <a:srgbClr val="002960"/>
              </a:buClr>
              <a:buSzPts val="2000"/>
              <a:buFont typeface="Arial"/>
              <a:buChar char="▪"/>
            </a:pPr>
            <a:r>
              <a:rPr lang="fr-FR" sz="1176" dirty="0">
                <a:solidFill>
                  <a:srgbClr val="000000"/>
                </a:solidFill>
                <a:latin typeface="Arial"/>
                <a:ea typeface="Arial"/>
                <a:cs typeface="Arial"/>
                <a:sym typeface="Arial"/>
              </a:rPr>
              <a:t>Les données seront disponibles dans le futur (long terme)</a:t>
            </a:r>
          </a:p>
          <a:p>
            <a:pPr marL="193655" lvl="1" indent="-192067">
              <a:buClr>
                <a:srgbClr val="002960"/>
              </a:buClr>
              <a:buSzPts val="2000"/>
              <a:buFont typeface="Arial"/>
              <a:buChar char="▪"/>
            </a:pPr>
            <a:r>
              <a:rPr lang="fr-FR" sz="1176" dirty="0">
                <a:solidFill>
                  <a:srgbClr val="000000"/>
                </a:solidFill>
                <a:latin typeface="Arial"/>
                <a:ea typeface="Arial"/>
                <a:cs typeface="Arial"/>
                <a:sym typeface="Arial"/>
              </a:rPr>
              <a:t>L’intervention n’est pas encore mise en œuvre mais le sera à court terme (exemple sur la diapo suivante)</a:t>
            </a:r>
          </a:p>
        </p:txBody>
      </p:sp>
    </p:spTree>
    <p:extLst>
      <p:ext uri="{BB962C8B-B14F-4D97-AF65-F5344CB8AC3E}">
        <p14:creationId xmlns:p14="http://schemas.microsoft.com/office/powerpoint/2010/main" val="16379885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7163B84F-D666-A247-AD22-FB5B62B0A19B}"/>
              </a:ext>
            </a:extLst>
          </p:cNvPr>
          <p:cNvSpPr>
            <a:spLocks noGrp="1"/>
          </p:cNvSpPr>
          <p:nvPr>
            <p:ph type="title"/>
          </p:nvPr>
        </p:nvSpPr>
        <p:spPr>
          <a:xfrm>
            <a:off x="448072" y="767997"/>
            <a:ext cx="8065294" cy="443198"/>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Troisième étape : Définir les seuils</a:t>
            </a:r>
          </a:p>
        </p:txBody>
      </p:sp>
      <p:sp>
        <p:nvSpPr>
          <p:cNvPr id="50" name="Title 1">
            <a:extLst>
              <a:ext uri="{FF2B5EF4-FFF2-40B4-BE49-F238E27FC236}">
                <a16:creationId xmlns:a16="http://schemas.microsoft.com/office/drawing/2014/main" id="{BDBB51EB-56A4-9345-A802-B224723D8688}"/>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Sélection et révision des indicateurs de l’outil carte de score</a:t>
            </a:r>
          </a:p>
        </p:txBody>
      </p:sp>
      <p:sp>
        <p:nvSpPr>
          <p:cNvPr id="30" name="Rectangle 29">
            <a:extLst>
              <a:ext uri="{FF2B5EF4-FFF2-40B4-BE49-F238E27FC236}">
                <a16:creationId xmlns:a16="http://schemas.microsoft.com/office/drawing/2014/main" id="{C6DF3175-FA70-EC47-A220-23742B19C326}"/>
              </a:ext>
            </a:extLst>
          </p:cNvPr>
          <p:cNvSpPr/>
          <p:nvPr/>
        </p:nvSpPr>
        <p:spPr>
          <a:xfrm>
            <a:off x="0" y="1442564"/>
            <a:ext cx="8961438" cy="79372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sp>
        <p:nvSpPr>
          <p:cNvPr id="31" name="Text Placeholder 5">
            <a:extLst>
              <a:ext uri="{FF2B5EF4-FFF2-40B4-BE49-F238E27FC236}">
                <a16:creationId xmlns:a16="http://schemas.microsoft.com/office/drawing/2014/main" id="{652BD367-3CB6-5241-9D60-3E50F1837AC6}"/>
              </a:ext>
            </a:extLst>
          </p:cNvPr>
          <p:cNvSpPr txBox="1">
            <a:spLocks/>
          </p:cNvSpPr>
          <p:nvPr/>
        </p:nvSpPr>
        <p:spPr>
          <a:xfrm>
            <a:off x="448072" y="1549736"/>
            <a:ext cx="7865400" cy="590098"/>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2352"/>
              </a:lnSpc>
              <a:spcAft>
                <a:spcPts val="588"/>
              </a:spcAft>
            </a:pPr>
            <a:r>
              <a:rPr lang="fr-FR" sz="1764" dirty="0">
                <a:solidFill>
                  <a:schemeClr val="bg1"/>
                </a:solidFill>
              </a:rPr>
              <a:t>Chaque indicateur doit être assorti de seuils qui indiquent si les performances sont en bonne voie ou non.</a:t>
            </a:r>
            <a:endParaRPr lang="en-US" sz="1764" dirty="0">
              <a:solidFill>
                <a:schemeClr val="bg1"/>
              </a:solidFill>
            </a:endParaRPr>
          </a:p>
        </p:txBody>
      </p:sp>
      <p:sp>
        <p:nvSpPr>
          <p:cNvPr id="8" name="Rectangle 7">
            <a:extLst>
              <a:ext uri="{FF2B5EF4-FFF2-40B4-BE49-F238E27FC236}">
                <a16:creationId xmlns:a16="http://schemas.microsoft.com/office/drawing/2014/main" id="{CA5B170E-839B-444A-9C83-3D26F876B824}"/>
              </a:ext>
            </a:extLst>
          </p:cNvPr>
          <p:cNvSpPr/>
          <p:nvPr/>
        </p:nvSpPr>
        <p:spPr>
          <a:xfrm>
            <a:off x="918272" y="2343465"/>
            <a:ext cx="5490504" cy="2828274"/>
          </a:xfrm>
          <a:prstGeom prst="rect">
            <a:avLst/>
          </a:prstGeom>
          <a:solidFill>
            <a:schemeClr val="bg1"/>
          </a:solidFill>
          <a:ln w="1905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8" dirty="0" err="1">
              <a:solidFill>
                <a:prstClr val="black"/>
              </a:solidFill>
            </a:endParaRPr>
          </a:p>
        </p:txBody>
      </p:sp>
      <p:sp>
        <p:nvSpPr>
          <p:cNvPr id="9" name="Pentagon 8">
            <a:extLst>
              <a:ext uri="{FF2B5EF4-FFF2-40B4-BE49-F238E27FC236}">
                <a16:creationId xmlns:a16="http://schemas.microsoft.com/office/drawing/2014/main" id="{7166634F-4A19-E342-9173-5D179EA4FBCC}"/>
              </a:ext>
            </a:extLst>
          </p:cNvPr>
          <p:cNvSpPr>
            <a:spLocks/>
          </p:cNvSpPr>
          <p:nvPr/>
        </p:nvSpPr>
        <p:spPr>
          <a:xfrm>
            <a:off x="2797696" y="3526094"/>
            <a:ext cx="3537525" cy="468707"/>
          </a:xfrm>
          <a:prstGeom prst="homePlate">
            <a:avLst>
              <a:gd name="adj" fmla="val 8720"/>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8" dirty="0" err="1">
              <a:solidFill>
                <a:schemeClr val="bg1"/>
              </a:solidFill>
            </a:endParaRPr>
          </a:p>
        </p:txBody>
      </p:sp>
      <p:sp>
        <p:nvSpPr>
          <p:cNvPr id="10" name="Pentagon 9">
            <a:extLst>
              <a:ext uri="{FF2B5EF4-FFF2-40B4-BE49-F238E27FC236}">
                <a16:creationId xmlns:a16="http://schemas.microsoft.com/office/drawing/2014/main" id="{AF364F52-3063-274D-B377-6AEF43BCFADD}"/>
              </a:ext>
            </a:extLst>
          </p:cNvPr>
          <p:cNvSpPr>
            <a:spLocks/>
          </p:cNvSpPr>
          <p:nvPr/>
        </p:nvSpPr>
        <p:spPr>
          <a:xfrm>
            <a:off x="2797696" y="4376852"/>
            <a:ext cx="3537525" cy="468707"/>
          </a:xfrm>
          <a:prstGeom prst="homePlate">
            <a:avLst>
              <a:gd name="adj" fmla="val 8720"/>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8" dirty="0" err="1">
              <a:solidFill>
                <a:schemeClr val="bg1"/>
              </a:solidFill>
            </a:endParaRPr>
          </a:p>
        </p:txBody>
      </p:sp>
      <p:sp>
        <p:nvSpPr>
          <p:cNvPr id="11" name="Pentagon 10">
            <a:extLst>
              <a:ext uri="{FF2B5EF4-FFF2-40B4-BE49-F238E27FC236}">
                <a16:creationId xmlns:a16="http://schemas.microsoft.com/office/drawing/2014/main" id="{464CAA32-BC42-4648-8FEC-00CF55D0C296}"/>
              </a:ext>
            </a:extLst>
          </p:cNvPr>
          <p:cNvSpPr>
            <a:spLocks/>
          </p:cNvSpPr>
          <p:nvPr/>
        </p:nvSpPr>
        <p:spPr>
          <a:xfrm>
            <a:off x="2797696" y="2675335"/>
            <a:ext cx="3537525" cy="468707"/>
          </a:xfrm>
          <a:prstGeom prst="homePlate">
            <a:avLst>
              <a:gd name="adj" fmla="val 8720"/>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8" dirty="0" err="1">
              <a:solidFill>
                <a:schemeClr val="bg1"/>
              </a:solidFill>
            </a:endParaRPr>
          </a:p>
        </p:txBody>
      </p:sp>
      <p:pic>
        <p:nvPicPr>
          <p:cNvPr id="12" name="Picture 16" descr="stoplight">
            <a:extLst>
              <a:ext uri="{FF2B5EF4-FFF2-40B4-BE49-F238E27FC236}">
                <a16:creationId xmlns:a16="http://schemas.microsoft.com/office/drawing/2014/main" id="{0EECEB64-1E0A-CB44-8DF5-BB1D5F16130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gray">
          <a:xfrm>
            <a:off x="1240074" y="2400372"/>
            <a:ext cx="1403311" cy="271446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86">
            <a:extLst>
              <a:ext uri="{FF2B5EF4-FFF2-40B4-BE49-F238E27FC236}">
                <a16:creationId xmlns:a16="http://schemas.microsoft.com/office/drawing/2014/main" id="{ABCDE04E-1DB6-A64E-8965-8088F032CB29}"/>
              </a:ext>
            </a:extLst>
          </p:cNvPr>
          <p:cNvSpPr>
            <a:spLocks noChangeArrowheads="1"/>
          </p:cNvSpPr>
          <p:nvPr/>
        </p:nvSpPr>
        <p:spPr bwMode="gray">
          <a:xfrm>
            <a:off x="2936969" y="4502083"/>
            <a:ext cx="3254182" cy="241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marL="342900" indent="-342900" defTabSz="895350">
              <a:defRPr sz="1600">
                <a:solidFill>
                  <a:schemeClr val="tx1"/>
                </a:solidFill>
                <a:latin typeface="Arial" charset="0"/>
              </a:defRPr>
            </a:lvl1pPr>
            <a:lvl2pPr marL="193675" indent="-192088" defTabSz="895350">
              <a:defRPr sz="1600">
                <a:solidFill>
                  <a:schemeClr val="tx1"/>
                </a:solidFill>
                <a:latin typeface="Arial" charset="0"/>
              </a:defRPr>
            </a:lvl2pPr>
            <a:lvl3pPr marL="457200" indent="-261938" defTabSz="895350">
              <a:buSzPct val="120000"/>
              <a:buChar char="–"/>
              <a:defRPr sz="1600">
                <a:solidFill>
                  <a:schemeClr val="tx1"/>
                </a:solidFill>
                <a:latin typeface="Arial" charset="0"/>
              </a:defRPr>
            </a:lvl3pPr>
            <a:lvl4pPr marL="614363" indent="-155575" defTabSz="895350">
              <a:buSzPct val="120000"/>
              <a:buChar char="▫"/>
              <a:defRPr sz="1600">
                <a:solidFill>
                  <a:schemeClr val="tx1"/>
                </a:solidFill>
                <a:latin typeface="Arial" charset="0"/>
              </a:defRPr>
            </a:lvl4pPr>
            <a:lvl5pPr marL="746125" indent="-130175" defTabSz="895350">
              <a:buSzPct val="89000"/>
              <a:buChar char="-"/>
              <a:defRPr sz="1600">
                <a:solidFill>
                  <a:schemeClr val="tx1"/>
                </a:solidFill>
                <a:latin typeface="Arial" charset="0"/>
              </a:defRPr>
            </a:lvl5pPr>
            <a:lvl6pPr marL="1203325"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1660525"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2117725"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2574925"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r>
              <a:rPr lang="fr-FR" sz="1568" dirty="0">
                <a:solidFill>
                  <a:schemeClr val="bg1"/>
                </a:solidFill>
              </a:rPr>
              <a:t>Cible atteinte ou sur la bonne voie </a:t>
            </a:r>
          </a:p>
        </p:txBody>
      </p:sp>
      <p:sp>
        <p:nvSpPr>
          <p:cNvPr id="14" name="Rectangle 286">
            <a:extLst>
              <a:ext uri="{FF2B5EF4-FFF2-40B4-BE49-F238E27FC236}">
                <a16:creationId xmlns:a16="http://schemas.microsoft.com/office/drawing/2014/main" id="{648D3FA8-70CC-314B-8920-3BCDAEFAA716}"/>
              </a:ext>
            </a:extLst>
          </p:cNvPr>
          <p:cNvSpPr>
            <a:spLocks noChangeArrowheads="1"/>
          </p:cNvSpPr>
          <p:nvPr/>
        </p:nvSpPr>
        <p:spPr bwMode="gray">
          <a:xfrm>
            <a:off x="2985673" y="3524697"/>
            <a:ext cx="3509807" cy="482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marL="342900" indent="-342900" defTabSz="895350">
              <a:defRPr sz="1600">
                <a:solidFill>
                  <a:schemeClr val="tx1"/>
                </a:solidFill>
                <a:latin typeface="Arial" charset="0"/>
              </a:defRPr>
            </a:lvl1pPr>
            <a:lvl2pPr marL="193675" indent="-192088" defTabSz="895350">
              <a:defRPr sz="1600">
                <a:solidFill>
                  <a:schemeClr val="tx1"/>
                </a:solidFill>
                <a:latin typeface="Arial" charset="0"/>
              </a:defRPr>
            </a:lvl2pPr>
            <a:lvl3pPr marL="457200" indent="-261938" defTabSz="895350">
              <a:buSzPct val="120000"/>
              <a:buChar char="–"/>
              <a:defRPr sz="1600">
                <a:solidFill>
                  <a:schemeClr val="tx1"/>
                </a:solidFill>
                <a:latin typeface="Arial" charset="0"/>
              </a:defRPr>
            </a:lvl3pPr>
            <a:lvl4pPr marL="614363" indent="-155575" defTabSz="895350">
              <a:buSzPct val="120000"/>
              <a:buChar char="▫"/>
              <a:defRPr sz="1600">
                <a:solidFill>
                  <a:schemeClr val="tx1"/>
                </a:solidFill>
                <a:latin typeface="Arial" charset="0"/>
              </a:defRPr>
            </a:lvl4pPr>
            <a:lvl5pPr marL="746125" indent="-130175" defTabSz="895350">
              <a:buSzPct val="89000"/>
              <a:buChar char="-"/>
              <a:defRPr sz="1600">
                <a:solidFill>
                  <a:schemeClr val="tx1"/>
                </a:solidFill>
                <a:latin typeface="Arial" charset="0"/>
              </a:defRPr>
            </a:lvl5pPr>
            <a:lvl6pPr marL="1203325"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1660525"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2117725"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2574925"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r>
              <a:rPr lang="fr-FR" sz="1568" dirty="0">
                <a:solidFill>
                  <a:schemeClr val="bg1"/>
                </a:solidFill>
              </a:rPr>
              <a:t>Progrès mais effort supplémentaire requis</a:t>
            </a:r>
          </a:p>
        </p:txBody>
      </p:sp>
      <p:sp>
        <p:nvSpPr>
          <p:cNvPr id="15" name="Rectangle 286">
            <a:extLst>
              <a:ext uri="{FF2B5EF4-FFF2-40B4-BE49-F238E27FC236}">
                <a16:creationId xmlns:a16="http://schemas.microsoft.com/office/drawing/2014/main" id="{4B5EDE5B-9F8E-9546-A081-ED5B957685EF}"/>
              </a:ext>
            </a:extLst>
          </p:cNvPr>
          <p:cNvSpPr>
            <a:spLocks noChangeArrowheads="1"/>
          </p:cNvSpPr>
          <p:nvPr/>
        </p:nvSpPr>
        <p:spPr bwMode="gray">
          <a:xfrm>
            <a:off x="3024634" y="2781085"/>
            <a:ext cx="2147674" cy="241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marL="342900" indent="-342900" defTabSz="895350">
              <a:defRPr sz="1600">
                <a:solidFill>
                  <a:schemeClr val="tx1"/>
                </a:solidFill>
                <a:latin typeface="Arial" charset="0"/>
              </a:defRPr>
            </a:lvl1pPr>
            <a:lvl2pPr marL="193675" indent="-192088" defTabSz="895350">
              <a:defRPr sz="1600">
                <a:solidFill>
                  <a:schemeClr val="tx1"/>
                </a:solidFill>
                <a:latin typeface="Arial" charset="0"/>
              </a:defRPr>
            </a:lvl2pPr>
            <a:lvl3pPr marL="457200" indent="-261938" defTabSz="895350">
              <a:buSzPct val="120000"/>
              <a:buChar char="–"/>
              <a:defRPr sz="1600">
                <a:solidFill>
                  <a:schemeClr val="tx1"/>
                </a:solidFill>
                <a:latin typeface="Arial" charset="0"/>
              </a:defRPr>
            </a:lvl3pPr>
            <a:lvl4pPr marL="614363" indent="-155575" defTabSz="895350">
              <a:buSzPct val="120000"/>
              <a:buChar char="▫"/>
              <a:defRPr sz="1600">
                <a:solidFill>
                  <a:schemeClr val="tx1"/>
                </a:solidFill>
                <a:latin typeface="Arial" charset="0"/>
              </a:defRPr>
            </a:lvl4pPr>
            <a:lvl5pPr marL="746125" indent="-130175" defTabSz="895350">
              <a:buSzPct val="89000"/>
              <a:buChar char="-"/>
              <a:defRPr sz="1600">
                <a:solidFill>
                  <a:schemeClr val="tx1"/>
                </a:solidFill>
                <a:latin typeface="Arial" charset="0"/>
              </a:defRPr>
            </a:lvl5pPr>
            <a:lvl6pPr marL="1203325"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1660525"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2117725"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2574925"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r>
              <a:rPr lang="fr-FR" sz="1568" dirty="0">
                <a:solidFill>
                  <a:schemeClr val="bg1"/>
                </a:solidFill>
              </a:rPr>
              <a:t>Pas en bonne voie </a:t>
            </a:r>
          </a:p>
        </p:txBody>
      </p:sp>
      <p:sp>
        <p:nvSpPr>
          <p:cNvPr id="16" name="Line 20">
            <a:extLst>
              <a:ext uri="{FF2B5EF4-FFF2-40B4-BE49-F238E27FC236}">
                <a16:creationId xmlns:a16="http://schemas.microsoft.com/office/drawing/2014/main" id="{3FD11197-2113-BE4A-B583-6C869D0C1C75}"/>
              </a:ext>
            </a:extLst>
          </p:cNvPr>
          <p:cNvSpPr>
            <a:spLocks noChangeShapeType="1"/>
          </p:cNvSpPr>
          <p:nvPr/>
        </p:nvSpPr>
        <p:spPr bwMode="gray">
          <a:xfrm>
            <a:off x="1034375" y="3335068"/>
            <a:ext cx="1855345" cy="0"/>
          </a:xfrm>
          <a:prstGeom prst="line">
            <a:avLst/>
          </a:prstGeom>
          <a:noFill/>
          <a:ln w="9525">
            <a:solidFill>
              <a:schemeClr val="bg1">
                <a:lumMod val="75000"/>
              </a:schemeClr>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endParaRPr lang="en-US" sz="1568">
              <a:solidFill>
                <a:prstClr val="black"/>
              </a:solidFill>
            </a:endParaRPr>
          </a:p>
        </p:txBody>
      </p:sp>
      <p:sp>
        <p:nvSpPr>
          <p:cNvPr id="17" name="Line 21">
            <a:extLst>
              <a:ext uri="{FF2B5EF4-FFF2-40B4-BE49-F238E27FC236}">
                <a16:creationId xmlns:a16="http://schemas.microsoft.com/office/drawing/2014/main" id="{D73494BE-621A-4349-AE9C-D1D0282299DF}"/>
              </a:ext>
            </a:extLst>
          </p:cNvPr>
          <p:cNvSpPr>
            <a:spLocks noChangeShapeType="1"/>
          </p:cNvSpPr>
          <p:nvPr/>
        </p:nvSpPr>
        <p:spPr bwMode="gray">
          <a:xfrm>
            <a:off x="1034375" y="4185826"/>
            <a:ext cx="1855345" cy="0"/>
          </a:xfrm>
          <a:prstGeom prst="line">
            <a:avLst/>
          </a:prstGeom>
          <a:noFill/>
          <a:ln w="9525">
            <a:solidFill>
              <a:schemeClr val="bg1">
                <a:lumMod val="75000"/>
              </a:schemeClr>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endParaRPr lang="en-US" sz="1568">
              <a:solidFill>
                <a:prstClr val="black"/>
              </a:solidFill>
            </a:endParaRPr>
          </a:p>
        </p:txBody>
      </p:sp>
      <p:sp>
        <p:nvSpPr>
          <p:cNvPr id="18" name="Oval 17">
            <a:extLst>
              <a:ext uri="{FF2B5EF4-FFF2-40B4-BE49-F238E27FC236}">
                <a16:creationId xmlns:a16="http://schemas.microsoft.com/office/drawing/2014/main" id="{FFC5E28F-FEDC-BE46-A75F-04B483FCA3BD}"/>
              </a:ext>
            </a:extLst>
          </p:cNvPr>
          <p:cNvSpPr/>
          <p:nvPr/>
        </p:nvSpPr>
        <p:spPr>
          <a:xfrm>
            <a:off x="1440489" y="3406202"/>
            <a:ext cx="1026624" cy="708491"/>
          </a:xfrm>
          <a:prstGeom prst="ellipse">
            <a:avLst/>
          </a:prstGeom>
          <a:solidFill>
            <a:srgbClr val="FFFF00"/>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8" dirty="0" err="1">
              <a:solidFill>
                <a:prstClr val="black"/>
              </a:solidFill>
            </a:endParaRPr>
          </a:p>
        </p:txBody>
      </p:sp>
      <p:sp>
        <p:nvSpPr>
          <p:cNvPr id="19" name="Rectangle 27">
            <a:extLst>
              <a:ext uri="{FF2B5EF4-FFF2-40B4-BE49-F238E27FC236}">
                <a16:creationId xmlns:a16="http://schemas.microsoft.com/office/drawing/2014/main" id="{A0B97133-3245-F644-B4A6-4649D0A44827}"/>
              </a:ext>
            </a:extLst>
          </p:cNvPr>
          <p:cNvSpPr>
            <a:spLocks noChangeArrowheads="1"/>
          </p:cNvSpPr>
          <p:nvPr/>
        </p:nvSpPr>
        <p:spPr bwMode="gray">
          <a:xfrm>
            <a:off x="1644402" y="3670805"/>
            <a:ext cx="618798" cy="179284"/>
          </a:xfrm>
          <a:prstGeom prst="rect">
            <a:avLst/>
          </a:prstGeom>
          <a:noFill/>
          <a:ln>
            <a:noFill/>
          </a:ln>
          <a:effectLst/>
        </p:spPr>
        <p:txBody>
          <a:bodyPr wrap="none" lIns="0" tIns="0" rIns="0" bIns="0" anchor="ctr" anchorCtr="0">
            <a:noAutofit/>
          </a:bodyPr>
          <a:lstStyle>
            <a:lvl1pPr marL="342900" indent="-342900" defTabSz="895350">
              <a:defRPr sz="1600">
                <a:solidFill>
                  <a:schemeClr val="tx1"/>
                </a:solidFill>
                <a:latin typeface="Arial" charset="0"/>
              </a:defRPr>
            </a:lvl1pPr>
            <a:lvl2pPr marL="193675" indent="-192088"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lvl="1">
              <a:buFont typeface="Arial" charset="0"/>
              <a:buNone/>
            </a:pPr>
            <a:r>
              <a:rPr lang="fr-FR" sz="1568" dirty="0">
                <a:solidFill>
                  <a:prstClr val="black"/>
                </a:solidFill>
              </a:rPr>
              <a:t>Jaune</a:t>
            </a:r>
          </a:p>
        </p:txBody>
      </p:sp>
      <p:sp>
        <p:nvSpPr>
          <p:cNvPr id="20" name="Oval 19">
            <a:extLst>
              <a:ext uri="{FF2B5EF4-FFF2-40B4-BE49-F238E27FC236}">
                <a16:creationId xmlns:a16="http://schemas.microsoft.com/office/drawing/2014/main" id="{757F8243-65D9-3345-9A40-15192000527A}"/>
              </a:ext>
            </a:extLst>
          </p:cNvPr>
          <p:cNvSpPr/>
          <p:nvPr/>
        </p:nvSpPr>
        <p:spPr>
          <a:xfrm>
            <a:off x="1440489" y="4251269"/>
            <a:ext cx="1026624" cy="708491"/>
          </a:xfrm>
          <a:prstGeom prst="ellipse">
            <a:avLst/>
          </a:prstGeom>
          <a:solidFill>
            <a:srgbClr val="008000"/>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chemeClr val="tx1"/>
                </a:solidFill>
                <a:miter lim="800000"/>
                <a:headEnd/>
                <a:tailEnd/>
              </a14:hiddenLine>
            </a:ext>
          </a:extLst>
        </p:spPr>
        <p:txBody>
          <a:bodyPr tIns="89614" bIns="89614"/>
          <a:lstStyle/>
          <a:p>
            <a:pPr marL="336042" indent="-336042" defTabSz="877443"/>
            <a:endParaRPr lang="en-US" sz="1568" dirty="0" err="1">
              <a:solidFill>
                <a:prstClr val="black"/>
              </a:solidFill>
            </a:endParaRPr>
          </a:p>
        </p:txBody>
      </p:sp>
      <p:sp>
        <p:nvSpPr>
          <p:cNvPr id="21" name="Rectangle 27">
            <a:extLst>
              <a:ext uri="{FF2B5EF4-FFF2-40B4-BE49-F238E27FC236}">
                <a16:creationId xmlns:a16="http://schemas.microsoft.com/office/drawing/2014/main" id="{9EDE0B0B-731A-2C41-8D1A-D5EF5B4D469C}"/>
              </a:ext>
            </a:extLst>
          </p:cNvPr>
          <p:cNvSpPr>
            <a:spLocks noChangeArrowheads="1"/>
          </p:cNvSpPr>
          <p:nvPr/>
        </p:nvSpPr>
        <p:spPr bwMode="gray">
          <a:xfrm>
            <a:off x="1652520" y="4515873"/>
            <a:ext cx="602562" cy="179284"/>
          </a:xfrm>
          <a:prstGeom prst="rect">
            <a:avLst/>
          </a:prstGeom>
          <a:noFill/>
          <a:ln>
            <a:noFill/>
          </a:ln>
          <a:effectLst/>
        </p:spPr>
        <p:txBody>
          <a:bodyPr wrap="none" lIns="0" tIns="0" rIns="0" bIns="0" anchor="ctr" anchorCtr="0">
            <a:noAutofit/>
          </a:bodyPr>
          <a:lstStyle>
            <a:lvl1pPr marL="342900" indent="-342900" defTabSz="895350">
              <a:defRPr sz="1600">
                <a:solidFill>
                  <a:schemeClr val="tx1"/>
                </a:solidFill>
                <a:latin typeface="Arial" charset="0"/>
              </a:defRPr>
            </a:lvl1pPr>
            <a:lvl2pPr marL="193675" indent="-192088"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lvl="1">
              <a:buFont typeface="Arial" charset="0"/>
              <a:buNone/>
            </a:pPr>
            <a:r>
              <a:rPr lang="fr-FR" sz="1568" dirty="0">
                <a:solidFill>
                  <a:prstClr val="white"/>
                </a:solidFill>
              </a:rPr>
              <a:t>Vert</a:t>
            </a:r>
          </a:p>
        </p:txBody>
      </p:sp>
      <p:sp>
        <p:nvSpPr>
          <p:cNvPr id="22" name="Oval 21">
            <a:extLst>
              <a:ext uri="{FF2B5EF4-FFF2-40B4-BE49-F238E27FC236}">
                <a16:creationId xmlns:a16="http://schemas.microsoft.com/office/drawing/2014/main" id="{9C2F644A-4DB7-1549-BA69-75307D997A28}"/>
              </a:ext>
            </a:extLst>
          </p:cNvPr>
          <p:cNvSpPr/>
          <p:nvPr/>
        </p:nvSpPr>
        <p:spPr>
          <a:xfrm>
            <a:off x="1440489" y="2555442"/>
            <a:ext cx="1026624" cy="708491"/>
          </a:xfrm>
          <a:prstGeom prst="ellipse">
            <a:avLst/>
          </a:prstGeom>
          <a:solidFill>
            <a:srgbClr val="FF0000"/>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8" dirty="0" err="1">
              <a:solidFill>
                <a:prstClr val="black"/>
              </a:solidFill>
            </a:endParaRPr>
          </a:p>
        </p:txBody>
      </p:sp>
      <p:sp>
        <p:nvSpPr>
          <p:cNvPr id="23" name="Rectangle 27">
            <a:extLst>
              <a:ext uri="{FF2B5EF4-FFF2-40B4-BE49-F238E27FC236}">
                <a16:creationId xmlns:a16="http://schemas.microsoft.com/office/drawing/2014/main" id="{DCA53354-CBE9-184D-BBEF-3A2A0510CB24}"/>
              </a:ext>
            </a:extLst>
          </p:cNvPr>
          <p:cNvSpPr>
            <a:spLocks noChangeArrowheads="1"/>
          </p:cNvSpPr>
          <p:nvPr/>
        </p:nvSpPr>
        <p:spPr bwMode="gray">
          <a:xfrm>
            <a:off x="1754753" y="2820047"/>
            <a:ext cx="398099" cy="179284"/>
          </a:xfrm>
          <a:prstGeom prst="rect">
            <a:avLst/>
          </a:prstGeom>
          <a:noFill/>
          <a:ln>
            <a:noFill/>
          </a:ln>
          <a:effectLst/>
        </p:spPr>
        <p:txBody>
          <a:bodyPr wrap="none" lIns="0" tIns="0" rIns="0" bIns="0" anchor="ctr" anchorCtr="0">
            <a:noAutofit/>
          </a:bodyPr>
          <a:lstStyle>
            <a:lvl1pPr marL="342900" indent="-342900" defTabSz="895350">
              <a:defRPr sz="1600">
                <a:solidFill>
                  <a:schemeClr val="tx1"/>
                </a:solidFill>
                <a:latin typeface="Arial" charset="0"/>
              </a:defRPr>
            </a:lvl1pPr>
            <a:lvl2pPr marL="193675" indent="-192088"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lvl="1">
              <a:buFont typeface="Arial" charset="0"/>
              <a:buNone/>
            </a:pPr>
            <a:r>
              <a:rPr lang="fr-FR" sz="1568" dirty="0">
                <a:solidFill>
                  <a:prstClr val="white"/>
                </a:solidFill>
              </a:rPr>
              <a:t>Rouge</a:t>
            </a:r>
          </a:p>
        </p:txBody>
      </p:sp>
      <p:sp>
        <p:nvSpPr>
          <p:cNvPr id="24" name="Line 20">
            <a:extLst>
              <a:ext uri="{FF2B5EF4-FFF2-40B4-BE49-F238E27FC236}">
                <a16:creationId xmlns:a16="http://schemas.microsoft.com/office/drawing/2014/main" id="{563E2F0A-9079-1745-9A8A-81F8DB8A8086}"/>
              </a:ext>
            </a:extLst>
          </p:cNvPr>
          <p:cNvSpPr>
            <a:spLocks noChangeShapeType="1"/>
          </p:cNvSpPr>
          <p:nvPr/>
        </p:nvSpPr>
        <p:spPr bwMode="gray">
          <a:xfrm>
            <a:off x="2955687" y="3335068"/>
            <a:ext cx="3323129" cy="0"/>
          </a:xfrm>
          <a:prstGeom prst="line">
            <a:avLst/>
          </a:prstGeom>
          <a:noFill/>
          <a:ln w="9525">
            <a:solidFill>
              <a:schemeClr val="accent6"/>
            </a:solidFill>
            <a:prstDash val="sysDot"/>
            <a:round/>
            <a:headEnd/>
            <a:tailEnd type="non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endParaRPr lang="en-US" sz="1568">
              <a:solidFill>
                <a:prstClr val="black"/>
              </a:solidFill>
            </a:endParaRPr>
          </a:p>
        </p:txBody>
      </p:sp>
      <p:sp>
        <p:nvSpPr>
          <p:cNvPr id="25" name="Line 21">
            <a:extLst>
              <a:ext uri="{FF2B5EF4-FFF2-40B4-BE49-F238E27FC236}">
                <a16:creationId xmlns:a16="http://schemas.microsoft.com/office/drawing/2014/main" id="{3695EE98-46B2-8A45-A4E9-CB42EFD67DD7}"/>
              </a:ext>
            </a:extLst>
          </p:cNvPr>
          <p:cNvSpPr>
            <a:spLocks noChangeShapeType="1"/>
          </p:cNvSpPr>
          <p:nvPr/>
        </p:nvSpPr>
        <p:spPr bwMode="gray">
          <a:xfrm>
            <a:off x="2955687" y="4185826"/>
            <a:ext cx="3323129" cy="0"/>
          </a:xfrm>
          <a:prstGeom prst="line">
            <a:avLst/>
          </a:prstGeom>
          <a:noFill/>
          <a:ln w="9525">
            <a:solidFill>
              <a:schemeClr val="accent6"/>
            </a:solidFill>
            <a:prstDash val="sysDot"/>
            <a:round/>
            <a:headEnd/>
            <a:tailEnd type="non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endParaRPr lang="en-US" sz="1568">
              <a:solidFill>
                <a:prstClr val="black"/>
              </a:solidFill>
            </a:endParaRPr>
          </a:p>
        </p:txBody>
      </p:sp>
      <p:sp>
        <p:nvSpPr>
          <p:cNvPr id="26" name="Rectangle 286">
            <a:extLst>
              <a:ext uri="{FF2B5EF4-FFF2-40B4-BE49-F238E27FC236}">
                <a16:creationId xmlns:a16="http://schemas.microsoft.com/office/drawing/2014/main" id="{383FB3CA-5DDB-9348-AB03-01BDE8F65B1E}"/>
              </a:ext>
            </a:extLst>
          </p:cNvPr>
          <p:cNvSpPr>
            <a:spLocks noChangeArrowheads="1"/>
          </p:cNvSpPr>
          <p:nvPr/>
        </p:nvSpPr>
        <p:spPr bwMode="gray">
          <a:xfrm>
            <a:off x="3507625" y="3227619"/>
            <a:ext cx="2053640" cy="277597"/>
          </a:xfrm>
          <a:prstGeom prst="rect">
            <a:avLst/>
          </a:prstGeom>
          <a:solidFill>
            <a:schemeClr val="bg1"/>
          </a:solidFill>
          <a:ln>
            <a:noFill/>
          </a:ln>
          <a:effectLst/>
        </p:spPr>
        <p:txBody>
          <a:bodyPr wrap="none" lIns="71692" tIns="0" rIns="71692" bIns="0">
            <a:noAutofit/>
          </a:bodyPr>
          <a:lstStyle>
            <a:lvl1pPr marL="342900" indent="-342900" defTabSz="895350">
              <a:defRPr sz="1600">
                <a:solidFill>
                  <a:schemeClr val="tx1"/>
                </a:solidFill>
                <a:latin typeface="Arial" charset="0"/>
              </a:defRPr>
            </a:lvl1pPr>
            <a:lvl2pPr marL="596900" indent="-192088" defTabSz="895350">
              <a:defRPr sz="1600">
                <a:solidFill>
                  <a:schemeClr val="tx1"/>
                </a:solidFill>
                <a:latin typeface="Arial" charset="0"/>
              </a:defRPr>
            </a:lvl2pPr>
            <a:lvl3pPr marL="973138" indent="-261938" defTabSz="895350">
              <a:buSzPct val="120000"/>
              <a:buChar char="–"/>
              <a:defRPr sz="1600">
                <a:solidFill>
                  <a:schemeClr val="tx1"/>
                </a:solidFill>
                <a:latin typeface="Arial" charset="0"/>
              </a:defRPr>
            </a:lvl3pPr>
            <a:lvl4pPr marL="1243013" indent="-155575" defTabSz="895350">
              <a:buSzPct val="120000"/>
              <a:buChar char="▫"/>
              <a:defRPr sz="1600">
                <a:solidFill>
                  <a:schemeClr val="tx1"/>
                </a:solidFill>
                <a:latin typeface="Arial" charset="0"/>
              </a:defRPr>
            </a:lvl4pPr>
            <a:lvl5pPr marL="1487488" indent="-130175" defTabSz="895350">
              <a:buSzPct val="89000"/>
              <a:buChar char="-"/>
              <a:defRPr sz="1600">
                <a:solidFill>
                  <a:schemeClr val="tx1"/>
                </a:solidFill>
                <a:latin typeface="Arial" charset="0"/>
              </a:defRPr>
            </a:lvl5pPr>
            <a:lvl6pPr marL="1944688"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401888"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2859088"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316288"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indent="0"/>
            <a:r>
              <a:rPr lang="fr-FR" sz="1568" dirty="0">
                <a:solidFill>
                  <a:prstClr val="black"/>
                </a:solidFill>
              </a:rPr>
              <a:t>Seuil rouge-jaune</a:t>
            </a:r>
          </a:p>
        </p:txBody>
      </p:sp>
      <p:sp>
        <p:nvSpPr>
          <p:cNvPr id="27" name="Rectangle 286">
            <a:extLst>
              <a:ext uri="{FF2B5EF4-FFF2-40B4-BE49-F238E27FC236}">
                <a16:creationId xmlns:a16="http://schemas.microsoft.com/office/drawing/2014/main" id="{16C24261-C8B2-E04B-9E3A-99A8909C92AC}"/>
              </a:ext>
            </a:extLst>
          </p:cNvPr>
          <p:cNvSpPr>
            <a:spLocks noChangeArrowheads="1"/>
          </p:cNvSpPr>
          <p:nvPr/>
        </p:nvSpPr>
        <p:spPr bwMode="gray">
          <a:xfrm>
            <a:off x="3421331" y="4097780"/>
            <a:ext cx="1603517" cy="241285"/>
          </a:xfrm>
          <a:prstGeom prst="rect">
            <a:avLst/>
          </a:prstGeom>
          <a:solidFill>
            <a:schemeClr val="bg1"/>
          </a:solidFill>
          <a:ln>
            <a:noFill/>
          </a:ln>
          <a:effectLst/>
        </p:spPr>
        <p:txBody>
          <a:bodyPr wrap="none" lIns="71692" tIns="0" rIns="71692" bIns="0">
            <a:spAutoFit/>
          </a:bodyPr>
          <a:lstStyle>
            <a:lvl1pPr marL="342900" indent="-342900" defTabSz="895350">
              <a:defRPr sz="1600">
                <a:solidFill>
                  <a:schemeClr val="tx1"/>
                </a:solidFill>
                <a:latin typeface="Arial" charset="0"/>
              </a:defRPr>
            </a:lvl1pPr>
            <a:lvl2pPr marL="596900" indent="-192088" defTabSz="895350">
              <a:defRPr sz="1600">
                <a:solidFill>
                  <a:schemeClr val="tx1"/>
                </a:solidFill>
                <a:latin typeface="Arial" charset="0"/>
              </a:defRPr>
            </a:lvl2pPr>
            <a:lvl3pPr marL="973138" indent="-261938" defTabSz="895350">
              <a:buSzPct val="120000"/>
              <a:buChar char="–"/>
              <a:defRPr sz="1600">
                <a:solidFill>
                  <a:schemeClr val="tx1"/>
                </a:solidFill>
                <a:latin typeface="Arial" charset="0"/>
              </a:defRPr>
            </a:lvl3pPr>
            <a:lvl4pPr marL="1243013" indent="-155575" defTabSz="895350">
              <a:buSzPct val="120000"/>
              <a:buChar char="▫"/>
              <a:defRPr sz="1600">
                <a:solidFill>
                  <a:schemeClr val="tx1"/>
                </a:solidFill>
                <a:latin typeface="Arial" charset="0"/>
              </a:defRPr>
            </a:lvl4pPr>
            <a:lvl5pPr marL="1487488" indent="-130175" defTabSz="895350">
              <a:buSzPct val="89000"/>
              <a:buChar char="-"/>
              <a:defRPr sz="1600">
                <a:solidFill>
                  <a:schemeClr val="tx1"/>
                </a:solidFill>
                <a:latin typeface="Arial" charset="0"/>
              </a:defRPr>
            </a:lvl5pPr>
            <a:lvl6pPr marL="1944688"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401888"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2859088"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316288"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indent="0"/>
            <a:r>
              <a:rPr lang="fr-FR" sz="1568" dirty="0">
                <a:solidFill>
                  <a:prstClr val="black"/>
                </a:solidFill>
              </a:rPr>
              <a:t>Seuil jaune-vert </a:t>
            </a:r>
          </a:p>
        </p:txBody>
      </p:sp>
      <p:cxnSp>
        <p:nvCxnSpPr>
          <p:cNvPr id="28" name="Straight Connector 27">
            <a:extLst>
              <a:ext uri="{FF2B5EF4-FFF2-40B4-BE49-F238E27FC236}">
                <a16:creationId xmlns:a16="http://schemas.microsoft.com/office/drawing/2014/main" id="{EE4F2073-6AFA-614D-8CF7-766F96416569}"/>
              </a:ext>
            </a:extLst>
          </p:cNvPr>
          <p:cNvCxnSpPr/>
          <p:nvPr/>
        </p:nvCxnSpPr>
        <p:spPr>
          <a:xfrm rot="5400000">
            <a:off x="6534442" y="3133885"/>
            <a:ext cx="0" cy="371070"/>
          </a:xfrm>
          <a:prstGeom prst="line">
            <a:avLst/>
          </a:prstGeom>
          <a:noFill/>
          <a:ln w="19050">
            <a:solidFill>
              <a:srgbClr val="808080"/>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Rectangle 286">
            <a:extLst>
              <a:ext uri="{FF2B5EF4-FFF2-40B4-BE49-F238E27FC236}">
                <a16:creationId xmlns:a16="http://schemas.microsoft.com/office/drawing/2014/main" id="{C450E614-D3EF-904C-8B8E-BF04A019C338}"/>
              </a:ext>
            </a:extLst>
          </p:cNvPr>
          <p:cNvSpPr>
            <a:spLocks noChangeArrowheads="1"/>
          </p:cNvSpPr>
          <p:nvPr/>
        </p:nvSpPr>
        <p:spPr bwMode="gray">
          <a:xfrm>
            <a:off x="6630820" y="2765667"/>
            <a:ext cx="2194248" cy="1348941"/>
          </a:xfrm>
          <a:prstGeom prst="rect">
            <a:avLst/>
          </a:prstGeom>
          <a:solidFill>
            <a:schemeClr val="bg1"/>
          </a:solidFill>
          <a:ln w="9525">
            <a:solidFill>
              <a:srgbClr val="808080"/>
            </a:solidFill>
            <a:miter lim="800000"/>
            <a:headEnd/>
            <a:tailEnd/>
          </a:ln>
          <a:effectLst>
            <a:outerShdw blurRad="50800" dist="38100" dir="2700000" algn="tl" rotWithShape="0">
              <a:prstClr val="black">
                <a:alpha val="40000"/>
              </a:prstClr>
            </a:outerShdw>
          </a:effectLst>
        </p:spPr>
        <p:txBody>
          <a:bodyPr wrap="square" lIns="70571" tIns="70571" rIns="70571" bIns="70571" anchor="ctr">
            <a:spAutoFit/>
          </a:bodyPr>
          <a:lstStyle>
            <a:lvl1pPr marL="342900" indent="-342900" defTabSz="895350">
              <a:defRPr sz="1600">
                <a:solidFill>
                  <a:schemeClr val="tx1"/>
                </a:solidFill>
                <a:latin typeface="Arial" charset="0"/>
              </a:defRPr>
            </a:lvl1pPr>
            <a:lvl2pPr marL="530225" indent="-192088" defTabSz="895350">
              <a:defRPr sz="1600">
                <a:solidFill>
                  <a:schemeClr val="tx1"/>
                </a:solidFill>
                <a:latin typeface="Arial" charset="0"/>
              </a:defRPr>
            </a:lvl2pPr>
            <a:lvl3pPr marL="793750" indent="-261938" defTabSz="895350">
              <a:buSzPct val="120000"/>
              <a:buChar char="–"/>
              <a:defRPr sz="1600">
                <a:solidFill>
                  <a:schemeClr val="tx1"/>
                </a:solidFill>
                <a:latin typeface="Arial" charset="0"/>
              </a:defRPr>
            </a:lvl3pPr>
            <a:lvl4pPr marL="950913" indent="-155575" defTabSz="895350">
              <a:buSzPct val="120000"/>
              <a:buChar char="▫"/>
              <a:defRPr sz="1600">
                <a:solidFill>
                  <a:schemeClr val="tx1"/>
                </a:solidFill>
                <a:latin typeface="Arial" charset="0"/>
              </a:defRPr>
            </a:lvl4pPr>
            <a:lvl5pPr marL="1082675" indent="-130175" defTabSz="895350">
              <a:buSzPct val="89000"/>
              <a:buChar char="-"/>
              <a:defRPr sz="1600">
                <a:solidFill>
                  <a:schemeClr val="tx1"/>
                </a:solidFill>
                <a:latin typeface="Arial" charset="0"/>
              </a:defRPr>
            </a:lvl5pPr>
            <a:lvl6pPr marL="1539875"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1997075"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2454275"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2911475"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indent="0"/>
            <a:r>
              <a:rPr lang="fr-FR" sz="1568" dirty="0"/>
              <a:t>Les seuils sont spécifiques à chaque indicateur et peuvent changer dans le temps.</a:t>
            </a:r>
          </a:p>
        </p:txBody>
      </p:sp>
      <p:sp>
        <p:nvSpPr>
          <p:cNvPr id="34" name="Text Placeholder 5">
            <a:extLst>
              <a:ext uri="{FF2B5EF4-FFF2-40B4-BE49-F238E27FC236}">
                <a16:creationId xmlns:a16="http://schemas.microsoft.com/office/drawing/2014/main" id="{F8C697B0-8F54-9540-8102-51E4A56F7271}"/>
              </a:ext>
            </a:extLst>
          </p:cNvPr>
          <p:cNvSpPr txBox="1">
            <a:spLocks/>
          </p:cNvSpPr>
          <p:nvPr/>
        </p:nvSpPr>
        <p:spPr>
          <a:xfrm>
            <a:off x="451428" y="5533730"/>
            <a:ext cx="8058583" cy="874732"/>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lnSpc>
                <a:spcPct val="100000"/>
              </a:lnSpc>
              <a:spcBef>
                <a:spcPts val="196"/>
              </a:spcBef>
              <a:spcAft>
                <a:spcPts val="392"/>
              </a:spcAft>
            </a:pPr>
            <a:r>
              <a:rPr lang="fr-FR" sz="1568" dirty="0">
                <a:solidFill>
                  <a:schemeClr val="bg2">
                    <a:lumMod val="10000"/>
                  </a:schemeClr>
                </a:solidFill>
              </a:rPr>
              <a:t>Meilleures pratiques : </a:t>
            </a:r>
          </a:p>
          <a:p>
            <a:pPr marL="616069" lvl="2" indent="-280035" algn="just">
              <a:lnSpc>
                <a:spcPct val="100000"/>
              </a:lnSpc>
              <a:spcBef>
                <a:spcPts val="196"/>
              </a:spcBef>
              <a:spcAft>
                <a:spcPts val="392"/>
              </a:spcAft>
              <a:buFont typeface="Wingdings" pitchFamily="2" charset="2"/>
              <a:buChar char="ü"/>
            </a:pPr>
            <a:r>
              <a:rPr lang="fr-FR" sz="1568" b="1" dirty="0">
                <a:solidFill>
                  <a:schemeClr val="accent3"/>
                </a:solidFill>
              </a:rPr>
              <a:t>Le « vert » s’aligne généralement sur la cible final du plan stratégique </a:t>
            </a:r>
          </a:p>
          <a:p>
            <a:pPr marL="616069" lvl="2" indent="-280035" algn="just">
              <a:lnSpc>
                <a:spcPct val="100000"/>
              </a:lnSpc>
              <a:spcBef>
                <a:spcPts val="196"/>
              </a:spcBef>
              <a:spcAft>
                <a:spcPts val="392"/>
              </a:spcAft>
              <a:buFont typeface="Wingdings" pitchFamily="2" charset="2"/>
              <a:buChar char="ü"/>
            </a:pPr>
            <a:r>
              <a:rPr lang="fr-FR" sz="1568" b="1" dirty="0">
                <a:solidFill>
                  <a:schemeClr val="accent3"/>
                </a:solidFill>
              </a:rPr>
              <a:t>Le « rouge » représente généralement la référence de base</a:t>
            </a:r>
            <a:endParaRPr lang="en-US" sz="1568" b="1" dirty="0">
              <a:solidFill>
                <a:schemeClr val="accent3"/>
              </a:solidFill>
            </a:endParaRPr>
          </a:p>
        </p:txBody>
      </p:sp>
    </p:spTree>
    <p:extLst>
      <p:ext uri="{BB962C8B-B14F-4D97-AF65-F5344CB8AC3E}">
        <p14:creationId xmlns:p14="http://schemas.microsoft.com/office/powerpoint/2010/main" val="27378438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727D5A-3D60-45D9-B4FE-995ABE07E27A}"/>
              </a:ext>
            </a:extLst>
          </p:cNvPr>
          <p:cNvSpPr>
            <a:spLocks noGrp="1"/>
          </p:cNvSpPr>
          <p:nvPr>
            <p:ph type="body" sz="quarter" idx="11"/>
          </p:nvPr>
        </p:nvSpPr>
        <p:spPr>
          <a:xfrm>
            <a:off x="457755" y="2680229"/>
            <a:ext cx="5003122" cy="1465914"/>
          </a:xfrm>
        </p:spPr>
        <p:txBody>
          <a:bodyPr/>
          <a:lstStyle/>
          <a:p>
            <a:pPr>
              <a:buNone/>
            </a:pPr>
            <a:r>
              <a:rPr lang="en-US" dirty="0" err="1"/>
              <a:t>Révision</a:t>
            </a:r>
            <a:r>
              <a:rPr lang="en-US" dirty="0"/>
              <a:t> des </a:t>
            </a:r>
            <a:r>
              <a:rPr lang="en-US" dirty="0" err="1"/>
              <a:t>indicateurs</a:t>
            </a:r>
            <a:endParaRPr lang="en-US" dirty="0"/>
          </a:p>
        </p:txBody>
      </p:sp>
      <p:sp>
        <p:nvSpPr>
          <p:cNvPr id="3" name="Text Placeholder 2">
            <a:extLst>
              <a:ext uri="{FF2B5EF4-FFF2-40B4-BE49-F238E27FC236}">
                <a16:creationId xmlns:a16="http://schemas.microsoft.com/office/drawing/2014/main" id="{5B751725-EAD5-4281-BC12-92C3C9257477}"/>
              </a:ext>
            </a:extLst>
          </p:cNvPr>
          <p:cNvSpPr>
            <a:spLocks noGrp="1"/>
          </p:cNvSpPr>
          <p:nvPr>
            <p:ph type="body" sz="quarter" idx="12"/>
          </p:nvPr>
        </p:nvSpPr>
        <p:spPr>
          <a:xfrm>
            <a:off x="457754" y="2313820"/>
            <a:ext cx="3311531" cy="248846"/>
          </a:xfrm>
        </p:spPr>
        <p:txBody>
          <a:bodyPr/>
          <a:lstStyle/>
          <a:p>
            <a:pPr>
              <a:lnSpc>
                <a:spcPct val="100000"/>
              </a:lnSpc>
            </a:pPr>
            <a:r>
              <a:rPr lang="en-US" dirty="0"/>
              <a:t>Jour 1</a:t>
            </a:r>
          </a:p>
        </p:txBody>
      </p:sp>
    </p:spTree>
    <p:extLst>
      <p:ext uri="{BB962C8B-B14F-4D97-AF65-F5344CB8AC3E}">
        <p14:creationId xmlns:p14="http://schemas.microsoft.com/office/powerpoint/2010/main" val="1742172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727D5A-3D60-45D9-B4FE-995ABE07E27A}"/>
              </a:ext>
            </a:extLst>
          </p:cNvPr>
          <p:cNvSpPr>
            <a:spLocks noGrp="1"/>
          </p:cNvSpPr>
          <p:nvPr>
            <p:ph type="body" sz="quarter" idx="11"/>
          </p:nvPr>
        </p:nvSpPr>
        <p:spPr>
          <a:xfrm>
            <a:off x="457755" y="2680229"/>
            <a:ext cx="5003122" cy="2198872"/>
          </a:xfrm>
        </p:spPr>
        <p:txBody>
          <a:bodyPr/>
          <a:lstStyle/>
          <a:p>
            <a:pPr>
              <a:buNone/>
            </a:pPr>
            <a:r>
              <a:rPr lang="en-US" dirty="0" err="1"/>
              <a:t>Présentation</a:t>
            </a:r>
            <a:r>
              <a:rPr lang="en-US" dirty="0"/>
              <a:t> des participants</a:t>
            </a:r>
          </a:p>
        </p:txBody>
      </p:sp>
      <p:sp>
        <p:nvSpPr>
          <p:cNvPr id="3" name="Text Placeholder 2">
            <a:extLst>
              <a:ext uri="{FF2B5EF4-FFF2-40B4-BE49-F238E27FC236}">
                <a16:creationId xmlns:a16="http://schemas.microsoft.com/office/drawing/2014/main" id="{5B751725-EAD5-4281-BC12-92C3C9257477}"/>
              </a:ext>
            </a:extLst>
          </p:cNvPr>
          <p:cNvSpPr>
            <a:spLocks noGrp="1"/>
          </p:cNvSpPr>
          <p:nvPr>
            <p:ph type="body" sz="quarter" idx="12"/>
          </p:nvPr>
        </p:nvSpPr>
        <p:spPr>
          <a:xfrm>
            <a:off x="457754" y="2313820"/>
            <a:ext cx="3311531" cy="248846"/>
          </a:xfrm>
        </p:spPr>
        <p:txBody>
          <a:bodyPr/>
          <a:lstStyle/>
          <a:p>
            <a:pPr>
              <a:lnSpc>
                <a:spcPct val="100000"/>
              </a:lnSpc>
            </a:pPr>
            <a:r>
              <a:rPr lang="en-US" dirty="0"/>
              <a:t>Jour 1</a:t>
            </a:r>
          </a:p>
        </p:txBody>
      </p:sp>
    </p:spTree>
    <p:extLst>
      <p:ext uri="{BB962C8B-B14F-4D97-AF65-F5344CB8AC3E}">
        <p14:creationId xmlns:p14="http://schemas.microsoft.com/office/powerpoint/2010/main" val="17088887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1">
            <a:extLst>
              <a:ext uri="{FF2B5EF4-FFF2-40B4-BE49-F238E27FC236}">
                <a16:creationId xmlns:a16="http://schemas.microsoft.com/office/drawing/2014/main" id="{BDBB51EB-56A4-9345-A802-B224723D8688}"/>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Sélection et révision des indicateurs de l’outil carte de score</a:t>
            </a:r>
          </a:p>
        </p:txBody>
      </p:sp>
      <p:sp>
        <p:nvSpPr>
          <p:cNvPr id="30" name="Rectangle 29">
            <a:extLst>
              <a:ext uri="{FF2B5EF4-FFF2-40B4-BE49-F238E27FC236}">
                <a16:creationId xmlns:a16="http://schemas.microsoft.com/office/drawing/2014/main" id="{C6DF3175-FA70-EC47-A220-23742B19C326}"/>
              </a:ext>
            </a:extLst>
          </p:cNvPr>
          <p:cNvSpPr/>
          <p:nvPr/>
        </p:nvSpPr>
        <p:spPr>
          <a:xfrm>
            <a:off x="0" y="1442564"/>
            <a:ext cx="8961438" cy="79372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sp>
        <p:nvSpPr>
          <p:cNvPr id="31" name="Text Placeholder 5">
            <a:extLst>
              <a:ext uri="{FF2B5EF4-FFF2-40B4-BE49-F238E27FC236}">
                <a16:creationId xmlns:a16="http://schemas.microsoft.com/office/drawing/2014/main" id="{652BD367-3CB6-5241-9D60-3E50F1837AC6}"/>
              </a:ext>
            </a:extLst>
          </p:cNvPr>
          <p:cNvSpPr txBox="1">
            <a:spLocks/>
          </p:cNvSpPr>
          <p:nvPr/>
        </p:nvSpPr>
        <p:spPr>
          <a:xfrm>
            <a:off x="405398" y="1548009"/>
            <a:ext cx="7865400" cy="619414"/>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2352"/>
              </a:lnSpc>
              <a:spcAft>
                <a:spcPts val="588"/>
              </a:spcAft>
            </a:pPr>
            <a:r>
              <a:rPr lang="fr-FR" sz="2352" dirty="0">
                <a:solidFill>
                  <a:schemeClr val="bg1"/>
                </a:solidFill>
              </a:rPr>
              <a:t>Activité: utiliser l'outil Excel pour guider le processus de sélection des indicateurs</a:t>
            </a:r>
            <a:endParaRPr lang="en-US" sz="2352" dirty="0">
              <a:solidFill>
                <a:schemeClr val="bg1"/>
              </a:solidFill>
            </a:endParaRPr>
          </a:p>
        </p:txBody>
      </p:sp>
      <p:sp>
        <p:nvSpPr>
          <p:cNvPr id="34" name="Text Placeholder 5">
            <a:extLst>
              <a:ext uri="{FF2B5EF4-FFF2-40B4-BE49-F238E27FC236}">
                <a16:creationId xmlns:a16="http://schemas.microsoft.com/office/drawing/2014/main" id="{F8C697B0-8F54-9540-8102-51E4A56F7271}"/>
              </a:ext>
            </a:extLst>
          </p:cNvPr>
          <p:cNvSpPr txBox="1">
            <a:spLocks/>
          </p:cNvSpPr>
          <p:nvPr/>
        </p:nvSpPr>
        <p:spPr>
          <a:xfrm>
            <a:off x="405399" y="2476357"/>
            <a:ext cx="8058583" cy="4070473"/>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lnSpc>
                <a:spcPct val="100000"/>
              </a:lnSpc>
              <a:spcBef>
                <a:spcPts val="196"/>
              </a:spcBef>
              <a:spcAft>
                <a:spcPts val="392"/>
              </a:spcAft>
            </a:pPr>
            <a:r>
              <a:rPr lang="fr-FR" sz="1568" dirty="0">
                <a:solidFill>
                  <a:schemeClr val="bg2">
                    <a:lumMod val="10000"/>
                  </a:schemeClr>
                </a:solidFill>
              </a:rPr>
              <a:t>Considérations :</a:t>
            </a:r>
            <a:endParaRPr lang="fr-FR" sz="1568" dirty="0"/>
          </a:p>
          <a:p>
            <a:pPr marL="616069" lvl="2" indent="-280035" algn="just">
              <a:lnSpc>
                <a:spcPct val="100000"/>
              </a:lnSpc>
              <a:spcBef>
                <a:spcPts val="196"/>
              </a:spcBef>
              <a:spcAft>
                <a:spcPts val="392"/>
              </a:spcAft>
              <a:buFont typeface="Wingdings" pitchFamily="2" charset="2"/>
              <a:buChar char="ü"/>
            </a:pPr>
            <a:r>
              <a:rPr lang="fr-FR" sz="1568" b="1" dirty="0">
                <a:solidFill>
                  <a:schemeClr val="accent3"/>
                </a:solidFill>
              </a:rPr>
              <a:t>Envisager d'éliminer les indicateurs de la vague 1 qui ne sont plus prioritaires </a:t>
            </a:r>
            <a:r>
              <a:rPr lang="fr-FR" sz="1568" dirty="0"/>
              <a:t>parce que la cible est atteinte partout, ou bien définir des cibles plus élevées</a:t>
            </a:r>
          </a:p>
          <a:p>
            <a:pPr marL="616069" lvl="2" indent="-280035" algn="just">
              <a:lnSpc>
                <a:spcPct val="100000"/>
              </a:lnSpc>
              <a:spcBef>
                <a:spcPts val="196"/>
              </a:spcBef>
              <a:spcAft>
                <a:spcPts val="392"/>
              </a:spcAft>
              <a:buFont typeface="Wingdings" pitchFamily="2" charset="2"/>
              <a:buChar char="ü"/>
            </a:pPr>
            <a:r>
              <a:rPr lang="fr-FR" sz="1568" dirty="0"/>
              <a:t>Ajouter de nouveaux indicateurs </a:t>
            </a:r>
            <a:r>
              <a:rPr lang="fr-FR" sz="1568" b="1" dirty="0">
                <a:solidFill>
                  <a:schemeClr val="accent3"/>
                </a:solidFill>
              </a:rPr>
              <a:t>prioritaires, actionnables </a:t>
            </a:r>
            <a:r>
              <a:rPr lang="fr-FR" sz="1568" dirty="0"/>
              <a:t>et pour lesquels on </a:t>
            </a:r>
            <a:r>
              <a:rPr lang="fr-FR" sz="1568" b="1" dirty="0">
                <a:solidFill>
                  <a:schemeClr val="accent3"/>
                </a:solidFill>
              </a:rPr>
              <a:t>dispose de données dans DHIS2</a:t>
            </a:r>
          </a:p>
          <a:p>
            <a:pPr marL="616069" lvl="2" indent="-280035" algn="just">
              <a:lnSpc>
                <a:spcPct val="100000"/>
              </a:lnSpc>
              <a:spcBef>
                <a:spcPts val="196"/>
              </a:spcBef>
              <a:spcAft>
                <a:spcPts val="392"/>
              </a:spcAft>
              <a:buFont typeface="Wingdings" pitchFamily="2" charset="2"/>
              <a:buChar char="ü"/>
            </a:pPr>
            <a:r>
              <a:rPr lang="fr-FR" sz="1568" b="1" dirty="0">
                <a:solidFill>
                  <a:schemeClr val="accent3"/>
                </a:solidFill>
              </a:rPr>
              <a:t>Passer en revue les indicateurs de la vague 2 ou 3</a:t>
            </a:r>
            <a:r>
              <a:rPr lang="fr-FR" sz="1568" dirty="0"/>
              <a:t> et les faire passer à la vague 1 si les données sont maintenant disponibles</a:t>
            </a:r>
          </a:p>
          <a:p>
            <a:pPr marL="616069" lvl="2" indent="-280035" algn="just">
              <a:lnSpc>
                <a:spcPct val="100000"/>
              </a:lnSpc>
              <a:spcBef>
                <a:spcPts val="196"/>
              </a:spcBef>
              <a:spcAft>
                <a:spcPts val="392"/>
              </a:spcAft>
              <a:buFont typeface="Wingdings" pitchFamily="2" charset="2"/>
              <a:buChar char="ü"/>
            </a:pPr>
            <a:r>
              <a:rPr lang="fr-FR" sz="1568" b="1" dirty="0">
                <a:solidFill>
                  <a:schemeClr val="accent3"/>
                </a:solidFill>
              </a:rPr>
              <a:t>Mettre les seuils à jour </a:t>
            </a:r>
            <a:r>
              <a:rPr lang="fr-FR" sz="1568" dirty="0"/>
              <a:t>pour refléter les nouvelles cibles du plan stratégique</a:t>
            </a:r>
          </a:p>
          <a:p>
            <a:pPr marL="616069" lvl="2" indent="-280035" algn="just">
              <a:lnSpc>
                <a:spcPct val="100000"/>
              </a:lnSpc>
              <a:spcBef>
                <a:spcPts val="196"/>
              </a:spcBef>
              <a:spcAft>
                <a:spcPts val="392"/>
              </a:spcAft>
              <a:buFont typeface="Wingdings" pitchFamily="2" charset="2"/>
              <a:buChar char="ü"/>
            </a:pPr>
            <a:endParaRPr lang="fr-FR" sz="1568" dirty="0"/>
          </a:p>
          <a:p>
            <a:pPr marL="616069" lvl="2" indent="-280035" algn="just">
              <a:lnSpc>
                <a:spcPct val="100000"/>
              </a:lnSpc>
              <a:spcBef>
                <a:spcPts val="196"/>
              </a:spcBef>
              <a:spcAft>
                <a:spcPts val="392"/>
              </a:spcAft>
              <a:buFont typeface="Wingdings" pitchFamily="2" charset="2"/>
              <a:buChar char="ü"/>
            </a:pPr>
            <a:r>
              <a:rPr lang="fr-FR" sz="1568" dirty="0"/>
              <a:t>Conseil: utilisez les tableaux croisés dynamiques DHIS2 pour voir si l'indicateur et les données existent. Notez le nom exactement tel qu'il existe dans DHIS2.</a:t>
            </a:r>
            <a:endParaRPr lang="en-US" sz="1568" dirty="0"/>
          </a:p>
          <a:p>
            <a:pPr marL="616069" lvl="2" indent="-280035" algn="just">
              <a:lnSpc>
                <a:spcPct val="100000"/>
              </a:lnSpc>
              <a:spcBef>
                <a:spcPts val="196"/>
              </a:spcBef>
              <a:spcAft>
                <a:spcPts val="392"/>
              </a:spcAft>
              <a:buFont typeface="Wingdings" pitchFamily="2" charset="2"/>
              <a:buChar char="ü"/>
            </a:pPr>
            <a:endParaRPr lang="en-US" sz="1568" dirty="0"/>
          </a:p>
          <a:p>
            <a:pPr marL="616069" lvl="2" indent="-280035" algn="just">
              <a:lnSpc>
                <a:spcPct val="100000"/>
              </a:lnSpc>
              <a:spcBef>
                <a:spcPts val="196"/>
              </a:spcBef>
              <a:spcAft>
                <a:spcPts val="392"/>
              </a:spcAft>
              <a:buFont typeface="Wingdings" pitchFamily="2" charset="2"/>
              <a:buChar char="ü"/>
            </a:pPr>
            <a:endParaRPr lang="en-US" sz="1568" dirty="0"/>
          </a:p>
          <a:p>
            <a:pPr marL="616069" lvl="2" indent="-280035" algn="just">
              <a:lnSpc>
                <a:spcPct val="100000"/>
              </a:lnSpc>
              <a:spcBef>
                <a:spcPts val="196"/>
              </a:spcBef>
              <a:spcAft>
                <a:spcPts val="392"/>
              </a:spcAft>
              <a:buFont typeface="Wingdings" pitchFamily="2" charset="2"/>
              <a:buChar char="ü"/>
            </a:pPr>
            <a:endParaRPr lang="en-US" sz="1568" b="1" dirty="0">
              <a:solidFill>
                <a:schemeClr val="accent3"/>
              </a:solidFill>
            </a:endParaRPr>
          </a:p>
        </p:txBody>
      </p:sp>
      <p:sp>
        <p:nvSpPr>
          <p:cNvPr id="6" name="Title 1">
            <a:extLst>
              <a:ext uri="{FF2B5EF4-FFF2-40B4-BE49-F238E27FC236}">
                <a16:creationId xmlns:a16="http://schemas.microsoft.com/office/drawing/2014/main" id="{D5FEBCF9-1D73-704B-B040-7FDB597B0D9D}"/>
              </a:ext>
            </a:extLst>
          </p:cNvPr>
          <p:cNvSpPr>
            <a:spLocks noGrp="1"/>
          </p:cNvSpPr>
          <p:nvPr>
            <p:ph type="title"/>
          </p:nvPr>
        </p:nvSpPr>
        <p:spPr>
          <a:xfrm>
            <a:off x="448072" y="830490"/>
            <a:ext cx="8065294" cy="443198"/>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US" dirty="0"/>
              <a:t>EXERCISE DE GROUPE</a:t>
            </a:r>
            <a:endParaRPr lang="en-GB" dirty="0"/>
          </a:p>
        </p:txBody>
      </p:sp>
    </p:spTree>
    <p:extLst>
      <p:ext uri="{BB962C8B-B14F-4D97-AF65-F5344CB8AC3E}">
        <p14:creationId xmlns:p14="http://schemas.microsoft.com/office/powerpoint/2010/main" val="30245735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727D5A-3D60-45D9-B4FE-995ABE07E27A}"/>
              </a:ext>
            </a:extLst>
          </p:cNvPr>
          <p:cNvSpPr>
            <a:spLocks noGrp="1"/>
          </p:cNvSpPr>
          <p:nvPr>
            <p:ph type="body" sz="quarter" idx="11"/>
          </p:nvPr>
        </p:nvSpPr>
        <p:spPr>
          <a:xfrm>
            <a:off x="457755" y="2680229"/>
            <a:ext cx="5003122" cy="1465914"/>
          </a:xfrm>
        </p:spPr>
        <p:txBody>
          <a:bodyPr/>
          <a:lstStyle/>
          <a:p>
            <a:pPr>
              <a:buNone/>
            </a:pPr>
            <a:r>
              <a:rPr lang="en-US" dirty="0"/>
              <a:t>Pause Dejeuner</a:t>
            </a:r>
          </a:p>
        </p:txBody>
      </p:sp>
      <p:sp>
        <p:nvSpPr>
          <p:cNvPr id="3" name="Text Placeholder 2">
            <a:extLst>
              <a:ext uri="{FF2B5EF4-FFF2-40B4-BE49-F238E27FC236}">
                <a16:creationId xmlns:a16="http://schemas.microsoft.com/office/drawing/2014/main" id="{5B751725-EAD5-4281-BC12-92C3C9257477}"/>
              </a:ext>
            </a:extLst>
          </p:cNvPr>
          <p:cNvSpPr>
            <a:spLocks noGrp="1"/>
          </p:cNvSpPr>
          <p:nvPr>
            <p:ph type="body" sz="quarter" idx="12"/>
          </p:nvPr>
        </p:nvSpPr>
        <p:spPr>
          <a:xfrm>
            <a:off x="457754" y="2313820"/>
            <a:ext cx="3311531" cy="248846"/>
          </a:xfrm>
        </p:spPr>
        <p:txBody>
          <a:bodyPr/>
          <a:lstStyle/>
          <a:p>
            <a:pPr>
              <a:lnSpc>
                <a:spcPct val="100000"/>
              </a:lnSpc>
            </a:pPr>
            <a:r>
              <a:rPr lang="en-US" dirty="0"/>
              <a:t>Jour 1</a:t>
            </a:r>
          </a:p>
        </p:txBody>
      </p:sp>
    </p:spTree>
    <p:extLst>
      <p:ext uri="{BB962C8B-B14F-4D97-AF65-F5344CB8AC3E}">
        <p14:creationId xmlns:p14="http://schemas.microsoft.com/office/powerpoint/2010/main" val="8160893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727D5A-3D60-45D9-B4FE-995ABE07E27A}"/>
              </a:ext>
            </a:extLst>
          </p:cNvPr>
          <p:cNvSpPr>
            <a:spLocks noGrp="1"/>
          </p:cNvSpPr>
          <p:nvPr>
            <p:ph type="body" sz="quarter" idx="11"/>
          </p:nvPr>
        </p:nvSpPr>
        <p:spPr>
          <a:xfrm>
            <a:off x="457755" y="2680229"/>
            <a:ext cx="5003122" cy="1465914"/>
          </a:xfrm>
        </p:spPr>
        <p:txBody>
          <a:bodyPr/>
          <a:lstStyle/>
          <a:p>
            <a:pPr>
              <a:buNone/>
            </a:pPr>
            <a:r>
              <a:rPr lang="en-US" dirty="0" err="1"/>
              <a:t>Révision</a:t>
            </a:r>
            <a:r>
              <a:rPr lang="en-US" dirty="0"/>
              <a:t> des </a:t>
            </a:r>
            <a:r>
              <a:rPr lang="en-US" dirty="0" err="1"/>
              <a:t>indicateurs</a:t>
            </a:r>
            <a:endParaRPr lang="en-US" dirty="0"/>
          </a:p>
        </p:txBody>
      </p:sp>
      <p:sp>
        <p:nvSpPr>
          <p:cNvPr id="3" name="Text Placeholder 2">
            <a:extLst>
              <a:ext uri="{FF2B5EF4-FFF2-40B4-BE49-F238E27FC236}">
                <a16:creationId xmlns:a16="http://schemas.microsoft.com/office/drawing/2014/main" id="{5B751725-EAD5-4281-BC12-92C3C9257477}"/>
              </a:ext>
            </a:extLst>
          </p:cNvPr>
          <p:cNvSpPr>
            <a:spLocks noGrp="1"/>
          </p:cNvSpPr>
          <p:nvPr>
            <p:ph type="body" sz="quarter" idx="12"/>
          </p:nvPr>
        </p:nvSpPr>
        <p:spPr>
          <a:xfrm>
            <a:off x="457754" y="2313820"/>
            <a:ext cx="3311531" cy="248846"/>
          </a:xfrm>
        </p:spPr>
        <p:txBody>
          <a:bodyPr/>
          <a:lstStyle/>
          <a:p>
            <a:pPr>
              <a:lnSpc>
                <a:spcPct val="100000"/>
              </a:lnSpc>
            </a:pPr>
            <a:r>
              <a:rPr lang="en-US" dirty="0"/>
              <a:t>Jour 1</a:t>
            </a:r>
          </a:p>
        </p:txBody>
      </p:sp>
    </p:spTree>
    <p:extLst>
      <p:ext uri="{BB962C8B-B14F-4D97-AF65-F5344CB8AC3E}">
        <p14:creationId xmlns:p14="http://schemas.microsoft.com/office/powerpoint/2010/main" val="7703522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1">
            <a:extLst>
              <a:ext uri="{FF2B5EF4-FFF2-40B4-BE49-F238E27FC236}">
                <a16:creationId xmlns:a16="http://schemas.microsoft.com/office/drawing/2014/main" id="{BDBB51EB-56A4-9345-A802-B224723D8688}"/>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Sélection et révision des indicateurs de l’outil carte de score</a:t>
            </a:r>
          </a:p>
        </p:txBody>
      </p:sp>
      <p:sp>
        <p:nvSpPr>
          <p:cNvPr id="30" name="Rectangle 29">
            <a:extLst>
              <a:ext uri="{FF2B5EF4-FFF2-40B4-BE49-F238E27FC236}">
                <a16:creationId xmlns:a16="http://schemas.microsoft.com/office/drawing/2014/main" id="{C6DF3175-FA70-EC47-A220-23742B19C326}"/>
              </a:ext>
            </a:extLst>
          </p:cNvPr>
          <p:cNvSpPr/>
          <p:nvPr/>
        </p:nvSpPr>
        <p:spPr>
          <a:xfrm>
            <a:off x="0" y="1442564"/>
            <a:ext cx="8961438" cy="79372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sp>
        <p:nvSpPr>
          <p:cNvPr id="31" name="Text Placeholder 5">
            <a:extLst>
              <a:ext uri="{FF2B5EF4-FFF2-40B4-BE49-F238E27FC236}">
                <a16:creationId xmlns:a16="http://schemas.microsoft.com/office/drawing/2014/main" id="{652BD367-3CB6-5241-9D60-3E50F1837AC6}"/>
              </a:ext>
            </a:extLst>
          </p:cNvPr>
          <p:cNvSpPr txBox="1">
            <a:spLocks/>
          </p:cNvSpPr>
          <p:nvPr/>
        </p:nvSpPr>
        <p:spPr>
          <a:xfrm>
            <a:off x="405398" y="1548009"/>
            <a:ext cx="7865400" cy="307777"/>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2352"/>
              </a:lnSpc>
              <a:spcAft>
                <a:spcPts val="588"/>
              </a:spcAft>
            </a:pPr>
            <a:r>
              <a:rPr lang="fr-FR" sz="2352" dirty="0">
                <a:solidFill>
                  <a:schemeClr val="bg1"/>
                </a:solidFill>
              </a:rPr>
              <a:t>Présentation en plénière des travaux de groupe</a:t>
            </a:r>
            <a:endParaRPr lang="en-US" sz="2352" dirty="0">
              <a:solidFill>
                <a:schemeClr val="bg1"/>
              </a:solidFill>
            </a:endParaRPr>
          </a:p>
        </p:txBody>
      </p:sp>
      <p:sp>
        <p:nvSpPr>
          <p:cNvPr id="34" name="Text Placeholder 5">
            <a:extLst>
              <a:ext uri="{FF2B5EF4-FFF2-40B4-BE49-F238E27FC236}">
                <a16:creationId xmlns:a16="http://schemas.microsoft.com/office/drawing/2014/main" id="{F8C697B0-8F54-9540-8102-51E4A56F7271}"/>
              </a:ext>
            </a:extLst>
          </p:cNvPr>
          <p:cNvSpPr txBox="1">
            <a:spLocks/>
          </p:cNvSpPr>
          <p:nvPr/>
        </p:nvSpPr>
        <p:spPr>
          <a:xfrm>
            <a:off x="405399" y="2476357"/>
            <a:ext cx="8058583" cy="3192734"/>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lnSpc>
                <a:spcPct val="100000"/>
              </a:lnSpc>
              <a:spcBef>
                <a:spcPts val="196"/>
              </a:spcBef>
              <a:spcAft>
                <a:spcPts val="392"/>
              </a:spcAft>
            </a:pPr>
            <a:r>
              <a:rPr lang="fr-FR" sz="1568" dirty="0">
                <a:solidFill>
                  <a:schemeClr val="bg2">
                    <a:lumMod val="10000"/>
                  </a:schemeClr>
                </a:solidFill>
              </a:rPr>
              <a:t>Considérations :</a:t>
            </a:r>
            <a:endParaRPr lang="fr-FR" sz="1568" dirty="0"/>
          </a:p>
          <a:p>
            <a:pPr marL="616069" lvl="2" indent="-280035" algn="just">
              <a:lnSpc>
                <a:spcPct val="100000"/>
              </a:lnSpc>
              <a:spcBef>
                <a:spcPts val="196"/>
              </a:spcBef>
              <a:spcAft>
                <a:spcPts val="392"/>
              </a:spcAft>
              <a:buFont typeface="Wingdings" pitchFamily="2" charset="2"/>
              <a:buChar char="ü"/>
            </a:pPr>
            <a:r>
              <a:rPr lang="fr-FR" sz="1568" b="1" dirty="0">
                <a:solidFill>
                  <a:schemeClr val="accent3"/>
                </a:solidFill>
              </a:rPr>
              <a:t>Envisager d'éliminer les indicateurs de la vague 1 qui ne sont plus prioritaires </a:t>
            </a:r>
            <a:r>
              <a:rPr lang="fr-FR" sz="1568" dirty="0"/>
              <a:t>parce que la cible est atteinte partout, ou bien définir des cibles plus élevées</a:t>
            </a:r>
          </a:p>
          <a:p>
            <a:pPr marL="616069" lvl="2" indent="-280035" algn="just">
              <a:lnSpc>
                <a:spcPct val="100000"/>
              </a:lnSpc>
              <a:spcBef>
                <a:spcPts val="196"/>
              </a:spcBef>
              <a:spcAft>
                <a:spcPts val="392"/>
              </a:spcAft>
              <a:buFont typeface="Wingdings" pitchFamily="2" charset="2"/>
              <a:buChar char="ü"/>
            </a:pPr>
            <a:r>
              <a:rPr lang="fr-FR" sz="1568" dirty="0"/>
              <a:t>Ajouter de nouveaux indicateurs </a:t>
            </a:r>
            <a:r>
              <a:rPr lang="fr-FR" sz="1568" b="1" dirty="0">
                <a:solidFill>
                  <a:schemeClr val="accent3"/>
                </a:solidFill>
              </a:rPr>
              <a:t>prioritaires, actionnables </a:t>
            </a:r>
            <a:r>
              <a:rPr lang="fr-FR" sz="1568" dirty="0"/>
              <a:t>et pour lesquels on </a:t>
            </a:r>
            <a:r>
              <a:rPr lang="fr-FR" sz="1568" b="1" dirty="0">
                <a:solidFill>
                  <a:schemeClr val="accent3"/>
                </a:solidFill>
              </a:rPr>
              <a:t>dispose de données dans DHIS2</a:t>
            </a:r>
          </a:p>
          <a:p>
            <a:pPr marL="616069" lvl="2" indent="-280035" algn="just">
              <a:lnSpc>
                <a:spcPct val="100000"/>
              </a:lnSpc>
              <a:spcBef>
                <a:spcPts val="196"/>
              </a:spcBef>
              <a:spcAft>
                <a:spcPts val="392"/>
              </a:spcAft>
              <a:buFont typeface="Wingdings" pitchFamily="2" charset="2"/>
              <a:buChar char="ü"/>
            </a:pPr>
            <a:r>
              <a:rPr lang="fr-FR" sz="1568" b="1" dirty="0">
                <a:solidFill>
                  <a:schemeClr val="accent3"/>
                </a:solidFill>
              </a:rPr>
              <a:t>Passer en revue les indicateurs de la vague 2 ou 3</a:t>
            </a:r>
            <a:r>
              <a:rPr lang="fr-FR" sz="1568" dirty="0"/>
              <a:t> et les faire passer à la vague 1 si les données sont maintenant disponibles</a:t>
            </a:r>
          </a:p>
          <a:p>
            <a:pPr marL="616069" lvl="2" indent="-280035" algn="just">
              <a:lnSpc>
                <a:spcPct val="100000"/>
              </a:lnSpc>
              <a:spcBef>
                <a:spcPts val="196"/>
              </a:spcBef>
              <a:spcAft>
                <a:spcPts val="392"/>
              </a:spcAft>
              <a:buFont typeface="Wingdings" pitchFamily="2" charset="2"/>
              <a:buChar char="ü"/>
            </a:pPr>
            <a:r>
              <a:rPr lang="fr-FR" sz="1568" b="1" dirty="0">
                <a:solidFill>
                  <a:schemeClr val="accent3"/>
                </a:solidFill>
              </a:rPr>
              <a:t>Mettre les seuils à jour </a:t>
            </a:r>
            <a:r>
              <a:rPr lang="fr-FR" sz="1568" dirty="0"/>
              <a:t>pour refléter les nouvelles cibles du plan stratégique</a:t>
            </a:r>
          </a:p>
          <a:p>
            <a:pPr marL="616069" lvl="2" indent="-280035" algn="just">
              <a:lnSpc>
                <a:spcPct val="100000"/>
              </a:lnSpc>
              <a:spcBef>
                <a:spcPts val="196"/>
              </a:spcBef>
              <a:spcAft>
                <a:spcPts val="392"/>
              </a:spcAft>
              <a:buFont typeface="Wingdings" pitchFamily="2" charset="2"/>
              <a:buChar char="ü"/>
            </a:pPr>
            <a:endParaRPr lang="fr-FR" sz="1568" dirty="0"/>
          </a:p>
          <a:p>
            <a:pPr marL="336034" lvl="2" indent="0" algn="just">
              <a:lnSpc>
                <a:spcPct val="100000"/>
              </a:lnSpc>
              <a:spcBef>
                <a:spcPts val="196"/>
              </a:spcBef>
              <a:spcAft>
                <a:spcPts val="392"/>
              </a:spcAft>
              <a:buNone/>
            </a:pPr>
            <a:endParaRPr lang="en-US" sz="1568" dirty="0"/>
          </a:p>
          <a:p>
            <a:pPr marL="616069" lvl="2" indent="-280035" algn="just">
              <a:lnSpc>
                <a:spcPct val="100000"/>
              </a:lnSpc>
              <a:spcBef>
                <a:spcPts val="196"/>
              </a:spcBef>
              <a:spcAft>
                <a:spcPts val="392"/>
              </a:spcAft>
              <a:buFont typeface="Wingdings" pitchFamily="2" charset="2"/>
              <a:buChar char="ü"/>
            </a:pPr>
            <a:endParaRPr lang="en-US" sz="1568" b="1" dirty="0">
              <a:solidFill>
                <a:schemeClr val="accent3"/>
              </a:solidFill>
            </a:endParaRPr>
          </a:p>
        </p:txBody>
      </p:sp>
      <p:sp>
        <p:nvSpPr>
          <p:cNvPr id="6" name="Title 1">
            <a:extLst>
              <a:ext uri="{FF2B5EF4-FFF2-40B4-BE49-F238E27FC236}">
                <a16:creationId xmlns:a16="http://schemas.microsoft.com/office/drawing/2014/main" id="{D5FEBCF9-1D73-704B-B040-7FDB597B0D9D}"/>
              </a:ext>
            </a:extLst>
          </p:cNvPr>
          <p:cNvSpPr>
            <a:spLocks noGrp="1"/>
          </p:cNvSpPr>
          <p:nvPr>
            <p:ph type="title"/>
          </p:nvPr>
        </p:nvSpPr>
        <p:spPr>
          <a:xfrm>
            <a:off x="448072" y="830490"/>
            <a:ext cx="8065294" cy="443198"/>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US" dirty="0"/>
              <a:t>EXERCISE DE GROUPE</a:t>
            </a:r>
            <a:endParaRPr lang="en-GB" dirty="0"/>
          </a:p>
        </p:txBody>
      </p:sp>
    </p:spTree>
    <p:extLst>
      <p:ext uri="{BB962C8B-B14F-4D97-AF65-F5344CB8AC3E}">
        <p14:creationId xmlns:p14="http://schemas.microsoft.com/office/powerpoint/2010/main" val="27126628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727D5A-3D60-45D9-B4FE-995ABE07E27A}"/>
              </a:ext>
            </a:extLst>
          </p:cNvPr>
          <p:cNvSpPr>
            <a:spLocks noGrp="1"/>
          </p:cNvSpPr>
          <p:nvPr>
            <p:ph type="body" sz="quarter" idx="11"/>
          </p:nvPr>
        </p:nvSpPr>
        <p:spPr>
          <a:xfrm>
            <a:off x="457755" y="2680229"/>
            <a:ext cx="7795908" cy="3664786"/>
          </a:xfrm>
        </p:spPr>
        <p:txBody>
          <a:bodyPr/>
          <a:lstStyle/>
          <a:p>
            <a:pPr>
              <a:buNone/>
            </a:pPr>
            <a:r>
              <a:rPr lang="en-US" dirty="0" err="1"/>
              <a:t>Présentation</a:t>
            </a:r>
            <a:r>
              <a:rPr lang="en-US" dirty="0"/>
              <a:t> du Centre de </a:t>
            </a:r>
            <a:r>
              <a:rPr lang="en-US" dirty="0" err="1"/>
              <a:t>Connaissances</a:t>
            </a:r>
            <a:r>
              <a:rPr lang="en-US" dirty="0"/>
              <a:t> ALMA Scorecard Hub</a:t>
            </a:r>
          </a:p>
        </p:txBody>
      </p:sp>
      <p:sp>
        <p:nvSpPr>
          <p:cNvPr id="3" name="Text Placeholder 2">
            <a:extLst>
              <a:ext uri="{FF2B5EF4-FFF2-40B4-BE49-F238E27FC236}">
                <a16:creationId xmlns:a16="http://schemas.microsoft.com/office/drawing/2014/main" id="{5B751725-EAD5-4281-BC12-92C3C9257477}"/>
              </a:ext>
            </a:extLst>
          </p:cNvPr>
          <p:cNvSpPr>
            <a:spLocks noGrp="1"/>
          </p:cNvSpPr>
          <p:nvPr>
            <p:ph type="body" sz="quarter" idx="12"/>
          </p:nvPr>
        </p:nvSpPr>
        <p:spPr>
          <a:xfrm>
            <a:off x="457754" y="2313820"/>
            <a:ext cx="3311531" cy="248846"/>
          </a:xfrm>
        </p:spPr>
        <p:txBody>
          <a:bodyPr/>
          <a:lstStyle/>
          <a:p>
            <a:pPr>
              <a:lnSpc>
                <a:spcPct val="100000"/>
              </a:lnSpc>
            </a:pPr>
            <a:r>
              <a:rPr lang="en-US" dirty="0"/>
              <a:t>Jour 1</a:t>
            </a:r>
          </a:p>
        </p:txBody>
      </p:sp>
    </p:spTree>
    <p:extLst>
      <p:ext uri="{BB962C8B-B14F-4D97-AF65-F5344CB8AC3E}">
        <p14:creationId xmlns:p14="http://schemas.microsoft.com/office/powerpoint/2010/main" val="41623123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6"/>
            <a:ext cx="8065294" cy="651589"/>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GB" sz="2352" dirty="0"/>
              <a:t>Video
</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marL="0" marR="0" lvl="0" indent="0" algn="l" defTabSz="672067" rtl="0" eaLnBrk="1" fontAlgn="auto" latinLnBrk="0" hangingPunct="1">
              <a:lnSpc>
                <a:spcPct val="90000"/>
              </a:lnSpc>
              <a:spcBef>
                <a:spcPct val="0"/>
              </a:spcBef>
              <a:spcAft>
                <a:spcPts val="0"/>
              </a:spcAft>
              <a:buClrTx/>
              <a:buSzTx/>
              <a:buFontTx/>
              <a:buNone/>
              <a:tabLst/>
              <a:defRPr/>
            </a:pPr>
            <a:r>
              <a:rPr kumimoji="0" lang="en-US"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Centre de </a:t>
            </a:r>
            <a:r>
              <a:rPr kumimoji="0" lang="en-US" sz="2352" b="0"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Connaissances</a:t>
            </a:r>
            <a:r>
              <a:rPr kumimoji="0" lang="en-US"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 ALMA ‘Scorecard Hub’</a:t>
            </a:r>
            <a:endParaRPr kumimoji="0" lang="en-GB"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endParaRPr>
          </a:p>
        </p:txBody>
      </p:sp>
      <p:pic>
        <p:nvPicPr>
          <p:cNvPr id="2" name="Online Media 1" descr="ALMA lance un nouveau centre de connaissances, le ‘Scorecard Hub’">
            <a:hlinkClick r:id="" action="ppaction://media"/>
            <a:extLst>
              <a:ext uri="{FF2B5EF4-FFF2-40B4-BE49-F238E27FC236}">
                <a16:creationId xmlns:a16="http://schemas.microsoft.com/office/drawing/2014/main" id="{9CBE043D-54BF-2B4D-8A9E-B864AB3BF34B}"/>
              </a:ext>
            </a:extLst>
          </p:cNvPr>
          <p:cNvPicPr>
            <a:picLocks noRot="1" noChangeAspect="1"/>
          </p:cNvPicPr>
          <p:nvPr>
            <a:videoFile r:link="rId1"/>
          </p:nvPr>
        </p:nvPicPr>
        <p:blipFill>
          <a:blip r:embed="rId3"/>
          <a:stretch>
            <a:fillRect/>
          </a:stretch>
        </p:blipFill>
        <p:spPr>
          <a:xfrm>
            <a:off x="859090" y="1620504"/>
            <a:ext cx="6906179" cy="3901991"/>
          </a:xfrm>
          <a:prstGeom prst="rect">
            <a:avLst/>
          </a:prstGeom>
        </p:spPr>
      </p:pic>
    </p:spTree>
    <p:extLst>
      <p:ext uri="{BB962C8B-B14F-4D97-AF65-F5344CB8AC3E}">
        <p14:creationId xmlns:p14="http://schemas.microsoft.com/office/powerpoint/2010/main" val="392281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6"/>
            <a:ext cx="8065294" cy="977287"/>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GB" sz="2352" dirty="0"/>
              <a:t>Notre Hub </a:t>
            </a:r>
            <a:r>
              <a:rPr lang="en-GB" sz="2352" dirty="0" err="1"/>
              <a:t>est</a:t>
            </a:r>
            <a:r>
              <a:rPr lang="en-GB" sz="2352" dirty="0"/>
              <a:t> le </a:t>
            </a:r>
            <a:r>
              <a:rPr lang="en-GB" sz="2352" dirty="0" err="1"/>
              <a:t>portail</a:t>
            </a:r>
            <a:r>
              <a:rPr lang="en-GB" sz="2352" dirty="0"/>
              <a:t> de </a:t>
            </a:r>
            <a:r>
              <a:rPr lang="en-GB" sz="2352" dirty="0" err="1"/>
              <a:t>référence</a:t>
            </a:r>
            <a:r>
              <a:rPr lang="en-GB" sz="2352" dirty="0"/>
              <a:t> pour les pays sur les </a:t>
            </a:r>
            <a:r>
              <a:rPr lang="en-GB" sz="2352" dirty="0" err="1"/>
              <a:t>cartes</a:t>
            </a:r>
            <a:r>
              <a:rPr lang="en-GB" sz="2352" dirty="0"/>
              <a:t> de score
</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marL="0" marR="0" lvl="0" indent="0" algn="l" defTabSz="672067" rtl="0" eaLnBrk="1" fontAlgn="auto" latinLnBrk="0" hangingPunct="1">
              <a:lnSpc>
                <a:spcPct val="90000"/>
              </a:lnSpc>
              <a:spcBef>
                <a:spcPct val="0"/>
              </a:spcBef>
              <a:spcAft>
                <a:spcPts val="0"/>
              </a:spcAft>
              <a:buClrTx/>
              <a:buSzTx/>
              <a:buFontTx/>
              <a:buNone/>
              <a:tabLst/>
              <a:defRPr/>
            </a:pPr>
            <a:r>
              <a:rPr kumimoji="0" lang="en-US"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A </a:t>
            </a:r>
            <a:r>
              <a:rPr kumimoji="0" lang="en-US" sz="2352" b="0"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propos</a:t>
            </a:r>
            <a:r>
              <a:rPr kumimoji="0" lang="en-US"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 du Centre de </a:t>
            </a:r>
            <a:r>
              <a:rPr kumimoji="0" lang="en-US" sz="2352" b="0"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Connaissances</a:t>
            </a:r>
            <a:r>
              <a:rPr kumimoji="0" lang="en-US"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 le ‘Scorecard Hub’</a:t>
            </a:r>
            <a:endParaRPr kumimoji="0" lang="en-GB"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endParaRPr>
          </a:p>
        </p:txBody>
      </p:sp>
      <p:grpSp>
        <p:nvGrpSpPr>
          <p:cNvPr id="6" name="Group 5">
            <a:extLst>
              <a:ext uri="{FF2B5EF4-FFF2-40B4-BE49-F238E27FC236}">
                <a16:creationId xmlns:a16="http://schemas.microsoft.com/office/drawing/2014/main" id="{9A8D46BE-3630-834A-B4DB-B0E74291FEAE}"/>
              </a:ext>
            </a:extLst>
          </p:cNvPr>
          <p:cNvGrpSpPr/>
          <p:nvPr/>
        </p:nvGrpSpPr>
        <p:grpSpPr>
          <a:xfrm>
            <a:off x="5130349" y="4149161"/>
            <a:ext cx="3198184" cy="2017151"/>
            <a:chOff x="2604604" y="3909389"/>
            <a:chExt cx="3933602" cy="2573119"/>
          </a:xfrm>
        </p:grpSpPr>
        <p:grpSp>
          <p:nvGrpSpPr>
            <p:cNvPr id="7" name="Group 6">
              <a:extLst>
                <a:ext uri="{FF2B5EF4-FFF2-40B4-BE49-F238E27FC236}">
                  <a16:creationId xmlns:a16="http://schemas.microsoft.com/office/drawing/2014/main" id="{DFE94053-2F02-F142-928F-8ED176438C6C}"/>
                </a:ext>
              </a:extLst>
            </p:cNvPr>
            <p:cNvGrpSpPr/>
            <p:nvPr/>
          </p:nvGrpSpPr>
          <p:grpSpPr>
            <a:xfrm>
              <a:off x="2604604" y="3909389"/>
              <a:ext cx="3933602" cy="2573119"/>
              <a:chOff x="2843213" y="3242784"/>
              <a:chExt cx="3467100" cy="2006203"/>
            </a:xfrm>
          </p:grpSpPr>
          <p:sp>
            <p:nvSpPr>
              <p:cNvPr id="10" name="Freeform 6">
                <a:extLst>
                  <a:ext uri="{FF2B5EF4-FFF2-40B4-BE49-F238E27FC236}">
                    <a16:creationId xmlns:a16="http://schemas.microsoft.com/office/drawing/2014/main" id="{1E696C8C-27A5-2941-9F14-7D33C73EF020}"/>
                  </a:ext>
                </a:extLst>
              </p:cNvPr>
              <p:cNvSpPr>
                <a:spLocks noEditPoints="1"/>
              </p:cNvSpPr>
              <p:nvPr/>
            </p:nvSpPr>
            <p:spPr bwMode="auto">
              <a:xfrm>
                <a:off x="3153966" y="3242784"/>
                <a:ext cx="2834878" cy="1901428"/>
              </a:xfrm>
              <a:custGeom>
                <a:avLst/>
                <a:gdLst>
                  <a:gd name="T0" fmla="*/ 273 w 273"/>
                  <a:gd name="T1" fmla="*/ 175 h 182"/>
                  <a:gd name="T2" fmla="*/ 273 w 273"/>
                  <a:gd name="T3" fmla="*/ 11 h 182"/>
                  <a:gd name="T4" fmla="*/ 263 w 273"/>
                  <a:gd name="T5" fmla="*/ 0 h 182"/>
                  <a:gd name="T6" fmla="*/ 11 w 273"/>
                  <a:gd name="T7" fmla="*/ 0 h 182"/>
                  <a:gd name="T8" fmla="*/ 0 w 273"/>
                  <a:gd name="T9" fmla="*/ 11 h 182"/>
                  <a:gd name="T10" fmla="*/ 0 w 273"/>
                  <a:gd name="T11" fmla="*/ 175 h 182"/>
                  <a:gd name="T12" fmla="*/ 3 w 273"/>
                  <a:gd name="T13" fmla="*/ 182 h 182"/>
                  <a:gd name="T14" fmla="*/ 270 w 273"/>
                  <a:gd name="T15" fmla="*/ 182 h 182"/>
                  <a:gd name="T16" fmla="*/ 273 w 273"/>
                  <a:gd name="T17" fmla="*/ 175 h 182"/>
                  <a:gd name="T18" fmla="*/ 263 w 273"/>
                  <a:gd name="T19" fmla="*/ 170 h 182"/>
                  <a:gd name="T20" fmla="*/ 9 w 273"/>
                  <a:gd name="T21" fmla="*/ 170 h 182"/>
                  <a:gd name="T22" fmla="*/ 9 w 273"/>
                  <a:gd name="T23" fmla="*/ 11 h 182"/>
                  <a:gd name="T24" fmla="*/ 263 w 273"/>
                  <a:gd name="T25" fmla="*/ 11 h 182"/>
                  <a:gd name="T26" fmla="*/ 263 w 273"/>
                  <a:gd name="T27" fmla="*/ 17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3" h="182">
                    <a:moveTo>
                      <a:pt x="273" y="175"/>
                    </a:moveTo>
                    <a:cubicBezTo>
                      <a:pt x="273" y="11"/>
                      <a:pt x="273" y="11"/>
                      <a:pt x="273" y="11"/>
                    </a:cubicBezTo>
                    <a:cubicBezTo>
                      <a:pt x="273" y="5"/>
                      <a:pt x="268" y="0"/>
                      <a:pt x="263" y="0"/>
                    </a:cubicBezTo>
                    <a:cubicBezTo>
                      <a:pt x="11" y="0"/>
                      <a:pt x="11" y="0"/>
                      <a:pt x="11" y="0"/>
                    </a:cubicBezTo>
                    <a:cubicBezTo>
                      <a:pt x="5" y="0"/>
                      <a:pt x="0" y="5"/>
                      <a:pt x="0" y="11"/>
                    </a:cubicBezTo>
                    <a:cubicBezTo>
                      <a:pt x="0" y="175"/>
                      <a:pt x="0" y="175"/>
                      <a:pt x="0" y="175"/>
                    </a:cubicBezTo>
                    <a:cubicBezTo>
                      <a:pt x="0" y="177"/>
                      <a:pt x="1" y="180"/>
                      <a:pt x="3" y="182"/>
                    </a:cubicBezTo>
                    <a:cubicBezTo>
                      <a:pt x="270" y="182"/>
                      <a:pt x="270" y="182"/>
                      <a:pt x="270" y="182"/>
                    </a:cubicBezTo>
                    <a:cubicBezTo>
                      <a:pt x="272" y="180"/>
                      <a:pt x="273" y="177"/>
                      <a:pt x="273" y="175"/>
                    </a:cubicBezTo>
                    <a:close/>
                    <a:moveTo>
                      <a:pt x="263" y="170"/>
                    </a:moveTo>
                    <a:cubicBezTo>
                      <a:pt x="9" y="170"/>
                      <a:pt x="9" y="170"/>
                      <a:pt x="9" y="170"/>
                    </a:cubicBezTo>
                    <a:cubicBezTo>
                      <a:pt x="9" y="11"/>
                      <a:pt x="9" y="11"/>
                      <a:pt x="9" y="11"/>
                    </a:cubicBezTo>
                    <a:cubicBezTo>
                      <a:pt x="263" y="11"/>
                      <a:pt x="263" y="11"/>
                      <a:pt x="263" y="11"/>
                    </a:cubicBezTo>
                    <a:lnTo>
                      <a:pt x="263" y="170"/>
                    </a:ln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7" tIns="33603" rIns="67207" bIns="33603" numCol="1" anchor="t" anchorCtr="0" compatLnSpc="1">
                <a:prstTxWarp prst="textNoShape">
                  <a:avLst/>
                </a:prstTxWarp>
              </a:bodyPr>
              <a:lstStyle/>
              <a:p>
                <a:pPr marL="0" marR="0" lvl="0" indent="0" algn="l" defTabSz="896017" rtl="0" eaLnBrk="1" fontAlgn="auto" latinLnBrk="0" hangingPunct="1">
                  <a:lnSpc>
                    <a:spcPct val="100000"/>
                  </a:lnSpc>
                  <a:spcBef>
                    <a:spcPts val="0"/>
                  </a:spcBef>
                  <a:spcAft>
                    <a:spcPts val="0"/>
                  </a:spcAft>
                  <a:buClrTx/>
                  <a:buSzTx/>
                  <a:buFontTx/>
                  <a:buNone/>
                  <a:tabLst/>
                  <a:defRPr/>
                </a:pPr>
                <a:endParaRPr kumimoji="0" lang="en-US" sz="686" b="0" i="0" u="none" strike="noStrike" kern="1200" cap="none" spc="0" normalizeH="0" baseline="0" noProof="0">
                  <a:ln>
                    <a:noFill/>
                  </a:ln>
                  <a:solidFill>
                    <a:prstClr val="black"/>
                  </a:solidFill>
                  <a:effectLst/>
                  <a:uLnTx/>
                  <a:uFillTx/>
                  <a:latin typeface="Arial"/>
                  <a:ea typeface="+mn-ea"/>
                  <a:cs typeface="+mn-cs"/>
                </a:endParaRPr>
              </a:p>
            </p:txBody>
          </p:sp>
          <p:sp>
            <p:nvSpPr>
              <p:cNvPr id="11" name="Freeform 7">
                <a:extLst>
                  <a:ext uri="{FF2B5EF4-FFF2-40B4-BE49-F238E27FC236}">
                    <a16:creationId xmlns:a16="http://schemas.microsoft.com/office/drawing/2014/main" id="{A8834EF6-7722-6F40-9222-6037210168F9}"/>
                  </a:ext>
                </a:extLst>
              </p:cNvPr>
              <p:cNvSpPr>
                <a:spLocks/>
              </p:cNvSpPr>
              <p:nvPr/>
            </p:nvSpPr>
            <p:spPr bwMode="auto">
              <a:xfrm>
                <a:off x="2843213" y="5144212"/>
                <a:ext cx="3467100" cy="63103"/>
              </a:xfrm>
              <a:custGeom>
                <a:avLst/>
                <a:gdLst>
                  <a:gd name="T0" fmla="*/ 2616 w 2912"/>
                  <a:gd name="T1" fmla="*/ 0 h 53"/>
                  <a:gd name="T2" fmla="*/ 288 w 2912"/>
                  <a:gd name="T3" fmla="*/ 0 h 53"/>
                  <a:gd name="T4" fmla="*/ 0 w 2912"/>
                  <a:gd name="T5" fmla="*/ 0 h 53"/>
                  <a:gd name="T6" fmla="*/ 0 w 2912"/>
                  <a:gd name="T7" fmla="*/ 53 h 53"/>
                  <a:gd name="T8" fmla="*/ 2912 w 2912"/>
                  <a:gd name="T9" fmla="*/ 53 h 53"/>
                  <a:gd name="T10" fmla="*/ 2912 w 2912"/>
                  <a:gd name="T11" fmla="*/ 0 h 53"/>
                  <a:gd name="T12" fmla="*/ 2616 w 2912"/>
                  <a:gd name="T13" fmla="*/ 0 h 53"/>
                </a:gdLst>
                <a:ahLst/>
                <a:cxnLst>
                  <a:cxn ang="0">
                    <a:pos x="T0" y="T1"/>
                  </a:cxn>
                  <a:cxn ang="0">
                    <a:pos x="T2" y="T3"/>
                  </a:cxn>
                  <a:cxn ang="0">
                    <a:pos x="T4" y="T5"/>
                  </a:cxn>
                  <a:cxn ang="0">
                    <a:pos x="T6" y="T7"/>
                  </a:cxn>
                  <a:cxn ang="0">
                    <a:pos x="T8" y="T9"/>
                  </a:cxn>
                  <a:cxn ang="0">
                    <a:pos x="T10" y="T11"/>
                  </a:cxn>
                  <a:cxn ang="0">
                    <a:pos x="T12" y="T13"/>
                  </a:cxn>
                </a:cxnLst>
                <a:rect l="0" t="0" r="r" b="b"/>
                <a:pathLst>
                  <a:path w="2912" h="53">
                    <a:moveTo>
                      <a:pt x="2616" y="0"/>
                    </a:moveTo>
                    <a:lnTo>
                      <a:pt x="288" y="0"/>
                    </a:lnTo>
                    <a:lnTo>
                      <a:pt x="0" y="0"/>
                    </a:lnTo>
                    <a:lnTo>
                      <a:pt x="0" y="53"/>
                    </a:lnTo>
                    <a:lnTo>
                      <a:pt x="2912" y="53"/>
                    </a:lnTo>
                    <a:lnTo>
                      <a:pt x="2912" y="0"/>
                    </a:lnTo>
                    <a:lnTo>
                      <a:pt x="2616" y="0"/>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7" tIns="33603" rIns="67207" bIns="33603" numCol="1" anchor="t" anchorCtr="0" compatLnSpc="1">
                <a:prstTxWarp prst="textNoShape">
                  <a:avLst/>
                </a:prstTxWarp>
              </a:bodyPr>
              <a:lstStyle/>
              <a:p>
                <a:pPr marL="0" marR="0" lvl="0" indent="0" algn="l" defTabSz="896017" rtl="0" eaLnBrk="1" fontAlgn="auto" latinLnBrk="0" hangingPunct="1">
                  <a:lnSpc>
                    <a:spcPct val="100000"/>
                  </a:lnSpc>
                  <a:spcBef>
                    <a:spcPts val="0"/>
                  </a:spcBef>
                  <a:spcAft>
                    <a:spcPts val="0"/>
                  </a:spcAft>
                  <a:buClrTx/>
                  <a:buSzTx/>
                  <a:buFontTx/>
                  <a:buNone/>
                  <a:tabLst/>
                  <a:defRPr/>
                </a:pPr>
                <a:endParaRPr kumimoji="0" lang="en-US" sz="686" b="0" i="0" u="none" strike="noStrike" kern="1200" cap="none" spc="0" normalizeH="0" baseline="0" noProof="0">
                  <a:ln>
                    <a:noFill/>
                  </a:ln>
                  <a:solidFill>
                    <a:prstClr val="black"/>
                  </a:solidFill>
                  <a:effectLst/>
                  <a:uLnTx/>
                  <a:uFillTx/>
                  <a:latin typeface="Arial"/>
                  <a:ea typeface="+mn-ea"/>
                  <a:cs typeface="+mn-cs"/>
                </a:endParaRPr>
              </a:p>
            </p:txBody>
          </p:sp>
          <p:sp>
            <p:nvSpPr>
              <p:cNvPr id="12" name="Freeform 9">
                <a:extLst>
                  <a:ext uri="{FF2B5EF4-FFF2-40B4-BE49-F238E27FC236}">
                    <a16:creationId xmlns:a16="http://schemas.microsoft.com/office/drawing/2014/main" id="{770F9D7C-BCA4-2E4D-ADE8-AA226723C40A}"/>
                  </a:ext>
                </a:extLst>
              </p:cNvPr>
              <p:cNvSpPr>
                <a:spLocks/>
              </p:cNvSpPr>
              <p:nvPr/>
            </p:nvSpPr>
            <p:spPr bwMode="auto">
              <a:xfrm>
                <a:off x="4327922" y="5144212"/>
                <a:ext cx="488156" cy="41672"/>
              </a:xfrm>
              <a:custGeom>
                <a:avLst/>
                <a:gdLst>
                  <a:gd name="T0" fmla="*/ 24 w 47"/>
                  <a:gd name="T1" fmla="*/ 0 h 4"/>
                  <a:gd name="T2" fmla="*/ 23 w 47"/>
                  <a:gd name="T3" fmla="*/ 0 h 4"/>
                  <a:gd name="T4" fmla="*/ 0 w 47"/>
                  <a:gd name="T5" fmla="*/ 0 h 4"/>
                  <a:gd name="T6" fmla="*/ 4 w 47"/>
                  <a:gd name="T7" fmla="*/ 4 h 4"/>
                  <a:gd name="T8" fmla="*/ 23 w 47"/>
                  <a:gd name="T9" fmla="*/ 4 h 4"/>
                  <a:gd name="T10" fmla="*/ 24 w 47"/>
                  <a:gd name="T11" fmla="*/ 4 h 4"/>
                  <a:gd name="T12" fmla="*/ 43 w 47"/>
                  <a:gd name="T13" fmla="*/ 4 h 4"/>
                  <a:gd name="T14" fmla="*/ 47 w 47"/>
                  <a:gd name="T15" fmla="*/ 0 h 4"/>
                  <a:gd name="T16" fmla="*/ 24 w 47"/>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4">
                    <a:moveTo>
                      <a:pt x="24" y="0"/>
                    </a:moveTo>
                    <a:cubicBezTo>
                      <a:pt x="23" y="0"/>
                      <a:pt x="23" y="0"/>
                      <a:pt x="23" y="0"/>
                    </a:cubicBezTo>
                    <a:cubicBezTo>
                      <a:pt x="0" y="0"/>
                      <a:pt x="0" y="0"/>
                      <a:pt x="0" y="0"/>
                    </a:cubicBezTo>
                    <a:cubicBezTo>
                      <a:pt x="0" y="0"/>
                      <a:pt x="1" y="4"/>
                      <a:pt x="4" y="4"/>
                    </a:cubicBezTo>
                    <a:cubicBezTo>
                      <a:pt x="7" y="4"/>
                      <a:pt x="20" y="4"/>
                      <a:pt x="23" y="4"/>
                    </a:cubicBezTo>
                    <a:cubicBezTo>
                      <a:pt x="23" y="4"/>
                      <a:pt x="24" y="4"/>
                      <a:pt x="24" y="4"/>
                    </a:cubicBezTo>
                    <a:cubicBezTo>
                      <a:pt x="27" y="4"/>
                      <a:pt x="39" y="4"/>
                      <a:pt x="43" y="4"/>
                    </a:cubicBezTo>
                    <a:cubicBezTo>
                      <a:pt x="46" y="4"/>
                      <a:pt x="47" y="0"/>
                      <a:pt x="47" y="0"/>
                    </a:cubicBezTo>
                    <a:lnTo>
                      <a:pt x="24" y="0"/>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7" tIns="33603" rIns="67207" bIns="33603" numCol="1" anchor="t" anchorCtr="0" compatLnSpc="1">
                <a:prstTxWarp prst="textNoShape">
                  <a:avLst/>
                </a:prstTxWarp>
              </a:bodyPr>
              <a:lstStyle/>
              <a:p>
                <a:pPr marL="0" marR="0" lvl="0" indent="0" algn="l" defTabSz="896017" rtl="0" eaLnBrk="1" fontAlgn="auto" latinLnBrk="0" hangingPunct="1">
                  <a:lnSpc>
                    <a:spcPct val="100000"/>
                  </a:lnSpc>
                  <a:spcBef>
                    <a:spcPts val="0"/>
                  </a:spcBef>
                  <a:spcAft>
                    <a:spcPts val="0"/>
                  </a:spcAft>
                  <a:buClrTx/>
                  <a:buSzTx/>
                  <a:buFontTx/>
                  <a:buNone/>
                  <a:tabLst/>
                  <a:defRPr/>
                </a:pPr>
                <a:endParaRPr kumimoji="0" lang="en-US" sz="686" b="0" i="0" u="none" strike="noStrike" kern="1200" cap="none" spc="0" normalizeH="0" baseline="0" noProof="0">
                  <a:ln>
                    <a:noFill/>
                  </a:ln>
                  <a:solidFill>
                    <a:prstClr val="black"/>
                  </a:solidFill>
                  <a:effectLst/>
                  <a:uLnTx/>
                  <a:uFillTx/>
                  <a:latin typeface="Arial"/>
                  <a:ea typeface="+mn-ea"/>
                  <a:cs typeface="+mn-cs"/>
                </a:endParaRPr>
              </a:p>
            </p:txBody>
          </p:sp>
          <p:sp>
            <p:nvSpPr>
              <p:cNvPr id="13" name="Freeform 10">
                <a:extLst>
                  <a:ext uri="{FF2B5EF4-FFF2-40B4-BE49-F238E27FC236}">
                    <a16:creationId xmlns:a16="http://schemas.microsoft.com/office/drawing/2014/main" id="{A147EED4-1F9D-414F-A212-36FBD14EBFF9}"/>
                  </a:ext>
                </a:extLst>
              </p:cNvPr>
              <p:cNvSpPr>
                <a:spLocks/>
              </p:cNvSpPr>
              <p:nvPr/>
            </p:nvSpPr>
            <p:spPr bwMode="auto">
              <a:xfrm>
                <a:off x="2843213" y="5207315"/>
                <a:ext cx="3467100" cy="41672"/>
              </a:xfrm>
              <a:custGeom>
                <a:avLst/>
                <a:gdLst>
                  <a:gd name="T0" fmla="*/ 0 w 334"/>
                  <a:gd name="T1" fmla="*/ 0 h 4"/>
                  <a:gd name="T2" fmla="*/ 19 w 334"/>
                  <a:gd name="T3" fmla="*/ 4 h 4"/>
                  <a:gd name="T4" fmla="*/ 166 w 334"/>
                  <a:gd name="T5" fmla="*/ 4 h 4"/>
                  <a:gd name="T6" fmla="*/ 168 w 334"/>
                  <a:gd name="T7" fmla="*/ 4 h 4"/>
                  <a:gd name="T8" fmla="*/ 314 w 334"/>
                  <a:gd name="T9" fmla="*/ 4 h 4"/>
                  <a:gd name="T10" fmla="*/ 334 w 334"/>
                  <a:gd name="T11" fmla="*/ 0 h 4"/>
                </a:gdLst>
                <a:ahLst/>
                <a:cxnLst>
                  <a:cxn ang="0">
                    <a:pos x="T0" y="T1"/>
                  </a:cxn>
                  <a:cxn ang="0">
                    <a:pos x="T2" y="T3"/>
                  </a:cxn>
                  <a:cxn ang="0">
                    <a:pos x="T4" y="T5"/>
                  </a:cxn>
                  <a:cxn ang="0">
                    <a:pos x="T6" y="T7"/>
                  </a:cxn>
                  <a:cxn ang="0">
                    <a:pos x="T8" y="T9"/>
                  </a:cxn>
                  <a:cxn ang="0">
                    <a:pos x="T10" y="T11"/>
                  </a:cxn>
                </a:cxnLst>
                <a:rect l="0" t="0" r="r" b="b"/>
                <a:pathLst>
                  <a:path w="334" h="4">
                    <a:moveTo>
                      <a:pt x="0" y="0"/>
                    </a:moveTo>
                    <a:cubicBezTo>
                      <a:pt x="0" y="0"/>
                      <a:pt x="2" y="4"/>
                      <a:pt x="19" y="4"/>
                    </a:cubicBezTo>
                    <a:cubicBezTo>
                      <a:pt x="37" y="4"/>
                      <a:pt x="166" y="4"/>
                      <a:pt x="166" y="4"/>
                    </a:cubicBezTo>
                    <a:cubicBezTo>
                      <a:pt x="168" y="4"/>
                      <a:pt x="168" y="4"/>
                      <a:pt x="168" y="4"/>
                    </a:cubicBezTo>
                    <a:cubicBezTo>
                      <a:pt x="168" y="4"/>
                      <a:pt x="297" y="4"/>
                      <a:pt x="314" y="4"/>
                    </a:cubicBezTo>
                    <a:cubicBezTo>
                      <a:pt x="332" y="4"/>
                      <a:pt x="334" y="0"/>
                      <a:pt x="334" y="0"/>
                    </a:cubicBezTo>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7" tIns="33603" rIns="67207" bIns="33603" numCol="1" anchor="t" anchorCtr="0" compatLnSpc="1">
                <a:prstTxWarp prst="textNoShape">
                  <a:avLst/>
                </a:prstTxWarp>
              </a:bodyPr>
              <a:lstStyle/>
              <a:p>
                <a:pPr marL="0" marR="0" lvl="0" indent="0" algn="l" defTabSz="896017" rtl="0" eaLnBrk="1" fontAlgn="auto" latinLnBrk="0" hangingPunct="1">
                  <a:lnSpc>
                    <a:spcPct val="100000"/>
                  </a:lnSpc>
                  <a:spcBef>
                    <a:spcPts val="0"/>
                  </a:spcBef>
                  <a:spcAft>
                    <a:spcPts val="0"/>
                  </a:spcAft>
                  <a:buClrTx/>
                  <a:buSzTx/>
                  <a:buFontTx/>
                  <a:buNone/>
                  <a:tabLst/>
                  <a:defRPr/>
                </a:pPr>
                <a:endParaRPr kumimoji="0" lang="en-US" sz="686" b="0" i="0" u="none" strike="noStrike" kern="1200" cap="none" spc="0" normalizeH="0" baseline="0" noProof="0">
                  <a:ln>
                    <a:noFill/>
                  </a:ln>
                  <a:solidFill>
                    <a:prstClr val="black"/>
                  </a:solidFill>
                  <a:effectLst/>
                  <a:uLnTx/>
                  <a:uFillTx/>
                  <a:latin typeface="Arial"/>
                  <a:ea typeface="+mn-ea"/>
                  <a:cs typeface="+mn-cs"/>
                </a:endParaRPr>
              </a:p>
            </p:txBody>
          </p:sp>
          <p:grpSp>
            <p:nvGrpSpPr>
              <p:cNvPr id="14" name="Group 13">
                <a:extLst>
                  <a:ext uri="{FF2B5EF4-FFF2-40B4-BE49-F238E27FC236}">
                    <a16:creationId xmlns:a16="http://schemas.microsoft.com/office/drawing/2014/main" id="{2B2DE1C2-1147-1244-96CB-46DFDF4001F2}"/>
                  </a:ext>
                </a:extLst>
              </p:cNvPr>
              <p:cNvGrpSpPr/>
              <p:nvPr/>
            </p:nvGrpSpPr>
            <p:grpSpPr>
              <a:xfrm>
                <a:off x="3274547" y="3264349"/>
                <a:ext cx="2563951" cy="1698238"/>
                <a:chOff x="3274547" y="3295171"/>
                <a:chExt cx="2563951" cy="1698238"/>
              </a:xfrm>
            </p:grpSpPr>
            <p:sp>
              <p:nvSpPr>
                <p:cNvPr id="17" name="Oval 16">
                  <a:extLst>
                    <a:ext uri="{FF2B5EF4-FFF2-40B4-BE49-F238E27FC236}">
                      <a16:creationId xmlns:a16="http://schemas.microsoft.com/office/drawing/2014/main" id="{52B50B98-AF9A-514A-9A5D-5027AC6AEBF2}"/>
                    </a:ext>
                  </a:extLst>
                </p:cNvPr>
                <p:cNvSpPr>
                  <a:spLocks noChangeArrowheads="1"/>
                </p:cNvSpPr>
                <p:nvPr/>
              </p:nvSpPr>
              <p:spPr bwMode="auto">
                <a:xfrm>
                  <a:off x="4556522" y="3295171"/>
                  <a:ext cx="30956" cy="20241"/>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7" tIns="33603" rIns="67207" bIns="33603" numCol="1" anchor="t" anchorCtr="0" compatLnSpc="1">
                  <a:prstTxWarp prst="textNoShape">
                    <a:avLst/>
                  </a:prstTxWarp>
                </a:bodyPr>
                <a:lstStyle/>
                <a:p>
                  <a:pPr marL="0" marR="0" lvl="0" indent="0" algn="l" defTabSz="896017" rtl="0" eaLnBrk="1" fontAlgn="auto" latinLnBrk="0" hangingPunct="1">
                    <a:lnSpc>
                      <a:spcPct val="100000"/>
                    </a:lnSpc>
                    <a:spcBef>
                      <a:spcPts val="0"/>
                    </a:spcBef>
                    <a:spcAft>
                      <a:spcPts val="0"/>
                    </a:spcAft>
                    <a:buClrTx/>
                    <a:buSzTx/>
                    <a:buFontTx/>
                    <a:buNone/>
                    <a:tabLst/>
                    <a:defRPr/>
                  </a:pPr>
                  <a:endParaRPr kumimoji="0" lang="en-US" sz="686" b="0" i="0" u="none" strike="noStrike" kern="1200" cap="none" spc="0" normalizeH="0" baseline="0" noProof="0">
                    <a:ln>
                      <a:noFill/>
                    </a:ln>
                    <a:solidFill>
                      <a:prstClr val="black"/>
                    </a:solidFill>
                    <a:effectLst/>
                    <a:uLnTx/>
                    <a:uFillTx/>
                    <a:latin typeface="Arial"/>
                    <a:ea typeface="+mn-ea"/>
                    <a:cs typeface="+mn-cs"/>
                  </a:endParaRPr>
                </a:p>
              </p:txBody>
            </p:sp>
            <p:graphicFrame>
              <p:nvGraphicFramePr>
                <p:cNvPr id="18" name="Chart 17">
                  <a:extLst>
                    <a:ext uri="{FF2B5EF4-FFF2-40B4-BE49-F238E27FC236}">
                      <a16:creationId xmlns:a16="http://schemas.microsoft.com/office/drawing/2014/main" id="{F01635F5-80C9-3E4D-99B0-F953543DFBA1}"/>
                    </a:ext>
                  </a:extLst>
                </p:cNvPr>
                <p:cNvGraphicFramePr/>
                <p:nvPr/>
              </p:nvGraphicFramePr>
              <p:xfrm>
                <a:off x="3274547" y="3497009"/>
                <a:ext cx="2563951" cy="1496400"/>
              </p:xfrm>
              <a:graphic>
                <a:graphicData uri="http://schemas.openxmlformats.org/drawingml/2006/chart">
                  <c:chart xmlns:c="http://schemas.openxmlformats.org/drawingml/2006/chart" xmlns:r="http://schemas.openxmlformats.org/officeDocument/2006/relationships" r:id="rId2"/>
                </a:graphicData>
              </a:graphic>
            </p:graphicFrame>
            <p:sp>
              <p:nvSpPr>
                <p:cNvPr id="19" name="Rectangle 18">
                  <a:extLst>
                    <a:ext uri="{FF2B5EF4-FFF2-40B4-BE49-F238E27FC236}">
                      <a16:creationId xmlns:a16="http://schemas.microsoft.com/office/drawing/2014/main" id="{2E1AF290-45EF-4B45-85DA-C48CD46FAD12}"/>
                    </a:ext>
                  </a:extLst>
                </p:cNvPr>
                <p:cNvSpPr/>
                <p:nvPr/>
              </p:nvSpPr>
              <p:spPr>
                <a:xfrm>
                  <a:off x="3274547" y="3916275"/>
                  <a:ext cx="1647554" cy="480685"/>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6017" rtl="0" eaLnBrk="1" fontAlgn="auto" latinLnBrk="0" hangingPunct="1">
                    <a:lnSpc>
                      <a:spcPct val="100000"/>
                    </a:lnSpc>
                    <a:spcBef>
                      <a:spcPts val="0"/>
                    </a:spcBef>
                    <a:spcAft>
                      <a:spcPts val="0"/>
                    </a:spcAft>
                    <a:buClrTx/>
                    <a:buSzTx/>
                    <a:buFontTx/>
                    <a:buNone/>
                    <a:tabLst/>
                    <a:defRPr/>
                  </a:pPr>
                  <a:endParaRPr kumimoji="0" lang="en-GB" sz="392" b="0" i="0" u="none" strike="noStrike" kern="1200" cap="none" spc="0" normalizeH="0" baseline="0" noProof="0" dirty="0" err="1">
                    <a:ln>
                      <a:noFill/>
                    </a:ln>
                    <a:solidFill>
                      <a:prstClr val="black"/>
                    </a:solidFill>
                    <a:effectLst/>
                    <a:uLnTx/>
                    <a:uFillTx/>
                    <a:latin typeface="Arial"/>
                    <a:ea typeface="+mn-ea"/>
                    <a:cs typeface="+mn-cs"/>
                  </a:endParaRPr>
                </a:p>
              </p:txBody>
            </p:sp>
            <p:sp>
              <p:nvSpPr>
                <p:cNvPr id="20" name="TextBox 19">
                  <a:extLst>
                    <a:ext uri="{FF2B5EF4-FFF2-40B4-BE49-F238E27FC236}">
                      <a16:creationId xmlns:a16="http://schemas.microsoft.com/office/drawing/2014/main" id="{A06B0B94-A419-C447-9882-1C54E0B5172F}"/>
                    </a:ext>
                  </a:extLst>
                </p:cNvPr>
                <p:cNvSpPr txBox="1"/>
                <p:nvPr/>
              </p:nvSpPr>
              <p:spPr>
                <a:xfrm>
                  <a:off x="4119145" y="3542485"/>
                  <a:ext cx="684850" cy="107137"/>
                </a:xfrm>
                <a:prstGeom prst="rect">
                  <a:avLst/>
                </a:prstGeom>
                <a:noFill/>
              </p:spPr>
              <p:txBody>
                <a:bodyPr wrap="square" rtlCol="0">
                  <a:spAutoFit/>
                </a:bodyPr>
                <a:lstStyle/>
                <a:p>
                  <a:pPr marL="0" marR="0" lvl="0" indent="0" algn="l" defTabSz="896017" rtl="0" eaLnBrk="1" fontAlgn="auto" latinLnBrk="0" hangingPunct="1">
                    <a:lnSpc>
                      <a:spcPct val="100000"/>
                    </a:lnSpc>
                    <a:spcBef>
                      <a:spcPts val="0"/>
                    </a:spcBef>
                    <a:spcAft>
                      <a:spcPts val="0"/>
                    </a:spcAft>
                    <a:buClrTx/>
                    <a:buSzTx/>
                    <a:buFontTx/>
                    <a:buNone/>
                    <a:tabLst/>
                    <a:defRPr/>
                  </a:pPr>
                  <a:r>
                    <a:rPr kumimoji="0" lang="en-GB" sz="100" b="1" i="0" u="none" strike="noStrike" kern="1200" cap="none" spc="0" normalizeH="0" baseline="0" noProof="0" dirty="0">
                      <a:ln>
                        <a:noFill/>
                      </a:ln>
                      <a:solidFill>
                        <a:prstClr val="white"/>
                      </a:solidFill>
                      <a:effectLst/>
                      <a:uLnTx/>
                      <a:uFillTx/>
                      <a:latin typeface="Arial"/>
                      <a:ea typeface="+mn-ea"/>
                      <a:cs typeface="+mn-cs"/>
                    </a:rPr>
                    <a:t>Online training</a:t>
                  </a:r>
                </a:p>
              </p:txBody>
            </p:sp>
            <p:sp>
              <p:nvSpPr>
                <p:cNvPr id="21" name="TextBox 20">
                  <a:extLst>
                    <a:ext uri="{FF2B5EF4-FFF2-40B4-BE49-F238E27FC236}">
                      <a16:creationId xmlns:a16="http://schemas.microsoft.com/office/drawing/2014/main" id="{0D2E4F7F-4385-474C-81D2-824F33A39655}"/>
                    </a:ext>
                  </a:extLst>
                </p:cNvPr>
                <p:cNvSpPr txBox="1"/>
                <p:nvPr/>
              </p:nvSpPr>
              <p:spPr>
                <a:xfrm>
                  <a:off x="4844571" y="3542485"/>
                  <a:ext cx="449193" cy="107137"/>
                </a:xfrm>
                <a:prstGeom prst="rect">
                  <a:avLst/>
                </a:prstGeom>
                <a:noFill/>
              </p:spPr>
              <p:txBody>
                <a:bodyPr wrap="square" rtlCol="0">
                  <a:spAutoFit/>
                </a:bodyPr>
                <a:lstStyle/>
                <a:p>
                  <a:pPr marL="0" marR="0" lvl="0" indent="0" algn="l" defTabSz="896017" rtl="0" eaLnBrk="1" fontAlgn="auto" latinLnBrk="0" hangingPunct="1">
                    <a:lnSpc>
                      <a:spcPct val="100000"/>
                    </a:lnSpc>
                    <a:spcBef>
                      <a:spcPts val="0"/>
                    </a:spcBef>
                    <a:spcAft>
                      <a:spcPts val="0"/>
                    </a:spcAft>
                    <a:buClrTx/>
                    <a:buSzTx/>
                    <a:buFontTx/>
                    <a:buNone/>
                    <a:tabLst/>
                    <a:defRPr/>
                  </a:pPr>
                  <a:r>
                    <a:rPr kumimoji="0" lang="en-GB" sz="100" b="1" i="0" u="none" strike="noStrike" kern="1200" cap="none" spc="0" normalizeH="0" baseline="0" noProof="0" dirty="0">
                      <a:ln>
                        <a:noFill/>
                      </a:ln>
                      <a:solidFill>
                        <a:prstClr val="white"/>
                      </a:solidFill>
                      <a:effectLst/>
                      <a:uLnTx/>
                      <a:uFillTx/>
                      <a:latin typeface="Arial"/>
                      <a:ea typeface="+mn-ea"/>
                      <a:cs typeface="+mn-cs"/>
                    </a:rPr>
                    <a:t>Forum</a:t>
                  </a:r>
                </a:p>
              </p:txBody>
            </p:sp>
            <p:sp>
              <p:nvSpPr>
                <p:cNvPr id="22" name="TextBox 21">
                  <a:extLst>
                    <a:ext uri="{FF2B5EF4-FFF2-40B4-BE49-F238E27FC236}">
                      <a16:creationId xmlns:a16="http://schemas.microsoft.com/office/drawing/2014/main" id="{DBBE6B67-2FDA-464B-B47E-6B5CB4EEF78D}"/>
                    </a:ext>
                  </a:extLst>
                </p:cNvPr>
                <p:cNvSpPr txBox="1"/>
                <p:nvPr/>
              </p:nvSpPr>
              <p:spPr>
                <a:xfrm>
                  <a:off x="4612421" y="3542485"/>
                  <a:ext cx="353695" cy="107137"/>
                </a:xfrm>
                <a:prstGeom prst="rect">
                  <a:avLst/>
                </a:prstGeom>
                <a:noFill/>
              </p:spPr>
              <p:txBody>
                <a:bodyPr wrap="square" rtlCol="0">
                  <a:spAutoFit/>
                </a:bodyPr>
                <a:lstStyle/>
                <a:p>
                  <a:pPr marL="0" marR="0" lvl="0" indent="0" algn="l" defTabSz="896017" rtl="0" eaLnBrk="1" fontAlgn="auto" latinLnBrk="0" hangingPunct="1">
                    <a:lnSpc>
                      <a:spcPct val="100000"/>
                    </a:lnSpc>
                    <a:spcBef>
                      <a:spcPts val="0"/>
                    </a:spcBef>
                    <a:spcAft>
                      <a:spcPts val="0"/>
                    </a:spcAft>
                    <a:buClrTx/>
                    <a:buSzTx/>
                    <a:buFontTx/>
                    <a:buNone/>
                    <a:tabLst/>
                    <a:defRPr/>
                  </a:pPr>
                  <a:r>
                    <a:rPr kumimoji="0" lang="en-GB" sz="100" b="1" i="0" u="none" strike="noStrike" kern="1200" cap="none" spc="0" normalizeH="0" baseline="0" noProof="0" dirty="0">
                      <a:ln>
                        <a:noFill/>
                      </a:ln>
                      <a:solidFill>
                        <a:prstClr val="white"/>
                      </a:solidFill>
                      <a:effectLst/>
                      <a:uLnTx/>
                      <a:uFillTx/>
                      <a:latin typeface="Arial"/>
                      <a:ea typeface="+mn-ea"/>
                      <a:cs typeface="+mn-cs"/>
                    </a:rPr>
                    <a:t>Blog</a:t>
                  </a:r>
                </a:p>
              </p:txBody>
            </p:sp>
          </p:grpSp>
        </p:grpSp>
        <p:sp>
          <p:nvSpPr>
            <p:cNvPr id="8" name="Rectangle 7">
              <a:extLst>
                <a:ext uri="{FF2B5EF4-FFF2-40B4-BE49-F238E27FC236}">
                  <a16:creationId xmlns:a16="http://schemas.microsoft.com/office/drawing/2014/main" id="{7EFE8A68-9D58-414D-BC02-D23286DA2285}"/>
                </a:ext>
              </a:extLst>
            </p:cNvPr>
            <p:cNvSpPr/>
            <p:nvPr/>
          </p:nvSpPr>
          <p:spPr>
            <a:xfrm>
              <a:off x="5744463" y="5796120"/>
              <a:ext cx="243964" cy="23267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6112"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dirty="0" err="1">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6B530D1-6DE6-F444-92EF-78080F231A13}"/>
                </a:ext>
              </a:extLst>
            </p:cNvPr>
            <p:cNvSpPr/>
            <p:nvPr/>
          </p:nvSpPr>
          <p:spPr>
            <a:xfrm>
              <a:off x="5387926" y="5916414"/>
              <a:ext cx="243964" cy="23267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6112"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dirty="0" err="1">
                <a:ln>
                  <a:noFill/>
                </a:ln>
                <a:solidFill>
                  <a:prstClr val="black"/>
                </a:solidFill>
                <a:effectLst/>
                <a:uLnTx/>
                <a:uFillTx/>
                <a:latin typeface="Calibri" panose="020F0502020204030204"/>
                <a:ea typeface="+mn-ea"/>
                <a:cs typeface="+mn-cs"/>
              </a:endParaRPr>
            </a:p>
          </p:txBody>
        </p:sp>
      </p:grpSp>
      <p:pic>
        <p:nvPicPr>
          <p:cNvPr id="23" name="Picture 22">
            <a:extLst>
              <a:ext uri="{FF2B5EF4-FFF2-40B4-BE49-F238E27FC236}">
                <a16:creationId xmlns:a16="http://schemas.microsoft.com/office/drawing/2014/main" id="{49C66000-0B78-0D42-945B-2CF4DAC261AF}"/>
              </a:ext>
            </a:extLst>
          </p:cNvPr>
          <p:cNvPicPr>
            <a:picLocks noChangeAspect="1"/>
          </p:cNvPicPr>
          <p:nvPr/>
        </p:nvPicPr>
        <p:blipFill>
          <a:blip r:embed="rId3"/>
          <a:stretch>
            <a:fillRect/>
          </a:stretch>
        </p:blipFill>
        <p:spPr>
          <a:xfrm>
            <a:off x="5505824" y="4237403"/>
            <a:ext cx="2456831" cy="1688528"/>
          </a:xfrm>
          <a:prstGeom prst="rect">
            <a:avLst/>
          </a:prstGeom>
        </p:spPr>
      </p:pic>
      <p:sp>
        <p:nvSpPr>
          <p:cNvPr id="27" name="Text Placeholder 5">
            <a:extLst>
              <a:ext uri="{FF2B5EF4-FFF2-40B4-BE49-F238E27FC236}">
                <a16:creationId xmlns:a16="http://schemas.microsoft.com/office/drawing/2014/main" id="{0F36305B-62A8-6049-A3FA-A09B7B7B61C3}"/>
              </a:ext>
            </a:extLst>
          </p:cNvPr>
          <p:cNvSpPr txBox="1">
            <a:spLocks/>
          </p:cNvSpPr>
          <p:nvPr/>
        </p:nvSpPr>
        <p:spPr>
          <a:xfrm>
            <a:off x="461524" y="1620170"/>
            <a:ext cx="4006487" cy="4758354"/>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72067" rtl="0" eaLnBrk="1" fontAlgn="auto" latinLnBrk="0" hangingPunct="1">
              <a:lnSpc>
                <a:spcPct val="100000"/>
              </a:lnSpc>
              <a:spcBef>
                <a:spcPts val="588"/>
              </a:spcBef>
              <a:spcAft>
                <a:spcPts val="196"/>
              </a:spcAft>
              <a:buClrTx/>
              <a:buSzTx/>
              <a:buFont typeface="Arial" panose="020B0604020202020204" pitchFamily="34" charset="0"/>
              <a:buNone/>
              <a:tabLst/>
              <a:defRPr/>
            </a:pP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Ce que vous trouverez sur le ‘Hub’:</a:t>
            </a:r>
          </a:p>
          <a:p>
            <a:pPr marL="0" marR="0" lvl="0" indent="0" algn="l" defTabSz="672067" rtl="0" eaLnBrk="1" fontAlgn="auto" latinLnBrk="0" hangingPunct="1">
              <a:lnSpc>
                <a:spcPct val="100000"/>
              </a:lnSpc>
              <a:spcBef>
                <a:spcPts val="588"/>
              </a:spcBef>
              <a:spcAft>
                <a:spcPts val="196"/>
              </a:spcAft>
              <a:buClrTx/>
              <a:buSzTx/>
              <a:buFont typeface="Arial" panose="020B0604020202020204" pitchFamily="34" charset="0"/>
              <a:buNone/>
              <a:tabLst/>
              <a:defRPr/>
            </a:pP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hlinkClick r:id="rId4"/>
              </a:rPr>
              <a:t>www.scorecardhub.org/fr</a:t>
            </a:r>
            <a:endPar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endParaRPr>
          </a:p>
          <a:p>
            <a:pPr marL="0" marR="0" lvl="0" indent="0" algn="l" defTabSz="672067" rtl="0" eaLnBrk="1" fontAlgn="auto" latinLnBrk="0" hangingPunct="1">
              <a:lnSpc>
                <a:spcPct val="100000"/>
              </a:lnSpc>
              <a:spcBef>
                <a:spcPts val="588"/>
              </a:spcBef>
              <a:spcAft>
                <a:spcPts val="196"/>
              </a:spcAft>
              <a:buClrTx/>
              <a:buSzTx/>
              <a:buFont typeface="Arial" panose="020B0604020202020204" pitchFamily="34" charset="0"/>
              <a:buNone/>
              <a:tabLst/>
              <a:defRPr/>
            </a:pPr>
            <a:endParaRPr kumimoji="0" lang="en-US" sz="294"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endParaRPr>
          </a:p>
          <a:p>
            <a:pPr marL="280035" marR="0" lvl="0" indent="-280035" algn="l" defTabSz="672067" rtl="0" eaLnBrk="1" fontAlgn="auto" latinLnBrk="0" hangingPunct="1">
              <a:lnSpc>
                <a:spcPct val="100000"/>
              </a:lnSpc>
              <a:spcBef>
                <a:spcPts val="196"/>
              </a:spcBef>
              <a:spcAft>
                <a:spcPts val="392"/>
              </a:spcAft>
              <a:buClrTx/>
              <a:buSzTx/>
              <a:buFont typeface="Arial" panose="020B0604020202020204" pitchFamily="34" charset="0"/>
              <a:buChar char="•"/>
              <a:tabLst/>
              <a:defRPr/>
            </a:pP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Un </a:t>
            </a:r>
            <a:r>
              <a:rPr kumimoji="0" lang="en-US" sz="1470" b="1"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répertoire</a:t>
            </a: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public des </a:t>
            </a:r>
            <a:r>
              <a:rPr kumimoji="0" lang="en-US" sz="1470" b="1"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cartes</a:t>
            </a: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des scores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partagées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par les pays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africains</a:t>
            </a: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Des </a:t>
            </a:r>
            <a:r>
              <a:rPr kumimoji="0" lang="en-US" sz="1470" b="1"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bonnes</a:t>
            </a: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pratiques </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des pays sur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l’utilisation</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des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cartes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de score pour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améliorer</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les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indicateurs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et mobiliser des resources </a:t>
            </a: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Guides et </a:t>
            </a:r>
            <a:r>
              <a:rPr kumimoji="0" lang="en-US" sz="1470" b="1"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boites</a:t>
            </a: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1"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à</a:t>
            </a: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1"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outils</a:t>
            </a: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pour aider les pays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à</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créer</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analyser</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et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améliorer</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les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cartes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de score</a:t>
            </a: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1"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Cours</a:t>
            </a: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et Formations </a:t>
            </a:r>
            <a:r>
              <a:rPr kumimoji="0" lang="en-US" sz="1470" b="1"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en</a:t>
            </a: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1"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ligne</a:t>
            </a: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pour le staff des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ministères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de la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Santé</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et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partenaires</a:t>
            </a: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1"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Événements</a:t>
            </a: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et </a:t>
            </a:r>
            <a:r>
              <a:rPr kumimoji="0" lang="en-US" sz="1470" b="1"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webinaires</a:t>
            </a: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pour encourager les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utilisateurs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à</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partager</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leurs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expériences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d’utilisation</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des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cartes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de score</a:t>
            </a: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Assistance technique </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aux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ministères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de la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Santé</a:t>
            </a:r>
            <a:endPar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endParaRPr>
          </a:p>
        </p:txBody>
      </p:sp>
      <p:cxnSp>
        <p:nvCxnSpPr>
          <p:cNvPr id="28" name="Straight Connector 27">
            <a:extLst>
              <a:ext uri="{FF2B5EF4-FFF2-40B4-BE49-F238E27FC236}">
                <a16:creationId xmlns:a16="http://schemas.microsoft.com/office/drawing/2014/main" id="{947FC39B-FCF4-F84B-AA32-99C2850FEF2E}"/>
              </a:ext>
            </a:extLst>
          </p:cNvPr>
          <p:cNvCxnSpPr>
            <a:cxnSpLocks/>
          </p:cNvCxnSpPr>
          <p:nvPr/>
        </p:nvCxnSpPr>
        <p:spPr>
          <a:xfrm>
            <a:off x="4883519" y="1770991"/>
            <a:ext cx="0" cy="4518541"/>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B5B35377-6F58-DC48-8A09-692DD54536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7000" y="1848298"/>
            <a:ext cx="2772227" cy="2141217"/>
          </a:xfrm>
          <a:prstGeom prst="rect">
            <a:avLst/>
          </a:prstGeom>
        </p:spPr>
      </p:pic>
    </p:spTree>
    <p:extLst>
      <p:ext uri="{BB962C8B-B14F-4D97-AF65-F5344CB8AC3E}">
        <p14:creationId xmlns:p14="http://schemas.microsoft.com/office/powerpoint/2010/main" val="41514323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651524"/>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GB" sz="2352" dirty="0"/>
              <a:t>Nos </a:t>
            </a:r>
            <a:r>
              <a:rPr lang="en-GB" sz="2352" dirty="0" err="1"/>
              <a:t>cours</a:t>
            </a:r>
            <a:r>
              <a:rPr lang="en-GB" sz="2352" dirty="0"/>
              <a:t> </a:t>
            </a:r>
            <a:r>
              <a:rPr lang="en-GB" sz="2352" dirty="0" err="1"/>
              <a:t>en</a:t>
            </a:r>
            <a:r>
              <a:rPr lang="en-GB" sz="2352" dirty="0"/>
              <a:t> </a:t>
            </a:r>
            <a:r>
              <a:rPr lang="en-GB" sz="2352" dirty="0" err="1"/>
              <a:t>ligne</a:t>
            </a:r>
            <a:r>
              <a:rPr lang="en-GB" sz="2352" dirty="0"/>
              <a:t> </a:t>
            </a:r>
            <a:r>
              <a:rPr lang="en-GB" sz="2352" dirty="0" err="1"/>
              <a:t>sont</a:t>
            </a:r>
            <a:r>
              <a:rPr lang="en-GB" sz="2352" dirty="0"/>
              <a:t> </a:t>
            </a:r>
            <a:r>
              <a:rPr lang="en-GB" sz="2352" dirty="0" err="1"/>
              <a:t>conçus</a:t>
            </a:r>
            <a:r>
              <a:rPr lang="en-GB" sz="2352" dirty="0"/>
              <a:t> pour </a:t>
            </a:r>
            <a:r>
              <a:rPr lang="en-GB" sz="2352" dirty="0" err="1"/>
              <a:t>soutenir</a:t>
            </a:r>
            <a:r>
              <a:rPr lang="en-GB" sz="2352" dirty="0"/>
              <a:t> les pays dans la </a:t>
            </a:r>
            <a:r>
              <a:rPr lang="en-GB" sz="2352" dirty="0" err="1"/>
              <a:t>décentralisation</a:t>
            </a:r>
            <a:r>
              <a:rPr lang="en-GB" sz="2352" dirty="0"/>
              <a:t> des </a:t>
            </a:r>
            <a:r>
              <a:rPr lang="en-GB" sz="2352" dirty="0" err="1"/>
              <a:t>cartes</a:t>
            </a:r>
            <a:r>
              <a:rPr lang="en-GB" sz="2352" dirty="0"/>
              <a:t> de score</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marL="0" marR="0" lvl="0" indent="0" algn="l" defTabSz="672067" rtl="0" eaLnBrk="1" fontAlgn="auto" latinLnBrk="0" hangingPunct="1">
              <a:lnSpc>
                <a:spcPct val="90000"/>
              </a:lnSpc>
              <a:spcBef>
                <a:spcPct val="0"/>
              </a:spcBef>
              <a:spcAft>
                <a:spcPts val="0"/>
              </a:spcAft>
              <a:buClrTx/>
              <a:buSzTx/>
              <a:buFontTx/>
              <a:buNone/>
              <a:tabLst/>
              <a:defRPr/>
            </a:pPr>
            <a:r>
              <a:rPr kumimoji="0" lang="en-US"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Formations </a:t>
            </a:r>
            <a:r>
              <a:rPr kumimoji="0" lang="en-US" sz="2352" b="0"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en</a:t>
            </a:r>
            <a:r>
              <a:rPr kumimoji="0" lang="en-US"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 </a:t>
            </a:r>
            <a:r>
              <a:rPr kumimoji="0" lang="en-US" sz="2352" b="0"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ligne</a:t>
            </a:r>
            <a:endParaRPr kumimoji="0" lang="en-GB"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endParaRPr>
          </a:p>
        </p:txBody>
      </p:sp>
      <p:sp>
        <p:nvSpPr>
          <p:cNvPr id="4" name="Text Placeholder 5">
            <a:extLst>
              <a:ext uri="{FF2B5EF4-FFF2-40B4-BE49-F238E27FC236}">
                <a16:creationId xmlns:a16="http://schemas.microsoft.com/office/drawing/2014/main" id="{040E9BB6-FAD5-DB4D-9D14-4671485DFDCD}"/>
              </a:ext>
            </a:extLst>
          </p:cNvPr>
          <p:cNvSpPr txBox="1">
            <a:spLocks/>
          </p:cNvSpPr>
          <p:nvPr/>
        </p:nvSpPr>
        <p:spPr>
          <a:xfrm>
            <a:off x="461524" y="1820630"/>
            <a:ext cx="4006487" cy="3770396"/>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72067" rtl="0" eaLnBrk="1" fontAlgn="auto" latinLnBrk="0" hangingPunct="1">
              <a:lnSpc>
                <a:spcPct val="100000"/>
              </a:lnSpc>
              <a:spcBef>
                <a:spcPts val="196"/>
              </a:spcBef>
              <a:spcAft>
                <a:spcPts val="392"/>
              </a:spcAft>
              <a:buClrTx/>
              <a:buSzTx/>
              <a:buFont typeface="Arial" panose="020B0604020202020204" pitchFamily="34" charset="0"/>
              <a:buNone/>
              <a:tabLst/>
              <a:defRPr/>
            </a:pP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Nous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avons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actuellement</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des formations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en</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ligne</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sur:</a:t>
            </a:r>
          </a:p>
          <a:p>
            <a:pPr marL="280035" marR="0" lvl="0" indent="-280035" algn="l" defTabSz="672067" rtl="0" eaLnBrk="1" fontAlgn="auto" latinLnBrk="0" hangingPunct="1">
              <a:lnSpc>
                <a:spcPct val="100000"/>
              </a:lnSpc>
              <a:spcBef>
                <a:spcPts val="196"/>
              </a:spcBef>
              <a:spcAft>
                <a:spcPts val="392"/>
              </a:spcAft>
              <a:buClrTx/>
              <a:buSzTx/>
              <a:buFont typeface="Arial" panose="020B0604020202020204" pitchFamily="34" charset="0"/>
              <a:buChar char="•"/>
              <a:tabLst/>
              <a:defRPr/>
            </a:pPr>
            <a:r>
              <a:rPr kumimoji="0" lang="en-US" sz="1470" b="1"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Créer</a:t>
            </a: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1"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une</a:t>
            </a: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nouvelle carte de score</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Pour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une</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introduction aux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cartes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de score
</a:t>
            </a:r>
            <a:r>
              <a:rPr kumimoji="0" lang="en-US" sz="1470" b="1"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Renforcer</a:t>
            </a: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et </a:t>
            </a:r>
            <a:r>
              <a:rPr kumimoji="0" lang="en-US" sz="1470" b="1"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améliorer</a:t>
            </a: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1"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une</a:t>
            </a: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carte de score: </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pour les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utilisateurs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plus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avancés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comment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décentraliser</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et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renforcer</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une</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carte de score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existante</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pour plus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d’impact</a:t>
            </a:r>
            <a:endPar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endParaRPr>
          </a:p>
          <a:p>
            <a:pPr marL="280035" marR="0" lvl="0" indent="-280035" algn="l" defTabSz="672067" rtl="0" eaLnBrk="1" fontAlgn="auto" latinLnBrk="0" hangingPunct="1">
              <a:lnSpc>
                <a:spcPct val="100000"/>
              </a:lnSpc>
              <a:spcBef>
                <a:spcPts val="196"/>
              </a:spcBef>
              <a:spcAft>
                <a:spcPts val="392"/>
              </a:spcAft>
              <a:buClrTx/>
              <a:buSzTx/>
              <a:buFont typeface="Arial" panose="020B0604020202020204" pitchFamily="34" charset="0"/>
              <a:buChar char="•"/>
              <a:tabLst/>
              <a:defRPr/>
            </a:pP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Formations sur la </a:t>
            </a:r>
            <a:r>
              <a:rPr kumimoji="0" lang="en-US" sz="1470" b="1"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plateforme</a:t>
            </a: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Web de la carte de score </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pour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administrateurs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et pour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utilisateurs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p>
          <a:p>
            <a:pPr marL="0" marR="0" lvl="0" indent="0" algn="l" defTabSz="672067" rtl="0" eaLnBrk="1" fontAlgn="auto" latinLnBrk="0" hangingPunct="1">
              <a:lnSpc>
                <a:spcPct val="100000"/>
              </a:lnSpc>
              <a:spcBef>
                <a:spcPts val="196"/>
              </a:spcBef>
              <a:spcAft>
                <a:spcPts val="392"/>
              </a:spcAft>
              <a:buClrTx/>
              <a:buSzTx/>
              <a:buFont typeface="Arial" panose="020B0604020202020204" pitchFamily="34" charset="0"/>
              <a:buNone/>
              <a:tabLst/>
              <a:defRPr/>
            </a:pP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Nous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travaillons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sur de nouveaux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cours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et formations, par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exemple</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sur les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outils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de carte de score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communautaires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a:t>
            </a:r>
          </a:p>
          <a:p>
            <a:pPr marL="0" marR="0" lvl="0" indent="0" algn="l" defTabSz="672067" rtl="0" eaLnBrk="1" fontAlgn="auto" latinLnBrk="0" hangingPunct="1">
              <a:lnSpc>
                <a:spcPct val="100000"/>
              </a:lnSpc>
              <a:spcBef>
                <a:spcPts val="196"/>
              </a:spcBef>
              <a:spcAft>
                <a:spcPts val="392"/>
              </a:spcAft>
              <a:buClrTx/>
              <a:buSzTx/>
              <a:buFont typeface="Arial" panose="020B0604020202020204" pitchFamily="34" charset="0"/>
              <a:buNone/>
              <a:tabLst/>
              <a:defRPr/>
            </a:pPr>
            <a:endPar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F752B42D-38A4-2D44-89F4-582EC9BDA9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0528" y="1820629"/>
            <a:ext cx="4245131" cy="2176212"/>
          </a:xfrm>
          <a:prstGeom prst="rect">
            <a:avLst/>
          </a:prstGeom>
        </p:spPr>
      </p:pic>
      <p:pic>
        <p:nvPicPr>
          <p:cNvPr id="2" name="Picture 1">
            <a:extLst>
              <a:ext uri="{FF2B5EF4-FFF2-40B4-BE49-F238E27FC236}">
                <a16:creationId xmlns:a16="http://schemas.microsoft.com/office/drawing/2014/main" id="{10483053-6B49-BB4C-9066-982C643C5C28}"/>
              </a:ext>
            </a:extLst>
          </p:cNvPr>
          <p:cNvPicPr>
            <a:picLocks noChangeAspect="1"/>
          </p:cNvPicPr>
          <p:nvPr/>
        </p:nvPicPr>
        <p:blipFill rotWithShape="1">
          <a:blip r:embed="rId3"/>
          <a:srcRect r="9819"/>
          <a:stretch/>
        </p:blipFill>
        <p:spPr>
          <a:xfrm>
            <a:off x="5353278" y="2363842"/>
            <a:ext cx="2087155" cy="1244514"/>
          </a:xfrm>
          <a:prstGeom prst="rect">
            <a:avLst/>
          </a:prstGeom>
        </p:spPr>
      </p:pic>
      <p:sp>
        <p:nvSpPr>
          <p:cNvPr id="3" name="Rectangle 2">
            <a:extLst>
              <a:ext uri="{FF2B5EF4-FFF2-40B4-BE49-F238E27FC236}">
                <a16:creationId xmlns:a16="http://schemas.microsoft.com/office/drawing/2014/main" id="{9938712D-84DB-1A46-9C2B-6CD9F0347332}"/>
              </a:ext>
            </a:extLst>
          </p:cNvPr>
          <p:cNvSpPr/>
          <p:nvPr/>
        </p:nvSpPr>
        <p:spPr>
          <a:xfrm>
            <a:off x="365532" y="5365295"/>
            <a:ext cx="8134381" cy="844568"/>
          </a:xfrm>
          <a:prstGeom prst="rect">
            <a:avLst/>
          </a:prstGeom>
        </p:spPr>
        <p:txBody>
          <a:bodyPr wrap="square">
            <a:spAutoFit/>
          </a:bodyPr>
          <a:lstStyle/>
          <a:p>
            <a:pPr marL="0" marR="0" lvl="0" indent="0" algn="l" defTabSz="896112" rtl="0" eaLnBrk="1" fontAlgn="auto" latinLnBrk="0" hangingPunct="1">
              <a:lnSpc>
                <a:spcPct val="100000"/>
              </a:lnSpc>
              <a:spcBef>
                <a:spcPts val="196"/>
              </a:spcBef>
              <a:spcAft>
                <a:spcPts val="392"/>
              </a:spcAft>
              <a:buClrTx/>
              <a:buSzTx/>
              <a:buFontTx/>
              <a:buNone/>
              <a:tabLst/>
              <a:defRPr/>
            </a:pP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Si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vous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avez</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des suggestions pour de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nouvelles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formations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ou</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voulez</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une</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formation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specifique</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pour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votre</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pays,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prenez</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contact avec nous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en</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nous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écrivant</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à</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hlinkClick r:id="rId4"/>
              </a:rPr>
              <a:t>scorecardhub@alma2030.org</a:t>
            </a:r>
            <a:endPar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endParaRPr>
          </a:p>
          <a:p>
            <a:pPr marL="0" marR="0" lvl="0" indent="0" algn="l" defTabSz="896112" rtl="0" eaLnBrk="1" fontAlgn="auto" latinLnBrk="0" hangingPunct="1">
              <a:lnSpc>
                <a:spcPct val="100000"/>
              </a:lnSpc>
              <a:spcBef>
                <a:spcPts val="196"/>
              </a:spcBef>
              <a:spcAft>
                <a:spcPts val="392"/>
              </a:spcAft>
              <a:buClrTx/>
              <a:buSzTx/>
              <a:buFontTx/>
              <a:buNone/>
              <a:tabLst/>
              <a:defRPr/>
            </a:pPr>
            <a:endPar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68879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6"/>
            <a:ext cx="8065294" cy="977287"/>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GB" sz="2352" dirty="0"/>
              <a:t>Des resources pour </a:t>
            </a:r>
            <a:r>
              <a:rPr lang="en-GB" sz="2352" dirty="0" err="1"/>
              <a:t>vous</a:t>
            </a:r>
            <a:r>
              <a:rPr lang="en-GB" sz="2352" dirty="0"/>
              <a:t> assister avec </a:t>
            </a:r>
            <a:r>
              <a:rPr lang="en-GB" sz="2352" dirty="0" err="1"/>
              <a:t>vos</a:t>
            </a:r>
            <a:r>
              <a:rPr lang="en-GB" sz="2352" dirty="0"/>
              <a:t> </a:t>
            </a:r>
            <a:r>
              <a:rPr lang="en-GB" sz="2352" dirty="0" err="1"/>
              <a:t>cartes</a:t>
            </a:r>
            <a:r>
              <a:rPr lang="en-GB" sz="2352" dirty="0"/>
              <a:t> de score 
</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marL="0" marR="0" lvl="0" indent="0" algn="l" defTabSz="672067" rtl="0" eaLnBrk="1" fontAlgn="auto" latinLnBrk="0" hangingPunct="1">
              <a:lnSpc>
                <a:spcPct val="90000"/>
              </a:lnSpc>
              <a:spcBef>
                <a:spcPct val="0"/>
              </a:spcBef>
              <a:spcAft>
                <a:spcPts val="0"/>
              </a:spcAft>
              <a:buClrTx/>
              <a:buSzTx/>
              <a:buFontTx/>
              <a:buNone/>
              <a:tabLst/>
              <a:defRPr/>
            </a:pPr>
            <a:r>
              <a:rPr kumimoji="0" lang="en-US"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Guides et </a:t>
            </a:r>
            <a:r>
              <a:rPr kumimoji="0" lang="en-US" sz="2352" b="0"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boîtes</a:t>
            </a:r>
            <a:r>
              <a:rPr kumimoji="0" lang="en-US"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 </a:t>
            </a:r>
            <a:r>
              <a:rPr kumimoji="0" lang="en-US" sz="2352" b="0"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à</a:t>
            </a:r>
            <a:r>
              <a:rPr kumimoji="0" lang="en-US"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 </a:t>
            </a:r>
            <a:r>
              <a:rPr kumimoji="0" lang="en-US" sz="2352" b="0"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outils</a:t>
            </a:r>
            <a:endParaRPr kumimoji="0" lang="en-GB"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endParaRPr>
          </a:p>
        </p:txBody>
      </p:sp>
      <p:sp>
        <p:nvSpPr>
          <p:cNvPr id="4" name="Text Placeholder 5">
            <a:extLst>
              <a:ext uri="{FF2B5EF4-FFF2-40B4-BE49-F238E27FC236}">
                <a16:creationId xmlns:a16="http://schemas.microsoft.com/office/drawing/2014/main" id="{2B697F64-A873-B64F-8F79-CD36E601FD53}"/>
              </a:ext>
            </a:extLst>
          </p:cNvPr>
          <p:cNvSpPr txBox="1">
            <a:spLocks/>
          </p:cNvSpPr>
          <p:nvPr/>
        </p:nvSpPr>
        <p:spPr>
          <a:xfrm>
            <a:off x="461524" y="1820629"/>
            <a:ext cx="4006487" cy="4298252"/>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72067" rtl="0" eaLnBrk="1" fontAlgn="auto" latinLnBrk="0" hangingPunct="1">
              <a:lnSpc>
                <a:spcPct val="100000"/>
              </a:lnSpc>
              <a:spcBef>
                <a:spcPts val="196"/>
              </a:spcBef>
              <a:spcAft>
                <a:spcPts val="392"/>
              </a:spcAft>
              <a:buClrTx/>
              <a:buSzTx/>
              <a:buFont typeface="Arial" panose="020B0604020202020204" pitchFamily="34" charset="0"/>
              <a:buNone/>
              <a:tabLst/>
              <a:defRPr/>
            </a:pP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Des guides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sont</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disponibles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pour aider les pays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à</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créer</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analyser</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et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améliorer</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leurs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cartes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de score. Nous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avons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déjà mis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en</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lignes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les guides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suivants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a:t>
            </a:r>
          </a:p>
          <a:p>
            <a:pPr marL="0" marR="0" lvl="0" indent="0" algn="l" defTabSz="672067" rtl="0" eaLnBrk="1" fontAlgn="auto" latinLnBrk="0" hangingPunct="1">
              <a:lnSpc>
                <a:spcPct val="100000"/>
              </a:lnSpc>
              <a:spcBef>
                <a:spcPts val="196"/>
              </a:spcBef>
              <a:spcAft>
                <a:spcPts val="392"/>
              </a:spcAft>
              <a:buClrTx/>
              <a:buSzTx/>
              <a:buFont typeface="Arial" panose="020B0604020202020204" pitchFamily="34" charset="0"/>
              <a:buNone/>
              <a:tabLst/>
              <a:defRPr/>
            </a:pPr>
            <a:endPar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endParaRPr>
          </a:p>
          <a:p>
            <a:pPr marL="0" marR="0" lvl="0" indent="0" algn="l" defTabSz="672067" rtl="0" eaLnBrk="1" fontAlgn="auto" latinLnBrk="0" hangingPunct="1">
              <a:lnSpc>
                <a:spcPct val="100000"/>
              </a:lnSpc>
              <a:spcBef>
                <a:spcPts val="196"/>
              </a:spcBef>
              <a:spcAft>
                <a:spcPts val="392"/>
              </a:spcAft>
              <a:buClrTx/>
              <a:buSzTx/>
              <a:buFont typeface="Arial" panose="020B0604020202020204" pitchFamily="34" charset="0"/>
              <a:buNone/>
              <a:tabLst/>
              <a:defRPr/>
            </a:pP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p>
          <a:p>
            <a:pPr marL="0" marR="0" lvl="0" indent="0" algn="l" defTabSz="672067" rtl="0" eaLnBrk="1" fontAlgn="auto" latinLnBrk="0" hangingPunct="1">
              <a:lnSpc>
                <a:spcPct val="100000"/>
              </a:lnSpc>
              <a:spcBef>
                <a:spcPts val="196"/>
              </a:spcBef>
              <a:spcAft>
                <a:spcPts val="392"/>
              </a:spcAft>
              <a:buClrTx/>
              <a:buSzTx/>
              <a:buFont typeface="Arial" panose="020B0604020202020204" pitchFamily="34" charset="0"/>
              <a:buNone/>
              <a:tabLst/>
              <a:defRPr/>
            </a:pPr>
            <a:endPar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endParaRPr>
          </a:p>
          <a:p>
            <a:pPr marL="0" marR="0" lvl="0" indent="0" algn="l" defTabSz="672067" rtl="0" eaLnBrk="1" fontAlgn="auto" latinLnBrk="0" hangingPunct="1">
              <a:lnSpc>
                <a:spcPct val="100000"/>
              </a:lnSpc>
              <a:spcBef>
                <a:spcPts val="196"/>
              </a:spcBef>
              <a:spcAft>
                <a:spcPts val="392"/>
              </a:spcAft>
              <a:buClrTx/>
              <a:buSzTx/>
              <a:buFont typeface="Arial" panose="020B0604020202020204" pitchFamily="34" charset="0"/>
              <a:buNone/>
              <a:tabLst/>
              <a:defRPr/>
            </a:pPr>
            <a:endPar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endParaRPr>
          </a:p>
          <a:p>
            <a:pPr marL="0" marR="0" lvl="0" indent="0" algn="l" defTabSz="672067" rtl="0" eaLnBrk="1" fontAlgn="auto" latinLnBrk="0" hangingPunct="1">
              <a:lnSpc>
                <a:spcPct val="100000"/>
              </a:lnSpc>
              <a:spcBef>
                <a:spcPts val="196"/>
              </a:spcBef>
              <a:spcAft>
                <a:spcPts val="392"/>
              </a:spcAft>
              <a:buClrTx/>
              <a:buSzTx/>
              <a:buFont typeface="Arial" panose="020B0604020202020204" pitchFamily="34" charset="0"/>
              <a:buNone/>
              <a:tabLst/>
              <a:defRPr/>
            </a:pP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Nous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travaillons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sur de nouveaux guides pour aider les pays, par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exemple</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comment lire et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analyser</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une</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carte de score, comment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utiliser</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la carte pour mobiliser des resources etc.</a:t>
            </a: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endPar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F76D5F1A-6394-7143-A0F6-8D615E3D41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91910" y="1820630"/>
            <a:ext cx="3408004" cy="2526954"/>
          </a:xfrm>
          <a:prstGeom prst="rect">
            <a:avLst/>
          </a:prstGeom>
        </p:spPr>
      </p:pic>
      <p:sp>
        <p:nvSpPr>
          <p:cNvPr id="2" name="Rectangle 1">
            <a:extLst>
              <a:ext uri="{FF2B5EF4-FFF2-40B4-BE49-F238E27FC236}">
                <a16:creationId xmlns:a16="http://schemas.microsoft.com/office/drawing/2014/main" id="{202A6B28-3F95-244E-A936-DB16B21A62CF}"/>
              </a:ext>
            </a:extLst>
          </p:cNvPr>
          <p:cNvSpPr/>
          <p:nvPr/>
        </p:nvSpPr>
        <p:spPr>
          <a:xfrm>
            <a:off x="448073" y="2785850"/>
            <a:ext cx="4233100" cy="1675843"/>
          </a:xfrm>
          <a:prstGeom prst="rect">
            <a:avLst/>
          </a:prstGeom>
        </p:spPr>
        <p:txBody>
          <a:bodyPr wrap="square">
            <a:spAutoFit/>
          </a:bodyPr>
          <a:lstStyle/>
          <a:p>
            <a:pPr marL="280035" marR="0" lvl="0" indent="-280035" algn="l" defTabSz="89611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70" b="1" i="0" u="none" strike="noStrike" kern="1200" cap="none" spc="0" normalizeH="0" baseline="0" noProof="0" dirty="0">
                <a:ln>
                  <a:noFill/>
                </a:ln>
                <a:solidFill>
                  <a:srgbClr val="D8D8D8">
                    <a:lumMod val="10000"/>
                  </a:srgbClr>
                </a:solidFill>
                <a:effectLst/>
                <a:uLnTx/>
                <a:uFillTx/>
                <a:latin typeface="Calibri" panose="020F0502020204030204"/>
                <a:ea typeface="+mn-ea"/>
                <a:cs typeface="+mn-cs"/>
              </a:rPr>
              <a:t>Introduction aux </a:t>
            </a:r>
            <a:r>
              <a:rPr kumimoji="0" lang="en-US" sz="1470" b="1" i="0" u="none" strike="noStrike" kern="1200" cap="none" spc="0" normalizeH="0" baseline="0" noProof="0" dirty="0" err="1">
                <a:ln>
                  <a:noFill/>
                </a:ln>
                <a:solidFill>
                  <a:srgbClr val="D8D8D8">
                    <a:lumMod val="10000"/>
                  </a:srgbClr>
                </a:solidFill>
                <a:effectLst/>
                <a:uLnTx/>
                <a:uFillTx/>
                <a:latin typeface="Calibri" panose="020F0502020204030204"/>
                <a:ea typeface="+mn-ea"/>
                <a:cs typeface="+mn-cs"/>
              </a:rPr>
              <a:t>cartes</a:t>
            </a:r>
            <a:r>
              <a:rPr kumimoji="0" lang="en-US" sz="1470" b="1" i="0" u="none" strike="noStrike" kern="1200" cap="none" spc="0" normalizeH="0" baseline="0" noProof="0" dirty="0">
                <a:ln>
                  <a:noFill/>
                </a:ln>
                <a:solidFill>
                  <a:srgbClr val="D8D8D8">
                    <a:lumMod val="10000"/>
                  </a:srgbClr>
                </a:solidFill>
                <a:effectLst/>
                <a:uLnTx/>
                <a:uFillTx/>
                <a:latin typeface="Calibri" panose="020F0502020204030204"/>
                <a:ea typeface="+mn-ea"/>
                <a:cs typeface="+mn-cs"/>
              </a:rPr>
              <a:t> de score </a:t>
            </a:r>
            <a:r>
              <a:rPr kumimoji="0" lang="en-US" sz="1470" b="1" i="0" u="none" strike="noStrike" kern="1200" cap="none" spc="0" normalizeH="0" baseline="0" noProof="0" dirty="0" err="1">
                <a:ln>
                  <a:noFill/>
                </a:ln>
                <a:solidFill>
                  <a:srgbClr val="D8D8D8">
                    <a:lumMod val="10000"/>
                  </a:srgbClr>
                </a:solidFill>
                <a:effectLst/>
                <a:uLnTx/>
                <a:uFillTx/>
                <a:latin typeface="Calibri" panose="020F0502020204030204"/>
                <a:ea typeface="+mn-ea"/>
                <a:cs typeface="+mn-cs"/>
              </a:rPr>
              <a:t>nationales</a:t>
            </a:r>
            <a:r>
              <a:rPr kumimoji="0" lang="en-US" sz="1470" b="1" i="0" u="none" strike="noStrike" kern="1200" cap="none" spc="0" normalizeH="0" baseline="0" noProof="0" dirty="0">
                <a:ln>
                  <a:noFill/>
                </a:ln>
                <a:solidFill>
                  <a:srgbClr val="D8D8D8">
                    <a:lumMod val="10000"/>
                  </a:srgbClr>
                </a:solidFill>
                <a:effectLst/>
                <a:uLnTx/>
                <a:uFillTx/>
                <a:latin typeface="Calibri" panose="020F0502020204030204"/>
                <a:ea typeface="+mn-ea"/>
                <a:cs typeface="+mn-cs"/>
              </a:rPr>
              <a:t>
Comment </a:t>
            </a:r>
            <a:r>
              <a:rPr kumimoji="0" lang="en-US" sz="1470" b="1" i="0" u="none" strike="noStrike" kern="1200" cap="none" spc="0" normalizeH="0" baseline="0" noProof="0" dirty="0" err="1">
                <a:ln>
                  <a:noFill/>
                </a:ln>
                <a:solidFill>
                  <a:srgbClr val="D8D8D8">
                    <a:lumMod val="10000"/>
                  </a:srgbClr>
                </a:solidFill>
                <a:effectLst/>
                <a:uLnTx/>
                <a:uFillTx/>
                <a:latin typeface="Calibri" panose="020F0502020204030204"/>
                <a:ea typeface="+mn-ea"/>
                <a:cs typeface="+mn-cs"/>
              </a:rPr>
              <a:t>créer</a:t>
            </a:r>
            <a:r>
              <a:rPr kumimoji="0" lang="en-US" sz="1470" b="1" i="0" u="none" strike="noStrike" kern="1200" cap="none" spc="0" normalizeH="0" baseline="0" noProof="0" dirty="0">
                <a:ln>
                  <a:noFill/>
                </a:ln>
                <a:solidFill>
                  <a:srgbClr val="D8D8D8">
                    <a:lumMod val="10000"/>
                  </a:srgbClr>
                </a:solidFill>
                <a:effectLst/>
                <a:uLnTx/>
                <a:uFillTx/>
                <a:latin typeface="Calibri" panose="020F0502020204030204"/>
                <a:ea typeface="+mn-ea"/>
                <a:cs typeface="+mn-cs"/>
              </a:rPr>
              <a:t> </a:t>
            </a:r>
            <a:r>
              <a:rPr kumimoji="0" lang="en-US" sz="1470" b="1" i="0" u="none" strike="noStrike" kern="1200" cap="none" spc="0" normalizeH="0" baseline="0" noProof="0" dirty="0" err="1">
                <a:ln>
                  <a:noFill/>
                </a:ln>
                <a:solidFill>
                  <a:srgbClr val="D8D8D8">
                    <a:lumMod val="10000"/>
                  </a:srgbClr>
                </a:solidFill>
                <a:effectLst/>
                <a:uLnTx/>
                <a:uFillTx/>
                <a:latin typeface="Calibri" panose="020F0502020204030204"/>
                <a:ea typeface="+mn-ea"/>
                <a:cs typeface="+mn-cs"/>
              </a:rPr>
              <a:t>une</a:t>
            </a:r>
            <a:r>
              <a:rPr kumimoji="0" lang="en-US" sz="1470" b="1" i="0" u="none" strike="noStrike" kern="1200" cap="none" spc="0" normalizeH="0" baseline="0" noProof="0" dirty="0">
                <a:ln>
                  <a:noFill/>
                </a:ln>
                <a:solidFill>
                  <a:srgbClr val="D8D8D8">
                    <a:lumMod val="10000"/>
                  </a:srgbClr>
                </a:solidFill>
                <a:effectLst/>
                <a:uLnTx/>
                <a:uFillTx/>
                <a:latin typeface="Calibri" panose="020F0502020204030204"/>
                <a:ea typeface="+mn-ea"/>
                <a:cs typeface="+mn-cs"/>
              </a:rPr>
              <a:t> nouvelle carte de score </a:t>
            </a:r>
            <a:r>
              <a:rPr kumimoji="0" lang="en-US" sz="1470" b="1" i="0" u="none" strike="noStrike" kern="1200" cap="none" spc="0" normalizeH="0" baseline="0" noProof="0" dirty="0" err="1">
                <a:ln>
                  <a:noFill/>
                </a:ln>
                <a:solidFill>
                  <a:srgbClr val="D8D8D8">
                    <a:lumMod val="10000"/>
                  </a:srgbClr>
                </a:solidFill>
                <a:effectLst/>
                <a:uLnTx/>
                <a:uFillTx/>
                <a:latin typeface="Calibri" panose="020F0502020204030204"/>
                <a:ea typeface="+mn-ea"/>
                <a:cs typeface="+mn-cs"/>
              </a:rPr>
              <a:t>nationale</a:t>
            </a:r>
            <a:r>
              <a:rPr kumimoji="0" lang="en-US" sz="1470" b="1" i="0" u="none" strike="noStrike" kern="1200" cap="none" spc="0" normalizeH="0" baseline="0" noProof="0" dirty="0">
                <a:ln>
                  <a:noFill/>
                </a:ln>
                <a:solidFill>
                  <a:srgbClr val="D8D8D8">
                    <a:lumMod val="10000"/>
                  </a:srgbClr>
                </a:solidFill>
                <a:effectLst/>
                <a:uLnTx/>
                <a:uFillTx/>
                <a:latin typeface="Calibri" panose="020F0502020204030204"/>
                <a:ea typeface="+mn-ea"/>
                <a:cs typeface="+mn-cs"/>
              </a:rPr>
              <a:t>
Introduction aux </a:t>
            </a:r>
            <a:r>
              <a:rPr kumimoji="0" lang="en-US" sz="1470" b="1" i="0" u="none" strike="noStrike" kern="1200" cap="none" spc="0" normalizeH="0" baseline="0" noProof="0" dirty="0" err="1">
                <a:ln>
                  <a:noFill/>
                </a:ln>
                <a:solidFill>
                  <a:srgbClr val="D8D8D8">
                    <a:lumMod val="10000"/>
                  </a:srgbClr>
                </a:solidFill>
                <a:effectLst/>
                <a:uLnTx/>
                <a:uFillTx/>
                <a:latin typeface="Calibri" panose="020F0502020204030204"/>
                <a:ea typeface="+mn-ea"/>
                <a:cs typeface="+mn-cs"/>
              </a:rPr>
              <a:t>cartes</a:t>
            </a:r>
            <a:r>
              <a:rPr kumimoji="0" lang="en-US" sz="1470" b="1" i="0" u="none" strike="noStrike" kern="1200" cap="none" spc="0" normalizeH="0" baseline="0" noProof="0" dirty="0">
                <a:ln>
                  <a:noFill/>
                </a:ln>
                <a:solidFill>
                  <a:srgbClr val="D8D8D8">
                    <a:lumMod val="10000"/>
                  </a:srgbClr>
                </a:solidFill>
                <a:effectLst/>
                <a:uLnTx/>
                <a:uFillTx/>
                <a:latin typeface="Calibri" panose="020F0502020204030204"/>
                <a:ea typeface="+mn-ea"/>
                <a:cs typeface="+mn-cs"/>
              </a:rPr>
              <a:t> de score </a:t>
            </a:r>
            <a:r>
              <a:rPr kumimoji="0" lang="en-US" sz="1470" b="1" i="0" u="none" strike="noStrike" kern="1200" cap="none" spc="0" normalizeH="0" baseline="0" noProof="0" dirty="0" err="1">
                <a:ln>
                  <a:noFill/>
                </a:ln>
                <a:solidFill>
                  <a:srgbClr val="D8D8D8">
                    <a:lumMod val="10000"/>
                  </a:srgbClr>
                </a:solidFill>
                <a:effectLst/>
                <a:uLnTx/>
                <a:uFillTx/>
                <a:latin typeface="Calibri" panose="020F0502020204030204"/>
                <a:ea typeface="+mn-ea"/>
                <a:cs typeface="+mn-cs"/>
              </a:rPr>
              <a:t>communautaires</a:t>
            </a:r>
            <a:r>
              <a:rPr kumimoji="0" lang="en-US" sz="1470" b="1" i="0" u="none" strike="noStrike" kern="1200" cap="none" spc="0" normalizeH="0" baseline="0" noProof="0" dirty="0">
                <a:ln>
                  <a:noFill/>
                </a:ln>
                <a:solidFill>
                  <a:srgbClr val="D8D8D8">
                    <a:lumMod val="10000"/>
                  </a:srgbClr>
                </a:solidFill>
                <a:effectLst/>
                <a:uLnTx/>
                <a:uFillTx/>
                <a:latin typeface="Calibri" panose="020F0502020204030204"/>
                <a:ea typeface="+mn-ea"/>
                <a:cs typeface="+mn-cs"/>
              </a:rPr>
              <a:t>
</a:t>
            </a:r>
            <a:r>
              <a:rPr kumimoji="0" lang="en-US" sz="1470" b="1" i="0" u="none" strike="noStrike" kern="1200" cap="none" spc="0" normalizeH="0" baseline="0" noProof="0" dirty="0" err="1">
                <a:ln>
                  <a:noFill/>
                </a:ln>
                <a:solidFill>
                  <a:srgbClr val="D8D8D8">
                    <a:lumMod val="10000"/>
                  </a:srgbClr>
                </a:solidFill>
                <a:effectLst/>
                <a:uLnTx/>
                <a:uFillTx/>
                <a:latin typeface="Calibri" panose="020F0502020204030204"/>
                <a:ea typeface="+mn-ea"/>
                <a:cs typeface="+mn-cs"/>
              </a:rPr>
              <a:t>Créer</a:t>
            </a:r>
            <a:r>
              <a:rPr kumimoji="0" lang="en-US" sz="1470" b="1" i="0" u="none" strike="noStrike" kern="1200" cap="none" spc="0" normalizeH="0" baseline="0" noProof="0" dirty="0">
                <a:ln>
                  <a:noFill/>
                </a:ln>
                <a:solidFill>
                  <a:srgbClr val="D8D8D8">
                    <a:lumMod val="10000"/>
                  </a:srgbClr>
                </a:solidFill>
                <a:effectLst/>
                <a:uLnTx/>
                <a:uFillTx/>
                <a:latin typeface="Calibri" panose="020F0502020204030204"/>
                <a:ea typeface="+mn-ea"/>
                <a:cs typeface="+mn-cs"/>
              </a:rPr>
              <a:t> </a:t>
            </a:r>
            <a:r>
              <a:rPr kumimoji="0" lang="en-US" sz="1470" b="1" i="0" u="none" strike="noStrike" kern="1200" cap="none" spc="0" normalizeH="0" baseline="0" noProof="0" dirty="0" err="1">
                <a:ln>
                  <a:noFill/>
                </a:ln>
                <a:solidFill>
                  <a:srgbClr val="D8D8D8">
                    <a:lumMod val="10000"/>
                  </a:srgbClr>
                </a:solidFill>
                <a:effectLst/>
                <a:uLnTx/>
                <a:uFillTx/>
                <a:latin typeface="Calibri" panose="020F0502020204030204"/>
                <a:ea typeface="+mn-ea"/>
                <a:cs typeface="+mn-cs"/>
              </a:rPr>
              <a:t>une</a:t>
            </a:r>
            <a:r>
              <a:rPr kumimoji="0" lang="en-US" sz="1470" b="1" i="0" u="none" strike="noStrike" kern="1200" cap="none" spc="0" normalizeH="0" baseline="0" noProof="0" dirty="0">
                <a:ln>
                  <a:noFill/>
                </a:ln>
                <a:solidFill>
                  <a:srgbClr val="D8D8D8">
                    <a:lumMod val="10000"/>
                  </a:srgbClr>
                </a:solidFill>
                <a:effectLst/>
                <a:uLnTx/>
                <a:uFillTx/>
                <a:latin typeface="Calibri" panose="020F0502020204030204"/>
                <a:ea typeface="+mn-ea"/>
                <a:cs typeface="+mn-cs"/>
              </a:rPr>
              <a:t> nouvelle carte de score </a:t>
            </a:r>
            <a:r>
              <a:rPr kumimoji="0" lang="en-US" sz="1470" b="1" i="0" u="none" strike="noStrike" kern="1200" cap="none" spc="0" normalizeH="0" baseline="0" noProof="0" dirty="0" err="1">
                <a:ln>
                  <a:noFill/>
                </a:ln>
                <a:solidFill>
                  <a:srgbClr val="D8D8D8">
                    <a:lumMod val="10000"/>
                  </a:srgbClr>
                </a:solidFill>
                <a:effectLst/>
                <a:uLnTx/>
                <a:uFillTx/>
                <a:latin typeface="Calibri" panose="020F0502020204030204"/>
                <a:ea typeface="+mn-ea"/>
                <a:cs typeface="+mn-cs"/>
              </a:rPr>
              <a:t>communautaire</a:t>
            </a:r>
            <a:endParaRPr kumimoji="0" lang="en-US" sz="1764"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1AA1B21-8289-FF43-BE9C-C9333A29A480}"/>
              </a:ext>
            </a:extLst>
          </p:cNvPr>
          <p:cNvSpPr/>
          <p:nvPr/>
        </p:nvSpPr>
        <p:spPr>
          <a:xfrm>
            <a:off x="365532" y="5601127"/>
            <a:ext cx="8134381" cy="844568"/>
          </a:xfrm>
          <a:prstGeom prst="rect">
            <a:avLst/>
          </a:prstGeom>
        </p:spPr>
        <p:txBody>
          <a:bodyPr wrap="square">
            <a:spAutoFit/>
          </a:bodyPr>
          <a:lstStyle/>
          <a:p>
            <a:pPr marL="0" marR="0" lvl="0" indent="0" algn="l" defTabSz="896112" rtl="0" eaLnBrk="1" fontAlgn="auto" latinLnBrk="0" hangingPunct="1">
              <a:lnSpc>
                <a:spcPct val="100000"/>
              </a:lnSpc>
              <a:spcBef>
                <a:spcPts val="196"/>
              </a:spcBef>
              <a:spcAft>
                <a:spcPts val="392"/>
              </a:spcAft>
              <a:buClrTx/>
              <a:buSzTx/>
              <a:buFontTx/>
              <a:buNone/>
              <a:tabLst/>
              <a:defRPr/>
            </a:pP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Si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vous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avez</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des suggestions pour de nouveaux guides,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prenez</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contact avec nous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en</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nous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écrivant</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à</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hlinkClick r:id="rId3"/>
              </a:rPr>
              <a:t>scorecardhub@alma2030.org</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t>
            </a:r>
          </a:p>
          <a:p>
            <a:pPr marL="0" marR="0" lvl="0" indent="0" algn="l" defTabSz="896112" rtl="0" eaLnBrk="1" fontAlgn="auto" latinLnBrk="0" hangingPunct="1">
              <a:lnSpc>
                <a:spcPct val="100000"/>
              </a:lnSpc>
              <a:spcBef>
                <a:spcPts val="196"/>
              </a:spcBef>
              <a:spcAft>
                <a:spcPts val="392"/>
              </a:spcAft>
              <a:buClrTx/>
              <a:buSzTx/>
              <a:buFontTx/>
              <a:buNone/>
              <a:tabLst/>
              <a:defRPr/>
            </a:pPr>
            <a:endPar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827854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325763"/>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GB" sz="2352" dirty="0"/>
              <a:t>Nous </a:t>
            </a:r>
            <a:r>
              <a:rPr lang="en-GB" sz="2352" dirty="0" err="1"/>
              <a:t>allons</a:t>
            </a:r>
            <a:r>
              <a:rPr lang="en-GB" sz="2352" dirty="0"/>
              <a:t> </a:t>
            </a:r>
            <a:r>
              <a:rPr lang="en-GB" sz="2352" dirty="0" err="1"/>
              <a:t>maintenant</a:t>
            </a:r>
            <a:r>
              <a:rPr lang="en-GB" sz="2352" dirty="0"/>
              <a:t> faire </a:t>
            </a:r>
            <a:r>
              <a:rPr lang="en-GB" sz="2352" dirty="0" err="1"/>
              <a:t>une</a:t>
            </a:r>
            <a:r>
              <a:rPr lang="en-GB" sz="2352" dirty="0"/>
              <a:t> demo du site</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marL="0" marR="0" lvl="0" indent="0" algn="l" defTabSz="672067" rtl="0" eaLnBrk="1" fontAlgn="auto" latinLnBrk="0" hangingPunct="1">
              <a:lnSpc>
                <a:spcPct val="90000"/>
              </a:lnSpc>
              <a:spcBef>
                <a:spcPct val="0"/>
              </a:spcBef>
              <a:spcAft>
                <a:spcPts val="0"/>
              </a:spcAft>
              <a:buClrTx/>
              <a:buSzTx/>
              <a:buFontTx/>
              <a:buNone/>
              <a:tabLst/>
              <a:defRPr/>
            </a:pPr>
            <a:r>
              <a:rPr kumimoji="0" lang="en-US"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Demonstration</a:t>
            </a:r>
            <a:endParaRPr kumimoji="0" lang="en-GB"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endParaRPr>
          </a:p>
        </p:txBody>
      </p:sp>
      <p:grpSp>
        <p:nvGrpSpPr>
          <p:cNvPr id="5" name="Group 4">
            <a:extLst>
              <a:ext uri="{FF2B5EF4-FFF2-40B4-BE49-F238E27FC236}">
                <a16:creationId xmlns:a16="http://schemas.microsoft.com/office/drawing/2014/main" id="{853B68D3-8A1A-D549-A25E-12BFE99E620F}"/>
              </a:ext>
            </a:extLst>
          </p:cNvPr>
          <p:cNvGrpSpPr/>
          <p:nvPr/>
        </p:nvGrpSpPr>
        <p:grpSpPr>
          <a:xfrm>
            <a:off x="1208054" y="1827066"/>
            <a:ext cx="5902610" cy="3996218"/>
            <a:chOff x="2604604" y="3909389"/>
            <a:chExt cx="3933602" cy="2573119"/>
          </a:xfrm>
        </p:grpSpPr>
        <p:grpSp>
          <p:nvGrpSpPr>
            <p:cNvPr id="6" name="Group 5">
              <a:extLst>
                <a:ext uri="{FF2B5EF4-FFF2-40B4-BE49-F238E27FC236}">
                  <a16:creationId xmlns:a16="http://schemas.microsoft.com/office/drawing/2014/main" id="{410C6BEC-960F-6D4F-9074-4E9C9E9E9272}"/>
                </a:ext>
              </a:extLst>
            </p:cNvPr>
            <p:cNvGrpSpPr/>
            <p:nvPr/>
          </p:nvGrpSpPr>
          <p:grpSpPr>
            <a:xfrm>
              <a:off x="2604604" y="3909389"/>
              <a:ext cx="3933602" cy="2573119"/>
              <a:chOff x="2843213" y="3242784"/>
              <a:chExt cx="3467100" cy="2006203"/>
            </a:xfrm>
          </p:grpSpPr>
          <p:sp>
            <p:nvSpPr>
              <p:cNvPr id="9" name="Freeform 6">
                <a:extLst>
                  <a:ext uri="{FF2B5EF4-FFF2-40B4-BE49-F238E27FC236}">
                    <a16:creationId xmlns:a16="http://schemas.microsoft.com/office/drawing/2014/main" id="{13431D08-D73A-D54D-8930-E8BB4D5F5113}"/>
                  </a:ext>
                </a:extLst>
              </p:cNvPr>
              <p:cNvSpPr>
                <a:spLocks noEditPoints="1"/>
              </p:cNvSpPr>
              <p:nvPr/>
            </p:nvSpPr>
            <p:spPr bwMode="auto">
              <a:xfrm>
                <a:off x="3153966" y="3242784"/>
                <a:ext cx="2834878" cy="1901428"/>
              </a:xfrm>
              <a:custGeom>
                <a:avLst/>
                <a:gdLst>
                  <a:gd name="T0" fmla="*/ 273 w 273"/>
                  <a:gd name="T1" fmla="*/ 175 h 182"/>
                  <a:gd name="T2" fmla="*/ 273 w 273"/>
                  <a:gd name="T3" fmla="*/ 11 h 182"/>
                  <a:gd name="T4" fmla="*/ 263 w 273"/>
                  <a:gd name="T5" fmla="*/ 0 h 182"/>
                  <a:gd name="T6" fmla="*/ 11 w 273"/>
                  <a:gd name="T7" fmla="*/ 0 h 182"/>
                  <a:gd name="T8" fmla="*/ 0 w 273"/>
                  <a:gd name="T9" fmla="*/ 11 h 182"/>
                  <a:gd name="T10" fmla="*/ 0 w 273"/>
                  <a:gd name="T11" fmla="*/ 175 h 182"/>
                  <a:gd name="T12" fmla="*/ 3 w 273"/>
                  <a:gd name="T13" fmla="*/ 182 h 182"/>
                  <a:gd name="T14" fmla="*/ 270 w 273"/>
                  <a:gd name="T15" fmla="*/ 182 h 182"/>
                  <a:gd name="T16" fmla="*/ 273 w 273"/>
                  <a:gd name="T17" fmla="*/ 175 h 182"/>
                  <a:gd name="T18" fmla="*/ 263 w 273"/>
                  <a:gd name="T19" fmla="*/ 170 h 182"/>
                  <a:gd name="T20" fmla="*/ 9 w 273"/>
                  <a:gd name="T21" fmla="*/ 170 h 182"/>
                  <a:gd name="T22" fmla="*/ 9 w 273"/>
                  <a:gd name="T23" fmla="*/ 11 h 182"/>
                  <a:gd name="T24" fmla="*/ 263 w 273"/>
                  <a:gd name="T25" fmla="*/ 11 h 182"/>
                  <a:gd name="T26" fmla="*/ 263 w 273"/>
                  <a:gd name="T27" fmla="*/ 17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3" h="182">
                    <a:moveTo>
                      <a:pt x="273" y="175"/>
                    </a:moveTo>
                    <a:cubicBezTo>
                      <a:pt x="273" y="11"/>
                      <a:pt x="273" y="11"/>
                      <a:pt x="273" y="11"/>
                    </a:cubicBezTo>
                    <a:cubicBezTo>
                      <a:pt x="273" y="5"/>
                      <a:pt x="268" y="0"/>
                      <a:pt x="263" y="0"/>
                    </a:cubicBezTo>
                    <a:cubicBezTo>
                      <a:pt x="11" y="0"/>
                      <a:pt x="11" y="0"/>
                      <a:pt x="11" y="0"/>
                    </a:cubicBezTo>
                    <a:cubicBezTo>
                      <a:pt x="5" y="0"/>
                      <a:pt x="0" y="5"/>
                      <a:pt x="0" y="11"/>
                    </a:cubicBezTo>
                    <a:cubicBezTo>
                      <a:pt x="0" y="175"/>
                      <a:pt x="0" y="175"/>
                      <a:pt x="0" y="175"/>
                    </a:cubicBezTo>
                    <a:cubicBezTo>
                      <a:pt x="0" y="177"/>
                      <a:pt x="1" y="180"/>
                      <a:pt x="3" y="182"/>
                    </a:cubicBezTo>
                    <a:cubicBezTo>
                      <a:pt x="270" y="182"/>
                      <a:pt x="270" y="182"/>
                      <a:pt x="270" y="182"/>
                    </a:cubicBezTo>
                    <a:cubicBezTo>
                      <a:pt x="272" y="180"/>
                      <a:pt x="273" y="177"/>
                      <a:pt x="273" y="175"/>
                    </a:cubicBezTo>
                    <a:close/>
                    <a:moveTo>
                      <a:pt x="263" y="170"/>
                    </a:moveTo>
                    <a:cubicBezTo>
                      <a:pt x="9" y="170"/>
                      <a:pt x="9" y="170"/>
                      <a:pt x="9" y="170"/>
                    </a:cubicBezTo>
                    <a:cubicBezTo>
                      <a:pt x="9" y="11"/>
                      <a:pt x="9" y="11"/>
                      <a:pt x="9" y="11"/>
                    </a:cubicBezTo>
                    <a:cubicBezTo>
                      <a:pt x="263" y="11"/>
                      <a:pt x="263" y="11"/>
                      <a:pt x="263" y="11"/>
                    </a:cubicBezTo>
                    <a:lnTo>
                      <a:pt x="263" y="170"/>
                    </a:ln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7" tIns="33603" rIns="67207" bIns="33603" numCol="1" anchor="t" anchorCtr="0" compatLnSpc="1">
                <a:prstTxWarp prst="textNoShape">
                  <a:avLst/>
                </a:prstTxWarp>
              </a:bodyPr>
              <a:lstStyle/>
              <a:p>
                <a:pPr marL="0" marR="0" lvl="0" indent="0" algn="l" defTabSz="896017" rtl="0" eaLnBrk="1" fontAlgn="auto" latinLnBrk="0" hangingPunct="1">
                  <a:lnSpc>
                    <a:spcPct val="100000"/>
                  </a:lnSpc>
                  <a:spcBef>
                    <a:spcPts val="0"/>
                  </a:spcBef>
                  <a:spcAft>
                    <a:spcPts val="0"/>
                  </a:spcAft>
                  <a:buClrTx/>
                  <a:buSzTx/>
                  <a:buFontTx/>
                  <a:buNone/>
                  <a:tabLst/>
                  <a:defRPr/>
                </a:pPr>
                <a:endParaRPr kumimoji="0" lang="en-US" sz="686" b="0" i="0" u="none" strike="noStrike" kern="1200" cap="none" spc="0" normalizeH="0" baseline="0" noProof="0">
                  <a:ln>
                    <a:noFill/>
                  </a:ln>
                  <a:solidFill>
                    <a:prstClr val="black"/>
                  </a:solidFill>
                  <a:effectLst/>
                  <a:uLnTx/>
                  <a:uFillTx/>
                  <a:latin typeface="Arial"/>
                  <a:ea typeface="+mn-ea"/>
                  <a:cs typeface="+mn-cs"/>
                </a:endParaRPr>
              </a:p>
            </p:txBody>
          </p:sp>
          <p:sp>
            <p:nvSpPr>
              <p:cNvPr id="10" name="Freeform 7">
                <a:extLst>
                  <a:ext uri="{FF2B5EF4-FFF2-40B4-BE49-F238E27FC236}">
                    <a16:creationId xmlns:a16="http://schemas.microsoft.com/office/drawing/2014/main" id="{B9F12113-5F8D-3D42-AE9E-6EBB91CD35B5}"/>
                  </a:ext>
                </a:extLst>
              </p:cNvPr>
              <p:cNvSpPr>
                <a:spLocks/>
              </p:cNvSpPr>
              <p:nvPr/>
            </p:nvSpPr>
            <p:spPr bwMode="auto">
              <a:xfrm>
                <a:off x="2843213" y="5144212"/>
                <a:ext cx="3467100" cy="63103"/>
              </a:xfrm>
              <a:custGeom>
                <a:avLst/>
                <a:gdLst>
                  <a:gd name="T0" fmla="*/ 2616 w 2912"/>
                  <a:gd name="T1" fmla="*/ 0 h 53"/>
                  <a:gd name="T2" fmla="*/ 288 w 2912"/>
                  <a:gd name="T3" fmla="*/ 0 h 53"/>
                  <a:gd name="T4" fmla="*/ 0 w 2912"/>
                  <a:gd name="T5" fmla="*/ 0 h 53"/>
                  <a:gd name="T6" fmla="*/ 0 w 2912"/>
                  <a:gd name="T7" fmla="*/ 53 h 53"/>
                  <a:gd name="T8" fmla="*/ 2912 w 2912"/>
                  <a:gd name="T9" fmla="*/ 53 h 53"/>
                  <a:gd name="T10" fmla="*/ 2912 w 2912"/>
                  <a:gd name="T11" fmla="*/ 0 h 53"/>
                  <a:gd name="T12" fmla="*/ 2616 w 2912"/>
                  <a:gd name="T13" fmla="*/ 0 h 53"/>
                </a:gdLst>
                <a:ahLst/>
                <a:cxnLst>
                  <a:cxn ang="0">
                    <a:pos x="T0" y="T1"/>
                  </a:cxn>
                  <a:cxn ang="0">
                    <a:pos x="T2" y="T3"/>
                  </a:cxn>
                  <a:cxn ang="0">
                    <a:pos x="T4" y="T5"/>
                  </a:cxn>
                  <a:cxn ang="0">
                    <a:pos x="T6" y="T7"/>
                  </a:cxn>
                  <a:cxn ang="0">
                    <a:pos x="T8" y="T9"/>
                  </a:cxn>
                  <a:cxn ang="0">
                    <a:pos x="T10" y="T11"/>
                  </a:cxn>
                  <a:cxn ang="0">
                    <a:pos x="T12" y="T13"/>
                  </a:cxn>
                </a:cxnLst>
                <a:rect l="0" t="0" r="r" b="b"/>
                <a:pathLst>
                  <a:path w="2912" h="53">
                    <a:moveTo>
                      <a:pt x="2616" y="0"/>
                    </a:moveTo>
                    <a:lnTo>
                      <a:pt x="288" y="0"/>
                    </a:lnTo>
                    <a:lnTo>
                      <a:pt x="0" y="0"/>
                    </a:lnTo>
                    <a:lnTo>
                      <a:pt x="0" y="53"/>
                    </a:lnTo>
                    <a:lnTo>
                      <a:pt x="2912" y="53"/>
                    </a:lnTo>
                    <a:lnTo>
                      <a:pt x="2912" y="0"/>
                    </a:lnTo>
                    <a:lnTo>
                      <a:pt x="2616" y="0"/>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7" tIns="33603" rIns="67207" bIns="33603" numCol="1" anchor="t" anchorCtr="0" compatLnSpc="1">
                <a:prstTxWarp prst="textNoShape">
                  <a:avLst/>
                </a:prstTxWarp>
              </a:bodyPr>
              <a:lstStyle/>
              <a:p>
                <a:pPr marL="0" marR="0" lvl="0" indent="0" algn="l" defTabSz="896017" rtl="0" eaLnBrk="1" fontAlgn="auto" latinLnBrk="0" hangingPunct="1">
                  <a:lnSpc>
                    <a:spcPct val="100000"/>
                  </a:lnSpc>
                  <a:spcBef>
                    <a:spcPts val="0"/>
                  </a:spcBef>
                  <a:spcAft>
                    <a:spcPts val="0"/>
                  </a:spcAft>
                  <a:buClrTx/>
                  <a:buSzTx/>
                  <a:buFontTx/>
                  <a:buNone/>
                  <a:tabLst/>
                  <a:defRPr/>
                </a:pPr>
                <a:endParaRPr kumimoji="0" lang="en-US" sz="686" b="0" i="0" u="none" strike="noStrike" kern="1200" cap="none" spc="0" normalizeH="0" baseline="0" noProof="0">
                  <a:ln>
                    <a:noFill/>
                  </a:ln>
                  <a:solidFill>
                    <a:prstClr val="black"/>
                  </a:solidFill>
                  <a:effectLst/>
                  <a:uLnTx/>
                  <a:uFillTx/>
                  <a:latin typeface="Arial"/>
                  <a:ea typeface="+mn-ea"/>
                  <a:cs typeface="+mn-cs"/>
                </a:endParaRPr>
              </a:p>
            </p:txBody>
          </p:sp>
          <p:sp>
            <p:nvSpPr>
              <p:cNvPr id="11" name="Freeform 9">
                <a:extLst>
                  <a:ext uri="{FF2B5EF4-FFF2-40B4-BE49-F238E27FC236}">
                    <a16:creationId xmlns:a16="http://schemas.microsoft.com/office/drawing/2014/main" id="{2450FB65-ED93-5C4C-B038-EE0468571D45}"/>
                  </a:ext>
                </a:extLst>
              </p:cNvPr>
              <p:cNvSpPr>
                <a:spLocks/>
              </p:cNvSpPr>
              <p:nvPr/>
            </p:nvSpPr>
            <p:spPr bwMode="auto">
              <a:xfrm>
                <a:off x="4327922" y="5144212"/>
                <a:ext cx="488156" cy="41672"/>
              </a:xfrm>
              <a:custGeom>
                <a:avLst/>
                <a:gdLst>
                  <a:gd name="T0" fmla="*/ 24 w 47"/>
                  <a:gd name="T1" fmla="*/ 0 h 4"/>
                  <a:gd name="T2" fmla="*/ 23 w 47"/>
                  <a:gd name="T3" fmla="*/ 0 h 4"/>
                  <a:gd name="T4" fmla="*/ 0 w 47"/>
                  <a:gd name="T5" fmla="*/ 0 h 4"/>
                  <a:gd name="T6" fmla="*/ 4 w 47"/>
                  <a:gd name="T7" fmla="*/ 4 h 4"/>
                  <a:gd name="T8" fmla="*/ 23 w 47"/>
                  <a:gd name="T9" fmla="*/ 4 h 4"/>
                  <a:gd name="T10" fmla="*/ 24 w 47"/>
                  <a:gd name="T11" fmla="*/ 4 h 4"/>
                  <a:gd name="T12" fmla="*/ 43 w 47"/>
                  <a:gd name="T13" fmla="*/ 4 h 4"/>
                  <a:gd name="T14" fmla="*/ 47 w 47"/>
                  <a:gd name="T15" fmla="*/ 0 h 4"/>
                  <a:gd name="T16" fmla="*/ 24 w 47"/>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4">
                    <a:moveTo>
                      <a:pt x="24" y="0"/>
                    </a:moveTo>
                    <a:cubicBezTo>
                      <a:pt x="23" y="0"/>
                      <a:pt x="23" y="0"/>
                      <a:pt x="23" y="0"/>
                    </a:cubicBezTo>
                    <a:cubicBezTo>
                      <a:pt x="0" y="0"/>
                      <a:pt x="0" y="0"/>
                      <a:pt x="0" y="0"/>
                    </a:cubicBezTo>
                    <a:cubicBezTo>
                      <a:pt x="0" y="0"/>
                      <a:pt x="1" y="4"/>
                      <a:pt x="4" y="4"/>
                    </a:cubicBezTo>
                    <a:cubicBezTo>
                      <a:pt x="7" y="4"/>
                      <a:pt x="20" y="4"/>
                      <a:pt x="23" y="4"/>
                    </a:cubicBezTo>
                    <a:cubicBezTo>
                      <a:pt x="23" y="4"/>
                      <a:pt x="24" y="4"/>
                      <a:pt x="24" y="4"/>
                    </a:cubicBezTo>
                    <a:cubicBezTo>
                      <a:pt x="27" y="4"/>
                      <a:pt x="39" y="4"/>
                      <a:pt x="43" y="4"/>
                    </a:cubicBezTo>
                    <a:cubicBezTo>
                      <a:pt x="46" y="4"/>
                      <a:pt x="47" y="0"/>
                      <a:pt x="47" y="0"/>
                    </a:cubicBezTo>
                    <a:lnTo>
                      <a:pt x="24" y="0"/>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7" tIns="33603" rIns="67207" bIns="33603" numCol="1" anchor="t" anchorCtr="0" compatLnSpc="1">
                <a:prstTxWarp prst="textNoShape">
                  <a:avLst/>
                </a:prstTxWarp>
              </a:bodyPr>
              <a:lstStyle/>
              <a:p>
                <a:pPr marL="0" marR="0" lvl="0" indent="0" algn="l" defTabSz="896017" rtl="0" eaLnBrk="1" fontAlgn="auto" latinLnBrk="0" hangingPunct="1">
                  <a:lnSpc>
                    <a:spcPct val="100000"/>
                  </a:lnSpc>
                  <a:spcBef>
                    <a:spcPts val="0"/>
                  </a:spcBef>
                  <a:spcAft>
                    <a:spcPts val="0"/>
                  </a:spcAft>
                  <a:buClrTx/>
                  <a:buSzTx/>
                  <a:buFontTx/>
                  <a:buNone/>
                  <a:tabLst/>
                  <a:defRPr/>
                </a:pPr>
                <a:endParaRPr kumimoji="0" lang="en-US" sz="686" b="0" i="0" u="none" strike="noStrike" kern="1200" cap="none" spc="0" normalizeH="0" baseline="0" noProof="0">
                  <a:ln>
                    <a:noFill/>
                  </a:ln>
                  <a:solidFill>
                    <a:prstClr val="black"/>
                  </a:solidFill>
                  <a:effectLst/>
                  <a:uLnTx/>
                  <a:uFillTx/>
                  <a:latin typeface="Arial"/>
                  <a:ea typeface="+mn-ea"/>
                  <a:cs typeface="+mn-cs"/>
                </a:endParaRPr>
              </a:p>
            </p:txBody>
          </p:sp>
          <p:sp>
            <p:nvSpPr>
              <p:cNvPr id="12" name="Freeform 10">
                <a:extLst>
                  <a:ext uri="{FF2B5EF4-FFF2-40B4-BE49-F238E27FC236}">
                    <a16:creationId xmlns:a16="http://schemas.microsoft.com/office/drawing/2014/main" id="{1570A046-1A7C-794F-9445-33FCEA68E049}"/>
                  </a:ext>
                </a:extLst>
              </p:cNvPr>
              <p:cNvSpPr>
                <a:spLocks/>
              </p:cNvSpPr>
              <p:nvPr/>
            </p:nvSpPr>
            <p:spPr bwMode="auto">
              <a:xfrm>
                <a:off x="2843213" y="5207315"/>
                <a:ext cx="3467100" cy="41672"/>
              </a:xfrm>
              <a:custGeom>
                <a:avLst/>
                <a:gdLst>
                  <a:gd name="T0" fmla="*/ 0 w 334"/>
                  <a:gd name="T1" fmla="*/ 0 h 4"/>
                  <a:gd name="T2" fmla="*/ 19 w 334"/>
                  <a:gd name="T3" fmla="*/ 4 h 4"/>
                  <a:gd name="T4" fmla="*/ 166 w 334"/>
                  <a:gd name="T5" fmla="*/ 4 h 4"/>
                  <a:gd name="T6" fmla="*/ 168 w 334"/>
                  <a:gd name="T7" fmla="*/ 4 h 4"/>
                  <a:gd name="T8" fmla="*/ 314 w 334"/>
                  <a:gd name="T9" fmla="*/ 4 h 4"/>
                  <a:gd name="T10" fmla="*/ 334 w 334"/>
                  <a:gd name="T11" fmla="*/ 0 h 4"/>
                </a:gdLst>
                <a:ahLst/>
                <a:cxnLst>
                  <a:cxn ang="0">
                    <a:pos x="T0" y="T1"/>
                  </a:cxn>
                  <a:cxn ang="0">
                    <a:pos x="T2" y="T3"/>
                  </a:cxn>
                  <a:cxn ang="0">
                    <a:pos x="T4" y="T5"/>
                  </a:cxn>
                  <a:cxn ang="0">
                    <a:pos x="T6" y="T7"/>
                  </a:cxn>
                  <a:cxn ang="0">
                    <a:pos x="T8" y="T9"/>
                  </a:cxn>
                  <a:cxn ang="0">
                    <a:pos x="T10" y="T11"/>
                  </a:cxn>
                </a:cxnLst>
                <a:rect l="0" t="0" r="r" b="b"/>
                <a:pathLst>
                  <a:path w="334" h="4">
                    <a:moveTo>
                      <a:pt x="0" y="0"/>
                    </a:moveTo>
                    <a:cubicBezTo>
                      <a:pt x="0" y="0"/>
                      <a:pt x="2" y="4"/>
                      <a:pt x="19" y="4"/>
                    </a:cubicBezTo>
                    <a:cubicBezTo>
                      <a:pt x="37" y="4"/>
                      <a:pt x="166" y="4"/>
                      <a:pt x="166" y="4"/>
                    </a:cubicBezTo>
                    <a:cubicBezTo>
                      <a:pt x="168" y="4"/>
                      <a:pt x="168" y="4"/>
                      <a:pt x="168" y="4"/>
                    </a:cubicBezTo>
                    <a:cubicBezTo>
                      <a:pt x="168" y="4"/>
                      <a:pt x="297" y="4"/>
                      <a:pt x="314" y="4"/>
                    </a:cubicBezTo>
                    <a:cubicBezTo>
                      <a:pt x="332" y="4"/>
                      <a:pt x="334" y="0"/>
                      <a:pt x="334" y="0"/>
                    </a:cubicBezTo>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7" tIns="33603" rIns="67207" bIns="33603" numCol="1" anchor="t" anchorCtr="0" compatLnSpc="1">
                <a:prstTxWarp prst="textNoShape">
                  <a:avLst/>
                </a:prstTxWarp>
              </a:bodyPr>
              <a:lstStyle/>
              <a:p>
                <a:pPr marL="0" marR="0" lvl="0" indent="0" algn="l" defTabSz="896017" rtl="0" eaLnBrk="1" fontAlgn="auto" latinLnBrk="0" hangingPunct="1">
                  <a:lnSpc>
                    <a:spcPct val="100000"/>
                  </a:lnSpc>
                  <a:spcBef>
                    <a:spcPts val="0"/>
                  </a:spcBef>
                  <a:spcAft>
                    <a:spcPts val="0"/>
                  </a:spcAft>
                  <a:buClrTx/>
                  <a:buSzTx/>
                  <a:buFontTx/>
                  <a:buNone/>
                  <a:tabLst/>
                  <a:defRPr/>
                </a:pPr>
                <a:endParaRPr kumimoji="0" lang="en-US" sz="686" b="0" i="0" u="none" strike="noStrike" kern="1200" cap="none" spc="0" normalizeH="0" baseline="0" noProof="0">
                  <a:ln>
                    <a:noFill/>
                  </a:ln>
                  <a:solidFill>
                    <a:prstClr val="black"/>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id="{A6D6DD74-8B17-9F44-A2EE-6FC6FC23CF2F}"/>
                  </a:ext>
                </a:extLst>
              </p:cNvPr>
              <p:cNvGrpSpPr/>
              <p:nvPr/>
            </p:nvGrpSpPr>
            <p:grpSpPr>
              <a:xfrm>
                <a:off x="3274547" y="3264349"/>
                <a:ext cx="2563951" cy="1698238"/>
                <a:chOff x="3274547" y="3295171"/>
                <a:chExt cx="2563951" cy="1698238"/>
              </a:xfrm>
            </p:grpSpPr>
            <p:sp>
              <p:nvSpPr>
                <p:cNvPr id="14" name="Oval 13">
                  <a:extLst>
                    <a:ext uri="{FF2B5EF4-FFF2-40B4-BE49-F238E27FC236}">
                      <a16:creationId xmlns:a16="http://schemas.microsoft.com/office/drawing/2014/main" id="{4638693A-2BF8-F848-9CAC-83DFE887A55D}"/>
                    </a:ext>
                  </a:extLst>
                </p:cNvPr>
                <p:cNvSpPr>
                  <a:spLocks noChangeArrowheads="1"/>
                </p:cNvSpPr>
                <p:nvPr/>
              </p:nvSpPr>
              <p:spPr bwMode="auto">
                <a:xfrm>
                  <a:off x="4556522" y="3295171"/>
                  <a:ext cx="30956" cy="20241"/>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7" tIns="33603" rIns="67207" bIns="33603" numCol="1" anchor="t" anchorCtr="0" compatLnSpc="1">
                  <a:prstTxWarp prst="textNoShape">
                    <a:avLst/>
                  </a:prstTxWarp>
                </a:bodyPr>
                <a:lstStyle/>
                <a:p>
                  <a:pPr marL="0" marR="0" lvl="0" indent="0" algn="l" defTabSz="896017" rtl="0" eaLnBrk="1" fontAlgn="auto" latinLnBrk="0" hangingPunct="1">
                    <a:lnSpc>
                      <a:spcPct val="100000"/>
                    </a:lnSpc>
                    <a:spcBef>
                      <a:spcPts val="0"/>
                    </a:spcBef>
                    <a:spcAft>
                      <a:spcPts val="0"/>
                    </a:spcAft>
                    <a:buClrTx/>
                    <a:buSzTx/>
                    <a:buFontTx/>
                    <a:buNone/>
                    <a:tabLst/>
                    <a:defRPr/>
                  </a:pPr>
                  <a:endParaRPr kumimoji="0" lang="en-US" sz="686" b="0" i="0" u="none" strike="noStrike" kern="1200" cap="none" spc="0" normalizeH="0" baseline="0" noProof="0">
                    <a:ln>
                      <a:noFill/>
                    </a:ln>
                    <a:solidFill>
                      <a:prstClr val="black"/>
                    </a:solidFill>
                    <a:effectLst/>
                    <a:uLnTx/>
                    <a:uFillTx/>
                    <a:latin typeface="Arial"/>
                    <a:ea typeface="+mn-ea"/>
                    <a:cs typeface="+mn-cs"/>
                  </a:endParaRPr>
                </a:p>
              </p:txBody>
            </p:sp>
            <p:graphicFrame>
              <p:nvGraphicFramePr>
                <p:cNvPr id="17" name="Chart 16">
                  <a:extLst>
                    <a:ext uri="{FF2B5EF4-FFF2-40B4-BE49-F238E27FC236}">
                      <a16:creationId xmlns:a16="http://schemas.microsoft.com/office/drawing/2014/main" id="{F1189912-C07F-8244-883F-F76BE09B28AB}"/>
                    </a:ext>
                  </a:extLst>
                </p:cNvPr>
                <p:cNvGraphicFramePr/>
                <p:nvPr/>
              </p:nvGraphicFramePr>
              <p:xfrm>
                <a:off x="3274547" y="3497009"/>
                <a:ext cx="2563951" cy="1496400"/>
              </p:xfrm>
              <a:graphic>
                <a:graphicData uri="http://schemas.openxmlformats.org/drawingml/2006/chart">
                  <c:chart xmlns:c="http://schemas.openxmlformats.org/drawingml/2006/chart" xmlns:r="http://schemas.openxmlformats.org/officeDocument/2006/relationships" r:id="rId2"/>
                </a:graphicData>
              </a:graphic>
            </p:graphicFrame>
            <p:sp>
              <p:nvSpPr>
                <p:cNvPr id="18" name="Rectangle 17">
                  <a:extLst>
                    <a:ext uri="{FF2B5EF4-FFF2-40B4-BE49-F238E27FC236}">
                      <a16:creationId xmlns:a16="http://schemas.microsoft.com/office/drawing/2014/main" id="{4DD4F684-9E3F-6D42-A55E-FAADAC4679CA}"/>
                    </a:ext>
                  </a:extLst>
                </p:cNvPr>
                <p:cNvSpPr/>
                <p:nvPr/>
              </p:nvSpPr>
              <p:spPr>
                <a:xfrm>
                  <a:off x="3274547" y="3916275"/>
                  <a:ext cx="1647554" cy="480685"/>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6017" rtl="0" eaLnBrk="1" fontAlgn="auto" latinLnBrk="0" hangingPunct="1">
                    <a:lnSpc>
                      <a:spcPct val="100000"/>
                    </a:lnSpc>
                    <a:spcBef>
                      <a:spcPts val="0"/>
                    </a:spcBef>
                    <a:spcAft>
                      <a:spcPts val="0"/>
                    </a:spcAft>
                    <a:buClrTx/>
                    <a:buSzTx/>
                    <a:buFontTx/>
                    <a:buNone/>
                    <a:tabLst/>
                    <a:defRPr/>
                  </a:pPr>
                  <a:endParaRPr kumimoji="0" lang="en-GB" sz="392" b="0" i="0" u="none" strike="noStrike" kern="1200" cap="none" spc="0" normalizeH="0" baseline="0" noProof="0" dirty="0" err="1">
                    <a:ln>
                      <a:noFill/>
                    </a:ln>
                    <a:solidFill>
                      <a:prstClr val="black"/>
                    </a:solidFill>
                    <a:effectLst/>
                    <a:uLnTx/>
                    <a:uFillTx/>
                    <a:latin typeface="Arial"/>
                    <a:ea typeface="+mn-ea"/>
                    <a:cs typeface="+mn-cs"/>
                  </a:endParaRPr>
                </a:p>
              </p:txBody>
            </p:sp>
            <p:sp>
              <p:nvSpPr>
                <p:cNvPr id="19" name="TextBox 18">
                  <a:extLst>
                    <a:ext uri="{FF2B5EF4-FFF2-40B4-BE49-F238E27FC236}">
                      <a16:creationId xmlns:a16="http://schemas.microsoft.com/office/drawing/2014/main" id="{A985B81D-F237-7547-8AB0-CAD53E5EA06F}"/>
                    </a:ext>
                  </a:extLst>
                </p:cNvPr>
                <p:cNvSpPr txBox="1"/>
                <p:nvPr/>
              </p:nvSpPr>
              <p:spPr>
                <a:xfrm>
                  <a:off x="4119145" y="3542485"/>
                  <a:ext cx="684850" cy="107137"/>
                </a:xfrm>
                <a:prstGeom prst="rect">
                  <a:avLst/>
                </a:prstGeom>
                <a:noFill/>
              </p:spPr>
              <p:txBody>
                <a:bodyPr wrap="square" rtlCol="0">
                  <a:spAutoFit/>
                </a:bodyPr>
                <a:lstStyle/>
                <a:p>
                  <a:pPr marL="0" marR="0" lvl="0" indent="0" algn="l" defTabSz="896017" rtl="0" eaLnBrk="1" fontAlgn="auto" latinLnBrk="0" hangingPunct="1">
                    <a:lnSpc>
                      <a:spcPct val="100000"/>
                    </a:lnSpc>
                    <a:spcBef>
                      <a:spcPts val="0"/>
                    </a:spcBef>
                    <a:spcAft>
                      <a:spcPts val="0"/>
                    </a:spcAft>
                    <a:buClrTx/>
                    <a:buSzTx/>
                    <a:buFontTx/>
                    <a:buNone/>
                    <a:tabLst/>
                    <a:defRPr/>
                  </a:pPr>
                  <a:r>
                    <a:rPr kumimoji="0" lang="en-GB" sz="100" b="1" i="0" u="none" strike="noStrike" kern="1200" cap="none" spc="0" normalizeH="0" baseline="0" noProof="0" dirty="0">
                      <a:ln>
                        <a:noFill/>
                      </a:ln>
                      <a:solidFill>
                        <a:prstClr val="white"/>
                      </a:solidFill>
                      <a:effectLst/>
                      <a:uLnTx/>
                      <a:uFillTx/>
                      <a:latin typeface="Arial"/>
                      <a:ea typeface="+mn-ea"/>
                      <a:cs typeface="+mn-cs"/>
                    </a:rPr>
                    <a:t>Online training</a:t>
                  </a:r>
                </a:p>
              </p:txBody>
            </p:sp>
            <p:sp>
              <p:nvSpPr>
                <p:cNvPr id="20" name="TextBox 19">
                  <a:extLst>
                    <a:ext uri="{FF2B5EF4-FFF2-40B4-BE49-F238E27FC236}">
                      <a16:creationId xmlns:a16="http://schemas.microsoft.com/office/drawing/2014/main" id="{8A496528-0695-0543-810F-2DE546FDD5C5}"/>
                    </a:ext>
                  </a:extLst>
                </p:cNvPr>
                <p:cNvSpPr txBox="1"/>
                <p:nvPr/>
              </p:nvSpPr>
              <p:spPr>
                <a:xfrm>
                  <a:off x="4844571" y="3542485"/>
                  <a:ext cx="449193" cy="107137"/>
                </a:xfrm>
                <a:prstGeom prst="rect">
                  <a:avLst/>
                </a:prstGeom>
                <a:noFill/>
              </p:spPr>
              <p:txBody>
                <a:bodyPr wrap="square" rtlCol="0">
                  <a:spAutoFit/>
                </a:bodyPr>
                <a:lstStyle/>
                <a:p>
                  <a:pPr marL="0" marR="0" lvl="0" indent="0" algn="l" defTabSz="896017" rtl="0" eaLnBrk="1" fontAlgn="auto" latinLnBrk="0" hangingPunct="1">
                    <a:lnSpc>
                      <a:spcPct val="100000"/>
                    </a:lnSpc>
                    <a:spcBef>
                      <a:spcPts val="0"/>
                    </a:spcBef>
                    <a:spcAft>
                      <a:spcPts val="0"/>
                    </a:spcAft>
                    <a:buClrTx/>
                    <a:buSzTx/>
                    <a:buFontTx/>
                    <a:buNone/>
                    <a:tabLst/>
                    <a:defRPr/>
                  </a:pPr>
                  <a:r>
                    <a:rPr kumimoji="0" lang="en-GB" sz="100" b="1" i="0" u="none" strike="noStrike" kern="1200" cap="none" spc="0" normalizeH="0" baseline="0" noProof="0" dirty="0">
                      <a:ln>
                        <a:noFill/>
                      </a:ln>
                      <a:solidFill>
                        <a:prstClr val="white"/>
                      </a:solidFill>
                      <a:effectLst/>
                      <a:uLnTx/>
                      <a:uFillTx/>
                      <a:latin typeface="Arial"/>
                      <a:ea typeface="+mn-ea"/>
                      <a:cs typeface="+mn-cs"/>
                    </a:rPr>
                    <a:t>Forum</a:t>
                  </a:r>
                </a:p>
              </p:txBody>
            </p:sp>
            <p:sp>
              <p:nvSpPr>
                <p:cNvPr id="21" name="TextBox 20">
                  <a:extLst>
                    <a:ext uri="{FF2B5EF4-FFF2-40B4-BE49-F238E27FC236}">
                      <a16:creationId xmlns:a16="http://schemas.microsoft.com/office/drawing/2014/main" id="{95A14BED-3275-4E4D-A6EA-6F3412D29F76}"/>
                    </a:ext>
                  </a:extLst>
                </p:cNvPr>
                <p:cNvSpPr txBox="1"/>
                <p:nvPr/>
              </p:nvSpPr>
              <p:spPr>
                <a:xfrm>
                  <a:off x="4612421" y="3542485"/>
                  <a:ext cx="353695" cy="107137"/>
                </a:xfrm>
                <a:prstGeom prst="rect">
                  <a:avLst/>
                </a:prstGeom>
                <a:noFill/>
              </p:spPr>
              <p:txBody>
                <a:bodyPr wrap="square" rtlCol="0">
                  <a:spAutoFit/>
                </a:bodyPr>
                <a:lstStyle/>
                <a:p>
                  <a:pPr marL="0" marR="0" lvl="0" indent="0" algn="l" defTabSz="896017" rtl="0" eaLnBrk="1" fontAlgn="auto" latinLnBrk="0" hangingPunct="1">
                    <a:lnSpc>
                      <a:spcPct val="100000"/>
                    </a:lnSpc>
                    <a:spcBef>
                      <a:spcPts val="0"/>
                    </a:spcBef>
                    <a:spcAft>
                      <a:spcPts val="0"/>
                    </a:spcAft>
                    <a:buClrTx/>
                    <a:buSzTx/>
                    <a:buFontTx/>
                    <a:buNone/>
                    <a:tabLst/>
                    <a:defRPr/>
                  </a:pPr>
                  <a:r>
                    <a:rPr kumimoji="0" lang="en-GB" sz="100" b="1" i="0" u="none" strike="noStrike" kern="1200" cap="none" spc="0" normalizeH="0" baseline="0" noProof="0" dirty="0">
                      <a:ln>
                        <a:noFill/>
                      </a:ln>
                      <a:solidFill>
                        <a:prstClr val="white"/>
                      </a:solidFill>
                      <a:effectLst/>
                      <a:uLnTx/>
                      <a:uFillTx/>
                      <a:latin typeface="Arial"/>
                      <a:ea typeface="+mn-ea"/>
                      <a:cs typeface="+mn-cs"/>
                    </a:rPr>
                    <a:t>Blog</a:t>
                  </a:r>
                </a:p>
              </p:txBody>
            </p:sp>
          </p:grpSp>
        </p:grpSp>
        <p:sp>
          <p:nvSpPr>
            <p:cNvPr id="7" name="Rectangle 6">
              <a:extLst>
                <a:ext uri="{FF2B5EF4-FFF2-40B4-BE49-F238E27FC236}">
                  <a16:creationId xmlns:a16="http://schemas.microsoft.com/office/drawing/2014/main" id="{2CD6ED3F-E5B7-8044-8BAF-A1168BA924E7}"/>
                </a:ext>
              </a:extLst>
            </p:cNvPr>
            <p:cNvSpPr/>
            <p:nvPr/>
          </p:nvSpPr>
          <p:spPr>
            <a:xfrm>
              <a:off x="5744463" y="5796120"/>
              <a:ext cx="243964" cy="23267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6112"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dirty="0" err="1">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B7BCA30-2FE5-4C45-9F40-5C5D4B54F49C}"/>
                </a:ext>
              </a:extLst>
            </p:cNvPr>
            <p:cNvSpPr/>
            <p:nvPr/>
          </p:nvSpPr>
          <p:spPr>
            <a:xfrm>
              <a:off x="5387926" y="5916414"/>
              <a:ext cx="243964" cy="23267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6112"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dirty="0" err="1">
                <a:ln>
                  <a:noFill/>
                </a:ln>
                <a:solidFill>
                  <a:prstClr val="black"/>
                </a:solidFill>
                <a:effectLst/>
                <a:uLnTx/>
                <a:uFillTx/>
                <a:latin typeface="Calibri" panose="020F0502020204030204"/>
                <a:ea typeface="+mn-ea"/>
                <a:cs typeface="+mn-cs"/>
              </a:endParaRPr>
            </a:p>
          </p:txBody>
        </p:sp>
      </p:grpSp>
      <p:sp>
        <p:nvSpPr>
          <p:cNvPr id="3" name="Rectangle 2">
            <a:extLst>
              <a:ext uri="{FF2B5EF4-FFF2-40B4-BE49-F238E27FC236}">
                <a16:creationId xmlns:a16="http://schemas.microsoft.com/office/drawing/2014/main" id="{C64CE737-B81D-1241-8156-416BB7C6036A}"/>
              </a:ext>
            </a:extLst>
          </p:cNvPr>
          <p:cNvSpPr/>
          <p:nvPr/>
        </p:nvSpPr>
        <p:spPr>
          <a:xfrm>
            <a:off x="2686043" y="1435851"/>
            <a:ext cx="2877711" cy="338554"/>
          </a:xfrm>
          <a:prstGeom prst="rect">
            <a:avLst/>
          </a:prstGeom>
        </p:spPr>
        <p:txBody>
          <a:bodyPr wrap="none">
            <a:spAutoFit/>
          </a:bodyPr>
          <a:lstStyle/>
          <a:p>
            <a:pPr lvl="0" defTabSz="896112" fontAlgn="auto">
              <a:spcBef>
                <a:spcPts val="0"/>
              </a:spcBef>
              <a:spcAft>
                <a:spcPts val="0"/>
              </a:spcAft>
              <a:defRPr/>
            </a:pPr>
            <a:r>
              <a:rPr lang="en-US" b="1" dirty="0">
                <a:solidFill>
                  <a:prstClr val="black"/>
                </a:solidFill>
                <a:latin typeface="Arial" panose="020B0604020202020204" pitchFamily="34" charset="0"/>
                <a:cs typeface="Arial" panose="020B0604020202020204" pitchFamily="34" charset="0"/>
                <a:hlinkClick r:id="rId3"/>
              </a:rPr>
              <a:t>https://scorecardhub.org/fr/</a:t>
            </a:r>
            <a:endParaRPr lang="en-US" b="1" dirty="0">
              <a:solidFill>
                <a:prstClr val="black"/>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FD03B52-9148-7F44-8EC1-7E573FF4DC49}"/>
              </a:ext>
            </a:extLst>
          </p:cNvPr>
          <p:cNvPicPr>
            <a:picLocks noChangeAspect="1"/>
          </p:cNvPicPr>
          <p:nvPr/>
        </p:nvPicPr>
        <p:blipFill rotWithShape="1">
          <a:blip r:embed="rId4"/>
          <a:srcRect b="40806"/>
          <a:stretch/>
        </p:blipFill>
        <p:spPr>
          <a:xfrm>
            <a:off x="1866841" y="2058746"/>
            <a:ext cx="4558022" cy="3246710"/>
          </a:xfrm>
          <a:prstGeom prst="rect">
            <a:avLst/>
          </a:prstGeom>
        </p:spPr>
      </p:pic>
    </p:spTree>
    <p:extLst>
      <p:ext uri="{BB962C8B-B14F-4D97-AF65-F5344CB8AC3E}">
        <p14:creationId xmlns:p14="http://schemas.microsoft.com/office/powerpoint/2010/main" val="1526720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1B545BD-CC38-4B25-AF2A-F926DFA8DAFC}"/>
              </a:ext>
            </a:extLst>
          </p:cNvPr>
          <p:cNvSpPr/>
          <p:nvPr/>
        </p:nvSpPr>
        <p:spPr>
          <a:xfrm>
            <a:off x="0" y="1442564"/>
            <a:ext cx="8961438" cy="79372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endParaRPr lang="en-US" sz="1372" b="1" dirty="0">
              <a:solidFill>
                <a:prstClr val="white"/>
              </a:solidFill>
              <a:latin typeface="Arial" panose="020B0604020202020204" pitchFamily="34" charset="0"/>
              <a:cs typeface="Arial" panose="020B0604020202020204" pitchFamily="34" charset="0"/>
            </a:endParaRPr>
          </a:p>
        </p:txBody>
      </p:sp>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443198"/>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US" dirty="0" err="1"/>
              <a:t>Présentation</a:t>
            </a:r>
            <a:r>
              <a:rPr lang="en-US" dirty="0"/>
              <a:t> des participants</a:t>
            </a:r>
            <a:endParaRPr lang="en-GB" dirty="0"/>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defTabSz="672067" fontAlgn="auto">
              <a:spcAft>
                <a:spcPts val="0"/>
              </a:spcAft>
            </a:pPr>
            <a:r>
              <a:rPr lang="en-US" sz="2352" b="0" dirty="0">
                <a:solidFill>
                  <a:prstClr val="black">
                    <a:lumMod val="65000"/>
                    <a:lumOff val="35000"/>
                  </a:prstClr>
                </a:solidFill>
              </a:rPr>
              <a:t>Introduction</a:t>
            </a:r>
            <a:endParaRPr lang="en-GB" sz="2352" b="0" dirty="0">
              <a:solidFill>
                <a:prstClr val="black">
                  <a:lumMod val="65000"/>
                  <a:lumOff val="35000"/>
                </a:prstClr>
              </a:solidFill>
            </a:endParaRPr>
          </a:p>
        </p:txBody>
      </p:sp>
      <p:sp>
        <p:nvSpPr>
          <p:cNvPr id="17" name="Text Placeholder 5">
            <a:extLst>
              <a:ext uri="{FF2B5EF4-FFF2-40B4-BE49-F238E27FC236}">
                <a16:creationId xmlns:a16="http://schemas.microsoft.com/office/drawing/2014/main" id="{40A7CFFF-EA53-4C8E-90DA-1AC71A5D394A}"/>
              </a:ext>
            </a:extLst>
          </p:cNvPr>
          <p:cNvSpPr>
            <a:spLocks noGrp="1"/>
          </p:cNvSpPr>
          <p:nvPr>
            <p:ph type="body" sz="quarter" idx="10"/>
          </p:nvPr>
        </p:nvSpPr>
        <p:spPr>
          <a:xfrm>
            <a:off x="448072" y="1698267"/>
            <a:ext cx="7865400" cy="282321"/>
          </a:xfrm>
        </p:spPr>
        <p:txBody>
          <a:bodyPr/>
          <a:lstStyle/>
          <a:p>
            <a:pPr>
              <a:lnSpc>
                <a:spcPts val="2352"/>
              </a:lnSpc>
              <a:spcAft>
                <a:spcPts val="588"/>
              </a:spcAft>
            </a:pPr>
            <a:r>
              <a:rPr lang="en-US" sz="1764" dirty="0">
                <a:solidFill>
                  <a:schemeClr val="bg1"/>
                </a:solidFill>
              </a:rPr>
              <a:t>Icebreaker sur Zoom!</a:t>
            </a:r>
          </a:p>
        </p:txBody>
      </p:sp>
      <p:sp>
        <p:nvSpPr>
          <p:cNvPr id="20" name="Text Placeholder 5">
            <a:extLst>
              <a:ext uri="{FF2B5EF4-FFF2-40B4-BE49-F238E27FC236}">
                <a16:creationId xmlns:a16="http://schemas.microsoft.com/office/drawing/2014/main" id="{5CC66C07-A178-4CEB-8A83-A34F9C77D618}"/>
              </a:ext>
            </a:extLst>
          </p:cNvPr>
          <p:cNvSpPr txBox="1">
            <a:spLocks/>
          </p:cNvSpPr>
          <p:nvPr/>
        </p:nvSpPr>
        <p:spPr>
          <a:xfrm>
            <a:off x="448072" y="2478623"/>
            <a:ext cx="7865400" cy="1077218"/>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defTabSz="672067" fontAlgn="auto">
              <a:lnSpc>
                <a:spcPts val="2352"/>
              </a:lnSpc>
              <a:spcAft>
                <a:spcPts val="588"/>
              </a:spcAft>
              <a:buFontTx/>
              <a:buChar char="-"/>
            </a:pPr>
            <a:r>
              <a:rPr lang="en-US" dirty="0" err="1">
                <a:solidFill>
                  <a:srgbClr val="D8D8D8">
                    <a:lumMod val="10000"/>
                  </a:srgbClr>
                </a:solidFill>
              </a:rPr>
              <a:t>Votre</a:t>
            </a:r>
            <a:r>
              <a:rPr lang="en-US" dirty="0">
                <a:solidFill>
                  <a:srgbClr val="D8D8D8">
                    <a:lumMod val="10000"/>
                  </a:srgbClr>
                </a:solidFill>
              </a:rPr>
              <a:t> nom</a:t>
            </a:r>
          </a:p>
          <a:p>
            <a:pPr marL="285750" indent="-285750" defTabSz="672067" fontAlgn="auto">
              <a:lnSpc>
                <a:spcPts val="2352"/>
              </a:lnSpc>
              <a:spcAft>
                <a:spcPts val="588"/>
              </a:spcAft>
              <a:buFontTx/>
              <a:buChar char="-"/>
            </a:pPr>
            <a:r>
              <a:rPr lang="en-US" dirty="0" err="1">
                <a:solidFill>
                  <a:srgbClr val="D8D8D8">
                    <a:lumMod val="10000"/>
                  </a:srgbClr>
                </a:solidFill>
              </a:rPr>
              <a:t>Votre</a:t>
            </a:r>
            <a:r>
              <a:rPr lang="en-US" dirty="0">
                <a:solidFill>
                  <a:srgbClr val="D8D8D8">
                    <a:lumMod val="10000"/>
                  </a:srgbClr>
                </a:solidFill>
              </a:rPr>
              <a:t> </a:t>
            </a:r>
            <a:r>
              <a:rPr lang="en-US" dirty="0" err="1">
                <a:solidFill>
                  <a:srgbClr val="D8D8D8">
                    <a:lumMod val="10000"/>
                  </a:srgbClr>
                </a:solidFill>
              </a:rPr>
              <a:t>rôle</a:t>
            </a:r>
            <a:r>
              <a:rPr lang="en-US" dirty="0">
                <a:solidFill>
                  <a:srgbClr val="D8D8D8">
                    <a:lumMod val="10000"/>
                  </a:srgbClr>
                </a:solidFill>
              </a:rPr>
              <a:t>, </a:t>
            </a:r>
            <a:r>
              <a:rPr lang="en-US" dirty="0" err="1">
                <a:solidFill>
                  <a:srgbClr val="D8D8D8">
                    <a:lumMod val="10000"/>
                  </a:srgbClr>
                </a:solidFill>
              </a:rPr>
              <a:t>organisation</a:t>
            </a:r>
            <a:endParaRPr lang="en-US" dirty="0">
              <a:solidFill>
                <a:srgbClr val="D8D8D8">
                  <a:lumMod val="10000"/>
                </a:srgbClr>
              </a:solidFill>
            </a:endParaRPr>
          </a:p>
          <a:p>
            <a:pPr marL="285750" indent="-285750" defTabSz="672067" fontAlgn="auto">
              <a:lnSpc>
                <a:spcPts val="2352"/>
              </a:lnSpc>
              <a:spcAft>
                <a:spcPts val="588"/>
              </a:spcAft>
              <a:buFontTx/>
              <a:buChar char="-"/>
            </a:pPr>
            <a:r>
              <a:rPr lang="en-US" dirty="0">
                <a:solidFill>
                  <a:srgbClr val="D8D8D8">
                    <a:lumMod val="10000"/>
                  </a:srgbClr>
                </a:solidFill>
              </a:rPr>
              <a:t>Que </a:t>
            </a:r>
            <a:r>
              <a:rPr lang="en-US" dirty="0" err="1">
                <a:solidFill>
                  <a:srgbClr val="D8D8D8">
                    <a:lumMod val="10000"/>
                  </a:srgbClr>
                </a:solidFill>
              </a:rPr>
              <a:t>voulez</a:t>
            </a:r>
            <a:r>
              <a:rPr lang="en-US" dirty="0">
                <a:solidFill>
                  <a:srgbClr val="D8D8D8">
                    <a:lumMod val="10000"/>
                  </a:srgbClr>
                </a:solidFill>
              </a:rPr>
              <a:t> </a:t>
            </a:r>
            <a:r>
              <a:rPr lang="en-US" dirty="0" err="1">
                <a:solidFill>
                  <a:srgbClr val="D8D8D8">
                    <a:lumMod val="10000"/>
                  </a:srgbClr>
                </a:solidFill>
              </a:rPr>
              <a:t>vous</a:t>
            </a:r>
            <a:r>
              <a:rPr lang="en-US" dirty="0">
                <a:solidFill>
                  <a:srgbClr val="D8D8D8">
                    <a:lumMod val="10000"/>
                  </a:srgbClr>
                </a:solidFill>
              </a:rPr>
              <a:t> </a:t>
            </a:r>
            <a:r>
              <a:rPr lang="en-US" dirty="0" err="1">
                <a:solidFill>
                  <a:srgbClr val="D8D8D8">
                    <a:lumMod val="10000"/>
                  </a:srgbClr>
                </a:solidFill>
              </a:rPr>
              <a:t>apprendre</a:t>
            </a:r>
            <a:r>
              <a:rPr lang="en-US" dirty="0">
                <a:solidFill>
                  <a:srgbClr val="D8D8D8">
                    <a:lumMod val="10000"/>
                  </a:srgbClr>
                </a:solidFill>
              </a:rPr>
              <a:t> pendant </a:t>
            </a:r>
            <a:r>
              <a:rPr lang="en-US" dirty="0" err="1">
                <a:solidFill>
                  <a:srgbClr val="D8D8D8">
                    <a:lumMod val="10000"/>
                  </a:srgbClr>
                </a:solidFill>
              </a:rPr>
              <a:t>cette</a:t>
            </a:r>
            <a:r>
              <a:rPr lang="en-US" dirty="0">
                <a:solidFill>
                  <a:srgbClr val="D8D8D8">
                    <a:lumMod val="10000"/>
                  </a:srgbClr>
                </a:solidFill>
              </a:rPr>
              <a:t> formation?</a:t>
            </a:r>
          </a:p>
        </p:txBody>
      </p:sp>
    </p:spTree>
    <p:custDataLst>
      <p:tags r:id="rId1"/>
    </p:custDataLst>
    <p:extLst>
      <p:ext uri="{BB962C8B-B14F-4D97-AF65-F5344CB8AC3E}">
        <p14:creationId xmlns:p14="http://schemas.microsoft.com/office/powerpoint/2010/main" val="28653301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727D5A-3D60-45D9-B4FE-995ABE07E27A}"/>
              </a:ext>
            </a:extLst>
          </p:cNvPr>
          <p:cNvSpPr>
            <a:spLocks noGrp="1"/>
          </p:cNvSpPr>
          <p:nvPr>
            <p:ph type="body" sz="quarter" idx="11"/>
          </p:nvPr>
        </p:nvSpPr>
        <p:spPr>
          <a:xfrm>
            <a:off x="457755" y="2680229"/>
            <a:ext cx="7795908" cy="3111365"/>
          </a:xfrm>
        </p:spPr>
        <p:txBody>
          <a:bodyPr/>
          <a:lstStyle/>
          <a:p>
            <a:pPr>
              <a:buNone/>
            </a:pPr>
            <a:r>
              <a:rPr lang="en-US" dirty="0"/>
              <a:t>Creation de </a:t>
            </a:r>
            <a:r>
              <a:rPr lang="en-US" dirty="0" err="1"/>
              <a:t>Comptes</a:t>
            </a:r>
            <a:endParaRPr lang="en-US" dirty="0"/>
          </a:p>
          <a:p>
            <a:pPr>
              <a:buNone/>
            </a:pPr>
            <a:r>
              <a:rPr lang="en-US" dirty="0"/>
              <a:t>Centre de </a:t>
            </a:r>
            <a:r>
              <a:rPr lang="en-US" dirty="0" err="1"/>
              <a:t>Connaissance</a:t>
            </a:r>
            <a:endParaRPr lang="en-US" dirty="0"/>
          </a:p>
          <a:p>
            <a:pPr>
              <a:buNone/>
            </a:pPr>
            <a:endParaRPr lang="en-US" dirty="0"/>
          </a:p>
        </p:txBody>
      </p:sp>
      <p:sp>
        <p:nvSpPr>
          <p:cNvPr id="3" name="Text Placeholder 2">
            <a:extLst>
              <a:ext uri="{FF2B5EF4-FFF2-40B4-BE49-F238E27FC236}">
                <a16:creationId xmlns:a16="http://schemas.microsoft.com/office/drawing/2014/main" id="{5B751725-EAD5-4281-BC12-92C3C9257477}"/>
              </a:ext>
            </a:extLst>
          </p:cNvPr>
          <p:cNvSpPr>
            <a:spLocks noGrp="1"/>
          </p:cNvSpPr>
          <p:nvPr>
            <p:ph type="body" sz="quarter" idx="12"/>
          </p:nvPr>
        </p:nvSpPr>
        <p:spPr>
          <a:xfrm>
            <a:off x="457754" y="2313820"/>
            <a:ext cx="3311531" cy="248846"/>
          </a:xfrm>
        </p:spPr>
        <p:txBody>
          <a:bodyPr/>
          <a:lstStyle/>
          <a:p>
            <a:pPr>
              <a:lnSpc>
                <a:spcPct val="100000"/>
              </a:lnSpc>
            </a:pPr>
            <a:r>
              <a:rPr lang="en-US" dirty="0"/>
              <a:t>Jour 1</a:t>
            </a:r>
          </a:p>
        </p:txBody>
      </p:sp>
    </p:spTree>
    <p:extLst>
      <p:ext uri="{BB962C8B-B14F-4D97-AF65-F5344CB8AC3E}">
        <p14:creationId xmlns:p14="http://schemas.microsoft.com/office/powerpoint/2010/main" val="11934136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6"/>
            <a:ext cx="8065294" cy="325795"/>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GB" sz="2352" dirty="0"/>
              <a:t>Pour </a:t>
            </a:r>
            <a:r>
              <a:rPr lang="en-GB" sz="2352" dirty="0" err="1"/>
              <a:t>accéder</a:t>
            </a:r>
            <a:r>
              <a:rPr lang="en-GB" sz="2352" dirty="0"/>
              <a:t> au Scorecard Hub</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marL="0" marR="0" lvl="0" indent="0" algn="l" defTabSz="672067" rtl="0" eaLnBrk="1" fontAlgn="auto" latinLnBrk="0" hangingPunct="1">
              <a:lnSpc>
                <a:spcPct val="90000"/>
              </a:lnSpc>
              <a:spcBef>
                <a:spcPct val="0"/>
              </a:spcBef>
              <a:spcAft>
                <a:spcPts val="0"/>
              </a:spcAft>
              <a:buClrTx/>
              <a:buSzTx/>
              <a:buFontTx/>
              <a:buNone/>
              <a:tabLst/>
              <a:defRPr/>
            </a:pPr>
            <a:r>
              <a:rPr kumimoji="0" lang="en-US" sz="2352" b="0"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Compte</a:t>
            </a:r>
            <a:r>
              <a:rPr kumimoji="0" lang="en-US"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 Scorecard Hub</a:t>
            </a:r>
            <a:endParaRPr kumimoji="0" lang="en-GB"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endParaRPr>
          </a:p>
        </p:txBody>
      </p:sp>
      <p:sp>
        <p:nvSpPr>
          <p:cNvPr id="8" name="Rectangle 7">
            <a:extLst>
              <a:ext uri="{FF2B5EF4-FFF2-40B4-BE49-F238E27FC236}">
                <a16:creationId xmlns:a16="http://schemas.microsoft.com/office/drawing/2014/main" id="{2E358869-2F65-124F-BA30-DD95D7EE0EAC}"/>
              </a:ext>
            </a:extLst>
          </p:cNvPr>
          <p:cNvSpPr/>
          <p:nvPr/>
        </p:nvSpPr>
        <p:spPr>
          <a:xfrm>
            <a:off x="341950" y="1393041"/>
            <a:ext cx="8065294" cy="318366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514350" marR="0" lvl="0" indent="-514350" defTabSz="896112" rtl="0" eaLnBrk="1" fontAlgn="auto" latinLnBrk="0" hangingPunct="1">
              <a:lnSpc>
                <a:spcPct val="100000"/>
              </a:lnSpc>
              <a:spcBef>
                <a:spcPts val="0"/>
              </a:spcBef>
              <a:spcAft>
                <a:spcPts val="0"/>
              </a:spcAft>
              <a:buClrTx/>
              <a:buSzTx/>
              <a:buFontTx/>
              <a:buAutoNum type="arabicPeriod"/>
              <a:tabLst/>
              <a:defRPr/>
            </a:pPr>
            <a:r>
              <a:rPr lang="en-US" sz="3136" dirty="0" err="1">
                <a:solidFill>
                  <a:prstClr val="black"/>
                </a:solidFill>
                <a:latin typeface="Arial" panose="020B0604020202020204" pitchFamily="34" charset="0"/>
                <a:cs typeface="Arial" panose="020B0604020202020204" pitchFamily="34" charset="0"/>
              </a:rPr>
              <a:t>Allez</a:t>
            </a:r>
            <a:r>
              <a:rPr lang="en-US" sz="3136" dirty="0">
                <a:solidFill>
                  <a:prstClr val="black"/>
                </a:solidFill>
                <a:latin typeface="Arial" panose="020B0604020202020204" pitchFamily="34" charset="0"/>
                <a:cs typeface="Arial" panose="020B0604020202020204" pitchFamily="34" charset="0"/>
              </a:rPr>
              <a:t> sur le site:</a:t>
            </a:r>
          </a:p>
          <a:p>
            <a:pPr marR="0" lvl="0" defTabSz="896112" rtl="0" eaLnBrk="1" fontAlgn="auto" latinLnBrk="0" hangingPunct="1">
              <a:lnSpc>
                <a:spcPct val="100000"/>
              </a:lnSpc>
              <a:spcBef>
                <a:spcPts val="0"/>
              </a:spcBef>
              <a:spcAft>
                <a:spcPts val="0"/>
              </a:spcAft>
              <a:buClrTx/>
              <a:buSzTx/>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2"/>
              </a:rPr>
              <a:t>https://scorecardhub.org/fr/</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R="0" lvl="0" defTabSz="896112" rtl="0" eaLnBrk="1" fontAlgn="auto" latinLnBrk="0" hangingPunct="1">
              <a:lnSpc>
                <a:spcPct val="100000"/>
              </a:lnSpc>
              <a:spcBef>
                <a:spcPts val="0"/>
              </a:spcBef>
              <a:spcAft>
                <a:spcPts val="0"/>
              </a:spcAft>
              <a:buClrTx/>
              <a:buSzTx/>
              <a:tabLst/>
              <a:defRPr/>
            </a:pPr>
            <a:endParaRPr lang="en-US" sz="2800" b="1" dirty="0">
              <a:solidFill>
                <a:prstClr val="black"/>
              </a:solidFill>
              <a:latin typeface="Arial" panose="020B0604020202020204" pitchFamily="34" charset="0"/>
              <a:cs typeface="Arial" panose="020B0604020202020204" pitchFamily="34" charset="0"/>
            </a:endParaRPr>
          </a:p>
          <a:p>
            <a:pPr marR="0" lvl="0" defTabSz="896112" rtl="0" eaLnBrk="1" fontAlgn="auto" latinLnBrk="0" hangingPunct="1">
              <a:lnSpc>
                <a:spcPct val="100000"/>
              </a:lnSpc>
              <a:spcBef>
                <a:spcPts val="0"/>
              </a:spcBef>
              <a:spcAft>
                <a:spcPts val="0"/>
              </a:spcAft>
              <a:buClrTx/>
              <a:buSzTx/>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a:t>
            </a:r>
            <a:r>
              <a:rPr kumimoji="0" lang="en-US" sz="280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Cliqu</a:t>
            </a:r>
            <a:r>
              <a:rPr kumimoji="0" lang="en-US" sz="2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sur </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lang="en-US" sz="2800" b="1" dirty="0">
                <a:solidFill>
                  <a:prstClr val="black"/>
                </a:solidFill>
                <a:latin typeface="Arial" panose="020B0604020202020204" pitchFamily="34" charset="0"/>
                <a:cs typeface="Arial" panose="020B0604020202020204" pitchFamily="34" charset="0"/>
              </a:rPr>
              <a:t>F</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ormations</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R="0" lvl="0" defTabSz="896112" rtl="0" eaLnBrk="1" fontAlgn="auto" latinLnBrk="0" hangingPunct="1">
              <a:lnSpc>
                <a:spcPct val="100000"/>
              </a:lnSpc>
              <a:spcBef>
                <a:spcPts val="0"/>
              </a:spcBef>
              <a:spcAft>
                <a:spcPts val="0"/>
              </a:spcAft>
              <a:buClrTx/>
              <a:buSzTx/>
              <a:tabLst/>
              <a:defRPr/>
            </a:pPr>
            <a:endParaRPr lang="en-US" sz="2800" b="1" dirty="0">
              <a:solidFill>
                <a:prstClr val="black"/>
              </a:solidFill>
              <a:latin typeface="Arial" panose="020B0604020202020204" pitchFamily="34" charset="0"/>
              <a:cs typeface="Arial" panose="020B0604020202020204" pitchFamily="34" charset="0"/>
            </a:endParaRPr>
          </a:p>
          <a:p>
            <a:pPr defTabSz="896112" fontAlgn="auto">
              <a:spcBef>
                <a:spcPts val="0"/>
              </a:spcBef>
              <a:spcAft>
                <a:spcPts val="0"/>
              </a:spcAft>
              <a:defRPr/>
            </a:pPr>
            <a:r>
              <a:rPr lang="en-US" sz="2800" b="1" dirty="0">
                <a:solidFill>
                  <a:prstClr val="black"/>
                </a:solidFill>
                <a:latin typeface="Arial" panose="020B0604020202020204" pitchFamily="34" charset="0"/>
                <a:cs typeface="Arial" panose="020B0604020202020204" pitchFamily="34" charset="0"/>
              </a:rPr>
              <a:t>3. </a:t>
            </a:r>
            <a:r>
              <a:rPr lang="en-US" sz="2800" dirty="0">
                <a:solidFill>
                  <a:prstClr val="black"/>
                </a:solidFill>
                <a:latin typeface="Arial" panose="020B0604020202020204" pitchFamily="34" charset="0"/>
                <a:cs typeface="Arial" panose="020B0604020202020204" pitchFamily="34" charset="0"/>
              </a:rPr>
              <a:t>Entrez </a:t>
            </a:r>
            <a:r>
              <a:rPr lang="en-US" sz="2800" dirty="0" err="1">
                <a:solidFill>
                  <a:prstClr val="black"/>
                </a:solidFill>
                <a:latin typeface="Arial" panose="020B0604020202020204" pitchFamily="34" charset="0"/>
                <a:cs typeface="Arial" panose="020B0604020202020204" pitchFamily="34" charset="0"/>
              </a:rPr>
              <a:t>votre</a:t>
            </a:r>
            <a:r>
              <a:rPr lang="en-US" sz="2800" dirty="0">
                <a:solidFill>
                  <a:prstClr val="black"/>
                </a:solidFill>
                <a:latin typeface="Arial" panose="020B0604020202020204" pitchFamily="34" charset="0"/>
                <a:cs typeface="Arial" panose="020B0604020202020204" pitchFamily="34" charset="0"/>
              </a:rPr>
              <a:t> </a:t>
            </a:r>
            <a:r>
              <a:rPr lang="en-US" sz="2800" b="1" dirty="0" err="1">
                <a:solidFill>
                  <a:prstClr val="black"/>
                </a:solidFill>
                <a:latin typeface="Arial" panose="020B0604020202020204" pitchFamily="34" charset="0"/>
                <a:cs typeface="Arial" panose="020B0604020202020204" pitchFamily="34" charset="0"/>
              </a:rPr>
              <a:t>adresse</a:t>
            </a:r>
            <a:r>
              <a:rPr lang="en-US" sz="2800" b="1" dirty="0">
                <a:solidFill>
                  <a:prstClr val="black"/>
                </a:solidFill>
                <a:latin typeface="Arial" panose="020B0604020202020204" pitchFamily="34" charset="0"/>
                <a:cs typeface="Arial" panose="020B0604020202020204" pitchFamily="34" charset="0"/>
              </a:rPr>
              <a:t> email </a:t>
            </a:r>
            <a:r>
              <a:rPr lang="en-US" sz="2800" dirty="0">
                <a:solidFill>
                  <a:prstClr val="black"/>
                </a:solidFill>
                <a:latin typeface="Arial" panose="020B0604020202020204" pitchFamily="34" charset="0"/>
                <a:cs typeface="Arial" panose="020B0604020202020204" pitchFamily="34" charset="0"/>
              </a:rPr>
              <a:t>et le mot de passe</a:t>
            </a:r>
            <a:r>
              <a:rPr kumimoji="0" lang="en-US" sz="2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‘drc2021’</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R="0" lvl="0" defTabSz="896112" rtl="0" eaLnBrk="1" fontAlgn="auto" latinLnBrk="0" hangingPunct="1">
              <a:lnSpc>
                <a:spcPct val="100000"/>
              </a:lnSpc>
              <a:spcBef>
                <a:spcPts val="0"/>
              </a:spcBef>
              <a:spcAft>
                <a:spcPts val="0"/>
              </a:spcAft>
              <a:buClrTx/>
              <a:buSzTx/>
              <a:tabLst/>
              <a:defRPr/>
            </a:pPr>
            <a:endParaRPr lang="en-US" sz="2800" b="1" dirty="0">
              <a:solidFill>
                <a:prstClr val="black"/>
              </a:solidFill>
              <a:latin typeface="Arial" panose="020B0604020202020204" pitchFamily="34" charset="0"/>
              <a:cs typeface="Arial" panose="020B0604020202020204" pitchFamily="34" charset="0"/>
            </a:endParaRPr>
          </a:p>
          <a:p>
            <a:pPr lvl="0" defTabSz="896112" fontAlgn="auto">
              <a:spcBef>
                <a:spcPts val="0"/>
              </a:spcBef>
              <a:spcAft>
                <a:spcPts val="0"/>
              </a:spcAf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 </a:t>
            </a:r>
            <a:r>
              <a:rPr kumimoji="0" lang="en-US" sz="280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Rejoignez</a:t>
            </a:r>
            <a:r>
              <a:rPr kumimoji="0" lang="en-US" sz="2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la formation </a:t>
            </a:r>
            <a:r>
              <a:rPr lang="en-US" sz="2800" b="1" dirty="0">
                <a:solidFill>
                  <a:prstClr val="black"/>
                </a:solidFill>
                <a:latin typeface="Arial" panose="020B0604020202020204" pitchFamily="34" charset="0"/>
                <a:cs typeface="Arial" panose="020B0604020202020204" pitchFamily="34" charset="0"/>
              </a:rPr>
              <a:t>‘</a:t>
            </a:r>
            <a:r>
              <a:rPr lang="en-US" sz="2800" b="1" dirty="0" err="1">
                <a:solidFill>
                  <a:prstClr val="black"/>
                </a:solidFill>
                <a:latin typeface="Arial" panose="020B0604020202020204" pitchFamily="34" charset="0"/>
                <a:cs typeface="Arial" panose="020B0604020202020204" pitchFamily="34" charset="0"/>
              </a:rPr>
              <a:t>Décentralisation</a:t>
            </a:r>
            <a:r>
              <a:rPr lang="en-US" sz="2800" b="1" dirty="0">
                <a:solidFill>
                  <a:prstClr val="black"/>
                </a:solidFill>
                <a:latin typeface="Arial" panose="020B0604020202020204" pitchFamily="34" charset="0"/>
                <a:cs typeface="Arial" panose="020B0604020202020204" pitchFamily="34" charset="0"/>
              </a:rPr>
              <a:t> de la carte de score pour </a:t>
            </a:r>
            <a:r>
              <a:rPr lang="en-US" sz="2800" b="1" dirty="0" err="1">
                <a:solidFill>
                  <a:prstClr val="black"/>
                </a:solidFill>
                <a:latin typeface="Arial" panose="020B0604020202020204" pitchFamily="34" charset="0"/>
                <a:cs typeface="Arial" panose="020B0604020202020204" pitchFamily="34" charset="0"/>
              </a:rPr>
              <a:t>l’élimination</a:t>
            </a:r>
            <a:r>
              <a:rPr lang="en-US" sz="2800" b="1" dirty="0">
                <a:solidFill>
                  <a:prstClr val="black"/>
                </a:solidFill>
                <a:latin typeface="Arial" panose="020B0604020202020204" pitchFamily="34" charset="0"/>
                <a:cs typeface="Arial" panose="020B0604020202020204" pitchFamily="34" charset="0"/>
              </a:rPr>
              <a:t> du </a:t>
            </a:r>
            <a:r>
              <a:rPr lang="en-US" sz="2800" b="1" dirty="0" err="1">
                <a:solidFill>
                  <a:prstClr val="black"/>
                </a:solidFill>
                <a:latin typeface="Arial" panose="020B0604020202020204" pitchFamily="34" charset="0"/>
                <a:cs typeface="Arial" panose="020B0604020202020204" pitchFamily="34" charset="0"/>
              </a:rPr>
              <a:t>paludisme</a:t>
            </a:r>
            <a:r>
              <a:rPr lang="en-US" sz="2800" b="1" dirty="0">
                <a:solidFill>
                  <a:prstClr val="black"/>
                </a:solidFill>
                <a:latin typeface="Arial" panose="020B0604020202020204" pitchFamily="34" charset="0"/>
                <a:cs typeface="Arial" panose="020B0604020202020204" pitchFamily="34" charset="0"/>
              </a:rPr>
              <a:t> du </a:t>
            </a:r>
            <a:r>
              <a:rPr lang="en-US" sz="2800" b="1" dirty="0" err="1">
                <a:solidFill>
                  <a:prstClr val="black"/>
                </a:solidFill>
                <a:latin typeface="Arial" panose="020B0604020202020204" pitchFamily="34" charset="0"/>
                <a:cs typeface="Arial" panose="020B0604020202020204" pitchFamily="34" charset="0"/>
              </a:rPr>
              <a:t>République</a:t>
            </a:r>
            <a:r>
              <a:rPr lang="en-US" sz="2800" b="1" dirty="0">
                <a:solidFill>
                  <a:prstClr val="black"/>
                </a:solidFill>
                <a:latin typeface="Arial" panose="020B0604020202020204" pitchFamily="34" charset="0"/>
                <a:cs typeface="Arial" panose="020B0604020202020204" pitchFamily="34" charset="0"/>
              </a:rPr>
              <a:t> </a:t>
            </a:r>
            <a:r>
              <a:rPr lang="en-US" sz="2800" b="1" dirty="0" err="1">
                <a:solidFill>
                  <a:prstClr val="black"/>
                </a:solidFill>
                <a:latin typeface="Arial" panose="020B0604020202020204" pitchFamily="34" charset="0"/>
                <a:cs typeface="Arial" panose="020B0604020202020204" pitchFamily="34" charset="0"/>
              </a:rPr>
              <a:t>démocratique</a:t>
            </a:r>
            <a:r>
              <a:rPr lang="en-US" sz="2800" b="1" dirty="0">
                <a:solidFill>
                  <a:prstClr val="black"/>
                </a:solidFill>
                <a:latin typeface="Arial" panose="020B0604020202020204" pitchFamily="34" charset="0"/>
                <a:cs typeface="Arial" panose="020B0604020202020204" pitchFamily="34" charset="0"/>
              </a:rPr>
              <a:t> du Congo’</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993246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8FAFE-3350-4457-B651-A5DDD0B5FEC3}"/>
              </a:ext>
            </a:extLst>
          </p:cNvPr>
          <p:cNvSpPr>
            <a:spLocks noGrp="1"/>
          </p:cNvSpPr>
          <p:nvPr>
            <p:ph type="title"/>
          </p:nvPr>
        </p:nvSpPr>
        <p:spPr>
          <a:xfrm>
            <a:off x="726616" y="156735"/>
            <a:ext cx="7386382" cy="430887"/>
          </a:xfrm>
        </p:spPr>
        <p:txBody>
          <a:bodyPr>
            <a:normAutofit fontScale="90000"/>
          </a:bodyPr>
          <a:lstStyle/>
          <a:p>
            <a:pPr algn="ctr"/>
            <a:r>
              <a:rPr lang="fr-FR" sz="2800" dirty="0"/>
              <a:t>Comment se connecter a la carte de score </a:t>
            </a:r>
          </a:p>
        </p:txBody>
      </p:sp>
      <p:sp>
        <p:nvSpPr>
          <p:cNvPr id="3" name="Title 1">
            <a:extLst>
              <a:ext uri="{FF2B5EF4-FFF2-40B4-BE49-F238E27FC236}">
                <a16:creationId xmlns:a16="http://schemas.microsoft.com/office/drawing/2014/main" id="{C630C459-A166-4B9B-9FC4-803E708B127B}"/>
              </a:ext>
            </a:extLst>
          </p:cNvPr>
          <p:cNvSpPr txBox="1">
            <a:spLocks/>
          </p:cNvSpPr>
          <p:nvPr/>
        </p:nvSpPr>
        <p:spPr bwMode="auto">
          <a:xfrm>
            <a:off x="429485" y="795773"/>
            <a:ext cx="8186196" cy="2154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pPr algn="ctr"/>
            <a:r>
              <a:rPr lang="en-US" sz="2000" kern="0" dirty="0">
                <a:solidFill>
                  <a:schemeClr val="tx1"/>
                </a:solidFill>
                <a:hlinkClick r:id="rId3">
                  <a:extLst>
                    <a:ext uri="{A12FA001-AC4F-418D-AE19-62706E023703}">
                      <ahyp:hlinkClr xmlns:ahyp="http://schemas.microsoft.com/office/drawing/2018/hyperlinkcolor" val="tx"/>
                    </a:ext>
                  </a:extLst>
                </a:hlinkClick>
              </a:rPr>
              <a:t>www.malariascorecard.org</a:t>
            </a:r>
            <a:endParaRPr lang="en-US" sz="2000" kern="0" dirty="0">
              <a:solidFill>
                <a:schemeClr val="tx1"/>
              </a:solidFill>
            </a:endParaRPr>
          </a:p>
          <a:p>
            <a:pPr algn="ctr"/>
            <a:endParaRPr lang="en-US" sz="2000" kern="0" dirty="0">
              <a:solidFill>
                <a:schemeClr val="tx1"/>
              </a:solidFill>
            </a:endParaRPr>
          </a:p>
          <a:p>
            <a:pPr algn="ctr"/>
            <a:r>
              <a:rPr lang="fr-FR" sz="2000" kern="0" dirty="0">
                <a:solidFill>
                  <a:schemeClr val="tx1"/>
                </a:solidFill>
              </a:rPr>
              <a:t>Nom D’utilisateur: </a:t>
            </a:r>
            <a:r>
              <a:rPr lang="fr-FR" sz="2000" kern="0" dirty="0">
                <a:solidFill>
                  <a:schemeClr val="tx1"/>
                </a:solidFill>
                <a:highlight>
                  <a:srgbClr val="FFFF00"/>
                </a:highlight>
              </a:rPr>
              <a:t>Compte personnel</a:t>
            </a:r>
          </a:p>
          <a:p>
            <a:pPr algn="ctr"/>
            <a:r>
              <a:rPr lang="fr-FR" sz="2000" kern="0" dirty="0">
                <a:solidFill>
                  <a:schemeClr val="tx1"/>
                </a:solidFill>
              </a:rPr>
              <a:t>Mot de Passe: Nom d’utilisateur Personnel</a:t>
            </a:r>
            <a:endParaRPr lang="fr-FR" sz="2000" kern="0" dirty="0"/>
          </a:p>
          <a:p>
            <a:pPr algn="ctr"/>
            <a:endParaRPr lang="fr-FR" sz="2000" kern="0" dirty="0"/>
          </a:p>
          <a:p>
            <a:pPr algn="ctr"/>
            <a:r>
              <a:rPr lang="fr-FR" sz="2000" kern="0" dirty="0"/>
              <a:t>Ou sur mobile and tablette</a:t>
            </a:r>
          </a:p>
          <a:p>
            <a:pPr algn="ctr"/>
            <a:r>
              <a:rPr lang="fr-FR" sz="2000" kern="0" dirty="0"/>
              <a:t>Télécharger l’app “country </a:t>
            </a:r>
            <a:r>
              <a:rPr lang="fr-FR" sz="2000" kern="0" dirty="0" err="1"/>
              <a:t>scorecard</a:t>
            </a:r>
            <a:r>
              <a:rPr lang="fr-FR" sz="2000" kern="0" dirty="0"/>
              <a:t>” </a:t>
            </a:r>
          </a:p>
        </p:txBody>
      </p:sp>
      <p:sp>
        <p:nvSpPr>
          <p:cNvPr id="4" name="Title 1">
            <a:extLst>
              <a:ext uri="{FF2B5EF4-FFF2-40B4-BE49-F238E27FC236}">
                <a16:creationId xmlns:a16="http://schemas.microsoft.com/office/drawing/2014/main" id="{34B4F511-EBCC-4297-8007-84D47B49940B}"/>
              </a:ext>
            </a:extLst>
          </p:cNvPr>
          <p:cNvSpPr txBox="1">
            <a:spLocks/>
          </p:cNvSpPr>
          <p:nvPr/>
        </p:nvSpPr>
        <p:spPr bwMode="auto">
          <a:xfrm>
            <a:off x="5552722" y="3121282"/>
            <a:ext cx="2560276"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pPr algn="ctr"/>
            <a:r>
              <a:rPr lang="en-US" sz="2800" kern="0" dirty="0" err="1">
                <a:solidFill>
                  <a:schemeClr val="tx1"/>
                </a:solidFill>
              </a:rPr>
              <a:t>iphone</a:t>
            </a:r>
            <a:r>
              <a:rPr lang="en-US" sz="2800" kern="0" dirty="0">
                <a:solidFill>
                  <a:schemeClr val="tx1"/>
                </a:solidFill>
              </a:rPr>
              <a:t> app</a:t>
            </a:r>
            <a:endParaRPr lang="en-US" sz="2800" kern="0" dirty="0"/>
          </a:p>
        </p:txBody>
      </p:sp>
      <p:sp>
        <p:nvSpPr>
          <p:cNvPr id="8" name="Title 1">
            <a:extLst>
              <a:ext uri="{FF2B5EF4-FFF2-40B4-BE49-F238E27FC236}">
                <a16:creationId xmlns:a16="http://schemas.microsoft.com/office/drawing/2014/main" id="{22BF6E7E-F2A3-47C9-9D69-4E16BE1B8824}"/>
              </a:ext>
            </a:extLst>
          </p:cNvPr>
          <p:cNvSpPr txBox="1">
            <a:spLocks/>
          </p:cNvSpPr>
          <p:nvPr/>
        </p:nvSpPr>
        <p:spPr bwMode="auto">
          <a:xfrm>
            <a:off x="630665" y="3129936"/>
            <a:ext cx="300238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pPr algn="ctr"/>
            <a:r>
              <a:rPr lang="en-US" sz="2800" kern="0" dirty="0">
                <a:solidFill>
                  <a:schemeClr val="tx1"/>
                </a:solidFill>
              </a:rPr>
              <a:t>Android app</a:t>
            </a:r>
            <a:endParaRPr lang="en-US" sz="2800" kern="0" dirty="0"/>
          </a:p>
        </p:txBody>
      </p:sp>
      <p:graphicFrame>
        <p:nvGraphicFramePr>
          <p:cNvPr id="9" name="Table 6">
            <a:extLst>
              <a:ext uri="{FF2B5EF4-FFF2-40B4-BE49-F238E27FC236}">
                <a16:creationId xmlns:a16="http://schemas.microsoft.com/office/drawing/2014/main" id="{741945E8-D9E1-42AD-8C54-E9FFDD0F2818}"/>
              </a:ext>
            </a:extLst>
          </p:cNvPr>
          <p:cNvGraphicFramePr>
            <a:graphicFrameLocks noGrp="1"/>
          </p:cNvGraphicFramePr>
          <p:nvPr/>
        </p:nvGraphicFramePr>
        <p:xfrm>
          <a:off x="43731" y="3577820"/>
          <a:ext cx="4184602" cy="2706379"/>
        </p:xfrm>
        <a:graphic>
          <a:graphicData uri="http://schemas.openxmlformats.org/drawingml/2006/table">
            <a:tbl>
              <a:tblPr firstRow="1" bandRow="1">
                <a:tableStyleId>{073A0DAA-6AF3-43AB-8588-CEC1D06C72B9}</a:tableStyleId>
              </a:tblPr>
              <a:tblGrid>
                <a:gridCol w="3552500">
                  <a:extLst>
                    <a:ext uri="{9D8B030D-6E8A-4147-A177-3AD203B41FA5}">
                      <a16:colId xmlns:a16="http://schemas.microsoft.com/office/drawing/2014/main" val="1099008632"/>
                    </a:ext>
                  </a:extLst>
                </a:gridCol>
                <a:gridCol w="632102">
                  <a:extLst>
                    <a:ext uri="{9D8B030D-6E8A-4147-A177-3AD203B41FA5}">
                      <a16:colId xmlns:a16="http://schemas.microsoft.com/office/drawing/2014/main" val="2329018708"/>
                    </a:ext>
                  </a:extLst>
                </a:gridCol>
              </a:tblGrid>
              <a:tr h="678129">
                <a:tc>
                  <a:txBody>
                    <a:bodyPr/>
                    <a:lstStyle/>
                    <a:p>
                      <a:pPr algn="ctr"/>
                      <a:r>
                        <a:rPr lang="en-US" dirty="0"/>
                        <a:t>Instruction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a:r>
                        <a:rPr lang="en-US" sz="1600" dirty="0"/>
                        <a:t>Icon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826519797"/>
                  </a:ext>
                </a:extLst>
              </a:tr>
              <a:tr h="610623">
                <a:tc>
                  <a:txBody>
                    <a:bodyPr/>
                    <a:lstStyle/>
                    <a:p>
                      <a:r>
                        <a:rPr lang="fr-FR" sz="1400" noProof="0" dirty="0"/>
                        <a:t>1. Aller dans Google </a:t>
                      </a:r>
                      <a:r>
                        <a:rPr lang="fr-FR" sz="1400" noProof="0" dirty="0" err="1"/>
                        <a:t>playstore</a:t>
                      </a:r>
                      <a:r>
                        <a:rPr lang="fr-FR" sz="1400" noProof="0" dirty="0"/>
                        <a:t> en cliquant sur l'Icon dans votre mobile ou tablette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22186856"/>
                  </a:ext>
                </a:extLst>
              </a:tr>
              <a:tr h="503227">
                <a:tc>
                  <a:txBody>
                    <a:bodyPr/>
                    <a:lstStyle/>
                    <a:p>
                      <a:r>
                        <a:rPr lang="en-US" sz="1400" dirty="0"/>
                        <a:t>2. </a:t>
                      </a:r>
                      <a:r>
                        <a:rPr lang="fr-FR" sz="1400" noProof="0" dirty="0"/>
                        <a:t>Chercher “country </a:t>
                      </a:r>
                      <a:r>
                        <a:rPr lang="fr-FR" sz="1400" noProof="0" dirty="0" err="1"/>
                        <a:t>scorecard</a:t>
                      </a:r>
                      <a:r>
                        <a:rPr lang="fr-FR" sz="1400" noProof="0" dirty="0"/>
                        <a:t>” et télécharger l</a:t>
                      </a:r>
                      <a:r>
                        <a:rPr lang="fr-FR" sz="1400" noProof="0" dirty="0">
                          <a:hlinkClick r:id="rId4">
                            <a:extLst>
                              <a:ext uri="{A12FA001-AC4F-418D-AE19-62706E023703}">
                                <ahyp:hlinkClr xmlns:ahyp="http://schemas.microsoft.com/office/drawing/2018/hyperlinkcolor" val="tx"/>
                              </a:ext>
                            </a:extLst>
                          </a:hlinkClick>
                        </a:rPr>
                        <a:t>’</a:t>
                      </a:r>
                      <a:r>
                        <a:rPr lang="fr-FR" sz="1400" noProof="0" dirty="0">
                          <a:solidFill>
                            <a:schemeClr val="tx1"/>
                          </a:solidFill>
                          <a:hlinkClick r:id="rId4">
                            <a:extLst>
                              <a:ext uri="{A12FA001-AC4F-418D-AE19-62706E023703}">
                                <ahyp:hlinkClr xmlns:ahyp="http://schemas.microsoft.com/office/drawing/2018/hyperlinkcolor" val="tx"/>
                              </a:ext>
                            </a:extLst>
                          </a:hlinkClick>
                        </a:rPr>
                        <a:t>app</a:t>
                      </a:r>
                      <a:endParaRPr lang="fr-FR" sz="1400" noProof="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62049610"/>
                  </a:ext>
                </a:extLst>
              </a:tr>
              <a:tr h="899467">
                <a:tc>
                  <a:txBody>
                    <a:bodyPr/>
                    <a:lstStyle/>
                    <a:p>
                      <a:r>
                        <a:rPr lang="fr-FR" sz="1400" noProof="0" dirty="0"/>
                        <a:t>3. Ouvrir l’app et se connecter en utilisant vos identifiants</a:t>
                      </a:r>
                    </a:p>
                    <a:p>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6552295"/>
                  </a:ext>
                </a:extLst>
              </a:tr>
            </a:tbl>
          </a:graphicData>
        </a:graphic>
      </p:graphicFrame>
      <p:pic>
        <p:nvPicPr>
          <p:cNvPr id="11" name="Picture 10">
            <a:extLst>
              <a:ext uri="{FF2B5EF4-FFF2-40B4-BE49-F238E27FC236}">
                <a16:creationId xmlns:a16="http://schemas.microsoft.com/office/drawing/2014/main" id="{570F7CBF-49EC-412D-8B93-5665A31384DF}"/>
              </a:ext>
            </a:extLst>
          </p:cNvPr>
          <p:cNvPicPr>
            <a:picLocks noChangeAspect="1"/>
          </p:cNvPicPr>
          <p:nvPr/>
        </p:nvPicPr>
        <p:blipFill>
          <a:blip r:embed="rId5"/>
          <a:stretch>
            <a:fillRect/>
          </a:stretch>
        </p:blipFill>
        <p:spPr>
          <a:xfrm>
            <a:off x="3669875" y="4335535"/>
            <a:ext cx="490221" cy="446514"/>
          </a:xfrm>
          <a:prstGeom prst="rect">
            <a:avLst/>
          </a:prstGeom>
        </p:spPr>
      </p:pic>
      <p:pic>
        <p:nvPicPr>
          <p:cNvPr id="12" name="Picture 11">
            <a:extLst>
              <a:ext uri="{FF2B5EF4-FFF2-40B4-BE49-F238E27FC236}">
                <a16:creationId xmlns:a16="http://schemas.microsoft.com/office/drawing/2014/main" id="{ED4E5300-80AE-4999-A2CD-69744372E5F2}"/>
              </a:ext>
            </a:extLst>
          </p:cNvPr>
          <p:cNvPicPr>
            <a:picLocks noChangeAspect="1"/>
          </p:cNvPicPr>
          <p:nvPr/>
        </p:nvPicPr>
        <p:blipFill>
          <a:blip r:embed="rId6"/>
          <a:stretch>
            <a:fillRect/>
          </a:stretch>
        </p:blipFill>
        <p:spPr>
          <a:xfrm>
            <a:off x="3663738" y="4887120"/>
            <a:ext cx="490222" cy="457757"/>
          </a:xfrm>
          <a:prstGeom prst="rect">
            <a:avLst/>
          </a:prstGeom>
        </p:spPr>
      </p:pic>
      <p:pic>
        <p:nvPicPr>
          <p:cNvPr id="13" name="Picture 12">
            <a:extLst>
              <a:ext uri="{FF2B5EF4-FFF2-40B4-BE49-F238E27FC236}">
                <a16:creationId xmlns:a16="http://schemas.microsoft.com/office/drawing/2014/main" id="{8FF760A9-D332-4CE2-B64D-073E53C19397}"/>
              </a:ext>
            </a:extLst>
          </p:cNvPr>
          <p:cNvPicPr>
            <a:picLocks noChangeAspect="1"/>
          </p:cNvPicPr>
          <p:nvPr/>
        </p:nvPicPr>
        <p:blipFill>
          <a:blip r:embed="rId7"/>
          <a:stretch>
            <a:fillRect/>
          </a:stretch>
        </p:blipFill>
        <p:spPr>
          <a:xfrm>
            <a:off x="3633053" y="5416635"/>
            <a:ext cx="552322" cy="831042"/>
          </a:xfrm>
          <a:prstGeom prst="rect">
            <a:avLst/>
          </a:prstGeom>
        </p:spPr>
      </p:pic>
      <p:graphicFrame>
        <p:nvGraphicFramePr>
          <p:cNvPr id="14" name="Table 6">
            <a:extLst>
              <a:ext uri="{FF2B5EF4-FFF2-40B4-BE49-F238E27FC236}">
                <a16:creationId xmlns:a16="http://schemas.microsoft.com/office/drawing/2014/main" id="{73D85725-FD45-4128-B1F6-8BED1F3FD0C2}"/>
              </a:ext>
            </a:extLst>
          </p:cNvPr>
          <p:cNvGraphicFramePr>
            <a:graphicFrameLocks noGrp="1"/>
          </p:cNvGraphicFramePr>
          <p:nvPr/>
        </p:nvGraphicFramePr>
        <p:xfrm>
          <a:off x="4669935" y="3577820"/>
          <a:ext cx="4184602" cy="2706379"/>
        </p:xfrm>
        <a:graphic>
          <a:graphicData uri="http://schemas.openxmlformats.org/drawingml/2006/table">
            <a:tbl>
              <a:tblPr firstRow="1" bandRow="1">
                <a:tableStyleId>{073A0DAA-6AF3-43AB-8588-CEC1D06C72B9}</a:tableStyleId>
              </a:tblPr>
              <a:tblGrid>
                <a:gridCol w="3553528">
                  <a:extLst>
                    <a:ext uri="{9D8B030D-6E8A-4147-A177-3AD203B41FA5}">
                      <a16:colId xmlns:a16="http://schemas.microsoft.com/office/drawing/2014/main" val="1099008632"/>
                    </a:ext>
                  </a:extLst>
                </a:gridCol>
                <a:gridCol w="631074">
                  <a:extLst>
                    <a:ext uri="{9D8B030D-6E8A-4147-A177-3AD203B41FA5}">
                      <a16:colId xmlns:a16="http://schemas.microsoft.com/office/drawing/2014/main" val="2329018708"/>
                    </a:ext>
                  </a:extLst>
                </a:gridCol>
              </a:tblGrid>
              <a:tr h="678129">
                <a:tc>
                  <a:txBody>
                    <a:bodyPr/>
                    <a:lstStyle/>
                    <a:p>
                      <a:pPr algn="ctr"/>
                      <a:r>
                        <a:rPr lang="en-US" dirty="0"/>
                        <a:t>Instruction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a:r>
                        <a:rPr lang="en-US" sz="1600" dirty="0"/>
                        <a:t>Icon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826519797"/>
                  </a:ext>
                </a:extLst>
              </a:tr>
              <a:tr h="6106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1. </a:t>
                      </a:r>
                      <a:r>
                        <a:rPr lang="fr-FR" sz="1400" noProof="0" dirty="0"/>
                        <a:t>1. Aller dans Apple store en cliquant sur l'Icon dans votre mobile ou tablette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22186856"/>
                  </a:ext>
                </a:extLst>
              </a:tr>
              <a:tr h="503227">
                <a:tc>
                  <a:txBody>
                    <a:bodyPr/>
                    <a:lstStyle/>
                    <a:p>
                      <a:r>
                        <a:rPr lang="en-US" sz="1400" dirty="0"/>
                        <a:t>2. </a:t>
                      </a:r>
                      <a:r>
                        <a:rPr lang="fr-FR" sz="1400" noProof="0" dirty="0"/>
                        <a:t>Chercher “country </a:t>
                      </a:r>
                      <a:r>
                        <a:rPr lang="fr-FR" sz="1400" noProof="0" dirty="0" err="1"/>
                        <a:t>scorecard</a:t>
                      </a:r>
                      <a:r>
                        <a:rPr lang="fr-FR" sz="1400" noProof="0" dirty="0"/>
                        <a:t>” et télécharger l</a:t>
                      </a:r>
                      <a:r>
                        <a:rPr lang="fr-FR" sz="1400" noProof="0" dirty="0">
                          <a:hlinkClick r:id="rId4">
                            <a:extLst>
                              <a:ext uri="{A12FA001-AC4F-418D-AE19-62706E023703}">
                                <ahyp:hlinkClr xmlns:ahyp="http://schemas.microsoft.com/office/drawing/2018/hyperlinkcolor" val="tx"/>
                              </a:ext>
                            </a:extLst>
                          </a:hlinkClick>
                        </a:rPr>
                        <a:t>’</a:t>
                      </a:r>
                      <a:r>
                        <a:rPr lang="fr-FR" sz="1400" noProof="0" dirty="0">
                          <a:solidFill>
                            <a:schemeClr val="tx1"/>
                          </a:solidFill>
                          <a:hlinkClick r:id="rId4">
                            <a:extLst>
                              <a:ext uri="{A12FA001-AC4F-418D-AE19-62706E023703}">
                                <ahyp:hlinkClr xmlns:ahyp="http://schemas.microsoft.com/office/drawing/2018/hyperlinkcolor" val="tx"/>
                              </a:ext>
                            </a:extLst>
                          </a:hlinkClick>
                        </a:rPr>
                        <a:t>app</a:t>
                      </a:r>
                      <a:endParaRPr lang="fr-FR" sz="1400" noProof="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62049610"/>
                  </a:ext>
                </a:extLst>
              </a:tr>
              <a:tr h="899467">
                <a:tc>
                  <a:txBody>
                    <a:bodyPr/>
                    <a:lstStyle/>
                    <a:p>
                      <a:r>
                        <a:rPr lang="fr-FR" sz="1400" noProof="0" dirty="0"/>
                        <a:t>3. Ouvrir l’app et se connecter en utilisant vos identifiants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6552295"/>
                  </a:ext>
                </a:extLst>
              </a:tr>
            </a:tbl>
          </a:graphicData>
        </a:graphic>
      </p:graphicFrame>
      <p:pic>
        <p:nvPicPr>
          <p:cNvPr id="5" name="Picture 4">
            <a:extLst>
              <a:ext uri="{FF2B5EF4-FFF2-40B4-BE49-F238E27FC236}">
                <a16:creationId xmlns:a16="http://schemas.microsoft.com/office/drawing/2014/main" id="{A07F523C-8EBF-4010-82AE-A2DB19D62A1A}"/>
              </a:ext>
            </a:extLst>
          </p:cNvPr>
          <p:cNvPicPr>
            <a:picLocks noChangeAspect="1"/>
          </p:cNvPicPr>
          <p:nvPr/>
        </p:nvPicPr>
        <p:blipFill>
          <a:blip r:embed="rId8"/>
          <a:stretch>
            <a:fillRect/>
          </a:stretch>
        </p:blipFill>
        <p:spPr>
          <a:xfrm>
            <a:off x="8290913" y="4326752"/>
            <a:ext cx="472498" cy="464079"/>
          </a:xfrm>
          <a:prstGeom prst="rect">
            <a:avLst/>
          </a:prstGeom>
        </p:spPr>
      </p:pic>
      <p:pic>
        <p:nvPicPr>
          <p:cNvPr id="15" name="Picture 14">
            <a:extLst>
              <a:ext uri="{FF2B5EF4-FFF2-40B4-BE49-F238E27FC236}">
                <a16:creationId xmlns:a16="http://schemas.microsoft.com/office/drawing/2014/main" id="{68396E7D-2009-49E7-BCDF-38F8C6D2F8A9}"/>
              </a:ext>
            </a:extLst>
          </p:cNvPr>
          <p:cNvPicPr>
            <a:picLocks noChangeAspect="1"/>
          </p:cNvPicPr>
          <p:nvPr/>
        </p:nvPicPr>
        <p:blipFill>
          <a:blip r:embed="rId6"/>
          <a:stretch>
            <a:fillRect/>
          </a:stretch>
        </p:blipFill>
        <p:spPr>
          <a:xfrm>
            <a:off x="8277667" y="4898370"/>
            <a:ext cx="490222" cy="457757"/>
          </a:xfrm>
          <a:prstGeom prst="rect">
            <a:avLst/>
          </a:prstGeom>
        </p:spPr>
      </p:pic>
      <p:pic>
        <p:nvPicPr>
          <p:cNvPr id="16" name="Picture 15">
            <a:extLst>
              <a:ext uri="{FF2B5EF4-FFF2-40B4-BE49-F238E27FC236}">
                <a16:creationId xmlns:a16="http://schemas.microsoft.com/office/drawing/2014/main" id="{033A4BE2-D5E6-4A52-A7D1-6191DEE77BCE}"/>
              </a:ext>
            </a:extLst>
          </p:cNvPr>
          <p:cNvPicPr>
            <a:picLocks noChangeAspect="1"/>
          </p:cNvPicPr>
          <p:nvPr/>
        </p:nvPicPr>
        <p:blipFill>
          <a:blip r:embed="rId7"/>
          <a:stretch>
            <a:fillRect/>
          </a:stretch>
        </p:blipFill>
        <p:spPr>
          <a:xfrm>
            <a:off x="8234708" y="5440159"/>
            <a:ext cx="552322" cy="831042"/>
          </a:xfrm>
          <a:prstGeom prst="rect">
            <a:avLst/>
          </a:prstGeom>
        </p:spPr>
      </p:pic>
      <p:pic>
        <p:nvPicPr>
          <p:cNvPr id="18" name="Picture 17">
            <a:extLst>
              <a:ext uri="{FF2B5EF4-FFF2-40B4-BE49-F238E27FC236}">
                <a16:creationId xmlns:a16="http://schemas.microsoft.com/office/drawing/2014/main" id="{70DBCADA-9B3C-4ABD-ACE8-F837E5E36C1C}"/>
              </a:ext>
            </a:extLst>
          </p:cNvPr>
          <p:cNvPicPr>
            <a:picLocks noChangeAspect="1"/>
          </p:cNvPicPr>
          <p:nvPr/>
        </p:nvPicPr>
        <p:blipFill>
          <a:blip r:embed="rId6"/>
          <a:stretch>
            <a:fillRect/>
          </a:stretch>
        </p:blipFill>
        <p:spPr>
          <a:xfrm>
            <a:off x="6927559" y="2167645"/>
            <a:ext cx="743594" cy="694349"/>
          </a:xfrm>
          <a:prstGeom prst="rect">
            <a:avLst/>
          </a:prstGeom>
        </p:spPr>
      </p:pic>
    </p:spTree>
    <p:extLst>
      <p:ext uri="{BB962C8B-B14F-4D97-AF65-F5344CB8AC3E}">
        <p14:creationId xmlns:p14="http://schemas.microsoft.com/office/powerpoint/2010/main" val="11384122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6A16F5-7B1D-406B-B122-5483E7008214}"/>
              </a:ext>
            </a:extLst>
          </p:cNvPr>
          <p:cNvSpPr>
            <a:spLocks noGrp="1"/>
          </p:cNvSpPr>
          <p:nvPr>
            <p:ph type="title"/>
          </p:nvPr>
        </p:nvSpPr>
        <p:spPr/>
        <p:txBody>
          <a:bodyPr/>
          <a:lstStyle/>
          <a:p>
            <a:r>
              <a:rPr lang="en-US" dirty="0"/>
              <a:t>Agenda – Jour 2</a:t>
            </a:r>
          </a:p>
        </p:txBody>
      </p:sp>
      <p:graphicFrame>
        <p:nvGraphicFramePr>
          <p:cNvPr id="4" name="Table 3">
            <a:extLst>
              <a:ext uri="{FF2B5EF4-FFF2-40B4-BE49-F238E27FC236}">
                <a16:creationId xmlns:a16="http://schemas.microsoft.com/office/drawing/2014/main" id="{90061E9F-9587-C74A-96C9-59E42CD2660F}"/>
              </a:ext>
            </a:extLst>
          </p:cNvPr>
          <p:cNvGraphicFramePr>
            <a:graphicFrameLocks noGrp="1"/>
          </p:cNvGraphicFramePr>
          <p:nvPr>
            <p:extLst>
              <p:ext uri="{D42A27DB-BD31-4B8C-83A1-F6EECF244321}">
                <p14:modId xmlns:p14="http://schemas.microsoft.com/office/powerpoint/2010/main" val="613138794"/>
              </p:ext>
            </p:extLst>
          </p:nvPr>
        </p:nvGraphicFramePr>
        <p:xfrm>
          <a:off x="448071" y="1010654"/>
          <a:ext cx="8065293" cy="5134484"/>
        </p:xfrm>
        <a:graphic>
          <a:graphicData uri="http://schemas.openxmlformats.org/drawingml/2006/table">
            <a:tbl>
              <a:tblPr firstRow="1" firstCol="1" bandRow="1">
                <a:tableStyleId>{5C22544A-7EE6-4342-B048-85BDC9FD1C3A}</a:tableStyleId>
              </a:tblPr>
              <a:tblGrid>
                <a:gridCol w="1091971">
                  <a:extLst>
                    <a:ext uri="{9D8B030D-6E8A-4147-A177-3AD203B41FA5}">
                      <a16:colId xmlns:a16="http://schemas.microsoft.com/office/drawing/2014/main" val="2079902664"/>
                    </a:ext>
                  </a:extLst>
                </a:gridCol>
                <a:gridCol w="3446429">
                  <a:extLst>
                    <a:ext uri="{9D8B030D-6E8A-4147-A177-3AD203B41FA5}">
                      <a16:colId xmlns:a16="http://schemas.microsoft.com/office/drawing/2014/main" val="1715086958"/>
                    </a:ext>
                  </a:extLst>
                </a:gridCol>
                <a:gridCol w="3526893">
                  <a:extLst>
                    <a:ext uri="{9D8B030D-6E8A-4147-A177-3AD203B41FA5}">
                      <a16:colId xmlns:a16="http://schemas.microsoft.com/office/drawing/2014/main" val="3912258909"/>
                    </a:ext>
                  </a:extLst>
                </a:gridCol>
              </a:tblGrid>
              <a:tr h="224142">
                <a:tc>
                  <a:txBody>
                    <a:bodyPr/>
                    <a:lstStyle/>
                    <a:p>
                      <a:pPr algn="ctr">
                        <a:lnSpc>
                          <a:spcPct val="107000"/>
                        </a:lnSpc>
                        <a:spcAft>
                          <a:spcPts val="800"/>
                        </a:spcAft>
                      </a:pPr>
                      <a:r>
                        <a:rPr lang="fr-FR" sz="1100" dirty="0">
                          <a:solidFill>
                            <a:schemeClr val="bg1"/>
                          </a:solidFill>
                          <a:effectLst/>
                          <a:latin typeface="Arial" panose="020B0604020202020204" pitchFamily="34" charset="0"/>
                          <a:cs typeface="Arial" panose="020B0604020202020204" pitchFamily="34" charset="0"/>
                        </a:rPr>
                        <a:t>Heure</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5423" marR="45423" marT="0" marB="0" anchor="ctr">
                    <a:solidFill>
                      <a:schemeClr val="accent3"/>
                    </a:solidFill>
                  </a:tcPr>
                </a:tc>
                <a:tc>
                  <a:txBody>
                    <a:bodyPr/>
                    <a:lstStyle/>
                    <a:p>
                      <a:pPr algn="ctr">
                        <a:lnSpc>
                          <a:spcPct val="107000"/>
                        </a:lnSpc>
                        <a:spcAft>
                          <a:spcPts val="800"/>
                        </a:spcAft>
                      </a:pPr>
                      <a:r>
                        <a:rPr lang="en-US" sz="1100" dirty="0">
                          <a:solidFill>
                            <a:schemeClr val="bg1"/>
                          </a:solidFill>
                          <a:effectLst/>
                          <a:latin typeface="Arial" panose="020B0604020202020204" pitchFamily="34" charset="0"/>
                          <a:cs typeface="Arial" panose="020B0604020202020204" pitchFamily="34" charset="0"/>
                        </a:rPr>
                        <a:t>Jour 2</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5423" marR="45423" marT="0" marB="0" anchor="ctr">
                    <a:solidFill>
                      <a:schemeClr val="accent3"/>
                    </a:solidFill>
                  </a:tcPr>
                </a:tc>
                <a:tc>
                  <a:txBody>
                    <a:bodyPr/>
                    <a:lstStyle/>
                    <a:p>
                      <a:pPr algn="ctr">
                        <a:lnSpc>
                          <a:spcPct val="107000"/>
                        </a:lnSpc>
                        <a:spcAft>
                          <a:spcPts val="800"/>
                        </a:spcAft>
                      </a:pPr>
                      <a:r>
                        <a:rPr lang="en-US" sz="1100" dirty="0" err="1">
                          <a:solidFill>
                            <a:schemeClr val="bg1"/>
                          </a:solidFill>
                          <a:effectLst/>
                          <a:latin typeface="Arial" panose="020B0604020202020204" pitchFamily="34" charset="0"/>
                          <a:cs typeface="Arial" panose="020B0604020202020204" pitchFamily="34" charset="0"/>
                        </a:rPr>
                        <a:t>Présenté</a:t>
                      </a:r>
                      <a:r>
                        <a:rPr lang="en-US" sz="1100" dirty="0">
                          <a:solidFill>
                            <a:schemeClr val="bg1"/>
                          </a:solidFill>
                          <a:effectLst/>
                          <a:latin typeface="Arial" panose="020B0604020202020204" pitchFamily="34" charset="0"/>
                          <a:cs typeface="Arial" panose="020B0604020202020204" pitchFamily="34" charset="0"/>
                        </a:rPr>
                        <a:t> par</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5423" marR="45423" marT="0" marB="0" anchor="ctr">
                    <a:solidFill>
                      <a:schemeClr val="accent3"/>
                    </a:solidFill>
                  </a:tcPr>
                </a:tc>
                <a:extLst>
                  <a:ext uri="{0D108BD9-81ED-4DB2-BD59-A6C34878D82A}">
                    <a16:rowId xmlns:a16="http://schemas.microsoft.com/office/drawing/2014/main" val="1359273101"/>
                  </a:ext>
                </a:extLst>
              </a:tr>
              <a:tr h="383802">
                <a:tc>
                  <a:txBody>
                    <a:bodyPr/>
                    <a:lstStyle/>
                    <a:p>
                      <a:pPr marL="0" algn="l" defTabSz="672067" rtl="0" eaLnBrk="1" latinLnBrk="0" hangingPunct="1">
                        <a:lnSpc>
                          <a:spcPct val="107000"/>
                        </a:lnSpc>
                        <a:spcAft>
                          <a:spcPts val="800"/>
                        </a:spcAft>
                      </a:pPr>
                      <a:r>
                        <a:rPr lang="en-US" sz="1100" b="1" kern="1200" dirty="0">
                          <a:solidFill>
                            <a:schemeClr val="lt1"/>
                          </a:solidFill>
                          <a:effectLst/>
                          <a:latin typeface="Arial" panose="020B0604020202020204" pitchFamily="34" charset="0"/>
                          <a:ea typeface="+mn-ea"/>
                          <a:cs typeface="Arial" panose="020B0604020202020204" pitchFamily="34" charset="0"/>
                        </a:rPr>
                        <a:t>08:30 – 09:00</a:t>
                      </a:r>
                      <a:endParaRPr lang="en-GB" sz="1100" b="1" kern="1200" dirty="0">
                        <a:solidFill>
                          <a:schemeClr val="lt1"/>
                        </a:solidFill>
                        <a:effectLst/>
                        <a:latin typeface="Arial" panose="020B0604020202020204" pitchFamily="34" charset="0"/>
                        <a:ea typeface="+mn-ea"/>
                        <a:cs typeface="Arial" panose="020B0604020202020204" pitchFamily="34" charset="0"/>
                      </a:endParaRPr>
                    </a:p>
                  </a:txBody>
                  <a:tcPr marL="68580" marR="68580" marT="0" marB="0">
                    <a:solidFill>
                      <a:schemeClr val="tx2"/>
                    </a:solidFill>
                  </a:tcPr>
                </a:tc>
                <a:tc>
                  <a:txBody>
                    <a:bodyPr/>
                    <a:lstStyle/>
                    <a:p>
                      <a:pPr>
                        <a:lnSpc>
                          <a:spcPct val="107000"/>
                        </a:lnSpc>
                        <a:spcAft>
                          <a:spcPts val="800"/>
                        </a:spcAft>
                      </a:pPr>
                      <a:r>
                        <a:rPr lang="fr-FR"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Arrivée et inscription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r-FR"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PNLP</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11520118"/>
                  </a:ext>
                </a:extLst>
              </a:tr>
              <a:tr h="383802">
                <a:tc>
                  <a:txBody>
                    <a:bodyPr/>
                    <a:lstStyle/>
                    <a:p>
                      <a:pPr marL="0" algn="l" defTabSz="672067" rtl="0" eaLnBrk="1" latinLnBrk="0" hangingPunct="1">
                        <a:lnSpc>
                          <a:spcPct val="107000"/>
                        </a:lnSpc>
                        <a:spcAft>
                          <a:spcPts val="800"/>
                        </a:spcAft>
                      </a:pPr>
                      <a:r>
                        <a:rPr lang="en-US" sz="1100" b="1" kern="1200">
                          <a:solidFill>
                            <a:schemeClr val="lt1"/>
                          </a:solidFill>
                          <a:effectLst/>
                          <a:latin typeface="Arial" panose="020B0604020202020204" pitchFamily="34" charset="0"/>
                          <a:ea typeface="+mn-ea"/>
                          <a:cs typeface="Arial" panose="020B0604020202020204" pitchFamily="34" charset="0"/>
                        </a:rPr>
                        <a:t>09:00 - 09:10</a:t>
                      </a:r>
                      <a:endParaRPr lang="en-GB" sz="1100" b="1" kern="1200">
                        <a:solidFill>
                          <a:schemeClr val="lt1"/>
                        </a:solidFill>
                        <a:effectLst/>
                        <a:latin typeface="Arial" panose="020B0604020202020204" pitchFamily="34" charset="0"/>
                        <a:ea typeface="+mn-ea"/>
                        <a:cs typeface="Arial" panose="020B0604020202020204" pitchFamily="34" charset="0"/>
                      </a:endParaRPr>
                    </a:p>
                  </a:txBody>
                  <a:tcPr marL="68580" marR="68580" marT="0" marB="0">
                    <a:solidFill>
                      <a:schemeClr val="tx2"/>
                    </a:solidFill>
                  </a:tcPr>
                </a:tc>
                <a:tc>
                  <a:txBody>
                    <a:bodyPr/>
                    <a:lstStyle/>
                    <a:p>
                      <a:pPr>
                        <a:lnSpc>
                          <a:spcPct val="107000"/>
                        </a:lnSpc>
                        <a:spcAft>
                          <a:spcPts val="800"/>
                        </a:spcAft>
                      </a:pPr>
                      <a:r>
                        <a:rPr lang="fr-FR"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Récapitulatif du 1</a:t>
                      </a:r>
                      <a:r>
                        <a:rPr lang="fr-FR" sz="1200" baseline="30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er</a:t>
                      </a:r>
                      <a:r>
                        <a:rPr lang="fr-FR"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jour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r-FR"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PNLP</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98967640"/>
                  </a:ext>
                </a:extLst>
              </a:tr>
              <a:tr h="383802">
                <a:tc>
                  <a:txBody>
                    <a:bodyPr/>
                    <a:lstStyle/>
                    <a:p>
                      <a:pPr marL="0" algn="l" defTabSz="672067" rtl="0" eaLnBrk="1" latinLnBrk="0" hangingPunct="1">
                        <a:lnSpc>
                          <a:spcPct val="107000"/>
                        </a:lnSpc>
                        <a:spcAft>
                          <a:spcPts val="800"/>
                        </a:spcAft>
                      </a:pPr>
                      <a:r>
                        <a:rPr lang="en-US" sz="1100" b="1" kern="1200">
                          <a:solidFill>
                            <a:schemeClr val="lt1"/>
                          </a:solidFill>
                          <a:effectLst/>
                          <a:latin typeface="Arial" panose="020B0604020202020204" pitchFamily="34" charset="0"/>
                          <a:ea typeface="+mn-ea"/>
                          <a:cs typeface="Arial" panose="020B0604020202020204" pitchFamily="34" charset="0"/>
                        </a:rPr>
                        <a:t>09:10 – 09:30</a:t>
                      </a:r>
                      <a:endParaRPr lang="en-GB" sz="1100" b="1" kern="1200">
                        <a:solidFill>
                          <a:schemeClr val="lt1"/>
                        </a:solidFill>
                        <a:effectLst/>
                        <a:latin typeface="Arial" panose="020B0604020202020204" pitchFamily="34" charset="0"/>
                        <a:ea typeface="+mn-ea"/>
                        <a:cs typeface="Arial" panose="020B0604020202020204" pitchFamily="34" charset="0"/>
                      </a:endParaRPr>
                    </a:p>
                  </a:txBody>
                  <a:tcPr marL="68580" marR="68580" marT="0" marB="0" anchor="ctr">
                    <a:solidFill>
                      <a:schemeClr val="tx2"/>
                    </a:solidFill>
                  </a:tcPr>
                </a:tc>
                <a:tc>
                  <a:txBody>
                    <a:bodyPr/>
                    <a:lstStyle/>
                    <a:p>
                      <a:pPr>
                        <a:lnSpc>
                          <a:spcPct val="107000"/>
                        </a:lnSpc>
                        <a:spcAft>
                          <a:spcPts val="800"/>
                        </a:spcAft>
                      </a:pPr>
                      <a:r>
                        <a:rPr lang="fr-FR"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Comment analyser une carte de score</a:t>
                      </a:r>
                      <a:r>
                        <a:rPr lang="en-GB" sz="1100" dirty="0">
                          <a:solidFill>
                            <a:schemeClr val="dk1"/>
                          </a:solidFill>
                          <a:effectLst/>
                          <a:latin typeface="Calibri" panose="020F0502020204030204" pitchFamily="34" charset="0"/>
                          <a:ea typeface="Times New Roman" panose="02020603050405020304" pitchFamily="18" charset="0"/>
                          <a:cs typeface="Times New Roman" panose="02020603050405020304" pitchFamily="18" charset="0"/>
                        </a:rPr>
                        <a:t> </a:t>
                      </a:r>
                      <a:r>
                        <a:rPr lang="fr-FR"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(Vidéo Hub)</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fr-FR"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ALMA (Dr Corine Karema)</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89861761"/>
                  </a:ext>
                </a:extLst>
              </a:tr>
              <a:tr h="383802">
                <a:tc>
                  <a:txBody>
                    <a:bodyPr/>
                    <a:lstStyle/>
                    <a:p>
                      <a:pPr marL="0" algn="l" defTabSz="672067" rtl="0" eaLnBrk="1" latinLnBrk="0" hangingPunct="1">
                        <a:lnSpc>
                          <a:spcPct val="107000"/>
                        </a:lnSpc>
                        <a:spcAft>
                          <a:spcPts val="800"/>
                        </a:spcAft>
                      </a:pPr>
                      <a:r>
                        <a:rPr lang="en-US" sz="1100" b="1" kern="1200">
                          <a:solidFill>
                            <a:schemeClr val="lt1"/>
                          </a:solidFill>
                          <a:effectLst/>
                          <a:latin typeface="Arial" panose="020B0604020202020204" pitchFamily="34" charset="0"/>
                          <a:ea typeface="+mn-ea"/>
                          <a:cs typeface="Arial" panose="020B0604020202020204" pitchFamily="34" charset="0"/>
                        </a:rPr>
                        <a:t>09:30 – 10:00</a:t>
                      </a:r>
                      <a:endParaRPr lang="en-GB" sz="1100" b="1" kern="1200">
                        <a:solidFill>
                          <a:schemeClr val="lt1"/>
                        </a:solidFill>
                        <a:effectLst/>
                        <a:latin typeface="Arial" panose="020B0604020202020204" pitchFamily="34" charset="0"/>
                        <a:ea typeface="+mn-ea"/>
                        <a:cs typeface="Arial" panose="020B0604020202020204" pitchFamily="34" charset="0"/>
                      </a:endParaRPr>
                    </a:p>
                  </a:txBody>
                  <a:tcPr marL="68580" marR="68580" marT="0" marB="0" anchor="ctr">
                    <a:solidFill>
                      <a:schemeClr val="tx2"/>
                    </a:solidFill>
                  </a:tcPr>
                </a:tc>
                <a:tc>
                  <a:txBody>
                    <a:bodyPr/>
                    <a:lstStyle/>
                    <a:p>
                      <a:pPr>
                        <a:lnSpc>
                          <a:spcPct val="107000"/>
                        </a:lnSpc>
                        <a:spcAft>
                          <a:spcPts val="800"/>
                        </a:spcAft>
                      </a:pPr>
                      <a:r>
                        <a:rPr lang="fr-FR"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Comment utiliser la carte de score pour l’action (Vidéo Hub)</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fr-FR"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ALMA (Dr Corine Karema)</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90946625"/>
                  </a:ext>
                </a:extLst>
              </a:tr>
              <a:tr h="383802">
                <a:tc>
                  <a:txBody>
                    <a:bodyPr/>
                    <a:lstStyle/>
                    <a:p>
                      <a:pPr marL="0" algn="l" defTabSz="672067" rtl="0" eaLnBrk="1" latinLnBrk="0" hangingPunct="1">
                        <a:lnSpc>
                          <a:spcPct val="107000"/>
                        </a:lnSpc>
                        <a:spcAft>
                          <a:spcPts val="800"/>
                        </a:spcAft>
                      </a:pPr>
                      <a:r>
                        <a:rPr lang="en-US" sz="1100" b="1" kern="1200">
                          <a:solidFill>
                            <a:schemeClr val="lt1"/>
                          </a:solidFill>
                          <a:effectLst/>
                          <a:latin typeface="Arial" panose="020B0604020202020204" pitchFamily="34" charset="0"/>
                          <a:ea typeface="+mn-ea"/>
                          <a:cs typeface="Arial" panose="020B0604020202020204" pitchFamily="34" charset="0"/>
                        </a:rPr>
                        <a:t>10:00– 10:45</a:t>
                      </a:r>
                      <a:endParaRPr lang="en-GB" sz="1100" b="1" kern="1200">
                        <a:solidFill>
                          <a:schemeClr val="lt1"/>
                        </a:solidFill>
                        <a:effectLst/>
                        <a:latin typeface="Arial" panose="020B0604020202020204" pitchFamily="34" charset="0"/>
                        <a:ea typeface="+mn-ea"/>
                        <a:cs typeface="Arial" panose="020B0604020202020204" pitchFamily="34" charset="0"/>
                      </a:endParaRPr>
                    </a:p>
                  </a:txBody>
                  <a:tcPr marL="68580" marR="68580" marT="0" marB="0" anchor="ctr">
                    <a:solidFill>
                      <a:schemeClr val="tx2"/>
                    </a:solidFill>
                  </a:tcPr>
                </a:tc>
                <a:tc>
                  <a:txBody>
                    <a:bodyPr/>
                    <a:lstStyle/>
                    <a:p>
                      <a:pPr>
                        <a:lnSpc>
                          <a:spcPct val="107000"/>
                        </a:lnSpc>
                        <a:spcAft>
                          <a:spcPts val="800"/>
                        </a:spcAft>
                      </a:pPr>
                      <a:r>
                        <a:rPr lang="fr-FR"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Quiz sur l’analyse de la carte de score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fr-FR"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Participants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36521979"/>
                  </a:ext>
                </a:extLst>
              </a:tr>
              <a:tr h="383802">
                <a:tc>
                  <a:txBody>
                    <a:bodyPr/>
                    <a:lstStyle/>
                    <a:p>
                      <a:pPr marL="0" algn="l" defTabSz="672067" rtl="0" eaLnBrk="1" latinLnBrk="0" hangingPunct="1">
                        <a:lnSpc>
                          <a:spcPct val="107000"/>
                        </a:lnSpc>
                        <a:spcAft>
                          <a:spcPts val="800"/>
                        </a:spcAft>
                      </a:pPr>
                      <a:r>
                        <a:rPr lang="en-US" sz="1100" b="1" kern="1200">
                          <a:solidFill>
                            <a:schemeClr val="lt1"/>
                          </a:solidFill>
                          <a:effectLst/>
                          <a:latin typeface="Arial" panose="020B0604020202020204" pitchFamily="34" charset="0"/>
                          <a:ea typeface="+mn-ea"/>
                          <a:cs typeface="Arial" panose="020B0604020202020204" pitchFamily="34" charset="0"/>
                        </a:rPr>
                        <a:t>10:45 - 11:00</a:t>
                      </a:r>
                      <a:endParaRPr lang="en-GB" sz="1100" b="1" kern="1200">
                        <a:solidFill>
                          <a:schemeClr val="lt1"/>
                        </a:solidFill>
                        <a:effectLst/>
                        <a:latin typeface="Arial" panose="020B0604020202020204" pitchFamily="34" charset="0"/>
                        <a:ea typeface="+mn-ea"/>
                        <a:cs typeface="Arial" panose="020B0604020202020204" pitchFamily="34" charset="0"/>
                      </a:endParaRPr>
                    </a:p>
                  </a:txBody>
                  <a:tcPr marL="68580" marR="68580" marT="0" marB="0" anchor="ctr">
                    <a:solidFill>
                      <a:schemeClr val="tx2"/>
                    </a:solidFill>
                  </a:tcPr>
                </a:tc>
                <a:tc>
                  <a:txBody>
                    <a:bodyPr/>
                    <a:lstStyle/>
                    <a:p>
                      <a:pPr>
                        <a:lnSpc>
                          <a:spcPct val="107000"/>
                        </a:lnSpc>
                        <a:spcAft>
                          <a:spcPts val="80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Pause-Café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2"/>
                    </a:solidFill>
                  </a:tcPr>
                </a:tc>
                <a:tc>
                  <a:txBody>
                    <a:bodyPr/>
                    <a:lstStyle/>
                    <a:p>
                      <a:pPr>
                        <a:lnSpc>
                          <a:spcPct val="107000"/>
                        </a:lnSpc>
                        <a:spcAft>
                          <a:spcPts val="800"/>
                        </a:spcAft>
                      </a:pPr>
                      <a:r>
                        <a:rPr lang="fr-FR"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4288909023"/>
                  </a:ext>
                </a:extLst>
              </a:tr>
              <a:tr h="383802">
                <a:tc>
                  <a:txBody>
                    <a:bodyPr/>
                    <a:lstStyle/>
                    <a:p>
                      <a:pPr marL="0" algn="l" defTabSz="672067" rtl="0" eaLnBrk="1" latinLnBrk="0" hangingPunct="1">
                        <a:lnSpc>
                          <a:spcPct val="107000"/>
                        </a:lnSpc>
                        <a:spcAft>
                          <a:spcPts val="800"/>
                        </a:spcAft>
                      </a:pPr>
                      <a:r>
                        <a:rPr lang="en-US" sz="1100" b="1" kern="1200">
                          <a:solidFill>
                            <a:schemeClr val="lt1"/>
                          </a:solidFill>
                          <a:effectLst/>
                          <a:latin typeface="Arial" panose="020B0604020202020204" pitchFamily="34" charset="0"/>
                          <a:ea typeface="+mn-ea"/>
                          <a:cs typeface="Arial" panose="020B0604020202020204" pitchFamily="34" charset="0"/>
                        </a:rPr>
                        <a:t>11:00 – 12:15</a:t>
                      </a:r>
                      <a:endParaRPr lang="en-GB" sz="1100" b="1" kern="1200">
                        <a:solidFill>
                          <a:schemeClr val="lt1"/>
                        </a:solidFill>
                        <a:effectLst/>
                        <a:latin typeface="Arial" panose="020B0604020202020204" pitchFamily="34" charset="0"/>
                        <a:ea typeface="+mn-ea"/>
                        <a:cs typeface="Arial" panose="020B0604020202020204" pitchFamily="34" charset="0"/>
                      </a:endParaRPr>
                    </a:p>
                  </a:txBody>
                  <a:tcPr marL="68580" marR="68580" marT="0" marB="0">
                    <a:solidFill>
                      <a:schemeClr val="tx2"/>
                    </a:solidFill>
                  </a:tcPr>
                </a:tc>
                <a:tc>
                  <a:txBody>
                    <a:bodyPr/>
                    <a:lstStyle/>
                    <a:p>
                      <a:pPr>
                        <a:lnSpc>
                          <a:spcPct val="107000"/>
                        </a:lnSpc>
                        <a:spcAft>
                          <a:spcPts val="800"/>
                        </a:spcAft>
                      </a:pPr>
                      <a:r>
                        <a:rPr lang="fr-FR"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Formation à la plateforme web (</a:t>
                      </a:r>
                      <a:r>
                        <a:rPr lang="fr-FR" sz="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Video</a:t>
                      </a:r>
                      <a:r>
                        <a:rPr lang="fr-FR"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Hub)</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r-FR"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ALMA (James Banda)</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5064389"/>
                  </a:ext>
                </a:extLst>
              </a:tr>
              <a:tr h="383802">
                <a:tc>
                  <a:txBody>
                    <a:bodyPr/>
                    <a:lstStyle/>
                    <a:p>
                      <a:pPr marL="0" algn="l" defTabSz="672067" rtl="0" eaLnBrk="1" latinLnBrk="0" hangingPunct="1">
                        <a:lnSpc>
                          <a:spcPct val="107000"/>
                        </a:lnSpc>
                        <a:spcAft>
                          <a:spcPts val="800"/>
                        </a:spcAft>
                      </a:pPr>
                      <a:r>
                        <a:rPr lang="en-US" sz="1100" b="1" kern="1200">
                          <a:solidFill>
                            <a:schemeClr val="lt1"/>
                          </a:solidFill>
                          <a:effectLst/>
                          <a:latin typeface="Arial" panose="020B0604020202020204" pitchFamily="34" charset="0"/>
                          <a:ea typeface="+mn-ea"/>
                          <a:cs typeface="Arial" panose="020B0604020202020204" pitchFamily="34" charset="0"/>
                        </a:rPr>
                        <a:t>12:15– 12:30</a:t>
                      </a:r>
                      <a:endParaRPr lang="en-GB" sz="1100" b="1" kern="1200">
                        <a:solidFill>
                          <a:schemeClr val="lt1"/>
                        </a:solidFill>
                        <a:effectLst/>
                        <a:latin typeface="Arial" panose="020B0604020202020204" pitchFamily="34" charset="0"/>
                        <a:ea typeface="+mn-ea"/>
                        <a:cs typeface="Arial" panose="020B0604020202020204" pitchFamily="34" charset="0"/>
                      </a:endParaRPr>
                    </a:p>
                  </a:txBody>
                  <a:tcPr marL="68580" marR="68580" marT="0" marB="0">
                    <a:solidFill>
                      <a:schemeClr val="tx2"/>
                    </a:solidFill>
                  </a:tcPr>
                </a:tc>
                <a:tc>
                  <a:txBody>
                    <a:bodyPr/>
                    <a:lstStyle/>
                    <a:p>
                      <a:pPr>
                        <a:lnSpc>
                          <a:spcPct val="107000"/>
                        </a:lnSpc>
                        <a:spcAft>
                          <a:spcPts val="800"/>
                        </a:spcAft>
                      </a:pPr>
                      <a:r>
                        <a:rPr lang="fr-FR"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Quiz sur la plateforme web</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r-FR"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ALMA (James Banda)</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44963096"/>
                  </a:ext>
                </a:extLst>
              </a:tr>
              <a:tr h="383802">
                <a:tc>
                  <a:txBody>
                    <a:bodyPr/>
                    <a:lstStyle/>
                    <a:p>
                      <a:pPr marL="0" algn="l" defTabSz="672067" rtl="0" eaLnBrk="1" latinLnBrk="0" hangingPunct="1">
                        <a:lnSpc>
                          <a:spcPct val="107000"/>
                        </a:lnSpc>
                        <a:spcAft>
                          <a:spcPts val="800"/>
                        </a:spcAft>
                      </a:pPr>
                      <a:r>
                        <a:rPr lang="en-US" sz="1100" b="1" kern="1200">
                          <a:solidFill>
                            <a:schemeClr val="lt1"/>
                          </a:solidFill>
                          <a:effectLst/>
                          <a:latin typeface="Arial" panose="020B0604020202020204" pitchFamily="34" charset="0"/>
                          <a:ea typeface="+mn-ea"/>
                          <a:cs typeface="Arial" panose="020B0604020202020204" pitchFamily="34" charset="0"/>
                        </a:rPr>
                        <a:t>12:30 – 13:15</a:t>
                      </a:r>
                      <a:endParaRPr lang="en-GB" sz="1100" b="1" kern="1200">
                        <a:solidFill>
                          <a:schemeClr val="lt1"/>
                        </a:solidFill>
                        <a:effectLst/>
                        <a:latin typeface="Arial" panose="020B0604020202020204" pitchFamily="34" charset="0"/>
                        <a:ea typeface="+mn-ea"/>
                        <a:cs typeface="Arial" panose="020B0604020202020204" pitchFamily="34" charset="0"/>
                      </a:endParaRPr>
                    </a:p>
                  </a:txBody>
                  <a:tcPr marL="68580" marR="68580" marT="0" marB="0">
                    <a:solidFill>
                      <a:schemeClr val="tx2"/>
                    </a:solidFill>
                  </a:tcPr>
                </a:tc>
                <a:tc>
                  <a:txBody>
                    <a:bodyPr/>
                    <a:lstStyle/>
                    <a:p>
                      <a:pPr>
                        <a:lnSpc>
                          <a:spcPct val="107000"/>
                        </a:lnSpc>
                        <a:spcAft>
                          <a:spcPts val="800"/>
                        </a:spcAft>
                      </a:pPr>
                      <a:r>
                        <a:rPr lang="fr-FR"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Pause déjeuner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solidFill>
                  </a:tcPr>
                </a:tc>
                <a:tc>
                  <a:txBody>
                    <a:bodyPr/>
                    <a:lstStyle/>
                    <a:p>
                      <a:pPr>
                        <a:lnSpc>
                          <a:spcPct val="107000"/>
                        </a:lnSpc>
                        <a:spcAft>
                          <a:spcPts val="800"/>
                        </a:spcAft>
                      </a:pPr>
                      <a:r>
                        <a:rPr lang="fr-FR"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3841164045"/>
                  </a:ext>
                </a:extLst>
              </a:tr>
              <a:tr h="383802">
                <a:tc>
                  <a:txBody>
                    <a:bodyPr/>
                    <a:lstStyle/>
                    <a:p>
                      <a:pPr marL="0" algn="l" defTabSz="672067" rtl="0" eaLnBrk="1" latinLnBrk="0" hangingPunct="1">
                        <a:lnSpc>
                          <a:spcPct val="107000"/>
                        </a:lnSpc>
                        <a:spcAft>
                          <a:spcPts val="800"/>
                        </a:spcAft>
                      </a:pPr>
                      <a:r>
                        <a:rPr lang="en-US" sz="1100" b="1" kern="1200">
                          <a:solidFill>
                            <a:schemeClr val="lt1"/>
                          </a:solidFill>
                          <a:effectLst/>
                          <a:latin typeface="Arial" panose="020B0604020202020204" pitchFamily="34" charset="0"/>
                          <a:ea typeface="+mn-ea"/>
                          <a:cs typeface="Arial" panose="020B0604020202020204" pitchFamily="34" charset="0"/>
                        </a:rPr>
                        <a:t>13:15 – 14:30</a:t>
                      </a:r>
                      <a:endParaRPr lang="en-GB" sz="1100" b="1" kern="1200">
                        <a:solidFill>
                          <a:schemeClr val="lt1"/>
                        </a:solidFill>
                        <a:effectLst/>
                        <a:latin typeface="Arial" panose="020B0604020202020204" pitchFamily="34" charset="0"/>
                        <a:ea typeface="+mn-ea"/>
                        <a:cs typeface="Arial" panose="020B0604020202020204" pitchFamily="34" charset="0"/>
                      </a:endParaRPr>
                    </a:p>
                  </a:txBody>
                  <a:tcPr marL="68580" marR="68580" marT="0" marB="0">
                    <a:solidFill>
                      <a:schemeClr val="tx2"/>
                    </a:solidFill>
                  </a:tcPr>
                </a:tc>
                <a:tc>
                  <a:txBody>
                    <a:bodyPr/>
                    <a:lstStyle/>
                    <a:p>
                      <a:pPr>
                        <a:lnSpc>
                          <a:spcPct val="107000"/>
                        </a:lnSpc>
                        <a:spcAft>
                          <a:spcPts val="800"/>
                        </a:spcAft>
                      </a:pPr>
                      <a:r>
                        <a:rPr lang="fr-FR"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Présentation sur comment créer des actions SMART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r-FR"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ALMA (Diego Duque)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15481888"/>
                  </a:ext>
                </a:extLst>
              </a:tr>
              <a:tr h="383802">
                <a:tc>
                  <a:txBody>
                    <a:bodyPr/>
                    <a:lstStyle/>
                    <a:p>
                      <a:pPr marL="0" algn="l" defTabSz="672067" rtl="0" eaLnBrk="1" latinLnBrk="0" hangingPunct="1">
                        <a:lnSpc>
                          <a:spcPct val="107000"/>
                        </a:lnSpc>
                        <a:spcAft>
                          <a:spcPts val="800"/>
                        </a:spcAft>
                      </a:pPr>
                      <a:r>
                        <a:rPr lang="en-US" sz="1100" b="1" kern="1200" dirty="0">
                          <a:solidFill>
                            <a:schemeClr val="lt1"/>
                          </a:solidFill>
                          <a:effectLst/>
                          <a:latin typeface="Arial" panose="020B0604020202020204" pitchFamily="34" charset="0"/>
                          <a:ea typeface="+mn-ea"/>
                          <a:cs typeface="Arial" panose="020B0604020202020204" pitchFamily="34" charset="0"/>
                        </a:rPr>
                        <a:t>14:30 – 15:00</a:t>
                      </a:r>
                      <a:endParaRPr lang="en-GB" sz="1100" b="1" kern="1200" dirty="0">
                        <a:solidFill>
                          <a:schemeClr val="lt1"/>
                        </a:solidFill>
                        <a:effectLst/>
                        <a:latin typeface="Arial" panose="020B0604020202020204" pitchFamily="34" charset="0"/>
                        <a:ea typeface="+mn-ea"/>
                        <a:cs typeface="Arial" panose="020B0604020202020204" pitchFamily="34" charset="0"/>
                      </a:endParaRPr>
                    </a:p>
                  </a:txBody>
                  <a:tcPr marL="68580" marR="68580" marT="0" marB="0" anchor="ctr">
                    <a:solidFill>
                      <a:schemeClr val="tx2"/>
                    </a:solidFill>
                  </a:tcPr>
                </a:tc>
                <a:tc>
                  <a:txBody>
                    <a:bodyPr/>
                    <a:lstStyle/>
                    <a:p>
                      <a:pPr>
                        <a:lnSpc>
                          <a:spcPct val="107000"/>
                        </a:lnSpc>
                        <a:spcAft>
                          <a:spcPts val="800"/>
                        </a:spcAft>
                      </a:pPr>
                      <a:r>
                        <a:rPr lang="fr-FR"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Exercice sur la création d’actions SMART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r-FR"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ALMA (Diego Duque)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99669774"/>
                  </a:ext>
                </a:extLst>
              </a:tr>
              <a:tr h="688520">
                <a:tc>
                  <a:txBody>
                    <a:bodyPr/>
                    <a:lstStyle/>
                    <a:p>
                      <a:pPr>
                        <a:lnSpc>
                          <a:spcPct val="107000"/>
                        </a:lnSpc>
                        <a:spcAft>
                          <a:spcPts val="800"/>
                        </a:spcAft>
                      </a:pPr>
                      <a:r>
                        <a:rPr lang="en-US" sz="1100" dirty="0">
                          <a:effectLst/>
                          <a:latin typeface="Arial" panose="020B0604020202020204" pitchFamily="34" charset="0"/>
                          <a:cs typeface="Arial" panose="020B0604020202020204" pitchFamily="34" charset="0"/>
                        </a:rPr>
                        <a:t>15:00 – 15:05</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45423" marR="45423" marT="0" marB="0" anchor="ctr">
                    <a:solidFill>
                      <a:schemeClr val="tx2"/>
                    </a:solidFill>
                  </a:tcPr>
                </a:tc>
                <a:tc>
                  <a:txBody>
                    <a:bodyPr/>
                    <a:lstStyle/>
                    <a:p>
                      <a:pPr>
                        <a:lnSpc>
                          <a:spcPct val="107000"/>
                        </a:lnSpc>
                        <a:spcAft>
                          <a:spcPts val="800"/>
                        </a:spcAft>
                      </a:pPr>
                      <a:r>
                        <a:rPr lang="fr-FR" sz="1100" dirty="0">
                          <a:effectLst/>
                          <a:latin typeface="Arial" panose="020B0604020202020204" pitchFamily="34" charset="0"/>
                          <a:cs typeface="Arial" panose="020B0604020202020204" pitchFamily="34" charset="0"/>
                        </a:rPr>
                        <a:t>Fin de la journée</a:t>
                      </a:r>
                      <a:endParaRPr lang="en-GB" sz="1100" dirty="0">
                        <a:effectLst/>
                        <a:latin typeface="Arial" panose="020B0604020202020204" pitchFamily="34" charset="0"/>
                        <a:cs typeface="Arial" panose="020B0604020202020204" pitchFamily="34" charset="0"/>
                      </a:endParaRPr>
                    </a:p>
                  </a:txBody>
                  <a:tcPr marL="45423" marR="45423" marT="0" marB="0" anchor="ctr"/>
                </a:tc>
                <a:tc>
                  <a:txBody>
                    <a:bodyPr/>
                    <a:lstStyle/>
                    <a:p>
                      <a:pPr>
                        <a:lnSpc>
                          <a:spcPct val="107000"/>
                        </a:lnSpc>
                        <a:spcAft>
                          <a:spcPts val="800"/>
                        </a:spcAft>
                      </a:pPr>
                      <a:r>
                        <a:rPr lang="fr-FR" sz="1100" dirty="0">
                          <a:effectLst/>
                          <a:latin typeface="Arial" panose="020B0604020202020204" pitchFamily="34" charset="0"/>
                          <a:cs typeface="Arial" panose="020B0604020202020204" pitchFamily="34" charset="0"/>
                        </a:rPr>
                        <a:t>PNLP</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45423" marR="45423" marT="0" marB="0" anchor="ctr"/>
                </a:tc>
                <a:extLst>
                  <a:ext uri="{0D108BD9-81ED-4DB2-BD59-A6C34878D82A}">
                    <a16:rowId xmlns:a16="http://schemas.microsoft.com/office/drawing/2014/main" val="1836449989"/>
                  </a:ext>
                </a:extLst>
              </a:tr>
            </a:tbl>
          </a:graphicData>
        </a:graphic>
      </p:graphicFrame>
    </p:spTree>
    <p:custDataLst>
      <p:tags r:id="rId1"/>
    </p:custDataLst>
    <p:extLst>
      <p:ext uri="{BB962C8B-B14F-4D97-AF65-F5344CB8AC3E}">
        <p14:creationId xmlns:p14="http://schemas.microsoft.com/office/powerpoint/2010/main" val="33675119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727D5A-3D60-45D9-B4FE-995ABE07E27A}"/>
              </a:ext>
            </a:extLst>
          </p:cNvPr>
          <p:cNvSpPr>
            <a:spLocks noGrp="1"/>
          </p:cNvSpPr>
          <p:nvPr>
            <p:ph type="body" sz="quarter" idx="11"/>
          </p:nvPr>
        </p:nvSpPr>
        <p:spPr>
          <a:xfrm>
            <a:off x="457755" y="2680229"/>
            <a:ext cx="7795908" cy="2288640"/>
          </a:xfrm>
        </p:spPr>
        <p:txBody>
          <a:bodyPr/>
          <a:lstStyle/>
          <a:p>
            <a:pPr>
              <a:buNone/>
            </a:pPr>
            <a:r>
              <a:rPr lang="en-US" dirty="0"/>
              <a:t>Comment </a:t>
            </a:r>
            <a:r>
              <a:rPr lang="en-US" dirty="0" err="1"/>
              <a:t>analyser</a:t>
            </a:r>
            <a:r>
              <a:rPr lang="en-US" dirty="0"/>
              <a:t> </a:t>
            </a:r>
            <a:r>
              <a:rPr lang="en-US" dirty="0" err="1"/>
              <a:t>une</a:t>
            </a:r>
            <a:r>
              <a:rPr lang="en-US" dirty="0"/>
              <a:t> carte de score</a:t>
            </a:r>
          </a:p>
          <a:p>
            <a:pPr>
              <a:buNone/>
            </a:pPr>
            <a:endParaRPr lang="en-US" dirty="0"/>
          </a:p>
        </p:txBody>
      </p:sp>
      <p:sp>
        <p:nvSpPr>
          <p:cNvPr id="3" name="Text Placeholder 2">
            <a:extLst>
              <a:ext uri="{FF2B5EF4-FFF2-40B4-BE49-F238E27FC236}">
                <a16:creationId xmlns:a16="http://schemas.microsoft.com/office/drawing/2014/main" id="{5B751725-EAD5-4281-BC12-92C3C9257477}"/>
              </a:ext>
            </a:extLst>
          </p:cNvPr>
          <p:cNvSpPr>
            <a:spLocks noGrp="1"/>
          </p:cNvSpPr>
          <p:nvPr>
            <p:ph type="body" sz="quarter" idx="12"/>
          </p:nvPr>
        </p:nvSpPr>
        <p:spPr>
          <a:xfrm>
            <a:off x="457754" y="2313820"/>
            <a:ext cx="3311531" cy="248846"/>
          </a:xfrm>
        </p:spPr>
        <p:txBody>
          <a:bodyPr/>
          <a:lstStyle/>
          <a:p>
            <a:pPr>
              <a:lnSpc>
                <a:spcPct val="100000"/>
              </a:lnSpc>
            </a:pPr>
            <a:r>
              <a:rPr lang="en-US" dirty="0"/>
              <a:t>Jour 2</a:t>
            </a:r>
          </a:p>
        </p:txBody>
      </p:sp>
    </p:spTree>
    <p:extLst>
      <p:ext uri="{BB962C8B-B14F-4D97-AF65-F5344CB8AC3E}">
        <p14:creationId xmlns:p14="http://schemas.microsoft.com/office/powerpoint/2010/main" val="35436772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6A16F5-7B1D-406B-B122-5483E7008214}"/>
              </a:ext>
            </a:extLst>
          </p:cNvPr>
          <p:cNvSpPr>
            <a:spLocks noGrp="1"/>
          </p:cNvSpPr>
          <p:nvPr>
            <p:ph type="title"/>
          </p:nvPr>
        </p:nvSpPr>
        <p:spPr/>
        <p:txBody>
          <a:bodyPr/>
          <a:lstStyle/>
          <a:p>
            <a:r>
              <a:rPr lang="en-GB" dirty="0"/>
              <a:t>VIDEO</a:t>
            </a:r>
            <a:endParaRPr lang="en-GB" noProof="0" dirty="0"/>
          </a:p>
        </p:txBody>
      </p:sp>
      <p:pic>
        <p:nvPicPr>
          <p:cNvPr id="4" name="Online Media 2" title="Comment analyser une carte de score">
            <a:hlinkClick r:id="" action="ppaction://media"/>
            <a:extLst>
              <a:ext uri="{FF2B5EF4-FFF2-40B4-BE49-F238E27FC236}">
                <a16:creationId xmlns:a16="http://schemas.microsoft.com/office/drawing/2014/main" id="{E7E43809-85DC-454A-8584-E2F45D210B92}"/>
              </a:ext>
            </a:extLst>
          </p:cNvPr>
          <p:cNvPicPr>
            <a:picLocks noRot="1" noChangeAspect="1"/>
          </p:cNvPicPr>
          <p:nvPr>
            <a:videoFile r:link="rId2"/>
          </p:nvPr>
        </p:nvPicPr>
        <p:blipFill>
          <a:blip r:embed="rId4"/>
          <a:stretch>
            <a:fillRect/>
          </a:stretch>
        </p:blipFill>
        <p:spPr>
          <a:xfrm>
            <a:off x="448072" y="1028977"/>
            <a:ext cx="7437237" cy="5280916"/>
          </a:xfrm>
          <a:prstGeom prst="rect">
            <a:avLst/>
          </a:prstGeom>
        </p:spPr>
      </p:pic>
    </p:spTree>
    <p:custDataLst>
      <p:tags r:id="rId1"/>
    </p:custDataLst>
    <p:extLst>
      <p:ext uri="{BB962C8B-B14F-4D97-AF65-F5344CB8AC3E}">
        <p14:creationId xmlns:p14="http://schemas.microsoft.com/office/powerpoint/2010/main" val="92923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977383"/>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GB" sz="2352" dirty="0"/>
              <a:t>La carte de score </a:t>
            </a:r>
            <a:r>
              <a:rPr lang="en-GB" sz="2352" dirty="0" err="1"/>
              <a:t>soutient</a:t>
            </a:r>
            <a:r>
              <a:rPr lang="en-GB" sz="2352" dirty="0"/>
              <a:t> les </a:t>
            </a:r>
            <a:r>
              <a:rPr lang="en-GB" sz="2352" dirty="0" err="1"/>
              <a:t>mécanismes</a:t>
            </a:r>
            <a:r>
              <a:rPr lang="en-GB" sz="2352" dirty="0"/>
              <a:t> </a:t>
            </a:r>
            <a:r>
              <a:rPr lang="en-GB" sz="2352" dirty="0" err="1"/>
              <a:t>d'action</a:t>
            </a:r>
            <a:r>
              <a:rPr lang="en-GB" sz="2352" dirty="0"/>
              <a:t> et de </a:t>
            </a:r>
            <a:r>
              <a:rPr lang="en-GB" sz="2352" dirty="0" err="1"/>
              <a:t>redevabilité</a:t>
            </a:r>
            <a:r>
              <a:rPr lang="en-GB" sz="2352" dirty="0"/>
              <a:t> </a:t>
            </a:r>
            <a:r>
              <a:rPr lang="en-GB" sz="2352" dirty="0" err="1"/>
              <a:t>existants</a:t>
            </a:r>
            <a:br>
              <a:rPr lang="en-GB" sz="2352" dirty="0"/>
            </a:br>
            <a:endParaRPr lang="en-GB" sz="2352" dirty="0"/>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marL="0" marR="0" lvl="0" indent="0" algn="l" defTabSz="672067" rtl="0" eaLnBrk="1" fontAlgn="auto" latinLnBrk="0" hangingPunct="1">
              <a:lnSpc>
                <a:spcPct val="90000"/>
              </a:lnSpc>
              <a:spcBef>
                <a:spcPct val="0"/>
              </a:spcBef>
              <a:spcAft>
                <a:spcPts val="0"/>
              </a:spcAft>
              <a:buClrTx/>
              <a:buSzTx/>
              <a:buFontTx/>
              <a:buNone/>
              <a:tabLst/>
              <a:defRPr/>
            </a:pPr>
            <a:r>
              <a:rPr kumimoji="0" lang="en-US" sz="2352" b="0"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Analyse</a:t>
            </a:r>
            <a:r>
              <a:rPr kumimoji="0" lang="en-US"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 de la carte de score</a:t>
            </a:r>
            <a:endParaRPr kumimoji="0" lang="en-GB"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endParaRPr>
          </a:p>
        </p:txBody>
      </p:sp>
      <p:sp>
        <p:nvSpPr>
          <p:cNvPr id="23" name="Rectangle 22">
            <a:extLst>
              <a:ext uri="{FF2B5EF4-FFF2-40B4-BE49-F238E27FC236}">
                <a16:creationId xmlns:a16="http://schemas.microsoft.com/office/drawing/2014/main" id="{DB0272E4-005C-EB4E-8543-DD1C14EFEB1F}"/>
              </a:ext>
            </a:extLst>
          </p:cNvPr>
          <p:cNvSpPr/>
          <p:nvPr/>
        </p:nvSpPr>
        <p:spPr>
          <a:xfrm>
            <a:off x="375460" y="2056405"/>
            <a:ext cx="4881065" cy="19247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sz="1568" dirty="0">
              <a:solidFill>
                <a:schemeClr val="tx1"/>
              </a:solidFill>
            </a:endParaRPr>
          </a:p>
        </p:txBody>
      </p:sp>
      <p:sp>
        <p:nvSpPr>
          <p:cNvPr id="24" name="TextBox 33">
            <a:extLst>
              <a:ext uri="{FF2B5EF4-FFF2-40B4-BE49-F238E27FC236}">
                <a16:creationId xmlns:a16="http://schemas.microsoft.com/office/drawing/2014/main" id="{475AA64D-A17F-2043-9FAB-018D8A99B004}"/>
              </a:ext>
            </a:extLst>
          </p:cNvPr>
          <p:cNvSpPr txBox="1"/>
          <p:nvPr>
            <p:custDataLst>
              <p:tags r:id="rId1"/>
            </p:custDataLst>
          </p:nvPr>
        </p:nvSpPr>
        <p:spPr>
          <a:xfrm>
            <a:off x="414127" y="1897528"/>
            <a:ext cx="3461241" cy="1952934"/>
          </a:xfrm>
          <a:prstGeom prst="rect">
            <a:avLst/>
          </a:prstGeom>
          <a:solidFill>
            <a:schemeClr val="accent1"/>
          </a:solidFill>
          <a:ln>
            <a:noFill/>
          </a:ln>
          <a:effectLst>
            <a:outerShdw blurRad="50800" dist="38100" dir="5400000" algn="t" rotWithShape="0">
              <a:prstClr val="black">
                <a:alpha val="40000"/>
              </a:prstClr>
            </a:outerShdw>
          </a:effectLst>
        </p:spPr>
        <p:txBody>
          <a:bodyPr vert="horz" lIns="76187" tIns="76187" rIns="76187" bIns="76187" rtlCol="0" anchor="t" anchorCtr="0">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endParaRPr lang="en-US" sz="1568"/>
          </a:p>
        </p:txBody>
      </p:sp>
      <p:pic>
        <p:nvPicPr>
          <p:cNvPr id="25" name="Picture 24">
            <a:extLst>
              <a:ext uri="{FF2B5EF4-FFF2-40B4-BE49-F238E27FC236}">
                <a16:creationId xmlns:a16="http://schemas.microsoft.com/office/drawing/2014/main" id="{E1BC0D44-EEBD-3D48-90D3-136A7B42BDA1}"/>
              </a:ext>
            </a:extLst>
          </p:cNvPr>
          <p:cNvPicPr>
            <a:picLocks noChangeAspect="1"/>
          </p:cNvPicPr>
          <p:nvPr/>
        </p:nvPicPr>
        <p:blipFill rotWithShape="1">
          <a:blip r:embed="rId6"/>
          <a:srcRect l="1472" r="359"/>
          <a:stretch/>
        </p:blipFill>
        <p:spPr>
          <a:xfrm>
            <a:off x="622230" y="2527222"/>
            <a:ext cx="2858905" cy="1267541"/>
          </a:xfrm>
          <a:prstGeom prst="rect">
            <a:avLst/>
          </a:prstGeom>
          <a:noFill/>
          <a:effectLst>
            <a:outerShdw blurRad="50800" dist="38100" dir="5400000" algn="t" rotWithShape="0">
              <a:prstClr val="black">
                <a:alpha val="40000"/>
              </a:prstClr>
            </a:outerShdw>
          </a:effectLst>
        </p:spPr>
      </p:pic>
      <p:sp>
        <p:nvSpPr>
          <p:cNvPr id="26" name="TextBox 33">
            <a:extLst>
              <a:ext uri="{FF2B5EF4-FFF2-40B4-BE49-F238E27FC236}">
                <a16:creationId xmlns:a16="http://schemas.microsoft.com/office/drawing/2014/main" id="{D8E924C2-0F83-DC40-8CD9-0CBEDC0B4559}"/>
              </a:ext>
            </a:extLst>
          </p:cNvPr>
          <p:cNvSpPr txBox="1"/>
          <p:nvPr>
            <p:custDataLst>
              <p:tags r:id="rId2"/>
            </p:custDataLst>
          </p:nvPr>
        </p:nvSpPr>
        <p:spPr>
          <a:xfrm>
            <a:off x="5128404" y="4143411"/>
            <a:ext cx="3308637" cy="1794926"/>
          </a:xfrm>
          <a:prstGeom prst="rect">
            <a:avLst/>
          </a:prstGeom>
          <a:solidFill>
            <a:schemeClr val="accent3"/>
          </a:solidFill>
          <a:ln>
            <a:noFill/>
          </a:ln>
          <a:effectLst>
            <a:outerShdw blurRad="50800" dist="38100" dir="5400000" algn="t" rotWithShape="0">
              <a:prstClr val="black">
                <a:alpha val="40000"/>
              </a:prstClr>
            </a:outerShdw>
          </a:effectLst>
        </p:spPr>
        <p:txBody>
          <a:bodyPr vert="horz" lIns="76187" tIns="76187" rIns="76187" bIns="76187" rtlCol="0" anchor="t" anchorCtr="0">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endParaRPr lang="en-US" sz="1568"/>
          </a:p>
        </p:txBody>
      </p:sp>
      <p:sp>
        <p:nvSpPr>
          <p:cNvPr id="27" name="TextBox 33">
            <a:extLst>
              <a:ext uri="{FF2B5EF4-FFF2-40B4-BE49-F238E27FC236}">
                <a16:creationId xmlns:a16="http://schemas.microsoft.com/office/drawing/2014/main" id="{EB2667C2-A7A5-424D-A580-C50E8E8699C2}"/>
              </a:ext>
            </a:extLst>
          </p:cNvPr>
          <p:cNvSpPr txBox="1"/>
          <p:nvPr>
            <p:custDataLst>
              <p:tags r:id="rId3"/>
            </p:custDataLst>
          </p:nvPr>
        </p:nvSpPr>
        <p:spPr>
          <a:xfrm>
            <a:off x="414127" y="4143411"/>
            <a:ext cx="3308637" cy="1794926"/>
          </a:xfrm>
          <a:prstGeom prst="rect">
            <a:avLst/>
          </a:prstGeom>
          <a:solidFill>
            <a:schemeClr val="accent4"/>
          </a:solidFill>
          <a:ln>
            <a:noFill/>
          </a:ln>
          <a:effectLst>
            <a:outerShdw blurRad="50800" dist="38100" dir="5400000" algn="t" rotWithShape="0">
              <a:prstClr val="black">
                <a:alpha val="40000"/>
              </a:prstClr>
            </a:outerShdw>
          </a:effectLst>
        </p:spPr>
        <p:txBody>
          <a:bodyPr vert="horz" lIns="76187" tIns="76187" rIns="76187" bIns="76187" rtlCol="0" anchor="t" anchorCtr="0">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endParaRPr lang="en-US" sz="1568"/>
          </a:p>
        </p:txBody>
      </p:sp>
      <p:sp>
        <p:nvSpPr>
          <p:cNvPr id="28" name="TextBox 33">
            <a:extLst>
              <a:ext uri="{FF2B5EF4-FFF2-40B4-BE49-F238E27FC236}">
                <a16:creationId xmlns:a16="http://schemas.microsoft.com/office/drawing/2014/main" id="{B8FC5446-CC64-1E46-9E5D-10A57A6C3E7D}"/>
              </a:ext>
            </a:extLst>
          </p:cNvPr>
          <p:cNvSpPr txBox="1"/>
          <p:nvPr>
            <p:custDataLst>
              <p:tags r:id="rId4"/>
            </p:custDataLst>
          </p:nvPr>
        </p:nvSpPr>
        <p:spPr>
          <a:xfrm>
            <a:off x="5128405" y="1897528"/>
            <a:ext cx="3308637" cy="1952934"/>
          </a:xfrm>
          <a:prstGeom prst="rect">
            <a:avLst/>
          </a:prstGeom>
          <a:solidFill>
            <a:schemeClr val="accent2"/>
          </a:solidFill>
          <a:ln>
            <a:noFill/>
          </a:ln>
          <a:effectLst>
            <a:outerShdw blurRad="50800" dist="38100" dir="5400000" algn="t" rotWithShape="0">
              <a:prstClr val="black">
                <a:alpha val="40000"/>
              </a:prstClr>
            </a:outerShdw>
          </a:effectLst>
        </p:spPr>
        <p:txBody>
          <a:bodyPr vert="horz" lIns="76187" tIns="76187" rIns="76187" bIns="76187" rtlCol="0" anchor="t" anchorCtr="0">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endParaRPr lang="en-US" sz="1568"/>
          </a:p>
        </p:txBody>
      </p:sp>
      <p:pic>
        <p:nvPicPr>
          <p:cNvPr id="29" name="Picture 20" descr="http://akros.com/wp-content/uploads/2015/06/DSCF7493.jpg">
            <a:extLst>
              <a:ext uri="{FF2B5EF4-FFF2-40B4-BE49-F238E27FC236}">
                <a16:creationId xmlns:a16="http://schemas.microsoft.com/office/drawing/2014/main" id="{9118AEC9-929E-1045-9D04-F1F89D120FEF}"/>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49852" y="4223467"/>
            <a:ext cx="2254575" cy="1227135"/>
          </a:xfrm>
          <a:prstGeom prst="rect">
            <a:avLst/>
          </a:prstGeom>
          <a:noFill/>
          <a:effectLst>
            <a:outerShdw blurRad="50800" dist="38100" dir="5400000" algn="t"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pic>
        <p:nvPicPr>
          <p:cNvPr id="30" name="Picture 23" descr="https://www.volkswagenstiftung.de/uploads/tx_itaofundinginitiative/Subsahara_01.jpg">
            <a:extLst>
              <a:ext uri="{FF2B5EF4-FFF2-40B4-BE49-F238E27FC236}">
                <a16:creationId xmlns:a16="http://schemas.microsoft.com/office/drawing/2014/main" id="{3CE0928F-B109-214D-861D-D1828306BD7B}"/>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2231" y="4195610"/>
            <a:ext cx="2254575" cy="1227135"/>
          </a:xfrm>
          <a:prstGeom prst="rect">
            <a:avLst/>
          </a:prstGeom>
          <a:noFill/>
          <a:effectLst>
            <a:outerShdw blurRad="50800" dist="38100" dir="5400000" algn="t"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590312DB-9DB9-2E4A-A518-F8DC834B93E1}"/>
              </a:ext>
            </a:extLst>
          </p:cNvPr>
          <p:cNvPicPr>
            <a:picLocks noChangeAspect="1"/>
          </p:cNvPicPr>
          <p:nvPr/>
        </p:nvPicPr>
        <p:blipFill>
          <a:blip r:embed="rId9"/>
          <a:stretch>
            <a:fillRect/>
          </a:stretch>
        </p:blipFill>
        <p:spPr>
          <a:xfrm>
            <a:off x="5865782" y="2824633"/>
            <a:ext cx="749127" cy="941618"/>
          </a:xfrm>
          <a:prstGeom prst="rect">
            <a:avLst/>
          </a:prstGeom>
          <a:noFill/>
          <a:effectLst>
            <a:outerShdw blurRad="50800" dist="38100" dir="5400000" algn="t" rotWithShape="0">
              <a:prstClr val="black">
                <a:alpha val="40000"/>
              </a:prstClr>
            </a:outerShdw>
          </a:effectLst>
        </p:spPr>
      </p:pic>
      <p:pic>
        <p:nvPicPr>
          <p:cNvPr id="32" name="Picture 31">
            <a:extLst>
              <a:ext uri="{FF2B5EF4-FFF2-40B4-BE49-F238E27FC236}">
                <a16:creationId xmlns:a16="http://schemas.microsoft.com/office/drawing/2014/main" id="{DC00DB78-D431-4643-8EA1-2F4D3BBB09AC}"/>
              </a:ext>
            </a:extLst>
          </p:cNvPr>
          <p:cNvPicPr>
            <a:picLocks/>
          </p:cNvPicPr>
          <p:nvPr/>
        </p:nvPicPr>
        <p:blipFill>
          <a:blip r:embed="rId10"/>
          <a:stretch>
            <a:fillRect/>
          </a:stretch>
        </p:blipFill>
        <p:spPr>
          <a:xfrm>
            <a:off x="6693964" y="2954152"/>
            <a:ext cx="1640388" cy="697980"/>
          </a:xfrm>
          <a:prstGeom prst="rect">
            <a:avLst/>
          </a:prstGeom>
        </p:spPr>
      </p:pic>
      <p:sp>
        <p:nvSpPr>
          <p:cNvPr id="33" name="Rectangle 27">
            <a:extLst>
              <a:ext uri="{FF2B5EF4-FFF2-40B4-BE49-F238E27FC236}">
                <a16:creationId xmlns:a16="http://schemas.microsoft.com/office/drawing/2014/main" id="{3C3D3C3B-9CFB-384B-A7CB-F5E51616CCE4}"/>
              </a:ext>
            </a:extLst>
          </p:cNvPr>
          <p:cNvSpPr txBox="1"/>
          <p:nvPr/>
        </p:nvSpPr>
        <p:spPr>
          <a:xfrm>
            <a:off x="610416" y="2015791"/>
            <a:ext cx="3068662" cy="369332"/>
          </a:xfrm>
          <a:prstGeom prst="rect">
            <a:avLst/>
          </a:prstGeom>
          <a:solidFill>
            <a:schemeClr val="accent1">
              <a:alpha val="71000"/>
            </a:schemeClr>
          </a:solidFill>
        </p:spPr>
        <p:txBody>
          <a:bodyPr vert="horz" wrap="square" lIns="0" tIns="0" rIns="0" bIns="0" rtlCol="0">
            <a:spAutoFit/>
          </a:bodyPr>
          <a:lstStyle>
            <a:defPPr>
              <a:defRPr lang="en-US"/>
            </a:defPPr>
            <a:lvl1pPr marL="0" lvl="0" indent="0" defTabSz="895350" eaLnBrk="1" hangingPunct="1">
              <a:buClr>
                <a:schemeClr val="tx2"/>
              </a:buClr>
              <a:defRPr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200" dirty="0"/>
              <a:t>Les </a:t>
            </a:r>
            <a:r>
              <a:rPr lang="en-US" sz="1200" dirty="0" err="1"/>
              <a:t>données</a:t>
            </a:r>
            <a:r>
              <a:rPr lang="en-US" sz="1200" dirty="0"/>
              <a:t> de DHIS2 </a:t>
            </a:r>
            <a:r>
              <a:rPr lang="en-US" sz="1200" dirty="0" err="1"/>
              <a:t>sont</a:t>
            </a:r>
            <a:r>
              <a:rPr lang="en-US" sz="1200" dirty="0"/>
              <a:t> </a:t>
            </a:r>
            <a:r>
              <a:rPr lang="en-US" sz="1200" dirty="0" err="1"/>
              <a:t>chargées</a:t>
            </a:r>
            <a:r>
              <a:rPr lang="en-US" sz="1200" dirty="0"/>
              <a:t> dans la carte de score</a:t>
            </a:r>
          </a:p>
        </p:txBody>
      </p:sp>
      <p:sp>
        <p:nvSpPr>
          <p:cNvPr id="34" name="Rectangle 27">
            <a:extLst>
              <a:ext uri="{FF2B5EF4-FFF2-40B4-BE49-F238E27FC236}">
                <a16:creationId xmlns:a16="http://schemas.microsoft.com/office/drawing/2014/main" id="{C5E365CA-D437-9447-92E4-496008E7AB49}"/>
              </a:ext>
            </a:extLst>
          </p:cNvPr>
          <p:cNvSpPr txBox="1"/>
          <p:nvPr/>
        </p:nvSpPr>
        <p:spPr>
          <a:xfrm>
            <a:off x="5419517" y="2031240"/>
            <a:ext cx="2991937" cy="553998"/>
          </a:xfrm>
          <a:prstGeom prst="rect">
            <a:avLst/>
          </a:prstGeom>
          <a:solidFill>
            <a:schemeClr val="accent2">
              <a:alpha val="71000"/>
            </a:schemeClr>
          </a:solidFill>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200" b="1" dirty="0">
                <a:solidFill>
                  <a:schemeClr val="bg1"/>
                </a:solidFill>
              </a:rPr>
              <a:t>Les </a:t>
            </a:r>
            <a:r>
              <a:rPr lang="en-US" sz="1200" b="1" dirty="0" err="1">
                <a:solidFill>
                  <a:schemeClr val="bg1"/>
                </a:solidFill>
              </a:rPr>
              <a:t>processus</a:t>
            </a:r>
            <a:r>
              <a:rPr lang="en-US" sz="1200" b="1" dirty="0">
                <a:solidFill>
                  <a:schemeClr val="bg1"/>
                </a:solidFill>
              </a:rPr>
              <a:t> de gestion </a:t>
            </a:r>
            <a:r>
              <a:rPr lang="en-US" sz="1200" b="1" dirty="0" err="1">
                <a:solidFill>
                  <a:schemeClr val="bg1"/>
                </a:solidFill>
              </a:rPr>
              <a:t>existants</a:t>
            </a:r>
            <a:r>
              <a:rPr lang="en-US" sz="1200" b="1" dirty="0">
                <a:solidFill>
                  <a:schemeClr val="bg1"/>
                </a:solidFill>
              </a:rPr>
              <a:t> </a:t>
            </a:r>
            <a:r>
              <a:rPr lang="en-US" sz="1200" b="1" dirty="0" err="1">
                <a:solidFill>
                  <a:schemeClr val="bg1"/>
                </a:solidFill>
              </a:rPr>
              <a:t>examinent</a:t>
            </a:r>
            <a:r>
              <a:rPr lang="en-US" sz="1200" b="1" dirty="0">
                <a:solidFill>
                  <a:schemeClr val="bg1"/>
                </a:solidFill>
              </a:rPr>
              <a:t> la carte de score et </a:t>
            </a:r>
            <a:r>
              <a:rPr lang="en-US" sz="1200" b="1" dirty="0" err="1">
                <a:solidFill>
                  <a:schemeClr val="bg1"/>
                </a:solidFill>
              </a:rPr>
              <a:t>documentent</a:t>
            </a:r>
            <a:r>
              <a:rPr lang="en-US" sz="1200" b="1" dirty="0">
                <a:solidFill>
                  <a:schemeClr val="bg1"/>
                </a:solidFill>
              </a:rPr>
              <a:t> les actions dans un </a:t>
            </a:r>
            <a:r>
              <a:rPr lang="en-US" sz="1200" b="1" dirty="0" err="1">
                <a:solidFill>
                  <a:schemeClr val="bg1"/>
                </a:solidFill>
              </a:rPr>
              <a:t>compte</a:t>
            </a:r>
            <a:r>
              <a:rPr lang="en-US" sz="1200" b="1" dirty="0">
                <a:solidFill>
                  <a:schemeClr val="bg1"/>
                </a:solidFill>
              </a:rPr>
              <a:t> </a:t>
            </a:r>
            <a:r>
              <a:rPr lang="en-US" sz="1200" b="1" dirty="0" err="1">
                <a:solidFill>
                  <a:schemeClr val="bg1"/>
                </a:solidFill>
              </a:rPr>
              <a:t>rendu</a:t>
            </a:r>
            <a:r>
              <a:rPr lang="en-US" sz="1200" b="1" dirty="0">
                <a:solidFill>
                  <a:schemeClr val="bg1"/>
                </a:solidFill>
              </a:rPr>
              <a:t> et/</a:t>
            </a:r>
            <a:r>
              <a:rPr lang="en-US" sz="1200" b="1" dirty="0" err="1">
                <a:solidFill>
                  <a:schemeClr val="bg1"/>
                </a:solidFill>
              </a:rPr>
              <a:t>ou</a:t>
            </a:r>
            <a:r>
              <a:rPr lang="en-US" sz="1200" b="1" dirty="0">
                <a:solidFill>
                  <a:schemeClr val="bg1"/>
                </a:solidFill>
              </a:rPr>
              <a:t> le </a:t>
            </a:r>
            <a:r>
              <a:rPr lang="en-US" sz="1200" b="1" dirty="0" err="1">
                <a:solidFill>
                  <a:schemeClr val="bg1"/>
                </a:solidFill>
              </a:rPr>
              <a:t>suivi</a:t>
            </a:r>
            <a:r>
              <a:rPr lang="en-US" sz="1200" b="1" dirty="0">
                <a:solidFill>
                  <a:schemeClr val="bg1"/>
                </a:solidFill>
              </a:rPr>
              <a:t> </a:t>
            </a:r>
            <a:r>
              <a:rPr lang="en-US" sz="1200" b="1" dirty="0" err="1">
                <a:solidFill>
                  <a:schemeClr val="bg1"/>
                </a:solidFill>
              </a:rPr>
              <a:t>d’action</a:t>
            </a:r>
            <a:endParaRPr lang="fr-FR" sz="1200" b="1" dirty="0">
              <a:solidFill>
                <a:schemeClr val="bg1"/>
              </a:solidFill>
            </a:endParaRPr>
          </a:p>
        </p:txBody>
      </p:sp>
      <p:sp>
        <p:nvSpPr>
          <p:cNvPr id="35" name="Rectangle 27">
            <a:extLst>
              <a:ext uri="{FF2B5EF4-FFF2-40B4-BE49-F238E27FC236}">
                <a16:creationId xmlns:a16="http://schemas.microsoft.com/office/drawing/2014/main" id="{75F4CC35-57B4-3445-857F-98B07E4BB427}"/>
              </a:ext>
            </a:extLst>
          </p:cNvPr>
          <p:cNvSpPr txBox="1"/>
          <p:nvPr/>
        </p:nvSpPr>
        <p:spPr>
          <a:xfrm>
            <a:off x="5142878" y="5453463"/>
            <a:ext cx="3604079" cy="369332"/>
          </a:xfrm>
          <a:prstGeom prst="rect">
            <a:avLst/>
          </a:prstGeom>
          <a:solidFill>
            <a:schemeClr val="accent3">
              <a:alpha val="71000"/>
            </a:schemeClr>
          </a:solidFill>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200" b="1" dirty="0">
                <a:solidFill>
                  <a:schemeClr val="bg1"/>
                </a:solidFill>
              </a:rPr>
              <a:t> Les </a:t>
            </a:r>
            <a:r>
              <a:rPr lang="en-US" sz="1200" b="1" dirty="0" err="1">
                <a:solidFill>
                  <a:schemeClr val="bg1"/>
                </a:solidFill>
              </a:rPr>
              <a:t>programmes</a:t>
            </a:r>
            <a:r>
              <a:rPr lang="en-US" sz="1200" b="1" dirty="0">
                <a:solidFill>
                  <a:schemeClr val="bg1"/>
                </a:solidFill>
              </a:rPr>
              <a:t> et les </a:t>
            </a:r>
            <a:r>
              <a:rPr lang="en-US" sz="1200" b="1" dirty="0" err="1">
                <a:solidFill>
                  <a:schemeClr val="bg1"/>
                </a:solidFill>
              </a:rPr>
              <a:t>partenaires</a:t>
            </a:r>
            <a:endParaRPr lang="en-US" sz="1200" b="1" dirty="0">
              <a:solidFill>
                <a:schemeClr val="bg1"/>
              </a:solidFill>
            </a:endParaRPr>
          </a:p>
          <a:p>
            <a:r>
              <a:rPr lang="en-US" sz="1200" b="1" dirty="0">
                <a:solidFill>
                  <a:schemeClr val="bg1"/>
                </a:solidFill>
              </a:rPr>
              <a:t> </a:t>
            </a:r>
            <a:r>
              <a:rPr lang="en-US" sz="1200" b="1" dirty="0" err="1">
                <a:solidFill>
                  <a:schemeClr val="bg1"/>
                </a:solidFill>
              </a:rPr>
              <a:t>mettent</a:t>
            </a:r>
            <a:r>
              <a:rPr lang="en-US" sz="1200" b="1" dirty="0">
                <a:solidFill>
                  <a:schemeClr val="bg1"/>
                </a:solidFill>
              </a:rPr>
              <a:t> </a:t>
            </a:r>
            <a:r>
              <a:rPr lang="en-US" sz="1200" b="1" dirty="0" err="1">
                <a:solidFill>
                  <a:schemeClr val="bg1"/>
                </a:solidFill>
              </a:rPr>
              <a:t>en</a:t>
            </a:r>
            <a:r>
              <a:rPr lang="en-US" sz="1200" b="1" dirty="0">
                <a:solidFill>
                  <a:schemeClr val="bg1"/>
                </a:solidFill>
              </a:rPr>
              <a:t> </a:t>
            </a:r>
            <a:r>
              <a:rPr lang="en-US" sz="1200" b="1" dirty="0" err="1">
                <a:solidFill>
                  <a:schemeClr val="bg1"/>
                </a:solidFill>
              </a:rPr>
              <a:t>œuvre</a:t>
            </a:r>
            <a:r>
              <a:rPr lang="en-US" sz="1200" b="1" dirty="0">
                <a:solidFill>
                  <a:schemeClr val="bg1"/>
                </a:solidFill>
              </a:rPr>
              <a:t> les actions </a:t>
            </a:r>
            <a:r>
              <a:rPr lang="en-US" sz="1200" b="1" dirty="0" err="1">
                <a:solidFill>
                  <a:schemeClr val="bg1"/>
                </a:solidFill>
              </a:rPr>
              <a:t>recommandées</a:t>
            </a:r>
            <a:r>
              <a:rPr lang="en-US" sz="1200" b="1" dirty="0">
                <a:solidFill>
                  <a:schemeClr val="bg1"/>
                </a:solidFill>
              </a:rPr>
              <a:t>. </a:t>
            </a:r>
            <a:endParaRPr lang="fr-FR" sz="1200" b="1" dirty="0">
              <a:solidFill>
                <a:schemeClr val="bg1"/>
              </a:solidFill>
            </a:endParaRPr>
          </a:p>
        </p:txBody>
      </p:sp>
      <p:sp>
        <p:nvSpPr>
          <p:cNvPr id="36" name="Rectangle 27">
            <a:extLst>
              <a:ext uri="{FF2B5EF4-FFF2-40B4-BE49-F238E27FC236}">
                <a16:creationId xmlns:a16="http://schemas.microsoft.com/office/drawing/2014/main" id="{201C161F-3FEB-E842-8179-7C30B31C3B2C}"/>
              </a:ext>
            </a:extLst>
          </p:cNvPr>
          <p:cNvSpPr txBox="1"/>
          <p:nvPr/>
        </p:nvSpPr>
        <p:spPr>
          <a:xfrm>
            <a:off x="526967" y="5433598"/>
            <a:ext cx="3071738" cy="553998"/>
          </a:xfrm>
          <a:prstGeom prst="rect">
            <a:avLst/>
          </a:prstGeom>
          <a:solidFill>
            <a:schemeClr val="accent4">
              <a:alpha val="71000"/>
            </a:schemeClr>
          </a:solidFill>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200" b="1">
                <a:solidFill>
                  <a:schemeClr val="bg1"/>
                </a:solidFill>
              </a:rPr>
              <a:t>Les mécanismes de redevabilité existants surveillent la mise en œuvre et collectent les données.</a:t>
            </a:r>
            <a:endParaRPr lang="fr-FR" sz="1200" b="1">
              <a:solidFill>
                <a:schemeClr val="bg1"/>
              </a:solidFill>
            </a:endParaRPr>
          </a:p>
        </p:txBody>
      </p:sp>
      <p:pic>
        <p:nvPicPr>
          <p:cNvPr id="37" name="Picture 36">
            <a:extLst>
              <a:ext uri="{FF2B5EF4-FFF2-40B4-BE49-F238E27FC236}">
                <a16:creationId xmlns:a16="http://schemas.microsoft.com/office/drawing/2014/main" id="{897A4305-6C1B-D64D-BB61-36143CD19469}"/>
              </a:ext>
            </a:extLst>
          </p:cNvPr>
          <p:cNvPicPr>
            <a:picLocks noChangeAspect="1"/>
          </p:cNvPicPr>
          <p:nvPr/>
        </p:nvPicPr>
        <p:blipFill>
          <a:blip r:embed="rId11"/>
          <a:stretch>
            <a:fillRect/>
          </a:stretch>
        </p:blipFill>
        <p:spPr>
          <a:xfrm>
            <a:off x="2560613" y="2618373"/>
            <a:ext cx="3712066" cy="3036894"/>
          </a:xfrm>
          <a:prstGeom prst="rect">
            <a:avLst/>
          </a:prstGeom>
        </p:spPr>
      </p:pic>
      <p:sp>
        <p:nvSpPr>
          <p:cNvPr id="46" name="Arrow: Right 28">
            <a:extLst>
              <a:ext uri="{FF2B5EF4-FFF2-40B4-BE49-F238E27FC236}">
                <a16:creationId xmlns:a16="http://schemas.microsoft.com/office/drawing/2014/main" id="{151AB8E1-1AA8-2D43-BA07-3E05AF2A1D83}"/>
              </a:ext>
            </a:extLst>
          </p:cNvPr>
          <p:cNvSpPr/>
          <p:nvPr/>
        </p:nvSpPr>
        <p:spPr>
          <a:xfrm>
            <a:off x="3806809" y="2015791"/>
            <a:ext cx="1598863" cy="742989"/>
          </a:xfrm>
          <a:prstGeom prst="rightArrow">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tx1"/>
                </a:solidFill>
              </a:rPr>
              <a:t>Analyse</a:t>
            </a:r>
            <a:endParaRPr lang="en-US" sz="1800" dirty="0">
              <a:solidFill>
                <a:schemeClr val="tx1"/>
              </a:solidFill>
            </a:endParaRPr>
          </a:p>
        </p:txBody>
      </p:sp>
    </p:spTree>
    <p:extLst>
      <p:ext uri="{BB962C8B-B14F-4D97-AF65-F5344CB8AC3E}">
        <p14:creationId xmlns:p14="http://schemas.microsoft.com/office/powerpoint/2010/main" val="18854999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651589"/>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GB" sz="2352" dirty="0"/>
              <a:t>Examen : Utiliser la carte de score, un </a:t>
            </a:r>
            <a:r>
              <a:rPr lang="en-GB" sz="2352" dirty="0" err="1"/>
              <a:t>processus</a:t>
            </a:r>
            <a:r>
              <a:rPr lang="en-GB" sz="2352" dirty="0"/>
              <a:t> </a:t>
            </a:r>
            <a:r>
              <a:rPr lang="en-GB" sz="2352" dirty="0" err="1"/>
              <a:t>en</a:t>
            </a:r>
            <a:r>
              <a:rPr lang="en-GB" sz="2352" dirty="0"/>
              <a:t> trois étapes</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marL="0" marR="0" lvl="0" indent="0" algn="l" defTabSz="672067" rtl="0" eaLnBrk="1" fontAlgn="auto" latinLnBrk="0" hangingPunct="1">
              <a:lnSpc>
                <a:spcPct val="90000"/>
              </a:lnSpc>
              <a:spcBef>
                <a:spcPct val="0"/>
              </a:spcBef>
              <a:spcAft>
                <a:spcPts val="0"/>
              </a:spcAft>
              <a:buClrTx/>
              <a:buSzTx/>
              <a:buFontTx/>
              <a:buNone/>
              <a:tabLst/>
              <a:defRPr/>
            </a:pPr>
            <a:r>
              <a:rPr kumimoji="0" lang="en-US" sz="2352" b="0"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Analyse</a:t>
            </a:r>
            <a:r>
              <a:rPr kumimoji="0" lang="en-US"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 de la carte de score</a:t>
            </a:r>
            <a:endParaRPr kumimoji="0" lang="en-GB"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endParaRPr>
          </a:p>
        </p:txBody>
      </p:sp>
      <p:sp>
        <p:nvSpPr>
          <p:cNvPr id="20" name="TextBox 32">
            <a:extLst>
              <a:ext uri="{FF2B5EF4-FFF2-40B4-BE49-F238E27FC236}">
                <a16:creationId xmlns:a16="http://schemas.microsoft.com/office/drawing/2014/main" id="{C0C2C77B-2C26-A74B-ACBD-D6C57628073B}"/>
              </a:ext>
            </a:extLst>
          </p:cNvPr>
          <p:cNvSpPr txBox="1"/>
          <p:nvPr>
            <p:custDataLst>
              <p:tags r:id="rId1"/>
            </p:custDataLst>
          </p:nvPr>
        </p:nvSpPr>
        <p:spPr>
          <a:xfrm>
            <a:off x="486719" y="1591351"/>
            <a:ext cx="7987999" cy="4555255"/>
          </a:xfrm>
          <a:prstGeom prst="rect">
            <a:avLst/>
          </a:prstGeom>
          <a:solidFill>
            <a:schemeClr val="bg1"/>
          </a:solidFill>
          <a:ln w="19050">
            <a:solidFill>
              <a:schemeClr val="accent1"/>
            </a:solidFill>
          </a:ln>
          <a:effectLst>
            <a:outerShdw blurRad="50800" dist="38100" dir="5400000" algn="t" rotWithShape="0">
              <a:prstClr val="black">
                <a:alpha val="40000"/>
              </a:prstClr>
            </a:outerShdw>
          </a:effectLst>
        </p:spPr>
        <p:txBody>
          <a:bodyPr vert="horz" lIns="76163" tIns="76163" rIns="76163" bIns="76163" rtlCol="0" anchor="t" anchorCtr="0">
            <a:noAutofit/>
          </a:bodyPr>
          <a:lstStyle>
            <a:lvl1pPr marL="0" lvl="0" indent="0" defTabSz="895350">
              <a:buFontTx/>
              <a:buNone/>
              <a:defRPr sz="1600">
                <a:latin typeface="+mn-lt"/>
              </a:defRPr>
            </a:lvl1pPr>
            <a:lvl2pPr marL="193675" indent="-192088" defTabSz="895350">
              <a:defRPr sz="1600">
                <a:latin typeface="+mn-lt"/>
              </a:defRPr>
            </a:lvl2pPr>
            <a:lvl3pPr marL="457200" indent="-261938" defTabSz="895350">
              <a:buSzPct val="120000"/>
              <a:buChar char="–"/>
              <a:defRPr sz="1600">
                <a:latin typeface="+mn-lt"/>
              </a:defRPr>
            </a:lvl3pPr>
            <a:lvl4pPr marL="614363" indent="-155575" defTabSz="895350">
              <a:buSzPct val="120000"/>
              <a:buChar char="▫"/>
              <a:defRPr sz="1600">
                <a:latin typeface="+mn-lt"/>
              </a:defRPr>
            </a:lvl4pPr>
            <a:lvl5pPr marL="746125"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fontAlgn="base">
              <a:spcBef>
                <a:spcPct val="0"/>
              </a:spcBef>
              <a:spcAft>
                <a:spcPct val="0"/>
              </a:spcAft>
            </a:pPr>
            <a:endParaRPr lang="en-US" sz="1568" dirty="0">
              <a:solidFill>
                <a:prstClr val="black"/>
              </a:solidFill>
            </a:endParaRPr>
          </a:p>
        </p:txBody>
      </p:sp>
      <p:grpSp>
        <p:nvGrpSpPr>
          <p:cNvPr id="21" name="Group 20">
            <a:extLst>
              <a:ext uri="{FF2B5EF4-FFF2-40B4-BE49-F238E27FC236}">
                <a16:creationId xmlns:a16="http://schemas.microsoft.com/office/drawing/2014/main" id="{57120B52-81BD-1647-B3F6-67E19D3465F7}"/>
              </a:ext>
            </a:extLst>
          </p:cNvPr>
          <p:cNvGrpSpPr/>
          <p:nvPr/>
        </p:nvGrpSpPr>
        <p:grpSpPr>
          <a:xfrm>
            <a:off x="699885" y="1979255"/>
            <a:ext cx="7608057" cy="3884592"/>
            <a:chOff x="822442" y="885354"/>
            <a:chExt cx="7608506" cy="3884821"/>
          </a:xfrm>
        </p:grpSpPr>
        <p:grpSp>
          <p:nvGrpSpPr>
            <p:cNvPr id="22" name="Group 21">
              <a:extLst>
                <a:ext uri="{FF2B5EF4-FFF2-40B4-BE49-F238E27FC236}">
                  <a16:creationId xmlns:a16="http://schemas.microsoft.com/office/drawing/2014/main" id="{D9547A9B-C0F5-7349-B493-B58402E02A89}"/>
                </a:ext>
              </a:extLst>
            </p:cNvPr>
            <p:cNvGrpSpPr/>
            <p:nvPr>
              <p:custDataLst>
                <p:tags r:id="rId2"/>
              </p:custDataLst>
            </p:nvPr>
          </p:nvGrpSpPr>
          <p:grpSpPr>
            <a:xfrm>
              <a:off x="3311396" y="885354"/>
              <a:ext cx="2630599" cy="914401"/>
              <a:chOff x="2534097" y="885354"/>
              <a:chExt cx="1976408" cy="914401"/>
            </a:xfrm>
          </p:grpSpPr>
          <p:sp>
            <p:nvSpPr>
              <p:cNvPr id="51" name="Freeform 50">
                <a:extLst>
                  <a:ext uri="{FF2B5EF4-FFF2-40B4-BE49-F238E27FC236}">
                    <a16:creationId xmlns:a16="http://schemas.microsoft.com/office/drawing/2014/main" id="{0823A99B-0BC9-E441-B52B-384EF889AA20}"/>
                  </a:ext>
                </a:extLst>
              </p:cNvPr>
              <p:cNvSpPr/>
              <p:nvPr>
                <p:custDataLst>
                  <p:tags r:id="rId15"/>
                </p:custDataLst>
              </p:nvPr>
            </p:nvSpPr>
            <p:spPr bwMode="auto">
              <a:xfrm>
                <a:off x="2534097" y="885354"/>
                <a:ext cx="1976408" cy="914401"/>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49399 w 1828800"/>
                  <a:gd name="connsiteY1" fmla="*/ 1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0 w 1828800"/>
                  <a:gd name="connsiteY5" fmla="*/ 457201 h 914402"/>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7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7 w 1828800"/>
                  <a:gd name="connsiteY1" fmla="*/ 0 h 914402"/>
                  <a:gd name="connsiteX2" fmla="*/ 1828800 w 1828800"/>
                  <a:gd name="connsiteY2" fmla="*/ 457200 h 914402"/>
                  <a:gd name="connsiteX3" fmla="*/ 1710267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7 w 1828800"/>
                  <a:gd name="connsiteY1" fmla="*/ 0 h 914402"/>
                  <a:gd name="connsiteX2" fmla="*/ 1828800 w 1828800"/>
                  <a:gd name="connsiteY2" fmla="*/ 457200 h 914402"/>
                  <a:gd name="connsiteX3" fmla="*/ 1710267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710267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2">
                    <a:moveTo>
                      <a:pt x="0" y="0"/>
                    </a:moveTo>
                    <a:lnTo>
                      <a:pt x="1676501" y="0"/>
                    </a:lnTo>
                    <a:lnTo>
                      <a:pt x="1828800" y="457200"/>
                    </a:lnTo>
                    <a:lnTo>
                      <a:pt x="1676501" y="914402"/>
                    </a:lnTo>
                    <a:lnTo>
                      <a:pt x="0" y="914400"/>
                    </a:lnTo>
                    <a:lnTo>
                      <a:pt x="152299" y="457202"/>
                    </a:lnTo>
                    <a:close/>
                  </a:path>
                </a:pathLst>
              </a:custGeom>
              <a:solidFill>
                <a:schemeClr val="accent1"/>
              </a:solidFill>
              <a:ln w="9525">
                <a:noFill/>
                <a:round/>
                <a:headEnd/>
                <a:tailEnd/>
              </a:ln>
            </p:spPr>
            <p:txBody>
              <a:bodyPr wrap="none" rtlCol="0" anchor="ctr"/>
              <a:lstStyle/>
              <a:p>
                <a:pPr algn="ctr" fontAlgn="base">
                  <a:spcBef>
                    <a:spcPct val="0"/>
                  </a:spcBef>
                  <a:spcAft>
                    <a:spcPct val="0"/>
                  </a:spcAft>
                </a:pPr>
                <a:endParaRPr lang="en-US" sz="1568" b="1" dirty="0">
                  <a:solidFill>
                    <a:prstClr val="black"/>
                  </a:solidFill>
                </a:endParaRPr>
              </a:p>
            </p:txBody>
          </p:sp>
          <p:sp>
            <p:nvSpPr>
              <p:cNvPr id="52" name="TextBox 4">
                <a:extLst>
                  <a:ext uri="{FF2B5EF4-FFF2-40B4-BE49-F238E27FC236}">
                    <a16:creationId xmlns:a16="http://schemas.microsoft.com/office/drawing/2014/main" id="{2E410F16-E10C-A044-9C02-09D3DF2E22A7}"/>
                  </a:ext>
                </a:extLst>
              </p:cNvPr>
              <p:cNvSpPr txBox="1">
                <a:spLocks noChangeArrowheads="1"/>
              </p:cNvSpPr>
              <p:nvPr>
                <p:custDataLst>
                  <p:tags r:id="rId16"/>
                </p:custDataLst>
              </p:nvPr>
            </p:nvSpPr>
            <p:spPr bwMode="auto">
              <a:xfrm>
                <a:off x="3068921" y="1221354"/>
                <a:ext cx="1292967" cy="241299"/>
              </a:xfrm>
              <a:prstGeom prst="rect">
                <a:avLst/>
              </a:prstGeom>
              <a:no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a:buClr>
                    <a:srgbClr val="39302A"/>
                  </a:buClr>
                </a:pPr>
                <a:r>
                  <a:rPr lang="fr-FR" sz="1568" b="1" dirty="0">
                    <a:solidFill>
                      <a:prstClr val="black"/>
                    </a:solidFill>
                  </a:rPr>
                  <a:t>Analyser</a:t>
                </a:r>
              </a:p>
            </p:txBody>
          </p:sp>
        </p:grpSp>
        <p:grpSp>
          <p:nvGrpSpPr>
            <p:cNvPr id="38" name="Group 37">
              <a:extLst>
                <a:ext uri="{FF2B5EF4-FFF2-40B4-BE49-F238E27FC236}">
                  <a16:creationId xmlns:a16="http://schemas.microsoft.com/office/drawing/2014/main" id="{CD30F36A-59CF-944D-AF70-E1983249D395}"/>
                </a:ext>
              </a:extLst>
            </p:cNvPr>
            <p:cNvGrpSpPr/>
            <p:nvPr>
              <p:custDataLst>
                <p:tags r:id="rId3"/>
              </p:custDataLst>
            </p:nvPr>
          </p:nvGrpSpPr>
          <p:grpSpPr>
            <a:xfrm>
              <a:off x="822442" y="885354"/>
              <a:ext cx="2796906" cy="914401"/>
              <a:chOff x="722037" y="885354"/>
              <a:chExt cx="2101357" cy="914401"/>
            </a:xfrm>
          </p:grpSpPr>
          <p:sp>
            <p:nvSpPr>
              <p:cNvPr id="49" name="Freeform 48">
                <a:extLst>
                  <a:ext uri="{FF2B5EF4-FFF2-40B4-BE49-F238E27FC236}">
                    <a16:creationId xmlns:a16="http://schemas.microsoft.com/office/drawing/2014/main" id="{FF049476-976C-AC47-A24B-06A3A92F18ED}"/>
                  </a:ext>
                </a:extLst>
              </p:cNvPr>
              <p:cNvSpPr/>
              <p:nvPr>
                <p:custDataLst>
                  <p:tags r:id="rId13"/>
                </p:custDataLst>
              </p:nvPr>
            </p:nvSpPr>
            <p:spPr bwMode="auto">
              <a:xfrm>
                <a:off x="722037" y="885354"/>
                <a:ext cx="1976408" cy="914401"/>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49399 w 1828800"/>
                  <a:gd name="connsiteY1" fmla="*/ 1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0 w 1828800"/>
                  <a:gd name="connsiteY5" fmla="*/ 457201 h 914402"/>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710268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710268 w 1828800"/>
                  <a:gd name="connsiteY1" fmla="*/ 0 h 914402"/>
                  <a:gd name="connsiteX2" fmla="*/ 1828800 w 1828800"/>
                  <a:gd name="connsiteY2" fmla="*/ 457200 h 914402"/>
                  <a:gd name="connsiteX3" fmla="*/ 1710268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710268 w 1828800"/>
                  <a:gd name="connsiteY1" fmla="*/ 0 h 914402"/>
                  <a:gd name="connsiteX2" fmla="*/ 1828800 w 1828800"/>
                  <a:gd name="connsiteY2" fmla="*/ 457200 h 914402"/>
                  <a:gd name="connsiteX3" fmla="*/ 1710268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710268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2">
                    <a:moveTo>
                      <a:pt x="0" y="0"/>
                    </a:moveTo>
                    <a:lnTo>
                      <a:pt x="1676501" y="0"/>
                    </a:lnTo>
                    <a:lnTo>
                      <a:pt x="1828800" y="457200"/>
                    </a:lnTo>
                    <a:lnTo>
                      <a:pt x="1676501" y="914402"/>
                    </a:lnTo>
                    <a:lnTo>
                      <a:pt x="0" y="914400"/>
                    </a:lnTo>
                    <a:lnTo>
                      <a:pt x="0" y="457202"/>
                    </a:lnTo>
                    <a:close/>
                  </a:path>
                </a:pathLst>
              </a:custGeom>
              <a:solidFill>
                <a:schemeClr val="accent1"/>
              </a:solidFill>
              <a:ln w="9525">
                <a:noFill/>
                <a:round/>
                <a:headEnd/>
                <a:tailEnd/>
              </a:ln>
            </p:spPr>
            <p:txBody>
              <a:bodyPr wrap="none" rtlCol="0" anchor="ctr"/>
              <a:lstStyle/>
              <a:p>
                <a:pPr algn="ctr" fontAlgn="base">
                  <a:spcBef>
                    <a:spcPct val="0"/>
                  </a:spcBef>
                  <a:spcAft>
                    <a:spcPct val="0"/>
                  </a:spcAft>
                </a:pPr>
                <a:endParaRPr lang="en-US" sz="1568" b="1" dirty="0">
                  <a:solidFill>
                    <a:prstClr val="black"/>
                  </a:solidFill>
                </a:endParaRPr>
              </a:p>
            </p:txBody>
          </p:sp>
          <p:sp>
            <p:nvSpPr>
              <p:cNvPr id="50" name="TextBox 4">
                <a:extLst>
                  <a:ext uri="{FF2B5EF4-FFF2-40B4-BE49-F238E27FC236}">
                    <a16:creationId xmlns:a16="http://schemas.microsoft.com/office/drawing/2014/main" id="{373651CE-593F-4B4C-B8E6-414F1F8DAD30}"/>
                  </a:ext>
                </a:extLst>
              </p:cNvPr>
              <p:cNvSpPr txBox="1">
                <a:spLocks noChangeArrowheads="1"/>
              </p:cNvSpPr>
              <p:nvPr>
                <p:custDataLst>
                  <p:tags r:id="rId14"/>
                </p:custDataLst>
              </p:nvPr>
            </p:nvSpPr>
            <p:spPr bwMode="auto">
              <a:xfrm>
                <a:off x="1062378" y="1221904"/>
                <a:ext cx="1761016" cy="241299"/>
              </a:xfrm>
              <a:prstGeom prst="rect">
                <a:avLst/>
              </a:prstGeom>
              <a:no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a:buClr>
                    <a:srgbClr val="39302A"/>
                  </a:buClr>
                </a:pPr>
                <a:r>
                  <a:rPr lang="fr-FR" sz="1568" b="1" dirty="0">
                    <a:solidFill>
                      <a:prstClr val="black"/>
                    </a:solidFill>
                  </a:rPr>
                  <a:t>Prioriser</a:t>
                </a:r>
              </a:p>
            </p:txBody>
          </p:sp>
        </p:grpSp>
        <p:grpSp>
          <p:nvGrpSpPr>
            <p:cNvPr id="39" name="Group 38">
              <a:extLst>
                <a:ext uri="{FF2B5EF4-FFF2-40B4-BE49-F238E27FC236}">
                  <a16:creationId xmlns:a16="http://schemas.microsoft.com/office/drawing/2014/main" id="{0AB5D8EA-5641-E049-9AE7-B5CAACDAEFF5}"/>
                </a:ext>
              </a:extLst>
            </p:cNvPr>
            <p:cNvGrpSpPr/>
            <p:nvPr>
              <p:custDataLst>
                <p:tags r:id="rId4"/>
              </p:custDataLst>
            </p:nvPr>
          </p:nvGrpSpPr>
          <p:grpSpPr>
            <a:xfrm>
              <a:off x="5800349" y="885354"/>
              <a:ext cx="2630599" cy="914401"/>
              <a:chOff x="4346157" y="885354"/>
              <a:chExt cx="1976408" cy="914401"/>
            </a:xfrm>
          </p:grpSpPr>
          <p:sp>
            <p:nvSpPr>
              <p:cNvPr id="47" name="Freeform 46">
                <a:extLst>
                  <a:ext uri="{FF2B5EF4-FFF2-40B4-BE49-F238E27FC236}">
                    <a16:creationId xmlns:a16="http://schemas.microsoft.com/office/drawing/2014/main" id="{AC1CC800-66B2-1144-9E0A-978BF8EFDD4C}"/>
                  </a:ext>
                </a:extLst>
              </p:cNvPr>
              <p:cNvSpPr/>
              <p:nvPr>
                <p:custDataLst>
                  <p:tags r:id="rId11"/>
                </p:custDataLst>
              </p:nvPr>
            </p:nvSpPr>
            <p:spPr bwMode="auto">
              <a:xfrm>
                <a:off x="4346157" y="885354"/>
                <a:ext cx="1976408" cy="914401"/>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49399 w 1828800"/>
                  <a:gd name="connsiteY1" fmla="*/ 1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0 w 1828800"/>
                  <a:gd name="connsiteY5" fmla="*/ 457201 h 914402"/>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8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8 w 1828800"/>
                  <a:gd name="connsiteY1" fmla="*/ 0 h 914402"/>
                  <a:gd name="connsiteX2" fmla="*/ 1828800 w 1828800"/>
                  <a:gd name="connsiteY2" fmla="*/ 457200 h 914402"/>
                  <a:gd name="connsiteX3" fmla="*/ 1710268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8 w 1828800"/>
                  <a:gd name="connsiteY1" fmla="*/ 0 h 914402"/>
                  <a:gd name="connsiteX2" fmla="*/ 1828800 w 1828800"/>
                  <a:gd name="connsiteY2" fmla="*/ 457200 h 914402"/>
                  <a:gd name="connsiteX3" fmla="*/ 1710268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710268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2">
                    <a:moveTo>
                      <a:pt x="0" y="0"/>
                    </a:moveTo>
                    <a:lnTo>
                      <a:pt x="1676501" y="0"/>
                    </a:lnTo>
                    <a:lnTo>
                      <a:pt x="1828800" y="457200"/>
                    </a:lnTo>
                    <a:lnTo>
                      <a:pt x="1676501" y="914402"/>
                    </a:lnTo>
                    <a:lnTo>
                      <a:pt x="0" y="914400"/>
                    </a:lnTo>
                    <a:lnTo>
                      <a:pt x="152299" y="457202"/>
                    </a:lnTo>
                    <a:close/>
                  </a:path>
                </a:pathLst>
              </a:custGeom>
              <a:solidFill>
                <a:schemeClr val="accent1"/>
              </a:solidFill>
              <a:ln w="9525">
                <a:noFill/>
                <a:round/>
                <a:headEnd/>
                <a:tailEnd/>
              </a:ln>
            </p:spPr>
            <p:txBody>
              <a:bodyPr wrap="none" rtlCol="0" anchor="ctr"/>
              <a:lstStyle/>
              <a:p>
                <a:pPr algn="ctr" fontAlgn="base">
                  <a:spcBef>
                    <a:spcPct val="0"/>
                  </a:spcBef>
                  <a:spcAft>
                    <a:spcPct val="0"/>
                  </a:spcAft>
                </a:pPr>
                <a:endParaRPr lang="en-US" sz="1568" b="1" dirty="0">
                  <a:solidFill>
                    <a:prstClr val="black"/>
                  </a:solidFill>
                </a:endParaRPr>
              </a:p>
            </p:txBody>
          </p:sp>
          <p:sp>
            <p:nvSpPr>
              <p:cNvPr id="48" name="TextBox 4">
                <a:extLst>
                  <a:ext uri="{FF2B5EF4-FFF2-40B4-BE49-F238E27FC236}">
                    <a16:creationId xmlns:a16="http://schemas.microsoft.com/office/drawing/2014/main" id="{777CC747-51F9-B144-B12B-BE2014F853B7}"/>
                  </a:ext>
                </a:extLst>
              </p:cNvPr>
              <p:cNvSpPr txBox="1">
                <a:spLocks noChangeArrowheads="1"/>
              </p:cNvSpPr>
              <p:nvPr>
                <p:custDataLst>
                  <p:tags r:id="rId12"/>
                </p:custDataLst>
              </p:nvPr>
            </p:nvSpPr>
            <p:spPr bwMode="auto">
              <a:xfrm>
                <a:off x="4857872" y="1221353"/>
                <a:ext cx="1289311" cy="241299"/>
              </a:xfrm>
              <a:prstGeom prst="rect">
                <a:avLst/>
              </a:prstGeom>
              <a:no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a:buClr>
                    <a:srgbClr val="39302A"/>
                  </a:buClr>
                </a:pPr>
                <a:r>
                  <a:rPr lang="fr-FR" sz="1568" b="1">
                    <a:solidFill>
                      <a:prstClr val="black"/>
                    </a:solidFill>
                  </a:rPr>
                  <a:t>Résoudre</a:t>
                </a:r>
                <a:endParaRPr lang="fr-FR" sz="1568" b="1" dirty="0">
                  <a:solidFill>
                    <a:prstClr val="black"/>
                  </a:solidFill>
                </a:endParaRPr>
              </a:p>
            </p:txBody>
          </p:sp>
        </p:grpSp>
        <p:sp>
          <p:nvSpPr>
            <p:cNvPr id="40" name="Rectangle 286">
              <a:extLst>
                <a:ext uri="{FF2B5EF4-FFF2-40B4-BE49-F238E27FC236}">
                  <a16:creationId xmlns:a16="http://schemas.microsoft.com/office/drawing/2014/main" id="{B54F2890-58E5-924C-B73F-A96D8063D494}"/>
                </a:ext>
              </a:extLst>
            </p:cNvPr>
            <p:cNvSpPr txBox="1">
              <a:spLocks noChangeArrowheads="1"/>
            </p:cNvSpPr>
            <p:nvPr>
              <p:custDataLst>
                <p:tags r:id="rId5"/>
              </p:custDataLst>
            </p:nvPr>
          </p:nvSpPr>
          <p:spPr bwMode="auto">
            <a:xfrm>
              <a:off x="890057" y="1911606"/>
              <a:ext cx="2343912" cy="28083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marL="285591" indent="-285591">
                <a:spcAft>
                  <a:spcPts val="600"/>
                </a:spcAft>
                <a:buClr>
                  <a:srgbClr val="39302A"/>
                </a:buClr>
                <a:buFont typeface="Wingdings" pitchFamily="2" charset="2"/>
                <a:buChar char="§"/>
              </a:pPr>
              <a:r>
                <a:rPr lang="fr-FR" sz="1568" dirty="0">
                  <a:solidFill>
                    <a:prstClr val="black"/>
                  </a:solidFill>
                </a:rPr>
                <a:t>Identifier les catégories et les indicateurs en mal d’attention.</a:t>
              </a:r>
            </a:p>
            <a:p>
              <a:pPr marL="285591" indent="-285591">
                <a:spcAft>
                  <a:spcPts val="600"/>
                </a:spcAft>
                <a:buClr>
                  <a:srgbClr val="39302A"/>
                </a:buClr>
                <a:buFont typeface="Wingdings" pitchFamily="2" charset="2"/>
                <a:buChar char="§"/>
              </a:pPr>
              <a:r>
                <a:rPr lang="fr-FR" sz="1568">
                  <a:solidFill>
                    <a:prstClr val="black"/>
                  </a:solidFill>
                </a:rPr>
                <a:t>Déterminer les zones sous-nationales les plus / les moins performantes.</a:t>
              </a:r>
            </a:p>
            <a:p>
              <a:pPr marL="285591" indent="-285591">
                <a:spcAft>
                  <a:spcPts val="600"/>
                </a:spcAft>
                <a:buClr>
                  <a:srgbClr val="39302A"/>
                </a:buClr>
                <a:buFont typeface="Wingdings" pitchFamily="2" charset="2"/>
                <a:buChar char="§"/>
              </a:pPr>
              <a:r>
                <a:rPr lang="fr-FR" sz="1568" dirty="0">
                  <a:solidFill>
                    <a:prstClr val="black"/>
                  </a:solidFill>
                </a:rPr>
                <a:t>Évaluer si les performances s’améliorent ou empirent. </a:t>
              </a:r>
            </a:p>
          </p:txBody>
        </p:sp>
        <p:sp>
          <p:nvSpPr>
            <p:cNvPr id="41" name="Rectangle 286">
              <a:extLst>
                <a:ext uri="{FF2B5EF4-FFF2-40B4-BE49-F238E27FC236}">
                  <a16:creationId xmlns:a16="http://schemas.microsoft.com/office/drawing/2014/main" id="{C97D691A-1AC3-8D43-AC47-4501F0E9E07F}"/>
                </a:ext>
              </a:extLst>
            </p:cNvPr>
            <p:cNvSpPr txBox="1">
              <a:spLocks noChangeArrowheads="1"/>
            </p:cNvSpPr>
            <p:nvPr>
              <p:custDataLst>
                <p:tags r:id="rId6"/>
              </p:custDataLst>
            </p:nvPr>
          </p:nvSpPr>
          <p:spPr bwMode="auto">
            <a:xfrm>
              <a:off x="3453041" y="1911606"/>
              <a:ext cx="2269881" cy="28585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marL="285591" indent="-285591">
                <a:spcAft>
                  <a:spcPts val="600"/>
                </a:spcAft>
                <a:buClr>
                  <a:srgbClr val="39302A"/>
                </a:buClr>
                <a:buFont typeface="Wingdings" pitchFamily="2" charset="2"/>
                <a:buChar char="§"/>
              </a:pPr>
              <a:r>
                <a:rPr lang="fr-FR" sz="1568" dirty="0">
                  <a:solidFill>
                    <a:prstClr val="black"/>
                  </a:solidFill>
                </a:rPr>
                <a:t>Documenter les causes profondes des performances.</a:t>
              </a:r>
            </a:p>
            <a:p>
              <a:pPr marL="285591" indent="-285591">
                <a:spcAft>
                  <a:spcPts val="600"/>
                </a:spcAft>
                <a:buClr>
                  <a:srgbClr val="39302A"/>
                </a:buClr>
                <a:buFont typeface="Wingdings" pitchFamily="2" charset="2"/>
                <a:buChar char="§"/>
              </a:pPr>
              <a:r>
                <a:rPr lang="fr-FR" sz="1568" dirty="0">
                  <a:solidFill>
                    <a:prstClr val="black"/>
                  </a:solidFill>
                </a:rPr>
                <a:t>Déterminer les facteurs qui impactent le plus les performances.</a:t>
              </a:r>
            </a:p>
            <a:p>
              <a:pPr marL="285591" indent="-285591">
                <a:spcAft>
                  <a:spcPts val="600"/>
                </a:spcAft>
                <a:buClr>
                  <a:srgbClr val="39302A"/>
                </a:buClr>
                <a:buFont typeface="Wingdings" pitchFamily="2" charset="2"/>
                <a:buChar char="§"/>
              </a:pPr>
              <a:r>
                <a:rPr lang="fr-FR" sz="1568" dirty="0">
                  <a:solidFill>
                    <a:prstClr val="black"/>
                  </a:solidFill>
                </a:rPr>
                <a:t>Considérer la probabilité de persistance des performances.</a:t>
              </a:r>
            </a:p>
          </p:txBody>
        </p:sp>
        <p:sp>
          <p:nvSpPr>
            <p:cNvPr id="42" name="Rectangle 286">
              <a:extLst>
                <a:ext uri="{FF2B5EF4-FFF2-40B4-BE49-F238E27FC236}">
                  <a16:creationId xmlns:a16="http://schemas.microsoft.com/office/drawing/2014/main" id="{F328BC2F-0B56-AA47-8A3E-276818E280C1}"/>
                </a:ext>
              </a:extLst>
            </p:cNvPr>
            <p:cNvSpPr txBox="1">
              <a:spLocks noChangeArrowheads="1"/>
            </p:cNvSpPr>
            <p:nvPr>
              <p:custDataLst>
                <p:tags r:id="rId7"/>
              </p:custDataLst>
            </p:nvPr>
          </p:nvSpPr>
          <p:spPr bwMode="auto">
            <a:xfrm>
              <a:off x="5941995" y="1911606"/>
              <a:ext cx="2234254" cy="22486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marL="285591" indent="-285591">
                <a:spcAft>
                  <a:spcPts val="600"/>
                </a:spcAft>
                <a:buClr>
                  <a:srgbClr val="39302A"/>
                </a:buClr>
                <a:buFont typeface="Wingdings" pitchFamily="2" charset="2"/>
                <a:buChar char="§"/>
              </a:pPr>
              <a:r>
                <a:rPr lang="fr-FR" sz="1568">
                  <a:solidFill>
                    <a:prstClr val="black"/>
                  </a:solidFill>
                </a:rPr>
                <a:t>Élaborer des mesures/actions robustes et concrètes pour améliorer les performances.</a:t>
              </a:r>
            </a:p>
            <a:p>
              <a:pPr marL="285591" indent="-285591">
                <a:spcAft>
                  <a:spcPts val="600"/>
                </a:spcAft>
                <a:buClr>
                  <a:srgbClr val="39302A"/>
                </a:buClr>
                <a:buFont typeface="Wingdings" pitchFamily="2" charset="2"/>
                <a:buChar char="§"/>
              </a:pPr>
              <a:r>
                <a:rPr lang="fr-FR" sz="1568">
                  <a:solidFill>
                    <a:prstClr val="black"/>
                  </a:solidFill>
                </a:rPr>
                <a:t>Entrer les mesures/actions dans la carte de score et les suivre.</a:t>
              </a:r>
              <a:endParaRPr lang="fr-FR" sz="1568" dirty="0">
                <a:solidFill>
                  <a:prstClr val="black"/>
                </a:solidFill>
              </a:endParaRPr>
            </a:p>
          </p:txBody>
        </p:sp>
        <p:sp>
          <p:nvSpPr>
            <p:cNvPr id="43" name="TextBox 25">
              <a:extLst>
                <a:ext uri="{FF2B5EF4-FFF2-40B4-BE49-F238E27FC236}">
                  <a16:creationId xmlns:a16="http://schemas.microsoft.com/office/drawing/2014/main" id="{39B15BAA-898D-254A-9586-C03DDB55F8ED}"/>
                </a:ext>
              </a:extLst>
            </p:cNvPr>
            <p:cNvSpPr txBox="1"/>
            <p:nvPr>
              <p:custDataLst>
                <p:tags r:id="rId8"/>
              </p:custDataLst>
            </p:nvPr>
          </p:nvSpPr>
          <p:spPr>
            <a:xfrm>
              <a:off x="890057" y="1191796"/>
              <a:ext cx="301515" cy="301515"/>
            </a:xfrm>
            <a:prstGeom prst="ellipse">
              <a:avLst/>
            </a:prstGeom>
            <a:solidFill>
              <a:schemeClr val="accent3"/>
            </a:solidFill>
            <a:ln w="28575">
              <a:solidFill>
                <a:schemeClr val="bg1"/>
              </a:solidFill>
            </a:ln>
            <a:effectLst>
              <a:outerShdw blurRad="50800" dist="38100" dir="5400000" algn="t" rotWithShape="0">
                <a:prstClr val="black">
                  <a:alpha val="40000"/>
                </a:prstClr>
              </a:outerShdw>
            </a:effectLst>
          </p:spPr>
          <p:txBody>
            <a:bodyPr vert="horz" lIns="3809" tIns="0" rIns="3809" bIns="0" rtlCol="0" anchor="ctr" anchorCtr="1">
              <a:noAutofit/>
            </a:bodyPr>
            <a:lstStyle>
              <a:lvl1pPr marL="0" lvl="0" indent="0" defTabSz="895350">
                <a:buFontTx/>
                <a:buNone/>
                <a:defRPr sz="1600">
                  <a:latin typeface="+mn-lt"/>
                </a:defRPr>
              </a:lvl1pPr>
              <a:lvl2pPr marL="193675" indent="-192088" defTabSz="895350">
                <a:defRPr sz="1600">
                  <a:latin typeface="+mn-lt"/>
                </a:defRPr>
              </a:lvl2pPr>
              <a:lvl3pPr marL="457200" indent="-261938" defTabSz="895350">
                <a:buSzPct val="120000"/>
                <a:buChar char="–"/>
                <a:defRPr sz="1600">
                  <a:latin typeface="+mn-lt"/>
                </a:defRPr>
              </a:lvl3pPr>
              <a:lvl4pPr marL="614363" indent="-155575" defTabSz="895350">
                <a:buSzPct val="120000"/>
                <a:buChar char="▫"/>
                <a:defRPr sz="1600">
                  <a:latin typeface="+mn-lt"/>
                </a:defRPr>
              </a:lvl4pPr>
              <a:lvl5pPr marL="746125"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algn="ctr" fontAlgn="base">
                <a:spcBef>
                  <a:spcPct val="0"/>
                </a:spcBef>
                <a:spcAft>
                  <a:spcPct val="0"/>
                </a:spcAft>
              </a:pPr>
              <a:r>
                <a:rPr lang="fr-FR" sz="1568" dirty="0">
                  <a:solidFill>
                    <a:prstClr val="white"/>
                  </a:solidFill>
                </a:rPr>
                <a:t>A</a:t>
              </a:r>
            </a:p>
          </p:txBody>
        </p:sp>
        <p:sp>
          <p:nvSpPr>
            <p:cNvPr id="44" name="TextBox 25">
              <a:extLst>
                <a:ext uri="{FF2B5EF4-FFF2-40B4-BE49-F238E27FC236}">
                  <a16:creationId xmlns:a16="http://schemas.microsoft.com/office/drawing/2014/main" id="{8D91671C-BA61-3A4A-B8CD-22990758D21F}"/>
                </a:ext>
              </a:extLst>
            </p:cNvPr>
            <p:cNvSpPr txBox="1"/>
            <p:nvPr>
              <p:custDataLst>
                <p:tags r:id="rId9"/>
              </p:custDataLst>
            </p:nvPr>
          </p:nvSpPr>
          <p:spPr>
            <a:xfrm>
              <a:off x="3598083" y="1191796"/>
              <a:ext cx="301515" cy="301515"/>
            </a:xfrm>
            <a:prstGeom prst="ellipse">
              <a:avLst/>
            </a:prstGeom>
            <a:solidFill>
              <a:schemeClr val="accent3"/>
            </a:solidFill>
            <a:ln w="28575">
              <a:solidFill>
                <a:schemeClr val="bg1"/>
              </a:solidFill>
            </a:ln>
            <a:effectLst>
              <a:outerShdw blurRad="50800" dist="38100" dir="5400000" algn="t" rotWithShape="0">
                <a:prstClr val="black">
                  <a:alpha val="40000"/>
                </a:prstClr>
              </a:outerShdw>
            </a:effectLst>
          </p:spPr>
          <p:txBody>
            <a:bodyPr vert="horz" lIns="3809" tIns="0" rIns="3809" bIns="0" rtlCol="0" anchor="ctr" anchorCtr="1">
              <a:noAutofit/>
            </a:bodyPr>
            <a:lstStyle>
              <a:lvl1pPr marL="0" lvl="0" indent="0" defTabSz="895350">
                <a:buFontTx/>
                <a:buNone/>
                <a:defRPr sz="1600">
                  <a:latin typeface="+mn-lt"/>
                </a:defRPr>
              </a:lvl1pPr>
              <a:lvl2pPr marL="193675" indent="-192088" defTabSz="895350">
                <a:defRPr sz="1600">
                  <a:latin typeface="+mn-lt"/>
                </a:defRPr>
              </a:lvl2pPr>
              <a:lvl3pPr marL="457200" indent="-261938" defTabSz="895350">
                <a:buSzPct val="120000"/>
                <a:buChar char="–"/>
                <a:defRPr sz="1600">
                  <a:latin typeface="+mn-lt"/>
                </a:defRPr>
              </a:lvl3pPr>
              <a:lvl4pPr marL="614363" indent="-155575" defTabSz="895350">
                <a:buSzPct val="120000"/>
                <a:buChar char="▫"/>
                <a:defRPr sz="1600">
                  <a:latin typeface="+mn-lt"/>
                </a:defRPr>
              </a:lvl4pPr>
              <a:lvl5pPr marL="746125"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algn="ctr" fontAlgn="base">
                <a:spcBef>
                  <a:spcPct val="0"/>
                </a:spcBef>
                <a:spcAft>
                  <a:spcPct val="0"/>
                </a:spcAft>
              </a:pPr>
              <a:r>
                <a:rPr lang="fr-FR" sz="1568" dirty="0">
                  <a:solidFill>
                    <a:prstClr val="white"/>
                  </a:solidFill>
                </a:rPr>
                <a:t>B</a:t>
              </a:r>
            </a:p>
          </p:txBody>
        </p:sp>
        <p:sp>
          <p:nvSpPr>
            <p:cNvPr id="45" name="TextBox 25">
              <a:extLst>
                <a:ext uri="{FF2B5EF4-FFF2-40B4-BE49-F238E27FC236}">
                  <a16:creationId xmlns:a16="http://schemas.microsoft.com/office/drawing/2014/main" id="{AD817136-76F5-D442-AD59-A0464285ABFD}"/>
                </a:ext>
              </a:extLst>
            </p:cNvPr>
            <p:cNvSpPr txBox="1"/>
            <p:nvPr>
              <p:custDataLst>
                <p:tags r:id="rId10"/>
              </p:custDataLst>
            </p:nvPr>
          </p:nvSpPr>
          <p:spPr>
            <a:xfrm>
              <a:off x="6087036" y="1191796"/>
              <a:ext cx="301515" cy="301515"/>
            </a:xfrm>
            <a:prstGeom prst="ellipse">
              <a:avLst/>
            </a:prstGeom>
            <a:solidFill>
              <a:schemeClr val="accent3"/>
            </a:solidFill>
            <a:ln w="28575">
              <a:solidFill>
                <a:schemeClr val="bg1"/>
              </a:solidFill>
            </a:ln>
            <a:effectLst>
              <a:outerShdw blurRad="50800" dist="38100" dir="5400000" algn="t" rotWithShape="0">
                <a:prstClr val="black">
                  <a:alpha val="40000"/>
                </a:prstClr>
              </a:outerShdw>
            </a:effectLst>
          </p:spPr>
          <p:txBody>
            <a:bodyPr vert="horz" lIns="3809" tIns="0" rIns="3809" bIns="0" rtlCol="0" anchor="ctr" anchorCtr="1">
              <a:noAutofit/>
            </a:bodyPr>
            <a:lstStyle>
              <a:lvl1pPr marL="0" lvl="0" indent="0" defTabSz="895350">
                <a:buFontTx/>
                <a:buNone/>
                <a:defRPr sz="1600">
                  <a:latin typeface="+mn-lt"/>
                </a:defRPr>
              </a:lvl1pPr>
              <a:lvl2pPr marL="193675" indent="-192088" defTabSz="895350">
                <a:defRPr sz="1600">
                  <a:latin typeface="+mn-lt"/>
                </a:defRPr>
              </a:lvl2pPr>
              <a:lvl3pPr marL="457200" indent="-261938" defTabSz="895350">
                <a:buSzPct val="120000"/>
                <a:buChar char="–"/>
                <a:defRPr sz="1600">
                  <a:latin typeface="+mn-lt"/>
                </a:defRPr>
              </a:lvl3pPr>
              <a:lvl4pPr marL="614363" indent="-155575" defTabSz="895350">
                <a:buSzPct val="120000"/>
                <a:buChar char="▫"/>
                <a:defRPr sz="1600">
                  <a:latin typeface="+mn-lt"/>
                </a:defRPr>
              </a:lvl4pPr>
              <a:lvl5pPr marL="746125"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algn="ctr" fontAlgn="base">
                <a:spcBef>
                  <a:spcPct val="0"/>
                </a:spcBef>
                <a:spcAft>
                  <a:spcPct val="0"/>
                </a:spcAft>
              </a:pPr>
              <a:r>
                <a:rPr lang="fr-FR" sz="1568" dirty="0">
                  <a:solidFill>
                    <a:prstClr val="white"/>
                  </a:solidFill>
                </a:rPr>
                <a:t>C</a:t>
              </a:r>
            </a:p>
          </p:txBody>
        </p:sp>
      </p:grpSp>
    </p:spTree>
    <p:extLst>
      <p:ext uri="{BB962C8B-B14F-4D97-AF65-F5344CB8AC3E}">
        <p14:creationId xmlns:p14="http://schemas.microsoft.com/office/powerpoint/2010/main" val="10353799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651589"/>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GB" sz="2352" dirty="0"/>
              <a:t>Comment </a:t>
            </a:r>
            <a:r>
              <a:rPr lang="en-GB" sz="2352" dirty="0" err="1"/>
              <a:t>prioriser</a:t>
            </a:r>
            <a:r>
              <a:rPr lang="en-GB" sz="2352" dirty="0"/>
              <a:t> les </a:t>
            </a:r>
            <a:r>
              <a:rPr lang="en-GB" sz="2352" dirty="0" err="1"/>
              <a:t>régions</a:t>
            </a:r>
            <a:r>
              <a:rPr lang="en-GB" sz="2352" dirty="0"/>
              <a:t> et les </a:t>
            </a:r>
            <a:r>
              <a:rPr lang="en-GB" sz="2352" dirty="0" err="1"/>
              <a:t>indicateurs</a:t>
            </a:r>
            <a:r>
              <a:rPr lang="en-GB" sz="2352" dirty="0"/>
              <a:t>…</a:t>
            </a:r>
            <a:br>
              <a:rPr lang="en-GB" sz="2352" dirty="0"/>
            </a:br>
            <a:endParaRPr lang="en-GB" sz="2352" dirty="0"/>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marL="0" marR="0" lvl="0" indent="0" algn="l" defTabSz="672067" rtl="0" eaLnBrk="1" fontAlgn="auto" latinLnBrk="0" hangingPunct="1">
              <a:lnSpc>
                <a:spcPct val="90000"/>
              </a:lnSpc>
              <a:spcBef>
                <a:spcPct val="0"/>
              </a:spcBef>
              <a:spcAft>
                <a:spcPts val="0"/>
              </a:spcAft>
              <a:buClrTx/>
              <a:buSzTx/>
              <a:buFontTx/>
              <a:buNone/>
              <a:tabLst/>
              <a:defRPr/>
            </a:pPr>
            <a:r>
              <a:rPr kumimoji="0" lang="en-US" sz="2352" b="0"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Analyse</a:t>
            </a:r>
            <a:r>
              <a:rPr kumimoji="0" lang="en-US"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 de la carte de score</a:t>
            </a:r>
            <a:endParaRPr kumimoji="0" lang="en-GB"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endParaRPr>
          </a:p>
        </p:txBody>
      </p:sp>
      <p:pic>
        <p:nvPicPr>
          <p:cNvPr id="23" name="Picture 22">
            <a:extLst>
              <a:ext uri="{FF2B5EF4-FFF2-40B4-BE49-F238E27FC236}">
                <a16:creationId xmlns:a16="http://schemas.microsoft.com/office/drawing/2014/main" id="{A72FFE06-2D1C-2848-808B-55DBA2A98CFC}"/>
              </a:ext>
            </a:extLst>
          </p:cNvPr>
          <p:cNvPicPr>
            <a:picLocks noChangeAspect="1"/>
          </p:cNvPicPr>
          <p:nvPr/>
        </p:nvPicPr>
        <p:blipFill>
          <a:blip r:embed="rId2"/>
          <a:stretch>
            <a:fillRect/>
          </a:stretch>
        </p:blipFill>
        <p:spPr>
          <a:xfrm>
            <a:off x="87916" y="2207264"/>
            <a:ext cx="8861317" cy="4107749"/>
          </a:xfrm>
          <a:prstGeom prst="rect">
            <a:avLst/>
          </a:prstGeom>
        </p:spPr>
      </p:pic>
      <p:pic>
        <p:nvPicPr>
          <p:cNvPr id="24" name="Picture 23">
            <a:extLst>
              <a:ext uri="{FF2B5EF4-FFF2-40B4-BE49-F238E27FC236}">
                <a16:creationId xmlns:a16="http://schemas.microsoft.com/office/drawing/2014/main" id="{5A572021-401A-C44D-BE7C-20236A13AD1A}"/>
              </a:ext>
            </a:extLst>
          </p:cNvPr>
          <p:cNvPicPr>
            <a:picLocks noChangeAspect="1"/>
          </p:cNvPicPr>
          <p:nvPr/>
        </p:nvPicPr>
        <p:blipFill rotWithShape="1">
          <a:blip r:embed="rId3"/>
          <a:srcRect l="2757" t="7982" r="2342" b="11961"/>
          <a:stretch/>
        </p:blipFill>
        <p:spPr>
          <a:xfrm>
            <a:off x="3098743" y="2435212"/>
            <a:ext cx="2955904" cy="642872"/>
          </a:xfrm>
          <a:prstGeom prst="rect">
            <a:avLst/>
          </a:prstGeom>
        </p:spPr>
      </p:pic>
      <p:cxnSp>
        <p:nvCxnSpPr>
          <p:cNvPr id="25" name="Straight Connector 24">
            <a:extLst>
              <a:ext uri="{FF2B5EF4-FFF2-40B4-BE49-F238E27FC236}">
                <a16:creationId xmlns:a16="http://schemas.microsoft.com/office/drawing/2014/main" id="{29C07CC9-DE8C-044F-8B83-48527B1726CC}"/>
              </a:ext>
            </a:extLst>
          </p:cNvPr>
          <p:cNvCxnSpPr>
            <a:cxnSpLocks/>
          </p:cNvCxnSpPr>
          <p:nvPr/>
        </p:nvCxnSpPr>
        <p:spPr>
          <a:xfrm flipH="1" flipV="1">
            <a:off x="1857598" y="2092526"/>
            <a:ext cx="1150232" cy="576871"/>
          </a:xfrm>
          <a:prstGeom prst="line">
            <a:avLst/>
          </a:prstGeom>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3048D8A3-A362-004B-B421-F442413F7525}"/>
              </a:ext>
            </a:extLst>
          </p:cNvPr>
          <p:cNvSpPr txBox="1"/>
          <p:nvPr/>
        </p:nvSpPr>
        <p:spPr>
          <a:xfrm>
            <a:off x="1357682" y="1784494"/>
            <a:ext cx="1271274" cy="333617"/>
          </a:xfrm>
          <a:prstGeom prst="rect">
            <a:avLst/>
          </a:prstGeom>
          <a:noFill/>
        </p:spPr>
        <p:txBody>
          <a:bodyPr wrap="square" rtlCol="0">
            <a:spAutoFit/>
          </a:bodyPr>
          <a:lstStyle/>
          <a:p>
            <a:r>
              <a:rPr lang="en-US" sz="1568" dirty="0"/>
              <a:t>Couleur</a:t>
            </a:r>
          </a:p>
        </p:txBody>
      </p:sp>
      <p:cxnSp>
        <p:nvCxnSpPr>
          <p:cNvPr id="27" name="Straight Connector 26">
            <a:extLst>
              <a:ext uri="{FF2B5EF4-FFF2-40B4-BE49-F238E27FC236}">
                <a16:creationId xmlns:a16="http://schemas.microsoft.com/office/drawing/2014/main" id="{2023391B-5B42-5040-B8F0-86ECF8A71971}"/>
              </a:ext>
            </a:extLst>
          </p:cNvPr>
          <p:cNvCxnSpPr>
            <a:cxnSpLocks/>
          </p:cNvCxnSpPr>
          <p:nvPr/>
        </p:nvCxnSpPr>
        <p:spPr>
          <a:xfrm flipH="1" flipV="1">
            <a:off x="4259721" y="2059128"/>
            <a:ext cx="448918" cy="376084"/>
          </a:xfrm>
          <a:prstGeom prst="line">
            <a:avLst/>
          </a:prstGeom>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BE966224-E3B4-4447-B24D-BA254D41DCB9}"/>
              </a:ext>
            </a:extLst>
          </p:cNvPr>
          <p:cNvSpPr txBox="1"/>
          <p:nvPr/>
        </p:nvSpPr>
        <p:spPr>
          <a:xfrm>
            <a:off x="3845082" y="1766100"/>
            <a:ext cx="1271274" cy="333617"/>
          </a:xfrm>
          <a:prstGeom prst="rect">
            <a:avLst/>
          </a:prstGeom>
          <a:noFill/>
        </p:spPr>
        <p:txBody>
          <a:bodyPr wrap="square" rtlCol="0">
            <a:spAutoFit/>
          </a:bodyPr>
          <a:lstStyle/>
          <a:p>
            <a:r>
              <a:rPr lang="en-US" sz="1568" dirty="0" err="1"/>
              <a:t>Flèche</a:t>
            </a:r>
            <a:endParaRPr lang="en-US" sz="1568" dirty="0"/>
          </a:p>
        </p:txBody>
      </p:sp>
      <p:cxnSp>
        <p:nvCxnSpPr>
          <p:cNvPr id="29" name="Straight Connector 28">
            <a:extLst>
              <a:ext uri="{FF2B5EF4-FFF2-40B4-BE49-F238E27FC236}">
                <a16:creationId xmlns:a16="http://schemas.microsoft.com/office/drawing/2014/main" id="{9E2BB5DA-2356-3547-BBF8-37CD3D6FBB70}"/>
              </a:ext>
            </a:extLst>
          </p:cNvPr>
          <p:cNvCxnSpPr>
            <a:cxnSpLocks/>
          </p:cNvCxnSpPr>
          <p:nvPr/>
        </p:nvCxnSpPr>
        <p:spPr>
          <a:xfrm>
            <a:off x="3098743" y="3078084"/>
            <a:ext cx="131475" cy="2209149"/>
          </a:xfrm>
          <a:prstGeom prst="line">
            <a:avLst/>
          </a:prstGeom>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7F78C8B2-77CA-6E46-8A21-6073CE23655B}"/>
              </a:ext>
            </a:extLst>
          </p:cNvPr>
          <p:cNvCxnSpPr>
            <a:cxnSpLocks/>
          </p:cNvCxnSpPr>
          <p:nvPr/>
        </p:nvCxnSpPr>
        <p:spPr>
          <a:xfrm flipH="1">
            <a:off x="3921497" y="3039746"/>
            <a:ext cx="2133150" cy="2247487"/>
          </a:xfrm>
          <a:prstGeom prst="line">
            <a:avLst/>
          </a:prstGeom>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4B105B23-67B6-F048-A490-88D0B5A0DDA7}"/>
              </a:ext>
            </a:extLst>
          </p:cNvPr>
          <p:cNvCxnSpPr>
            <a:cxnSpLocks/>
            <a:stCxn id="24" idx="3"/>
          </p:cNvCxnSpPr>
          <p:nvPr/>
        </p:nvCxnSpPr>
        <p:spPr>
          <a:xfrm flipV="1">
            <a:off x="6054647" y="2121939"/>
            <a:ext cx="1049193" cy="634709"/>
          </a:xfrm>
          <a:prstGeom prst="line">
            <a:avLst/>
          </a:prstGeom>
          <a:ln/>
        </p:spPr>
        <p:style>
          <a:lnRef idx="1">
            <a:schemeClr val="dk1"/>
          </a:lnRef>
          <a:fillRef idx="0">
            <a:schemeClr val="dk1"/>
          </a:fillRef>
          <a:effectRef idx="0">
            <a:schemeClr val="dk1"/>
          </a:effectRef>
          <a:fontRef idx="minor">
            <a:schemeClr val="tx1"/>
          </a:fontRef>
        </p:style>
      </p:cxnSp>
      <p:sp>
        <p:nvSpPr>
          <p:cNvPr id="32" name="TextBox 31">
            <a:extLst>
              <a:ext uri="{FF2B5EF4-FFF2-40B4-BE49-F238E27FC236}">
                <a16:creationId xmlns:a16="http://schemas.microsoft.com/office/drawing/2014/main" id="{4A339A98-D570-FD4F-B533-6F7E631870FB}"/>
              </a:ext>
            </a:extLst>
          </p:cNvPr>
          <p:cNvSpPr txBox="1"/>
          <p:nvPr/>
        </p:nvSpPr>
        <p:spPr>
          <a:xfrm>
            <a:off x="6277334" y="1788322"/>
            <a:ext cx="2258738" cy="333617"/>
          </a:xfrm>
          <a:prstGeom prst="rect">
            <a:avLst/>
          </a:prstGeom>
          <a:noFill/>
        </p:spPr>
        <p:txBody>
          <a:bodyPr wrap="square" rtlCol="0">
            <a:spAutoFit/>
          </a:bodyPr>
          <a:lstStyle/>
          <a:p>
            <a:r>
              <a:rPr lang="en-US" sz="1568" dirty="0" err="1"/>
              <a:t>Valeur</a:t>
            </a:r>
            <a:r>
              <a:rPr lang="en-US" sz="1568" dirty="0"/>
              <a:t> des </a:t>
            </a:r>
            <a:r>
              <a:rPr lang="en-US" sz="1568" dirty="0" err="1"/>
              <a:t>données</a:t>
            </a:r>
            <a:endParaRPr lang="en-US" sz="1568" dirty="0"/>
          </a:p>
        </p:txBody>
      </p:sp>
      <p:sp>
        <p:nvSpPr>
          <p:cNvPr id="33" name="Title 1">
            <a:extLst>
              <a:ext uri="{FF2B5EF4-FFF2-40B4-BE49-F238E27FC236}">
                <a16:creationId xmlns:a16="http://schemas.microsoft.com/office/drawing/2014/main" id="{2298A00F-76D9-A84A-B14E-684B4410CEBD}"/>
              </a:ext>
            </a:extLst>
          </p:cNvPr>
          <p:cNvSpPr txBox="1">
            <a:spLocks/>
          </p:cNvSpPr>
          <p:nvPr/>
        </p:nvSpPr>
        <p:spPr>
          <a:xfrm>
            <a:off x="2655541" y="1378997"/>
            <a:ext cx="3621793" cy="333617"/>
          </a:xfrm>
          <a:prstGeom prst="rect">
            <a:avLst/>
          </a:prstGeom>
          <a:solidFill>
            <a:schemeClr val="accent1"/>
          </a:solidFill>
        </p:spPr>
        <p:txBody>
          <a:bodyPr vert="horz" wrap="square" lIns="0" tIns="0" rIns="0" bIns="0" rtlCol="0" anchor="ctr">
            <a:normAutofit fontScale="97500"/>
          </a:bodyPr>
          <a:lstStyle>
            <a:lvl1pPr algn="l" defTabSz="672067" rtl="0" eaLnBrk="1" latinLnBrk="0" hangingPunct="1">
              <a:lnSpc>
                <a:spcPct val="90000"/>
              </a:lnSpc>
              <a:spcBef>
                <a:spcPct val="0"/>
              </a:spcBef>
              <a:buNone/>
              <a:defRPr sz="3136" b="1" kern="1200" baseline="0">
                <a:solidFill>
                  <a:schemeClr val="tx1">
                    <a:lumMod val="75000"/>
                    <a:lumOff val="25000"/>
                  </a:schemeClr>
                </a:solidFill>
                <a:latin typeface="Arial" panose="020B0604020202020204" pitchFamily="34" charset="0"/>
                <a:ea typeface="+mj-ea"/>
                <a:cs typeface="Arial" panose="020B0604020202020204" pitchFamily="34" charset="0"/>
              </a:defRPr>
            </a:lvl1pPr>
          </a:lstStyle>
          <a:p>
            <a:pPr algn="ctr" fontAlgn="auto">
              <a:spcAft>
                <a:spcPts val="0"/>
              </a:spcAft>
            </a:pPr>
            <a:r>
              <a:rPr lang="fr-FR" sz="1600" dirty="0"/>
              <a:t>Chaque cellule a trois dimensions…</a:t>
            </a:r>
            <a:endParaRPr lang="en-US" sz="1600" dirty="0"/>
          </a:p>
        </p:txBody>
      </p:sp>
    </p:spTree>
    <p:extLst>
      <p:ext uri="{BB962C8B-B14F-4D97-AF65-F5344CB8AC3E}">
        <p14:creationId xmlns:p14="http://schemas.microsoft.com/office/powerpoint/2010/main" val="21068753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68" y="760321"/>
            <a:ext cx="8065294" cy="482568"/>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sz="2352" dirty="0"/>
              <a:t>Trois analyses aident à identifier et prioriser les régions et les indicateurs qui nécessitent peut-être une intervention</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Comment analyser une carte de score</a:t>
            </a:r>
          </a:p>
        </p:txBody>
      </p:sp>
      <p:grpSp>
        <p:nvGrpSpPr>
          <p:cNvPr id="4" name="Group 3">
            <a:extLst>
              <a:ext uri="{FF2B5EF4-FFF2-40B4-BE49-F238E27FC236}">
                <a16:creationId xmlns:a16="http://schemas.microsoft.com/office/drawing/2014/main" id="{7F581C83-DA76-4A30-A4D0-8E963EB1C574}"/>
              </a:ext>
            </a:extLst>
          </p:cNvPr>
          <p:cNvGrpSpPr/>
          <p:nvPr>
            <p:custDataLst>
              <p:tags r:id="rId2"/>
            </p:custDataLst>
          </p:nvPr>
        </p:nvGrpSpPr>
        <p:grpSpPr>
          <a:xfrm>
            <a:off x="809706" y="1791601"/>
            <a:ext cx="7188395" cy="2170080"/>
            <a:chOff x="691878" y="2535756"/>
            <a:chExt cx="7189244" cy="2170336"/>
          </a:xfrm>
        </p:grpSpPr>
        <p:pic>
          <p:nvPicPr>
            <p:cNvPr id="5" name="Picture 4" descr="Screen Clipping">
              <a:extLst>
                <a:ext uri="{FF2B5EF4-FFF2-40B4-BE49-F238E27FC236}">
                  <a16:creationId xmlns:a16="http://schemas.microsoft.com/office/drawing/2014/main" id="{43F2F837-858F-42AA-86C0-0CE15272F07C}"/>
                </a:ext>
              </a:extLst>
            </p:cNvPr>
            <p:cNvPicPr>
              <a:picLocks noChangeAspect="1"/>
            </p:cNvPicPr>
            <p:nvPr>
              <p:custDataLst>
                <p:tags r:id="rId4"/>
              </p:custDataLst>
            </p:nvPr>
          </p:nvPicPr>
          <p:blipFill rotWithShape="1">
            <a:blip r:embed="rId46" cstate="print">
              <a:extLst>
                <a:ext uri="{28A0092B-C50C-407E-A947-70E740481C1C}">
                  <a14:useLocalDpi xmlns:a14="http://schemas.microsoft.com/office/drawing/2010/main" val="0"/>
                </a:ext>
              </a:extLst>
            </a:blip>
            <a:srcRect/>
            <a:stretch/>
          </p:blipFill>
          <p:spPr>
            <a:xfrm>
              <a:off x="691878" y="2535756"/>
              <a:ext cx="7189244" cy="2170336"/>
            </a:xfrm>
            <a:prstGeom prst="rect">
              <a:avLst/>
            </a:prstGeom>
            <a:effectLst>
              <a:outerShdw blurRad="50800" dist="38100" dir="5400000" algn="t" rotWithShape="0">
                <a:prstClr val="black">
                  <a:alpha val="40000"/>
                </a:prstClr>
              </a:outerShdw>
            </a:effectLst>
          </p:spPr>
        </p:pic>
        <p:pic>
          <p:nvPicPr>
            <p:cNvPr id="6" name="Picture 7">
              <a:extLst>
                <a:ext uri="{FF2B5EF4-FFF2-40B4-BE49-F238E27FC236}">
                  <a16:creationId xmlns:a16="http://schemas.microsoft.com/office/drawing/2014/main" id="{73934B08-0523-4876-8A50-33A2088F9963}"/>
                </a:ext>
              </a:extLst>
            </p:cNvPr>
            <p:cNvPicPr>
              <a:picLocks noChangeAspect="1" noChangeArrowheads="1"/>
            </p:cNvPicPr>
            <p:nvPr>
              <p:custDataLst>
                <p:tags r:id="rId5"/>
              </p:custDataLst>
            </p:nvPr>
          </p:nvPicPr>
          <p:blipFill rotWithShape="1">
            <a:blip r:embed="rId47" cstate="print">
              <a:extLst>
                <a:ext uri="{28A0092B-C50C-407E-A947-70E740481C1C}">
                  <a14:useLocalDpi xmlns:a14="http://schemas.microsoft.com/office/drawing/2010/main" val="0"/>
                </a:ext>
              </a:extLst>
            </a:blip>
            <a:srcRect t="-33207" b="-2"/>
            <a:stretch/>
          </p:blipFill>
          <p:spPr bwMode="auto">
            <a:xfrm flipV="1">
              <a:off x="5410093" y="3382401"/>
              <a:ext cx="91782" cy="133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Screen Clipping">
              <a:extLst>
                <a:ext uri="{FF2B5EF4-FFF2-40B4-BE49-F238E27FC236}">
                  <a16:creationId xmlns:a16="http://schemas.microsoft.com/office/drawing/2014/main" id="{08E91738-8FE4-4AB7-97C6-8327874E354D}"/>
                </a:ext>
              </a:extLst>
            </p:cNvPr>
            <p:cNvPicPr>
              <a:picLocks noChangeAspect="1"/>
            </p:cNvPicPr>
            <p:nvPr>
              <p:custDataLst>
                <p:tags r:id="rId6"/>
              </p:custDataLst>
            </p:nvPr>
          </p:nvPicPr>
          <p:blipFill rotWithShape="1">
            <a:blip r:embed="rId48" cstate="print">
              <a:extLst>
                <a:ext uri="{28A0092B-C50C-407E-A947-70E740481C1C}">
                  <a14:useLocalDpi xmlns:a14="http://schemas.microsoft.com/office/drawing/2010/main" val="0"/>
                </a:ext>
              </a:extLst>
            </a:blip>
            <a:srcRect/>
            <a:stretch/>
          </p:blipFill>
          <p:spPr>
            <a:xfrm flipV="1">
              <a:off x="4749427" y="3807926"/>
              <a:ext cx="108408" cy="136688"/>
            </a:xfrm>
            <a:prstGeom prst="rect">
              <a:avLst/>
            </a:prstGeom>
            <a:effectLst/>
          </p:spPr>
        </p:pic>
        <p:sp>
          <p:nvSpPr>
            <p:cNvPr id="8" name="TextBox 19">
              <a:extLst>
                <a:ext uri="{FF2B5EF4-FFF2-40B4-BE49-F238E27FC236}">
                  <a16:creationId xmlns:a16="http://schemas.microsoft.com/office/drawing/2014/main" id="{79836DAB-C800-4898-8397-A94CB757888A}"/>
                </a:ext>
              </a:extLst>
            </p:cNvPr>
            <p:cNvSpPr txBox="1"/>
            <p:nvPr>
              <p:custDataLst>
                <p:tags r:id="rId7"/>
              </p:custDataLst>
            </p:nvPr>
          </p:nvSpPr>
          <p:spPr>
            <a:xfrm>
              <a:off x="3448318" y="3368533"/>
              <a:ext cx="127872" cy="140659"/>
            </a:xfrm>
            <a:prstGeom prst="rect">
              <a:avLst/>
            </a:prstGeom>
            <a:solidFill>
              <a:srgbClr val="FF00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9" name="TextBox 19">
              <a:extLst>
                <a:ext uri="{FF2B5EF4-FFF2-40B4-BE49-F238E27FC236}">
                  <a16:creationId xmlns:a16="http://schemas.microsoft.com/office/drawing/2014/main" id="{D0857169-563B-4F25-AC06-3A0EED8C9879}"/>
                </a:ext>
              </a:extLst>
            </p:cNvPr>
            <p:cNvSpPr txBox="1"/>
            <p:nvPr>
              <p:custDataLst>
                <p:tags r:id="rId8"/>
              </p:custDataLst>
            </p:nvPr>
          </p:nvSpPr>
          <p:spPr>
            <a:xfrm>
              <a:off x="3412603" y="3592772"/>
              <a:ext cx="127872" cy="140659"/>
            </a:xfrm>
            <a:prstGeom prst="rect">
              <a:avLst/>
            </a:prstGeom>
            <a:solidFill>
              <a:srgbClr val="FFFF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10" name="TextBox 19">
              <a:extLst>
                <a:ext uri="{FF2B5EF4-FFF2-40B4-BE49-F238E27FC236}">
                  <a16:creationId xmlns:a16="http://schemas.microsoft.com/office/drawing/2014/main" id="{D9EC86A9-1262-4694-B0F5-0A51D1E360F4}"/>
                </a:ext>
              </a:extLst>
            </p:cNvPr>
            <p:cNvSpPr txBox="1"/>
            <p:nvPr>
              <p:custDataLst>
                <p:tags r:id="rId9"/>
              </p:custDataLst>
            </p:nvPr>
          </p:nvSpPr>
          <p:spPr>
            <a:xfrm>
              <a:off x="4070877" y="3382401"/>
              <a:ext cx="127872" cy="140659"/>
            </a:xfrm>
            <a:prstGeom prst="rect">
              <a:avLst/>
            </a:prstGeom>
            <a:solidFill>
              <a:srgbClr val="FFFF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11" name="TextBox 18">
              <a:extLst>
                <a:ext uri="{FF2B5EF4-FFF2-40B4-BE49-F238E27FC236}">
                  <a16:creationId xmlns:a16="http://schemas.microsoft.com/office/drawing/2014/main" id="{61B1238E-E73C-4036-ADA2-061D22D91761}"/>
                </a:ext>
              </a:extLst>
            </p:cNvPr>
            <p:cNvSpPr txBox="1"/>
            <p:nvPr>
              <p:custDataLst>
                <p:tags r:id="rId10"/>
              </p:custDataLst>
            </p:nvPr>
          </p:nvSpPr>
          <p:spPr>
            <a:xfrm>
              <a:off x="3263037" y="3328194"/>
              <a:ext cx="1309001" cy="468870"/>
            </a:xfrm>
            <a:prstGeom prst="rect">
              <a:avLst/>
            </a:prstGeom>
            <a:solidFill>
              <a:schemeClr val="bg1">
                <a:alpha val="70000"/>
              </a:schemeClr>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398" dirty="0">
                <a:solidFill>
                  <a:srgbClr val="000000"/>
                </a:solidFill>
              </a:endParaRPr>
            </a:p>
          </p:txBody>
        </p:sp>
        <p:sp>
          <p:nvSpPr>
            <p:cNvPr id="12" name="TextBox 19">
              <a:extLst>
                <a:ext uri="{FF2B5EF4-FFF2-40B4-BE49-F238E27FC236}">
                  <a16:creationId xmlns:a16="http://schemas.microsoft.com/office/drawing/2014/main" id="{EAB18B6C-73DA-4B31-A3A4-AF898BD42016}"/>
                </a:ext>
              </a:extLst>
            </p:cNvPr>
            <p:cNvSpPr txBox="1"/>
            <p:nvPr>
              <p:custDataLst>
                <p:tags r:id="rId11"/>
              </p:custDataLst>
            </p:nvPr>
          </p:nvSpPr>
          <p:spPr>
            <a:xfrm>
              <a:off x="5376384" y="3612347"/>
              <a:ext cx="127872" cy="110935"/>
            </a:xfrm>
            <a:prstGeom prst="rect">
              <a:avLst/>
            </a:prstGeom>
            <a:solidFill>
              <a:srgbClr val="008219"/>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13" name="TextBox 19">
              <a:extLst>
                <a:ext uri="{FF2B5EF4-FFF2-40B4-BE49-F238E27FC236}">
                  <a16:creationId xmlns:a16="http://schemas.microsoft.com/office/drawing/2014/main" id="{AF4C874E-33FC-40A8-800D-6288CC708F3F}"/>
                </a:ext>
              </a:extLst>
            </p:cNvPr>
            <p:cNvSpPr txBox="1"/>
            <p:nvPr>
              <p:custDataLst>
                <p:tags r:id="rId12"/>
              </p:custDataLst>
            </p:nvPr>
          </p:nvSpPr>
          <p:spPr>
            <a:xfrm>
              <a:off x="5376384" y="3839061"/>
              <a:ext cx="127872" cy="110935"/>
            </a:xfrm>
            <a:prstGeom prst="rect">
              <a:avLst/>
            </a:prstGeom>
            <a:solidFill>
              <a:srgbClr val="008219"/>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14" name="TextBox 19">
              <a:extLst>
                <a:ext uri="{FF2B5EF4-FFF2-40B4-BE49-F238E27FC236}">
                  <a16:creationId xmlns:a16="http://schemas.microsoft.com/office/drawing/2014/main" id="{E4E95D95-CDB9-4159-B730-B608C6B3FAA3}"/>
                </a:ext>
              </a:extLst>
            </p:cNvPr>
            <p:cNvSpPr txBox="1"/>
            <p:nvPr>
              <p:custDataLst>
                <p:tags r:id="rId13"/>
              </p:custDataLst>
            </p:nvPr>
          </p:nvSpPr>
          <p:spPr>
            <a:xfrm>
              <a:off x="6049397" y="3839061"/>
              <a:ext cx="106729" cy="110935"/>
            </a:xfrm>
            <a:prstGeom prst="rect">
              <a:avLst/>
            </a:prstGeom>
            <a:solidFill>
              <a:srgbClr val="FFFF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17" name="TextBox 18">
              <a:extLst>
                <a:ext uri="{FF2B5EF4-FFF2-40B4-BE49-F238E27FC236}">
                  <a16:creationId xmlns:a16="http://schemas.microsoft.com/office/drawing/2014/main" id="{E06878E4-C052-46BB-B57E-5A1023DBDE10}"/>
                </a:ext>
              </a:extLst>
            </p:cNvPr>
            <p:cNvSpPr txBox="1"/>
            <p:nvPr>
              <p:custDataLst>
                <p:tags r:id="rId14"/>
              </p:custDataLst>
            </p:nvPr>
          </p:nvSpPr>
          <p:spPr>
            <a:xfrm>
              <a:off x="5234794" y="3552901"/>
              <a:ext cx="632208" cy="253688"/>
            </a:xfrm>
            <a:prstGeom prst="rect">
              <a:avLst/>
            </a:prstGeom>
            <a:solidFill>
              <a:schemeClr val="bg1">
                <a:alpha val="70000"/>
              </a:schemeClr>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398" dirty="0">
                <a:solidFill>
                  <a:srgbClr val="000000"/>
                </a:solidFill>
              </a:endParaRPr>
            </a:p>
          </p:txBody>
        </p:sp>
        <p:sp>
          <p:nvSpPr>
            <p:cNvPr id="18" name="TextBox 19">
              <a:extLst>
                <a:ext uri="{FF2B5EF4-FFF2-40B4-BE49-F238E27FC236}">
                  <a16:creationId xmlns:a16="http://schemas.microsoft.com/office/drawing/2014/main" id="{0B22E288-A8D4-4B58-91EE-8E58F5ED28B2}"/>
                </a:ext>
              </a:extLst>
            </p:cNvPr>
            <p:cNvSpPr txBox="1"/>
            <p:nvPr>
              <p:custDataLst>
                <p:tags r:id="rId15"/>
              </p:custDataLst>
            </p:nvPr>
          </p:nvSpPr>
          <p:spPr>
            <a:xfrm>
              <a:off x="3443272" y="3833679"/>
              <a:ext cx="106729" cy="110935"/>
            </a:xfrm>
            <a:prstGeom prst="rect">
              <a:avLst/>
            </a:prstGeom>
            <a:solidFill>
              <a:srgbClr val="008219"/>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19" name="TextBox 19">
              <a:extLst>
                <a:ext uri="{FF2B5EF4-FFF2-40B4-BE49-F238E27FC236}">
                  <a16:creationId xmlns:a16="http://schemas.microsoft.com/office/drawing/2014/main" id="{7CA437CA-92A8-41F7-A6C8-4E7F012D3E77}"/>
                </a:ext>
              </a:extLst>
            </p:cNvPr>
            <p:cNvSpPr txBox="1"/>
            <p:nvPr>
              <p:custDataLst>
                <p:tags r:id="rId16"/>
              </p:custDataLst>
            </p:nvPr>
          </p:nvSpPr>
          <p:spPr>
            <a:xfrm>
              <a:off x="4095287" y="3833679"/>
              <a:ext cx="106729" cy="110935"/>
            </a:xfrm>
            <a:prstGeom prst="rect">
              <a:avLst/>
            </a:prstGeom>
            <a:solidFill>
              <a:srgbClr val="008219"/>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20" name="TextBox 19">
              <a:extLst>
                <a:ext uri="{FF2B5EF4-FFF2-40B4-BE49-F238E27FC236}">
                  <a16:creationId xmlns:a16="http://schemas.microsoft.com/office/drawing/2014/main" id="{BE602B9E-E8EA-41AD-84A9-4436C5A31EEC}"/>
                </a:ext>
              </a:extLst>
            </p:cNvPr>
            <p:cNvSpPr txBox="1"/>
            <p:nvPr>
              <p:custDataLst>
                <p:tags r:id="rId17"/>
              </p:custDataLst>
            </p:nvPr>
          </p:nvSpPr>
          <p:spPr>
            <a:xfrm>
              <a:off x="6684634" y="3839061"/>
              <a:ext cx="127872" cy="110935"/>
            </a:xfrm>
            <a:prstGeom prst="rect">
              <a:avLst/>
            </a:prstGeom>
            <a:solidFill>
              <a:srgbClr val="008219"/>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21" name="TextBox 19">
              <a:extLst>
                <a:ext uri="{FF2B5EF4-FFF2-40B4-BE49-F238E27FC236}">
                  <a16:creationId xmlns:a16="http://schemas.microsoft.com/office/drawing/2014/main" id="{CC7AA42E-770E-409B-A841-596CDB092523}"/>
                </a:ext>
              </a:extLst>
            </p:cNvPr>
            <p:cNvSpPr txBox="1"/>
            <p:nvPr>
              <p:custDataLst>
                <p:tags r:id="rId18"/>
              </p:custDataLst>
            </p:nvPr>
          </p:nvSpPr>
          <p:spPr>
            <a:xfrm>
              <a:off x="3435079" y="4063593"/>
              <a:ext cx="106729" cy="110935"/>
            </a:xfrm>
            <a:prstGeom prst="rect">
              <a:avLst/>
            </a:prstGeom>
            <a:solidFill>
              <a:srgbClr val="008219"/>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22" name="TextBox 19">
              <a:extLst>
                <a:ext uri="{FF2B5EF4-FFF2-40B4-BE49-F238E27FC236}">
                  <a16:creationId xmlns:a16="http://schemas.microsoft.com/office/drawing/2014/main" id="{03335BD4-4BE1-4680-A067-FB8DD1F152EE}"/>
                </a:ext>
              </a:extLst>
            </p:cNvPr>
            <p:cNvSpPr txBox="1"/>
            <p:nvPr>
              <p:custDataLst>
                <p:tags r:id="rId19"/>
              </p:custDataLst>
            </p:nvPr>
          </p:nvSpPr>
          <p:spPr>
            <a:xfrm>
              <a:off x="3453080" y="4525370"/>
              <a:ext cx="106729" cy="110935"/>
            </a:xfrm>
            <a:prstGeom prst="rect">
              <a:avLst/>
            </a:prstGeom>
            <a:solidFill>
              <a:srgbClr val="FF00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23" name="TextBox 19">
              <a:extLst>
                <a:ext uri="{FF2B5EF4-FFF2-40B4-BE49-F238E27FC236}">
                  <a16:creationId xmlns:a16="http://schemas.microsoft.com/office/drawing/2014/main" id="{618E9220-8478-467E-AC3D-5CB37232A507}"/>
                </a:ext>
              </a:extLst>
            </p:cNvPr>
            <p:cNvSpPr txBox="1"/>
            <p:nvPr>
              <p:custDataLst>
                <p:tags r:id="rId20"/>
              </p:custDataLst>
            </p:nvPr>
          </p:nvSpPr>
          <p:spPr>
            <a:xfrm>
              <a:off x="4092020" y="4525370"/>
              <a:ext cx="106729" cy="110935"/>
            </a:xfrm>
            <a:prstGeom prst="rect">
              <a:avLst/>
            </a:prstGeom>
            <a:solidFill>
              <a:srgbClr val="FFFF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24" name="TextBox 19">
              <a:extLst>
                <a:ext uri="{FF2B5EF4-FFF2-40B4-BE49-F238E27FC236}">
                  <a16:creationId xmlns:a16="http://schemas.microsoft.com/office/drawing/2014/main" id="{F6DAFCCE-1454-440B-A02F-4967BCD488FE}"/>
                </a:ext>
              </a:extLst>
            </p:cNvPr>
            <p:cNvSpPr txBox="1"/>
            <p:nvPr>
              <p:custDataLst>
                <p:tags r:id="rId21"/>
              </p:custDataLst>
            </p:nvPr>
          </p:nvSpPr>
          <p:spPr>
            <a:xfrm>
              <a:off x="4091858" y="4303188"/>
              <a:ext cx="106729" cy="110935"/>
            </a:xfrm>
            <a:prstGeom prst="rect">
              <a:avLst/>
            </a:prstGeom>
            <a:solidFill>
              <a:srgbClr val="008219"/>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25" name="TextBox 19">
              <a:extLst>
                <a:ext uri="{FF2B5EF4-FFF2-40B4-BE49-F238E27FC236}">
                  <a16:creationId xmlns:a16="http://schemas.microsoft.com/office/drawing/2014/main" id="{6C11B905-BA41-4508-8650-53B746165EBA}"/>
                </a:ext>
              </a:extLst>
            </p:cNvPr>
            <p:cNvSpPr txBox="1"/>
            <p:nvPr>
              <p:custDataLst>
                <p:tags r:id="rId22"/>
              </p:custDataLst>
            </p:nvPr>
          </p:nvSpPr>
          <p:spPr>
            <a:xfrm>
              <a:off x="4095287" y="4062984"/>
              <a:ext cx="106729" cy="110935"/>
            </a:xfrm>
            <a:prstGeom prst="rect">
              <a:avLst/>
            </a:prstGeom>
            <a:solidFill>
              <a:srgbClr val="FF00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26" name="TextBox 18">
              <a:extLst>
                <a:ext uri="{FF2B5EF4-FFF2-40B4-BE49-F238E27FC236}">
                  <a16:creationId xmlns:a16="http://schemas.microsoft.com/office/drawing/2014/main" id="{B9B3BC54-EDE1-4E54-9A69-63D290F05E60}"/>
                </a:ext>
              </a:extLst>
            </p:cNvPr>
            <p:cNvSpPr txBox="1">
              <a:spLocks/>
            </p:cNvSpPr>
            <p:nvPr>
              <p:custDataLst>
                <p:tags r:id="rId23"/>
              </p:custDataLst>
            </p:nvPr>
          </p:nvSpPr>
          <p:spPr>
            <a:xfrm>
              <a:off x="3263037" y="4006480"/>
              <a:ext cx="1309001" cy="699612"/>
            </a:xfrm>
            <a:prstGeom prst="rect">
              <a:avLst/>
            </a:prstGeom>
            <a:solidFill>
              <a:schemeClr val="bg1">
                <a:alpha val="70000"/>
              </a:schemeClr>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398" dirty="0">
                <a:solidFill>
                  <a:srgbClr val="000000"/>
                </a:solidFill>
              </a:endParaRPr>
            </a:p>
          </p:txBody>
        </p:sp>
        <p:sp>
          <p:nvSpPr>
            <p:cNvPr id="27" name="TextBox 19">
              <a:extLst>
                <a:ext uri="{FF2B5EF4-FFF2-40B4-BE49-F238E27FC236}">
                  <a16:creationId xmlns:a16="http://schemas.microsoft.com/office/drawing/2014/main" id="{7FB9DE15-084A-4BBD-854E-10B9E8CEE4EB}"/>
                </a:ext>
              </a:extLst>
            </p:cNvPr>
            <p:cNvSpPr txBox="1"/>
            <p:nvPr>
              <p:custDataLst>
                <p:tags r:id="rId24"/>
              </p:custDataLst>
            </p:nvPr>
          </p:nvSpPr>
          <p:spPr>
            <a:xfrm>
              <a:off x="4742829" y="3607081"/>
              <a:ext cx="106729" cy="110935"/>
            </a:xfrm>
            <a:prstGeom prst="rect">
              <a:avLst/>
            </a:prstGeom>
            <a:solidFill>
              <a:srgbClr val="008219"/>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28" name="TextBox 19">
              <a:extLst>
                <a:ext uri="{FF2B5EF4-FFF2-40B4-BE49-F238E27FC236}">
                  <a16:creationId xmlns:a16="http://schemas.microsoft.com/office/drawing/2014/main" id="{A2DDAD96-48B9-401D-84D4-D7DE2DD68352}"/>
                </a:ext>
              </a:extLst>
            </p:cNvPr>
            <p:cNvSpPr txBox="1"/>
            <p:nvPr>
              <p:custDataLst>
                <p:tags r:id="rId25"/>
              </p:custDataLst>
            </p:nvPr>
          </p:nvSpPr>
          <p:spPr>
            <a:xfrm>
              <a:off x="4742829" y="4063593"/>
              <a:ext cx="106729" cy="110935"/>
            </a:xfrm>
            <a:prstGeom prst="rect">
              <a:avLst/>
            </a:prstGeom>
            <a:solidFill>
              <a:srgbClr val="FFFF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defPPr>
                <a:defRPr lang="en-US"/>
              </a:defPPr>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29" name="TextBox 19">
              <a:extLst>
                <a:ext uri="{FF2B5EF4-FFF2-40B4-BE49-F238E27FC236}">
                  <a16:creationId xmlns:a16="http://schemas.microsoft.com/office/drawing/2014/main" id="{FD7FDF6B-442B-425D-9E43-778BC08C7523}"/>
                </a:ext>
              </a:extLst>
            </p:cNvPr>
            <p:cNvSpPr txBox="1"/>
            <p:nvPr>
              <p:custDataLst>
                <p:tags r:id="rId26"/>
              </p:custDataLst>
            </p:nvPr>
          </p:nvSpPr>
          <p:spPr>
            <a:xfrm>
              <a:off x="4774579" y="4303187"/>
              <a:ext cx="106729" cy="110935"/>
            </a:xfrm>
            <a:prstGeom prst="rect">
              <a:avLst/>
            </a:prstGeom>
            <a:solidFill>
              <a:srgbClr val="FF00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30" name="TextBox 19">
              <a:extLst>
                <a:ext uri="{FF2B5EF4-FFF2-40B4-BE49-F238E27FC236}">
                  <a16:creationId xmlns:a16="http://schemas.microsoft.com/office/drawing/2014/main" id="{76576BB0-AA0A-42F2-A25F-EACC45EBF1D8}"/>
                </a:ext>
              </a:extLst>
            </p:cNvPr>
            <p:cNvSpPr txBox="1"/>
            <p:nvPr>
              <p:custDataLst>
                <p:tags r:id="rId27"/>
              </p:custDataLst>
            </p:nvPr>
          </p:nvSpPr>
          <p:spPr>
            <a:xfrm>
              <a:off x="4742829" y="4530707"/>
              <a:ext cx="106729" cy="110935"/>
            </a:xfrm>
            <a:prstGeom prst="rect">
              <a:avLst/>
            </a:prstGeom>
            <a:solidFill>
              <a:srgbClr val="FFFF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defPPr>
                <a:defRPr lang="en-US"/>
              </a:defPPr>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31" name="TextBox 19">
              <a:extLst>
                <a:ext uri="{FF2B5EF4-FFF2-40B4-BE49-F238E27FC236}">
                  <a16:creationId xmlns:a16="http://schemas.microsoft.com/office/drawing/2014/main" id="{FAF3BB94-E5CF-4ED6-A572-67ACCAD512FC}"/>
                </a:ext>
              </a:extLst>
            </p:cNvPr>
            <p:cNvSpPr txBox="1"/>
            <p:nvPr>
              <p:custDataLst>
                <p:tags r:id="rId28"/>
              </p:custDataLst>
            </p:nvPr>
          </p:nvSpPr>
          <p:spPr>
            <a:xfrm>
              <a:off x="5401784" y="4303187"/>
              <a:ext cx="106729" cy="110935"/>
            </a:xfrm>
            <a:prstGeom prst="rect">
              <a:avLst/>
            </a:prstGeom>
            <a:solidFill>
              <a:srgbClr val="FF00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32" name="TextBox 19">
              <a:extLst>
                <a:ext uri="{FF2B5EF4-FFF2-40B4-BE49-F238E27FC236}">
                  <a16:creationId xmlns:a16="http://schemas.microsoft.com/office/drawing/2014/main" id="{FF0A18B0-C355-4987-ADB5-1F08C57988E3}"/>
                </a:ext>
              </a:extLst>
            </p:cNvPr>
            <p:cNvSpPr txBox="1"/>
            <p:nvPr>
              <p:custDataLst>
                <p:tags r:id="rId29"/>
              </p:custDataLst>
            </p:nvPr>
          </p:nvSpPr>
          <p:spPr>
            <a:xfrm>
              <a:off x="5401784" y="4070955"/>
              <a:ext cx="106729" cy="110935"/>
            </a:xfrm>
            <a:prstGeom prst="rect">
              <a:avLst/>
            </a:prstGeom>
            <a:solidFill>
              <a:srgbClr val="FF00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33" name="TextBox 19">
              <a:extLst>
                <a:ext uri="{FF2B5EF4-FFF2-40B4-BE49-F238E27FC236}">
                  <a16:creationId xmlns:a16="http://schemas.microsoft.com/office/drawing/2014/main" id="{45325BD8-BF2A-4F80-A9E7-CBBF94B2E0D1}"/>
                </a:ext>
              </a:extLst>
            </p:cNvPr>
            <p:cNvSpPr txBox="1"/>
            <p:nvPr>
              <p:custDataLst>
                <p:tags r:id="rId30"/>
              </p:custDataLst>
            </p:nvPr>
          </p:nvSpPr>
          <p:spPr>
            <a:xfrm>
              <a:off x="5401784" y="4525369"/>
              <a:ext cx="106729" cy="110935"/>
            </a:xfrm>
            <a:prstGeom prst="rect">
              <a:avLst/>
            </a:prstGeom>
            <a:solidFill>
              <a:srgbClr val="FF00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34" name="TextBox 19">
              <a:extLst>
                <a:ext uri="{FF2B5EF4-FFF2-40B4-BE49-F238E27FC236}">
                  <a16:creationId xmlns:a16="http://schemas.microsoft.com/office/drawing/2014/main" id="{C1A8566C-B713-4338-BF51-9F68867379A5}"/>
                </a:ext>
              </a:extLst>
            </p:cNvPr>
            <p:cNvSpPr txBox="1"/>
            <p:nvPr>
              <p:custDataLst>
                <p:tags r:id="rId31"/>
              </p:custDataLst>
            </p:nvPr>
          </p:nvSpPr>
          <p:spPr>
            <a:xfrm>
              <a:off x="6052333" y="4061429"/>
              <a:ext cx="106729" cy="110935"/>
            </a:xfrm>
            <a:prstGeom prst="rect">
              <a:avLst/>
            </a:prstGeom>
            <a:solidFill>
              <a:srgbClr val="FFFF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defPPr>
                <a:defRPr lang="en-US"/>
              </a:defPPr>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35" name="TextBox 19">
              <a:extLst>
                <a:ext uri="{FF2B5EF4-FFF2-40B4-BE49-F238E27FC236}">
                  <a16:creationId xmlns:a16="http://schemas.microsoft.com/office/drawing/2014/main" id="{5993F9C2-D631-4E06-8A8E-2B99F25EAED9}"/>
                </a:ext>
              </a:extLst>
            </p:cNvPr>
            <p:cNvSpPr txBox="1"/>
            <p:nvPr>
              <p:custDataLst>
                <p:tags r:id="rId32"/>
              </p:custDataLst>
            </p:nvPr>
          </p:nvSpPr>
          <p:spPr>
            <a:xfrm>
              <a:off x="6028518" y="4536044"/>
              <a:ext cx="127872" cy="110935"/>
            </a:xfrm>
            <a:prstGeom prst="rect">
              <a:avLst/>
            </a:prstGeom>
            <a:solidFill>
              <a:srgbClr val="008219"/>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36" name="TextBox 19">
              <a:extLst>
                <a:ext uri="{FF2B5EF4-FFF2-40B4-BE49-F238E27FC236}">
                  <a16:creationId xmlns:a16="http://schemas.microsoft.com/office/drawing/2014/main" id="{B6735E90-2F1A-4BE7-BE67-379DE4DEE7A0}"/>
                </a:ext>
              </a:extLst>
            </p:cNvPr>
            <p:cNvSpPr txBox="1"/>
            <p:nvPr>
              <p:custDataLst>
                <p:tags r:id="rId33"/>
              </p:custDataLst>
            </p:nvPr>
          </p:nvSpPr>
          <p:spPr>
            <a:xfrm>
              <a:off x="6684632" y="4297850"/>
              <a:ext cx="127872" cy="110935"/>
            </a:xfrm>
            <a:prstGeom prst="rect">
              <a:avLst/>
            </a:prstGeom>
            <a:solidFill>
              <a:srgbClr val="FF00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defPPr>
                <a:defRPr lang="en-US"/>
              </a:defPPr>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37" name="TextBox 19">
              <a:extLst>
                <a:ext uri="{FF2B5EF4-FFF2-40B4-BE49-F238E27FC236}">
                  <a16:creationId xmlns:a16="http://schemas.microsoft.com/office/drawing/2014/main" id="{9294E663-9A15-459D-AB85-FBCE37DD079B}"/>
                </a:ext>
              </a:extLst>
            </p:cNvPr>
            <p:cNvSpPr txBox="1"/>
            <p:nvPr>
              <p:custDataLst>
                <p:tags r:id="rId34"/>
              </p:custDataLst>
            </p:nvPr>
          </p:nvSpPr>
          <p:spPr>
            <a:xfrm>
              <a:off x="7340039" y="4297850"/>
              <a:ext cx="127872" cy="110935"/>
            </a:xfrm>
            <a:prstGeom prst="rect">
              <a:avLst/>
            </a:prstGeom>
            <a:solidFill>
              <a:srgbClr val="FF00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defPPr>
                <a:defRPr lang="en-US"/>
              </a:defPPr>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38" name="TextBox 19">
              <a:extLst>
                <a:ext uri="{FF2B5EF4-FFF2-40B4-BE49-F238E27FC236}">
                  <a16:creationId xmlns:a16="http://schemas.microsoft.com/office/drawing/2014/main" id="{FAAE407F-B34E-4FCA-811F-5B272B8392E1}"/>
                </a:ext>
              </a:extLst>
            </p:cNvPr>
            <p:cNvSpPr txBox="1"/>
            <p:nvPr>
              <p:custDataLst>
                <p:tags r:id="rId35"/>
              </p:custDataLst>
            </p:nvPr>
          </p:nvSpPr>
          <p:spPr>
            <a:xfrm>
              <a:off x="7340039" y="4531280"/>
              <a:ext cx="127872" cy="110935"/>
            </a:xfrm>
            <a:prstGeom prst="rect">
              <a:avLst/>
            </a:prstGeom>
            <a:solidFill>
              <a:srgbClr val="FF00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defPPr>
                <a:defRPr lang="en-US"/>
              </a:defPPr>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39" name="TextBox 19">
              <a:extLst>
                <a:ext uri="{FF2B5EF4-FFF2-40B4-BE49-F238E27FC236}">
                  <a16:creationId xmlns:a16="http://schemas.microsoft.com/office/drawing/2014/main" id="{48927899-0E3A-4B3A-BC9E-7FE0B64916D4}"/>
                </a:ext>
              </a:extLst>
            </p:cNvPr>
            <p:cNvSpPr txBox="1"/>
            <p:nvPr>
              <p:custDataLst>
                <p:tags r:id="rId36"/>
              </p:custDataLst>
            </p:nvPr>
          </p:nvSpPr>
          <p:spPr>
            <a:xfrm>
              <a:off x="7340039" y="4070955"/>
              <a:ext cx="127872" cy="110935"/>
            </a:xfrm>
            <a:prstGeom prst="rect">
              <a:avLst/>
            </a:prstGeom>
            <a:solidFill>
              <a:srgbClr val="FFFF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defPPr>
                <a:defRPr lang="en-US"/>
              </a:defPPr>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40" name="TextBox 18">
              <a:extLst>
                <a:ext uri="{FF2B5EF4-FFF2-40B4-BE49-F238E27FC236}">
                  <a16:creationId xmlns:a16="http://schemas.microsoft.com/office/drawing/2014/main" id="{0E0DC574-2A98-4B74-A2B1-B59C7C8EB9AC}"/>
                </a:ext>
              </a:extLst>
            </p:cNvPr>
            <p:cNvSpPr txBox="1">
              <a:spLocks/>
            </p:cNvSpPr>
            <p:nvPr>
              <p:custDataLst>
                <p:tags r:id="rId37"/>
              </p:custDataLst>
            </p:nvPr>
          </p:nvSpPr>
          <p:spPr>
            <a:xfrm>
              <a:off x="5234793" y="4006480"/>
              <a:ext cx="2646329" cy="699612"/>
            </a:xfrm>
            <a:prstGeom prst="rect">
              <a:avLst/>
            </a:prstGeom>
            <a:solidFill>
              <a:schemeClr val="bg1">
                <a:alpha val="45000"/>
              </a:schemeClr>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398" dirty="0">
                <a:solidFill>
                  <a:srgbClr val="000000"/>
                </a:solidFill>
              </a:endParaRPr>
            </a:p>
          </p:txBody>
        </p:sp>
        <p:sp>
          <p:nvSpPr>
            <p:cNvPr id="41" name="TextBox 19">
              <a:extLst>
                <a:ext uri="{FF2B5EF4-FFF2-40B4-BE49-F238E27FC236}">
                  <a16:creationId xmlns:a16="http://schemas.microsoft.com/office/drawing/2014/main" id="{AC90C10B-C9E6-4B75-B265-6B82503719A9}"/>
                </a:ext>
              </a:extLst>
            </p:cNvPr>
            <p:cNvSpPr txBox="1"/>
            <p:nvPr>
              <p:custDataLst>
                <p:tags r:id="rId38"/>
              </p:custDataLst>
            </p:nvPr>
          </p:nvSpPr>
          <p:spPr>
            <a:xfrm>
              <a:off x="6054160" y="3385473"/>
              <a:ext cx="106729" cy="110935"/>
            </a:xfrm>
            <a:prstGeom prst="rect">
              <a:avLst/>
            </a:prstGeom>
            <a:solidFill>
              <a:srgbClr val="FFFF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42" name="TextBox 19">
              <a:extLst>
                <a:ext uri="{FF2B5EF4-FFF2-40B4-BE49-F238E27FC236}">
                  <a16:creationId xmlns:a16="http://schemas.microsoft.com/office/drawing/2014/main" id="{0B60EF4F-1032-41B4-B442-20A3630844BD}"/>
                </a:ext>
              </a:extLst>
            </p:cNvPr>
            <p:cNvSpPr txBox="1"/>
            <p:nvPr>
              <p:custDataLst>
                <p:tags r:id="rId39"/>
              </p:custDataLst>
            </p:nvPr>
          </p:nvSpPr>
          <p:spPr>
            <a:xfrm>
              <a:off x="6054160" y="3609309"/>
              <a:ext cx="106729" cy="110935"/>
            </a:xfrm>
            <a:prstGeom prst="rect">
              <a:avLst/>
            </a:prstGeom>
            <a:solidFill>
              <a:srgbClr val="FF00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43" name="TextBox 19">
              <a:extLst>
                <a:ext uri="{FF2B5EF4-FFF2-40B4-BE49-F238E27FC236}">
                  <a16:creationId xmlns:a16="http://schemas.microsoft.com/office/drawing/2014/main" id="{BFF3FDF3-5C01-4DD5-A740-807356305D78}"/>
                </a:ext>
              </a:extLst>
            </p:cNvPr>
            <p:cNvSpPr txBox="1"/>
            <p:nvPr>
              <p:custDataLst>
                <p:tags r:id="rId40"/>
              </p:custDataLst>
            </p:nvPr>
          </p:nvSpPr>
          <p:spPr>
            <a:xfrm>
              <a:off x="6707113" y="3385482"/>
              <a:ext cx="106729" cy="110935"/>
            </a:xfrm>
            <a:prstGeom prst="rect">
              <a:avLst/>
            </a:prstGeom>
            <a:solidFill>
              <a:srgbClr val="FF00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44" name="TextBox 19">
              <a:extLst>
                <a:ext uri="{FF2B5EF4-FFF2-40B4-BE49-F238E27FC236}">
                  <a16:creationId xmlns:a16="http://schemas.microsoft.com/office/drawing/2014/main" id="{78B1CC33-C4E3-4E5F-A64F-415ACA75A895}"/>
                </a:ext>
              </a:extLst>
            </p:cNvPr>
            <p:cNvSpPr txBox="1"/>
            <p:nvPr>
              <p:custDataLst>
                <p:tags r:id="rId41"/>
              </p:custDataLst>
            </p:nvPr>
          </p:nvSpPr>
          <p:spPr>
            <a:xfrm>
              <a:off x="6707113" y="3609309"/>
              <a:ext cx="106729" cy="110935"/>
            </a:xfrm>
            <a:prstGeom prst="rect">
              <a:avLst/>
            </a:prstGeom>
            <a:solidFill>
              <a:srgbClr val="FF00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45" name="TextBox 19">
              <a:extLst>
                <a:ext uri="{FF2B5EF4-FFF2-40B4-BE49-F238E27FC236}">
                  <a16:creationId xmlns:a16="http://schemas.microsoft.com/office/drawing/2014/main" id="{398C9AAE-D72C-4A19-9083-E13D922214C3}"/>
                </a:ext>
              </a:extLst>
            </p:cNvPr>
            <p:cNvSpPr txBox="1"/>
            <p:nvPr>
              <p:custDataLst>
                <p:tags r:id="rId42"/>
              </p:custDataLst>
            </p:nvPr>
          </p:nvSpPr>
          <p:spPr>
            <a:xfrm>
              <a:off x="7363199" y="3375384"/>
              <a:ext cx="106729" cy="110935"/>
            </a:xfrm>
            <a:prstGeom prst="rect">
              <a:avLst/>
            </a:prstGeom>
            <a:solidFill>
              <a:srgbClr val="FFFF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46" name="TextBox 19">
              <a:extLst>
                <a:ext uri="{FF2B5EF4-FFF2-40B4-BE49-F238E27FC236}">
                  <a16:creationId xmlns:a16="http://schemas.microsoft.com/office/drawing/2014/main" id="{08E94F93-D602-41C5-93BD-361D9F31D558}"/>
                </a:ext>
              </a:extLst>
            </p:cNvPr>
            <p:cNvSpPr txBox="1"/>
            <p:nvPr>
              <p:custDataLst>
                <p:tags r:id="rId43"/>
              </p:custDataLst>
            </p:nvPr>
          </p:nvSpPr>
          <p:spPr>
            <a:xfrm>
              <a:off x="7363199" y="3603444"/>
              <a:ext cx="106729" cy="110935"/>
            </a:xfrm>
            <a:prstGeom prst="rect">
              <a:avLst/>
            </a:prstGeom>
            <a:solidFill>
              <a:srgbClr val="FFFF00"/>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800" dirty="0">
                <a:solidFill>
                  <a:srgbClr val="000000"/>
                </a:solidFill>
              </a:endParaRPr>
            </a:p>
          </p:txBody>
        </p:sp>
        <p:sp>
          <p:nvSpPr>
            <p:cNvPr id="47" name="TextBox 18">
              <a:extLst>
                <a:ext uri="{FF2B5EF4-FFF2-40B4-BE49-F238E27FC236}">
                  <a16:creationId xmlns:a16="http://schemas.microsoft.com/office/drawing/2014/main" id="{B4E3C78D-58F1-4565-88A9-95EC2C20728C}"/>
                </a:ext>
              </a:extLst>
            </p:cNvPr>
            <p:cNvSpPr txBox="1"/>
            <p:nvPr>
              <p:custDataLst>
                <p:tags r:id="rId44"/>
              </p:custDataLst>
            </p:nvPr>
          </p:nvSpPr>
          <p:spPr>
            <a:xfrm>
              <a:off x="5867001" y="3328195"/>
              <a:ext cx="2014121" cy="468869"/>
            </a:xfrm>
            <a:prstGeom prst="rect">
              <a:avLst/>
            </a:prstGeom>
            <a:solidFill>
              <a:schemeClr val="bg1">
                <a:alpha val="70000"/>
              </a:schemeClr>
            </a:solidFill>
            <a:ln w="9525">
              <a:noFill/>
              <a:miter lim="800000"/>
              <a:headEnd/>
              <a:tailEnd/>
            </a:ln>
            <a:effectLst/>
          </p:spPr>
          <p:txBody>
            <a:bodyPr vert="horz" wrap="square" lIns="76192" tIns="76192" rIns="76192" bIns="76192"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endParaRPr lang="fr-FR" sz="1398" dirty="0">
                <a:solidFill>
                  <a:srgbClr val="000000"/>
                </a:solidFill>
              </a:endParaRPr>
            </a:p>
          </p:txBody>
        </p:sp>
      </p:grpSp>
      <p:grpSp>
        <p:nvGrpSpPr>
          <p:cNvPr id="50" name="Group 49">
            <a:extLst>
              <a:ext uri="{FF2B5EF4-FFF2-40B4-BE49-F238E27FC236}">
                <a16:creationId xmlns:a16="http://schemas.microsoft.com/office/drawing/2014/main" id="{A57CB4D2-E769-443D-9321-011936E47DB7}"/>
              </a:ext>
            </a:extLst>
          </p:cNvPr>
          <p:cNvGrpSpPr/>
          <p:nvPr/>
        </p:nvGrpSpPr>
        <p:grpSpPr>
          <a:xfrm>
            <a:off x="822783" y="3011979"/>
            <a:ext cx="7162240" cy="3115845"/>
            <a:chOff x="826201" y="3073751"/>
            <a:chExt cx="7308149" cy="3179321"/>
          </a:xfrm>
        </p:grpSpPr>
        <p:grpSp>
          <p:nvGrpSpPr>
            <p:cNvPr id="2" name="Group 1">
              <a:extLst>
                <a:ext uri="{FF2B5EF4-FFF2-40B4-BE49-F238E27FC236}">
                  <a16:creationId xmlns:a16="http://schemas.microsoft.com/office/drawing/2014/main" id="{61DC0735-476E-42E8-B08B-A56BD5A0249C}"/>
                </a:ext>
              </a:extLst>
            </p:cNvPr>
            <p:cNvGrpSpPr/>
            <p:nvPr/>
          </p:nvGrpSpPr>
          <p:grpSpPr>
            <a:xfrm>
              <a:off x="3333107" y="4312518"/>
              <a:ext cx="2464441" cy="1940554"/>
              <a:chOff x="443857" y="4312518"/>
              <a:chExt cx="2464441" cy="1940554"/>
            </a:xfrm>
          </p:grpSpPr>
          <p:sp>
            <p:nvSpPr>
              <p:cNvPr id="62" name="Rectangle: Rounded Corners 61">
                <a:extLst>
                  <a:ext uri="{FF2B5EF4-FFF2-40B4-BE49-F238E27FC236}">
                    <a16:creationId xmlns:a16="http://schemas.microsoft.com/office/drawing/2014/main" id="{308554DC-20F0-433F-9C0E-C69587C317FC}"/>
                  </a:ext>
                </a:extLst>
              </p:cNvPr>
              <p:cNvSpPr/>
              <p:nvPr/>
            </p:nvSpPr>
            <p:spPr>
              <a:xfrm>
                <a:off x="443857" y="4312518"/>
                <a:ext cx="2451100" cy="1940554"/>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72" b="1" dirty="0">
                  <a:latin typeface="Arial" panose="020B0604020202020204" pitchFamily="34" charset="0"/>
                  <a:cs typeface="Arial" panose="020B0604020202020204" pitchFamily="34" charset="0"/>
                </a:endParaRPr>
              </a:p>
            </p:txBody>
          </p:sp>
          <p:sp>
            <p:nvSpPr>
              <p:cNvPr id="63" name="Title 4">
                <a:extLst>
                  <a:ext uri="{FF2B5EF4-FFF2-40B4-BE49-F238E27FC236}">
                    <a16:creationId xmlns:a16="http://schemas.microsoft.com/office/drawing/2014/main" id="{550499EC-F31C-4D1F-AFFF-9C3E711CCB33}"/>
                  </a:ext>
                </a:extLst>
              </p:cNvPr>
              <p:cNvSpPr txBox="1">
                <a:spLocks/>
              </p:cNvSpPr>
              <p:nvPr/>
            </p:nvSpPr>
            <p:spPr>
              <a:xfrm>
                <a:off x="457199" y="4424957"/>
                <a:ext cx="2451099" cy="221599"/>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algn="ctr"/>
                <a:r>
                  <a:rPr lang="fr-FR" sz="1568" dirty="0">
                    <a:solidFill>
                      <a:schemeClr val="accent3"/>
                    </a:solidFill>
                  </a:rPr>
                  <a:t>Par régions</a:t>
                </a:r>
              </a:p>
            </p:txBody>
          </p:sp>
          <p:sp>
            <p:nvSpPr>
              <p:cNvPr id="65" name="Text Placeholder 5">
                <a:extLst>
                  <a:ext uri="{FF2B5EF4-FFF2-40B4-BE49-F238E27FC236}">
                    <a16:creationId xmlns:a16="http://schemas.microsoft.com/office/drawing/2014/main" id="{689D47EC-A021-4922-836B-3764A02E5E6C}"/>
                  </a:ext>
                </a:extLst>
              </p:cNvPr>
              <p:cNvSpPr txBox="1">
                <a:spLocks/>
              </p:cNvSpPr>
              <p:nvPr/>
            </p:nvSpPr>
            <p:spPr>
              <a:xfrm>
                <a:off x="551663" y="4763642"/>
                <a:ext cx="2262166" cy="1062342"/>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96"/>
                  </a:spcBef>
                  <a:spcAft>
                    <a:spcPts val="588"/>
                  </a:spcAft>
                </a:pPr>
                <a:r>
                  <a:rPr lang="fr-FR" sz="1568" dirty="0">
                    <a:solidFill>
                      <a:schemeClr val="bg2">
                        <a:lumMod val="10000"/>
                      </a:schemeClr>
                    </a:solidFill>
                  </a:rPr>
                  <a:t>Les indicateurs à faible performance de chaque région montrent où cibler les actions.</a:t>
                </a:r>
              </a:p>
            </p:txBody>
          </p:sp>
        </p:grpSp>
        <p:sp>
          <p:nvSpPr>
            <p:cNvPr id="96" name="Rectangle: Rounded Corners 95">
              <a:extLst>
                <a:ext uri="{FF2B5EF4-FFF2-40B4-BE49-F238E27FC236}">
                  <a16:creationId xmlns:a16="http://schemas.microsoft.com/office/drawing/2014/main" id="{9D81C778-47DC-48A0-A429-7F2CF20841EB}"/>
                </a:ext>
              </a:extLst>
            </p:cNvPr>
            <p:cNvSpPr/>
            <p:nvPr/>
          </p:nvSpPr>
          <p:spPr>
            <a:xfrm>
              <a:off x="826201" y="3073751"/>
              <a:ext cx="7308149" cy="274869"/>
            </a:xfrm>
            <a:prstGeom prst="roundRect">
              <a:avLst>
                <a:gd name="adj" fmla="val 3075"/>
              </a:avLst>
            </a:prstGeom>
            <a:noFill/>
            <a:ln w="4445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74" dirty="0">
                <a:solidFill>
                  <a:schemeClr val="tx1">
                    <a:lumMod val="95000"/>
                    <a:lumOff val="5000"/>
                  </a:schemeClr>
                </a:solidFill>
                <a:latin typeface="Arial" panose="020B0604020202020204" pitchFamily="34" charset="0"/>
                <a:cs typeface="Arial" panose="020B0604020202020204" pitchFamily="34" charset="0"/>
              </a:endParaRPr>
            </a:p>
          </p:txBody>
        </p:sp>
      </p:grpSp>
      <p:grpSp>
        <p:nvGrpSpPr>
          <p:cNvPr id="49" name="Group 48">
            <a:extLst>
              <a:ext uri="{FF2B5EF4-FFF2-40B4-BE49-F238E27FC236}">
                <a16:creationId xmlns:a16="http://schemas.microsoft.com/office/drawing/2014/main" id="{90A4149A-FB9F-42F5-80D3-24BFF29BA187}"/>
              </a:ext>
            </a:extLst>
          </p:cNvPr>
          <p:cNvGrpSpPr/>
          <p:nvPr/>
        </p:nvGrpSpPr>
        <p:grpSpPr>
          <a:xfrm>
            <a:off x="448073" y="2208451"/>
            <a:ext cx="4904012" cy="3919373"/>
            <a:chOff x="457200" y="2253239"/>
            <a:chExt cx="5003917" cy="3999219"/>
          </a:xfrm>
        </p:grpSpPr>
        <p:grpSp>
          <p:nvGrpSpPr>
            <p:cNvPr id="3" name="Group 2">
              <a:extLst>
                <a:ext uri="{FF2B5EF4-FFF2-40B4-BE49-F238E27FC236}">
                  <a16:creationId xmlns:a16="http://schemas.microsoft.com/office/drawing/2014/main" id="{7957806D-6052-4F5E-A5A4-4D50B1B35062}"/>
                </a:ext>
              </a:extLst>
            </p:cNvPr>
            <p:cNvGrpSpPr/>
            <p:nvPr/>
          </p:nvGrpSpPr>
          <p:grpSpPr>
            <a:xfrm>
              <a:off x="457200" y="4311904"/>
              <a:ext cx="2451102" cy="1940554"/>
              <a:chOff x="3346448" y="4311904"/>
              <a:chExt cx="2451102" cy="1940554"/>
            </a:xfrm>
          </p:grpSpPr>
          <p:sp>
            <p:nvSpPr>
              <p:cNvPr id="75" name="Rectangle: Rounded Corners 74">
                <a:extLst>
                  <a:ext uri="{FF2B5EF4-FFF2-40B4-BE49-F238E27FC236}">
                    <a16:creationId xmlns:a16="http://schemas.microsoft.com/office/drawing/2014/main" id="{90BF1961-ECC6-4B85-9042-0ABB78E74533}"/>
                  </a:ext>
                </a:extLst>
              </p:cNvPr>
              <p:cNvSpPr/>
              <p:nvPr/>
            </p:nvSpPr>
            <p:spPr>
              <a:xfrm>
                <a:off x="3346450" y="4311904"/>
                <a:ext cx="2451100" cy="1940554"/>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72" b="1" dirty="0">
                  <a:latin typeface="Arial" panose="020B0604020202020204" pitchFamily="34" charset="0"/>
                  <a:cs typeface="Arial" panose="020B0604020202020204" pitchFamily="34" charset="0"/>
                </a:endParaRPr>
              </a:p>
            </p:txBody>
          </p:sp>
          <p:sp>
            <p:nvSpPr>
              <p:cNvPr id="76" name="Title 4">
                <a:extLst>
                  <a:ext uri="{FF2B5EF4-FFF2-40B4-BE49-F238E27FC236}">
                    <a16:creationId xmlns:a16="http://schemas.microsoft.com/office/drawing/2014/main" id="{1C584CC8-B323-4DC7-9FA4-B690ECCC7BB6}"/>
                  </a:ext>
                </a:extLst>
              </p:cNvPr>
              <p:cNvSpPr txBox="1">
                <a:spLocks/>
              </p:cNvSpPr>
              <p:nvPr/>
            </p:nvSpPr>
            <p:spPr>
              <a:xfrm>
                <a:off x="3346448" y="4420849"/>
                <a:ext cx="2451100" cy="221599"/>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algn="ctr"/>
                <a:r>
                  <a:rPr lang="fr-FR" sz="1568" dirty="0">
                    <a:solidFill>
                      <a:schemeClr val="accent3"/>
                    </a:solidFill>
                  </a:rPr>
                  <a:t>Par indicateur</a:t>
                </a:r>
              </a:p>
            </p:txBody>
          </p:sp>
          <p:sp>
            <p:nvSpPr>
              <p:cNvPr id="78" name="Text Placeholder 5">
                <a:extLst>
                  <a:ext uri="{FF2B5EF4-FFF2-40B4-BE49-F238E27FC236}">
                    <a16:creationId xmlns:a16="http://schemas.microsoft.com/office/drawing/2014/main" id="{328C9AF1-14D8-4D38-8334-E5E5778783B8}"/>
                  </a:ext>
                </a:extLst>
              </p:cNvPr>
              <p:cNvSpPr txBox="1">
                <a:spLocks/>
              </p:cNvSpPr>
              <p:nvPr/>
            </p:nvSpPr>
            <p:spPr>
              <a:xfrm>
                <a:off x="3440915" y="4763642"/>
                <a:ext cx="2262166" cy="1403526"/>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96"/>
                  </a:spcBef>
                  <a:spcAft>
                    <a:spcPts val="588"/>
                  </a:spcAft>
                </a:pPr>
                <a:r>
                  <a:rPr lang="fr-FR" sz="1372" dirty="0">
                    <a:solidFill>
                      <a:schemeClr val="bg2">
                        <a:lumMod val="10000"/>
                      </a:schemeClr>
                    </a:solidFill>
                  </a:rPr>
                  <a:t>La faible performance d'un indicateur donné sur la plupart des régions révèle un goulot d’étranglement systémique qui empêche l’accès aux objectifs.</a:t>
                </a:r>
              </a:p>
            </p:txBody>
          </p:sp>
        </p:grpSp>
        <p:sp>
          <p:nvSpPr>
            <p:cNvPr id="98" name="Rectangle: Rounded Corners 97">
              <a:extLst>
                <a:ext uri="{FF2B5EF4-FFF2-40B4-BE49-F238E27FC236}">
                  <a16:creationId xmlns:a16="http://schemas.microsoft.com/office/drawing/2014/main" id="{BDF3FAB5-8BCE-4CA5-9A89-AEA1162EB1D1}"/>
                </a:ext>
              </a:extLst>
            </p:cNvPr>
            <p:cNvSpPr/>
            <p:nvPr/>
          </p:nvSpPr>
          <p:spPr>
            <a:xfrm>
              <a:off x="4784939" y="2253239"/>
              <a:ext cx="676178" cy="1788947"/>
            </a:xfrm>
            <a:prstGeom prst="roundRect">
              <a:avLst>
                <a:gd name="adj" fmla="val 3075"/>
              </a:avLst>
            </a:prstGeom>
            <a:noFill/>
            <a:ln w="4445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74" dirty="0">
                <a:solidFill>
                  <a:schemeClr val="tx1">
                    <a:lumMod val="95000"/>
                    <a:lumOff val="5000"/>
                  </a:schemeClr>
                </a:solidFill>
                <a:latin typeface="Arial" panose="020B0604020202020204" pitchFamily="34" charset="0"/>
                <a:cs typeface="Arial" panose="020B0604020202020204" pitchFamily="34" charset="0"/>
              </a:endParaRPr>
            </a:p>
          </p:txBody>
        </p:sp>
      </p:grpSp>
      <p:grpSp>
        <p:nvGrpSpPr>
          <p:cNvPr id="53" name="Group 52">
            <a:extLst>
              <a:ext uri="{FF2B5EF4-FFF2-40B4-BE49-F238E27FC236}">
                <a16:creationId xmlns:a16="http://schemas.microsoft.com/office/drawing/2014/main" id="{261FDBEF-ACAC-4AB8-92C1-6A045868C78E}"/>
              </a:ext>
            </a:extLst>
          </p:cNvPr>
          <p:cNvGrpSpPr/>
          <p:nvPr/>
        </p:nvGrpSpPr>
        <p:grpSpPr>
          <a:xfrm>
            <a:off x="5668153" y="2808626"/>
            <a:ext cx="2845213" cy="3319198"/>
            <a:chOff x="5783624" y="2865641"/>
            <a:chExt cx="2903176" cy="3386817"/>
          </a:xfrm>
        </p:grpSpPr>
        <p:grpSp>
          <p:nvGrpSpPr>
            <p:cNvPr id="48" name="Group 47">
              <a:extLst>
                <a:ext uri="{FF2B5EF4-FFF2-40B4-BE49-F238E27FC236}">
                  <a16:creationId xmlns:a16="http://schemas.microsoft.com/office/drawing/2014/main" id="{D105CAA9-A925-451D-8EDC-EED8384FD666}"/>
                </a:ext>
              </a:extLst>
            </p:cNvPr>
            <p:cNvGrpSpPr/>
            <p:nvPr/>
          </p:nvGrpSpPr>
          <p:grpSpPr>
            <a:xfrm>
              <a:off x="6235696" y="4311904"/>
              <a:ext cx="2451104" cy="1940554"/>
              <a:chOff x="6235696" y="4311904"/>
              <a:chExt cx="2451104" cy="1940554"/>
            </a:xfrm>
          </p:grpSpPr>
          <p:sp>
            <p:nvSpPr>
              <p:cNvPr id="51" name="Rectangle: Rounded Corners 50">
                <a:extLst>
                  <a:ext uri="{FF2B5EF4-FFF2-40B4-BE49-F238E27FC236}">
                    <a16:creationId xmlns:a16="http://schemas.microsoft.com/office/drawing/2014/main" id="{0430A78E-06A6-470C-813A-2039AAED3BAC}"/>
                  </a:ext>
                </a:extLst>
              </p:cNvPr>
              <p:cNvSpPr/>
              <p:nvPr/>
            </p:nvSpPr>
            <p:spPr>
              <a:xfrm>
                <a:off x="6235700" y="4311904"/>
                <a:ext cx="2451100" cy="1940554"/>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72" b="1" dirty="0">
                  <a:latin typeface="Arial" panose="020B0604020202020204" pitchFamily="34" charset="0"/>
                  <a:cs typeface="Arial" panose="020B0604020202020204" pitchFamily="34" charset="0"/>
                </a:endParaRPr>
              </a:p>
            </p:txBody>
          </p:sp>
          <p:sp>
            <p:nvSpPr>
              <p:cNvPr id="52" name="Title 4">
                <a:extLst>
                  <a:ext uri="{FF2B5EF4-FFF2-40B4-BE49-F238E27FC236}">
                    <a16:creationId xmlns:a16="http://schemas.microsoft.com/office/drawing/2014/main" id="{7AB7CA05-F657-4DAD-A79B-21E13F11389E}"/>
                  </a:ext>
                </a:extLst>
              </p:cNvPr>
              <p:cNvSpPr txBox="1">
                <a:spLocks/>
              </p:cNvSpPr>
              <p:nvPr/>
            </p:nvSpPr>
            <p:spPr>
              <a:xfrm>
                <a:off x="6235696" y="4420849"/>
                <a:ext cx="2451100" cy="221599"/>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algn="ctr"/>
                <a:r>
                  <a:rPr lang="fr-FR" sz="1568" dirty="0">
                    <a:solidFill>
                      <a:schemeClr val="accent3"/>
                    </a:solidFill>
                  </a:rPr>
                  <a:t>Longitudinale (flèches)</a:t>
                </a:r>
              </a:p>
            </p:txBody>
          </p:sp>
          <p:sp>
            <p:nvSpPr>
              <p:cNvPr id="54" name="Text Placeholder 5">
                <a:extLst>
                  <a:ext uri="{FF2B5EF4-FFF2-40B4-BE49-F238E27FC236}">
                    <a16:creationId xmlns:a16="http://schemas.microsoft.com/office/drawing/2014/main" id="{D48C028E-7409-469A-B28C-D2679562E3B7}"/>
                  </a:ext>
                </a:extLst>
              </p:cNvPr>
              <p:cNvSpPr txBox="1">
                <a:spLocks/>
              </p:cNvSpPr>
              <p:nvPr/>
            </p:nvSpPr>
            <p:spPr>
              <a:xfrm>
                <a:off x="6330171" y="4763642"/>
                <a:ext cx="2262166" cy="1333185"/>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96"/>
                  </a:spcBef>
                  <a:spcAft>
                    <a:spcPts val="588"/>
                  </a:spcAft>
                </a:pPr>
                <a:r>
                  <a:rPr lang="fr-FR" sz="1568" dirty="0">
                    <a:solidFill>
                      <a:schemeClr val="bg2">
                        <a:lumMod val="10000"/>
                      </a:schemeClr>
                    </a:solidFill>
                  </a:rPr>
                  <a:t>Une flèche vers le bas indique un changement de valeur et un besoin potentiel d’action s'il y a sous-performance.</a:t>
                </a:r>
              </a:p>
            </p:txBody>
          </p:sp>
        </p:grpSp>
        <p:cxnSp>
          <p:nvCxnSpPr>
            <p:cNvPr id="99" name="Straight Connector 98">
              <a:extLst>
                <a:ext uri="{FF2B5EF4-FFF2-40B4-BE49-F238E27FC236}">
                  <a16:creationId xmlns:a16="http://schemas.microsoft.com/office/drawing/2014/main" id="{8F063FD6-8E09-49F9-95B7-5044788B3788}"/>
                </a:ext>
              </a:extLst>
            </p:cNvPr>
            <p:cNvCxnSpPr>
              <a:cxnSpLocks/>
              <a:stCxn id="17" idx="0"/>
              <a:endCxn id="51" idx="0"/>
            </p:cNvCxnSpPr>
            <p:nvPr>
              <p:custDataLst>
                <p:tags r:id="rId3"/>
              </p:custDataLst>
            </p:nvPr>
          </p:nvCxnSpPr>
          <p:spPr>
            <a:xfrm>
              <a:off x="5783624" y="2865641"/>
              <a:ext cx="1677626" cy="1446263"/>
            </a:xfrm>
            <a:prstGeom prst="line">
              <a:avLst/>
            </a:prstGeom>
            <a:noFill/>
            <a:ln w="44450">
              <a:solidFill>
                <a:schemeClr val="accent2"/>
              </a:solidFill>
              <a:headEnd type="ova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grpSp>
    </p:spTree>
    <p:custDataLst>
      <p:tags r:id="rId1"/>
    </p:custDataLst>
    <p:extLst>
      <p:ext uri="{BB962C8B-B14F-4D97-AF65-F5344CB8AC3E}">
        <p14:creationId xmlns:p14="http://schemas.microsoft.com/office/powerpoint/2010/main" val="2990954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727D5A-3D60-45D9-B4FE-995ABE07E27A}"/>
              </a:ext>
            </a:extLst>
          </p:cNvPr>
          <p:cNvSpPr>
            <a:spLocks noGrp="1"/>
          </p:cNvSpPr>
          <p:nvPr>
            <p:ph type="body" sz="quarter" idx="11"/>
          </p:nvPr>
        </p:nvSpPr>
        <p:spPr>
          <a:xfrm>
            <a:off x="457754" y="2680229"/>
            <a:ext cx="7723719" cy="3491982"/>
          </a:xfrm>
        </p:spPr>
        <p:txBody>
          <a:bodyPr/>
          <a:lstStyle/>
          <a:p>
            <a:pPr>
              <a:lnSpc>
                <a:spcPct val="107000"/>
              </a:lnSpc>
              <a:spcAft>
                <a:spcPts val="800"/>
              </a:spcAft>
              <a:buNone/>
            </a:pPr>
            <a:r>
              <a:rPr lang="fr-FR" sz="5400" dirty="0"/>
              <a:t>Introduction sur la situation du paludisme en DRC</a:t>
            </a:r>
            <a:endParaRPr lang="en-GB" sz="5400" dirty="0">
              <a:ea typeface="Calibri" panose="020F0502020204030204" pitchFamily="34" charset="0"/>
            </a:endParaRPr>
          </a:p>
        </p:txBody>
      </p:sp>
      <p:sp>
        <p:nvSpPr>
          <p:cNvPr id="3" name="Text Placeholder 2">
            <a:extLst>
              <a:ext uri="{FF2B5EF4-FFF2-40B4-BE49-F238E27FC236}">
                <a16:creationId xmlns:a16="http://schemas.microsoft.com/office/drawing/2014/main" id="{5B751725-EAD5-4281-BC12-92C3C9257477}"/>
              </a:ext>
            </a:extLst>
          </p:cNvPr>
          <p:cNvSpPr>
            <a:spLocks noGrp="1"/>
          </p:cNvSpPr>
          <p:nvPr>
            <p:ph type="body" sz="quarter" idx="12"/>
          </p:nvPr>
        </p:nvSpPr>
        <p:spPr>
          <a:xfrm>
            <a:off x="457754" y="2313820"/>
            <a:ext cx="3311531" cy="248846"/>
          </a:xfrm>
        </p:spPr>
        <p:txBody>
          <a:bodyPr/>
          <a:lstStyle/>
          <a:p>
            <a:pPr>
              <a:lnSpc>
                <a:spcPct val="100000"/>
              </a:lnSpc>
            </a:pPr>
            <a:r>
              <a:rPr lang="en-US" dirty="0"/>
              <a:t>Jour 1</a:t>
            </a:r>
          </a:p>
        </p:txBody>
      </p:sp>
    </p:spTree>
    <p:extLst>
      <p:ext uri="{BB962C8B-B14F-4D97-AF65-F5344CB8AC3E}">
        <p14:creationId xmlns:p14="http://schemas.microsoft.com/office/powerpoint/2010/main" val="21623423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452935"/>
            <a:ext cx="8065294" cy="482568"/>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sz="2744" dirty="0"/>
              <a:t>Visualiser les données au niveau de la région, du district ou de la formation sanitaire </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98057"/>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Comment analyser une carte de score</a:t>
            </a:r>
          </a:p>
        </p:txBody>
      </p:sp>
      <p:grpSp>
        <p:nvGrpSpPr>
          <p:cNvPr id="4" name="Group 3">
            <a:extLst>
              <a:ext uri="{FF2B5EF4-FFF2-40B4-BE49-F238E27FC236}">
                <a16:creationId xmlns:a16="http://schemas.microsoft.com/office/drawing/2014/main" id="{D5E16142-9186-4EA4-9661-05A49DE1DB56}"/>
              </a:ext>
            </a:extLst>
          </p:cNvPr>
          <p:cNvGrpSpPr/>
          <p:nvPr/>
        </p:nvGrpSpPr>
        <p:grpSpPr>
          <a:xfrm>
            <a:off x="448072" y="1622833"/>
            <a:ext cx="8065294" cy="1687620"/>
            <a:chOff x="457200" y="1466851"/>
            <a:chExt cx="8229600" cy="1722000"/>
          </a:xfrm>
        </p:grpSpPr>
        <p:pic>
          <p:nvPicPr>
            <p:cNvPr id="2" name="Picture 1">
              <a:extLst>
                <a:ext uri="{FF2B5EF4-FFF2-40B4-BE49-F238E27FC236}">
                  <a16:creationId xmlns:a16="http://schemas.microsoft.com/office/drawing/2014/main" id="{0486BD89-4CD6-44C8-9B20-2504571DB168}"/>
                </a:ext>
              </a:extLst>
            </p:cNvPr>
            <p:cNvPicPr>
              <a:picLocks noChangeAspect="1"/>
            </p:cNvPicPr>
            <p:nvPr/>
          </p:nvPicPr>
          <p:blipFill rotWithShape="1">
            <a:blip r:embed="rId3"/>
            <a:srcRect r="46702" b="13092"/>
            <a:stretch/>
          </p:blipFill>
          <p:spPr>
            <a:xfrm>
              <a:off x="4851400" y="1466851"/>
              <a:ext cx="3835400" cy="1722000"/>
            </a:xfrm>
            <a:prstGeom prst="rect">
              <a:avLst/>
            </a:prstGeom>
          </p:spPr>
        </p:pic>
        <p:sp>
          <p:nvSpPr>
            <p:cNvPr id="3" name="Oval 2">
              <a:extLst>
                <a:ext uri="{FF2B5EF4-FFF2-40B4-BE49-F238E27FC236}">
                  <a16:creationId xmlns:a16="http://schemas.microsoft.com/office/drawing/2014/main" id="{682AAAB7-97A9-41B7-9B4F-2CAFAE22DA18}"/>
                </a:ext>
              </a:extLst>
            </p:cNvPr>
            <p:cNvSpPr/>
            <p:nvPr/>
          </p:nvSpPr>
          <p:spPr>
            <a:xfrm>
              <a:off x="7436558" y="2878175"/>
              <a:ext cx="856174" cy="212478"/>
            </a:xfrm>
            <a:prstGeom prst="ellipse">
              <a:avLst/>
            </a:prstGeom>
            <a:noFill/>
            <a:ln w="444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74">
                <a:solidFill>
                  <a:schemeClr val="tx1">
                    <a:lumMod val="95000"/>
                    <a:lumOff val="5000"/>
                  </a:schemeClr>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58ACF266-8870-4B16-BA0C-065E727CBC89}"/>
                </a:ext>
              </a:extLst>
            </p:cNvPr>
            <p:cNvSpPr txBox="1"/>
            <p:nvPr/>
          </p:nvSpPr>
          <p:spPr>
            <a:xfrm>
              <a:off x="457200" y="1466851"/>
              <a:ext cx="2984468" cy="1256186"/>
            </a:xfrm>
            <a:prstGeom prst="rect">
              <a:avLst/>
            </a:prstGeom>
            <a:noFill/>
          </p:spPr>
          <p:txBody>
            <a:bodyPr wrap="square" lIns="0" tIns="0" rIns="0" bIns="0">
              <a:spAutoFit/>
            </a:bodyPr>
            <a:lstStyle/>
            <a:p>
              <a:r>
                <a:rPr lang="fr-FR" sz="2000" b="1" dirty="0">
                  <a:solidFill>
                    <a:schemeClr val="bg2">
                      <a:lumMod val="10000"/>
                    </a:schemeClr>
                  </a:solidFill>
                  <a:latin typeface="Arial" panose="020B0604020202020204" pitchFamily="34" charset="0"/>
                  <a:cs typeface="Arial" panose="020B0604020202020204" pitchFamily="34" charset="0"/>
                </a:rPr>
                <a:t>Ouvrir les régions pour afficher les performances aux niveaux inférieurs...</a:t>
              </a:r>
              <a:endParaRPr lang="fr-FR" sz="2000" dirty="0">
                <a:solidFill>
                  <a:schemeClr val="bg2">
                    <a:lumMod val="10000"/>
                  </a:schemeClr>
                </a:solidFill>
                <a:latin typeface="Arial" panose="020B0604020202020204" pitchFamily="34" charset="0"/>
                <a:cs typeface="Arial" panose="020B0604020202020204" pitchFamily="34" charset="0"/>
              </a:endParaRPr>
            </a:p>
          </p:txBody>
        </p:sp>
      </p:grpSp>
      <p:grpSp>
        <p:nvGrpSpPr>
          <p:cNvPr id="5" name="Group 4">
            <a:extLst>
              <a:ext uri="{FF2B5EF4-FFF2-40B4-BE49-F238E27FC236}">
                <a16:creationId xmlns:a16="http://schemas.microsoft.com/office/drawing/2014/main" id="{EF6D5ECE-F32E-40EB-AB0A-CC790E17378D}"/>
              </a:ext>
            </a:extLst>
          </p:cNvPr>
          <p:cNvGrpSpPr/>
          <p:nvPr/>
        </p:nvGrpSpPr>
        <p:grpSpPr>
          <a:xfrm>
            <a:off x="448072" y="3491335"/>
            <a:ext cx="8065294" cy="1385735"/>
            <a:chOff x="457200" y="3355788"/>
            <a:chExt cx="8229600" cy="1413966"/>
          </a:xfrm>
        </p:grpSpPr>
        <p:pic>
          <p:nvPicPr>
            <p:cNvPr id="7" name="Picture 6">
              <a:extLst>
                <a:ext uri="{FF2B5EF4-FFF2-40B4-BE49-F238E27FC236}">
                  <a16:creationId xmlns:a16="http://schemas.microsoft.com/office/drawing/2014/main" id="{31D08702-D95C-4DB5-AD54-EAB496ABC5A6}"/>
                </a:ext>
              </a:extLst>
            </p:cNvPr>
            <p:cNvPicPr>
              <a:picLocks noChangeAspect="1"/>
            </p:cNvPicPr>
            <p:nvPr/>
          </p:nvPicPr>
          <p:blipFill rotWithShape="1">
            <a:blip r:embed="rId4"/>
            <a:srcRect r="46702"/>
            <a:stretch/>
          </p:blipFill>
          <p:spPr>
            <a:xfrm>
              <a:off x="4851400" y="3429000"/>
              <a:ext cx="3835400" cy="1340754"/>
            </a:xfrm>
            <a:prstGeom prst="rect">
              <a:avLst/>
            </a:prstGeom>
          </p:spPr>
        </p:pic>
        <p:sp>
          <p:nvSpPr>
            <p:cNvPr id="8" name="Oval 7">
              <a:extLst>
                <a:ext uri="{FF2B5EF4-FFF2-40B4-BE49-F238E27FC236}">
                  <a16:creationId xmlns:a16="http://schemas.microsoft.com/office/drawing/2014/main" id="{4092E714-1926-4827-8FC0-44C549B4EE2F}"/>
                </a:ext>
              </a:extLst>
            </p:cNvPr>
            <p:cNvSpPr/>
            <p:nvPr/>
          </p:nvSpPr>
          <p:spPr>
            <a:xfrm>
              <a:off x="4772812" y="4262549"/>
              <a:ext cx="408788" cy="212478"/>
            </a:xfrm>
            <a:prstGeom prst="ellipse">
              <a:avLst/>
            </a:prstGeom>
            <a:noFill/>
            <a:ln w="4445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74">
                <a:solidFill>
                  <a:schemeClr val="tx1">
                    <a:lumMod val="95000"/>
                    <a:lumOff val="5000"/>
                  </a:schemeClr>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158229A9-3DE9-4A31-842C-A45E0959D29D}"/>
                </a:ext>
              </a:extLst>
            </p:cNvPr>
            <p:cNvSpPr/>
            <p:nvPr/>
          </p:nvSpPr>
          <p:spPr>
            <a:xfrm>
              <a:off x="7479393" y="4406878"/>
              <a:ext cx="856174" cy="212478"/>
            </a:xfrm>
            <a:prstGeom prst="ellipse">
              <a:avLst/>
            </a:prstGeom>
            <a:noFill/>
            <a:ln w="444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74">
                <a:solidFill>
                  <a:schemeClr val="tx1">
                    <a:lumMod val="95000"/>
                    <a:lumOff val="5000"/>
                  </a:schemeClr>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F0298BA8-F511-4157-A55D-ACB1C9739CA5}"/>
                </a:ext>
              </a:extLst>
            </p:cNvPr>
            <p:cNvSpPr txBox="1"/>
            <p:nvPr/>
          </p:nvSpPr>
          <p:spPr>
            <a:xfrm>
              <a:off x="457200" y="3355788"/>
              <a:ext cx="2984468" cy="1256187"/>
            </a:xfrm>
            <a:prstGeom prst="rect">
              <a:avLst/>
            </a:prstGeom>
            <a:noFill/>
          </p:spPr>
          <p:txBody>
            <a:bodyPr wrap="square" lIns="0" tIns="0" rIns="0" bIns="0">
              <a:spAutoFit/>
            </a:bodyPr>
            <a:lstStyle/>
            <a:p>
              <a:r>
                <a:rPr lang="fr-FR" sz="2000" b="1" dirty="0">
                  <a:solidFill>
                    <a:schemeClr val="bg2">
                      <a:lumMod val="10000"/>
                    </a:schemeClr>
                  </a:solidFill>
                  <a:latin typeface="Arial" panose="020B0604020202020204" pitchFamily="34" charset="0"/>
                  <a:cs typeface="Arial" panose="020B0604020202020204" pitchFamily="34" charset="0"/>
                </a:rPr>
                <a:t>« approfondir » en cliquant sur la flèche en regard du nom de la région</a:t>
              </a:r>
            </a:p>
          </p:txBody>
        </p:sp>
      </p:grpSp>
      <p:grpSp>
        <p:nvGrpSpPr>
          <p:cNvPr id="6" name="Group 5">
            <a:extLst>
              <a:ext uri="{FF2B5EF4-FFF2-40B4-BE49-F238E27FC236}">
                <a16:creationId xmlns:a16="http://schemas.microsoft.com/office/drawing/2014/main" id="{DBBB7AA5-4578-4517-B4C6-843E06519AF1}"/>
              </a:ext>
            </a:extLst>
          </p:cNvPr>
          <p:cNvGrpSpPr/>
          <p:nvPr/>
        </p:nvGrpSpPr>
        <p:grpSpPr>
          <a:xfrm>
            <a:off x="448072" y="5018711"/>
            <a:ext cx="8065294" cy="1231106"/>
            <a:chOff x="457200" y="4931908"/>
            <a:chExt cx="8229600" cy="1256186"/>
          </a:xfrm>
        </p:grpSpPr>
        <p:pic>
          <p:nvPicPr>
            <p:cNvPr id="14" name="Picture 13">
              <a:extLst>
                <a:ext uri="{FF2B5EF4-FFF2-40B4-BE49-F238E27FC236}">
                  <a16:creationId xmlns:a16="http://schemas.microsoft.com/office/drawing/2014/main" id="{1B0669F6-D9B7-4721-9F1A-0907A4C99BAB}"/>
                </a:ext>
              </a:extLst>
            </p:cNvPr>
            <p:cNvPicPr>
              <a:picLocks noChangeAspect="1"/>
            </p:cNvPicPr>
            <p:nvPr/>
          </p:nvPicPr>
          <p:blipFill rotWithShape="1">
            <a:blip r:embed="rId5"/>
            <a:srcRect r="46405"/>
            <a:stretch/>
          </p:blipFill>
          <p:spPr>
            <a:xfrm>
              <a:off x="4852573" y="4931908"/>
              <a:ext cx="3834227" cy="1172280"/>
            </a:xfrm>
            <a:prstGeom prst="rect">
              <a:avLst/>
            </a:prstGeom>
          </p:spPr>
        </p:pic>
        <p:sp>
          <p:nvSpPr>
            <p:cNvPr id="19" name="Oval 18">
              <a:extLst>
                <a:ext uri="{FF2B5EF4-FFF2-40B4-BE49-F238E27FC236}">
                  <a16:creationId xmlns:a16="http://schemas.microsoft.com/office/drawing/2014/main" id="{5C63A8D3-4F9B-4E27-8E9C-2EA80E210856}"/>
                </a:ext>
              </a:extLst>
            </p:cNvPr>
            <p:cNvSpPr/>
            <p:nvPr/>
          </p:nvSpPr>
          <p:spPr>
            <a:xfrm>
              <a:off x="4775200" y="5552359"/>
              <a:ext cx="406400" cy="211236"/>
            </a:xfrm>
            <a:prstGeom prst="ellipse">
              <a:avLst/>
            </a:prstGeom>
            <a:noFill/>
            <a:ln w="4445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74">
                <a:solidFill>
                  <a:schemeClr val="tx1">
                    <a:lumMod val="95000"/>
                    <a:lumOff val="5000"/>
                  </a:schemeClr>
                </a:solidFill>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id="{1A64521C-6D83-401A-9DF3-AE67717DD73C}"/>
                </a:ext>
              </a:extLst>
            </p:cNvPr>
            <p:cNvSpPr/>
            <p:nvPr/>
          </p:nvSpPr>
          <p:spPr>
            <a:xfrm>
              <a:off x="7452384" y="5667383"/>
              <a:ext cx="851168" cy="211236"/>
            </a:xfrm>
            <a:prstGeom prst="ellipse">
              <a:avLst/>
            </a:prstGeom>
            <a:noFill/>
            <a:ln w="444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74">
                <a:solidFill>
                  <a:schemeClr val="tx1">
                    <a:lumMod val="95000"/>
                    <a:lumOff val="5000"/>
                  </a:schemeClr>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F763C695-98AD-4FA7-9A21-7498163F07B1}"/>
                </a:ext>
              </a:extLst>
            </p:cNvPr>
            <p:cNvSpPr txBox="1"/>
            <p:nvPr/>
          </p:nvSpPr>
          <p:spPr>
            <a:xfrm>
              <a:off x="457200" y="4931908"/>
              <a:ext cx="2984468" cy="1256186"/>
            </a:xfrm>
            <a:prstGeom prst="rect">
              <a:avLst/>
            </a:prstGeom>
            <a:noFill/>
          </p:spPr>
          <p:txBody>
            <a:bodyPr wrap="square" lIns="0" tIns="0" rIns="0" bIns="0">
              <a:spAutoFit/>
            </a:bodyPr>
            <a:lstStyle/>
            <a:p>
              <a:r>
                <a:rPr lang="fr-FR" sz="2000" b="1" dirty="0">
                  <a:solidFill>
                    <a:schemeClr val="bg2">
                      <a:lumMod val="10000"/>
                    </a:schemeClr>
                  </a:solidFill>
                  <a:latin typeface="Arial" panose="020B0604020202020204" pitchFamily="34" charset="0"/>
                  <a:cs typeface="Arial" panose="020B0604020202020204" pitchFamily="34" charset="0"/>
                </a:rPr>
                <a:t>Approfondir davantage en cliquant sur la flèche en regard du nom de la sous-région</a:t>
              </a:r>
            </a:p>
          </p:txBody>
        </p:sp>
      </p:grpSp>
    </p:spTree>
    <p:custDataLst>
      <p:tags r:id="rId1"/>
    </p:custDataLst>
    <p:extLst>
      <p:ext uri="{BB962C8B-B14F-4D97-AF65-F5344CB8AC3E}">
        <p14:creationId xmlns:p14="http://schemas.microsoft.com/office/powerpoint/2010/main" val="30163010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727D5A-3D60-45D9-B4FE-995ABE07E27A}"/>
              </a:ext>
            </a:extLst>
          </p:cNvPr>
          <p:cNvSpPr>
            <a:spLocks noGrp="1"/>
          </p:cNvSpPr>
          <p:nvPr>
            <p:ph type="body" sz="quarter" idx="11"/>
          </p:nvPr>
        </p:nvSpPr>
        <p:spPr>
          <a:xfrm>
            <a:off x="457755" y="2680229"/>
            <a:ext cx="7795908" cy="3021596"/>
          </a:xfrm>
        </p:spPr>
        <p:txBody>
          <a:bodyPr/>
          <a:lstStyle/>
          <a:p>
            <a:pPr>
              <a:buNone/>
            </a:pPr>
            <a:r>
              <a:rPr lang="en-US" dirty="0"/>
              <a:t>Comment </a:t>
            </a:r>
            <a:r>
              <a:rPr lang="en-US" dirty="0" err="1"/>
              <a:t>utiliser</a:t>
            </a:r>
            <a:r>
              <a:rPr lang="en-US" dirty="0"/>
              <a:t> la carte de score pour </a:t>
            </a:r>
            <a:r>
              <a:rPr lang="en-US" dirty="0" err="1"/>
              <a:t>l’action</a:t>
            </a:r>
            <a:r>
              <a:rPr lang="en-US" dirty="0"/>
              <a:t> </a:t>
            </a:r>
          </a:p>
          <a:p>
            <a:pPr>
              <a:buNone/>
            </a:pPr>
            <a:endParaRPr lang="en-US" dirty="0"/>
          </a:p>
        </p:txBody>
      </p:sp>
      <p:sp>
        <p:nvSpPr>
          <p:cNvPr id="3" name="Text Placeholder 2">
            <a:extLst>
              <a:ext uri="{FF2B5EF4-FFF2-40B4-BE49-F238E27FC236}">
                <a16:creationId xmlns:a16="http://schemas.microsoft.com/office/drawing/2014/main" id="{5B751725-EAD5-4281-BC12-92C3C9257477}"/>
              </a:ext>
            </a:extLst>
          </p:cNvPr>
          <p:cNvSpPr>
            <a:spLocks noGrp="1"/>
          </p:cNvSpPr>
          <p:nvPr>
            <p:ph type="body" sz="quarter" idx="12"/>
          </p:nvPr>
        </p:nvSpPr>
        <p:spPr>
          <a:xfrm>
            <a:off x="457754" y="2313820"/>
            <a:ext cx="3311531" cy="248846"/>
          </a:xfrm>
        </p:spPr>
        <p:txBody>
          <a:bodyPr/>
          <a:lstStyle/>
          <a:p>
            <a:pPr>
              <a:lnSpc>
                <a:spcPct val="100000"/>
              </a:lnSpc>
            </a:pPr>
            <a:r>
              <a:rPr lang="en-US" dirty="0"/>
              <a:t>Jour 2</a:t>
            </a:r>
          </a:p>
        </p:txBody>
      </p:sp>
    </p:spTree>
    <p:extLst>
      <p:ext uri="{BB962C8B-B14F-4D97-AF65-F5344CB8AC3E}">
        <p14:creationId xmlns:p14="http://schemas.microsoft.com/office/powerpoint/2010/main" val="15001686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6A16F5-7B1D-406B-B122-5483E7008214}"/>
              </a:ext>
            </a:extLst>
          </p:cNvPr>
          <p:cNvSpPr>
            <a:spLocks noGrp="1"/>
          </p:cNvSpPr>
          <p:nvPr>
            <p:ph type="title"/>
          </p:nvPr>
        </p:nvSpPr>
        <p:spPr/>
        <p:txBody>
          <a:bodyPr/>
          <a:lstStyle/>
          <a:p>
            <a:r>
              <a:rPr lang="en-GB" dirty="0"/>
              <a:t>VIDEO</a:t>
            </a:r>
            <a:endParaRPr lang="en-GB" noProof="0" dirty="0"/>
          </a:p>
        </p:txBody>
      </p:sp>
      <p:pic>
        <p:nvPicPr>
          <p:cNvPr id="6" name="Online Media 1" title="Comment utiliser les données de la carte de score pour l’action">
            <a:hlinkClick r:id="" action="ppaction://media"/>
            <a:extLst>
              <a:ext uri="{FF2B5EF4-FFF2-40B4-BE49-F238E27FC236}">
                <a16:creationId xmlns:a16="http://schemas.microsoft.com/office/drawing/2014/main" id="{EE4B2944-8BF8-444B-B5D1-75E1F96E6441}"/>
              </a:ext>
            </a:extLst>
          </p:cNvPr>
          <p:cNvPicPr>
            <a:picLocks noRot="1" noChangeAspect="1"/>
          </p:cNvPicPr>
          <p:nvPr>
            <a:videoFile r:link="rId2"/>
          </p:nvPr>
        </p:nvPicPr>
        <p:blipFill>
          <a:blip r:embed="rId4"/>
          <a:stretch>
            <a:fillRect/>
          </a:stretch>
        </p:blipFill>
        <p:spPr>
          <a:xfrm>
            <a:off x="448072" y="927215"/>
            <a:ext cx="7571663" cy="5382678"/>
          </a:xfrm>
          <a:prstGeom prst="rect">
            <a:avLst/>
          </a:prstGeom>
        </p:spPr>
      </p:pic>
    </p:spTree>
    <p:custDataLst>
      <p:tags r:id="rId1"/>
    </p:custDataLst>
    <p:extLst>
      <p:ext uri="{BB962C8B-B14F-4D97-AF65-F5344CB8AC3E}">
        <p14:creationId xmlns:p14="http://schemas.microsoft.com/office/powerpoint/2010/main" val="3595715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727D5A-3D60-45D9-B4FE-995ABE07E27A}"/>
              </a:ext>
            </a:extLst>
          </p:cNvPr>
          <p:cNvSpPr>
            <a:spLocks noGrp="1"/>
          </p:cNvSpPr>
          <p:nvPr>
            <p:ph type="body" sz="quarter" idx="11"/>
          </p:nvPr>
        </p:nvSpPr>
        <p:spPr>
          <a:xfrm>
            <a:off x="457755" y="2680229"/>
            <a:ext cx="7795908" cy="1555682"/>
          </a:xfrm>
        </p:spPr>
        <p:txBody>
          <a:bodyPr/>
          <a:lstStyle/>
          <a:p>
            <a:pPr>
              <a:buNone/>
            </a:pPr>
            <a:r>
              <a:rPr lang="en-US" dirty="0"/>
              <a:t>QUIZ</a:t>
            </a:r>
          </a:p>
          <a:p>
            <a:pPr>
              <a:buNone/>
            </a:pPr>
            <a:endParaRPr lang="en-US" dirty="0"/>
          </a:p>
        </p:txBody>
      </p:sp>
      <p:sp>
        <p:nvSpPr>
          <p:cNvPr id="3" name="Text Placeholder 2">
            <a:extLst>
              <a:ext uri="{FF2B5EF4-FFF2-40B4-BE49-F238E27FC236}">
                <a16:creationId xmlns:a16="http://schemas.microsoft.com/office/drawing/2014/main" id="{5B751725-EAD5-4281-BC12-92C3C9257477}"/>
              </a:ext>
            </a:extLst>
          </p:cNvPr>
          <p:cNvSpPr>
            <a:spLocks noGrp="1"/>
          </p:cNvSpPr>
          <p:nvPr>
            <p:ph type="body" sz="quarter" idx="12"/>
          </p:nvPr>
        </p:nvSpPr>
        <p:spPr>
          <a:xfrm>
            <a:off x="457754" y="2313820"/>
            <a:ext cx="3311531" cy="248846"/>
          </a:xfrm>
        </p:spPr>
        <p:txBody>
          <a:bodyPr/>
          <a:lstStyle/>
          <a:p>
            <a:pPr>
              <a:lnSpc>
                <a:spcPct val="100000"/>
              </a:lnSpc>
            </a:pPr>
            <a:r>
              <a:rPr lang="en-US" dirty="0"/>
              <a:t>Jour 2</a:t>
            </a:r>
          </a:p>
        </p:txBody>
      </p:sp>
    </p:spTree>
    <p:extLst>
      <p:ext uri="{BB962C8B-B14F-4D97-AF65-F5344CB8AC3E}">
        <p14:creationId xmlns:p14="http://schemas.microsoft.com/office/powerpoint/2010/main" val="14483637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6"/>
            <a:ext cx="8065294" cy="325795"/>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GB" sz="2352" dirty="0"/>
              <a:t>Quiz</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marL="0" marR="0" lvl="0" indent="0" algn="l" defTabSz="672067" rtl="0" eaLnBrk="1" fontAlgn="auto" latinLnBrk="0" hangingPunct="1">
              <a:lnSpc>
                <a:spcPct val="90000"/>
              </a:lnSpc>
              <a:spcBef>
                <a:spcPct val="0"/>
              </a:spcBef>
              <a:spcAft>
                <a:spcPts val="0"/>
              </a:spcAft>
              <a:buClrTx/>
              <a:buSzTx/>
              <a:buFontTx/>
              <a:buNone/>
              <a:tabLst/>
              <a:defRPr/>
            </a:pPr>
            <a:r>
              <a:rPr lang="en-US" sz="2352" b="0" dirty="0">
                <a:solidFill>
                  <a:prstClr val="black">
                    <a:lumMod val="65000"/>
                    <a:lumOff val="35000"/>
                  </a:prstClr>
                </a:solidFill>
              </a:rPr>
              <a:t>ALMA</a:t>
            </a:r>
            <a:r>
              <a:rPr kumimoji="0" lang="en-US"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 Scorecard Hub</a:t>
            </a:r>
            <a:endParaRPr kumimoji="0" lang="en-GB"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endParaRPr>
          </a:p>
        </p:txBody>
      </p:sp>
      <p:sp>
        <p:nvSpPr>
          <p:cNvPr id="8" name="Rectangle 7">
            <a:extLst>
              <a:ext uri="{FF2B5EF4-FFF2-40B4-BE49-F238E27FC236}">
                <a16:creationId xmlns:a16="http://schemas.microsoft.com/office/drawing/2014/main" id="{2E358869-2F65-124F-BA30-DD95D7EE0EAC}"/>
              </a:ext>
            </a:extLst>
          </p:cNvPr>
          <p:cNvSpPr/>
          <p:nvPr/>
        </p:nvSpPr>
        <p:spPr>
          <a:xfrm>
            <a:off x="341950" y="1393041"/>
            <a:ext cx="8065294" cy="318366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514350" marR="0" lvl="0" indent="-514350" defTabSz="896112" rtl="0" eaLnBrk="1" fontAlgn="auto" latinLnBrk="0" hangingPunct="1">
              <a:lnSpc>
                <a:spcPct val="100000"/>
              </a:lnSpc>
              <a:spcBef>
                <a:spcPts val="0"/>
              </a:spcBef>
              <a:spcAft>
                <a:spcPts val="0"/>
              </a:spcAft>
              <a:buClrTx/>
              <a:buSzTx/>
              <a:buFontTx/>
              <a:buAutoNum type="arabicPeriod"/>
              <a:tabLst/>
              <a:defRPr/>
            </a:pPr>
            <a:r>
              <a:rPr lang="en-US" sz="3136" dirty="0" err="1">
                <a:solidFill>
                  <a:prstClr val="black"/>
                </a:solidFill>
                <a:latin typeface="Arial" panose="020B0604020202020204" pitchFamily="34" charset="0"/>
                <a:cs typeface="Arial" panose="020B0604020202020204" pitchFamily="34" charset="0"/>
              </a:rPr>
              <a:t>Allez</a:t>
            </a:r>
            <a:r>
              <a:rPr lang="en-US" sz="3136" dirty="0">
                <a:solidFill>
                  <a:prstClr val="black"/>
                </a:solidFill>
                <a:latin typeface="Arial" panose="020B0604020202020204" pitchFamily="34" charset="0"/>
                <a:cs typeface="Arial" panose="020B0604020202020204" pitchFamily="34" charset="0"/>
              </a:rPr>
              <a:t> sur le site:</a:t>
            </a:r>
          </a:p>
          <a:p>
            <a:pPr marR="0" lvl="0" defTabSz="896112" rtl="0" eaLnBrk="1" fontAlgn="auto" latinLnBrk="0" hangingPunct="1">
              <a:lnSpc>
                <a:spcPct val="100000"/>
              </a:lnSpc>
              <a:spcBef>
                <a:spcPts val="0"/>
              </a:spcBef>
              <a:spcAft>
                <a:spcPts val="0"/>
              </a:spcAft>
              <a:buClrTx/>
              <a:buSzTx/>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2"/>
              </a:rPr>
              <a:t>https://scorecardhub.org/fr/</a:t>
            </a:r>
            <a:endParaRPr lang="en-US" sz="2800" b="1" dirty="0">
              <a:solidFill>
                <a:prstClr val="black"/>
              </a:solidFill>
              <a:latin typeface="Arial" panose="020B0604020202020204" pitchFamily="34" charset="0"/>
              <a:cs typeface="Arial" panose="020B0604020202020204" pitchFamily="34" charset="0"/>
            </a:endParaRPr>
          </a:p>
          <a:p>
            <a:pPr marR="0" lvl="0" defTabSz="896112" rtl="0" eaLnBrk="1" fontAlgn="auto" latinLnBrk="0" hangingPunct="1">
              <a:lnSpc>
                <a:spcPct val="100000"/>
              </a:lnSpc>
              <a:spcBef>
                <a:spcPts val="0"/>
              </a:spcBef>
              <a:spcAft>
                <a:spcPts val="0"/>
              </a:spcAft>
              <a:buClrTx/>
              <a:buSzTx/>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a:t>
            </a:r>
            <a:r>
              <a:rPr kumimoji="0" lang="en-US" sz="2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Cliquer sur </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lang="en-US" sz="2800" b="1" dirty="0">
                <a:solidFill>
                  <a:prstClr val="black"/>
                </a:solidFill>
                <a:latin typeface="Arial" panose="020B0604020202020204" pitchFamily="34" charset="0"/>
                <a:cs typeface="Arial" panose="020B0604020202020204" pitchFamily="34" charset="0"/>
              </a:rPr>
              <a:t>F</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ormations</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lang="en-US" sz="2800" b="1" dirty="0">
              <a:solidFill>
                <a:prstClr val="black"/>
              </a:solidFill>
              <a:latin typeface="Arial" panose="020B0604020202020204" pitchFamily="34" charset="0"/>
              <a:cs typeface="Arial" panose="020B0604020202020204" pitchFamily="34" charset="0"/>
            </a:endParaRPr>
          </a:p>
          <a:p>
            <a:pPr defTabSz="896112" fontAlgn="auto">
              <a:spcBef>
                <a:spcPts val="0"/>
              </a:spcBef>
              <a:spcAft>
                <a:spcPts val="0"/>
              </a:spcAft>
              <a:defRPr/>
            </a:pPr>
            <a:r>
              <a:rPr lang="en-US" sz="2800" b="1" dirty="0">
                <a:solidFill>
                  <a:prstClr val="black"/>
                </a:solidFill>
                <a:latin typeface="Arial" panose="020B0604020202020204" pitchFamily="34" charset="0"/>
                <a:cs typeface="Arial" panose="020B0604020202020204" pitchFamily="34" charset="0"/>
              </a:rPr>
              <a:t>3. </a:t>
            </a:r>
            <a:r>
              <a:rPr lang="en-US" sz="2800" dirty="0">
                <a:solidFill>
                  <a:prstClr val="black"/>
                </a:solidFill>
                <a:latin typeface="Arial" panose="020B0604020202020204" pitchFamily="34" charset="0"/>
                <a:cs typeface="Arial" panose="020B0604020202020204" pitchFamily="34" charset="0"/>
              </a:rPr>
              <a:t>Entrez </a:t>
            </a:r>
            <a:r>
              <a:rPr lang="en-US" sz="2800" dirty="0" err="1">
                <a:solidFill>
                  <a:prstClr val="black"/>
                </a:solidFill>
                <a:latin typeface="Arial" panose="020B0604020202020204" pitchFamily="34" charset="0"/>
                <a:cs typeface="Arial" panose="020B0604020202020204" pitchFamily="34" charset="0"/>
              </a:rPr>
              <a:t>votre</a:t>
            </a:r>
            <a:r>
              <a:rPr lang="en-US" sz="2800" dirty="0">
                <a:solidFill>
                  <a:prstClr val="black"/>
                </a:solidFill>
                <a:latin typeface="Arial" panose="020B0604020202020204" pitchFamily="34" charset="0"/>
                <a:cs typeface="Arial" panose="020B0604020202020204" pitchFamily="34" charset="0"/>
              </a:rPr>
              <a:t> </a:t>
            </a:r>
            <a:r>
              <a:rPr lang="en-US" sz="2800" b="1" dirty="0" err="1">
                <a:solidFill>
                  <a:prstClr val="black"/>
                </a:solidFill>
                <a:latin typeface="Arial" panose="020B0604020202020204" pitchFamily="34" charset="0"/>
                <a:cs typeface="Arial" panose="020B0604020202020204" pitchFamily="34" charset="0"/>
              </a:rPr>
              <a:t>adresse</a:t>
            </a:r>
            <a:r>
              <a:rPr lang="en-US" sz="2800" b="1" dirty="0">
                <a:solidFill>
                  <a:prstClr val="black"/>
                </a:solidFill>
                <a:latin typeface="Arial" panose="020B0604020202020204" pitchFamily="34" charset="0"/>
                <a:cs typeface="Arial" panose="020B0604020202020204" pitchFamily="34" charset="0"/>
              </a:rPr>
              <a:t> email </a:t>
            </a:r>
            <a:r>
              <a:rPr lang="en-US" sz="2800" dirty="0">
                <a:solidFill>
                  <a:prstClr val="black"/>
                </a:solidFill>
                <a:latin typeface="Arial" panose="020B0604020202020204" pitchFamily="34" charset="0"/>
                <a:cs typeface="Arial" panose="020B0604020202020204" pitchFamily="34" charset="0"/>
              </a:rPr>
              <a:t>et le mot de passe</a:t>
            </a:r>
            <a:r>
              <a:rPr kumimoji="0" lang="en-US" sz="2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‘drc2021’</a:t>
            </a:r>
          </a:p>
          <a:p>
            <a:pPr lvl="0" defTabSz="896112" fontAlgn="auto">
              <a:spcBef>
                <a:spcPts val="0"/>
              </a:spcBef>
              <a:spcAft>
                <a:spcPts val="0"/>
              </a:spcAf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 </a:t>
            </a:r>
            <a:r>
              <a:rPr kumimoji="0" lang="en-US" sz="280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Rejoignez</a:t>
            </a:r>
            <a:r>
              <a:rPr kumimoji="0" lang="en-US" sz="2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la formation </a:t>
            </a:r>
            <a:r>
              <a:rPr lang="en-US" sz="2800" b="1" dirty="0">
                <a:solidFill>
                  <a:prstClr val="black"/>
                </a:solidFill>
                <a:latin typeface="Arial" panose="020B0604020202020204" pitchFamily="34" charset="0"/>
                <a:cs typeface="Arial" panose="020B0604020202020204" pitchFamily="34" charset="0"/>
              </a:rPr>
              <a:t>‘</a:t>
            </a:r>
            <a:r>
              <a:rPr lang="en-US" sz="2800" b="1" dirty="0" err="1">
                <a:solidFill>
                  <a:prstClr val="black"/>
                </a:solidFill>
                <a:latin typeface="Arial" panose="020B0604020202020204" pitchFamily="34" charset="0"/>
                <a:cs typeface="Arial" panose="020B0604020202020204" pitchFamily="34" charset="0"/>
              </a:rPr>
              <a:t>Décentralisation</a:t>
            </a:r>
            <a:r>
              <a:rPr lang="en-US" sz="2800" b="1" dirty="0">
                <a:solidFill>
                  <a:prstClr val="black"/>
                </a:solidFill>
                <a:latin typeface="Arial" panose="020B0604020202020204" pitchFamily="34" charset="0"/>
                <a:cs typeface="Arial" panose="020B0604020202020204" pitchFamily="34" charset="0"/>
              </a:rPr>
              <a:t> de la carte de score pour </a:t>
            </a:r>
            <a:r>
              <a:rPr lang="en-US" sz="2800" b="1" dirty="0" err="1">
                <a:solidFill>
                  <a:prstClr val="black"/>
                </a:solidFill>
                <a:latin typeface="Arial" panose="020B0604020202020204" pitchFamily="34" charset="0"/>
                <a:cs typeface="Arial" panose="020B0604020202020204" pitchFamily="34" charset="0"/>
              </a:rPr>
              <a:t>l’élimination</a:t>
            </a:r>
            <a:r>
              <a:rPr lang="en-US" sz="2800" b="1" dirty="0">
                <a:solidFill>
                  <a:prstClr val="black"/>
                </a:solidFill>
                <a:latin typeface="Arial" panose="020B0604020202020204" pitchFamily="34" charset="0"/>
                <a:cs typeface="Arial" panose="020B0604020202020204" pitchFamily="34" charset="0"/>
              </a:rPr>
              <a:t> du </a:t>
            </a:r>
            <a:r>
              <a:rPr lang="en-US" sz="2800" b="1" dirty="0" err="1">
                <a:solidFill>
                  <a:prstClr val="black"/>
                </a:solidFill>
                <a:latin typeface="Arial" panose="020B0604020202020204" pitchFamily="34" charset="0"/>
                <a:cs typeface="Arial" panose="020B0604020202020204" pitchFamily="34" charset="0"/>
              </a:rPr>
              <a:t>paludisme</a:t>
            </a:r>
            <a:r>
              <a:rPr lang="en-US" sz="2800" b="1" dirty="0">
                <a:solidFill>
                  <a:prstClr val="black"/>
                </a:solidFill>
                <a:latin typeface="Arial" panose="020B0604020202020204" pitchFamily="34" charset="0"/>
                <a:cs typeface="Arial" panose="020B0604020202020204" pitchFamily="34" charset="0"/>
              </a:rPr>
              <a:t> du </a:t>
            </a:r>
            <a:r>
              <a:rPr lang="en-US" sz="2800" b="1" dirty="0" err="1">
                <a:solidFill>
                  <a:prstClr val="black"/>
                </a:solidFill>
                <a:latin typeface="Arial" panose="020B0604020202020204" pitchFamily="34" charset="0"/>
                <a:cs typeface="Arial" panose="020B0604020202020204" pitchFamily="34" charset="0"/>
              </a:rPr>
              <a:t>République</a:t>
            </a:r>
            <a:r>
              <a:rPr lang="en-US" sz="2800" b="1" dirty="0">
                <a:solidFill>
                  <a:prstClr val="black"/>
                </a:solidFill>
                <a:latin typeface="Arial" panose="020B0604020202020204" pitchFamily="34" charset="0"/>
                <a:cs typeface="Arial" panose="020B0604020202020204" pitchFamily="34" charset="0"/>
              </a:rPr>
              <a:t> </a:t>
            </a:r>
            <a:r>
              <a:rPr lang="en-US" sz="2800" b="1" dirty="0" err="1">
                <a:solidFill>
                  <a:prstClr val="black"/>
                </a:solidFill>
                <a:latin typeface="Arial" panose="020B0604020202020204" pitchFamily="34" charset="0"/>
                <a:cs typeface="Arial" panose="020B0604020202020204" pitchFamily="34" charset="0"/>
              </a:rPr>
              <a:t>démocratique</a:t>
            </a:r>
            <a:r>
              <a:rPr lang="en-US" sz="2800" b="1" dirty="0">
                <a:solidFill>
                  <a:prstClr val="black"/>
                </a:solidFill>
                <a:latin typeface="Arial" panose="020B0604020202020204" pitchFamily="34" charset="0"/>
                <a:cs typeface="Arial" panose="020B0604020202020204" pitchFamily="34" charset="0"/>
              </a:rPr>
              <a:t> du Congo’</a:t>
            </a:r>
          </a:p>
          <a:p>
            <a:pPr lvl="0" defTabSz="896112" fontAlgn="auto">
              <a:spcBef>
                <a:spcPts val="0"/>
              </a:spcBef>
              <a:spcAft>
                <a:spcPts val="0"/>
              </a:spcAf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 </a:t>
            </a:r>
            <a:r>
              <a:rPr lang="en-US" sz="2800" dirty="0" err="1">
                <a:solidFill>
                  <a:prstClr val="black"/>
                </a:solidFill>
                <a:latin typeface="Arial" panose="020B0604020202020204" pitchFamily="34" charset="0"/>
                <a:cs typeface="Arial" panose="020B0604020202020204" pitchFamily="34" charset="0"/>
              </a:rPr>
              <a:t>Faites</a:t>
            </a:r>
            <a:r>
              <a:rPr lang="en-US" sz="2800" dirty="0">
                <a:solidFill>
                  <a:prstClr val="black"/>
                </a:solidFill>
                <a:latin typeface="Arial" panose="020B0604020202020204" pitchFamily="34" charset="0"/>
                <a:cs typeface="Arial" panose="020B0604020202020204" pitchFamily="34" charset="0"/>
              </a:rPr>
              <a:t> les deux premier quiz</a:t>
            </a:r>
          </a:p>
          <a:p>
            <a:pPr lvl="0" defTabSz="896112" fontAlgn="auto">
              <a:spcBef>
                <a:spcPts val="0"/>
              </a:spcBef>
              <a:spcAft>
                <a:spcPts val="0"/>
              </a:spcAft>
              <a:defRPr/>
            </a:pPr>
            <a:r>
              <a:rPr kumimoji="0" lang="en-US" sz="2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Comment </a:t>
            </a:r>
            <a:r>
              <a:rPr kumimoji="0" lang="en-US" sz="280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analyser</a:t>
            </a:r>
            <a:r>
              <a:rPr kumimoji="0" lang="en-US" sz="2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une</a:t>
            </a:r>
            <a:r>
              <a:rPr kumimoji="0" lang="en-US" sz="2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carte de score</a:t>
            </a:r>
          </a:p>
          <a:p>
            <a:pPr lvl="0" defTabSz="896112" fontAlgn="auto">
              <a:spcBef>
                <a:spcPts val="0"/>
              </a:spcBef>
              <a:spcAft>
                <a:spcPts val="0"/>
              </a:spcAft>
              <a:defRPr/>
            </a:pPr>
            <a:r>
              <a:rPr kumimoji="0" lang="en-US" sz="2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Comment </a:t>
            </a:r>
            <a:r>
              <a:rPr kumimoji="0" lang="en-US" sz="280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utiliser</a:t>
            </a:r>
            <a:r>
              <a:rPr kumimoji="0" lang="en-US" sz="2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la carte de score pour </a:t>
            </a:r>
            <a:r>
              <a:rPr kumimoji="0" lang="en-US" sz="280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l’action</a:t>
            </a:r>
            <a:endParaRPr kumimoji="0" lang="en-US" sz="2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748174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727D5A-3D60-45D9-B4FE-995ABE07E27A}"/>
              </a:ext>
            </a:extLst>
          </p:cNvPr>
          <p:cNvSpPr>
            <a:spLocks noGrp="1"/>
          </p:cNvSpPr>
          <p:nvPr>
            <p:ph type="body" sz="quarter" idx="11"/>
          </p:nvPr>
        </p:nvSpPr>
        <p:spPr>
          <a:xfrm>
            <a:off x="457755" y="2680229"/>
            <a:ext cx="7795908" cy="1555682"/>
          </a:xfrm>
        </p:spPr>
        <p:txBody>
          <a:bodyPr/>
          <a:lstStyle/>
          <a:p>
            <a:pPr>
              <a:buNone/>
            </a:pPr>
            <a:r>
              <a:rPr lang="en-US" dirty="0"/>
              <a:t>Pause Café</a:t>
            </a:r>
          </a:p>
          <a:p>
            <a:pPr>
              <a:buNone/>
            </a:pPr>
            <a:endParaRPr lang="en-US" dirty="0"/>
          </a:p>
        </p:txBody>
      </p:sp>
      <p:sp>
        <p:nvSpPr>
          <p:cNvPr id="3" name="Text Placeholder 2">
            <a:extLst>
              <a:ext uri="{FF2B5EF4-FFF2-40B4-BE49-F238E27FC236}">
                <a16:creationId xmlns:a16="http://schemas.microsoft.com/office/drawing/2014/main" id="{5B751725-EAD5-4281-BC12-92C3C9257477}"/>
              </a:ext>
            </a:extLst>
          </p:cNvPr>
          <p:cNvSpPr>
            <a:spLocks noGrp="1"/>
          </p:cNvSpPr>
          <p:nvPr>
            <p:ph type="body" sz="quarter" idx="12"/>
          </p:nvPr>
        </p:nvSpPr>
        <p:spPr>
          <a:xfrm>
            <a:off x="457754" y="2313820"/>
            <a:ext cx="3311531" cy="248846"/>
          </a:xfrm>
        </p:spPr>
        <p:txBody>
          <a:bodyPr/>
          <a:lstStyle/>
          <a:p>
            <a:pPr>
              <a:lnSpc>
                <a:spcPct val="100000"/>
              </a:lnSpc>
            </a:pPr>
            <a:r>
              <a:rPr lang="en-US" dirty="0"/>
              <a:t>Jour 2</a:t>
            </a:r>
          </a:p>
        </p:txBody>
      </p:sp>
    </p:spTree>
    <p:extLst>
      <p:ext uri="{BB962C8B-B14F-4D97-AF65-F5344CB8AC3E}">
        <p14:creationId xmlns:p14="http://schemas.microsoft.com/office/powerpoint/2010/main" val="32690898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727D5A-3D60-45D9-B4FE-995ABE07E27A}"/>
              </a:ext>
            </a:extLst>
          </p:cNvPr>
          <p:cNvSpPr>
            <a:spLocks noGrp="1"/>
          </p:cNvSpPr>
          <p:nvPr>
            <p:ph type="body" sz="quarter" idx="11"/>
          </p:nvPr>
        </p:nvSpPr>
        <p:spPr>
          <a:xfrm>
            <a:off x="457755" y="2680229"/>
            <a:ext cx="7795908" cy="1465914"/>
          </a:xfrm>
        </p:spPr>
        <p:txBody>
          <a:bodyPr/>
          <a:lstStyle/>
          <a:p>
            <a:pPr>
              <a:buNone/>
            </a:pPr>
            <a:r>
              <a:rPr lang="en-US" dirty="0"/>
              <a:t>Formation </a:t>
            </a:r>
            <a:r>
              <a:rPr lang="en-US" dirty="0" err="1"/>
              <a:t>à</a:t>
            </a:r>
            <a:r>
              <a:rPr lang="en-US" dirty="0"/>
              <a:t> la </a:t>
            </a:r>
            <a:r>
              <a:rPr lang="en-US" dirty="0" err="1"/>
              <a:t>plateforme</a:t>
            </a:r>
            <a:r>
              <a:rPr lang="en-US" dirty="0"/>
              <a:t> web </a:t>
            </a:r>
          </a:p>
        </p:txBody>
      </p:sp>
      <p:sp>
        <p:nvSpPr>
          <p:cNvPr id="3" name="Text Placeholder 2">
            <a:extLst>
              <a:ext uri="{FF2B5EF4-FFF2-40B4-BE49-F238E27FC236}">
                <a16:creationId xmlns:a16="http://schemas.microsoft.com/office/drawing/2014/main" id="{5B751725-EAD5-4281-BC12-92C3C9257477}"/>
              </a:ext>
            </a:extLst>
          </p:cNvPr>
          <p:cNvSpPr>
            <a:spLocks noGrp="1"/>
          </p:cNvSpPr>
          <p:nvPr>
            <p:ph type="body" sz="quarter" idx="12"/>
          </p:nvPr>
        </p:nvSpPr>
        <p:spPr>
          <a:xfrm>
            <a:off x="457754" y="2313820"/>
            <a:ext cx="3311531" cy="248846"/>
          </a:xfrm>
        </p:spPr>
        <p:txBody>
          <a:bodyPr/>
          <a:lstStyle/>
          <a:p>
            <a:pPr>
              <a:lnSpc>
                <a:spcPct val="100000"/>
              </a:lnSpc>
            </a:pPr>
            <a:r>
              <a:rPr lang="en-US" dirty="0"/>
              <a:t>Jour 2</a:t>
            </a:r>
          </a:p>
        </p:txBody>
      </p:sp>
    </p:spTree>
    <p:extLst>
      <p:ext uri="{BB962C8B-B14F-4D97-AF65-F5344CB8AC3E}">
        <p14:creationId xmlns:p14="http://schemas.microsoft.com/office/powerpoint/2010/main" val="14053885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F4B92-E813-4BC2-B4F0-57BC38EC53A8}"/>
              </a:ext>
            </a:extLst>
          </p:cNvPr>
          <p:cNvSpPr>
            <a:spLocks noGrp="1"/>
          </p:cNvSpPr>
          <p:nvPr>
            <p:ph type="title"/>
          </p:nvPr>
        </p:nvSpPr>
        <p:spPr/>
        <p:txBody>
          <a:bodyPr/>
          <a:lstStyle/>
          <a:p>
            <a:r>
              <a:rPr lang="en-US" dirty="0"/>
              <a:t>Formation </a:t>
            </a:r>
            <a:r>
              <a:rPr lang="en-US" dirty="0" err="1"/>
              <a:t>Platforme</a:t>
            </a:r>
            <a:r>
              <a:rPr lang="en-US" dirty="0"/>
              <a:t> Web Carte de Score: </a:t>
            </a:r>
            <a:r>
              <a:rPr lang="en-US" dirty="0" err="1"/>
              <a:t>Partie</a:t>
            </a:r>
            <a:r>
              <a:rPr lang="en-US" dirty="0"/>
              <a:t> 1</a:t>
            </a:r>
          </a:p>
        </p:txBody>
      </p:sp>
      <p:pic>
        <p:nvPicPr>
          <p:cNvPr id="4" name="Online Media 3" title="French_Part 1 web platform users">
            <a:hlinkClick r:id="" action="ppaction://media"/>
            <a:extLst>
              <a:ext uri="{FF2B5EF4-FFF2-40B4-BE49-F238E27FC236}">
                <a16:creationId xmlns:a16="http://schemas.microsoft.com/office/drawing/2014/main" id="{EF28F75E-7E50-4B5A-B96D-D4A402C78DC1}"/>
              </a:ext>
            </a:extLst>
          </p:cNvPr>
          <p:cNvPicPr>
            <a:picLocks noRot="1" noChangeAspect="1"/>
          </p:cNvPicPr>
          <p:nvPr>
            <a:videoFile r:link="rId1"/>
          </p:nvPr>
        </p:nvPicPr>
        <p:blipFill>
          <a:blip r:embed="rId3"/>
          <a:stretch>
            <a:fillRect/>
          </a:stretch>
        </p:blipFill>
        <p:spPr>
          <a:xfrm>
            <a:off x="40563" y="964611"/>
            <a:ext cx="8880312" cy="5017376"/>
          </a:xfrm>
          <a:prstGeom prst="rect">
            <a:avLst/>
          </a:prstGeom>
        </p:spPr>
      </p:pic>
      <p:sp>
        <p:nvSpPr>
          <p:cNvPr id="6" name="TextBox 5">
            <a:extLst>
              <a:ext uri="{FF2B5EF4-FFF2-40B4-BE49-F238E27FC236}">
                <a16:creationId xmlns:a16="http://schemas.microsoft.com/office/drawing/2014/main" id="{5FEFB3C5-11A9-474F-8B7B-35BD9CC01EFA}"/>
              </a:ext>
            </a:extLst>
          </p:cNvPr>
          <p:cNvSpPr txBox="1"/>
          <p:nvPr/>
        </p:nvSpPr>
        <p:spPr>
          <a:xfrm>
            <a:off x="120508" y="6489405"/>
            <a:ext cx="4493622" cy="338554"/>
          </a:xfrm>
          <a:prstGeom prst="rect">
            <a:avLst/>
          </a:prstGeom>
          <a:noFill/>
        </p:spPr>
        <p:txBody>
          <a:bodyPr wrap="square">
            <a:spAutoFit/>
          </a:bodyPr>
          <a:lstStyle/>
          <a:p>
            <a:r>
              <a:rPr lang="fr-FR" sz="1600" b="1" u="sng" dirty="0">
                <a:solidFill>
                  <a:schemeClr val="bg1"/>
                </a:solidFill>
                <a:hlinkClick r:id="rId4">
                  <a:extLst>
                    <a:ext uri="{A12FA001-AC4F-418D-AE19-62706E023703}">
                      <ahyp:hlinkClr xmlns:ahyp="http://schemas.microsoft.com/office/drawing/2018/hyperlinkcolor" val="tx"/>
                    </a:ext>
                  </a:extLst>
                </a:hlinkClick>
              </a:rPr>
              <a:t>Cliquez ici pour </a:t>
            </a:r>
            <a:r>
              <a:rPr lang="fr-FR" sz="1600" b="1" u="sng" dirty="0">
                <a:solidFill>
                  <a:schemeClr val="bg1"/>
                </a:solidFill>
              </a:rPr>
              <a:t>t</a:t>
            </a:r>
            <a:r>
              <a:rPr lang="en-US" b="1" dirty="0" err="1">
                <a:solidFill>
                  <a:schemeClr val="bg1"/>
                </a:solidFill>
                <a:hlinkClick r:id="rId5">
                  <a:extLst>
                    <a:ext uri="{A12FA001-AC4F-418D-AE19-62706E023703}">
                      <ahyp:hlinkClr xmlns:ahyp="http://schemas.microsoft.com/office/drawing/2018/hyperlinkcolor" val="tx"/>
                    </a:ext>
                  </a:extLst>
                </a:hlinkClick>
              </a:rPr>
              <a:t>élécharger</a:t>
            </a:r>
            <a:r>
              <a:rPr lang="en-US" b="1" dirty="0">
                <a:solidFill>
                  <a:schemeClr val="bg1"/>
                </a:solidFill>
                <a:hlinkClick r:id="rId5">
                  <a:extLst>
                    <a:ext uri="{A12FA001-AC4F-418D-AE19-62706E023703}">
                      <ahyp:hlinkClr xmlns:ahyp="http://schemas.microsoft.com/office/drawing/2018/hyperlinkcolor" val="tx"/>
                    </a:ext>
                  </a:extLst>
                </a:hlinkClick>
              </a:rPr>
              <a:t> la video</a:t>
            </a:r>
            <a:endParaRPr lang="en-US" b="1" dirty="0">
              <a:solidFill>
                <a:schemeClr val="bg1"/>
              </a:solidFill>
            </a:endParaRPr>
          </a:p>
        </p:txBody>
      </p:sp>
    </p:spTree>
    <p:extLst>
      <p:ext uri="{BB962C8B-B14F-4D97-AF65-F5344CB8AC3E}">
        <p14:creationId xmlns:p14="http://schemas.microsoft.com/office/powerpoint/2010/main" val="130203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French_Part 2 web platform users">
            <a:hlinkClick r:id="" action="ppaction://media"/>
            <a:extLst>
              <a:ext uri="{FF2B5EF4-FFF2-40B4-BE49-F238E27FC236}">
                <a16:creationId xmlns:a16="http://schemas.microsoft.com/office/drawing/2014/main" id="{0DEEED8E-FF9F-4E34-AE6B-5C38A1ED4846}"/>
              </a:ext>
            </a:extLst>
          </p:cNvPr>
          <p:cNvPicPr>
            <a:picLocks noRot="1" noChangeAspect="1"/>
          </p:cNvPicPr>
          <p:nvPr>
            <a:videoFile r:link="rId1"/>
          </p:nvPr>
        </p:nvPicPr>
        <p:blipFill>
          <a:blip r:embed="rId3"/>
          <a:stretch>
            <a:fillRect/>
          </a:stretch>
        </p:blipFill>
        <p:spPr>
          <a:xfrm>
            <a:off x="77782" y="840513"/>
            <a:ext cx="8831087" cy="4989564"/>
          </a:xfrm>
          <a:prstGeom prst="rect">
            <a:avLst/>
          </a:prstGeom>
        </p:spPr>
      </p:pic>
      <p:sp>
        <p:nvSpPr>
          <p:cNvPr id="4" name="Title 1">
            <a:extLst>
              <a:ext uri="{FF2B5EF4-FFF2-40B4-BE49-F238E27FC236}">
                <a16:creationId xmlns:a16="http://schemas.microsoft.com/office/drawing/2014/main" id="{48D65FA7-92F0-4A23-ADCC-2FF294617F05}"/>
              </a:ext>
            </a:extLst>
          </p:cNvPr>
          <p:cNvSpPr txBox="1">
            <a:spLocks/>
          </p:cNvSpPr>
          <p:nvPr/>
        </p:nvSpPr>
        <p:spPr bwMode="auto">
          <a:xfrm>
            <a:off x="272908" y="382588"/>
            <a:ext cx="665406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r>
              <a:rPr lang="en-US" kern="0" dirty="0"/>
              <a:t>Formation </a:t>
            </a:r>
            <a:r>
              <a:rPr lang="en-US" kern="0" dirty="0" err="1"/>
              <a:t>Platforme</a:t>
            </a:r>
            <a:r>
              <a:rPr lang="en-US" kern="0" dirty="0"/>
              <a:t> Web Carte de Score: </a:t>
            </a:r>
            <a:r>
              <a:rPr lang="en-US" kern="0" dirty="0" err="1"/>
              <a:t>Partie</a:t>
            </a:r>
            <a:r>
              <a:rPr lang="en-US" kern="0" dirty="0"/>
              <a:t> 2</a:t>
            </a:r>
          </a:p>
        </p:txBody>
      </p:sp>
      <p:sp>
        <p:nvSpPr>
          <p:cNvPr id="5" name="TextBox 4">
            <a:extLst>
              <a:ext uri="{FF2B5EF4-FFF2-40B4-BE49-F238E27FC236}">
                <a16:creationId xmlns:a16="http://schemas.microsoft.com/office/drawing/2014/main" id="{925DB32F-CB3E-4900-A65B-ACBC0BC6B11C}"/>
              </a:ext>
            </a:extLst>
          </p:cNvPr>
          <p:cNvSpPr txBox="1"/>
          <p:nvPr/>
        </p:nvSpPr>
        <p:spPr>
          <a:xfrm>
            <a:off x="178527" y="6487084"/>
            <a:ext cx="4493622" cy="338554"/>
          </a:xfrm>
          <a:prstGeom prst="rect">
            <a:avLst/>
          </a:prstGeom>
          <a:noFill/>
        </p:spPr>
        <p:txBody>
          <a:bodyPr wrap="square">
            <a:spAutoFit/>
          </a:bodyPr>
          <a:lstStyle/>
          <a:p>
            <a:r>
              <a:rPr lang="fr-FR" sz="1600" b="1" u="sng" dirty="0">
                <a:solidFill>
                  <a:schemeClr val="bg1"/>
                </a:solidFill>
                <a:hlinkClick r:id="rId4">
                  <a:extLst>
                    <a:ext uri="{A12FA001-AC4F-418D-AE19-62706E023703}">
                      <ahyp:hlinkClr xmlns:ahyp="http://schemas.microsoft.com/office/drawing/2018/hyperlinkcolor" val="tx"/>
                    </a:ext>
                  </a:extLst>
                </a:hlinkClick>
              </a:rPr>
              <a:t>Cliquez ici pour </a:t>
            </a:r>
            <a:r>
              <a:rPr lang="en-US" sz="1600" b="1" u="sng" dirty="0" err="1">
                <a:solidFill>
                  <a:schemeClr val="bg1"/>
                </a:solidFill>
              </a:rPr>
              <a:t>t</a:t>
            </a:r>
            <a:r>
              <a:rPr lang="en-US" b="1" dirty="0" err="1">
                <a:solidFill>
                  <a:schemeClr val="bg1"/>
                </a:solidFill>
                <a:hlinkClick r:id="rId5">
                  <a:extLst>
                    <a:ext uri="{A12FA001-AC4F-418D-AE19-62706E023703}">
                      <ahyp:hlinkClr xmlns:ahyp="http://schemas.microsoft.com/office/drawing/2018/hyperlinkcolor" val="tx"/>
                    </a:ext>
                  </a:extLst>
                </a:hlinkClick>
              </a:rPr>
              <a:t>élécharger</a:t>
            </a:r>
            <a:r>
              <a:rPr lang="en-US" b="1" dirty="0">
                <a:solidFill>
                  <a:schemeClr val="bg1"/>
                </a:solidFill>
                <a:hlinkClick r:id="rId5">
                  <a:extLst>
                    <a:ext uri="{A12FA001-AC4F-418D-AE19-62706E023703}">
                      <ahyp:hlinkClr xmlns:ahyp="http://schemas.microsoft.com/office/drawing/2018/hyperlinkcolor" val="tx"/>
                    </a:ext>
                  </a:extLst>
                </a:hlinkClick>
              </a:rPr>
              <a:t> la video</a:t>
            </a:r>
            <a:endParaRPr lang="en-US" b="1" dirty="0">
              <a:solidFill>
                <a:schemeClr val="bg1"/>
              </a:solidFill>
            </a:endParaRPr>
          </a:p>
        </p:txBody>
      </p:sp>
    </p:spTree>
    <p:extLst>
      <p:ext uri="{BB962C8B-B14F-4D97-AF65-F5344CB8AC3E}">
        <p14:creationId xmlns:p14="http://schemas.microsoft.com/office/powerpoint/2010/main" val="174735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French Part 3 action tracker">
            <a:hlinkClick r:id="" action="ppaction://media"/>
            <a:extLst>
              <a:ext uri="{FF2B5EF4-FFF2-40B4-BE49-F238E27FC236}">
                <a16:creationId xmlns:a16="http://schemas.microsoft.com/office/drawing/2014/main" id="{2C353800-B866-42DD-8D28-411D1CB37561}"/>
              </a:ext>
            </a:extLst>
          </p:cNvPr>
          <p:cNvPicPr>
            <a:picLocks noRot="1" noChangeAspect="1"/>
          </p:cNvPicPr>
          <p:nvPr>
            <a:videoFile r:link="rId1"/>
          </p:nvPr>
        </p:nvPicPr>
        <p:blipFill>
          <a:blip r:embed="rId3"/>
          <a:stretch>
            <a:fillRect/>
          </a:stretch>
        </p:blipFill>
        <p:spPr>
          <a:xfrm>
            <a:off x="0" y="829130"/>
            <a:ext cx="8961438" cy="5063213"/>
          </a:xfrm>
          <a:prstGeom prst="rect">
            <a:avLst/>
          </a:prstGeom>
        </p:spPr>
      </p:pic>
      <p:sp>
        <p:nvSpPr>
          <p:cNvPr id="4" name="Title 1">
            <a:extLst>
              <a:ext uri="{FF2B5EF4-FFF2-40B4-BE49-F238E27FC236}">
                <a16:creationId xmlns:a16="http://schemas.microsoft.com/office/drawing/2014/main" id="{09B27F9B-DB64-416B-8764-C28A724B1A90}"/>
              </a:ext>
            </a:extLst>
          </p:cNvPr>
          <p:cNvSpPr txBox="1">
            <a:spLocks/>
          </p:cNvSpPr>
          <p:nvPr/>
        </p:nvSpPr>
        <p:spPr bwMode="auto">
          <a:xfrm>
            <a:off x="272908" y="382588"/>
            <a:ext cx="665406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r>
              <a:rPr lang="en-US" kern="0" dirty="0"/>
              <a:t>Formation Le Suivi </a:t>
            </a:r>
            <a:r>
              <a:rPr lang="en-US" kern="0" dirty="0" err="1"/>
              <a:t>d’Actions</a:t>
            </a:r>
            <a:r>
              <a:rPr lang="en-US" kern="0" dirty="0"/>
              <a:t>: </a:t>
            </a:r>
            <a:r>
              <a:rPr lang="en-US" kern="0" dirty="0" err="1"/>
              <a:t>Partie</a:t>
            </a:r>
            <a:r>
              <a:rPr lang="en-US" kern="0" dirty="0"/>
              <a:t> 3</a:t>
            </a:r>
          </a:p>
        </p:txBody>
      </p:sp>
      <p:sp>
        <p:nvSpPr>
          <p:cNvPr id="5" name="TextBox 4">
            <a:extLst>
              <a:ext uri="{FF2B5EF4-FFF2-40B4-BE49-F238E27FC236}">
                <a16:creationId xmlns:a16="http://schemas.microsoft.com/office/drawing/2014/main" id="{B9FA5925-211A-4D07-A1BA-BA70424E1302}"/>
              </a:ext>
            </a:extLst>
          </p:cNvPr>
          <p:cNvSpPr txBox="1"/>
          <p:nvPr/>
        </p:nvSpPr>
        <p:spPr>
          <a:xfrm>
            <a:off x="97972" y="6470659"/>
            <a:ext cx="4493622" cy="338554"/>
          </a:xfrm>
          <a:prstGeom prst="rect">
            <a:avLst/>
          </a:prstGeom>
          <a:noFill/>
        </p:spPr>
        <p:txBody>
          <a:bodyPr wrap="square">
            <a:spAutoFit/>
          </a:bodyPr>
          <a:lstStyle/>
          <a:p>
            <a:r>
              <a:rPr lang="fr-FR" sz="1600" b="1" u="sng" dirty="0">
                <a:solidFill>
                  <a:schemeClr val="bg1"/>
                </a:solidFill>
                <a:hlinkClick r:id="rId4">
                  <a:extLst>
                    <a:ext uri="{A12FA001-AC4F-418D-AE19-62706E023703}">
                      <ahyp:hlinkClr xmlns:ahyp="http://schemas.microsoft.com/office/drawing/2018/hyperlinkcolor" val="tx"/>
                    </a:ext>
                  </a:extLst>
                </a:hlinkClick>
              </a:rPr>
              <a:t>Cliquez ici pour </a:t>
            </a:r>
            <a:r>
              <a:rPr lang="fr-FR" sz="1600" b="1" u="sng" dirty="0">
                <a:solidFill>
                  <a:schemeClr val="bg1"/>
                </a:solidFill>
              </a:rPr>
              <a:t>t</a:t>
            </a:r>
            <a:r>
              <a:rPr lang="en-US" b="1" dirty="0" err="1">
                <a:solidFill>
                  <a:schemeClr val="bg1"/>
                </a:solidFill>
                <a:hlinkClick r:id="rId5">
                  <a:extLst>
                    <a:ext uri="{A12FA001-AC4F-418D-AE19-62706E023703}">
                      <ahyp:hlinkClr xmlns:ahyp="http://schemas.microsoft.com/office/drawing/2018/hyperlinkcolor" val="tx"/>
                    </a:ext>
                  </a:extLst>
                </a:hlinkClick>
              </a:rPr>
              <a:t>élécharger</a:t>
            </a:r>
            <a:r>
              <a:rPr lang="en-US" b="1" dirty="0">
                <a:solidFill>
                  <a:schemeClr val="bg1"/>
                </a:solidFill>
                <a:hlinkClick r:id="rId5">
                  <a:extLst>
                    <a:ext uri="{A12FA001-AC4F-418D-AE19-62706E023703}">
                      <ahyp:hlinkClr xmlns:ahyp="http://schemas.microsoft.com/office/drawing/2018/hyperlinkcolor" val="tx"/>
                    </a:ext>
                  </a:extLst>
                </a:hlinkClick>
              </a:rPr>
              <a:t> la video</a:t>
            </a:r>
            <a:endParaRPr lang="en-US" b="1" dirty="0">
              <a:solidFill>
                <a:schemeClr val="bg1"/>
              </a:solidFill>
            </a:endParaRPr>
          </a:p>
        </p:txBody>
      </p:sp>
    </p:spTree>
    <p:extLst>
      <p:ext uri="{BB962C8B-B14F-4D97-AF65-F5344CB8AC3E}">
        <p14:creationId xmlns:p14="http://schemas.microsoft.com/office/powerpoint/2010/main" val="151680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pPr algn="ctr"/>
            <a:r>
              <a:rPr lang="fr-FR" sz="3234" b="1" dirty="0"/>
              <a:t>SITUATION DU PALUDISME EN RDC</a:t>
            </a:r>
          </a:p>
        </p:txBody>
      </p:sp>
      <p:sp>
        <p:nvSpPr>
          <p:cNvPr id="3" name="Sous-titre 2"/>
          <p:cNvSpPr>
            <a:spLocks noGrp="1"/>
          </p:cNvSpPr>
          <p:nvPr>
            <p:ph type="subTitle" idx="1"/>
          </p:nvPr>
        </p:nvSpPr>
        <p:spPr/>
        <p:txBody>
          <a:bodyPr>
            <a:normAutofit/>
          </a:bodyPr>
          <a:lstStyle/>
          <a:p>
            <a:r>
              <a:rPr lang="fr-FR" b="1" dirty="0"/>
              <a:t>Formation sur la carte de score</a:t>
            </a:r>
          </a:p>
          <a:p>
            <a:r>
              <a:rPr lang="fr-FR" b="1" dirty="0"/>
              <a:t>Kinshasa, du 07 juin au 10 juin 2021</a:t>
            </a:r>
          </a:p>
        </p:txBody>
      </p:sp>
    </p:spTree>
    <p:extLst>
      <p:ext uri="{BB962C8B-B14F-4D97-AF65-F5344CB8AC3E}">
        <p14:creationId xmlns:p14="http://schemas.microsoft.com/office/powerpoint/2010/main" val="31673603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727D5A-3D60-45D9-B4FE-995ABE07E27A}"/>
              </a:ext>
            </a:extLst>
          </p:cNvPr>
          <p:cNvSpPr>
            <a:spLocks noGrp="1"/>
          </p:cNvSpPr>
          <p:nvPr>
            <p:ph type="body" sz="quarter" idx="11"/>
          </p:nvPr>
        </p:nvSpPr>
        <p:spPr>
          <a:xfrm>
            <a:off x="457755" y="2680229"/>
            <a:ext cx="7795908" cy="1555682"/>
          </a:xfrm>
        </p:spPr>
        <p:txBody>
          <a:bodyPr/>
          <a:lstStyle/>
          <a:p>
            <a:pPr>
              <a:buNone/>
            </a:pPr>
            <a:r>
              <a:rPr lang="en-US" dirty="0"/>
              <a:t>QUIZ</a:t>
            </a:r>
          </a:p>
          <a:p>
            <a:pPr>
              <a:buNone/>
            </a:pPr>
            <a:endParaRPr lang="en-US" dirty="0"/>
          </a:p>
        </p:txBody>
      </p:sp>
      <p:sp>
        <p:nvSpPr>
          <p:cNvPr id="3" name="Text Placeholder 2">
            <a:extLst>
              <a:ext uri="{FF2B5EF4-FFF2-40B4-BE49-F238E27FC236}">
                <a16:creationId xmlns:a16="http://schemas.microsoft.com/office/drawing/2014/main" id="{5B751725-EAD5-4281-BC12-92C3C9257477}"/>
              </a:ext>
            </a:extLst>
          </p:cNvPr>
          <p:cNvSpPr>
            <a:spLocks noGrp="1"/>
          </p:cNvSpPr>
          <p:nvPr>
            <p:ph type="body" sz="quarter" idx="12"/>
          </p:nvPr>
        </p:nvSpPr>
        <p:spPr>
          <a:xfrm>
            <a:off x="457754" y="2313820"/>
            <a:ext cx="3311531" cy="248846"/>
          </a:xfrm>
        </p:spPr>
        <p:txBody>
          <a:bodyPr/>
          <a:lstStyle/>
          <a:p>
            <a:pPr>
              <a:lnSpc>
                <a:spcPct val="100000"/>
              </a:lnSpc>
            </a:pPr>
            <a:r>
              <a:rPr lang="en-US" dirty="0"/>
              <a:t>Jour 2</a:t>
            </a:r>
          </a:p>
        </p:txBody>
      </p:sp>
    </p:spTree>
    <p:extLst>
      <p:ext uri="{BB962C8B-B14F-4D97-AF65-F5344CB8AC3E}">
        <p14:creationId xmlns:p14="http://schemas.microsoft.com/office/powerpoint/2010/main" val="31810019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6"/>
            <a:ext cx="8065294" cy="325795"/>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GB" sz="2352" dirty="0"/>
              <a:t>QUIZ</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marL="0" marR="0" lvl="0" indent="0" algn="l" defTabSz="672067" rtl="0" eaLnBrk="1" fontAlgn="auto" latinLnBrk="0" hangingPunct="1">
              <a:lnSpc>
                <a:spcPct val="90000"/>
              </a:lnSpc>
              <a:spcBef>
                <a:spcPct val="0"/>
              </a:spcBef>
              <a:spcAft>
                <a:spcPts val="0"/>
              </a:spcAft>
              <a:buClrTx/>
              <a:buSzTx/>
              <a:buFontTx/>
              <a:buNone/>
              <a:tabLst/>
              <a:defRPr/>
            </a:pPr>
            <a:r>
              <a:rPr kumimoji="0" lang="en-US"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ALMA Scorecard Hub</a:t>
            </a:r>
            <a:endParaRPr kumimoji="0" lang="en-GB"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endParaRPr>
          </a:p>
        </p:txBody>
      </p:sp>
      <p:sp>
        <p:nvSpPr>
          <p:cNvPr id="8" name="Rectangle 7">
            <a:extLst>
              <a:ext uri="{FF2B5EF4-FFF2-40B4-BE49-F238E27FC236}">
                <a16:creationId xmlns:a16="http://schemas.microsoft.com/office/drawing/2014/main" id="{2E358869-2F65-124F-BA30-DD95D7EE0EAC}"/>
              </a:ext>
            </a:extLst>
          </p:cNvPr>
          <p:cNvSpPr/>
          <p:nvPr/>
        </p:nvSpPr>
        <p:spPr>
          <a:xfrm>
            <a:off x="341950" y="1393041"/>
            <a:ext cx="8065294" cy="318366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defTabSz="896112" fontAlgn="auto">
              <a:spcBef>
                <a:spcPts val="0"/>
              </a:spcBef>
              <a:spcAft>
                <a:spcPts val="0"/>
              </a:spcAft>
              <a:defRPr/>
            </a:pPr>
            <a:r>
              <a:rPr lang="en-US" sz="2800" dirty="0" err="1">
                <a:solidFill>
                  <a:prstClr val="black"/>
                </a:solidFill>
                <a:latin typeface="Arial" panose="020B0604020202020204" pitchFamily="34" charset="0"/>
                <a:cs typeface="Arial" panose="020B0604020202020204" pitchFamily="34" charset="0"/>
              </a:rPr>
              <a:t>Faites</a:t>
            </a:r>
            <a:r>
              <a:rPr lang="en-US" sz="2800" dirty="0">
                <a:solidFill>
                  <a:prstClr val="black"/>
                </a:solidFill>
                <a:latin typeface="Arial" panose="020B0604020202020204" pitchFamily="34" charset="0"/>
                <a:cs typeface="Arial" panose="020B0604020202020204" pitchFamily="34" charset="0"/>
              </a:rPr>
              <a:t> les quiz sur la </a:t>
            </a:r>
            <a:r>
              <a:rPr lang="en-US" sz="2800" dirty="0" err="1">
                <a:solidFill>
                  <a:prstClr val="black"/>
                </a:solidFill>
                <a:latin typeface="Arial" panose="020B0604020202020204" pitchFamily="34" charset="0"/>
                <a:cs typeface="Arial" panose="020B0604020202020204" pitchFamily="34" charset="0"/>
              </a:rPr>
              <a:t>plateforme</a:t>
            </a:r>
            <a:r>
              <a:rPr lang="en-US" sz="2800" dirty="0">
                <a:solidFill>
                  <a:prstClr val="black"/>
                </a:solidFill>
                <a:latin typeface="Arial" panose="020B0604020202020204" pitchFamily="34" charset="0"/>
                <a:cs typeface="Arial" panose="020B0604020202020204" pitchFamily="34" charset="0"/>
              </a:rPr>
              <a:t> web</a:t>
            </a:r>
          </a:p>
          <a:p>
            <a:pPr marL="457200" lvl="0" indent="-457200" defTabSz="896112" fontAlgn="auto">
              <a:spcBef>
                <a:spcPts val="0"/>
              </a:spcBef>
              <a:spcAft>
                <a:spcPts val="0"/>
              </a:spcAft>
              <a:buFontTx/>
              <a:buChar char="-"/>
              <a:defRPr/>
            </a:pPr>
            <a:r>
              <a:rPr lang="en-US" sz="2800" dirty="0">
                <a:solidFill>
                  <a:prstClr val="black"/>
                </a:solidFill>
                <a:latin typeface="Arial" panose="020B0604020202020204" pitchFamily="34" charset="0"/>
                <a:cs typeface="Arial" panose="020B0604020202020204" pitchFamily="34" charset="0"/>
              </a:rPr>
              <a:t>Formation </a:t>
            </a:r>
            <a:r>
              <a:rPr lang="en-US" sz="2800" dirty="0" err="1">
                <a:solidFill>
                  <a:prstClr val="black"/>
                </a:solidFill>
                <a:latin typeface="Arial" panose="020B0604020202020204" pitchFamily="34" charset="0"/>
                <a:cs typeface="Arial" panose="020B0604020202020204" pitchFamily="34" charset="0"/>
              </a:rPr>
              <a:t>à</a:t>
            </a:r>
            <a:r>
              <a:rPr lang="en-US" sz="2800" dirty="0">
                <a:solidFill>
                  <a:prstClr val="black"/>
                </a:solidFill>
                <a:latin typeface="Arial" panose="020B0604020202020204" pitchFamily="34" charset="0"/>
                <a:cs typeface="Arial" panose="020B0604020202020204" pitchFamily="34" charset="0"/>
              </a:rPr>
              <a:t> la </a:t>
            </a:r>
            <a:r>
              <a:rPr lang="en-US" sz="2800" dirty="0" err="1">
                <a:solidFill>
                  <a:prstClr val="black"/>
                </a:solidFill>
                <a:latin typeface="Arial" panose="020B0604020202020204" pitchFamily="34" charset="0"/>
                <a:cs typeface="Arial" panose="020B0604020202020204" pitchFamily="34" charset="0"/>
              </a:rPr>
              <a:t>plateforme</a:t>
            </a:r>
            <a:r>
              <a:rPr lang="en-US" sz="2800" dirty="0">
                <a:solidFill>
                  <a:prstClr val="black"/>
                </a:solidFill>
                <a:latin typeface="Arial" panose="020B0604020202020204" pitchFamily="34" charset="0"/>
                <a:cs typeface="Arial" panose="020B0604020202020204" pitchFamily="34" charset="0"/>
              </a:rPr>
              <a:t> web de la carte de score – 1re </a:t>
            </a:r>
            <a:r>
              <a:rPr lang="en-US" sz="2800" dirty="0" err="1">
                <a:solidFill>
                  <a:prstClr val="black"/>
                </a:solidFill>
                <a:latin typeface="Arial" panose="020B0604020202020204" pitchFamily="34" charset="0"/>
                <a:cs typeface="Arial" panose="020B0604020202020204" pitchFamily="34" charset="0"/>
              </a:rPr>
              <a:t>partie</a:t>
            </a:r>
            <a:endParaRPr lang="en-US" sz="2800" dirty="0">
              <a:solidFill>
                <a:prstClr val="black"/>
              </a:solidFill>
              <a:latin typeface="Arial" panose="020B0604020202020204" pitchFamily="34" charset="0"/>
              <a:cs typeface="Arial" panose="020B0604020202020204" pitchFamily="34" charset="0"/>
            </a:endParaRPr>
          </a:p>
          <a:p>
            <a:pPr marL="457200" lvl="0" indent="-457200" defTabSz="896112" fontAlgn="auto">
              <a:spcBef>
                <a:spcPts val="0"/>
              </a:spcBef>
              <a:spcAft>
                <a:spcPts val="0"/>
              </a:spcAft>
              <a:buFontTx/>
              <a:buChar char="-"/>
              <a:defRPr/>
            </a:pPr>
            <a:r>
              <a:rPr lang="en-US" sz="2800" dirty="0">
                <a:solidFill>
                  <a:prstClr val="black"/>
                </a:solidFill>
                <a:latin typeface="Arial" panose="020B0604020202020204" pitchFamily="34" charset="0"/>
                <a:cs typeface="Arial" panose="020B0604020202020204" pitchFamily="34" charset="0"/>
              </a:rPr>
              <a:t>Formation </a:t>
            </a:r>
            <a:r>
              <a:rPr lang="en-US" sz="2800" dirty="0" err="1">
                <a:solidFill>
                  <a:prstClr val="black"/>
                </a:solidFill>
                <a:latin typeface="Arial" panose="020B0604020202020204" pitchFamily="34" charset="0"/>
                <a:cs typeface="Arial" panose="020B0604020202020204" pitchFamily="34" charset="0"/>
              </a:rPr>
              <a:t>à</a:t>
            </a:r>
            <a:r>
              <a:rPr lang="en-US" sz="2800" dirty="0">
                <a:solidFill>
                  <a:prstClr val="black"/>
                </a:solidFill>
                <a:latin typeface="Arial" panose="020B0604020202020204" pitchFamily="34" charset="0"/>
                <a:cs typeface="Arial" panose="020B0604020202020204" pitchFamily="34" charset="0"/>
              </a:rPr>
              <a:t> la </a:t>
            </a:r>
            <a:r>
              <a:rPr lang="en-US" sz="2800" dirty="0" err="1">
                <a:solidFill>
                  <a:prstClr val="black"/>
                </a:solidFill>
                <a:latin typeface="Arial" panose="020B0604020202020204" pitchFamily="34" charset="0"/>
                <a:cs typeface="Arial" panose="020B0604020202020204" pitchFamily="34" charset="0"/>
              </a:rPr>
              <a:t>plateforme</a:t>
            </a:r>
            <a:r>
              <a:rPr lang="en-US" sz="2800" dirty="0">
                <a:solidFill>
                  <a:prstClr val="black"/>
                </a:solidFill>
                <a:latin typeface="Arial" panose="020B0604020202020204" pitchFamily="34" charset="0"/>
                <a:cs typeface="Arial" panose="020B0604020202020204" pitchFamily="34" charset="0"/>
              </a:rPr>
              <a:t> web de la carte de score – 2e </a:t>
            </a:r>
            <a:r>
              <a:rPr lang="en-US" sz="2800" dirty="0" err="1">
                <a:solidFill>
                  <a:prstClr val="black"/>
                </a:solidFill>
                <a:latin typeface="Arial" panose="020B0604020202020204" pitchFamily="34" charset="0"/>
                <a:cs typeface="Arial" panose="020B0604020202020204" pitchFamily="34" charset="0"/>
              </a:rPr>
              <a:t>partie</a:t>
            </a:r>
            <a:endParaRPr lang="en-US" sz="2800" dirty="0">
              <a:solidFill>
                <a:prstClr val="black"/>
              </a:solidFill>
              <a:latin typeface="Arial" panose="020B0604020202020204" pitchFamily="34" charset="0"/>
              <a:cs typeface="Arial" panose="020B0604020202020204" pitchFamily="34" charset="0"/>
            </a:endParaRPr>
          </a:p>
          <a:p>
            <a:pPr lvl="0" defTabSz="896112" fontAlgn="auto">
              <a:spcBef>
                <a:spcPts val="0"/>
              </a:spcBef>
              <a:spcAft>
                <a:spcPts val="0"/>
              </a:spcAft>
              <a:defRPr/>
            </a:pPr>
            <a:endParaRPr lang="en-US" sz="2800" dirty="0">
              <a:solidFill>
                <a:prstClr val="black"/>
              </a:solidFill>
              <a:latin typeface="Arial" panose="020B0604020202020204" pitchFamily="34" charset="0"/>
              <a:cs typeface="Arial" panose="020B0604020202020204" pitchFamily="34" charset="0"/>
            </a:endParaRPr>
          </a:p>
          <a:p>
            <a:pPr marL="457200" lvl="0" indent="-457200" defTabSz="896112" fontAlgn="auto">
              <a:spcBef>
                <a:spcPts val="0"/>
              </a:spcBef>
              <a:spcAft>
                <a:spcPts val="0"/>
              </a:spcAft>
              <a:buFontTx/>
              <a:buChar char="-"/>
              <a:defRPr/>
            </a:pPr>
            <a:endParaRPr lang="en-US" sz="28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27099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727D5A-3D60-45D9-B4FE-995ABE07E27A}"/>
              </a:ext>
            </a:extLst>
          </p:cNvPr>
          <p:cNvSpPr>
            <a:spLocks noGrp="1"/>
          </p:cNvSpPr>
          <p:nvPr>
            <p:ph type="body" sz="quarter" idx="11"/>
          </p:nvPr>
        </p:nvSpPr>
        <p:spPr>
          <a:xfrm>
            <a:off x="457755" y="2680229"/>
            <a:ext cx="7795908" cy="1555682"/>
          </a:xfrm>
        </p:spPr>
        <p:txBody>
          <a:bodyPr/>
          <a:lstStyle/>
          <a:p>
            <a:pPr>
              <a:buNone/>
            </a:pPr>
            <a:r>
              <a:rPr lang="en-US" dirty="0"/>
              <a:t>Pause Déjeuner </a:t>
            </a:r>
          </a:p>
          <a:p>
            <a:pPr>
              <a:buNone/>
            </a:pPr>
            <a:endParaRPr lang="en-US" dirty="0"/>
          </a:p>
        </p:txBody>
      </p:sp>
      <p:sp>
        <p:nvSpPr>
          <p:cNvPr id="3" name="Text Placeholder 2">
            <a:extLst>
              <a:ext uri="{FF2B5EF4-FFF2-40B4-BE49-F238E27FC236}">
                <a16:creationId xmlns:a16="http://schemas.microsoft.com/office/drawing/2014/main" id="{5B751725-EAD5-4281-BC12-92C3C9257477}"/>
              </a:ext>
            </a:extLst>
          </p:cNvPr>
          <p:cNvSpPr>
            <a:spLocks noGrp="1"/>
          </p:cNvSpPr>
          <p:nvPr>
            <p:ph type="body" sz="quarter" idx="12"/>
          </p:nvPr>
        </p:nvSpPr>
        <p:spPr>
          <a:xfrm>
            <a:off x="457754" y="2313820"/>
            <a:ext cx="3311531" cy="248846"/>
          </a:xfrm>
        </p:spPr>
        <p:txBody>
          <a:bodyPr/>
          <a:lstStyle/>
          <a:p>
            <a:pPr>
              <a:lnSpc>
                <a:spcPct val="100000"/>
              </a:lnSpc>
            </a:pPr>
            <a:r>
              <a:rPr lang="en-US" dirty="0"/>
              <a:t>Jour 2</a:t>
            </a:r>
          </a:p>
        </p:txBody>
      </p:sp>
    </p:spTree>
    <p:extLst>
      <p:ext uri="{BB962C8B-B14F-4D97-AF65-F5344CB8AC3E}">
        <p14:creationId xmlns:p14="http://schemas.microsoft.com/office/powerpoint/2010/main" val="18338366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727D5A-3D60-45D9-B4FE-995ABE07E27A}"/>
              </a:ext>
            </a:extLst>
          </p:cNvPr>
          <p:cNvSpPr>
            <a:spLocks noGrp="1"/>
          </p:cNvSpPr>
          <p:nvPr>
            <p:ph type="body" sz="quarter" idx="11"/>
          </p:nvPr>
        </p:nvSpPr>
        <p:spPr>
          <a:xfrm>
            <a:off x="457755" y="2680229"/>
            <a:ext cx="7795908" cy="2288640"/>
          </a:xfrm>
        </p:spPr>
        <p:txBody>
          <a:bodyPr/>
          <a:lstStyle/>
          <a:p>
            <a:pPr>
              <a:buNone/>
            </a:pPr>
            <a:r>
              <a:rPr lang="en-US" dirty="0"/>
              <a:t>Comment </a:t>
            </a:r>
            <a:r>
              <a:rPr lang="en-US" dirty="0" err="1"/>
              <a:t>créer</a:t>
            </a:r>
            <a:r>
              <a:rPr lang="en-US" dirty="0"/>
              <a:t> des actions SMART</a:t>
            </a:r>
          </a:p>
          <a:p>
            <a:pPr>
              <a:buNone/>
            </a:pPr>
            <a:endParaRPr lang="en-US" dirty="0"/>
          </a:p>
        </p:txBody>
      </p:sp>
      <p:sp>
        <p:nvSpPr>
          <p:cNvPr id="3" name="Text Placeholder 2">
            <a:extLst>
              <a:ext uri="{FF2B5EF4-FFF2-40B4-BE49-F238E27FC236}">
                <a16:creationId xmlns:a16="http://schemas.microsoft.com/office/drawing/2014/main" id="{5B751725-EAD5-4281-BC12-92C3C9257477}"/>
              </a:ext>
            </a:extLst>
          </p:cNvPr>
          <p:cNvSpPr>
            <a:spLocks noGrp="1"/>
          </p:cNvSpPr>
          <p:nvPr>
            <p:ph type="body" sz="quarter" idx="12"/>
          </p:nvPr>
        </p:nvSpPr>
        <p:spPr>
          <a:xfrm>
            <a:off x="457754" y="2313820"/>
            <a:ext cx="3311531" cy="248846"/>
          </a:xfrm>
        </p:spPr>
        <p:txBody>
          <a:bodyPr/>
          <a:lstStyle/>
          <a:p>
            <a:pPr>
              <a:lnSpc>
                <a:spcPct val="100000"/>
              </a:lnSpc>
            </a:pPr>
            <a:r>
              <a:rPr lang="en-US" dirty="0"/>
              <a:t>Jour 2</a:t>
            </a:r>
          </a:p>
        </p:txBody>
      </p:sp>
    </p:spTree>
    <p:extLst>
      <p:ext uri="{BB962C8B-B14F-4D97-AF65-F5344CB8AC3E}">
        <p14:creationId xmlns:p14="http://schemas.microsoft.com/office/powerpoint/2010/main" val="40095469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6A16F5-7B1D-406B-B122-5483E7008214}"/>
              </a:ext>
            </a:extLst>
          </p:cNvPr>
          <p:cNvSpPr>
            <a:spLocks noGrp="1"/>
          </p:cNvSpPr>
          <p:nvPr>
            <p:ph type="title"/>
          </p:nvPr>
        </p:nvSpPr>
        <p:spPr/>
        <p:txBody>
          <a:bodyPr/>
          <a:lstStyle/>
          <a:p>
            <a:r>
              <a:rPr lang="fr-FR" dirty="0"/>
              <a:t>Sommaire</a:t>
            </a:r>
          </a:p>
        </p:txBody>
      </p:sp>
      <p:sp>
        <p:nvSpPr>
          <p:cNvPr id="6" name="Text Placeholder 5">
            <a:extLst>
              <a:ext uri="{FF2B5EF4-FFF2-40B4-BE49-F238E27FC236}">
                <a16:creationId xmlns:a16="http://schemas.microsoft.com/office/drawing/2014/main" id="{A40EBE8B-43BA-4C73-A2A1-D9BB3D7AD295}"/>
              </a:ext>
            </a:extLst>
          </p:cNvPr>
          <p:cNvSpPr>
            <a:spLocks noGrp="1"/>
          </p:cNvSpPr>
          <p:nvPr>
            <p:ph type="body" sz="quarter" idx="10"/>
          </p:nvPr>
        </p:nvSpPr>
        <p:spPr>
          <a:xfrm>
            <a:off x="448072" y="1352552"/>
            <a:ext cx="7865400" cy="2342045"/>
          </a:xfrm>
        </p:spPr>
        <p:txBody>
          <a:bodyPr vert="horz" wrap="square" lIns="0" tIns="0" rIns="0" bIns="0" rtlCol="0" anchor="t">
            <a:spAutoFit/>
          </a:bodyPr>
          <a:lstStyle/>
          <a:p>
            <a:pPr marL="336042" indent="-336042">
              <a:spcAft>
                <a:spcPts val="588"/>
              </a:spcAft>
              <a:buFont typeface="Arial" panose="020B0604020202020204" pitchFamily="34" charset="0"/>
              <a:buChar char="•"/>
            </a:pPr>
            <a:r>
              <a:rPr lang="fr-FR" dirty="0">
                <a:solidFill>
                  <a:schemeClr val="bg2">
                    <a:lumMod val="10000"/>
                  </a:schemeClr>
                </a:solidFill>
              </a:rPr>
              <a:t>Qu’est-ce qu’une action SMART ?</a:t>
            </a:r>
          </a:p>
          <a:p>
            <a:pPr marL="336042" indent="-336042">
              <a:spcAft>
                <a:spcPts val="588"/>
              </a:spcAft>
              <a:buFont typeface="Arial" panose="020B0604020202020204" pitchFamily="34" charset="0"/>
              <a:buChar char="•"/>
            </a:pPr>
            <a:r>
              <a:rPr lang="fr-FR" dirty="0">
                <a:solidFill>
                  <a:schemeClr val="bg2">
                    <a:lumMod val="10000"/>
                  </a:schemeClr>
                </a:solidFill>
              </a:rPr>
              <a:t>Exemples d’actions SMART</a:t>
            </a:r>
          </a:p>
          <a:p>
            <a:pPr marL="336042" indent="-336042">
              <a:spcAft>
                <a:spcPts val="588"/>
              </a:spcAft>
              <a:buFont typeface="Arial" panose="020B0604020202020204" pitchFamily="34" charset="0"/>
              <a:buChar char="•"/>
            </a:pPr>
            <a:r>
              <a:rPr lang="fr-FR" dirty="0">
                <a:solidFill>
                  <a:schemeClr val="bg2">
                    <a:lumMod val="10000"/>
                  </a:schemeClr>
                </a:solidFill>
              </a:rPr>
              <a:t>Exercice : Comment créer des actions SMART</a:t>
            </a:r>
          </a:p>
          <a:p>
            <a:pPr marL="336042" indent="-336042">
              <a:spcAft>
                <a:spcPts val="588"/>
              </a:spcAft>
              <a:buFont typeface="Arial" panose="020B0604020202020204" pitchFamily="34" charset="0"/>
              <a:buChar char="•"/>
            </a:pPr>
            <a:r>
              <a:rPr lang="fr-FR" dirty="0">
                <a:solidFill>
                  <a:schemeClr val="bg2">
                    <a:lumMod val="10000"/>
                  </a:schemeClr>
                </a:solidFill>
              </a:rPr>
              <a:t>Meilleures pratiques</a:t>
            </a:r>
          </a:p>
          <a:p>
            <a:pPr marL="336042" indent="-336042">
              <a:spcAft>
                <a:spcPts val="588"/>
              </a:spcAft>
              <a:buFont typeface="Arial" panose="020B0604020202020204" pitchFamily="34" charset="0"/>
              <a:buChar char="•"/>
            </a:pPr>
            <a:endParaRPr lang="en-US" dirty="0">
              <a:solidFill>
                <a:schemeClr val="bg2">
                  <a:lumMod val="10000"/>
                </a:schemeClr>
              </a:solidFill>
            </a:endParaRPr>
          </a:p>
          <a:p>
            <a:pPr marL="336042" indent="-336042">
              <a:spcAft>
                <a:spcPts val="588"/>
              </a:spcAft>
              <a:buFont typeface="Arial" panose="020B0604020202020204" pitchFamily="34" charset="0"/>
              <a:buChar char="•"/>
            </a:pPr>
            <a:endParaRPr lang="en-US" dirty="0">
              <a:solidFill>
                <a:schemeClr val="bg2">
                  <a:lumMod val="10000"/>
                </a:schemeClr>
              </a:solidFill>
            </a:endParaRPr>
          </a:p>
        </p:txBody>
      </p:sp>
    </p:spTree>
    <p:custDataLst>
      <p:tags r:id="rId1"/>
    </p:custDataLst>
    <p:extLst>
      <p:ext uri="{BB962C8B-B14F-4D97-AF65-F5344CB8AC3E}">
        <p14:creationId xmlns:p14="http://schemas.microsoft.com/office/powerpoint/2010/main" val="27055174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794C9-B84C-4AEF-B64E-2C77D3D221DC}"/>
              </a:ext>
            </a:extLst>
          </p:cNvPr>
          <p:cNvSpPr>
            <a:spLocks noGrp="1"/>
          </p:cNvSpPr>
          <p:nvPr>
            <p:ph type="title"/>
          </p:nvPr>
        </p:nvSpPr>
        <p:spPr>
          <a:xfrm>
            <a:off x="448072" y="284323"/>
            <a:ext cx="8065294" cy="434349"/>
          </a:xfrm>
        </p:spPr>
        <p:txBody>
          <a:bodyPr/>
          <a:lstStyle/>
          <a:p>
            <a:r>
              <a:rPr lang="fr-FR" dirty="0"/>
              <a:t>Contexte</a:t>
            </a:r>
          </a:p>
        </p:txBody>
      </p:sp>
      <p:sp>
        <p:nvSpPr>
          <p:cNvPr id="3" name="Text Placeholder 2">
            <a:extLst>
              <a:ext uri="{FF2B5EF4-FFF2-40B4-BE49-F238E27FC236}">
                <a16:creationId xmlns:a16="http://schemas.microsoft.com/office/drawing/2014/main" id="{4B99AEF4-C274-4D62-9F5E-64629470675B}"/>
              </a:ext>
            </a:extLst>
          </p:cNvPr>
          <p:cNvSpPr>
            <a:spLocks noGrp="1"/>
          </p:cNvSpPr>
          <p:nvPr>
            <p:ph type="body" sz="quarter" idx="17"/>
          </p:nvPr>
        </p:nvSpPr>
        <p:spPr>
          <a:xfrm>
            <a:off x="154261" y="6433800"/>
            <a:ext cx="6911276" cy="101823"/>
          </a:xfrm>
        </p:spPr>
        <p:txBody>
          <a:bodyPr/>
          <a:lstStyle/>
          <a:p>
            <a:endParaRPr lang="en-US" dirty="0"/>
          </a:p>
        </p:txBody>
      </p:sp>
      <p:sp>
        <p:nvSpPr>
          <p:cNvPr id="4" name="Text Placeholder 3">
            <a:extLst>
              <a:ext uri="{FF2B5EF4-FFF2-40B4-BE49-F238E27FC236}">
                <a16:creationId xmlns:a16="http://schemas.microsoft.com/office/drawing/2014/main" id="{FEA796EF-D371-4C6E-8166-F1F15A00D2AF}"/>
              </a:ext>
            </a:extLst>
          </p:cNvPr>
          <p:cNvSpPr>
            <a:spLocks noGrp="1"/>
          </p:cNvSpPr>
          <p:nvPr>
            <p:ph type="body" sz="quarter" idx="10"/>
          </p:nvPr>
        </p:nvSpPr>
        <p:spPr>
          <a:xfrm>
            <a:off x="448072" y="727103"/>
            <a:ext cx="7865400" cy="2745653"/>
          </a:xfrm>
        </p:spPr>
        <p:txBody>
          <a:bodyPr/>
          <a:lstStyle/>
          <a:p>
            <a:r>
              <a:rPr lang="fr-FR" dirty="0"/>
              <a:t>L'objectif principal des cartes de score est de mettre les données au service de l’action. </a:t>
            </a:r>
          </a:p>
          <a:p>
            <a:endParaRPr lang="en-US" dirty="0"/>
          </a:p>
          <a:p>
            <a:r>
              <a:rPr lang="fr-FR" dirty="0"/>
              <a:t>Après avoir identifié un problème, il importe de comprendre la cause profonde du goulot d’étranglement...</a:t>
            </a:r>
          </a:p>
          <a:p>
            <a:endParaRPr lang="en-US" dirty="0"/>
          </a:p>
          <a:p>
            <a:r>
              <a:rPr lang="fr-FR" dirty="0"/>
              <a:t>... et de créer des actions « SMART » qui résolvent directement cette cause profonde.</a:t>
            </a:r>
          </a:p>
        </p:txBody>
      </p:sp>
      <p:pic>
        <p:nvPicPr>
          <p:cNvPr id="6" name="Picture 5">
            <a:extLst>
              <a:ext uri="{FF2B5EF4-FFF2-40B4-BE49-F238E27FC236}">
                <a16:creationId xmlns:a16="http://schemas.microsoft.com/office/drawing/2014/main" id="{57D02C0E-AA8F-4D46-8B74-0A1731524E35}"/>
              </a:ext>
            </a:extLst>
          </p:cNvPr>
          <p:cNvPicPr>
            <a:picLocks noChangeAspect="1"/>
          </p:cNvPicPr>
          <p:nvPr/>
        </p:nvPicPr>
        <p:blipFill rotWithShape="1">
          <a:blip r:embed="rId2"/>
          <a:srcRect t="1536" r="323"/>
          <a:stretch/>
        </p:blipFill>
        <p:spPr>
          <a:xfrm>
            <a:off x="341389" y="3596965"/>
            <a:ext cx="3761365" cy="2235239"/>
          </a:xfrm>
          <a:prstGeom prst="rect">
            <a:avLst/>
          </a:prstGeom>
        </p:spPr>
      </p:pic>
      <p:sp>
        <p:nvSpPr>
          <p:cNvPr id="7" name="Arrow: Right 6">
            <a:extLst>
              <a:ext uri="{FF2B5EF4-FFF2-40B4-BE49-F238E27FC236}">
                <a16:creationId xmlns:a16="http://schemas.microsoft.com/office/drawing/2014/main" id="{22F6B6E2-6727-4927-A805-79DA031CCE96}"/>
              </a:ext>
            </a:extLst>
          </p:cNvPr>
          <p:cNvSpPr/>
          <p:nvPr/>
        </p:nvSpPr>
        <p:spPr>
          <a:xfrm>
            <a:off x="4236870" y="4136301"/>
            <a:ext cx="871760" cy="1121704"/>
          </a:xfrm>
          <a:prstGeom prst="rightArrow">
            <a:avLst/>
          </a:prstGeom>
          <a:solidFill>
            <a:schemeClr val="tx2"/>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pic>
        <p:nvPicPr>
          <p:cNvPr id="8" name="Picture 336" descr="https://c1.staticflickr.com/9/8448/7789103268_c5034c2d9e_b.jpg">
            <a:extLst>
              <a:ext uri="{FF2B5EF4-FFF2-40B4-BE49-F238E27FC236}">
                <a16:creationId xmlns:a16="http://schemas.microsoft.com/office/drawing/2014/main" id="{57CEFC8F-615F-4EEF-B76D-2B8D2FEA07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3049" y="3605395"/>
            <a:ext cx="3247001" cy="221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49012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760112"/>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sz="2744" dirty="0"/>
              <a:t>Les actions tombent généralement dans ces catégories </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Comment créer des actions SMART</a:t>
            </a:r>
          </a:p>
        </p:txBody>
      </p:sp>
      <p:graphicFrame>
        <p:nvGraphicFramePr>
          <p:cNvPr id="7" name="Table 6">
            <a:extLst>
              <a:ext uri="{FF2B5EF4-FFF2-40B4-BE49-F238E27FC236}">
                <a16:creationId xmlns:a16="http://schemas.microsoft.com/office/drawing/2014/main" id="{AD3EDA6B-8165-BE42-BCC9-FF75599AD60B}"/>
              </a:ext>
            </a:extLst>
          </p:cNvPr>
          <p:cNvGraphicFramePr>
            <a:graphicFrameLocks noGrp="1"/>
          </p:cNvGraphicFramePr>
          <p:nvPr/>
        </p:nvGraphicFramePr>
        <p:xfrm>
          <a:off x="448073" y="1692348"/>
          <a:ext cx="8238412" cy="4622920"/>
        </p:xfrm>
        <a:graphic>
          <a:graphicData uri="http://schemas.openxmlformats.org/drawingml/2006/table">
            <a:tbl>
              <a:tblPr firstRow="1" bandRow="1">
                <a:tableStyleId>{C083E6E3-FA7D-4D7B-A595-EF9225AFEA82}</a:tableStyleId>
              </a:tblPr>
              <a:tblGrid>
                <a:gridCol w="2517293">
                  <a:extLst>
                    <a:ext uri="{9D8B030D-6E8A-4147-A177-3AD203B41FA5}">
                      <a16:colId xmlns:a16="http://schemas.microsoft.com/office/drawing/2014/main" val="1626781027"/>
                    </a:ext>
                  </a:extLst>
                </a:gridCol>
                <a:gridCol w="5721119">
                  <a:extLst>
                    <a:ext uri="{9D8B030D-6E8A-4147-A177-3AD203B41FA5}">
                      <a16:colId xmlns:a16="http://schemas.microsoft.com/office/drawing/2014/main" val="3864351043"/>
                    </a:ext>
                  </a:extLst>
                </a:gridCol>
              </a:tblGrid>
              <a:tr h="291306">
                <a:tc>
                  <a:txBody>
                    <a:bodyPr/>
                    <a:lstStyle/>
                    <a:p>
                      <a:r>
                        <a:rPr lang="fr-FR" sz="1100" dirty="0">
                          <a:latin typeface="Arial" panose="020B0604020202020204" pitchFamily="34" charset="0"/>
                          <a:cs typeface="Arial" panose="020B0604020202020204" pitchFamily="34" charset="0"/>
                        </a:rPr>
                        <a:t>Catégorie</a:t>
                      </a:r>
                    </a:p>
                  </a:txBody>
                  <a:tcPr marL="89614" marR="89614" marT="63506" marB="63506">
                    <a:lnR w="12700" cap="flat" cmpd="sng" algn="ctr">
                      <a:solidFill>
                        <a:schemeClr val="accent3"/>
                      </a:solidFill>
                      <a:prstDash val="solid"/>
                      <a:round/>
                      <a:headEnd type="none" w="med" len="med"/>
                      <a:tailEnd type="none" w="med" len="med"/>
                    </a:lnR>
                  </a:tcPr>
                </a:tc>
                <a:tc>
                  <a:txBody>
                    <a:bodyPr/>
                    <a:lstStyle/>
                    <a:p>
                      <a:r>
                        <a:rPr lang="fr-FR" sz="1100" dirty="0">
                          <a:latin typeface="Arial" panose="020B0604020202020204" pitchFamily="34" charset="0"/>
                          <a:cs typeface="Arial" panose="020B0604020202020204" pitchFamily="34" charset="0"/>
                        </a:rPr>
                        <a:t>Description</a:t>
                      </a:r>
                    </a:p>
                  </a:txBody>
                  <a:tcPr marL="89614" marR="89614" marT="63506" marB="63506">
                    <a:lnL w="12700" cap="flat" cmpd="sng" algn="ctr">
                      <a:solidFill>
                        <a:schemeClr val="accent3"/>
                      </a:solidFill>
                      <a:prstDash val="solid"/>
                      <a:round/>
                      <a:headEnd type="none" w="med" len="med"/>
                      <a:tailEnd type="none" w="med" len="med"/>
                    </a:lnL>
                  </a:tcPr>
                </a:tc>
                <a:extLst>
                  <a:ext uri="{0D108BD9-81ED-4DB2-BD59-A6C34878D82A}">
                    <a16:rowId xmlns:a16="http://schemas.microsoft.com/office/drawing/2014/main" val="458275634"/>
                  </a:ext>
                </a:extLst>
              </a:tr>
              <a:tr h="455599">
                <a:tc>
                  <a:txBody>
                    <a:bodyPr/>
                    <a:lstStyle/>
                    <a:p>
                      <a:r>
                        <a:rPr lang="fr-FR" sz="1100" b="1" dirty="0">
                          <a:latin typeface="Arial" panose="020B0604020202020204" pitchFamily="34" charset="0"/>
                          <a:cs typeface="Arial" panose="020B0604020202020204" pitchFamily="34" charset="0"/>
                        </a:rPr>
                        <a:t>Recherche des causes profondes</a:t>
                      </a:r>
                    </a:p>
                  </a:txBody>
                  <a:tcPr marL="89614" marR="89614" marT="63506" marB="63506">
                    <a:lnR w="12700" cap="flat" cmpd="sng" algn="ctr">
                      <a:solidFill>
                        <a:schemeClr val="accent3"/>
                      </a:solidFill>
                      <a:prstDash val="solid"/>
                      <a:round/>
                      <a:headEnd type="none" w="med" len="med"/>
                      <a:tailEnd type="none" w="med" len="med"/>
                    </a:lnR>
                  </a:tcPr>
                </a:tc>
                <a:tc>
                  <a:txBody>
                    <a:bodyPr/>
                    <a:lstStyle/>
                    <a:p>
                      <a:r>
                        <a:rPr lang="fr-FR" sz="1100" dirty="0">
                          <a:latin typeface="Arial" panose="020B0604020202020204" pitchFamily="34" charset="0"/>
                          <a:cs typeface="Arial" panose="020B0604020202020204" pitchFamily="34" charset="0"/>
                        </a:rPr>
                        <a:t>Pour un problème inconnu, recherche de la cause profonde pour mieux cerner les mesures à prendre</a:t>
                      </a:r>
                    </a:p>
                  </a:txBody>
                  <a:tcPr marL="89614" marR="89614" marT="63506" marB="63506">
                    <a:lnL w="12700" cap="flat" cmpd="sng" algn="ctr">
                      <a:solidFill>
                        <a:schemeClr val="accent3"/>
                      </a:solidFill>
                      <a:prstDash val="solid"/>
                      <a:round/>
                      <a:headEnd type="none" w="med" len="med"/>
                      <a:tailEnd type="none" w="med" len="med"/>
                    </a:lnL>
                  </a:tcPr>
                </a:tc>
                <a:extLst>
                  <a:ext uri="{0D108BD9-81ED-4DB2-BD59-A6C34878D82A}">
                    <a16:rowId xmlns:a16="http://schemas.microsoft.com/office/drawing/2014/main" val="929324074"/>
                  </a:ext>
                </a:extLst>
              </a:tr>
              <a:tr h="455599">
                <a:tc>
                  <a:txBody>
                    <a:bodyPr/>
                    <a:lstStyle/>
                    <a:p>
                      <a:r>
                        <a:rPr lang="fr-FR" sz="1100" b="1" dirty="0">
                          <a:latin typeface="Arial" panose="020B0604020202020204" pitchFamily="34" charset="0"/>
                          <a:cs typeface="Arial" panose="020B0604020202020204" pitchFamily="34" charset="0"/>
                        </a:rPr>
                        <a:t>Plaidoyer pour un changement de politique et stratégie de haut niveau</a:t>
                      </a:r>
                    </a:p>
                  </a:txBody>
                  <a:tcPr marL="89614" marR="89614" marT="63506" marB="63506">
                    <a:lnR w="12700" cap="flat" cmpd="sng" algn="ctr">
                      <a:solidFill>
                        <a:schemeClr val="accent3"/>
                      </a:solidFill>
                      <a:prstDash val="solid"/>
                      <a:round/>
                      <a:headEnd type="none" w="med" len="med"/>
                      <a:tailEnd type="none" w="med" len="med"/>
                    </a:lnR>
                  </a:tcPr>
                </a:tc>
                <a:tc>
                  <a:txBody>
                    <a:bodyPr/>
                    <a:lstStyle/>
                    <a:p>
                      <a:r>
                        <a:rPr lang="fr-FR" sz="1100" dirty="0">
                          <a:latin typeface="Arial" panose="020B0604020202020204" pitchFamily="34" charset="0"/>
                          <a:cs typeface="Arial" panose="020B0604020202020204" pitchFamily="34" charset="0"/>
                        </a:rPr>
                        <a:t>Changements de politique ou de stratégie nationale ou locale au profit d'une exécution et d'une adoption plus efficaces des initiatives</a:t>
                      </a:r>
                    </a:p>
                  </a:txBody>
                  <a:tcPr marL="89614" marR="89614" marT="63506" marB="63506">
                    <a:lnL w="12700" cap="flat" cmpd="sng" algn="ctr">
                      <a:solidFill>
                        <a:schemeClr val="accent3"/>
                      </a:solidFill>
                      <a:prstDash val="solid"/>
                      <a:round/>
                      <a:headEnd type="none" w="med" len="med"/>
                      <a:tailEnd type="none" w="med" len="med"/>
                    </a:lnL>
                  </a:tcPr>
                </a:tc>
                <a:extLst>
                  <a:ext uri="{0D108BD9-81ED-4DB2-BD59-A6C34878D82A}">
                    <a16:rowId xmlns:a16="http://schemas.microsoft.com/office/drawing/2014/main" val="3763787484"/>
                  </a:ext>
                </a:extLst>
              </a:tr>
              <a:tr h="455599">
                <a:tc>
                  <a:txBody>
                    <a:bodyPr/>
                    <a:lstStyle/>
                    <a:p>
                      <a:r>
                        <a:rPr lang="fr-FR" sz="1100" b="1" dirty="0">
                          <a:latin typeface="Arial" panose="020B0604020202020204" pitchFamily="34" charset="0"/>
                          <a:cs typeface="Arial" panose="020B0604020202020204" pitchFamily="34" charset="0"/>
                        </a:rPr>
                        <a:t>Demande d’assistance de la part des partenaires</a:t>
                      </a:r>
                    </a:p>
                  </a:txBody>
                  <a:tcPr marL="89614" marR="89614" marT="63506" marB="63506">
                    <a:lnR w="12700" cap="flat" cmpd="sng" algn="ctr">
                      <a:solidFill>
                        <a:schemeClr val="accent3"/>
                      </a:solidFill>
                      <a:prstDash val="solid"/>
                      <a:round/>
                      <a:headEnd type="none" w="med" len="med"/>
                      <a:tailEnd type="none" w="med" len="med"/>
                    </a:lnR>
                  </a:tcPr>
                </a:tc>
                <a:tc>
                  <a:txBody>
                    <a:bodyPr/>
                    <a:lstStyle/>
                    <a:p>
                      <a:r>
                        <a:rPr lang="fr-FR" sz="1100" dirty="0">
                          <a:latin typeface="Arial" panose="020B0604020202020204" pitchFamily="34" charset="0"/>
                          <a:cs typeface="Arial" panose="020B0604020202020204" pitchFamily="34" charset="0"/>
                        </a:rPr>
                        <a:t>Changements de gestion des achats et de la chaîne d’approvisionnement en produits pour éviter les perturbations, retards, demandes non satisfaites et manques de qualité</a:t>
                      </a:r>
                    </a:p>
                  </a:txBody>
                  <a:tcPr marL="89614" marR="89614" marT="63506" marB="63506">
                    <a:lnL w="12700" cap="flat" cmpd="sng" algn="ctr">
                      <a:solidFill>
                        <a:schemeClr val="accent3"/>
                      </a:solidFill>
                      <a:prstDash val="solid"/>
                      <a:round/>
                      <a:headEnd type="none" w="med" len="med"/>
                      <a:tailEnd type="none" w="med" len="med"/>
                    </a:lnL>
                  </a:tcPr>
                </a:tc>
                <a:extLst>
                  <a:ext uri="{0D108BD9-81ED-4DB2-BD59-A6C34878D82A}">
                    <a16:rowId xmlns:a16="http://schemas.microsoft.com/office/drawing/2014/main" val="433188325"/>
                  </a:ext>
                </a:extLst>
              </a:tr>
              <a:tr h="455599">
                <a:tc>
                  <a:txBody>
                    <a:bodyPr/>
                    <a:lstStyle/>
                    <a:p>
                      <a:r>
                        <a:rPr lang="fr-FR" sz="1100" b="1" dirty="0">
                          <a:latin typeface="Arial" panose="020B0604020202020204" pitchFamily="34" charset="0"/>
                          <a:cs typeface="Arial" panose="020B0604020202020204" pitchFamily="34" charset="0"/>
                        </a:rPr>
                        <a:t>Résolution des problèmes d’achat et de chaîne d’approvisionnement</a:t>
                      </a:r>
                    </a:p>
                  </a:txBody>
                  <a:tcPr marL="89614" marR="89614" marT="63506" marB="63506">
                    <a:lnR w="12700" cap="flat" cmpd="sng" algn="ctr">
                      <a:solidFill>
                        <a:schemeClr val="accent3"/>
                      </a:solidFill>
                      <a:prstDash val="solid"/>
                      <a:round/>
                      <a:headEnd type="none" w="med" len="med"/>
                      <a:tailEnd type="none" w="med" len="med"/>
                    </a:lnR>
                  </a:tcPr>
                </a:tc>
                <a:tc>
                  <a:txBody>
                    <a:bodyPr/>
                    <a:lstStyle/>
                    <a:p>
                      <a:r>
                        <a:rPr lang="fr-FR" sz="1100" dirty="0">
                          <a:latin typeface="Arial" panose="020B0604020202020204" pitchFamily="34" charset="0"/>
                          <a:cs typeface="Arial" panose="020B0604020202020204" pitchFamily="34" charset="0"/>
                        </a:rPr>
                        <a:t>Changements de gestion des achats et de la chaîne d’approvisionnement en produits pour éviter les perturbations, retards, demandes non satisfaites et manques de qualité</a:t>
                      </a:r>
                    </a:p>
                  </a:txBody>
                  <a:tcPr marL="89614" marR="89614" marT="63506" marB="63506">
                    <a:lnL w="12700" cap="flat" cmpd="sng" algn="ctr">
                      <a:solidFill>
                        <a:schemeClr val="accent3"/>
                      </a:solidFill>
                      <a:prstDash val="solid"/>
                      <a:round/>
                      <a:headEnd type="none" w="med" len="med"/>
                      <a:tailEnd type="none" w="med" len="med"/>
                    </a:lnL>
                  </a:tcPr>
                </a:tc>
                <a:extLst>
                  <a:ext uri="{0D108BD9-81ED-4DB2-BD59-A6C34878D82A}">
                    <a16:rowId xmlns:a16="http://schemas.microsoft.com/office/drawing/2014/main" val="1171457197"/>
                  </a:ext>
                </a:extLst>
              </a:tr>
              <a:tr h="455599">
                <a:tc>
                  <a:txBody>
                    <a:bodyPr/>
                    <a:lstStyle/>
                    <a:p>
                      <a:r>
                        <a:rPr lang="fr-FR" sz="1100" b="1" dirty="0">
                          <a:latin typeface="Arial" panose="020B0604020202020204" pitchFamily="34" charset="0"/>
                          <a:cs typeface="Arial" panose="020B0604020202020204" pitchFamily="34" charset="0"/>
                        </a:rPr>
                        <a:t>Renforcement de capacité</a:t>
                      </a:r>
                    </a:p>
                  </a:txBody>
                  <a:tcPr marL="89614" marR="89614" marT="63506" marB="63506">
                    <a:lnR w="12700" cap="flat" cmpd="sng" algn="ctr">
                      <a:solidFill>
                        <a:schemeClr val="accent3"/>
                      </a:solidFill>
                      <a:prstDash val="solid"/>
                      <a:round/>
                      <a:headEnd type="none" w="med" len="med"/>
                      <a:tailEnd type="none" w="med" len="med"/>
                    </a:lnR>
                  </a:tcPr>
                </a:tc>
                <a:tc>
                  <a:txBody>
                    <a:bodyPr/>
                    <a:lstStyle/>
                    <a:p>
                      <a:r>
                        <a:rPr lang="fr-FR" sz="1100" dirty="0">
                          <a:latin typeface="Arial" panose="020B0604020202020204" pitchFamily="34" charset="0"/>
                          <a:cs typeface="Arial" panose="020B0604020202020204" pitchFamily="34" charset="0"/>
                        </a:rPr>
                        <a:t>Formation du personnel et amélioration de l'infrastructure pour maximiser l’efficacité d'utilisation des ressources</a:t>
                      </a:r>
                    </a:p>
                  </a:txBody>
                  <a:tcPr marL="89614" marR="89614" marT="63506" marB="63506">
                    <a:lnL w="12700" cap="flat" cmpd="sng" algn="ctr">
                      <a:solidFill>
                        <a:schemeClr val="accent3"/>
                      </a:solidFill>
                      <a:prstDash val="solid"/>
                      <a:round/>
                      <a:headEnd type="none" w="med" len="med"/>
                      <a:tailEnd type="none" w="med" len="med"/>
                    </a:lnL>
                  </a:tcPr>
                </a:tc>
                <a:extLst>
                  <a:ext uri="{0D108BD9-81ED-4DB2-BD59-A6C34878D82A}">
                    <a16:rowId xmlns:a16="http://schemas.microsoft.com/office/drawing/2014/main" val="4267196958"/>
                  </a:ext>
                </a:extLst>
              </a:tr>
              <a:tr h="455599">
                <a:tc>
                  <a:txBody>
                    <a:bodyPr/>
                    <a:lstStyle/>
                    <a:p>
                      <a:r>
                        <a:rPr lang="fr-FR" sz="1100" b="1" dirty="0">
                          <a:latin typeface="Arial" panose="020B0604020202020204" pitchFamily="34" charset="0"/>
                          <a:cs typeface="Arial" panose="020B0604020202020204" pitchFamily="34" charset="0"/>
                        </a:rPr>
                        <a:t>Résolution de la question du financement</a:t>
                      </a:r>
                    </a:p>
                  </a:txBody>
                  <a:tcPr marL="89614" marR="89614" marT="63506" marB="63506">
                    <a:lnR w="12700" cap="flat" cmpd="sng" algn="ctr">
                      <a:solidFill>
                        <a:schemeClr val="accent3"/>
                      </a:solidFill>
                      <a:prstDash val="solid"/>
                      <a:round/>
                      <a:headEnd type="none" w="med" len="med"/>
                      <a:tailEnd type="none" w="med" len="med"/>
                    </a:lnR>
                  </a:tcPr>
                </a:tc>
                <a:tc>
                  <a:txBody>
                    <a:bodyPr/>
                    <a:lstStyle/>
                    <a:p>
                      <a:r>
                        <a:rPr lang="fr-FR" sz="1100" dirty="0">
                          <a:latin typeface="Arial" panose="020B0604020202020204" pitchFamily="34" charset="0"/>
                          <a:cs typeface="Arial" panose="020B0604020202020204" pitchFamily="34" charset="0"/>
                        </a:rPr>
                        <a:t>Identification, assurance et libération des fonds nécessaires aux achats de produits, initiatives et améliorations d'infrastructure et de technologie</a:t>
                      </a:r>
                    </a:p>
                  </a:txBody>
                  <a:tcPr marL="89614" marR="89614" marT="63506" marB="63506">
                    <a:lnL w="12700" cap="flat" cmpd="sng" algn="ctr">
                      <a:solidFill>
                        <a:schemeClr val="accent3"/>
                      </a:solidFill>
                      <a:prstDash val="solid"/>
                      <a:round/>
                      <a:headEnd type="none" w="med" len="med"/>
                      <a:tailEnd type="none" w="med" len="med"/>
                    </a:lnL>
                  </a:tcPr>
                </a:tc>
                <a:extLst>
                  <a:ext uri="{0D108BD9-81ED-4DB2-BD59-A6C34878D82A}">
                    <a16:rowId xmlns:a16="http://schemas.microsoft.com/office/drawing/2014/main" val="607710343"/>
                  </a:ext>
                </a:extLst>
              </a:tr>
              <a:tr h="455599">
                <a:tc>
                  <a:txBody>
                    <a:bodyPr/>
                    <a:lstStyle/>
                    <a:p>
                      <a:r>
                        <a:rPr lang="fr-FR" sz="1100" b="1" dirty="0">
                          <a:latin typeface="Arial" panose="020B0604020202020204" pitchFamily="34" charset="0"/>
                          <a:cs typeface="Arial" panose="020B0604020202020204" pitchFamily="34" charset="0"/>
                        </a:rPr>
                        <a:t>Amélioration de la qualité et de l’utilisation des données</a:t>
                      </a:r>
                    </a:p>
                  </a:txBody>
                  <a:tcPr marL="89614" marR="89614" marT="63506" marB="63506">
                    <a:lnR w="12700" cap="flat" cmpd="sng" algn="ctr">
                      <a:solidFill>
                        <a:schemeClr val="accent3"/>
                      </a:solidFill>
                      <a:prstDash val="solid"/>
                      <a:round/>
                      <a:headEnd type="none" w="med" len="med"/>
                      <a:tailEnd type="none" w="med" len="med"/>
                    </a:lnR>
                  </a:tcPr>
                </a:tc>
                <a:tc>
                  <a:txBody>
                    <a:bodyPr/>
                    <a:lstStyle/>
                    <a:p>
                      <a:r>
                        <a:rPr lang="fr-FR" sz="1100" dirty="0">
                          <a:latin typeface="Arial" panose="020B0604020202020204" pitchFamily="34" charset="0"/>
                          <a:cs typeface="Arial" panose="020B0604020202020204" pitchFamily="34" charset="0"/>
                        </a:rPr>
                        <a:t>Amélioration de la qualité des données et des systèmes de suivi et évaluation de ces données pour suivre l’état actuel et les progrès réalisés</a:t>
                      </a:r>
                    </a:p>
                  </a:txBody>
                  <a:tcPr marL="89614" marR="89614" marT="63506" marB="63506">
                    <a:lnL w="12700" cap="flat" cmpd="sng" algn="ctr">
                      <a:solidFill>
                        <a:schemeClr val="accent3"/>
                      </a:solidFill>
                      <a:prstDash val="solid"/>
                      <a:round/>
                      <a:headEnd type="none" w="med" len="med"/>
                      <a:tailEnd type="none" w="med" len="med"/>
                    </a:lnL>
                  </a:tcPr>
                </a:tc>
                <a:extLst>
                  <a:ext uri="{0D108BD9-81ED-4DB2-BD59-A6C34878D82A}">
                    <a16:rowId xmlns:a16="http://schemas.microsoft.com/office/drawing/2014/main" val="2758762632"/>
                  </a:ext>
                </a:extLst>
              </a:tr>
              <a:tr h="455599">
                <a:tc>
                  <a:txBody>
                    <a:bodyPr/>
                    <a:lstStyle/>
                    <a:p>
                      <a:r>
                        <a:rPr lang="fr-FR" sz="1100" b="1" dirty="0">
                          <a:latin typeface="Arial" panose="020B0604020202020204" pitchFamily="34" charset="0"/>
                          <a:cs typeface="Arial" panose="020B0604020202020204" pitchFamily="34" charset="0"/>
                        </a:rPr>
                        <a:t>Engagement communautaire</a:t>
                      </a:r>
                    </a:p>
                  </a:txBody>
                  <a:tcPr marL="89614" marR="89614" marT="63506" marB="63506">
                    <a:lnR w="12700" cap="flat" cmpd="sng" algn="ctr">
                      <a:solidFill>
                        <a:schemeClr val="accent3"/>
                      </a:solidFill>
                      <a:prstDash val="solid"/>
                      <a:round/>
                      <a:headEnd type="none" w="med" len="med"/>
                      <a:tailEnd type="none" w="med" len="med"/>
                    </a:lnR>
                  </a:tcPr>
                </a:tc>
                <a:tc>
                  <a:txBody>
                    <a:bodyPr/>
                    <a:lstStyle/>
                    <a:p>
                      <a:r>
                        <a:rPr lang="fr-FR" sz="1100" dirty="0">
                          <a:latin typeface="Arial" panose="020B0604020202020204" pitchFamily="34" charset="0"/>
                          <a:cs typeface="Arial" panose="020B0604020202020204" pitchFamily="34" charset="0"/>
                        </a:rPr>
                        <a:t>Collaboration avec la communauté pour identifier les goulots d’étranglement et déployer les interventions nécessaires</a:t>
                      </a:r>
                    </a:p>
                  </a:txBody>
                  <a:tcPr marL="89614" marR="89614" marT="63506" marB="63506">
                    <a:lnL w="12700" cap="flat" cmpd="sng" algn="ctr">
                      <a:solidFill>
                        <a:schemeClr val="accent3"/>
                      </a:solidFill>
                      <a:prstDash val="solid"/>
                      <a:round/>
                      <a:headEnd type="none" w="med" len="med"/>
                      <a:tailEnd type="none" w="med" len="med"/>
                    </a:lnL>
                  </a:tcPr>
                </a:tc>
                <a:extLst>
                  <a:ext uri="{0D108BD9-81ED-4DB2-BD59-A6C34878D82A}">
                    <a16:rowId xmlns:a16="http://schemas.microsoft.com/office/drawing/2014/main" val="1676773091"/>
                  </a:ext>
                </a:extLst>
              </a:tr>
              <a:tr h="455599">
                <a:tc>
                  <a:txBody>
                    <a:bodyPr/>
                    <a:lstStyle/>
                    <a:p>
                      <a:r>
                        <a:rPr lang="fr-FR" sz="1100" b="1" dirty="0">
                          <a:latin typeface="Arial" panose="020B0604020202020204" pitchFamily="34" charset="0"/>
                          <a:cs typeface="Arial" panose="020B0604020202020204" pitchFamily="34" charset="0"/>
                        </a:rPr>
                        <a:t>Communication pour le changement de comportement</a:t>
                      </a:r>
                    </a:p>
                  </a:txBody>
                  <a:tcPr marL="89614" marR="89614" marT="63506" marB="63506">
                    <a:lnR w="12700" cap="flat" cmpd="sng" algn="ctr">
                      <a:solidFill>
                        <a:schemeClr val="accent3"/>
                      </a:solidFill>
                      <a:prstDash val="solid"/>
                      <a:round/>
                      <a:headEnd type="none" w="med" len="med"/>
                      <a:tailEnd type="none" w="med" len="med"/>
                    </a:lnR>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fr-FR" sz="1100" dirty="0">
                          <a:solidFill>
                            <a:schemeClr val="tx1"/>
                          </a:solidFill>
                          <a:latin typeface="Arial" panose="020B0604020202020204" pitchFamily="34" charset="0"/>
                          <a:ea typeface="+mn-ea"/>
                          <a:cs typeface="Arial" panose="020B0604020202020204" pitchFamily="34" charset="0"/>
                        </a:rPr>
                        <a:t>Messages clés au grand public en vue de l’adoption des meilleures pratiques de prévention et traitement de la maladie</a:t>
                      </a:r>
                    </a:p>
                  </a:txBody>
                  <a:tcPr marL="89614" marR="89614" marT="63506" marB="63506">
                    <a:lnL w="12700" cap="flat" cmpd="sng" algn="ctr">
                      <a:solidFill>
                        <a:schemeClr val="accent3"/>
                      </a:solidFill>
                      <a:prstDash val="solid"/>
                      <a:round/>
                      <a:headEnd type="none" w="med" len="med"/>
                      <a:tailEnd type="none" w="med" len="med"/>
                    </a:lnL>
                  </a:tcPr>
                </a:tc>
                <a:extLst>
                  <a:ext uri="{0D108BD9-81ED-4DB2-BD59-A6C34878D82A}">
                    <a16:rowId xmlns:a16="http://schemas.microsoft.com/office/drawing/2014/main" val="1915796640"/>
                  </a:ext>
                </a:extLst>
              </a:tr>
            </a:tbl>
          </a:graphicData>
        </a:graphic>
      </p:graphicFrame>
    </p:spTree>
    <p:extLst>
      <p:ext uri="{BB962C8B-B14F-4D97-AF65-F5344CB8AC3E}">
        <p14:creationId xmlns:p14="http://schemas.microsoft.com/office/powerpoint/2010/main" val="3112286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760112"/>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sz="2744" dirty="0"/>
              <a:t>Quand un problème est identifié sur la carte de score, on définit des points d’actions clairs</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Comment créer des actions SMART</a:t>
            </a:r>
          </a:p>
        </p:txBody>
      </p:sp>
      <p:graphicFrame>
        <p:nvGraphicFramePr>
          <p:cNvPr id="40" name="Table 39">
            <a:extLst>
              <a:ext uri="{FF2B5EF4-FFF2-40B4-BE49-F238E27FC236}">
                <a16:creationId xmlns:a16="http://schemas.microsoft.com/office/drawing/2014/main" id="{CEB71251-A04A-A644-A98B-DEB57EBA3B0F}"/>
              </a:ext>
            </a:extLst>
          </p:cNvPr>
          <p:cNvGraphicFramePr>
            <a:graphicFrameLocks noGrp="1"/>
          </p:cNvGraphicFramePr>
          <p:nvPr/>
        </p:nvGraphicFramePr>
        <p:xfrm>
          <a:off x="448072" y="1695109"/>
          <a:ext cx="8065295" cy="4109780"/>
        </p:xfrm>
        <a:graphic>
          <a:graphicData uri="http://schemas.openxmlformats.org/drawingml/2006/table">
            <a:tbl>
              <a:tblPr firstRow="1" firstCol="1" bandRow="1">
                <a:tableStyleId>{C083E6E3-FA7D-4D7B-A595-EF9225AFEA82}</a:tableStyleId>
              </a:tblPr>
              <a:tblGrid>
                <a:gridCol w="2381856">
                  <a:extLst>
                    <a:ext uri="{9D8B030D-6E8A-4147-A177-3AD203B41FA5}">
                      <a16:colId xmlns:a16="http://schemas.microsoft.com/office/drawing/2014/main" val="1626781027"/>
                    </a:ext>
                  </a:extLst>
                </a:gridCol>
                <a:gridCol w="3077307">
                  <a:extLst>
                    <a:ext uri="{9D8B030D-6E8A-4147-A177-3AD203B41FA5}">
                      <a16:colId xmlns:a16="http://schemas.microsoft.com/office/drawing/2014/main" val="3864351043"/>
                    </a:ext>
                  </a:extLst>
                </a:gridCol>
                <a:gridCol w="2606132">
                  <a:extLst>
                    <a:ext uri="{9D8B030D-6E8A-4147-A177-3AD203B41FA5}">
                      <a16:colId xmlns:a16="http://schemas.microsoft.com/office/drawing/2014/main" val="893572735"/>
                    </a:ext>
                  </a:extLst>
                </a:gridCol>
              </a:tblGrid>
              <a:tr h="306241">
                <a:tc>
                  <a:txBody>
                    <a:bodyPr/>
                    <a:lstStyle/>
                    <a:p>
                      <a:endParaRPr lang="en-US" sz="1200" dirty="0">
                        <a:latin typeface="Arial" panose="020B0604020202020204" pitchFamily="34" charset="0"/>
                        <a:cs typeface="Arial" panose="020B0604020202020204" pitchFamily="34" charset="0"/>
                      </a:endParaRPr>
                    </a:p>
                  </a:txBody>
                  <a:tcPr marL="89614" marR="89614" marT="63506" marB="63506">
                    <a:lnR w="12700" cap="flat" cmpd="sng" algn="ctr">
                      <a:solidFill>
                        <a:schemeClr val="accent3"/>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tcPr>
                </a:tc>
                <a:tc>
                  <a:txBody>
                    <a:bodyPr/>
                    <a:lstStyle/>
                    <a:p>
                      <a:r>
                        <a:rPr lang="fr-FR" sz="1200" dirty="0">
                          <a:latin typeface="Arial" panose="020B0604020202020204" pitchFamily="34" charset="0"/>
                          <a:cs typeface="Arial" panose="020B0604020202020204" pitchFamily="34" charset="0"/>
                        </a:rPr>
                        <a:t>Bon exemple</a:t>
                      </a:r>
                    </a:p>
                  </a:txBody>
                  <a:tcPr marL="89614" marR="89614" marT="63506" marB="63506">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92D050"/>
                    </a:solidFill>
                  </a:tcPr>
                </a:tc>
                <a:tc>
                  <a:txBody>
                    <a:bodyPr/>
                    <a:lstStyle/>
                    <a:p>
                      <a:r>
                        <a:rPr lang="fr-FR" sz="1200" dirty="0">
                          <a:latin typeface="Arial" panose="020B0604020202020204" pitchFamily="34" charset="0"/>
                          <a:cs typeface="Arial" panose="020B0604020202020204" pitchFamily="34" charset="0"/>
                        </a:rPr>
                        <a:t>Mauvais exemple</a:t>
                      </a:r>
                    </a:p>
                  </a:txBody>
                  <a:tcPr marL="89614" marR="89614" marT="63506" marB="63506">
                    <a:lnL w="12700" cap="flat" cmpd="sng" algn="ctr">
                      <a:solidFill>
                        <a:schemeClr val="accent3"/>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58275634"/>
                  </a:ext>
                </a:extLst>
              </a:tr>
              <a:tr h="843928">
                <a:tc>
                  <a:txBody>
                    <a:bodyPr/>
                    <a:lstStyle/>
                    <a:p>
                      <a:r>
                        <a:rPr lang="fr-FR" sz="1200" b="1" dirty="0">
                          <a:solidFill>
                            <a:schemeClr val="tx1"/>
                          </a:solidFill>
                          <a:latin typeface="Arial" panose="020B0604020202020204" pitchFamily="34" charset="0"/>
                          <a:cs typeface="Arial" panose="020B0604020202020204" pitchFamily="34" charset="0"/>
                        </a:rPr>
                        <a:t>Les actions doivent être spécifiques : qui, quoi, quand, où ?</a:t>
                      </a: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fr-FR" sz="1200" dirty="0">
                          <a:solidFill>
                            <a:schemeClr val="tx1"/>
                          </a:solidFill>
                          <a:latin typeface="Arial" panose="020B0604020202020204" pitchFamily="34" charset="0"/>
                          <a:cs typeface="Arial" panose="020B0604020202020204" pitchFamily="34" charset="0"/>
                        </a:rPr>
                        <a:t>Le coordinateur national du S-É doit installer 3 nouveaux ordinateurs chargés du logiciel DHIS2 dans chaque bureau de santé régional d'ici décembre 2021.</a:t>
                      </a: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Améliorer la qualité des données SIGL</a:t>
                      </a: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3787484"/>
                  </a:ext>
                </a:extLst>
              </a:tr>
              <a:tr h="843928">
                <a:tc>
                  <a:txBody>
                    <a:bodyPr/>
                    <a:lstStyle/>
                    <a:p>
                      <a:r>
                        <a:rPr lang="fr-FR" sz="1200" b="1" dirty="0">
                          <a:solidFill>
                            <a:schemeClr val="tx1"/>
                          </a:solidFill>
                          <a:latin typeface="Arial" panose="020B0604020202020204" pitchFamily="34" charset="0"/>
                          <a:cs typeface="Arial" panose="020B0604020202020204" pitchFamily="34" charset="0"/>
                        </a:rPr>
                        <a:t>Elles doivent décrire « comment » arriver à l’objectif final, pas énoncer simplement cet objectif.</a:t>
                      </a: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fr-FR" sz="1200" dirty="0">
                          <a:solidFill>
                            <a:schemeClr val="tx1"/>
                          </a:solidFill>
                          <a:latin typeface="Arial" panose="020B0604020202020204" pitchFamily="34" charset="0"/>
                          <a:cs typeface="Arial" panose="020B0604020202020204" pitchFamily="34" charset="0"/>
                        </a:rPr>
                        <a:t>Le responsable du PNLP va adresser une lettre au bureau pays du Fonds mondial demandant des fonds d'urgence pour 50 000 MILD pour les régions A, B et C. </a:t>
                      </a: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Obtenir 50 000 MILD pour accroître la couverture de 12 % à 80 %</a:t>
                      </a: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2353510"/>
                  </a:ext>
                </a:extLst>
              </a:tr>
              <a:tr h="843928">
                <a:tc>
                  <a:txBody>
                    <a:bodyPr/>
                    <a:lstStyle/>
                    <a:p>
                      <a:r>
                        <a:rPr lang="fr-FR" sz="1200" b="1" dirty="0">
                          <a:solidFill>
                            <a:schemeClr val="tx1"/>
                          </a:solidFill>
                          <a:latin typeface="Arial" panose="020B0604020202020204" pitchFamily="34" charset="0"/>
                          <a:cs typeface="Arial" panose="020B0604020202020204" pitchFamily="34" charset="0"/>
                        </a:rPr>
                        <a:t>Le responsable de l’action est clairement identifié et doit pouvoir l’exécuter.</a:t>
                      </a: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fr-FR" sz="1200" dirty="0">
                          <a:solidFill>
                            <a:schemeClr val="tx1"/>
                          </a:solidFill>
                          <a:latin typeface="Arial" panose="020B0604020202020204" pitchFamily="34" charset="0"/>
                          <a:cs typeface="Arial" panose="020B0604020202020204" pitchFamily="34" charset="0"/>
                        </a:rPr>
                        <a:t>Le directeur de la Santé maternelle et néonatale doit établir un forum mensuel pour engager les partenaires, mobiliser les fonds et améliorer l’allocation à la SRMNIA.</a:t>
                      </a: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Accroître la contribution des bailleurs de fonds à la SRMNIA </a:t>
                      </a: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19393756"/>
                  </a:ext>
                </a:extLst>
              </a:tr>
              <a:tr h="1023156">
                <a:tc>
                  <a:txBody>
                    <a:bodyPr/>
                    <a:lstStyle/>
                    <a:p>
                      <a:r>
                        <a:rPr lang="fr-FR" sz="1200" b="1" dirty="0">
                          <a:solidFill>
                            <a:schemeClr val="tx1"/>
                          </a:solidFill>
                          <a:latin typeface="Arial" panose="020B0604020202020204" pitchFamily="34" charset="0"/>
                          <a:cs typeface="Arial" panose="020B0604020202020204" pitchFamily="34" charset="0"/>
                        </a:rPr>
                        <a:t>Il faut pouvoir suivre clairement les progrès de l’action, au moyen de chiffres si possible.</a:t>
                      </a: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fr-FR" sz="1200" dirty="0">
                          <a:solidFill>
                            <a:schemeClr val="tx1"/>
                          </a:solidFill>
                          <a:latin typeface="Arial" panose="020B0604020202020204" pitchFamily="34" charset="0"/>
                          <a:cs typeface="Arial" panose="020B0604020202020204" pitchFamily="34" charset="0"/>
                        </a:rPr>
                        <a:t>La Direction sanitaire du district doit organiser des </a:t>
                      </a:r>
                      <a:r>
                        <a:rPr lang="fr-FR" sz="1200" i="1" dirty="0" err="1">
                          <a:solidFill>
                            <a:schemeClr val="tx1"/>
                          </a:solidFill>
                          <a:latin typeface="Arial" panose="020B0604020202020204" pitchFamily="34" charset="0"/>
                          <a:cs typeface="Arial" panose="020B0604020202020204" pitchFamily="34" charset="0"/>
                        </a:rPr>
                        <a:t>durbars</a:t>
                      </a:r>
                      <a:r>
                        <a:rPr lang="fr-FR" sz="1200">
                          <a:solidFill>
                            <a:schemeClr val="tx1"/>
                          </a:solidFill>
                          <a:latin typeface="Arial" panose="020B0604020202020204" pitchFamily="34" charset="0"/>
                          <a:cs typeface="Arial" panose="020B0604020202020204" pitchFamily="34" charset="0"/>
                        </a:rPr>
                        <a:t> communautaires dans les 5 communautés du district X afin de les sensibiliser à la prochaine campagne IRS.</a:t>
                      </a: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Assurer la sensibilisation des communautés à la prochaine campagne IRS.</a:t>
                      </a: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6417451"/>
                  </a:ext>
                </a:extLst>
              </a:tr>
            </a:tbl>
          </a:graphicData>
        </a:graphic>
      </p:graphicFrame>
      <p:pic>
        <p:nvPicPr>
          <p:cNvPr id="41" name="Picture 29" descr="Symbol-Delete">
            <a:extLst>
              <a:ext uri="{FF2B5EF4-FFF2-40B4-BE49-F238E27FC236}">
                <a16:creationId xmlns:a16="http://schemas.microsoft.com/office/drawing/2014/main" id="{86136D1B-4504-1240-B5FA-6CF9B857FCE5}"/>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8051993" y="1665989"/>
            <a:ext cx="376026" cy="37602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30" descr="Symbol-Check">
            <a:extLst>
              <a:ext uri="{FF2B5EF4-FFF2-40B4-BE49-F238E27FC236}">
                <a16:creationId xmlns:a16="http://schemas.microsoft.com/office/drawing/2014/main" id="{38CC37B5-0AC1-6340-9657-52B5AC8BE51E}"/>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gray">
          <a:xfrm>
            <a:off x="5329221" y="1636696"/>
            <a:ext cx="376026" cy="376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093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1" y="721323"/>
            <a:ext cx="8289331" cy="1140167"/>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sz="2744" dirty="0"/>
              <a:t>Les actions « SMART » peuvent être enregistrées sur la plateforme Web, dans l’outil de suivi d’action</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Comment créer des actions SMART</a:t>
            </a:r>
          </a:p>
        </p:txBody>
      </p:sp>
      <p:pic>
        <p:nvPicPr>
          <p:cNvPr id="13" name="Picture 12">
            <a:extLst>
              <a:ext uri="{FF2B5EF4-FFF2-40B4-BE49-F238E27FC236}">
                <a16:creationId xmlns:a16="http://schemas.microsoft.com/office/drawing/2014/main" id="{A8278306-171D-7B40-AD3A-6D72454D5D54}"/>
              </a:ext>
            </a:extLst>
          </p:cNvPr>
          <p:cNvPicPr>
            <a:picLocks noChangeAspect="1"/>
          </p:cNvPicPr>
          <p:nvPr/>
        </p:nvPicPr>
        <p:blipFill>
          <a:blip r:embed="rId3"/>
          <a:stretch>
            <a:fillRect/>
          </a:stretch>
        </p:blipFill>
        <p:spPr>
          <a:xfrm>
            <a:off x="448073" y="1931863"/>
            <a:ext cx="6059154" cy="4234522"/>
          </a:xfrm>
          <a:prstGeom prst="rect">
            <a:avLst/>
          </a:prstGeom>
        </p:spPr>
      </p:pic>
      <p:sp>
        <p:nvSpPr>
          <p:cNvPr id="19" name="TextBox 18">
            <a:extLst>
              <a:ext uri="{FF2B5EF4-FFF2-40B4-BE49-F238E27FC236}">
                <a16:creationId xmlns:a16="http://schemas.microsoft.com/office/drawing/2014/main" id="{93E8AF58-CD64-0E4B-B080-DF1D0072961D}"/>
              </a:ext>
            </a:extLst>
          </p:cNvPr>
          <p:cNvSpPr txBox="1"/>
          <p:nvPr/>
        </p:nvSpPr>
        <p:spPr>
          <a:xfrm>
            <a:off x="1833022" y="2454410"/>
            <a:ext cx="2006140" cy="135734"/>
          </a:xfrm>
          <a:prstGeom prst="rect">
            <a:avLst/>
          </a:prstGeom>
          <a:solidFill>
            <a:srgbClr val="EEEEEE"/>
          </a:solidFill>
        </p:spPr>
        <p:txBody>
          <a:bodyPr vert="horz" wrap="square" lIns="0" tIns="0" rIns="0" bIns="0" rtlCol="0">
            <a:spAutoFit/>
          </a:bodyPr>
          <a:lstStyle/>
          <a:p>
            <a:r>
              <a:rPr lang="fr-FR" sz="882" dirty="0">
                <a:latin typeface="Arial" panose="020B0604020202020204" pitchFamily="34" charset="0"/>
                <a:cs typeface="Arial" panose="020B0604020202020204" pitchFamily="34" charset="0"/>
              </a:rPr>
              <a:t>Pays</a:t>
            </a:r>
          </a:p>
        </p:txBody>
      </p:sp>
      <p:cxnSp>
        <p:nvCxnSpPr>
          <p:cNvPr id="27" name="Straight Connector 26">
            <a:extLst>
              <a:ext uri="{FF2B5EF4-FFF2-40B4-BE49-F238E27FC236}">
                <a16:creationId xmlns:a16="http://schemas.microsoft.com/office/drawing/2014/main" id="{65B7D126-81C2-4142-9B53-B109A233EFC2}"/>
              </a:ext>
            </a:extLst>
          </p:cNvPr>
          <p:cNvCxnSpPr>
            <a:cxnSpLocks/>
          </p:cNvCxnSpPr>
          <p:nvPr/>
        </p:nvCxnSpPr>
        <p:spPr>
          <a:xfrm>
            <a:off x="6354474" y="3645873"/>
            <a:ext cx="82486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B552B58F-2E02-3743-BD57-ECEBF65080CF}"/>
              </a:ext>
            </a:extLst>
          </p:cNvPr>
          <p:cNvCxnSpPr>
            <a:cxnSpLocks/>
          </p:cNvCxnSpPr>
          <p:nvPr/>
        </p:nvCxnSpPr>
        <p:spPr>
          <a:xfrm>
            <a:off x="2467788" y="2849376"/>
            <a:ext cx="36830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5B6015E0-334E-CE42-AC65-2CF174DB3210}"/>
              </a:ext>
            </a:extLst>
          </p:cNvPr>
          <p:cNvCxnSpPr>
            <a:cxnSpLocks/>
          </p:cNvCxnSpPr>
          <p:nvPr/>
        </p:nvCxnSpPr>
        <p:spPr>
          <a:xfrm>
            <a:off x="4799801" y="4572567"/>
            <a:ext cx="2427056" cy="0"/>
          </a:xfrm>
          <a:prstGeom prst="line">
            <a:avLst/>
          </a:prstGeom>
          <a:ln w="19050"/>
        </p:spPr>
        <p:style>
          <a:lnRef idx="1">
            <a:schemeClr val="dk1"/>
          </a:lnRef>
          <a:fillRef idx="0">
            <a:schemeClr val="dk1"/>
          </a:fillRef>
          <a:effectRef idx="0">
            <a:schemeClr val="dk1"/>
          </a:effectRef>
          <a:fontRef idx="minor">
            <a:schemeClr val="tx1"/>
          </a:fontRef>
        </p:style>
      </p:cxnSp>
      <p:sp>
        <p:nvSpPr>
          <p:cNvPr id="48" name="TextBox 47">
            <a:extLst>
              <a:ext uri="{FF2B5EF4-FFF2-40B4-BE49-F238E27FC236}">
                <a16:creationId xmlns:a16="http://schemas.microsoft.com/office/drawing/2014/main" id="{50ABF83E-C211-134F-A12E-2619829BCB03}"/>
              </a:ext>
            </a:extLst>
          </p:cNvPr>
          <p:cNvSpPr txBox="1"/>
          <p:nvPr/>
        </p:nvSpPr>
        <p:spPr>
          <a:xfrm>
            <a:off x="1588618" y="1814416"/>
            <a:ext cx="4185398" cy="452448"/>
          </a:xfrm>
          <a:prstGeom prst="rect">
            <a:avLst/>
          </a:prstGeom>
          <a:solidFill>
            <a:schemeClr val="accent1"/>
          </a:solidFill>
        </p:spPr>
        <p:txBody>
          <a:bodyPr vert="horz" wrap="square" lIns="0" tIns="0" rIns="0" bIns="0" rtlCol="0">
            <a:spAutoFit/>
          </a:bodyPr>
          <a:lstStyle/>
          <a:p>
            <a:pPr algn="ctr"/>
            <a:r>
              <a:rPr lang="fr-FR" sz="980" dirty="0">
                <a:latin typeface="Arial" panose="020B0604020202020204" pitchFamily="34" charset="0"/>
                <a:cs typeface="Arial" panose="020B0604020202020204" pitchFamily="34" charset="0"/>
              </a:rPr>
              <a:t>On sélectionne ici le lieu d’exécution de l’action. Si des actions doivent être exécutées dans plusieurs districts ou régions, il est bon de créer une action par région.</a:t>
            </a:r>
          </a:p>
        </p:txBody>
      </p:sp>
      <p:cxnSp>
        <p:nvCxnSpPr>
          <p:cNvPr id="46" name="Straight Connector 45">
            <a:extLst>
              <a:ext uri="{FF2B5EF4-FFF2-40B4-BE49-F238E27FC236}">
                <a16:creationId xmlns:a16="http://schemas.microsoft.com/office/drawing/2014/main" id="{7EF1DC46-C7E6-AB40-AE00-985AF3126A8C}"/>
              </a:ext>
            </a:extLst>
          </p:cNvPr>
          <p:cNvCxnSpPr>
            <a:cxnSpLocks/>
          </p:cNvCxnSpPr>
          <p:nvPr/>
        </p:nvCxnSpPr>
        <p:spPr>
          <a:xfrm>
            <a:off x="1995957" y="2124295"/>
            <a:ext cx="0" cy="373393"/>
          </a:xfrm>
          <a:prstGeom prst="line">
            <a:avLst/>
          </a:prstGeom>
          <a:ln w="19050"/>
        </p:spPr>
        <p:style>
          <a:lnRef idx="1">
            <a:schemeClr val="dk1"/>
          </a:lnRef>
          <a:fillRef idx="0">
            <a:schemeClr val="dk1"/>
          </a:fillRef>
          <a:effectRef idx="0">
            <a:schemeClr val="dk1"/>
          </a:effectRef>
          <a:fontRef idx="minor">
            <a:schemeClr val="tx1"/>
          </a:fontRef>
        </p:style>
      </p:cxnSp>
      <p:sp>
        <p:nvSpPr>
          <p:cNvPr id="54" name="TextBox 53">
            <a:extLst>
              <a:ext uri="{FF2B5EF4-FFF2-40B4-BE49-F238E27FC236}">
                <a16:creationId xmlns:a16="http://schemas.microsoft.com/office/drawing/2014/main" id="{D3755BE3-6A74-B044-8C15-E66DD362BBAA}"/>
              </a:ext>
            </a:extLst>
          </p:cNvPr>
          <p:cNvSpPr txBox="1"/>
          <p:nvPr/>
        </p:nvSpPr>
        <p:spPr>
          <a:xfrm>
            <a:off x="2836092" y="2674147"/>
            <a:ext cx="2236966" cy="452448"/>
          </a:xfrm>
          <a:prstGeom prst="rect">
            <a:avLst/>
          </a:prstGeom>
          <a:solidFill>
            <a:schemeClr val="accent1"/>
          </a:solidFill>
        </p:spPr>
        <p:txBody>
          <a:bodyPr vert="horz" wrap="square" lIns="0" tIns="0" rIns="0" bIns="0" rtlCol="0">
            <a:spAutoFit/>
          </a:bodyPr>
          <a:lstStyle/>
          <a:p>
            <a:pPr algn="ctr"/>
            <a:r>
              <a:rPr lang="fr-FR" sz="980" dirty="0">
                <a:latin typeface="Arial" panose="020B0604020202020204" pitchFamily="34" charset="0"/>
                <a:cs typeface="Arial" panose="020B0604020202020204" pitchFamily="34" charset="0"/>
              </a:rPr>
              <a:t>On indique ici le délai d’exécution de l’action : combien de temps faudra-t-il pour l’accomplir ?</a:t>
            </a:r>
          </a:p>
        </p:txBody>
      </p:sp>
      <p:sp>
        <p:nvSpPr>
          <p:cNvPr id="55" name="TextBox 54">
            <a:extLst>
              <a:ext uri="{FF2B5EF4-FFF2-40B4-BE49-F238E27FC236}">
                <a16:creationId xmlns:a16="http://schemas.microsoft.com/office/drawing/2014/main" id="{03203CE1-6F6F-DC4D-B2CC-1D2E8EACC19C}"/>
              </a:ext>
            </a:extLst>
          </p:cNvPr>
          <p:cNvSpPr txBox="1"/>
          <p:nvPr/>
        </p:nvSpPr>
        <p:spPr>
          <a:xfrm>
            <a:off x="6693923" y="3432963"/>
            <a:ext cx="2141919" cy="603263"/>
          </a:xfrm>
          <a:prstGeom prst="rect">
            <a:avLst/>
          </a:prstGeom>
          <a:solidFill>
            <a:schemeClr val="accent1"/>
          </a:solidFill>
        </p:spPr>
        <p:txBody>
          <a:bodyPr vert="horz" wrap="square" lIns="0" tIns="0" rIns="0" bIns="0" rtlCol="0">
            <a:spAutoFit/>
          </a:bodyPr>
          <a:lstStyle/>
          <a:p>
            <a:pPr algn="ctr"/>
            <a:r>
              <a:rPr lang="fr-FR" sz="980" dirty="0">
                <a:latin typeface="Arial" panose="020B0604020202020204" pitchFamily="34" charset="0"/>
                <a:cs typeface="Arial" panose="020B0604020202020204" pitchFamily="34" charset="0"/>
              </a:rPr>
              <a:t>La description de l’action doit suivre la consigne « SMART » - inclure autant de détails que possible </a:t>
            </a:r>
            <a:r>
              <a:rPr lang="fr-FR" sz="980" b="1" dirty="0">
                <a:latin typeface="Arial" panose="020B0604020202020204" pitchFamily="34" charset="0"/>
                <a:cs typeface="Arial" panose="020B0604020202020204" pitchFamily="34" charset="0"/>
              </a:rPr>
              <a:t>- nous allons en parler aujourd’hui</a:t>
            </a:r>
            <a:r>
              <a:rPr lang="fr-FR" sz="980" dirty="0">
                <a:latin typeface="Arial" panose="020B0604020202020204" pitchFamily="34" charset="0"/>
                <a:cs typeface="Arial" panose="020B0604020202020204" pitchFamily="34" charset="0"/>
              </a:rPr>
              <a:t>.</a:t>
            </a:r>
          </a:p>
        </p:txBody>
      </p:sp>
      <p:sp>
        <p:nvSpPr>
          <p:cNvPr id="56" name="TextBox 55">
            <a:extLst>
              <a:ext uri="{FF2B5EF4-FFF2-40B4-BE49-F238E27FC236}">
                <a16:creationId xmlns:a16="http://schemas.microsoft.com/office/drawing/2014/main" id="{6F9E90A4-1FE2-7C43-8083-8CFBE8955C35}"/>
              </a:ext>
            </a:extLst>
          </p:cNvPr>
          <p:cNvSpPr txBox="1"/>
          <p:nvPr/>
        </p:nvSpPr>
        <p:spPr>
          <a:xfrm>
            <a:off x="6690530" y="4455683"/>
            <a:ext cx="2189441" cy="301632"/>
          </a:xfrm>
          <a:prstGeom prst="rect">
            <a:avLst/>
          </a:prstGeom>
          <a:solidFill>
            <a:schemeClr val="accent1"/>
          </a:solidFill>
        </p:spPr>
        <p:txBody>
          <a:bodyPr vert="horz" wrap="square" lIns="0" tIns="0" rIns="0" bIns="0" rtlCol="0">
            <a:spAutoFit/>
          </a:bodyPr>
          <a:lstStyle/>
          <a:p>
            <a:pPr algn="ctr"/>
            <a:r>
              <a:rPr lang="fr-FR" sz="980" dirty="0">
                <a:latin typeface="Arial" panose="020B0604020202020204" pitchFamily="34" charset="0"/>
                <a:cs typeface="Arial" panose="020B0604020202020204" pitchFamily="34" charset="0"/>
              </a:rPr>
              <a:t>Le titulaire doit actualiser régulièrement l’état de progression de l’action.</a:t>
            </a:r>
          </a:p>
        </p:txBody>
      </p:sp>
      <p:cxnSp>
        <p:nvCxnSpPr>
          <p:cNvPr id="61" name="Elbow Connector 60">
            <a:extLst>
              <a:ext uri="{FF2B5EF4-FFF2-40B4-BE49-F238E27FC236}">
                <a16:creationId xmlns:a16="http://schemas.microsoft.com/office/drawing/2014/main" id="{0B7EEE52-8147-244A-9274-EA03BAF0D1FC}"/>
              </a:ext>
            </a:extLst>
          </p:cNvPr>
          <p:cNvCxnSpPr>
            <a:cxnSpLocks/>
            <a:endCxn id="62" idx="2"/>
          </p:cNvCxnSpPr>
          <p:nvPr/>
        </p:nvCxnSpPr>
        <p:spPr>
          <a:xfrm flipV="1">
            <a:off x="4093747" y="3134514"/>
            <a:ext cx="3667742" cy="209992"/>
          </a:xfrm>
          <a:prstGeom prst="bentConnector2">
            <a:avLst/>
          </a:prstGeom>
          <a:ln w="19050">
            <a:tailEnd type="triangle"/>
          </a:ln>
        </p:spPr>
        <p:style>
          <a:lnRef idx="1">
            <a:schemeClr val="dk1"/>
          </a:lnRef>
          <a:fillRef idx="0">
            <a:schemeClr val="dk1"/>
          </a:fillRef>
          <a:effectRef idx="0">
            <a:schemeClr val="dk1"/>
          </a:effectRef>
          <a:fontRef idx="minor">
            <a:schemeClr val="tx1"/>
          </a:fontRef>
        </p:style>
      </p:cxnSp>
      <p:sp>
        <p:nvSpPr>
          <p:cNvPr id="62" name="TextBox 61">
            <a:extLst>
              <a:ext uri="{FF2B5EF4-FFF2-40B4-BE49-F238E27FC236}">
                <a16:creationId xmlns:a16="http://schemas.microsoft.com/office/drawing/2014/main" id="{1A5A3955-9EB5-D747-9DD8-4D20A5BB2DF9}"/>
              </a:ext>
            </a:extLst>
          </p:cNvPr>
          <p:cNvSpPr txBox="1"/>
          <p:nvPr/>
        </p:nvSpPr>
        <p:spPr>
          <a:xfrm>
            <a:off x="6643005" y="2682066"/>
            <a:ext cx="2236966" cy="452448"/>
          </a:xfrm>
          <a:prstGeom prst="rect">
            <a:avLst/>
          </a:prstGeom>
          <a:solidFill>
            <a:schemeClr val="accent1"/>
          </a:solidFill>
        </p:spPr>
        <p:txBody>
          <a:bodyPr vert="horz" wrap="square" lIns="0" tIns="0" rIns="0" bIns="0" rtlCol="0">
            <a:spAutoFit/>
          </a:bodyPr>
          <a:lstStyle/>
          <a:p>
            <a:pPr algn="ctr"/>
            <a:r>
              <a:rPr lang="fr-FR" sz="980" dirty="0">
                <a:latin typeface="Arial" panose="020B0604020202020204" pitchFamily="34" charset="0"/>
                <a:cs typeface="Arial" panose="020B0604020202020204" pitchFamily="34" charset="0"/>
              </a:rPr>
              <a:t>Quel goulot d’étranglement cette action résout-elle ? Quel résultat d'indicateur doit-elle améliorer ?</a:t>
            </a:r>
          </a:p>
        </p:txBody>
      </p:sp>
      <p:sp>
        <p:nvSpPr>
          <p:cNvPr id="17" name="TextBox 16">
            <a:extLst>
              <a:ext uri="{FF2B5EF4-FFF2-40B4-BE49-F238E27FC236}">
                <a16:creationId xmlns:a16="http://schemas.microsoft.com/office/drawing/2014/main" id="{33F44CCF-4693-45C9-AD70-8BC1DEEF23C0}"/>
              </a:ext>
            </a:extLst>
          </p:cNvPr>
          <p:cNvSpPr txBox="1"/>
          <p:nvPr/>
        </p:nvSpPr>
        <p:spPr>
          <a:xfrm>
            <a:off x="1995956" y="3909393"/>
            <a:ext cx="3222214" cy="452448"/>
          </a:xfrm>
          <a:prstGeom prst="rect">
            <a:avLst/>
          </a:prstGeom>
          <a:solidFill>
            <a:schemeClr val="accent1"/>
          </a:solidFill>
        </p:spPr>
        <p:txBody>
          <a:bodyPr vert="horz" wrap="square" lIns="0" tIns="0" rIns="0" bIns="0" rtlCol="0">
            <a:spAutoFit/>
          </a:bodyPr>
          <a:lstStyle/>
          <a:p>
            <a:pPr algn="ctr"/>
            <a:r>
              <a:rPr lang="fr-FR" sz="980" dirty="0">
                <a:latin typeface="Arial" panose="020B0604020202020204" pitchFamily="34" charset="0"/>
                <a:cs typeface="Arial" panose="020B0604020202020204" pitchFamily="34" charset="0"/>
              </a:rPr>
              <a:t>Qui est responsable de la coordination et du rapport de progression de l’action ? Le « titulaire » n’est pas nécessairement la personne chargée d’exécuter l’action.</a:t>
            </a:r>
          </a:p>
        </p:txBody>
      </p:sp>
      <p:cxnSp>
        <p:nvCxnSpPr>
          <p:cNvPr id="3" name="Straight Arrow Connector 2">
            <a:extLst>
              <a:ext uri="{FF2B5EF4-FFF2-40B4-BE49-F238E27FC236}">
                <a16:creationId xmlns:a16="http://schemas.microsoft.com/office/drawing/2014/main" id="{057A5262-E45E-485A-8C14-788D3892981C}"/>
              </a:ext>
            </a:extLst>
          </p:cNvPr>
          <p:cNvCxnSpPr>
            <a:cxnSpLocks/>
          </p:cNvCxnSpPr>
          <p:nvPr/>
        </p:nvCxnSpPr>
        <p:spPr>
          <a:xfrm>
            <a:off x="890048" y="3360737"/>
            <a:ext cx="1383840" cy="548656"/>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46313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886397"/>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Le cadre « SMART » aide à définir des actions utiles</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Comment créer des actions SMART</a:t>
            </a:r>
          </a:p>
        </p:txBody>
      </p:sp>
      <p:grpSp>
        <p:nvGrpSpPr>
          <p:cNvPr id="6" name="Group 10">
            <a:extLst>
              <a:ext uri="{FF2B5EF4-FFF2-40B4-BE49-F238E27FC236}">
                <a16:creationId xmlns:a16="http://schemas.microsoft.com/office/drawing/2014/main" id="{A0D24122-AC54-0D40-B4F5-1FF14AC4A3F5}"/>
              </a:ext>
            </a:extLst>
          </p:cNvPr>
          <p:cNvGrpSpPr>
            <a:grpSpLocks/>
          </p:cNvGrpSpPr>
          <p:nvPr>
            <p:custDataLst>
              <p:tags r:id="rId1"/>
            </p:custDataLst>
          </p:nvPr>
        </p:nvGrpSpPr>
        <p:grpSpPr bwMode="auto">
          <a:xfrm>
            <a:off x="560868" y="5401797"/>
            <a:ext cx="1411116" cy="572536"/>
            <a:chOff x="352" y="3175"/>
            <a:chExt cx="737" cy="335"/>
          </a:xfrm>
          <a:solidFill>
            <a:schemeClr val="accent3"/>
          </a:solidFill>
          <a:effectLst/>
        </p:grpSpPr>
        <p:sp>
          <p:nvSpPr>
            <p:cNvPr id="7" name="Freeform 12">
              <a:extLst>
                <a:ext uri="{FF2B5EF4-FFF2-40B4-BE49-F238E27FC236}">
                  <a16:creationId xmlns:a16="http://schemas.microsoft.com/office/drawing/2014/main" id="{B826C004-2094-FC4D-895F-6682FB9EA190}"/>
                </a:ext>
              </a:extLst>
            </p:cNvPr>
            <p:cNvSpPr>
              <a:spLocks/>
            </p:cNvSpPr>
            <p:nvPr>
              <p:custDataLst>
                <p:tags r:id="rId19"/>
              </p:custDataLst>
            </p:nvPr>
          </p:nvSpPr>
          <p:spPr bwMode="gray">
            <a:xfrm>
              <a:off x="352" y="3175"/>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endParaRPr lang="en-US" sz="1372" dirty="0">
                <a:solidFill>
                  <a:schemeClr val="bg1"/>
                </a:solidFill>
              </a:endParaRPr>
            </a:p>
          </p:txBody>
        </p:sp>
        <p:sp>
          <p:nvSpPr>
            <p:cNvPr id="8" name="Rectangle 13">
              <a:extLst>
                <a:ext uri="{FF2B5EF4-FFF2-40B4-BE49-F238E27FC236}">
                  <a16:creationId xmlns:a16="http://schemas.microsoft.com/office/drawing/2014/main" id="{0D078764-E70F-1248-A894-62E3DBBF6D80}"/>
                </a:ext>
              </a:extLst>
            </p:cNvPr>
            <p:cNvSpPr>
              <a:spLocks noChangeArrowheads="1"/>
            </p:cNvSpPr>
            <p:nvPr>
              <p:custDataLst>
                <p:tags r:id="rId20"/>
              </p:custDataLst>
            </p:nvPr>
          </p:nvSpPr>
          <p:spPr bwMode="gray">
            <a:xfrm>
              <a:off x="384" y="3194"/>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eaLnBrk="1" hangingPunct="1">
                <a:buClr>
                  <a:srgbClr val="352A49"/>
                </a:buClr>
                <a:buSzPct val="80000"/>
                <a:buFont typeface="Wingdings" pitchFamily="2" charset="2"/>
                <a:buNone/>
              </a:pPr>
              <a:r>
                <a:rPr lang="fr-FR" sz="1372" dirty="0">
                  <a:solidFill>
                    <a:schemeClr val="bg1"/>
                  </a:solidFill>
                  <a:cs typeface="Arial" charset="0"/>
                </a:rPr>
                <a:t>Définie dans le </a:t>
              </a:r>
              <a:r>
                <a:rPr lang="fr-FR" sz="1372" u="sng" dirty="0">
                  <a:solidFill>
                    <a:schemeClr val="bg1"/>
                  </a:solidFill>
                  <a:cs typeface="Arial" charset="0"/>
                </a:rPr>
                <a:t>T</a:t>
              </a:r>
              <a:r>
                <a:rPr lang="fr-FR" sz="1372" dirty="0">
                  <a:solidFill>
                    <a:schemeClr val="bg1"/>
                  </a:solidFill>
                  <a:cs typeface="Arial" charset="0"/>
                </a:rPr>
                <a:t>emps</a:t>
              </a:r>
            </a:p>
          </p:txBody>
        </p:sp>
      </p:grpSp>
      <p:grpSp>
        <p:nvGrpSpPr>
          <p:cNvPr id="10" name="Group 13">
            <a:extLst>
              <a:ext uri="{FF2B5EF4-FFF2-40B4-BE49-F238E27FC236}">
                <a16:creationId xmlns:a16="http://schemas.microsoft.com/office/drawing/2014/main" id="{76E4BDC0-3933-8243-AF18-152D1BDF01CA}"/>
              </a:ext>
            </a:extLst>
          </p:cNvPr>
          <p:cNvGrpSpPr>
            <a:grpSpLocks/>
          </p:cNvGrpSpPr>
          <p:nvPr>
            <p:custDataLst>
              <p:tags r:id="rId2"/>
            </p:custDataLst>
          </p:nvPr>
        </p:nvGrpSpPr>
        <p:grpSpPr bwMode="auto">
          <a:xfrm>
            <a:off x="560868" y="2811888"/>
            <a:ext cx="1411116" cy="570981"/>
            <a:chOff x="352" y="1612"/>
            <a:chExt cx="737" cy="335"/>
          </a:xfrm>
          <a:solidFill>
            <a:schemeClr val="accent3"/>
          </a:solidFill>
          <a:effectLst>
            <a:outerShdw blurRad="50800" dist="38100" dir="2700000" algn="tl" rotWithShape="0">
              <a:prstClr val="black">
                <a:alpha val="40000"/>
              </a:prstClr>
            </a:outerShdw>
          </a:effectLst>
        </p:grpSpPr>
        <p:sp>
          <p:nvSpPr>
            <p:cNvPr id="11" name="Freeform 15">
              <a:extLst>
                <a:ext uri="{FF2B5EF4-FFF2-40B4-BE49-F238E27FC236}">
                  <a16:creationId xmlns:a16="http://schemas.microsoft.com/office/drawing/2014/main" id="{C4076960-1501-4A41-A978-BF089F46E4B0}"/>
                </a:ext>
              </a:extLst>
            </p:cNvPr>
            <p:cNvSpPr>
              <a:spLocks/>
            </p:cNvSpPr>
            <p:nvPr>
              <p:custDataLst>
                <p:tags r:id="rId17"/>
              </p:custDataLst>
            </p:nvPr>
          </p:nvSpPr>
          <p:spPr bwMode="gray">
            <a:xfrm>
              <a:off x="352" y="1612"/>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endParaRPr lang="en-US" sz="1372" dirty="0">
                <a:solidFill>
                  <a:schemeClr val="bg1"/>
                </a:solidFill>
              </a:endParaRPr>
            </a:p>
          </p:txBody>
        </p:sp>
        <p:sp>
          <p:nvSpPr>
            <p:cNvPr id="12" name="Rectangle 16">
              <a:extLst>
                <a:ext uri="{FF2B5EF4-FFF2-40B4-BE49-F238E27FC236}">
                  <a16:creationId xmlns:a16="http://schemas.microsoft.com/office/drawing/2014/main" id="{DB217314-92A2-0C48-A2F9-CD68DD8EA679}"/>
                </a:ext>
              </a:extLst>
            </p:cNvPr>
            <p:cNvSpPr>
              <a:spLocks noChangeArrowheads="1"/>
            </p:cNvSpPr>
            <p:nvPr>
              <p:custDataLst>
                <p:tags r:id="rId18"/>
              </p:custDataLst>
            </p:nvPr>
          </p:nvSpPr>
          <p:spPr bwMode="gray">
            <a:xfrm>
              <a:off x="384" y="1631"/>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eaLnBrk="1" hangingPunct="1">
                <a:buClr>
                  <a:srgbClr val="352A49"/>
                </a:buClr>
                <a:buSzPct val="80000"/>
                <a:buFont typeface="Wingdings" pitchFamily="2" charset="2"/>
                <a:buNone/>
              </a:pPr>
              <a:r>
                <a:rPr lang="fr-FR" sz="1372" u="sng" dirty="0">
                  <a:solidFill>
                    <a:schemeClr val="bg1"/>
                  </a:solidFill>
                  <a:cs typeface="Arial" charset="0"/>
                </a:rPr>
                <a:t>M</a:t>
              </a:r>
              <a:r>
                <a:rPr lang="fr-FR" sz="1372" dirty="0">
                  <a:solidFill>
                    <a:schemeClr val="bg1"/>
                  </a:solidFill>
                  <a:cs typeface="Arial" charset="0"/>
                </a:rPr>
                <a:t>esurable</a:t>
              </a:r>
            </a:p>
          </p:txBody>
        </p:sp>
      </p:grpSp>
      <p:grpSp>
        <p:nvGrpSpPr>
          <p:cNvPr id="14" name="Group 16">
            <a:extLst>
              <a:ext uri="{FF2B5EF4-FFF2-40B4-BE49-F238E27FC236}">
                <a16:creationId xmlns:a16="http://schemas.microsoft.com/office/drawing/2014/main" id="{C91642F4-54E1-BA49-BDC8-9024CA7B6347}"/>
              </a:ext>
            </a:extLst>
          </p:cNvPr>
          <p:cNvGrpSpPr>
            <a:grpSpLocks/>
          </p:cNvGrpSpPr>
          <p:nvPr>
            <p:custDataLst>
              <p:tags r:id="rId3"/>
            </p:custDataLst>
          </p:nvPr>
        </p:nvGrpSpPr>
        <p:grpSpPr bwMode="auto">
          <a:xfrm>
            <a:off x="560868" y="3675192"/>
            <a:ext cx="1411116" cy="572536"/>
            <a:chOff x="352" y="2071"/>
            <a:chExt cx="737" cy="335"/>
          </a:xfrm>
          <a:solidFill>
            <a:schemeClr val="accent3"/>
          </a:solidFill>
          <a:effectLst>
            <a:outerShdw blurRad="50800" dist="38100" dir="2700000" algn="tl" rotWithShape="0">
              <a:prstClr val="black">
                <a:alpha val="40000"/>
              </a:prstClr>
            </a:outerShdw>
          </a:effectLst>
        </p:grpSpPr>
        <p:sp>
          <p:nvSpPr>
            <p:cNvPr id="17" name="Freeform 19">
              <a:extLst>
                <a:ext uri="{FF2B5EF4-FFF2-40B4-BE49-F238E27FC236}">
                  <a16:creationId xmlns:a16="http://schemas.microsoft.com/office/drawing/2014/main" id="{51B656AA-89BB-4541-A15B-AE650EB1F500}"/>
                </a:ext>
              </a:extLst>
            </p:cNvPr>
            <p:cNvSpPr>
              <a:spLocks/>
            </p:cNvSpPr>
            <p:nvPr>
              <p:custDataLst>
                <p:tags r:id="rId15"/>
              </p:custDataLst>
            </p:nvPr>
          </p:nvSpPr>
          <p:spPr bwMode="gray">
            <a:xfrm>
              <a:off x="352" y="2071"/>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endParaRPr lang="en-US" sz="1372" dirty="0">
                <a:solidFill>
                  <a:schemeClr val="bg1"/>
                </a:solidFill>
              </a:endParaRPr>
            </a:p>
          </p:txBody>
        </p:sp>
        <p:sp>
          <p:nvSpPr>
            <p:cNvPr id="18" name="Rectangle 20">
              <a:extLst>
                <a:ext uri="{FF2B5EF4-FFF2-40B4-BE49-F238E27FC236}">
                  <a16:creationId xmlns:a16="http://schemas.microsoft.com/office/drawing/2014/main" id="{A46E5B95-396D-9246-87BC-611895217DAF}"/>
                </a:ext>
              </a:extLst>
            </p:cNvPr>
            <p:cNvSpPr>
              <a:spLocks noChangeArrowheads="1"/>
            </p:cNvSpPr>
            <p:nvPr>
              <p:custDataLst>
                <p:tags r:id="rId16"/>
              </p:custDataLst>
            </p:nvPr>
          </p:nvSpPr>
          <p:spPr bwMode="gray">
            <a:xfrm>
              <a:off x="384" y="2090"/>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indent="0">
                <a:buClr>
                  <a:srgbClr val="352A49"/>
                </a:buClr>
                <a:buSzPct val="80000"/>
              </a:pPr>
              <a:r>
                <a:rPr lang="fr-FR" sz="1372" u="sng" dirty="0">
                  <a:solidFill>
                    <a:schemeClr val="bg1"/>
                  </a:solidFill>
                  <a:cs typeface="Arial" charset="0"/>
                </a:rPr>
                <a:t>A</a:t>
              </a:r>
              <a:r>
                <a:rPr lang="fr-FR" sz="1372" dirty="0">
                  <a:solidFill>
                    <a:schemeClr val="bg1"/>
                  </a:solidFill>
                  <a:cs typeface="Arial" charset="0"/>
                </a:rPr>
                <a:t>ccessible</a:t>
              </a:r>
            </a:p>
          </p:txBody>
        </p:sp>
      </p:grpSp>
      <p:grpSp>
        <p:nvGrpSpPr>
          <p:cNvPr id="20" name="Group 19">
            <a:extLst>
              <a:ext uri="{FF2B5EF4-FFF2-40B4-BE49-F238E27FC236}">
                <a16:creationId xmlns:a16="http://schemas.microsoft.com/office/drawing/2014/main" id="{6A9C5504-306B-E042-AAC7-5985CA20A3ED}"/>
              </a:ext>
            </a:extLst>
          </p:cNvPr>
          <p:cNvGrpSpPr>
            <a:grpSpLocks/>
          </p:cNvGrpSpPr>
          <p:nvPr>
            <p:custDataLst>
              <p:tags r:id="rId4"/>
            </p:custDataLst>
          </p:nvPr>
        </p:nvGrpSpPr>
        <p:grpSpPr bwMode="auto">
          <a:xfrm>
            <a:off x="560868" y="4538496"/>
            <a:ext cx="1411116" cy="572536"/>
            <a:chOff x="352" y="2702"/>
            <a:chExt cx="737" cy="335"/>
          </a:xfrm>
          <a:solidFill>
            <a:schemeClr val="accent3"/>
          </a:solidFill>
          <a:effectLst>
            <a:outerShdw blurRad="50800" dist="38100" dir="2700000" algn="tl" rotWithShape="0">
              <a:prstClr val="black">
                <a:alpha val="40000"/>
              </a:prstClr>
            </a:outerShdw>
          </a:effectLst>
        </p:grpSpPr>
        <p:sp>
          <p:nvSpPr>
            <p:cNvPr id="21" name="Freeform 23">
              <a:extLst>
                <a:ext uri="{FF2B5EF4-FFF2-40B4-BE49-F238E27FC236}">
                  <a16:creationId xmlns:a16="http://schemas.microsoft.com/office/drawing/2014/main" id="{5203CABD-6BC4-2C45-81C3-51C97EB08170}"/>
                </a:ext>
              </a:extLst>
            </p:cNvPr>
            <p:cNvSpPr>
              <a:spLocks/>
            </p:cNvSpPr>
            <p:nvPr>
              <p:custDataLst>
                <p:tags r:id="rId13"/>
              </p:custDataLst>
            </p:nvPr>
          </p:nvSpPr>
          <p:spPr bwMode="gray">
            <a:xfrm>
              <a:off x="352" y="2702"/>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endParaRPr lang="en-US" sz="1372" dirty="0">
                <a:solidFill>
                  <a:schemeClr val="bg1"/>
                </a:solidFill>
              </a:endParaRPr>
            </a:p>
          </p:txBody>
        </p:sp>
        <p:sp>
          <p:nvSpPr>
            <p:cNvPr id="22" name="Rectangle 24">
              <a:extLst>
                <a:ext uri="{FF2B5EF4-FFF2-40B4-BE49-F238E27FC236}">
                  <a16:creationId xmlns:a16="http://schemas.microsoft.com/office/drawing/2014/main" id="{BB747CF6-4B14-8642-8351-598CC71F0A6E}"/>
                </a:ext>
              </a:extLst>
            </p:cNvPr>
            <p:cNvSpPr>
              <a:spLocks noChangeArrowheads="1"/>
            </p:cNvSpPr>
            <p:nvPr>
              <p:custDataLst>
                <p:tags r:id="rId14"/>
              </p:custDataLst>
            </p:nvPr>
          </p:nvSpPr>
          <p:spPr bwMode="gray">
            <a:xfrm>
              <a:off x="384" y="2721"/>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indent="0">
                <a:lnSpc>
                  <a:spcPct val="90000"/>
                </a:lnSpc>
                <a:buClr>
                  <a:srgbClr val="352A49"/>
                </a:buClr>
                <a:buSzPct val="80000"/>
              </a:pPr>
              <a:r>
                <a:rPr lang="fr-FR" sz="1372" dirty="0">
                  <a:solidFill>
                    <a:schemeClr val="bg1"/>
                  </a:solidFill>
                  <a:cs typeface="Arial" charset="0"/>
                </a:rPr>
                <a:t>Axée sur les </a:t>
              </a:r>
              <a:r>
                <a:rPr lang="fr-FR" sz="1372" u="sng" dirty="0">
                  <a:solidFill>
                    <a:schemeClr val="bg1"/>
                  </a:solidFill>
                  <a:cs typeface="Arial" charset="0"/>
                </a:rPr>
                <a:t>R</a:t>
              </a:r>
              <a:r>
                <a:rPr lang="fr-FR" sz="1372" dirty="0">
                  <a:solidFill>
                    <a:schemeClr val="bg1"/>
                  </a:solidFill>
                  <a:cs typeface="Arial" charset="0"/>
                </a:rPr>
                <a:t>ésultats</a:t>
              </a:r>
            </a:p>
          </p:txBody>
        </p:sp>
      </p:grpSp>
      <p:grpSp>
        <p:nvGrpSpPr>
          <p:cNvPr id="24" name="Group 22">
            <a:extLst>
              <a:ext uri="{FF2B5EF4-FFF2-40B4-BE49-F238E27FC236}">
                <a16:creationId xmlns:a16="http://schemas.microsoft.com/office/drawing/2014/main" id="{64A7AF3E-9174-AB47-B5B9-6EA76C53DB33}"/>
              </a:ext>
            </a:extLst>
          </p:cNvPr>
          <p:cNvGrpSpPr>
            <a:grpSpLocks/>
          </p:cNvGrpSpPr>
          <p:nvPr>
            <p:custDataLst>
              <p:tags r:id="rId5"/>
            </p:custDataLst>
          </p:nvPr>
        </p:nvGrpSpPr>
        <p:grpSpPr bwMode="auto">
          <a:xfrm>
            <a:off x="560868" y="1947027"/>
            <a:ext cx="1411116" cy="572536"/>
            <a:chOff x="352" y="975"/>
            <a:chExt cx="737" cy="335"/>
          </a:xfrm>
          <a:solidFill>
            <a:schemeClr val="accent3"/>
          </a:solidFill>
          <a:effectLst>
            <a:outerShdw blurRad="50800" dist="38100" dir="2700000" algn="tl" rotWithShape="0">
              <a:prstClr val="black">
                <a:alpha val="40000"/>
              </a:prstClr>
            </a:outerShdw>
          </a:effectLst>
        </p:grpSpPr>
        <p:sp>
          <p:nvSpPr>
            <p:cNvPr id="25" name="Freeform 27">
              <a:extLst>
                <a:ext uri="{FF2B5EF4-FFF2-40B4-BE49-F238E27FC236}">
                  <a16:creationId xmlns:a16="http://schemas.microsoft.com/office/drawing/2014/main" id="{6DB77FA5-6FF4-BA4A-AB19-0C46E3A6700E}"/>
                </a:ext>
              </a:extLst>
            </p:cNvPr>
            <p:cNvSpPr>
              <a:spLocks/>
            </p:cNvSpPr>
            <p:nvPr>
              <p:custDataLst>
                <p:tags r:id="rId11"/>
              </p:custDataLst>
            </p:nvPr>
          </p:nvSpPr>
          <p:spPr bwMode="gray">
            <a:xfrm>
              <a:off x="352" y="975"/>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endParaRPr lang="en-US" sz="1372" dirty="0">
                <a:solidFill>
                  <a:schemeClr val="bg1"/>
                </a:solidFill>
              </a:endParaRPr>
            </a:p>
          </p:txBody>
        </p:sp>
        <p:sp>
          <p:nvSpPr>
            <p:cNvPr id="26" name="Rectangle 28">
              <a:extLst>
                <a:ext uri="{FF2B5EF4-FFF2-40B4-BE49-F238E27FC236}">
                  <a16:creationId xmlns:a16="http://schemas.microsoft.com/office/drawing/2014/main" id="{E210093A-143B-9D4B-96B8-7E74F0649718}"/>
                </a:ext>
              </a:extLst>
            </p:cNvPr>
            <p:cNvSpPr>
              <a:spLocks noChangeArrowheads="1"/>
            </p:cNvSpPr>
            <p:nvPr>
              <p:custDataLst>
                <p:tags r:id="rId12"/>
              </p:custDataLst>
            </p:nvPr>
          </p:nvSpPr>
          <p:spPr bwMode="gray">
            <a:xfrm>
              <a:off x="384" y="994"/>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indent="0">
                <a:buClr>
                  <a:srgbClr val="352A49"/>
                </a:buClr>
                <a:buSzPct val="80000"/>
              </a:pPr>
              <a:r>
                <a:rPr lang="fr-FR" sz="1372" u="sng" dirty="0">
                  <a:solidFill>
                    <a:schemeClr val="bg1"/>
                  </a:solidFill>
                  <a:cs typeface="Arial" charset="0"/>
                </a:rPr>
                <a:t>S</a:t>
              </a:r>
              <a:r>
                <a:rPr lang="fr-FR" sz="1372" dirty="0">
                  <a:solidFill>
                    <a:schemeClr val="bg1"/>
                  </a:solidFill>
                  <a:cs typeface="Arial" charset="0"/>
                </a:rPr>
                <a:t>pécifique</a:t>
              </a:r>
            </a:p>
          </p:txBody>
        </p:sp>
      </p:grpSp>
      <p:sp>
        <p:nvSpPr>
          <p:cNvPr id="34" name="Freeform 12">
            <a:extLst>
              <a:ext uri="{FF2B5EF4-FFF2-40B4-BE49-F238E27FC236}">
                <a16:creationId xmlns:a16="http://schemas.microsoft.com/office/drawing/2014/main" id="{394B31EC-4E97-3D4F-9E45-89FB8FCC44B5}"/>
              </a:ext>
            </a:extLst>
          </p:cNvPr>
          <p:cNvSpPr>
            <a:spLocks/>
          </p:cNvSpPr>
          <p:nvPr>
            <p:custDataLst>
              <p:tags r:id="rId6"/>
            </p:custDataLst>
          </p:nvPr>
        </p:nvSpPr>
        <p:spPr bwMode="gray">
          <a:xfrm>
            <a:off x="2180596" y="5401797"/>
            <a:ext cx="6392668" cy="572536"/>
          </a:xfrm>
          <a:prstGeom prst="rect">
            <a:avLst/>
          </a:prstGeom>
          <a:solidFill>
            <a:schemeClr val="accent1"/>
          </a:solid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r>
              <a:rPr lang="fr-FR" sz="1176" dirty="0"/>
              <a:t>Les actions doivent être associées à un délai spécifique, qui indique au titulaire l’échéance d’exécution. Si l’action doit s’effectuer en plusieurs étapes, chacune peut être définie comme une action séparée, assortie d'un délai défini.</a:t>
            </a:r>
          </a:p>
        </p:txBody>
      </p:sp>
      <p:sp>
        <p:nvSpPr>
          <p:cNvPr id="36" name="Freeform 12">
            <a:extLst>
              <a:ext uri="{FF2B5EF4-FFF2-40B4-BE49-F238E27FC236}">
                <a16:creationId xmlns:a16="http://schemas.microsoft.com/office/drawing/2014/main" id="{60FAB875-FE34-1D47-B8EC-42E35EE94112}"/>
              </a:ext>
            </a:extLst>
          </p:cNvPr>
          <p:cNvSpPr>
            <a:spLocks/>
          </p:cNvSpPr>
          <p:nvPr>
            <p:custDataLst>
              <p:tags r:id="rId7"/>
            </p:custDataLst>
          </p:nvPr>
        </p:nvSpPr>
        <p:spPr bwMode="gray">
          <a:xfrm>
            <a:off x="2180596" y="1947220"/>
            <a:ext cx="6392668" cy="572536"/>
          </a:xfrm>
          <a:prstGeom prst="rect">
            <a:avLst/>
          </a:prstGeom>
          <a:solidFill>
            <a:schemeClr val="accent1"/>
          </a:solid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r>
              <a:rPr lang="fr-FR" sz="1176" dirty="0"/>
              <a:t>Les actions doivent être claires et spécifiques. Elles doivent inclure toute l’information nécessaire au titulaire chargé de les coordonner et décrire spécifiquement ce qui est attendu, quand et à quel niveau.</a:t>
            </a:r>
          </a:p>
        </p:txBody>
      </p:sp>
      <p:sp>
        <p:nvSpPr>
          <p:cNvPr id="37" name="Freeform 12">
            <a:extLst>
              <a:ext uri="{FF2B5EF4-FFF2-40B4-BE49-F238E27FC236}">
                <a16:creationId xmlns:a16="http://schemas.microsoft.com/office/drawing/2014/main" id="{0359813D-4118-474A-B143-743A3A0801B5}"/>
              </a:ext>
            </a:extLst>
          </p:cNvPr>
          <p:cNvSpPr>
            <a:spLocks/>
          </p:cNvSpPr>
          <p:nvPr>
            <p:custDataLst>
              <p:tags r:id="rId8"/>
            </p:custDataLst>
          </p:nvPr>
        </p:nvSpPr>
        <p:spPr bwMode="gray">
          <a:xfrm>
            <a:off x="2180596" y="2811109"/>
            <a:ext cx="6392668" cy="572536"/>
          </a:xfrm>
          <a:prstGeom prst="rect">
            <a:avLst/>
          </a:prstGeom>
          <a:solidFill>
            <a:schemeClr val="accent1"/>
          </a:solid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r>
              <a:rPr lang="fr-FR" sz="1176" dirty="0"/>
              <a:t>Les actions doivent, dans la mesure du possible, quantifier la cible à atteindre. Elles comprennent des chiffres qui quantifient le résultat recherché (par ex., combien de produits il faut commander ou combien d’agents il faut former </a:t>
            </a:r>
            <a:r>
              <a:rPr lang="fr-FR" sz="1176" dirty="0" err="1"/>
              <a:t>etc</a:t>
            </a:r>
            <a:r>
              <a:rPr lang="fr-FR" sz="1176" dirty="0"/>
              <a:t>)</a:t>
            </a:r>
          </a:p>
        </p:txBody>
      </p:sp>
      <p:sp>
        <p:nvSpPr>
          <p:cNvPr id="38" name="Freeform 12">
            <a:extLst>
              <a:ext uri="{FF2B5EF4-FFF2-40B4-BE49-F238E27FC236}">
                <a16:creationId xmlns:a16="http://schemas.microsoft.com/office/drawing/2014/main" id="{12B3FAC4-9904-0247-B538-B295D5E20BFA}"/>
              </a:ext>
            </a:extLst>
          </p:cNvPr>
          <p:cNvSpPr>
            <a:spLocks/>
          </p:cNvSpPr>
          <p:nvPr>
            <p:custDataLst>
              <p:tags r:id="rId9"/>
            </p:custDataLst>
          </p:nvPr>
        </p:nvSpPr>
        <p:spPr bwMode="gray">
          <a:xfrm>
            <a:off x="2180596" y="3719389"/>
            <a:ext cx="6392668" cy="572536"/>
          </a:xfrm>
          <a:prstGeom prst="rect">
            <a:avLst/>
          </a:prstGeom>
          <a:solidFill>
            <a:schemeClr val="accent1"/>
          </a:solid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r>
              <a:rPr lang="fr-FR" sz="1176" dirty="0"/>
              <a:t>Les actions doivent être réalistes et accessibles pour le titulaire identifié, qui doit aussi avoir les moyens de les exécuter.</a:t>
            </a:r>
          </a:p>
        </p:txBody>
      </p:sp>
      <p:sp>
        <p:nvSpPr>
          <p:cNvPr id="39" name="Freeform 12">
            <a:extLst>
              <a:ext uri="{FF2B5EF4-FFF2-40B4-BE49-F238E27FC236}">
                <a16:creationId xmlns:a16="http://schemas.microsoft.com/office/drawing/2014/main" id="{0A0BC2AA-6838-C844-ABF5-7C3957475731}"/>
              </a:ext>
            </a:extLst>
          </p:cNvPr>
          <p:cNvSpPr>
            <a:spLocks/>
          </p:cNvSpPr>
          <p:nvPr>
            <p:custDataLst>
              <p:tags r:id="rId10"/>
            </p:custDataLst>
          </p:nvPr>
        </p:nvSpPr>
        <p:spPr bwMode="gray">
          <a:xfrm>
            <a:off x="2180596" y="4538496"/>
            <a:ext cx="6392668" cy="572536"/>
          </a:xfrm>
          <a:prstGeom prst="rect">
            <a:avLst/>
          </a:prstGeom>
          <a:solidFill>
            <a:schemeClr val="accent1"/>
          </a:solid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r>
              <a:rPr lang="fr-FR" sz="1176" dirty="0"/>
              <a:t>L’action doit résoudre la cause profonde du problème de manière à améliorer le résultat de l’indicateur. </a:t>
            </a:r>
          </a:p>
        </p:txBody>
      </p:sp>
      <p:sp>
        <p:nvSpPr>
          <p:cNvPr id="27" name="TextBox 26">
            <a:extLst>
              <a:ext uri="{FF2B5EF4-FFF2-40B4-BE49-F238E27FC236}">
                <a16:creationId xmlns:a16="http://schemas.microsoft.com/office/drawing/2014/main" id="{8E571B9D-AD6C-EE45-9027-127B7C546EB5}"/>
              </a:ext>
            </a:extLst>
          </p:cNvPr>
          <p:cNvSpPr txBox="1"/>
          <p:nvPr/>
        </p:nvSpPr>
        <p:spPr>
          <a:xfrm>
            <a:off x="3457946" y="1624248"/>
            <a:ext cx="3477428" cy="241285"/>
          </a:xfrm>
          <a:prstGeom prst="rect">
            <a:avLst/>
          </a:prstGeom>
        </p:spPr>
        <p:txBody>
          <a:bodyPr vert="horz" wrap="square" lIns="0" tIns="0" rIns="0" bIns="0" rtlCol="0">
            <a:spAutoFit/>
          </a:bodyPr>
          <a:lstStyle/>
          <a:p>
            <a:pPr algn="ctr"/>
            <a:r>
              <a:rPr lang="fr-FR" sz="1568" dirty="0">
                <a:latin typeface="Arial" panose="020B0604020202020204" pitchFamily="34" charset="0"/>
                <a:cs typeface="Arial" panose="020B0604020202020204" pitchFamily="34" charset="0"/>
              </a:rPr>
              <a:t>Critère</a:t>
            </a:r>
          </a:p>
        </p:txBody>
      </p:sp>
    </p:spTree>
    <p:extLst>
      <p:ext uri="{BB962C8B-B14F-4D97-AF65-F5344CB8AC3E}">
        <p14:creationId xmlns:p14="http://schemas.microsoft.com/office/powerpoint/2010/main" val="2250548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Plan de présentation</a:t>
            </a:r>
          </a:p>
        </p:txBody>
      </p:sp>
      <p:sp>
        <p:nvSpPr>
          <p:cNvPr id="3" name="Espace réservé du contenu 2"/>
          <p:cNvSpPr>
            <a:spLocks noGrp="1"/>
          </p:cNvSpPr>
          <p:nvPr>
            <p:ph idx="1"/>
          </p:nvPr>
        </p:nvSpPr>
        <p:spPr/>
        <p:txBody>
          <a:bodyPr/>
          <a:lstStyle/>
          <a:p>
            <a:pPr>
              <a:buFont typeface="+mj-lt"/>
              <a:buAutoNum type="arabicPeriod"/>
            </a:pPr>
            <a:r>
              <a:rPr lang="fr-FR" dirty="0"/>
              <a:t>Introduction </a:t>
            </a:r>
          </a:p>
          <a:p>
            <a:pPr>
              <a:buFont typeface="+mj-lt"/>
              <a:buAutoNum type="arabicPeriod"/>
            </a:pPr>
            <a:r>
              <a:rPr lang="fr-FR" dirty="0"/>
              <a:t>Programme de contrôle du paludisme</a:t>
            </a:r>
          </a:p>
          <a:p>
            <a:pPr>
              <a:buFont typeface="+mj-lt"/>
              <a:buAutoNum type="arabicPeriod"/>
            </a:pPr>
            <a:r>
              <a:rPr lang="fr-FR" dirty="0"/>
              <a:t>Stratégies de lutte contre le paludisme</a:t>
            </a:r>
          </a:p>
          <a:p>
            <a:pPr>
              <a:buFont typeface="+mj-lt"/>
              <a:buAutoNum type="arabicPeriod"/>
            </a:pPr>
            <a:r>
              <a:rPr lang="fr-FR" dirty="0"/>
              <a:t>Niveau d’indicateurs du paludisme</a:t>
            </a:r>
          </a:p>
          <a:p>
            <a:pPr>
              <a:buFont typeface="+mj-lt"/>
              <a:buAutoNum type="arabicPeriod"/>
            </a:pPr>
            <a:r>
              <a:rPr lang="fr-FR" dirty="0"/>
              <a:t>Évolution des cas et décès</a:t>
            </a:r>
          </a:p>
          <a:p>
            <a:pPr>
              <a:buFont typeface="+mj-lt"/>
              <a:buAutoNum type="arabicPeriod"/>
            </a:pPr>
            <a:r>
              <a:rPr lang="fr-FR" dirty="0"/>
              <a:t>Défis et perspectives </a:t>
            </a:r>
          </a:p>
        </p:txBody>
      </p:sp>
    </p:spTree>
    <p:extLst>
      <p:ext uri="{BB962C8B-B14F-4D97-AF65-F5344CB8AC3E}">
        <p14:creationId xmlns:p14="http://schemas.microsoft.com/office/powerpoint/2010/main" val="27943363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886397"/>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Le cadre « SMART » aide à définir des actions utiles</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Comment créer des actions SMART</a:t>
            </a:r>
          </a:p>
        </p:txBody>
      </p:sp>
      <p:grpSp>
        <p:nvGrpSpPr>
          <p:cNvPr id="6" name="Group 10">
            <a:extLst>
              <a:ext uri="{FF2B5EF4-FFF2-40B4-BE49-F238E27FC236}">
                <a16:creationId xmlns:a16="http://schemas.microsoft.com/office/drawing/2014/main" id="{A0D24122-AC54-0D40-B4F5-1FF14AC4A3F5}"/>
              </a:ext>
            </a:extLst>
          </p:cNvPr>
          <p:cNvGrpSpPr>
            <a:grpSpLocks/>
          </p:cNvGrpSpPr>
          <p:nvPr>
            <p:custDataLst>
              <p:tags r:id="rId1"/>
            </p:custDataLst>
          </p:nvPr>
        </p:nvGrpSpPr>
        <p:grpSpPr bwMode="auto">
          <a:xfrm>
            <a:off x="4596545" y="5166299"/>
            <a:ext cx="4076034" cy="904894"/>
            <a:chOff x="352" y="3175"/>
            <a:chExt cx="737" cy="335"/>
          </a:xfrm>
          <a:solidFill>
            <a:schemeClr val="accent3"/>
          </a:solidFill>
          <a:effectLst/>
        </p:grpSpPr>
        <p:sp>
          <p:nvSpPr>
            <p:cNvPr id="7" name="Freeform 12">
              <a:extLst>
                <a:ext uri="{FF2B5EF4-FFF2-40B4-BE49-F238E27FC236}">
                  <a16:creationId xmlns:a16="http://schemas.microsoft.com/office/drawing/2014/main" id="{B826C004-2094-FC4D-895F-6682FB9EA190}"/>
                </a:ext>
              </a:extLst>
            </p:cNvPr>
            <p:cNvSpPr>
              <a:spLocks/>
            </p:cNvSpPr>
            <p:nvPr>
              <p:custDataLst>
                <p:tags r:id="rId18"/>
              </p:custDataLst>
            </p:nvPr>
          </p:nvSpPr>
          <p:spPr bwMode="gray">
            <a:xfrm>
              <a:off x="352" y="3175"/>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endParaRPr lang="en-US" sz="1372" dirty="0">
                <a:solidFill>
                  <a:schemeClr val="bg1"/>
                </a:solidFill>
              </a:endParaRPr>
            </a:p>
          </p:txBody>
        </p:sp>
        <p:sp>
          <p:nvSpPr>
            <p:cNvPr id="8" name="Rectangle 13">
              <a:extLst>
                <a:ext uri="{FF2B5EF4-FFF2-40B4-BE49-F238E27FC236}">
                  <a16:creationId xmlns:a16="http://schemas.microsoft.com/office/drawing/2014/main" id="{0D078764-E70F-1248-A894-62E3DBBF6D80}"/>
                </a:ext>
              </a:extLst>
            </p:cNvPr>
            <p:cNvSpPr>
              <a:spLocks noChangeArrowheads="1"/>
            </p:cNvSpPr>
            <p:nvPr>
              <p:custDataLst>
                <p:tags r:id="rId19"/>
              </p:custDataLst>
            </p:nvPr>
          </p:nvSpPr>
          <p:spPr bwMode="gray">
            <a:xfrm>
              <a:off x="384" y="3194"/>
              <a:ext cx="676"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indent="0">
                <a:buClr>
                  <a:srgbClr val="352A49"/>
                </a:buClr>
                <a:buSzPct val="80000"/>
              </a:pPr>
              <a:r>
                <a:rPr lang="fr-FR" sz="1372" b="1" dirty="0">
                  <a:solidFill>
                    <a:schemeClr val="bg1"/>
                  </a:solidFill>
                  <a:cs typeface="Arial" charset="0"/>
                </a:rPr>
                <a:t>Définie dans le </a:t>
              </a:r>
              <a:r>
                <a:rPr lang="fr-FR" sz="1372" b="1" u="sng" dirty="0">
                  <a:solidFill>
                    <a:schemeClr val="bg1"/>
                  </a:solidFill>
                  <a:cs typeface="Arial" charset="0"/>
                </a:rPr>
                <a:t>T</a:t>
              </a:r>
              <a:r>
                <a:rPr lang="fr-FR" sz="1372" b="1" dirty="0">
                  <a:solidFill>
                    <a:schemeClr val="bg1"/>
                  </a:solidFill>
                  <a:cs typeface="Arial" charset="0"/>
                </a:rPr>
                <a:t>emps</a:t>
              </a:r>
              <a:r>
                <a:rPr lang="fr-FR" sz="1372" dirty="0">
                  <a:solidFill>
                    <a:schemeClr val="bg1"/>
                  </a:solidFill>
                  <a:cs typeface="Arial" charset="0"/>
                </a:rPr>
                <a:t> : Cette action doit être accomplie d’ici le 23 novembre 2021.</a:t>
              </a:r>
            </a:p>
          </p:txBody>
        </p:sp>
      </p:grpSp>
      <p:grpSp>
        <p:nvGrpSpPr>
          <p:cNvPr id="10" name="Group 13">
            <a:extLst>
              <a:ext uri="{FF2B5EF4-FFF2-40B4-BE49-F238E27FC236}">
                <a16:creationId xmlns:a16="http://schemas.microsoft.com/office/drawing/2014/main" id="{76E4BDC0-3933-8243-AF18-152D1BDF01CA}"/>
              </a:ext>
            </a:extLst>
          </p:cNvPr>
          <p:cNvGrpSpPr>
            <a:grpSpLocks/>
          </p:cNvGrpSpPr>
          <p:nvPr>
            <p:custDataLst>
              <p:tags r:id="rId2"/>
            </p:custDataLst>
          </p:nvPr>
        </p:nvGrpSpPr>
        <p:grpSpPr bwMode="auto">
          <a:xfrm>
            <a:off x="3168926" y="4261874"/>
            <a:ext cx="2404051" cy="778369"/>
            <a:chOff x="352" y="1612"/>
            <a:chExt cx="594" cy="335"/>
          </a:xfrm>
          <a:solidFill>
            <a:schemeClr val="accent3"/>
          </a:solidFill>
          <a:effectLst>
            <a:outerShdw blurRad="50800" dist="38100" dir="2700000" algn="tl" rotWithShape="0">
              <a:prstClr val="black">
                <a:alpha val="40000"/>
              </a:prstClr>
            </a:outerShdw>
          </a:effectLst>
        </p:grpSpPr>
        <p:sp>
          <p:nvSpPr>
            <p:cNvPr id="11" name="Freeform 15">
              <a:extLst>
                <a:ext uri="{FF2B5EF4-FFF2-40B4-BE49-F238E27FC236}">
                  <a16:creationId xmlns:a16="http://schemas.microsoft.com/office/drawing/2014/main" id="{C4076960-1501-4A41-A978-BF089F46E4B0}"/>
                </a:ext>
              </a:extLst>
            </p:cNvPr>
            <p:cNvSpPr>
              <a:spLocks/>
            </p:cNvSpPr>
            <p:nvPr>
              <p:custDataLst>
                <p:tags r:id="rId16"/>
              </p:custDataLst>
            </p:nvPr>
          </p:nvSpPr>
          <p:spPr bwMode="gray">
            <a:xfrm>
              <a:off x="352" y="1612"/>
              <a:ext cx="594"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endParaRPr lang="en-US" sz="1372" dirty="0">
                <a:solidFill>
                  <a:schemeClr val="bg1"/>
                </a:solidFill>
              </a:endParaRPr>
            </a:p>
          </p:txBody>
        </p:sp>
        <p:sp>
          <p:nvSpPr>
            <p:cNvPr id="12" name="Rectangle 16">
              <a:extLst>
                <a:ext uri="{FF2B5EF4-FFF2-40B4-BE49-F238E27FC236}">
                  <a16:creationId xmlns:a16="http://schemas.microsoft.com/office/drawing/2014/main" id="{DB217314-92A2-0C48-A2F9-CD68DD8EA679}"/>
                </a:ext>
              </a:extLst>
            </p:cNvPr>
            <p:cNvSpPr>
              <a:spLocks noChangeArrowheads="1"/>
            </p:cNvSpPr>
            <p:nvPr>
              <p:custDataLst>
                <p:tags r:id="rId17"/>
              </p:custDataLst>
            </p:nvPr>
          </p:nvSpPr>
          <p:spPr bwMode="gray">
            <a:xfrm>
              <a:off x="388" y="1635"/>
              <a:ext cx="530"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indent="0">
                <a:buClr>
                  <a:srgbClr val="352A49"/>
                </a:buClr>
                <a:buSzPct val="80000"/>
              </a:pPr>
              <a:r>
                <a:rPr lang="fr-FR" sz="1372" b="1" u="sng" dirty="0">
                  <a:solidFill>
                    <a:schemeClr val="bg1"/>
                  </a:solidFill>
                  <a:cs typeface="Arial" charset="0"/>
                </a:rPr>
                <a:t>M</a:t>
              </a:r>
              <a:r>
                <a:rPr lang="fr-FR" sz="1372" b="1" dirty="0">
                  <a:solidFill>
                    <a:schemeClr val="bg1"/>
                  </a:solidFill>
                  <a:cs typeface="Arial" charset="0"/>
                </a:rPr>
                <a:t>esurable</a:t>
              </a:r>
              <a:r>
                <a:rPr lang="fr-FR" sz="1372" dirty="0">
                  <a:solidFill>
                    <a:schemeClr val="bg1"/>
                  </a:solidFill>
                  <a:cs typeface="Arial" charset="0"/>
                </a:rPr>
                <a:t> : 3 000 doses, 1 400 au District X et 1 600 au District Y</a:t>
              </a:r>
            </a:p>
          </p:txBody>
        </p:sp>
      </p:grpSp>
      <p:grpSp>
        <p:nvGrpSpPr>
          <p:cNvPr id="14" name="Group 16">
            <a:extLst>
              <a:ext uri="{FF2B5EF4-FFF2-40B4-BE49-F238E27FC236}">
                <a16:creationId xmlns:a16="http://schemas.microsoft.com/office/drawing/2014/main" id="{C91642F4-54E1-BA49-BDC8-9024CA7B6347}"/>
              </a:ext>
            </a:extLst>
          </p:cNvPr>
          <p:cNvGrpSpPr>
            <a:grpSpLocks/>
          </p:cNvGrpSpPr>
          <p:nvPr>
            <p:custDataLst>
              <p:tags r:id="rId3"/>
            </p:custDataLst>
          </p:nvPr>
        </p:nvGrpSpPr>
        <p:grpSpPr bwMode="auto">
          <a:xfrm>
            <a:off x="5693147" y="4226635"/>
            <a:ext cx="2979432" cy="846522"/>
            <a:chOff x="352" y="2071"/>
            <a:chExt cx="737" cy="335"/>
          </a:xfrm>
          <a:solidFill>
            <a:schemeClr val="accent3"/>
          </a:solidFill>
          <a:effectLst>
            <a:outerShdw blurRad="50800" dist="38100" dir="2700000" algn="tl" rotWithShape="0">
              <a:prstClr val="black">
                <a:alpha val="40000"/>
              </a:prstClr>
            </a:outerShdw>
          </a:effectLst>
        </p:grpSpPr>
        <p:sp>
          <p:nvSpPr>
            <p:cNvPr id="17" name="Freeform 19">
              <a:extLst>
                <a:ext uri="{FF2B5EF4-FFF2-40B4-BE49-F238E27FC236}">
                  <a16:creationId xmlns:a16="http://schemas.microsoft.com/office/drawing/2014/main" id="{51B656AA-89BB-4541-A15B-AE650EB1F500}"/>
                </a:ext>
              </a:extLst>
            </p:cNvPr>
            <p:cNvSpPr>
              <a:spLocks/>
            </p:cNvSpPr>
            <p:nvPr>
              <p:custDataLst>
                <p:tags r:id="rId14"/>
              </p:custDataLst>
            </p:nvPr>
          </p:nvSpPr>
          <p:spPr bwMode="gray">
            <a:xfrm>
              <a:off x="352" y="2071"/>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endParaRPr lang="en-US" sz="1372" dirty="0">
                <a:solidFill>
                  <a:schemeClr val="bg1"/>
                </a:solidFill>
              </a:endParaRPr>
            </a:p>
          </p:txBody>
        </p:sp>
        <p:sp>
          <p:nvSpPr>
            <p:cNvPr id="18" name="Rectangle 20">
              <a:extLst>
                <a:ext uri="{FF2B5EF4-FFF2-40B4-BE49-F238E27FC236}">
                  <a16:creationId xmlns:a16="http://schemas.microsoft.com/office/drawing/2014/main" id="{A46E5B95-396D-9246-87BC-611895217DAF}"/>
                </a:ext>
              </a:extLst>
            </p:cNvPr>
            <p:cNvSpPr>
              <a:spLocks noChangeArrowheads="1"/>
            </p:cNvSpPr>
            <p:nvPr>
              <p:custDataLst>
                <p:tags r:id="rId15"/>
              </p:custDataLst>
            </p:nvPr>
          </p:nvSpPr>
          <p:spPr bwMode="gray">
            <a:xfrm>
              <a:off x="352" y="2090"/>
              <a:ext cx="721"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indent="0">
                <a:buClr>
                  <a:srgbClr val="352A49"/>
                </a:buClr>
                <a:buSzPct val="80000"/>
              </a:pPr>
              <a:r>
                <a:rPr lang="fr-FR" sz="1372" b="1" u="sng" dirty="0">
                  <a:solidFill>
                    <a:schemeClr val="bg1"/>
                  </a:solidFill>
                  <a:cs typeface="Arial" charset="0"/>
                </a:rPr>
                <a:t>A</a:t>
              </a:r>
              <a:r>
                <a:rPr lang="fr-FR" sz="1372" b="1" dirty="0">
                  <a:solidFill>
                    <a:schemeClr val="bg1"/>
                  </a:solidFill>
                  <a:cs typeface="Arial" charset="0"/>
                </a:rPr>
                <a:t>ccessible : </a:t>
              </a:r>
              <a:r>
                <a:rPr lang="fr-FR" sz="1372" dirty="0">
                  <a:solidFill>
                    <a:schemeClr val="bg1"/>
                  </a:solidFill>
                  <a:cs typeface="Arial" charset="0"/>
                </a:rPr>
                <a:t>Le responsable du dépôt médical est capable de commander et de coordonner la livraison du médicament.</a:t>
              </a:r>
            </a:p>
          </p:txBody>
        </p:sp>
      </p:grpSp>
      <p:grpSp>
        <p:nvGrpSpPr>
          <p:cNvPr id="20" name="Group 19">
            <a:extLst>
              <a:ext uri="{FF2B5EF4-FFF2-40B4-BE49-F238E27FC236}">
                <a16:creationId xmlns:a16="http://schemas.microsoft.com/office/drawing/2014/main" id="{6A9C5504-306B-E042-AAC7-5985CA20A3ED}"/>
              </a:ext>
            </a:extLst>
          </p:cNvPr>
          <p:cNvGrpSpPr>
            <a:grpSpLocks/>
          </p:cNvGrpSpPr>
          <p:nvPr>
            <p:custDataLst>
              <p:tags r:id="rId4"/>
            </p:custDataLst>
          </p:nvPr>
        </p:nvGrpSpPr>
        <p:grpSpPr bwMode="auto">
          <a:xfrm>
            <a:off x="281087" y="5166299"/>
            <a:ext cx="4169149" cy="904894"/>
            <a:chOff x="352" y="2702"/>
            <a:chExt cx="737" cy="335"/>
          </a:xfrm>
          <a:solidFill>
            <a:schemeClr val="accent3"/>
          </a:solidFill>
          <a:effectLst>
            <a:outerShdw blurRad="50800" dist="38100" dir="2700000" algn="tl" rotWithShape="0">
              <a:prstClr val="black">
                <a:alpha val="40000"/>
              </a:prstClr>
            </a:outerShdw>
          </a:effectLst>
        </p:grpSpPr>
        <p:sp>
          <p:nvSpPr>
            <p:cNvPr id="21" name="Freeform 23">
              <a:extLst>
                <a:ext uri="{FF2B5EF4-FFF2-40B4-BE49-F238E27FC236}">
                  <a16:creationId xmlns:a16="http://schemas.microsoft.com/office/drawing/2014/main" id="{5203CABD-6BC4-2C45-81C3-51C97EB08170}"/>
                </a:ext>
              </a:extLst>
            </p:cNvPr>
            <p:cNvSpPr>
              <a:spLocks/>
            </p:cNvSpPr>
            <p:nvPr>
              <p:custDataLst>
                <p:tags r:id="rId12"/>
              </p:custDataLst>
            </p:nvPr>
          </p:nvSpPr>
          <p:spPr bwMode="gray">
            <a:xfrm>
              <a:off x="352" y="2702"/>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endParaRPr lang="en-US" sz="1372" dirty="0">
                <a:solidFill>
                  <a:schemeClr val="bg1"/>
                </a:solidFill>
              </a:endParaRPr>
            </a:p>
          </p:txBody>
        </p:sp>
        <p:sp>
          <p:nvSpPr>
            <p:cNvPr id="22" name="Rectangle 24">
              <a:extLst>
                <a:ext uri="{FF2B5EF4-FFF2-40B4-BE49-F238E27FC236}">
                  <a16:creationId xmlns:a16="http://schemas.microsoft.com/office/drawing/2014/main" id="{BB747CF6-4B14-8642-8351-598CC71F0A6E}"/>
                </a:ext>
              </a:extLst>
            </p:cNvPr>
            <p:cNvSpPr>
              <a:spLocks noChangeArrowheads="1"/>
            </p:cNvSpPr>
            <p:nvPr>
              <p:custDataLst>
                <p:tags r:id="rId13"/>
              </p:custDataLst>
            </p:nvPr>
          </p:nvSpPr>
          <p:spPr bwMode="gray">
            <a:xfrm>
              <a:off x="384" y="2721"/>
              <a:ext cx="686"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indent="0">
                <a:lnSpc>
                  <a:spcPct val="90000"/>
                </a:lnSpc>
                <a:buClr>
                  <a:srgbClr val="352A49"/>
                </a:buClr>
                <a:buSzPct val="80000"/>
              </a:pPr>
              <a:r>
                <a:rPr lang="fr-FR" sz="1372" b="1" dirty="0">
                  <a:solidFill>
                    <a:schemeClr val="bg1"/>
                  </a:solidFill>
                  <a:cs typeface="Arial" charset="0"/>
                </a:rPr>
                <a:t>Axée sur les </a:t>
              </a:r>
              <a:r>
                <a:rPr lang="fr-FR" sz="1372" b="1" u="sng" dirty="0">
                  <a:solidFill>
                    <a:schemeClr val="bg1"/>
                  </a:solidFill>
                  <a:cs typeface="Arial" charset="0"/>
                </a:rPr>
                <a:t>R</a:t>
              </a:r>
              <a:r>
                <a:rPr lang="fr-FR" sz="1372" b="1" dirty="0">
                  <a:solidFill>
                    <a:schemeClr val="bg1"/>
                  </a:solidFill>
                  <a:cs typeface="Arial" charset="0"/>
                </a:rPr>
                <a:t>ésultats : </a:t>
              </a:r>
              <a:r>
                <a:rPr lang="fr-FR" sz="1372" dirty="0">
                  <a:solidFill>
                    <a:schemeClr val="bg1"/>
                  </a:solidFill>
                  <a:cs typeface="Arial" charset="0"/>
                </a:rPr>
                <a:t>La commande et la distribution de la </a:t>
              </a:r>
              <a:r>
                <a:rPr lang="fr-FR" sz="1372" dirty="0" err="1">
                  <a:solidFill>
                    <a:schemeClr val="bg1"/>
                  </a:solidFill>
                  <a:cs typeface="Arial" charset="0"/>
                </a:rPr>
                <a:t>primaquine</a:t>
              </a:r>
              <a:r>
                <a:rPr lang="fr-FR" sz="1372" dirty="0">
                  <a:solidFill>
                    <a:schemeClr val="bg1"/>
                  </a:solidFill>
                  <a:cs typeface="Arial" charset="0"/>
                </a:rPr>
                <a:t> résoudra le problème de rupture de stock et entraînera l’amélioration du taux de traitement.  </a:t>
              </a:r>
            </a:p>
          </p:txBody>
        </p:sp>
      </p:grpSp>
      <p:grpSp>
        <p:nvGrpSpPr>
          <p:cNvPr id="24" name="Group 22">
            <a:extLst>
              <a:ext uri="{FF2B5EF4-FFF2-40B4-BE49-F238E27FC236}">
                <a16:creationId xmlns:a16="http://schemas.microsoft.com/office/drawing/2014/main" id="{64A7AF3E-9174-AB47-B5B9-6EA76C53DB33}"/>
              </a:ext>
            </a:extLst>
          </p:cNvPr>
          <p:cNvGrpSpPr>
            <a:grpSpLocks/>
          </p:cNvGrpSpPr>
          <p:nvPr>
            <p:custDataLst>
              <p:tags r:id="rId5"/>
            </p:custDataLst>
          </p:nvPr>
        </p:nvGrpSpPr>
        <p:grpSpPr bwMode="auto">
          <a:xfrm>
            <a:off x="281088" y="4261874"/>
            <a:ext cx="2767668" cy="778370"/>
            <a:chOff x="352" y="975"/>
            <a:chExt cx="737" cy="335"/>
          </a:xfrm>
          <a:solidFill>
            <a:schemeClr val="accent3"/>
          </a:solidFill>
          <a:effectLst>
            <a:outerShdw blurRad="50800" dist="38100" dir="2700000" algn="tl" rotWithShape="0">
              <a:prstClr val="black">
                <a:alpha val="40000"/>
              </a:prstClr>
            </a:outerShdw>
          </a:effectLst>
        </p:grpSpPr>
        <p:sp>
          <p:nvSpPr>
            <p:cNvPr id="25" name="Freeform 27">
              <a:extLst>
                <a:ext uri="{FF2B5EF4-FFF2-40B4-BE49-F238E27FC236}">
                  <a16:creationId xmlns:a16="http://schemas.microsoft.com/office/drawing/2014/main" id="{6DB77FA5-6FF4-BA4A-AB19-0C46E3A6700E}"/>
                </a:ext>
              </a:extLst>
            </p:cNvPr>
            <p:cNvSpPr>
              <a:spLocks/>
            </p:cNvSpPr>
            <p:nvPr>
              <p:custDataLst>
                <p:tags r:id="rId10"/>
              </p:custDataLst>
            </p:nvPr>
          </p:nvSpPr>
          <p:spPr bwMode="gray">
            <a:xfrm>
              <a:off x="352" y="975"/>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endParaRPr lang="en-US" sz="1372">
                <a:solidFill>
                  <a:schemeClr val="bg1"/>
                </a:solidFill>
              </a:endParaRPr>
            </a:p>
          </p:txBody>
        </p:sp>
        <p:sp>
          <p:nvSpPr>
            <p:cNvPr id="26" name="Rectangle 28">
              <a:extLst>
                <a:ext uri="{FF2B5EF4-FFF2-40B4-BE49-F238E27FC236}">
                  <a16:creationId xmlns:a16="http://schemas.microsoft.com/office/drawing/2014/main" id="{E210093A-143B-9D4B-96B8-7E74F0649718}"/>
                </a:ext>
              </a:extLst>
            </p:cNvPr>
            <p:cNvSpPr>
              <a:spLocks noChangeArrowheads="1"/>
            </p:cNvSpPr>
            <p:nvPr>
              <p:custDataLst>
                <p:tags r:id="rId11"/>
              </p:custDataLst>
            </p:nvPr>
          </p:nvSpPr>
          <p:spPr bwMode="gray">
            <a:xfrm>
              <a:off x="372" y="994"/>
              <a:ext cx="70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indent="0">
                <a:buClr>
                  <a:srgbClr val="352A49"/>
                </a:buClr>
                <a:buSzPct val="80000"/>
              </a:pPr>
              <a:r>
                <a:rPr lang="fr-FR" sz="1372" b="1" u="sng" dirty="0">
                  <a:solidFill>
                    <a:schemeClr val="bg1"/>
                  </a:solidFill>
                  <a:cs typeface="Arial" charset="0"/>
                </a:rPr>
                <a:t>S</a:t>
              </a:r>
              <a:r>
                <a:rPr lang="fr-FR" sz="1372" b="1" dirty="0">
                  <a:solidFill>
                    <a:schemeClr val="bg1"/>
                  </a:solidFill>
                  <a:cs typeface="Arial" charset="0"/>
                </a:rPr>
                <a:t>pécifique</a:t>
              </a:r>
              <a:r>
                <a:rPr lang="fr-FR" sz="1372" dirty="0">
                  <a:solidFill>
                    <a:schemeClr val="bg1"/>
                  </a:solidFill>
                  <a:cs typeface="Arial" charset="0"/>
                </a:rPr>
                <a:t> : qui, quoi, comment, où. Elle décrit le processus et non le résultat final désiré. </a:t>
              </a:r>
            </a:p>
          </p:txBody>
        </p:sp>
      </p:grpSp>
      <p:sp>
        <p:nvSpPr>
          <p:cNvPr id="36" name="Freeform 12">
            <a:extLst>
              <a:ext uri="{FF2B5EF4-FFF2-40B4-BE49-F238E27FC236}">
                <a16:creationId xmlns:a16="http://schemas.microsoft.com/office/drawing/2014/main" id="{60FAB875-FE34-1D47-B8EC-42E35EE94112}"/>
              </a:ext>
            </a:extLst>
          </p:cNvPr>
          <p:cNvSpPr>
            <a:spLocks/>
          </p:cNvSpPr>
          <p:nvPr>
            <p:custDataLst>
              <p:tags r:id="rId6"/>
            </p:custDataLst>
          </p:nvPr>
        </p:nvSpPr>
        <p:spPr bwMode="gray">
          <a:xfrm>
            <a:off x="1476033" y="2611818"/>
            <a:ext cx="7133353" cy="981498"/>
          </a:xfrm>
          <a:prstGeom prst="rect">
            <a:avLst/>
          </a:prstGeom>
          <a:solidFill>
            <a:schemeClr val="accent1"/>
          </a:solid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r>
              <a:rPr lang="fr-FR" sz="1568" dirty="0">
                <a:solidFill>
                  <a:srgbClr val="000000"/>
                </a:solidFill>
              </a:rPr>
              <a:t>Le responsable du dépôt médical régional doit envoyer au dépôt central une commande de </a:t>
            </a:r>
            <a:r>
              <a:rPr lang="fr-FR" sz="1568" dirty="0"/>
              <a:t>3 000 doses de </a:t>
            </a:r>
            <a:r>
              <a:rPr lang="fr-FR" sz="1568" dirty="0" err="1"/>
              <a:t>primaquine</a:t>
            </a:r>
            <a:r>
              <a:rPr lang="fr-FR" sz="1568" dirty="0"/>
              <a:t> pour la région A et délivrer 1 400 doses au District X et 1 600 au District Y d’ici le 23 novembre 2021</a:t>
            </a:r>
          </a:p>
        </p:txBody>
      </p:sp>
      <p:sp>
        <p:nvSpPr>
          <p:cNvPr id="27" name="Freeform 12">
            <a:extLst>
              <a:ext uri="{FF2B5EF4-FFF2-40B4-BE49-F238E27FC236}">
                <a16:creationId xmlns:a16="http://schemas.microsoft.com/office/drawing/2014/main" id="{F72FBA95-6014-408D-90B2-F53D2231460D}"/>
              </a:ext>
            </a:extLst>
          </p:cNvPr>
          <p:cNvSpPr>
            <a:spLocks/>
          </p:cNvSpPr>
          <p:nvPr>
            <p:custDataLst>
              <p:tags r:id="rId7"/>
            </p:custDataLst>
          </p:nvPr>
        </p:nvSpPr>
        <p:spPr bwMode="gray">
          <a:xfrm>
            <a:off x="1476033" y="1866735"/>
            <a:ext cx="7133353" cy="607219"/>
          </a:xfrm>
          <a:prstGeom prst="rect">
            <a:avLst/>
          </a:prstGeom>
          <a:solidFill>
            <a:schemeClr val="accent1"/>
          </a:solid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r>
              <a:rPr lang="fr-FR" sz="1568" dirty="0">
                <a:solidFill>
                  <a:srgbClr val="000000"/>
                </a:solidFill>
              </a:rPr>
              <a:t>Rupture de stock de </a:t>
            </a:r>
            <a:r>
              <a:rPr lang="fr-FR" sz="1568" dirty="0" err="1">
                <a:solidFill>
                  <a:srgbClr val="000000"/>
                </a:solidFill>
              </a:rPr>
              <a:t>primaquine</a:t>
            </a:r>
            <a:r>
              <a:rPr lang="fr-FR" sz="1568" dirty="0">
                <a:solidFill>
                  <a:srgbClr val="000000"/>
                </a:solidFill>
              </a:rPr>
              <a:t> dans les districts X et Y entraînant un faible taux de traitement aux CTA pour les cas confirmés  </a:t>
            </a:r>
          </a:p>
        </p:txBody>
      </p:sp>
      <p:sp>
        <p:nvSpPr>
          <p:cNvPr id="29" name="Freeform 23">
            <a:extLst>
              <a:ext uri="{FF2B5EF4-FFF2-40B4-BE49-F238E27FC236}">
                <a16:creationId xmlns:a16="http://schemas.microsoft.com/office/drawing/2014/main" id="{97667FF9-7A81-4835-805E-7AEACB276431}"/>
              </a:ext>
            </a:extLst>
          </p:cNvPr>
          <p:cNvSpPr>
            <a:spLocks/>
          </p:cNvSpPr>
          <p:nvPr>
            <p:custDataLst>
              <p:tags r:id="rId8"/>
            </p:custDataLst>
          </p:nvPr>
        </p:nvSpPr>
        <p:spPr bwMode="gray">
          <a:xfrm>
            <a:off x="321137" y="2611818"/>
            <a:ext cx="1086674" cy="989057"/>
          </a:xfrm>
          <a:prstGeom prst="rect">
            <a:avLst/>
          </a:prstGeom>
          <a:solidFill>
            <a:schemeClr val="accent3"/>
          </a:solid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lgn="ctr">
              <a:defRPr/>
            </a:pPr>
            <a:r>
              <a:rPr lang="fr-FR" sz="1372" dirty="0">
                <a:solidFill>
                  <a:schemeClr val="bg1"/>
                </a:solidFill>
              </a:rPr>
              <a:t>ACTION « SMART »</a:t>
            </a:r>
          </a:p>
        </p:txBody>
      </p:sp>
      <p:sp>
        <p:nvSpPr>
          <p:cNvPr id="30" name="Freeform 23">
            <a:extLst>
              <a:ext uri="{FF2B5EF4-FFF2-40B4-BE49-F238E27FC236}">
                <a16:creationId xmlns:a16="http://schemas.microsoft.com/office/drawing/2014/main" id="{A933D7D7-E442-4A4D-A8D5-EDC1E2FEFA9A}"/>
              </a:ext>
            </a:extLst>
          </p:cNvPr>
          <p:cNvSpPr>
            <a:spLocks/>
          </p:cNvSpPr>
          <p:nvPr>
            <p:custDataLst>
              <p:tags r:id="rId9"/>
            </p:custDataLst>
          </p:nvPr>
        </p:nvSpPr>
        <p:spPr bwMode="gray">
          <a:xfrm>
            <a:off x="321136" y="1866735"/>
            <a:ext cx="1086674" cy="607219"/>
          </a:xfrm>
          <a:prstGeom prst="rect">
            <a:avLst/>
          </a:prstGeom>
          <a:solidFill>
            <a:schemeClr val="accent3"/>
          </a:solid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r>
              <a:rPr lang="fr-FR" sz="1372" dirty="0">
                <a:solidFill>
                  <a:schemeClr val="bg1"/>
                </a:solidFill>
              </a:rPr>
              <a:t>GOULOT D’ÉTRANGLEMENT</a:t>
            </a:r>
          </a:p>
        </p:txBody>
      </p:sp>
      <p:sp>
        <p:nvSpPr>
          <p:cNvPr id="31" name="Title 1">
            <a:extLst>
              <a:ext uri="{FF2B5EF4-FFF2-40B4-BE49-F238E27FC236}">
                <a16:creationId xmlns:a16="http://schemas.microsoft.com/office/drawing/2014/main" id="{CC48F00D-B11D-4C93-AB2A-BDDEA9E85F43}"/>
              </a:ext>
            </a:extLst>
          </p:cNvPr>
          <p:cNvSpPr txBox="1">
            <a:spLocks/>
          </p:cNvSpPr>
          <p:nvPr/>
        </p:nvSpPr>
        <p:spPr>
          <a:xfrm>
            <a:off x="310464" y="3731821"/>
            <a:ext cx="8065294" cy="434349"/>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3136" dirty="0"/>
              <a:t>En quoi est-ce une action « SMART » ?</a:t>
            </a:r>
          </a:p>
        </p:txBody>
      </p:sp>
    </p:spTree>
    <p:extLst>
      <p:ext uri="{BB962C8B-B14F-4D97-AF65-F5344CB8AC3E}">
        <p14:creationId xmlns:p14="http://schemas.microsoft.com/office/powerpoint/2010/main" val="13017377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805336"/>
            <a:ext cx="8177312" cy="886397"/>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Erreurs fréquentes de description d’action </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Comment créer des actions SMART</a:t>
            </a:r>
          </a:p>
        </p:txBody>
      </p:sp>
      <p:graphicFrame>
        <p:nvGraphicFramePr>
          <p:cNvPr id="17" name="Table 16">
            <a:extLst>
              <a:ext uri="{FF2B5EF4-FFF2-40B4-BE49-F238E27FC236}">
                <a16:creationId xmlns:a16="http://schemas.microsoft.com/office/drawing/2014/main" id="{ECFF3229-9E84-704D-BF3F-3CB93BD5B04D}"/>
              </a:ext>
            </a:extLst>
          </p:cNvPr>
          <p:cNvGraphicFramePr>
            <a:graphicFrameLocks noGrp="1"/>
          </p:cNvGraphicFramePr>
          <p:nvPr>
            <p:extLst>
              <p:ext uri="{D42A27DB-BD31-4B8C-83A1-F6EECF244321}">
                <p14:modId xmlns:p14="http://schemas.microsoft.com/office/powerpoint/2010/main" val="2276605304"/>
              </p:ext>
            </p:extLst>
          </p:nvPr>
        </p:nvGraphicFramePr>
        <p:xfrm>
          <a:off x="448072" y="1957264"/>
          <a:ext cx="8065295" cy="4224109"/>
        </p:xfrm>
        <a:graphic>
          <a:graphicData uri="http://schemas.openxmlformats.org/drawingml/2006/table">
            <a:tbl>
              <a:tblPr firstRow="1" firstCol="1" bandRow="1">
                <a:tableStyleId>{C083E6E3-FA7D-4D7B-A595-EF9225AFEA82}</a:tableStyleId>
              </a:tblPr>
              <a:tblGrid>
                <a:gridCol w="1435867">
                  <a:extLst>
                    <a:ext uri="{9D8B030D-6E8A-4147-A177-3AD203B41FA5}">
                      <a16:colId xmlns:a16="http://schemas.microsoft.com/office/drawing/2014/main" val="1626781027"/>
                    </a:ext>
                  </a:extLst>
                </a:gridCol>
                <a:gridCol w="2240359">
                  <a:extLst>
                    <a:ext uri="{9D8B030D-6E8A-4147-A177-3AD203B41FA5}">
                      <a16:colId xmlns:a16="http://schemas.microsoft.com/office/drawing/2014/main" val="3864351043"/>
                    </a:ext>
                  </a:extLst>
                </a:gridCol>
                <a:gridCol w="4389069">
                  <a:extLst>
                    <a:ext uri="{9D8B030D-6E8A-4147-A177-3AD203B41FA5}">
                      <a16:colId xmlns:a16="http://schemas.microsoft.com/office/drawing/2014/main" val="893572735"/>
                    </a:ext>
                  </a:extLst>
                </a:gridCol>
              </a:tblGrid>
              <a:tr h="275598">
                <a:tc>
                  <a:txBody>
                    <a:bodyPr/>
                    <a:lstStyle/>
                    <a:p>
                      <a:endParaRPr lang="en-US" sz="1200" dirty="0">
                        <a:latin typeface="Arial" panose="020B0604020202020204" pitchFamily="34" charset="0"/>
                        <a:cs typeface="Arial" panose="020B0604020202020204" pitchFamily="34" charset="0"/>
                      </a:endParaRPr>
                    </a:p>
                  </a:txBody>
                  <a:tcPr marL="89614" marR="89614" marT="63506" marB="63506">
                    <a:lnR w="12700" cap="flat" cmpd="sng" algn="ctr">
                      <a:solidFill>
                        <a:schemeClr val="accent3"/>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tcPr>
                </a:tc>
                <a:tc>
                  <a:txBody>
                    <a:bodyPr/>
                    <a:lstStyle/>
                    <a:p>
                      <a:r>
                        <a:rPr lang="fr-FR" sz="1200" dirty="0">
                          <a:solidFill>
                            <a:schemeClr val="tx1"/>
                          </a:solidFill>
                          <a:latin typeface="Arial" panose="020B0604020202020204" pitchFamily="34" charset="0"/>
                          <a:cs typeface="Arial" panose="020B0604020202020204" pitchFamily="34" charset="0"/>
                        </a:rPr>
                        <a:t>Exemple non « SMART »</a:t>
                      </a:r>
                    </a:p>
                  </a:txBody>
                  <a:tcPr marL="89614" marR="89614" marT="63506" marB="63506">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fr-FR" sz="1200" dirty="0">
                          <a:latin typeface="Arial" panose="020B0604020202020204" pitchFamily="34" charset="0"/>
                          <a:cs typeface="Arial" panose="020B0604020202020204" pitchFamily="34" charset="0"/>
                        </a:rPr>
                        <a:t>Améliorations possibles...</a:t>
                      </a:r>
                    </a:p>
                  </a:txBody>
                  <a:tcPr marL="89614" marR="89614" marT="63506" marB="63506">
                    <a:lnL w="12700" cap="flat" cmpd="sng" algn="ctr">
                      <a:solidFill>
                        <a:schemeClr val="accent3"/>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458275634"/>
                  </a:ext>
                </a:extLst>
              </a:tr>
              <a:tr h="1304317">
                <a:tc>
                  <a:txBody>
                    <a:bodyPr/>
                    <a:lstStyle/>
                    <a:p>
                      <a:r>
                        <a:rPr lang="fr-FR" sz="1200" b="1" dirty="0">
                          <a:latin typeface="Arial" panose="020B0604020202020204" pitchFamily="34" charset="0"/>
                          <a:cs typeface="Arial" panose="020B0604020202020204" pitchFamily="34" charset="0"/>
                        </a:rPr>
                        <a:t>L’action est vague</a:t>
                      </a: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fr-FR" sz="1200" dirty="0">
                          <a:latin typeface="Arial" panose="020B0604020202020204" pitchFamily="34" charset="0"/>
                          <a:cs typeface="Arial" panose="020B0604020202020204" pitchFamily="34" charset="0"/>
                        </a:rPr>
                        <a:t>Améliorer la distribution de MILDA aux mères enceintes</a:t>
                      </a: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Rechercher pourquoi les femmes enceintes ne reçoivent pas de MILDA puis décider de l’action.</a:t>
                      </a:r>
                    </a:p>
                    <a:p>
                      <a:r>
                        <a:rPr lang="fr-FR" sz="1200" dirty="0">
                          <a:solidFill>
                            <a:schemeClr val="tx1"/>
                          </a:solidFill>
                          <a:latin typeface="Arial" panose="020B0604020202020204" pitchFamily="34" charset="0"/>
                          <a:cs typeface="Arial" panose="020B0604020202020204" pitchFamily="34" charset="0"/>
                        </a:rPr>
                        <a:t>Est-ce un problème d’approvisionnement - les structures ont-elles suffisamment de MILDA ?</a:t>
                      </a:r>
                    </a:p>
                    <a:p>
                      <a:r>
                        <a:rPr lang="fr-FR" sz="1200" dirty="0">
                          <a:solidFill>
                            <a:schemeClr val="tx1"/>
                          </a:solidFill>
                          <a:latin typeface="Arial" panose="020B0604020202020204" pitchFamily="34" charset="0"/>
                          <a:cs typeface="Arial" panose="020B0604020202020204" pitchFamily="34" charset="0"/>
                        </a:rPr>
                        <a:t>Est-ce un problème de CCSC - les femmes sont-elles sensibilisées à l'importance des visites de soins prénatals ?</a:t>
                      </a: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3787484"/>
                  </a:ext>
                </a:extLst>
              </a:tr>
              <a:tr h="789957">
                <a:tc>
                  <a:txBody>
                    <a:bodyPr/>
                    <a:lstStyle/>
                    <a:p>
                      <a:r>
                        <a:rPr lang="fr-FR" sz="1200" b="1" dirty="0">
                          <a:latin typeface="Arial" panose="020B0604020202020204" pitchFamily="34" charset="0"/>
                          <a:cs typeface="Arial" panose="020B0604020202020204" pitchFamily="34" charset="0"/>
                        </a:rPr>
                        <a:t>L’action n’est pas suffisamment spécifique</a:t>
                      </a: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fr-FR" sz="1200" b="0" i="0" u="none" strike="noStrike" dirty="0">
                          <a:solidFill>
                            <a:schemeClr val="tx1"/>
                          </a:solidFill>
                          <a:latin typeface="Arial" panose="020B0604020202020204" pitchFamily="34" charset="0"/>
                          <a:ea typeface="+mn-ea"/>
                          <a:cs typeface="Arial" panose="020B0604020202020204" pitchFamily="34" charset="0"/>
                        </a:rPr>
                        <a:t>Sensibiliser les sages-femmes aux soins postnatals</a:t>
                      </a: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Spécifier le type d’action menée - s’agit-il de sessions de formation ? De supervision ? Combien de sessions y aura-t-il et avec combien de sages-femmes ? </a:t>
                      </a: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69790320"/>
                  </a:ext>
                </a:extLst>
              </a:tr>
              <a:tr h="789957">
                <a:tc>
                  <a:txBody>
                    <a:bodyPr/>
                    <a:lstStyle/>
                    <a:p>
                      <a:r>
                        <a:rPr lang="fr-FR" sz="1200" b="1" dirty="0">
                          <a:latin typeface="Arial" panose="020B0604020202020204" pitchFamily="34" charset="0"/>
                          <a:cs typeface="Arial" panose="020B0604020202020204" pitchFamily="34" charset="0"/>
                        </a:rPr>
                        <a:t>L’action décrit un objectif </a:t>
                      </a: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fr-FR" sz="1200" b="0" i="0" u="none" strike="noStrike">
                          <a:solidFill>
                            <a:schemeClr val="tx1"/>
                          </a:solidFill>
                          <a:latin typeface="Arial" panose="020B0604020202020204" pitchFamily="34" charset="0"/>
                          <a:ea typeface="+mn-ea"/>
                          <a:cs typeface="Arial" panose="020B0604020202020204" pitchFamily="34" charset="0"/>
                        </a:rPr>
                        <a:t>Accroître la couverture de la vitamine A pour passer de 11 % à 20 %</a:t>
                      </a: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Spécifier l’action à accomplir. Par exemple, former 750 agents de santé communautaire dans /Région/ sur la manière d’administrer les compléments de vitamine A aux nourrissons. </a:t>
                      </a: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60427291"/>
                  </a:ext>
                </a:extLst>
              </a:tr>
              <a:tr h="961411">
                <a:tc>
                  <a:txBody>
                    <a:bodyPr/>
                    <a:lstStyle/>
                    <a:p>
                      <a:r>
                        <a:rPr lang="fr-FR" sz="1200" b="1" dirty="0">
                          <a:latin typeface="Arial" panose="020B0604020202020204" pitchFamily="34" charset="0"/>
                          <a:cs typeface="Arial" panose="020B0604020202020204" pitchFamily="34" charset="0"/>
                        </a:rPr>
                        <a:t>L’action n’est pas mesurable</a:t>
                      </a: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fr-FR" sz="1200">
                          <a:latin typeface="Arial" panose="020B0604020202020204" pitchFamily="34" charset="0"/>
                          <a:cs typeface="Arial" panose="020B0604020202020204" pitchFamily="34" charset="0"/>
                        </a:rPr>
                        <a:t>Former les médecins chefs de district à l’usage de la carte de score</a:t>
                      </a: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Spécifier le nombre de sessions de formation à effectuer et le nombre de personnes à former. Par exemple, former 4 médecins chefs de district sur l’accès à la carte de score et son analyse pendant un atelier de 3 jours, en novembre 2021.</a:t>
                      </a: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2353510"/>
                  </a:ext>
                </a:extLst>
              </a:tr>
            </a:tbl>
          </a:graphicData>
        </a:graphic>
      </p:graphicFrame>
      <p:pic>
        <p:nvPicPr>
          <p:cNvPr id="18" name="Picture 29" descr="Symbol-Delete">
            <a:extLst>
              <a:ext uri="{FF2B5EF4-FFF2-40B4-BE49-F238E27FC236}">
                <a16:creationId xmlns:a16="http://schemas.microsoft.com/office/drawing/2014/main" id="{07954E75-C107-DF4D-8831-BFC1A3803F12}"/>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3752706" y="1884868"/>
            <a:ext cx="376026" cy="37602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0" descr="Symbol-Check">
            <a:extLst>
              <a:ext uri="{FF2B5EF4-FFF2-40B4-BE49-F238E27FC236}">
                <a16:creationId xmlns:a16="http://schemas.microsoft.com/office/drawing/2014/main" id="{8C06267E-EDD9-9842-A2C4-F16676812E3C}"/>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gray">
          <a:xfrm>
            <a:off x="8060256" y="1914193"/>
            <a:ext cx="376026" cy="376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4409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443198"/>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Exercice : Est-ce une action SMART ?</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Comment créer des actions SMART</a:t>
            </a:r>
          </a:p>
        </p:txBody>
      </p:sp>
      <p:sp>
        <p:nvSpPr>
          <p:cNvPr id="3" name="TextBox 2">
            <a:extLst>
              <a:ext uri="{FF2B5EF4-FFF2-40B4-BE49-F238E27FC236}">
                <a16:creationId xmlns:a16="http://schemas.microsoft.com/office/drawing/2014/main" id="{6A53934B-2C28-5D41-93D3-E7B4CF140DBE}"/>
              </a:ext>
            </a:extLst>
          </p:cNvPr>
          <p:cNvSpPr txBox="1"/>
          <p:nvPr/>
        </p:nvSpPr>
        <p:spPr>
          <a:xfrm>
            <a:off x="448073" y="1491351"/>
            <a:ext cx="6954449" cy="482568"/>
          </a:xfrm>
          <a:prstGeom prst="rect">
            <a:avLst/>
          </a:prstGeom>
        </p:spPr>
        <p:txBody>
          <a:bodyPr vert="horz" wrap="square" lIns="0" tIns="0" rIns="0" bIns="0" rtlCol="0">
            <a:spAutoFit/>
          </a:bodyPr>
          <a:lstStyle/>
          <a:p>
            <a:r>
              <a:rPr lang="fr-FR" sz="1568" b="1" dirty="0">
                <a:latin typeface="Arial" panose="020B0604020202020204" pitchFamily="34" charset="0"/>
                <a:cs typeface="Arial" panose="020B0604020202020204" pitchFamily="34" charset="0"/>
              </a:rPr>
              <a:t>Exemple d’action 1 </a:t>
            </a:r>
            <a:r>
              <a:rPr lang="fr-FR" sz="1568" dirty="0">
                <a:latin typeface="Arial" panose="020B0604020202020204" pitchFamily="34" charset="0"/>
                <a:cs typeface="Arial" panose="020B0604020202020204" pitchFamily="34" charset="0"/>
              </a:rPr>
              <a:t>: Lever des fonds pour le programme de lutte contre le paludisme</a:t>
            </a:r>
          </a:p>
        </p:txBody>
      </p:sp>
      <p:sp>
        <p:nvSpPr>
          <p:cNvPr id="4" name="Rectangle 3">
            <a:extLst>
              <a:ext uri="{FF2B5EF4-FFF2-40B4-BE49-F238E27FC236}">
                <a16:creationId xmlns:a16="http://schemas.microsoft.com/office/drawing/2014/main" id="{4095C364-E3A0-0E4F-A529-B3206C67A84A}"/>
              </a:ext>
            </a:extLst>
          </p:cNvPr>
          <p:cNvSpPr/>
          <p:nvPr/>
        </p:nvSpPr>
        <p:spPr>
          <a:xfrm>
            <a:off x="448072" y="2168644"/>
            <a:ext cx="8214651" cy="413343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729D8814-39AA-E241-A1CF-43FA9EF1B929}"/>
              </a:ext>
            </a:extLst>
          </p:cNvPr>
          <p:cNvGrpSpPr/>
          <p:nvPr/>
        </p:nvGrpSpPr>
        <p:grpSpPr>
          <a:xfrm>
            <a:off x="560867" y="2290343"/>
            <a:ext cx="2857756" cy="3927544"/>
            <a:chOff x="572293" y="1986490"/>
            <a:chExt cx="1439863" cy="4109350"/>
          </a:xfrm>
        </p:grpSpPr>
        <p:grpSp>
          <p:nvGrpSpPr>
            <p:cNvPr id="10" name="Group 10">
              <a:extLst>
                <a:ext uri="{FF2B5EF4-FFF2-40B4-BE49-F238E27FC236}">
                  <a16:creationId xmlns:a16="http://schemas.microsoft.com/office/drawing/2014/main" id="{E02AE22C-5EEB-1645-A7CE-F54EEAC95B4D}"/>
                </a:ext>
              </a:extLst>
            </p:cNvPr>
            <p:cNvGrpSpPr>
              <a:grpSpLocks/>
            </p:cNvGrpSpPr>
            <p:nvPr>
              <p:custDataLst>
                <p:tags r:id="rId1"/>
              </p:custDataLst>
            </p:nvPr>
          </p:nvGrpSpPr>
          <p:grpSpPr bwMode="auto">
            <a:xfrm>
              <a:off x="572293" y="5511640"/>
              <a:ext cx="1439863" cy="584200"/>
              <a:chOff x="352" y="3175"/>
              <a:chExt cx="737" cy="335"/>
            </a:xfrm>
            <a:solidFill>
              <a:schemeClr val="accent3"/>
            </a:solidFill>
            <a:effectLst/>
          </p:grpSpPr>
          <p:sp>
            <p:nvSpPr>
              <p:cNvPr id="11" name="Freeform 12">
                <a:extLst>
                  <a:ext uri="{FF2B5EF4-FFF2-40B4-BE49-F238E27FC236}">
                    <a16:creationId xmlns:a16="http://schemas.microsoft.com/office/drawing/2014/main" id="{79953400-56EC-A245-9C94-F6B6B116AFB3}"/>
                  </a:ext>
                </a:extLst>
              </p:cNvPr>
              <p:cNvSpPr>
                <a:spLocks/>
              </p:cNvSpPr>
              <p:nvPr>
                <p:custDataLst>
                  <p:tags r:id="rId14"/>
                </p:custDataLst>
              </p:nvPr>
            </p:nvSpPr>
            <p:spPr bwMode="gray">
              <a:xfrm>
                <a:off x="352" y="3175"/>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endParaRPr lang="en-US" sz="1372">
                  <a:solidFill>
                    <a:schemeClr val="bg1"/>
                  </a:solidFill>
                </a:endParaRPr>
              </a:p>
            </p:txBody>
          </p:sp>
          <p:sp>
            <p:nvSpPr>
              <p:cNvPr id="12" name="Rectangle 13">
                <a:extLst>
                  <a:ext uri="{FF2B5EF4-FFF2-40B4-BE49-F238E27FC236}">
                    <a16:creationId xmlns:a16="http://schemas.microsoft.com/office/drawing/2014/main" id="{36188C70-F200-964E-A28E-34C9B4AD6F5F}"/>
                  </a:ext>
                </a:extLst>
              </p:cNvPr>
              <p:cNvSpPr>
                <a:spLocks noChangeArrowheads="1"/>
              </p:cNvSpPr>
              <p:nvPr>
                <p:custDataLst>
                  <p:tags r:id="rId15"/>
                </p:custDataLst>
              </p:nvPr>
            </p:nvSpPr>
            <p:spPr bwMode="gray">
              <a:xfrm>
                <a:off x="384" y="3194"/>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eaLnBrk="1" hangingPunct="1">
                  <a:buClr>
                    <a:srgbClr val="352A49"/>
                  </a:buClr>
                  <a:buSzPct val="80000"/>
                  <a:buFont typeface="Wingdings" pitchFamily="2" charset="2"/>
                  <a:buNone/>
                </a:pPr>
                <a:r>
                  <a:rPr lang="fr-FR" sz="1372" dirty="0">
                    <a:solidFill>
                      <a:schemeClr val="bg1"/>
                    </a:solidFill>
                    <a:cs typeface="Arial" charset="0"/>
                  </a:rPr>
                  <a:t>Est-ce une action définie dans le temps ?</a:t>
                </a:r>
              </a:p>
            </p:txBody>
          </p:sp>
        </p:grpSp>
        <p:grpSp>
          <p:nvGrpSpPr>
            <p:cNvPr id="13" name="Group 13">
              <a:extLst>
                <a:ext uri="{FF2B5EF4-FFF2-40B4-BE49-F238E27FC236}">
                  <a16:creationId xmlns:a16="http://schemas.microsoft.com/office/drawing/2014/main" id="{32DFD23C-FFFD-CE43-B1E9-46F0E61F7178}"/>
                </a:ext>
              </a:extLst>
            </p:cNvPr>
            <p:cNvGrpSpPr>
              <a:grpSpLocks/>
            </p:cNvGrpSpPr>
            <p:nvPr>
              <p:custDataLst>
                <p:tags r:id="rId2"/>
              </p:custDataLst>
            </p:nvPr>
          </p:nvGrpSpPr>
          <p:grpSpPr bwMode="auto">
            <a:xfrm>
              <a:off x="572293" y="2868969"/>
              <a:ext cx="1439863" cy="582613"/>
              <a:chOff x="352" y="1612"/>
              <a:chExt cx="737" cy="335"/>
            </a:xfrm>
            <a:solidFill>
              <a:schemeClr val="accent3"/>
            </a:solidFill>
            <a:effectLst>
              <a:outerShdw blurRad="50800" dist="38100" dir="2700000" algn="tl" rotWithShape="0">
                <a:prstClr val="black">
                  <a:alpha val="40000"/>
                </a:prstClr>
              </a:outerShdw>
            </a:effectLst>
          </p:grpSpPr>
          <p:sp>
            <p:nvSpPr>
              <p:cNvPr id="14" name="Freeform 15">
                <a:extLst>
                  <a:ext uri="{FF2B5EF4-FFF2-40B4-BE49-F238E27FC236}">
                    <a16:creationId xmlns:a16="http://schemas.microsoft.com/office/drawing/2014/main" id="{D8BF472B-607F-E240-9BFB-B9551073B527}"/>
                  </a:ext>
                </a:extLst>
              </p:cNvPr>
              <p:cNvSpPr>
                <a:spLocks/>
              </p:cNvSpPr>
              <p:nvPr>
                <p:custDataLst>
                  <p:tags r:id="rId12"/>
                </p:custDataLst>
              </p:nvPr>
            </p:nvSpPr>
            <p:spPr bwMode="gray">
              <a:xfrm>
                <a:off x="352" y="1612"/>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endParaRPr lang="en-US" sz="1372">
                  <a:solidFill>
                    <a:schemeClr val="bg1"/>
                  </a:solidFill>
                </a:endParaRPr>
              </a:p>
            </p:txBody>
          </p:sp>
          <p:sp>
            <p:nvSpPr>
              <p:cNvPr id="20" name="Rectangle 16">
                <a:extLst>
                  <a:ext uri="{FF2B5EF4-FFF2-40B4-BE49-F238E27FC236}">
                    <a16:creationId xmlns:a16="http://schemas.microsoft.com/office/drawing/2014/main" id="{9B6CD356-AE4E-AF43-A5AA-406248F71AB0}"/>
                  </a:ext>
                </a:extLst>
              </p:cNvPr>
              <p:cNvSpPr>
                <a:spLocks noChangeArrowheads="1"/>
              </p:cNvSpPr>
              <p:nvPr>
                <p:custDataLst>
                  <p:tags r:id="rId13"/>
                </p:custDataLst>
              </p:nvPr>
            </p:nvSpPr>
            <p:spPr bwMode="gray">
              <a:xfrm>
                <a:off x="384" y="1631"/>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eaLnBrk="1" hangingPunct="1">
                  <a:buClr>
                    <a:srgbClr val="352A49"/>
                  </a:buClr>
                  <a:buSzPct val="80000"/>
                  <a:buFont typeface="Wingdings" pitchFamily="2" charset="2"/>
                  <a:buNone/>
                </a:pPr>
                <a:r>
                  <a:rPr lang="fr-FR" sz="1372" dirty="0">
                    <a:solidFill>
                      <a:schemeClr val="bg1"/>
                    </a:solidFill>
                    <a:cs typeface="Arial" charset="0"/>
                  </a:rPr>
                  <a:t>Est-ce une action mesurable ?</a:t>
                </a:r>
              </a:p>
            </p:txBody>
          </p:sp>
        </p:grpSp>
        <p:grpSp>
          <p:nvGrpSpPr>
            <p:cNvPr id="21" name="Group 16">
              <a:extLst>
                <a:ext uri="{FF2B5EF4-FFF2-40B4-BE49-F238E27FC236}">
                  <a16:creationId xmlns:a16="http://schemas.microsoft.com/office/drawing/2014/main" id="{A52A4ECF-2245-814C-8506-C7D5DDCE4EFB}"/>
                </a:ext>
              </a:extLst>
            </p:cNvPr>
            <p:cNvGrpSpPr>
              <a:grpSpLocks/>
            </p:cNvGrpSpPr>
            <p:nvPr>
              <p:custDataLst>
                <p:tags r:id="rId3"/>
              </p:custDataLst>
            </p:nvPr>
          </p:nvGrpSpPr>
          <p:grpSpPr bwMode="auto">
            <a:xfrm>
              <a:off x="572293" y="3749861"/>
              <a:ext cx="1439863" cy="584200"/>
              <a:chOff x="352" y="2071"/>
              <a:chExt cx="737" cy="335"/>
            </a:xfrm>
            <a:solidFill>
              <a:schemeClr val="accent3"/>
            </a:solidFill>
            <a:effectLst>
              <a:outerShdw blurRad="50800" dist="38100" dir="2700000" algn="tl" rotWithShape="0">
                <a:prstClr val="black">
                  <a:alpha val="40000"/>
                </a:prstClr>
              </a:outerShdw>
            </a:effectLst>
          </p:grpSpPr>
          <p:sp>
            <p:nvSpPr>
              <p:cNvPr id="22" name="Freeform 19">
                <a:extLst>
                  <a:ext uri="{FF2B5EF4-FFF2-40B4-BE49-F238E27FC236}">
                    <a16:creationId xmlns:a16="http://schemas.microsoft.com/office/drawing/2014/main" id="{83B8AE07-AB4F-4B43-A936-60DF583BDD40}"/>
                  </a:ext>
                </a:extLst>
              </p:cNvPr>
              <p:cNvSpPr>
                <a:spLocks/>
              </p:cNvSpPr>
              <p:nvPr>
                <p:custDataLst>
                  <p:tags r:id="rId10"/>
                </p:custDataLst>
              </p:nvPr>
            </p:nvSpPr>
            <p:spPr bwMode="gray">
              <a:xfrm>
                <a:off x="352" y="2071"/>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endParaRPr lang="en-US" sz="1372">
                  <a:solidFill>
                    <a:schemeClr val="bg1"/>
                  </a:solidFill>
                </a:endParaRPr>
              </a:p>
            </p:txBody>
          </p:sp>
          <p:sp>
            <p:nvSpPr>
              <p:cNvPr id="23" name="Rectangle 20">
                <a:extLst>
                  <a:ext uri="{FF2B5EF4-FFF2-40B4-BE49-F238E27FC236}">
                    <a16:creationId xmlns:a16="http://schemas.microsoft.com/office/drawing/2014/main" id="{4094F077-A32B-5749-8386-E09AD3B9B108}"/>
                  </a:ext>
                </a:extLst>
              </p:cNvPr>
              <p:cNvSpPr>
                <a:spLocks noChangeArrowheads="1"/>
              </p:cNvSpPr>
              <p:nvPr>
                <p:custDataLst>
                  <p:tags r:id="rId11"/>
                </p:custDataLst>
              </p:nvPr>
            </p:nvSpPr>
            <p:spPr bwMode="gray">
              <a:xfrm>
                <a:off x="384" y="2090"/>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indent="0">
                  <a:buClr>
                    <a:srgbClr val="352A49"/>
                  </a:buClr>
                  <a:buSzPct val="80000"/>
                </a:pPr>
                <a:r>
                  <a:rPr lang="fr-FR" sz="1372" dirty="0">
                    <a:solidFill>
                      <a:schemeClr val="bg1"/>
                    </a:solidFill>
                    <a:cs typeface="Arial" charset="0"/>
                  </a:rPr>
                  <a:t>Est-ce une action accessible ?</a:t>
                </a:r>
              </a:p>
            </p:txBody>
          </p:sp>
        </p:grpSp>
        <p:grpSp>
          <p:nvGrpSpPr>
            <p:cNvPr id="24" name="Group 23">
              <a:extLst>
                <a:ext uri="{FF2B5EF4-FFF2-40B4-BE49-F238E27FC236}">
                  <a16:creationId xmlns:a16="http://schemas.microsoft.com/office/drawing/2014/main" id="{C6C559A5-DFA6-F04C-A0FF-C5E884C71633}"/>
                </a:ext>
              </a:extLst>
            </p:cNvPr>
            <p:cNvGrpSpPr>
              <a:grpSpLocks/>
            </p:cNvGrpSpPr>
            <p:nvPr>
              <p:custDataLst>
                <p:tags r:id="rId4"/>
              </p:custDataLst>
            </p:nvPr>
          </p:nvGrpSpPr>
          <p:grpSpPr bwMode="auto">
            <a:xfrm>
              <a:off x="572293" y="4630752"/>
              <a:ext cx="1439863" cy="584200"/>
              <a:chOff x="352" y="2702"/>
              <a:chExt cx="737" cy="335"/>
            </a:xfrm>
            <a:solidFill>
              <a:schemeClr val="accent3"/>
            </a:solidFill>
            <a:effectLst>
              <a:outerShdw blurRad="50800" dist="38100" dir="2700000" algn="tl" rotWithShape="0">
                <a:prstClr val="black">
                  <a:alpha val="40000"/>
                </a:prstClr>
              </a:outerShdw>
            </a:effectLst>
          </p:grpSpPr>
          <p:sp>
            <p:nvSpPr>
              <p:cNvPr id="25" name="Freeform 23">
                <a:extLst>
                  <a:ext uri="{FF2B5EF4-FFF2-40B4-BE49-F238E27FC236}">
                    <a16:creationId xmlns:a16="http://schemas.microsoft.com/office/drawing/2014/main" id="{5EE1CC53-2E09-E140-A7B1-FDE023481FF0}"/>
                  </a:ext>
                </a:extLst>
              </p:cNvPr>
              <p:cNvSpPr>
                <a:spLocks/>
              </p:cNvSpPr>
              <p:nvPr>
                <p:custDataLst>
                  <p:tags r:id="rId8"/>
                </p:custDataLst>
              </p:nvPr>
            </p:nvSpPr>
            <p:spPr bwMode="gray">
              <a:xfrm>
                <a:off x="352" y="2702"/>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endParaRPr lang="en-US" sz="1372">
                  <a:solidFill>
                    <a:schemeClr val="bg1"/>
                  </a:solidFill>
                </a:endParaRPr>
              </a:p>
            </p:txBody>
          </p:sp>
          <p:sp>
            <p:nvSpPr>
              <p:cNvPr id="26" name="Rectangle 24">
                <a:extLst>
                  <a:ext uri="{FF2B5EF4-FFF2-40B4-BE49-F238E27FC236}">
                    <a16:creationId xmlns:a16="http://schemas.microsoft.com/office/drawing/2014/main" id="{A8B27CBD-0DD4-0C46-A82F-B12DE33912F7}"/>
                  </a:ext>
                </a:extLst>
              </p:cNvPr>
              <p:cNvSpPr>
                <a:spLocks noChangeArrowheads="1"/>
              </p:cNvSpPr>
              <p:nvPr>
                <p:custDataLst>
                  <p:tags r:id="rId9"/>
                </p:custDataLst>
              </p:nvPr>
            </p:nvSpPr>
            <p:spPr bwMode="gray">
              <a:xfrm>
                <a:off x="384" y="2721"/>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indent="0">
                  <a:lnSpc>
                    <a:spcPct val="90000"/>
                  </a:lnSpc>
                  <a:buClr>
                    <a:srgbClr val="352A49"/>
                  </a:buClr>
                  <a:buSzPct val="80000"/>
                </a:pPr>
                <a:r>
                  <a:rPr lang="fr-FR" sz="1372" dirty="0">
                    <a:solidFill>
                      <a:schemeClr val="bg1"/>
                    </a:solidFill>
                    <a:cs typeface="Arial" charset="0"/>
                  </a:rPr>
                  <a:t>Est-ce une action axée sur les résultats ?</a:t>
                </a:r>
              </a:p>
            </p:txBody>
          </p:sp>
        </p:grpSp>
        <p:grpSp>
          <p:nvGrpSpPr>
            <p:cNvPr id="27" name="Group 22">
              <a:extLst>
                <a:ext uri="{FF2B5EF4-FFF2-40B4-BE49-F238E27FC236}">
                  <a16:creationId xmlns:a16="http://schemas.microsoft.com/office/drawing/2014/main" id="{0F93C153-97CD-6442-AB46-43F921610BE8}"/>
                </a:ext>
              </a:extLst>
            </p:cNvPr>
            <p:cNvGrpSpPr>
              <a:grpSpLocks/>
            </p:cNvGrpSpPr>
            <p:nvPr>
              <p:custDataLst>
                <p:tags r:id="rId5"/>
              </p:custDataLst>
            </p:nvPr>
          </p:nvGrpSpPr>
          <p:grpSpPr bwMode="auto">
            <a:xfrm>
              <a:off x="572293" y="1986490"/>
              <a:ext cx="1439863" cy="584200"/>
              <a:chOff x="352" y="975"/>
              <a:chExt cx="737" cy="335"/>
            </a:xfrm>
            <a:solidFill>
              <a:schemeClr val="accent3"/>
            </a:solidFill>
            <a:effectLst>
              <a:outerShdw blurRad="50800" dist="38100" dir="2700000" algn="tl" rotWithShape="0">
                <a:prstClr val="black">
                  <a:alpha val="40000"/>
                </a:prstClr>
              </a:outerShdw>
            </a:effectLst>
          </p:grpSpPr>
          <p:sp>
            <p:nvSpPr>
              <p:cNvPr id="28" name="Freeform 27">
                <a:extLst>
                  <a:ext uri="{FF2B5EF4-FFF2-40B4-BE49-F238E27FC236}">
                    <a16:creationId xmlns:a16="http://schemas.microsoft.com/office/drawing/2014/main" id="{4C9BDA27-AB9D-5445-88C0-41DC02E952F8}"/>
                  </a:ext>
                </a:extLst>
              </p:cNvPr>
              <p:cNvSpPr>
                <a:spLocks/>
              </p:cNvSpPr>
              <p:nvPr>
                <p:custDataLst>
                  <p:tags r:id="rId6"/>
                </p:custDataLst>
              </p:nvPr>
            </p:nvSpPr>
            <p:spPr bwMode="gray">
              <a:xfrm>
                <a:off x="352" y="975"/>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endParaRPr lang="en-US" sz="1372">
                  <a:solidFill>
                    <a:schemeClr val="bg1"/>
                  </a:solidFill>
                </a:endParaRPr>
              </a:p>
            </p:txBody>
          </p:sp>
          <p:sp>
            <p:nvSpPr>
              <p:cNvPr id="29" name="Rectangle 28">
                <a:extLst>
                  <a:ext uri="{FF2B5EF4-FFF2-40B4-BE49-F238E27FC236}">
                    <a16:creationId xmlns:a16="http://schemas.microsoft.com/office/drawing/2014/main" id="{4B781851-C051-5147-B4DF-D066F8E963C9}"/>
                  </a:ext>
                </a:extLst>
              </p:cNvPr>
              <p:cNvSpPr>
                <a:spLocks noChangeArrowheads="1"/>
              </p:cNvSpPr>
              <p:nvPr>
                <p:custDataLst>
                  <p:tags r:id="rId7"/>
                </p:custDataLst>
              </p:nvPr>
            </p:nvSpPr>
            <p:spPr bwMode="gray">
              <a:xfrm>
                <a:off x="384" y="994"/>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indent="0">
                  <a:buClr>
                    <a:srgbClr val="352A49"/>
                  </a:buClr>
                  <a:buSzPct val="80000"/>
                </a:pPr>
                <a:r>
                  <a:rPr lang="fr-FR" sz="1372" dirty="0">
                    <a:solidFill>
                      <a:schemeClr val="bg1"/>
                    </a:solidFill>
                    <a:cs typeface="Arial" charset="0"/>
                  </a:rPr>
                  <a:t>Est-ce une action spécifique ?</a:t>
                </a:r>
              </a:p>
            </p:txBody>
          </p:sp>
        </p:grpSp>
      </p:grpSp>
      <p:sp>
        <p:nvSpPr>
          <p:cNvPr id="6" name="TextBox 5">
            <a:extLst>
              <a:ext uri="{FF2B5EF4-FFF2-40B4-BE49-F238E27FC236}">
                <a16:creationId xmlns:a16="http://schemas.microsoft.com/office/drawing/2014/main" id="{2B453CDD-E259-B346-B9BD-4F55B0AC9B50}"/>
              </a:ext>
            </a:extLst>
          </p:cNvPr>
          <p:cNvSpPr txBox="1"/>
          <p:nvPr/>
        </p:nvSpPr>
        <p:spPr>
          <a:xfrm>
            <a:off x="3673083" y="2322012"/>
            <a:ext cx="4502846" cy="422284"/>
          </a:xfrm>
          <a:prstGeom prst="rect">
            <a:avLst/>
          </a:prstGeom>
        </p:spPr>
        <p:txBody>
          <a:bodyPr vert="horz" wrap="square" lIns="0" tIns="0" rIns="0" bIns="0" rtlCol="0">
            <a:spAutoFit/>
          </a:bodyPr>
          <a:lstStyle/>
          <a:p>
            <a:r>
              <a:rPr lang="fr-FR" sz="1372" b="1" dirty="0">
                <a:solidFill>
                  <a:srgbClr val="FF0000"/>
                </a:solidFill>
                <a:latin typeface="Arial" panose="020B0604020202020204" pitchFamily="34" charset="0"/>
                <a:cs typeface="Arial" panose="020B0604020202020204" pitchFamily="34" charset="0"/>
              </a:rPr>
              <a:t>Non</a:t>
            </a:r>
            <a:r>
              <a:rPr lang="fr-FR" sz="1372" dirty="0">
                <a:latin typeface="Arial" panose="020B0604020202020204" pitchFamily="34" charset="0"/>
                <a:cs typeface="Arial" panose="020B0604020202020204" pitchFamily="34" charset="0"/>
              </a:rPr>
              <a:t>, elle ne spécifie pas le type de fonds, le montant à lever, auprès de qui, etc. </a:t>
            </a:r>
          </a:p>
        </p:txBody>
      </p:sp>
      <p:sp>
        <p:nvSpPr>
          <p:cNvPr id="30" name="TextBox 29">
            <a:extLst>
              <a:ext uri="{FF2B5EF4-FFF2-40B4-BE49-F238E27FC236}">
                <a16:creationId xmlns:a16="http://schemas.microsoft.com/office/drawing/2014/main" id="{D07F207A-0852-E148-863D-BCD9E235D59B}"/>
              </a:ext>
            </a:extLst>
          </p:cNvPr>
          <p:cNvSpPr txBox="1"/>
          <p:nvPr/>
        </p:nvSpPr>
        <p:spPr>
          <a:xfrm>
            <a:off x="3673083" y="3251814"/>
            <a:ext cx="4502846" cy="211143"/>
          </a:xfrm>
          <a:prstGeom prst="rect">
            <a:avLst/>
          </a:prstGeom>
        </p:spPr>
        <p:txBody>
          <a:bodyPr vert="horz" wrap="square" lIns="0" tIns="0" rIns="0" bIns="0" rtlCol="0">
            <a:spAutoFit/>
          </a:bodyPr>
          <a:lstStyle/>
          <a:p>
            <a:r>
              <a:rPr lang="fr-FR" sz="1372" b="1" dirty="0">
                <a:solidFill>
                  <a:srgbClr val="FF0000"/>
                </a:solidFill>
                <a:latin typeface="Arial" panose="020B0604020202020204" pitchFamily="34" charset="0"/>
                <a:cs typeface="Arial" panose="020B0604020202020204" pitchFamily="34" charset="0"/>
              </a:rPr>
              <a:t>Non</a:t>
            </a:r>
            <a:r>
              <a:rPr lang="fr-FR" sz="1372" dirty="0">
                <a:latin typeface="Arial" panose="020B0604020202020204" pitchFamily="34" charset="0"/>
                <a:cs typeface="Arial" panose="020B0604020202020204" pitchFamily="34" charset="0"/>
              </a:rPr>
              <a:t>, elle ne précise pas la quantité de fonds à lever.</a:t>
            </a:r>
          </a:p>
        </p:txBody>
      </p:sp>
      <p:sp>
        <p:nvSpPr>
          <p:cNvPr id="31" name="TextBox 30">
            <a:extLst>
              <a:ext uri="{FF2B5EF4-FFF2-40B4-BE49-F238E27FC236}">
                <a16:creationId xmlns:a16="http://schemas.microsoft.com/office/drawing/2014/main" id="{867EBE2B-13C7-EA42-B1DD-6652B61A054E}"/>
              </a:ext>
            </a:extLst>
          </p:cNvPr>
          <p:cNvSpPr txBox="1"/>
          <p:nvPr/>
        </p:nvSpPr>
        <p:spPr>
          <a:xfrm>
            <a:off x="3673083" y="4036233"/>
            <a:ext cx="4502846" cy="422284"/>
          </a:xfrm>
          <a:prstGeom prst="rect">
            <a:avLst/>
          </a:prstGeom>
        </p:spPr>
        <p:txBody>
          <a:bodyPr vert="horz" wrap="square" lIns="0" tIns="0" rIns="0" bIns="0" rtlCol="0">
            <a:spAutoFit/>
          </a:bodyPr>
          <a:lstStyle/>
          <a:p>
            <a:r>
              <a:rPr lang="fr-FR" sz="1372" b="1" dirty="0">
                <a:solidFill>
                  <a:srgbClr val="00B050"/>
                </a:solidFill>
                <a:latin typeface="Arial" panose="020B0604020202020204" pitchFamily="34" charset="0"/>
                <a:cs typeface="Arial" panose="020B0604020202020204" pitchFamily="34" charset="0"/>
              </a:rPr>
              <a:t>Oui</a:t>
            </a:r>
            <a:r>
              <a:rPr lang="fr-FR" sz="1372" dirty="0">
                <a:latin typeface="Arial" panose="020B0604020202020204" pitchFamily="34" charset="0"/>
                <a:cs typeface="Arial" panose="020B0604020202020204" pitchFamily="34" charset="0"/>
              </a:rPr>
              <a:t>, la levée de fonds est un objectif réaliste mais qui dépend du titulaire de l’action.</a:t>
            </a:r>
          </a:p>
        </p:txBody>
      </p:sp>
      <p:sp>
        <p:nvSpPr>
          <p:cNvPr id="32" name="TextBox 31">
            <a:extLst>
              <a:ext uri="{FF2B5EF4-FFF2-40B4-BE49-F238E27FC236}">
                <a16:creationId xmlns:a16="http://schemas.microsoft.com/office/drawing/2014/main" id="{7E4EA0E3-E650-4248-B041-D9002784EA4F}"/>
              </a:ext>
            </a:extLst>
          </p:cNvPr>
          <p:cNvSpPr txBox="1"/>
          <p:nvPr/>
        </p:nvSpPr>
        <p:spPr>
          <a:xfrm>
            <a:off x="3673083" y="4916345"/>
            <a:ext cx="4502846" cy="422284"/>
          </a:xfrm>
          <a:prstGeom prst="rect">
            <a:avLst/>
          </a:prstGeom>
        </p:spPr>
        <p:txBody>
          <a:bodyPr vert="horz" wrap="square" lIns="0" tIns="0" rIns="0" bIns="0" rtlCol="0">
            <a:spAutoFit/>
          </a:bodyPr>
          <a:lstStyle/>
          <a:p>
            <a:r>
              <a:rPr lang="fr-FR" sz="1372" b="1" dirty="0">
                <a:solidFill>
                  <a:srgbClr val="FF0000"/>
                </a:solidFill>
                <a:latin typeface="Arial" panose="020B0604020202020204" pitchFamily="34" charset="0"/>
                <a:cs typeface="Arial" panose="020B0604020202020204" pitchFamily="34" charset="0"/>
              </a:rPr>
              <a:t>Non</a:t>
            </a:r>
            <a:r>
              <a:rPr lang="fr-FR" sz="1372" dirty="0">
                <a:latin typeface="Arial" panose="020B0604020202020204" pitchFamily="34" charset="0"/>
                <a:cs typeface="Arial" panose="020B0604020202020204" pitchFamily="34" charset="0"/>
              </a:rPr>
              <a:t>, à moins qu’elle ne concerne un indicateur spécifique, par ex. % du plan stratégique financé.</a:t>
            </a:r>
          </a:p>
        </p:txBody>
      </p:sp>
      <p:sp>
        <p:nvSpPr>
          <p:cNvPr id="33" name="TextBox 32">
            <a:extLst>
              <a:ext uri="{FF2B5EF4-FFF2-40B4-BE49-F238E27FC236}">
                <a16:creationId xmlns:a16="http://schemas.microsoft.com/office/drawing/2014/main" id="{6ED17025-BB59-E845-B029-5B4B420F212D}"/>
              </a:ext>
            </a:extLst>
          </p:cNvPr>
          <p:cNvSpPr txBox="1"/>
          <p:nvPr/>
        </p:nvSpPr>
        <p:spPr>
          <a:xfrm>
            <a:off x="3673083" y="5727568"/>
            <a:ext cx="4502846" cy="211143"/>
          </a:xfrm>
          <a:prstGeom prst="rect">
            <a:avLst/>
          </a:prstGeom>
        </p:spPr>
        <p:txBody>
          <a:bodyPr vert="horz" wrap="square" lIns="0" tIns="0" rIns="0" bIns="0" rtlCol="0">
            <a:spAutoFit/>
          </a:bodyPr>
          <a:lstStyle/>
          <a:p>
            <a:r>
              <a:rPr lang="fr-FR" sz="1372" b="1" dirty="0">
                <a:solidFill>
                  <a:srgbClr val="FF0000"/>
                </a:solidFill>
                <a:latin typeface="Arial" panose="020B0604020202020204" pitchFamily="34" charset="0"/>
                <a:cs typeface="Arial" panose="020B0604020202020204" pitchFamily="34" charset="0"/>
              </a:rPr>
              <a:t>Non</a:t>
            </a:r>
            <a:r>
              <a:rPr lang="fr-FR" sz="1372" dirty="0">
                <a:latin typeface="Arial" panose="020B0604020202020204" pitchFamily="34" charset="0"/>
                <a:cs typeface="Arial" panose="020B0604020202020204" pitchFamily="34" charset="0"/>
              </a:rPr>
              <a:t>, aucune date n’est fixée pour cet objectif.</a:t>
            </a:r>
          </a:p>
        </p:txBody>
      </p:sp>
    </p:spTree>
    <p:extLst>
      <p:ext uri="{BB962C8B-B14F-4D97-AF65-F5344CB8AC3E}">
        <p14:creationId xmlns:p14="http://schemas.microsoft.com/office/powerpoint/2010/main" val="169574922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814671"/>
            <a:ext cx="8065294" cy="443198"/>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Exercice : Est-ce une action SMART ?</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Comment créer des actions SMART</a:t>
            </a:r>
          </a:p>
        </p:txBody>
      </p:sp>
      <p:sp>
        <p:nvSpPr>
          <p:cNvPr id="3" name="TextBox 2">
            <a:extLst>
              <a:ext uri="{FF2B5EF4-FFF2-40B4-BE49-F238E27FC236}">
                <a16:creationId xmlns:a16="http://schemas.microsoft.com/office/drawing/2014/main" id="{6A53934B-2C28-5D41-93D3-E7B4CF140DBE}"/>
              </a:ext>
            </a:extLst>
          </p:cNvPr>
          <p:cNvSpPr txBox="1"/>
          <p:nvPr/>
        </p:nvSpPr>
        <p:spPr>
          <a:xfrm>
            <a:off x="448073" y="1444677"/>
            <a:ext cx="8303159" cy="482568"/>
          </a:xfrm>
          <a:prstGeom prst="rect">
            <a:avLst/>
          </a:prstGeom>
        </p:spPr>
        <p:txBody>
          <a:bodyPr vert="horz" wrap="square" lIns="0" tIns="0" rIns="0" bIns="0" rtlCol="0">
            <a:spAutoFit/>
          </a:bodyPr>
          <a:lstStyle/>
          <a:p>
            <a:r>
              <a:rPr lang="fr-FR" sz="1568" b="1" dirty="0">
                <a:latin typeface="Arial" panose="020B0604020202020204" pitchFamily="34" charset="0"/>
                <a:cs typeface="Arial" panose="020B0604020202020204" pitchFamily="34" charset="0"/>
              </a:rPr>
              <a:t>Exemple d’action 2 </a:t>
            </a:r>
            <a:r>
              <a:rPr lang="fr-FR" sz="1568" dirty="0">
                <a:latin typeface="Arial" panose="020B0604020202020204" pitchFamily="34" charset="0"/>
                <a:cs typeface="Arial" panose="020B0604020202020204" pitchFamily="34" charset="0"/>
              </a:rPr>
              <a:t>: Le personnel cadre du district doit accomplir la formation à la carte de score d’ici le 31 décembre 2021.</a:t>
            </a:r>
          </a:p>
        </p:txBody>
      </p:sp>
      <p:sp>
        <p:nvSpPr>
          <p:cNvPr id="4" name="Rectangle 3">
            <a:extLst>
              <a:ext uri="{FF2B5EF4-FFF2-40B4-BE49-F238E27FC236}">
                <a16:creationId xmlns:a16="http://schemas.microsoft.com/office/drawing/2014/main" id="{4095C364-E3A0-0E4F-A529-B3206C67A84A}"/>
              </a:ext>
            </a:extLst>
          </p:cNvPr>
          <p:cNvSpPr/>
          <p:nvPr/>
        </p:nvSpPr>
        <p:spPr>
          <a:xfrm>
            <a:off x="448072" y="2168644"/>
            <a:ext cx="8214651" cy="413343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729D8814-39AA-E241-A1CF-43FA9EF1B929}"/>
              </a:ext>
            </a:extLst>
          </p:cNvPr>
          <p:cNvGrpSpPr/>
          <p:nvPr/>
        </p:nvGrpSpPr>
        <p:grpSpPr>
          <a:xfrm>
            <a:off x="560867" y="2290343"/>
            <a:ext cx="2857756" cy="3927544"/>
            <a:chOff x="572293" y="1986490"/>
            <a:chExt cx="1439863" cy="4109350"/>
          </a:xfrm>
        </p:grpSpPr>
        <p:grpSp>
          <p:nvGrpSpPr>
            <p:cNvPr id="10" name="Group 10">
              <a:extLst>
                <a:ext uri="{FF2B5EF4-FFF2-40B4-BE49-F238E27FC236}">
                  <a16:creationId xmlns:a16="http://schemas.microsoft.com/office/drawing/2014/main" id="{E02AE22C-5EEB-1645-A7CE-F54EEAC95B4D}"/>
                </a:ext>
              </a:extLst>
            </p:cNvPr>
            <p:cNvGrpSpPr>
              <a:grpSpLocks/>
            </p:cNvGrpSpPr>
            <p:nvPr>
              <p:custDataLst>
                <p:tags r:id="rId1"/>
              </p:custDataLst>
            </p:nvPr>
          </p:nvGrpSpPr>
          <p:grpSpPr bwMode="auto">
            <a:xfrm>
              <a:off x="572293" y="5511640"/>
              <a:ext cx="1439863" cy="584200"/>
              <a:chOff x="352" y="3175"/>
              <a:chExt cx="737" cy="335"/>
            </a:xfrm>
            <a:solidFill>
              <a:schemeClr val="accent3"/>
            </a:solidFill>
            <a:effectLst/>
          </p:grpSpPr>
          <p:sp>
            <p:nvSpPr>
              <p:cNvPr id="11" name="Freeform 12">
                <a:extLst>
                  <a:ext uri="{FF2B5EF4-FFF2-40B4-BE49-F238E27FC236}">
                    <a16:creationId xmlns:a16="http://schemas.microsoft.com/office/drawing/2014/main" id="{79953400-56EC-A245-9C94-F6B6B116AFB3}"/>
                  </a:ext>
                </a:extLst>
              </p:cNvPr>
              <p:cNvSpPr>
                <a:spLocks/>
              </p:cNvSpPr>
              <p:nvPr>
                <p:custDataLst>
                  <p:tags r:id="rId14"/>
                </p:custDataLst>
              </p:nvPr>
            </p:nvSpPr>
            <p:spPr bwMode="gray">
              <a:xfrm>
                <a:off x="352" y="3175"/>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endParaRPr lang="en-US" sz="1372">
                  <a:solidFill>
                    <a:schemeClr val="bg1"/>
                  </a:solidFill>
                </a:endParaRPr>
              </a:p>
            </p:txBody>
          </p:sp>
          <p:sp>
            <p:nvSpPr>
              <p:cNvPr id="12" name="Rectangle 13">
                <a:extLst>
                  <a:ext uri="{FF2B5EF4-FFF2-40B4-BE49-F238E27FC236}">
                    <a16:creationId xmlns:a16="http://schemas.microsoft.com/office/drawing/2014/main" id="{36188C70-F200-964E-A28E-34C9B4AD6F5F}"/>
                  </a:ext>
                </a:extLst>
              </p:cNvPr>
              <p:cNvSpPr>
                <a:spLocks noChangeArrowheads="1"/>
              </p:cNvSpPr>
              <p:nvPr>
                <p:custDataLst>
                  <p:tags r:id="rId15"/>
                </p:custDataLst>
              </p:nvPr>
            </p:nvSpPr>
            <p:spPr bwMode="gray">
              <a:xfrm>
                <a:off x="384" y="3194"/>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eaLnBrk="1" hangingPunct="1">
                  <a:buClr>
                    <a:srgbClr val="352A49"/>
                  </a:buClr>
                  <a:buSzPct val="80000"/>
                  <a:buFont typeface="Wingdings" pitchFamily="2" charset="2"/>
                  <a:buNone/>
                </a:pPr>
                <a:r>
                  <a:rPr lang="fr-FR" sz="1372" dirty="0">
                    <a:solidFill>
                      <a:schemeClr val="bg1"/>
                    </a:solidFill>
                    <a:cs typeface="Arial" charset="0"/>
                  </a:rPr>
                  <a:t>Est-ce une action définie dans le temps ?</a:t>
                </a:r>
              </a:p>
            </p:txBody>
          </p:sp>
        </p:grpSp>
        <p:grpSp>
          <p:nvGrpSpPr>
            <p:cNvPr id="13" name="Group 13">
              <a:extLst>
                <a:ext uri="{FF2B5EF4-FFF2-40B4-BE49-F238E27FC236}">
                  <a16:creationId xmlns:a16="http://schemas.microsoft.com/office/drawing/2014/main" id="{32DFD23C-FFFD-CE43-B1E9-46F0E61F7178}"/>
                </a:ext>
              </a:extLst>
            </p:cNvPr>
            <p:cNvGrpSpPr>
              <a:grpSpLocks/>
            </p:cNvGrpSpPr>
            <p:nvPr>
              <p:custDataLst>
                <p:tags r:id="rId2"/>
              </p:custDataLst>
            </p:nvPr>
          </p:nvGrpSpPr>
          <p:grpSpPr bwMode="auto">
            <a:xfrm>
              <a:off x="572293" y="2868969"/>
              <a:ext cx="1439863" cy="582613"/>
              <a:chOff x="352" y="1612"/>
              <a:chExt cx="737" cy="335"/>
            </a:xfrm>
            <a:solidFill>
              <a:schemeClr val="accent3"/>
            </a:solidFill>
            <a:effectLst>
              <a:outerShdw blurRad="50800" dist="38100" dir="2700000" algn="tl" rotWithShape="0">
                <a:prstClr val="black">
                  <a:alpha val="40000"/>
                </a:prstClr>
              </a:outerShdw>
            </a:effectLst>
          </p:grpSpPr>
          <p:sp>
            <p:nvSpPr>
              <p:cNvPr id="14" name="Freeform 15">
                <a:extLst>
                  <a:ext uri="{FF2B5EF4-FFF2-40B4-BE49-F238E27FC236}">
                    <a16:creationId xmlns:a16="http://schemas.microsoft.com/office/drawing/2014/main" id="{D8BF472B-607F-E240-9BFB-B9551073B527}"/>
                  </a:ext>
                </a:extLst>
              </p:cNvPr>
              <p:cNvSpPr>
                <a:spLocks/>
              </p:cNvSpPr>
              <p:nvPr>
                <p:custDataLst>
                  <p:tags r:id="rId12"/>
                </p:custDataLst>
              </p:nvPr>
            </p:nvSpPr>
            <p:spPr bwMode="gray">
              <a:xfrm>
                <a:off x="352" y="1612"/>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endParaRPr lang="en-US" sz="1372">
                  <a:solidFill>
                    <a:schemeClr val="bg1"/>
                  </a:solidFill>
                </a:endParaRPr>
              </a:p>
            </p:txBody>
          </p:sp>
          <p:sp>
            <p:nvSpPr>
              <p:cNvPr id="20" name="Rectangle 16">
                <a:extLst>
                  <a:ext uri="{FF2B5EF4-FFF2-40B4-BE49-F238E27FC236}">
                    <a16:creationId xmlns:a16="http://schemas.microsoft.com/office/drawing/2014/main" id="{9B6CD356-AE4E-AF43-A5AA-406248F71AB0}"/>
                  </a:ext>
                </a:extLst>
              </p:cNvPr>
              <p:cNvSpPr>
                <a:spLocks noChangeArrowheads="1"/>
              </p:cNvSpPr>
              <p:nvPr>
                <p:custDataLst>
                  <p:tags r:id="rId13"/>
                </p:custDataLst>
              </p:nvPr>
            </p:nvSpPr>
            <p:spPr bwMode="gray">
              <a:xfrm>
                <a:off x="384" y="1631"/>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eaLnBrk="1" hangingPunct="1">
                  <a:buClr>
                    <a:srgbClr val="352A49"/>
                  </a:buClr>
                  <a:buSzPct val="80000"/>
                  <a:buFont typeface="Wingdings" pitchFamily="2" charset="2"/>
                  <a:buNone/>
                </a:pPr>
                <a:r>
                  <a:rPr lang="fr-FR" sz="1372" dirty="0">
                    <a:solidFill>
                      <a:schemeClr val="bg1"/>
                    </a:solidFill>
                    <a:cs typeface="Arial" charset="0"/>
                  </a:rPr>
                  <a:t>Est-ce une action mesurable ?</a:t>
                </a:r>
              </a:p>
            </p:txBody>
          </p:sp>
        </p:grpSp>
        <p:grpSp>
          <p:nvGrpSpPr>
            <p:cNvPr id="21" name="Group 16">
              <a:extLst>
                <a:ext uri="{FF2B5EF4-FFF2-40B4-BE49-F238E27FC236}">
                  <a16:creationId xmlns:a16="http://schemas.microsoft.com/office/drawing/2014/main" id="{A52A4ECF-2245-814C-8506-C7D5DDCE4EFB}"/>
                </a:ext>
              </a:extLst>
            </p:cNvPr>
            <p:cNvGrpSpPr>
              <a:grpSpLocks/>
            </p:cNvGrpSpPr>
            <p:nvPr>
              <p:custDataLst>
                <p:tags r:id="rId3"/>
              </p:custDataLst>
            </p:nvPr>
          </p:nvGrpSpPr>
          <p:grpSpPr bwMode="auto">
            <a:xfrm>
              <a:off x="572293" y="3749861"/>
              <a:ext cx="1439863" cy="584200"/>
              <a:chOff x="352" y="2071"/>
              <a:chExt cx="737" cy="335"/>
            </a:xfrm>
            <a:solidFill>
              <a:schemeClr val="accent3"/>
            </a:solidFill>
            <a:effectLst>
              <a:outerShdw blurRad="50800" dist="38100" dir="2700000" algn="tl" rotWithShape="0">
                <a:prstClr val="black">
                  <a:alpha val="40000"/>
                </a:prstClr>
              </a:outerShdw>
            </a:effectLst>
          </p:grpSpPr>
          <p:sp>
            <p:nvSpPr>
              <p:cNvPr id="22" name="Freeform 19">
                <a:extLst>
                  <a:ext uri="{FF2B5EF4-FFF2-40B4-BE49-F238E27FC236}">
                    <a16:creationId xmlns:a16="http://schemas.microsoft.com/office/drawing/2014/main" id="{83B8AE07-AB4F-4B43-A936-60DF583BDD40}"/>
                  </a:ext>
                </a:extLst>
              </p:cNvPr>
              <p:cNvSpPr>
                <a:spLocks/>
              </p:cNvSpPr>
              <p:nvPr>
                <p:custDataLst>
                  <p:tags r:id="rId10"/>
                </p:custDataLst>
              </p:nvPr>
            </p:nvSpPr>
            <p:spPr bwMode="gray">
              <a:xfrm>
                <a:off x="352" y="2071"/>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endParaRPr lang="en-US" sz="1372">
                  <a:solidFill>
                    <a:schemeClr val="bg1"/>
                  </a:solidFill>
                </a:endParaRPr>
              </a:p>
            </p:txBody>
          </p:sp>
          <p:sp>
            <p:nvSpPr>
              <p:cNvPr id="23" name="Rectangle 20">
                <a:extLst>
                  <a:ext uri="{FF2B5EF4-FFF2-40B4-BE49-F238E27FC236}">
                    <a16:creationId xmlns:a16="http://schemas.microsoft.com/office/drawing/2014/main" id="{4094F077-A32B-5749-8386-E09AD3B9B108}"/>
                  </a:ext>
                </a:extLst>
              </p:cNvPr>
              <p:cNvSpPr>
                <a:spLocks noChangeArrowheads="1"/>
              </p:cNvSpPr>
              <p:nvPr>
                <p:custDataLst>
                  <p:tags r:id="rId11"/>
                </p:custDataLst>
              </p:nvPr>
            </p:nvSpPr>
            <p:spPr bwMode="gray">
              <a:xfrm>
                <a:off x="384" y="2090"/>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indent="0">
                  <a:buClr>
                    <a:srgbClr val="352A49"/>
                  </a:buClr>
                  <a:buSzPct val="80000"/>
                </a:pPr>
                <a:r>
                  <a:rPr lang="fr-FR" sz="1372" dirty="0">
                    <a:solidFill>
                      <a:schemeClr val="bg1"/>
                    </a:solidFill>
                    <a:cs typeface="Arial" charset="0"/>
                  </a:rPr>
                  <a:t>Est-ce une action accessible ?</a:t>
                </a:r>
              </a:p>
            </p:txBody>
          </p:sp>
        </p:grpSp>
        <p:grpSp>
          <p:nvGrpSpPr>
            <p:cNvPr id="24" name="Group 23">
              <a:extLst>
                <a:ext uri="{FF2B5EF4-FFF2-40B4-BE49-F238E27FC236}">
                  <a16:creationId xmlns:a16="http://schemas.microsoft.com/office/drawing/2014/main" id="{C6C559A5-DFA6-F04C-A0FF-C5E884C71633}"/>
                </a:ext>
              </a:extLst>
            </p:cNvPr>
            <p:cNvGrpSpPr>
              <a:grpSpLocks/>
            </p:cNvGrpSpPr>
            <p:nvPr>
              <p:custDataLst>
                <p:tags r:id="rId4"/>
              </p:custDataLst>
            </p:nvPr>
          </p:nvGrpSpPr>
          <p:grpSpPr bwMode="auto">
            <a:xfrm>
              <a:off x="572293" y="4630752"/>
              <a:ext cx="1439863" cy="584200"/>
              <a:chOff x="352" y="2702"/>
              <a:chExt cx="737" cy="335"/>
            </a:xfrm>
            <a:solidFill>
              <a:schemeClr val="accent3"/>
            </a:solidFill>
            <a:effectLst>
              <a:outerShdw blurRad="50800" dist="38100" dir="2700000" algn="tl" rotWithShape="0">
                <a:prstClr val="black">
                  <a:alpha val="40000"/>
                </a:prstClr>
              </a:outerShdw>
            </a:effectLst>
          </p:grpSpPr>
          <p:sp>
            <p:nvSpPr>
              <p:cNvPr id="25" name="Freeform 23">
                <a:extLst>
                  <a:ext uri="{FF2B5EF4-FFF2-40B4-BE49-F238E27FC236}">
                    <a16:creationId xmlns:a16="http://schemas.microsoft.com/office/drawing/2014/main" id="{5EE1CC53-2E09-E140-A7B1-FDE023481FF0}"/>
                  </a:ext>
                </a:extLst>
              </p:cNvPr>
              <p:cNvSpPr>
                <a:spLocks/>
              </p:cNvSpPr>
              <p:nvPr>
                <p:custDataLst>
                  <p:tags r:id="rId8"/>
                </p:custDataLst>
              </p:nvPr>
            </p:nvSpPr>
            <p:spPr bwMode="gray">
              <a:xfrm>
                <a:off x="352" y="2702"/>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endParaRPr lang="en-US" sz="1372">
                  <a:solidFill>
                    <a:schemeClr val="bg1"/>
                  </a:solidFill>
                </a:endParaRPr>
              </a:p>
            </p:txBody>
          </p:sp>
          <p:sp>
            <p:nvSpPr>
              <p:cNvPr id="26" name="Rectangle 24">
                <a:extLst>
                  <a:ext uri="{FF2B5EF4-FFF2-40B4-BE49-F238E27FC236}">
                    <a16:creationId xmlns:a16="http://schemas.microsoft.com/office/drawing/2014/main" id="{A8B27CBD-0DD4-0C46-A82F-B12DE33912F7}"/>
                  </a:ext>
                </a:extLst>
              </p:cNvPr>
              <p:cNvSpPr>
                <a:spLocks noChangeArrowheads="1"/>
              </p:cNvSpPr>
              <p:nvPr>
                <p:custDataLst>
                  <p:tags r:id="rId9"/>
                </p:custDataLst>
              </p:nvPr>
            </p:nvSpPr>
            <p:spPr bwMode="gray">
              <a:xfrm>
                <a:off x="384" y="2721"/>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indent="0">
                  <a:lnSpc>
                    <a:spcPct val="90000"/>
                  </a:lnSpc>
                  <a:buClr>
                    <a:srgbClr val="352A49"/>
                  </a:buClr>
                  <a:buSzPct val="80000"/>
                </a:pPr>
                <a:r>
                  <a:rPr lang="fr-FR" sz="1372" dirty="0">
                    <a:solidFill>
                      <a:schemeClr val="bg1"/>
                    </a:solidFill>
                    <a:cs typeface="Arial" charset="0"/>
                  </a:rPr>
                  <a:t>Est-ce une action axée sur les résultats ?</a:t>
                </a:r>
              </a:p>
            </p:txBody>
          </p:sp>
        </p:grpSp>
        <p:grpSp>
          <p:nvGrpSpPr>
            <p:cNvPr id="27" name="Group 22">
              <a:extLst>
                <a:ext uri="{FF2B5EF4-FFF2-40B4-BE49-F238E27FC236}">
                  <a16:creationId xmlns:a16="http://schemas.microsoft.com/office/drawing/2014/main" id="{0F93C153-97CD-6442-AB46-43F921610BE8}"/>
                </a:ext>
              </a:extLst>
            </p:cNvPr>
            <p:cNvGrpSpPr>
              <a:grpSpLocks/>
            </p:cNvGrpSpPr>
            <p:nvPr>
              <p:custDataLst>
                <p:tags r:id="rId5"/>
              </p:custDataLst>
            </p:nvPr>
          </p:nvGrpSpPr>
          <p:grpSpPr bwMode="auto">
            <a:xfrm>
              <a:off x="572293" y="1986490"/>
              <a:ext cx="1439863" cy="584200"/>
              <a:chOff x="352" y="975"/>
              <a:chExt cx="737" cy="335"/>
            </a:xfrm>
            <a:solidFill>
              <a:schemeClr val="accent3"/>
            </a:solidFill>
            <a:effectLst>
              <a:outerShdw blurRad="50800" dist="38100" dir="2700000" algn="tl" rotWithShape="0">
                <a:prstClr val="black">
                  <a:alpha val="40000"/>
                </a:prstClr>
              </a:outerShdw>
            </a:effectLst>
          </p:grpSpPr>
          <p:sp>
            <p:nvSpPr>
              <p:cNvPr id="28" name="Freeform 27">
                <a:extLst>
                  <a:ext uri="{FF2B5EF4-FFF2-40B4-BE49-F238E27FC236}">
                    <a16:creationId xmlns:a16="http://schemas.microsoft.com/office/drawing/2014/main" id="{4C9BDA27-AB9D-5445-88C0-41DC02E952F8}"/>
                  </a:ext>
                </a:extLst>
              </p:cNvPr>
              <p:cNvSpPr>
                <a:spLocks/>
              </p:cNvSpPr>
              <p:nvPr>
                <p:custDataLst>
                  <p:tags r:id="rId6"/>
                </p:custDataLst>
              </p:nvPr>
            </p:nvSpPr>
            <p:spPr bwMode="gray">
              <a:xfrm>
                <a:off x="352" y="975"/>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endParaRPr lang="en-US" sz="1372">
                  <a:solidFill>
                    <a:schemeClr val="bg1"/>
                  </a:solidFill>
                </a:endParaRPr>
              </a:p>
            </p:txBody>
          </p:sp>
          <p:sp>
            <p:nvSpPr>
              <p:cNvPr id="29" name="Rectangle 28">
                <a:extLst>
                  <a:ext uri="{FF2B5EF4-FFF2-40B4-BE49-F238E27FC236}">
                    <a16:creationId xmlns:a16="http://schemas.microsoft.com/office/drawing/2014/main" id="{4B781851-C051-5147-B4DF-D066F8E963C9}"/>
                  </a:ext>
                </a:extLst>
              </p:cNvPr>
              <p:cNvSpPr>
                <a:spLocks noChangeArrowheads="1"/>
              </p:cNvSpPr>
              <p:nvPr>
                <p:custDataLst>
                  <p:tags r:id="rId7"/>
                </p:custDataLst>
              </p:nvPr>
            </p:nvSpPr>
            <p:spPr bwMode="gray">
              <a:xfrm>
                <a:off x="384" y="994"/>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indent="0">
                  <a:buClr>
                    <a:srgbClr val="352A49"/>
                  </a:buClr>
                  <a:buSzPct val="80000"/>
                </a:pPr>
                <a:r>
                  <a:rPr lang="fr-FR" sz="1372" dirty="0">
                    <a:solidFill>
                      <a:schemeClr val="bg1"/>
                    </a:solidFill>
                    <a:cs typeface="Arial" charset="0"/>
                  </a:rPr>
                  <a:t>Est-ce une action spécifique ?</a:t>
                </a:r>
              </a:p>
            </p:txBody>
          </p:sp>
        </p:grpSp>
      </p:grpSp>
      <p:sp>
        <p:nvSpPr>
          <p:cNvPr id="6" name="TextBox 5">
            <a:extLst>
              <a:ext uri="{FF2B5EF4-FFF2-40B4-BE49-F238E27FC236}">
                <a16:creationId xmlns:a16="http://schemas.microsoft.com/office/drawing/2014/main" id="{2B453CDD-E259-B346-B9BD-4F55B0AC9B50}"/>
              </a:ext>
            </a:extLst>
          </p:cNvPr>
          <p:cNvSpPr txBox="1"/>
          <p:nvPr/>
        </p:nvSpPr>
        <p:spPr>
          <a:xfrm>
            <a:off x="3673083" y="2322012"/>
            <a:ext cx="4502846" cy="422284"/>
          </a:xfrm>
          <a:prstGeom prst="rect">
            <a:avLst/>
          </a:prstGeom>
        </p:spPr>
        <p:txBody>
          <a:bodyPr vert="horz" wrap="square" lIns="0" tIns="0" rIns="0" bIns="0" rtlCol="0">
            <a:spAutoFit/>
          </a:bodyPr>
          <a:lstStyle/>
          <a:p>
            <a:r>
              <a:rPr lang="fr-FR" sz="1372" b="1" dirty="0">
                <a:solidFill>
                  <a:srgbClr val="FF0000"/>
                </a:solidFill>
                <a:latin typeface="Arial" panose="020B0604020202020204" pitchFamily="34" charset="0"/>
                <a:cs typeface="Arial" panose="020B0604020202020204" pitchFamily="34" charset="0"/>
              </a:rPr>
              <a:t>Non</a:t>
            </a:r>
            <a:r>
              <a:rPr lang="fr-FR" sz="1372" dirty="0">
                <a:latin typeface="Arial" panose="020B0604020202020204" pitchFamily="34" charset="0"/>
                <a:cs typeface="Arial" panose="020B0604020202020204" pitchFamily="34" charset="0"/>
              </a:rPr>
              <a:t>, elle ne spécifie pas le type de formation, les districts concernés, ni les responsables de la formation.</a:t>
            </a:r>
          </a:p>
        </p:txBody>
      </p:sp>
      <p:sp>
        <p:nvSpPr>
          <p:cNvPr id="30" name="TextBox 29">
            <a:extLst>
              <a:ext uri="{FF2B5EF4-FFF2-40B4-BE49-F238E27FC236}">
                <a16:creationId xmlns:a16="http://schemas.microsoft.com/office/drawing/2014/main" id="{D07F207A-0852-E148-863D-BCD9E235D59B}"/>
              </a:ext>
            </a:extLst>
          </p:cNvPr>
          <p:cNvSpPr txBox="1"/>
          <p:nvPr/>
        </p:nvSpPr>
        <p:spPr>
          <a:xfrm>
            <a:off x="3673083" y="3251815"/>
            <a:ext cx="4502846" cy="422284"/>
          </a:xfrm>
          <a:prstGeom prst="rect">
            <a:avLst/>
          </a:prstGeom>
        </p:spPr>
        <p:txBody>
          <a:bodyPr vert="horz" wrap="square" lIns="0" tIns="0" rIns="0" bIns="0" rtlCol="0">
            <a:spAutoFit/>
          </a:bodyPr>
          <a:lstStyle/>
          <a:p>
            <a:r>
              <a:rPr lang="fr-FR" sz="1372" b="1" dirty="0">
                <a:solidFill>
                  <a:srgbClr val="FF0000"/>
                </a:solidFill>
                <a:latin typeface="Arial" panose="020B0604020202020204" pitchFamily="34" charset="0"/>
                <a:cs typeface="Arial" panose="020B0604020202020204" pitchFamily="34" charset="0"/>
              </a:rPr>
              <a:t>Non</a:t>
            </a:r>
            <a:r>
              <a:rPr lang="fr-FR" sz="1372" dirty="0">
                <a:latin typeface="Arial" panose="020B0604020202020204" pitchFamily="34" charset="0"/>
                <a:cs typeface="Arial" panose="020B0604020202020204" pitchFamily="34" charset="0"/>
              </a:rPr>
              <a:t>, elle ne précise pas le nombre d’agents à former ni le nombre de formations. </a:t>
            </a:r>
          </a:p>
        </p:txBody>
      </p:sp>
      <p:sp>
        <p:nvSpPr>
          <p:cNvPr id="31" name="TextBox 30">
            <a:extLst>
              <a:ext uri="{FF2B5EF4-FFF2-40B4-BE49-F238E27FC236}">
                <a16:creationId xmlns:a16="http://schemas.microsoft.com/office/drawing/2014/main" id="{867EBE2B-13C7-EA42-B1DD-6652B61A054E}"/>
              </a:ext>
            </a:extLst>
          </p:cNvPr>
          <p:cNvSpPr txBox="1"/>
          <p:nvPr/>
        </p:nvSpPr>
        <p:spPr>
          <a:xfrm>
            <a:off x="3673083" y="4129788"/>
            <a:ext cx="4502846" cy="211143"/>
          </a:xfrm>
          <a:prstGeom prst="rect">
            <a:avLst/>
          </a:prstGeom>
        </p:spPr>
        <p:txBody>
          <a:bodyPr vert="horz" wrap="square" lIns="0" tIns="0" rIns="0" bIns="0" rtlCol="0">
            <a:spAutoFit/>
          </a:bodyPr>
          <a:lstStyle/>
          <a:p>
            <a:r>
              <a:rPr lang="fr-FR" sz="1372" b="1" dirty="0">
                <a:solidFill>
                  <a:srgbClr val="00B050"/>
                </a:solidFill>
                <a:latin typeface="Arial" panose="020B0604020202020204" pitchFamily="34" charset="0"/>
                <a:cs typeface="Arial" panose="020B0604020202020204" pitchFamily="34" charset="0"/>
              </a:rPr>
              <a:t>Oui</a:t>
            </a:r>
            <a:r>
              <a:rPr lang="fr-FR" sz="1372" dirty="0">
                <a:latin typeface="Arial" panose="020B0604020202020204" pitchFamily="34" charset="0"/>
                <a:cs typeface="Arial" panose="020B0604020202020204" pitchFamily="34" charset="0"/>
              </a:rPr>
              <a:t>, la formation de personnel est un objectif réaliste.</a:t>
            </a:r>
          </a:p>
        </p:txBody>
      </p:sp>
      <p:sp>
        <p:nvSpPr>
          <p:cNvPr id="32" name="TextBox 31">
            <a:extLst>
              <a:ext uri="{FF2B5EF4-FFF2-40B4-BE49-F238E27FC236}">
                <a16:creationId xmlns:a16="http://schemas.microsoft.com/office/drawing/2014/main" id="{7E4EA0E3-E650-4248-B041-D9002784EA4F}"/>
              </a:ext>
            </a:extLst>
          </p:cNvPr>
          <p:cNvSpPr txBox="1"/>
          <p:nvPr/>
        </p:nvSpPr>
        <p:spPr>
          <a:xfrm>
            <a:off x="3673083" y="4916345"/>
            <a:ext cx="4569573" cy="633443"/>
          </a:xfrm>
          <a:prstGeom prst="rect">
            <a:avLst/>
          </a:prstGeom>
        </p:spPr>
        <p:txBody>
          <a:bodyPr vert="horz" wrap="square" lIns="0" tIns="0" rIns="0" bIns="0" rtlCol="0">
            <a:spAutoFit/>
          </a:bodyPr>
          <a:lstStyle/>
          <a:p>
            <a:r>
              <a:rPr lang="fr-FR" sz="1372" b="1" dirty="0">
                <a:solidFill>
                  <a:srgbClr val="00B050"/>
                </a:solidFill>
                <a:latin typeface="Arial" panose="020B0604020202020204" pitchFamily="34" charset="0"/>
                <a:cs typeface="Arial" panose="020B0604020202020204" pitchFamily="34" charset="0"/>
              </a:rPr>
              <a:t>Oui</a:t>
            </a:r>
            <a:r>
              <a:rPr lang="fr-FR" sz="1372" dirty="0">
                <a:latin typeface="Arial" panose="020B0604020202020204" pitchFamily="34" charset="0"/>
                <a:cs typeface="Arial" panose="020B0604020202020204" pitchFamily="34" charset="0"/>
              </a:rPr>
              <a:t>, mais l’objectif de la formation pourrait être précisé (par ex., améliorer la prise de décision basée sur les données).</a:t>
            </a:r>
          </a:p>
        </p:txBody>
      </p:sp>
      <p:sp>
        <p:nvSpPr>
          <p:cNvPr id="33" name="TextBox 32">
            <a:extLst>
              <a:ext uri="{FF2B5EF4-FFF2-40B4-BE49-F238E27FC236}">
                <a16:creationId xmlns:a16="http://schemas.microsoft.com/office/drawing/2014/main" id="{6ED17025-BB59-E845-B029-5B4B420F212D}"/>
              </a:ext>
            </a:extLst>
          </p:cNvPr>
          <p:cNvSpPr txBox="1"/>
          <p:nvPr/>
        </p:nvSpPr>
        <p:spPr>
          <a:xfrm>
            <a:off x="3673083" y="5727568"/>
            <a:ext cx="4502846" cy="211143"/>
          </a:xfrm>
          <a:prstGeom prst="rect">
            <a:avLst/>
          </a:prstGeom>
        </p:spPr>
        <p:txBody>
          <a:bodyPr vert="horz" wrap="square" lIns="0" tIns="0" rIns="0" bIns="0" rtlCol="0">
            <a:spAutoFit/>
          </a:bodyPr>
          <a:lstStyle/>
          <a:p>
            <a:r>
              <a:rPr lang="fr-FR" sz="1372" b="1" dirty="0">
                <a:solidFill>
                  <a:srgbClr val="00B050"/>
                </a:solidFill>
                <a:latin typeface="Arial" panose="020B0604020202020204" pitchFamily="34" charset="0"/>
                <a:cs typeface="Arial" panose="020B0604020202020204" pitchFamily="34" charset="0"/>
              </a:rPr>
              <a:t>Oui</a:t>
            </a:r>
            <a:r>
              <a:rPr lang="fr-FR" sz="1372" dirty="0">
                <a:latin typeface="Arial" panose="020B0604020202020204" pitchFamily="34" charset="0"/>
                <a:cs typeface="Arial" panose="020B0604020202020204" pitchFamily="34" charset="0"/>
              </a:rPr>
              <a:t>, la date est spécifiée.</a:t>
            </a:r>
          </a:p>
        </p:txBody>
      </p:sp>
    </p:spTree>
    <p:extLst>
      <p:ext uri="{BB962C8B-B14F-4D97-AF65-F5344CB8AC3E}">
        <p14:creationId xmlns:p14="http://schemas.microsoft.com/office/powerpoint/2010/main" val="39181570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443198"/>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Exercice : Est-ce une action SMART ?</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Comment créer des actions SMART</a:t>
            </a:r>
          </a:p>
        </p:txBody>
      </p:sp>
      <p:sp>
        <p:nvSpPr>
          <p:cNvPr id="3" name="TextBox 2">
            <a:extLst>
              <a:ext uri="{FF2B5EF4-FFF2-40B4-BE49-F238E27FC236}">
                <a16:creationId xmlns:a16="http://schemas.microsoft.com/office/drawing/2014/main" id="{6A53934B-2C28-5D41-93D3-E7B4CF140DBE}"/>
              </a:ext>
            </a:extLst>
          </p:cNvPr>
          <p:cNvSpPr txBox="1"/>
          <p:nvPr/>
        </p:nvSpPr>
        <p:spPr>
          <a:xfrm>
            <a:off x="438737" y="1260897"/>
            <a:ext cx="8382678" cy="723853"/>
          </a:xfrm>
          <a:prstGeom prst="rect">
            <a:avLst/>
          </a:prstGeom>
        </p:spPr>
        <p:txBody>
          <a:bodyPr vert="horz" wrap="square" lIns="0" tIns="0" rIns="0" bIns="0" rtlCol="0">
            <a:spAutoFit/>
          </a:bodyPr>
          <a:lstStyle/>
          <a:p>
            <a:r>
              <a:rPr lang="fr-FR" sz="1568" b="1" dirty="0">
                <a:latin typeface="Arial" panose="020B0604020202020204" pitchFamily="34" charset="0"/>
                <a:cs typeface="Arial" panose="020B0604020202020204" pitchFamily="34" charset="0"/>
              </a:rPr>
              <a:t>Exemple d’action 3 </a:t>
            </a:r>
            <a:r>
              <a:rPr lang="fr-FR" sz="1568" dirty="0">
                <a:latin typeface="Arial" panose="020B0604020202020204" pitchFamily="34" charset="0"/>
                <a:cs typeface="Arial" panose="020B0604020202020204" pitchFamily="34" charset="0"/>
              </a:rPr>
              <a:t>: Les agents de santé communautaire du District A doivent organiser des séances trimestrielles d'information sur la santé dans la communauté, concernant l’importance des visites de soins prénatals dès le début de la grossesse.</a:t>
            </a:r>
          </a:p>
        </p:txBody>
      </p:sp>
      <p:sp>
        <p:nvSpPr>
          <p:cNvPr id="4" name="Rectangle 3">
            <a:extLst>
              <a:ext uri="{FF2B5EF4-FFF2-40B4-BE49-F238E27FC236}">
                <a16:creationId xmlns:a16="http://schemas.microsoft.com/office/drawing/2014/main" id="{4095C364-E3A0-0E4F-A529-B3206C67A84A}"/>
              </a:ext>
            </a:extLst>
          </p:cNvPr>
          <p:cNvSpPr/>
          <p:nvPr/>
        </p:nvSpPr>
        <p:spPr>
          <a:xfrm>
            <a:off x="448072" y="2168644"/>
            <a:ext cx="8214651" cy="413343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729D8814-39AA-E241-A1CF-43FA9EF1B929}"/>
              </a:ext>
            </a:extLst>
          </p:cNvPr>
          <p:cNvGrpSpPr/>
          <p:nvPr/>
        </p:nvGrpSpPr>
        <p:grpSpPr>
          <a:xfrm>
            <a:off x="560867" y="2290343"/>
            <a:ext cx="2857756" cy="3927544"/>
            <a:chOff x="572293" y="1986490"/>
            <a:chExt cx="1439863" cy="4109350"/>
          </a:xfrm>
        </p:grpSpPr>
        <p:grpSp>
          <p:nvGrpSpPr>
            <p:cNvPr id="10" name="Group 10">
              <a:extLst>
                <a:ext uri="{FF2B5EF4-FFF2-40B4-BE49-F238E27FC236}">
                  <a16:creationId xmlns:a16="http://schemas.microsoft.com/office/drawing/2014/main" id="{E02AE22C-5EEB-1645-A7CE-F54EEAC95B4D}"/>
                </a:ext>
              </a:extLst>
            </p:cNvPr>
            <p:cNvGrpSpPr>
              <a:grpSpLocks/>
            </p:cNvGrpSpPr>
            <p:nvPr>
              <p:custDataLst>
                <p:tags r:id="rId1"/>
              </p:custDataLst>
            </p:nvPr>
          </p:nvGrpSpPr>
          <p:grpSpPr bwMode="auto">
            <a:xfrm>
              <a:off x="572293" y="5511640"/>
              <a:ext cx="1439863" cy="584200"/>
              <a:chOff x="352" y="3175"/>
              <a:chExt cx="737" cy="335"/>
            </a:xfrm>
            <a:solidFill>
              <a:schemeClr val="accent3"/>
            </a:solidFill>
            <a:effectLst/>
          </p:grpSpPr>
          <p:sp>
            <p:nvSpPr>
              <p:cNvPr id="11" name="Freeform 12">
                <a:extLst>
                  <a:ext uri="{FF2B5EF4-FFF2-40B4-BE49-F238E27FC236}">
                    <a16:creationId xmlns:a16="http://schemas.microsoft.com/office/drawing/2014/main" id="{79953400-56EC-A245-9C94-F6B6B116AFB3}"/>
                  </a:ext>
                </a:extLst>
              </p:cNvPr>
              <p:cNvSpPr>
                <a:spLocks/>
              </p:cNvSpPr>
              <p:nvPr>
                <p:custDataLst>
                  <p:tags r:id="rId14"/>
                </p:custDataLst>
              </p:nvPr>
            </p:nvSpPr>
            <p:spPr bwMode="gray">
              <a:xfrm>
                <a:off x="352" y="3175"/>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endParaRPr lang="en-US" sz="1372">
                  <a:solidFill>
                    <a:schemeClr val="bg1"/>
                  </a:solidFill>
                </a:endParaRPr>
              </a:p>
            </p:txBody>
          </p:sp>
          <p:sp>
            <p:nvSpPr>
              <p:cNvPr id="12" name="Rectangle 13">
                <a:extLst>
                  <a:ext uri="{FF2B5EF4-FFF2-40B4-BE49-F238E27FC236}">
                    <a16:creationId xmlns:a16="http://schemas.microsoft.com/office/drawing/2014/main" id="{36188C70-F200-964E-A28E-34C9B4AD6F5F}"/>
                  </a:ext>
                </a:extLst>
              </p:cNvPr>
              <p:cNvSpPr>
                <a:spLocks noChangeArrowheads="1"/>
              </p:cNvSpPr>
              <p:nvPr>
                <p:custDataLst>
                  <p:tags r:id="rId15"/>
                </p:custDataLst>
              </p:nvPr>
            </p:nvSpPr>
            <p:spPr bwMode="gray">
              <a:xfrm>
                <a:off x="384" y="3194"/>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eaLnBrk="1" hangingPunct="1">
                  <a:buClr>
                    <a:srgbClr val="352A49"/>
                  </a:buClr>
                  <a:buSzPct val="80000"/>
                  <a:buFont typeface="Wingdings" pitchFamily="2" charset="2"/>
                  <a:buNone/>
                </a:pPr>
                <a:r>
                  <a:rPr lang="fr-FR" sz="1372" dirty="0">
                    <a:solidFill>
                      <a:schemeClr val="bg1"/>
                    </a:solidFill>
                    <a:cs typeface="Arial" charset="0"/>
                  </a:rPr>
                  <a:t>Est-ce une action définie dans le temps ?</a:t>
                </a:r>
              </a:p>
            </p:txBody>
          </p:sp>
        </p:grpSp>
        <p:grpSp>
          <p:nvGrpSpPr>
            <p:cNvPr id="13" name="Group 13">
              <a:extLst>
                <a:ext uri="{FF2B5EF4-FFF2-40B4-BE49-F238E27FC236}">
                  <a16:creationId xmlns:a16="http://schemas.microsoft.com/office/drawing/2014/main" id="{32DFD23C-FFFD-CE43-B1E9-46F0E61F7178}"/>
                </a:ext>
              </a:extLst>
            </p:cNvPr>
            <p:cNvGrpSpPr>
              <a:grpSpLocks/>
            </p:cNvGrpSpPr>
            <p:nvPr>
              <p:custDataLst>
                <p:tags r:id="rId2"/>
              </p:custDataLst>
            </p:nvPr>
          </p:nvGrpSpPr>
          <p:grpSpPr bwMode="auto">
            <a:xfrm>
              <a:off x="572293" y="2868969"/>
              <a:ext cx="1439863" cy="582613"/>
              <a:chOff x="352" y="1612"/>
              <a:chExt cx="737" cy="335"/>
            </a:xfrm>
            <a:solidFill>
              <a:schemeClr val="accent3"/>
            </a:solidFill>
            <a:effectLst>
              <a:outerShdw blurRad="50800" dist="38100" dir="2700000" algn="tl" rotWithShape="0">
                <a:prstClr val="black">
                  <a:alpha val="40000"/>
                </a:prstClr>
              </a:outerShdw>
            </a:effectLst>
          </p:grpSpPr>
          <p:sp>
            <p:nvSpPr>
              <p:cNvPr id="14" name="Freeform 15">
                <a:extLst>
                  <a:ext uri="{FF2B5EF4-FFF2-40B4-BE49-F238E27FC236}">
                    <a16:creationId xmlns:a16="http://schemas.microsoft.com/office/drawing/2014/main" id="{D8BF472B-607F-E240-9BFB-B9551073B527}"/>
                  </a:ext>
                </a:extLst>
              </p:cNvPr>
              <p:cNvSpPr>
                <a:spLocks/>
              </p:cNvSpPr>
              <p:nvPr>
                <p:custDataLst>
                  <p:tags r:id="rId12"/>
                </p:custDataLst>
              </p:nvPr>
            </p:nvSpPr>
            <p:spPr bwMode="gray">
              <a:xfrm>
                <a:off x="352" y="1612"/>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endParaRPr lang="en-US" sz="1372">
                  <a:solidFill>
                    <a:schemeClr val="bg1"/>
                  </a:solidFill>
                </a:endParaRPr>
              </a:p>
            </p:txBody>
          </p:sp>
          <p:sp>
            <p:nvSpPr>
              <p:cNvPr id="20" name="Rectangle 16">
                <a:extLst>
                  <a:ext uri="{FF2B5EF4-FFF2-40B4-BE49-F238E27FC236}">
                    <a16:creationId xmlns:a16="http://schemas.microsoft.com/office/drawing/2014/main" id="{9B6CD356-AE4E-AF43-A5AA-406248F71AB0}"/>
                  </a:ext>
                </a:extLst>
              </p:cNvPr>
              <p:cNvSpPr>
                <a:spLocks noChangeArrowheads="1"/>
              </p:cNvSpPr>
              <p:nvPr>
                <p:custDataLst>
                  <p:tags r:id="rId13"/>
                </p:custDataLst>
              </p:nvPr>
            </p:nvSpPr>
            <p:spPr bwMode="gray">
              <a:xfrm>
                <a:off x="384" y="1631"/>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eaLnBrk="1" hangingPunct="1">
                  <a:buClr>
                    <a:srgbClr val="352A49"/>
                  </a:buClr>
                  <a:buSzPct val="80000"/>
                  <a:buFont typeface="Wingdings" pitchFamily="2" charset="2"/>
                  <a:buNone/>
                </a:pPr>
                <a:r>
                  <a:rPr lang="fr-FR" sz="1372" dirty="0">
                    <a:solidFill>
                      <a:schemeClr val="bg1"/>
                    </a:solidFill>
                    <a:cs typeface="Arial" charset="0"/>
                  </a:rPr>
                  <a:t>Est-ce une action mesurable ?</a:t>
                </a:r>
              </a:p>
            </p:txBody>
          </p:sp>
        </p:grpSp>
        <p:grpSp>
          <p:nvGrpSpPr>
            <p:cNvPr id="21" name="Group 16">
              <a:extLst>
                <a:ext uri="{FF2B5EF4-FFF2-40B4-BE49-F238E27FC236}">
                  <a16:creationId xmlns:a16="http://schemas.microsoft.com/office/drawing/2014/main" id="{A52A4ECF-2245-814C-8506-C7D5DDCE4EFB}"/>
                </a:ext>
              </a:extLst>
            </p:cNvPr>
            <p:cNvGrpSpPr>
              <a:grpSpLocks/>
            </p:cNvGrpSpPr>
            <p:nvPr>
              <p:custDataLst>
                <p:tags r:id="rId3"/>
              </p:custDataLst>
            </p:nvPr>
          </p:nvGrpSpPr>
          <p:grpSpPr bwMode="auto">
            <a:xfrm>
              <a:off x="572293" y="3749861"/>
              <a:ext cx="1439863" cy="584200"/>
              <a:chOff x="352" y="2071"/>
              <a:chExt cx="737" cy="335"/>
            </a:xfrm>
            <a:solidFill>
              <a:schemeClr val="accent3"/>
            </a:solidFill>
            <a:effectLst>
              <a:outerShdw blurRad="50800" dist="38100" dir="2700000" algn="tl" rotWithShape="0">
                <a:prstClr val="black">
                  <a:alpha val="40000"/>
                </a:prstClr>
              </a:outerShdw>
            </a:effectLst>
          </p:grpSpPr>
          <p:sp>
            <p:nvSpPr>
              <p:cNvPr id="22" name="Freeform 19">
                <a:extLst>
                  <a:ext uri="{FF2B5EF4-FFF2-40B4-BE49-F238E27FC236}">
                    <a16:creationId xmlns:a16="http://schemas.microsoft.com/office/drawing/2014/main" id="{83B8AE07-AB4F-4B43-A936-60DF583BDD40}"/>
                  </a:ext>
                </a:extLst>
              </p:cNvPr>
              <p:cNvSpPr>
                <a:spLocks/>
              </p:cNvSpPr>
              <p:nvPr>
                <p:custDataLst>
                  <p:tags r:id="rId10"/>
                </p:custDataLst>
              </p:nvPr>
            </p:nvSpPr>
            <p:spPr bwMode="gray">
              <a:xfrm>
                <a:off x="352" y="2071"/>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endParaRPr lang="en-US" sz="1372">
                  <a:solidFill>
                    <a:schemeClr val="bg1"/>
                  </a:solidFill>
                </a:endParaRPr>
              </a:p>
            </p:txBody>
          </p:sp>
          <p:sp>
            <p:nvSpPr>
              <p:cNvPr id="23" name="Rectangle 20">
                <a:extLst>
                  <a:ext uri="{FF2B5EF4-FFF2-40B4-BE49-F238E27FC236}">
                    <a16:creationId xmlns:a16="http://schemas.microsoft.com/office/drawing/2014/main" id="{4094F077-A32B-5749-8386-E09AD3B9B108}"/>
                  </a:ext>
                </a:extLst>
              </p:cNvPr>
              <p:cNvSpPr>
                <a:spLocks noChangeArrowheads="1"/>
              </p:cNvSpPr>
              <p:nvPr>
                <p:custDataLst>
                  <p:tags r:id="rId11"/>
                </p:custDataLst>
              </p:nvPr>
            </p:nvSpPr>
            <p:spPr bwMode="gray">
              <a:xfrm>
                <a:off x="384" y="2090"/>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indent="0">
                  <a:buClr>
                    <a:srgbClr val="352A49"/>
                  </a:buClr>
                  <a:buSzPct val="80000"/>
                </a:pPr>
                <a:r>
                  <a:rPr lang="fr-FR" sz="1372" dirty="0">
                    <a:solidFill>
                      <a:schemeClr val="bg1"/>
                    </a:solidFill>
                    <a:cs typeface="Arial" charset="0"/>
                  </a:rPr>
                  <a:t>Est-ce une action accessible ?</a:t>
                </a:r>
              </a:p>
            </p:txBody>
          </p:sp>
        </p:grpSp>
        <p:grpSp>
          <p:nvGrpSpPr>
            <p:cNvPr id="24" name="Group 23">
              <a:extLst>
                <a:ext uri="{FF2B5EF4-FFF2-40B4-BE49-F238E27FC236}">
                  <a16:creationId xmlns:a16="http://schemas.microsoft.com/office/drawing/2014/main" id="{C6C559A5-DFA6-F04C-A0FF-C5E884C71633}"/>
                </a:ext>
              </a:extLst>
            </p:cNvPr>
            <p:cNvGrpSpPr>
              <a:grpSpLocks/>
            </p:cNvGrpSpPr>
            <p:nvPr>
              <p:custDataLst>
                <p:tags r:id="rId4"/>
              </p:custDataLst>
            </p:nvPr>
          </p:nvGrpSpPr>
          <p:grpSpPr bwMode="auto">
            <a:xfrm>
              <a:off x="572293" y="4630752"/>
              <a:ext cx="1439863" cy="584200"/>
              <a:chOff x="352" y="2702"/>
              <a:chExt cx="737" cy="335"/>
            </a:xfrm>
            <a:solidFill>
              <a:schemeClr val="accent3"/>
            </a:solidFill>
            <a:effectLst>
              <a:outerShdw blurRad="50800" dist="38100" dir="2700000" algn="tl" rotWithShape="0">
                <a:prstClr val="black">
                  <a:alpha val="40000"/>
                </a:prstClr>
              </a:outerShdw>
            </a:effectLst>
          </p:grpSpPr>
          <p:sp>
            <p:nvSpPr>
              <p:cNvPr id="25" name="Freeform 23">
                <a:extLst>
                  <a:ext uri="{FF2B5EF4-FFF2-40B4-BE49-F238E27FC236}">
                    <a16:creationId xmlns:a16="http://schemas.microsoft.com/office/drawing/2014/main" id="{5EE1CC53-2E09-E140-A7B1-FDE023481FF0}"/>
                  </a:ext>
                </a:extLst>
              </p:cNvPr>
              <p:cNvSpPr>
                <a:spLocks/>
              </p:cNvSpPr>
              <p:nvPr>
                <p:custDataLst>
                  <p:tags r:id="rId8"/>
                </p:custDataLst>
              </p:nvPr>
            </p:nvSpPr>
            <p:spPr bwMode="gray">
              <a:xfrm>
                <a:off x="352" y="2702"/>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endParaRPr lang="en-US" sz="1372">
                  <a:solidFill>
                    <a:schemeClr val="bg1"/>
                  </a:solidFill>
                </a:endParaRPr>
              </a:p>
            </p:txBody>
          </p:sp>
          <p:sp>
            <p:nvSpPr>
              <p:cNvPr id="26" name="Rectangle 24">
                <a:extLst>
                  <a:ext uri="{FF2B5EF4-FFF2-40B4-BE49-F238E27FC236}">
                    <a16:creationId xmlns:a16="http://schemas.microsoft.com/office/drawing/2014/main" id="{A8B27CBD-0DD4-0C46-A82F-B12DE33912F7}"/>
                  </a:ext>
                </a:extLst>
              </p:cNvPr>
              <p:cNvSpPr>
                <a:spLocks noChangeArrowheads="1"/>
              </p:cNvSpPr>
              <p:nvPr>
                <p:custDataLst>
                  <p:tags r:id="rId9"/>
                </p:custDataLst>
              </p:nvPr>
            </p:nvSpPr>
            <p:spPr bwMode="gray">
              <a:xfrm>
                <a:off x="384" y="2721"/>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indent="0">
                  <a:lnSpc>
                    <a:spcPct val="90000"/>
                  </a:lnSpc>
                  <a:buClr>
                    <a:srgbClr val="352A49"/>
                  </a:buClr>
                  <a:buSzPct val="80000"/>
                </a:pPr>
                <a:r>
                  <a:rPr lang="fr-FR" sz="1372" dirty="0">
                    <a:solidFill>
                      <a:schemeClr val="bg1"/>
                    </a:solidFill>
                    <a:cs typeface="Arial" charset="0"/>
                  </a:rPr>
                  <a:t>Est-ce une action axée sur les résultats ?</a:t>
                </a:r>
              </a:p>
            </p:txBody>
          </p:sp>
        </p:grpSp>
        <p:grpSp>
          <p:nvGrpSpPr>
            <p:cNvPr id="27" name="Group 22">
              <a:extLst>
                <a:ext uri="{FF2B5EF4-FFF2-40B4-BE49-F238E27FC236}">
                  <a16:creationId xmlns:a16="http://schemas.microsoft.com/office/drawing/2014/main" id="{0F93C153-97CD-6442-AB46-43F921610BE8}"/>
                </a:ext>
              </a:extLst>
            </p:cNvPr>
            <p:cNvGrpSpPr>
              <a:grpSpLocks/>
            </p:cNvGrpSpPr>
            <p:nvPr>
              <p:custDataLst>
                <p:tags r:id="rId5"/>
              </p:custDataLst>
            </p:nvPr>
          </p:nvGrpSpPr>
          <p:grpSpPr bwMode="auto">
            <a:xfrm>
              <a:off x="572293" y="1986490"/>
              <a:ext cx="1439863" cy="584200"/>
              <a:chOff x="352" y="975"/>
              <a:chExt cx="737" cy="335"/>
            </a:xfrm>
            <a:solidFill>
              <a:schemeClr val="accent3"/>
            </a:solidFill>
            <a:effectLst>
              <a:outerShdw blurRad="50800" dist="38100" dir="2700000" algn="tl" rotWithShape="0">
                <a:prstClr val="black">
                  <a:alpha val="40000"/>
                </a:prstClr>
              </a:outerShdw>
            </a:effectLst>
          </p:grpSpPr>
          <p:sp>
            <p:nvSpPr>
              <p:cNvPr id="28" name="Freeform 27">
                <a:extLst>
                  <a:ext uri="{FF2B5EF4-FFF2-40B4-BE49-F238E27FC236}">
                    <a16:creationId xmlns:a16="http://schemas.microsoft.com/office/drawing/2014/main" id="{4C9BDA27-AB9D-5445-88C0-41DC02E952F8}"/>
                  </a:ext>
                </a:extLst>
              </p:cNvPr>
              <p:cNvSpPr>
                <a:spLocks/>
              </p:cNvSpPr>
              <p:nvPr>
                <p:custDataLst>
                  <p:tags r:id="rId6"/>
                </p:custDataLst>
              </p:nvPr>
            </p:nvSpPr>
            <p:spPr bwMode="gray">
              <a:xfrm>
                <a:off x="352" y="975"/>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endParaRPr lang="en-US" sz="1372">
                  <a:solidFill>
                    <a:schemeClr val="bg1"/>
                  </a:solidFill>
                </a:endParaRPr>
              </a:p>
            </p:txBody>
          </p:sp>
          <p:sp>
            <p:nvSpPr>
              <p:cNvPr id="29" name="Rectangle 28">
                <a:extLst>
                  <a:ext uri="{FF2B5EF4-FFF2-40B4-BE49-F238E27FC236}">
                    <a16:creationId xmlns:a16="http://schemas.microsoft.com/office/drawing/2014/main" id="{4B781851-C051-5147-B4DF-D066F8E963C9}"/>
                  </a:ext>
                </a:extLst>
              </p:cNvPr>
              <p:cNvSpPr>
                <a:spLocks noChangeArrowheads="1"/>
              </p:cNvSpPr>
              <p:nvPr>
                <p:custDataLst>
                  <p:tags r:id="rId7"/>
                </p:custDataLst>
              </p:nvPr>
            </p:nvSpPr>
            <p:spPr bwMode="gray">
              <a:xfrm>
                <a:off x="384" y="994"/>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indent="0">
                  <a:buClr>
                    <a:srgbClr val="352A49"/>
                  </a:buClr>
                  <a:buSzPct val="80000"/>
                </a:pPr>
                <a:r>
                  <a:rPr lang="fr-FR" sz="1372" dirty="0">
                    <a:solidFill>
                      <a:schemeClr val="bg1"/>
                    </a:solidFill>
                    <a:cs typeface="Arial" charset="0"/>
                  </a:rPr>
                  <a:t>Est-ce une action spécifique ?</a:t>
                </a:r>
              </a:p>
            </p:txBody>
          </p:sp>
        </p:grpSp>
      </p:grpSp>
      <p:sp>
        <p:nvSpPr>
          <p:cNvPr id="6" name="TextBox 5">
            <a:extLst>
              <a:ext uri="{FF2B5EF4-FFF2-40B4-BE49-F238E27FC236}">
                <a16:creationId xmlns:a16="http://schemas.microsoft.com/office/drawing/2014/main" id="{2B453CDD-E259-B346-B9BD-4F55B0AC9B50}"/>
              </a:ext>
            </a:extLst>
          </p:cNvPr>
          <p:cNvSpPr txBox="1"/>
          <p:nvPr/>
        </p:nvSpPr>
        <p:spPr>
          <a:xfrm>
            <a:off x="3673083" y="2322011"/>
            <a:ext cx="4502846" cy="844568"/>
          </a:xfrm>
          <a:prstGeom prst="rect">
            <a:avLst/>
          </a:prstGeom>
        </p:spPr>
        <p:txBody>
          <a:bodyPr vert="horz" wrap="square" lIns="0" tIns="0" rIns="0" bIns="0" rtlCol="0">
            <a:spAutoFit/>
          </a:bodyPr>
          <a:lstStyle/>
          <a:p>
            <a:r>
              <a:rPr lang="fr-FR" sz="1372" b="1" dirty="0">
                <a:solidFill>
                  <a:schemeClr val="accent1"/>
                </a:solidFill>
                <a:latin typeface="Arial" panose="020B0604020202020204" pitchFamily="34" charset="0"/>
                <a:cs typeface="Arial" panose="020B0604020202020204" pitchFamily="34" charset="0"/>
              </a:rPr>
              <a:t>Plus ou moins</a:t>
            </a:r>
            <a:r>
              <a:rPr lang="fr-FR" sz="1372" dirty="0">
                <a:latin typeface="Arial" panose="020B0604020202020204" pitchFamily="34" charset="0"/>
                <a:cs typeface="Arial" panose="020B0604020202020204" pitchFamily="34" charset="0"/>
              </a:rPr>
              <a:t> - l’action spécifie les qui, quoi et où, mais pas le nombre de membres de la communauté ni leur type. Cette action s’adresse-t-elle seulement aux femmes ? À combien ? </a:t>
            </a:r>
          </a:p>
        </p:txBody>
      </p:sp>
      <p:sp>
        <p:nvSpPr>
          <p:cNvPr id="30" name="TextBox 29">
            <a:extLst>
              <a:ext uri="{FF2B5EF4-FFF2-40B4-BE49-F238E27FC236}">
                <a16:creationId xmlns:a16="http://schemas.microsoft.com/office/drawing/2014/main" id="{D07F207A-0852-E148-863D-BCD9E235D59B}"/>
              </a:ext>
            </a:extLst>
          </p:cNvPr>
          <p:cNvSpPr txBox="1"/>
          <p:nvPr/>
        </p:nvSpPr>
        <p:spPr>
          <a:xfrm>
            <a:off x="3673083" y="3251814"/>
            <a:ext cx="4502846" cy="633427"/>
          </a:xfrm>
          <a:prstGeom prst="rect">
            <a:avLst/>
          </a:prstGeom>
        </p:spPr>
        <p:txBody>
          <a:bodyPr vert="horz" wrap="square" lIns="0" tIns="0" rIns="0" bIns="0" rtlCol="0">
            <a:spAutoFit/>
          </a:bodyPr>
          <a:lstStyle/>
          <a:p>
            <a:r>
              <a:rPr lang="fr-FR" sz="1372" b="1" dirty="0">
                <a:solidFill>
                  <a:schemeClr val="accent1"/>
                </a:solidFill>
                <a:latin typeface="Arial" panose="020B0604020202020204" pitchFamily="34" charset="0"/>
                <a:cs typeface="Arial" panose="020B0604020202020204" pitchFamily="34" charset="0"/>
              </a:rPr>
              <a:t>Plus ou moins</a:t>
            </a:r>
            <a:r>
              <a:rPr lang="fr-FR" sz="1372" dirty="0">
                <a:latin typeface="Arial" panose="020B0604020202020204" pitchFamily="34" charset="0"/>
                <a:cs typeface="Arial" panose="020B0604020202020204" pitchFamily="34" charset="0"/>
              </a:rPr>
              <a:t> - 4 rencontres par an avec la « communauté » mais combien d’individus doivent être sensibilisés pour atteindre cet objectif ?</a:t>
            </a:r>
          </a:p>
        </p:txBody>
      </p:sp>
      <p:sp>
        <p:nvSpPr>
          <p:cNvPr id="31" name="TextBox 30">
            <a:extLst>
              <a:ext uri="{FF2B5EF4-FFF2-40B4-BE49-F238E27FC236}">
                <a16:creationId xmlns:a16="http://schemas.microsoft.com/office/drawing/2014/main" id="{867EBE2B-13C7-EA42-B1DD-6652B61A054E}"/>
              </a:ext>
            </a:extLst>
          </p:cNvPr>
          <p:cNvSpPr txBox="1"/>
          <p:nvPr/>
        </p:nvSpPr>
        <p:spPr>
          <a:xfrm>
            <a:off x="3673084" y="4036233"/>
            <a:ext cx="4840283" cy="422284"/>
          </a:xfrm>
          <a:prstGeom prst="rect">
            <a:avLst/>
          </a:prstGeom>
        </p:spPr>
        <p:txBody>
          <a:bodyPr vert="horz" wrap="square" lIns="0" tIns="0" rIns="0" bIns="0" rtlCol="0">
            <a:spAutoFit/>
          </a:bodyPr>
          <a:lstStyle/>
          <a:p>
            <a:r>
              <a:rPr lang="fr-FR" sz="1372" b="1" dirty="0">
                <a:solidFill>
                  <a:srgbClr val="00B050"/>
                </a:solidFill>
                <a:latin typeface="Arial" panose="020B0604020202020204" pitchFamily="34" charset="0"/>
                <a:cs typeface="Arial" panose="020B0604020202020204" pitchFamily="34" charset="0"/>
              </a:rPr>
              <a:t>Oui</a:t>
            </a:r>
            <a:r>
              <a:rPr lang="fr-FR" sz="1372" dirty="0">
                <a:latin typeface="Arial" panose="020B0604020202020204" pitchFamily="34" charset="0"/>
                <a:cs typeface="Arial" panose="020B0604020202020204" pitchFamily="34" charset="0"/>
              </a:rPr>
              <a:t>, l'organisation de sessions de sensibilisation communautaire trimestrielles est un objectif réaliste.</a:t>
            </a:r>
          </a:p>
        </p:txBody>
      </p:sp>
      <p:sp>
        <p:nvSpPr>
          <p:cNvPr id="32" name="TextBox 31">
            <a:extLst>
              <a:ext uri="{FF2B5EF4-FFF2-40B4-BE49-F238E27FC236}">
                <a16:creationId xmlns:a16="http://schemas.microsoft.com/office/drawing/2014/main" id="{7E4EA0E3-E650-4248-B041-D9002784EA4F}"/>
              </a:ext>
            </a:extLst>
          </p:cNvPr>
          <p:cNvSpPr txBox="1"/>
          <p:nvPr/>
        </p:nvSpPr>
        <p:spPr>
          <a:xfrm>
            <a:off x="3673083" y="4849286"/>
            <a:ext cx="4569573" cy="633443"/>
          </a:xfrm>
          <a:prstGeom prst="rect">
            <a:avLst/>
          </a:prstGeom>
        </p:spPr>
        <p:txBody>
          <a:bodyPr vert="horz" wrap="square" lIns="0" tIns="0" rIns="0" bIns="0" rtlCol="0">
            <a:spAutoFit/>
          </a:bodyPr>
          <a:lstStyle/>
          <a:p>
            <a:r>
              <a:rPr lang="fr-FR" sz="1372" b="1" dirty="0">
                <a:solidFill>
                  <a:srgbClr val="00B050"/>
                </a:solidFill>
                <a:latin typeface="Arial" panose="020B0604020202020204" pitchFamily="34" charset="0"/>
                <a:cs typeface="Arial" panose="020B0604020202020204" pitchFamily="34" charset="0"/>
              </a:rPr>
              <a:t>Oui</a:t>
            </a:r>
            <a:r>
              <a:rPr lang="fr-FR" sz="1372" dirty="0">
                <a:latin typeface="Arial" panose="020B0604020202020204" pitchFamily="34" charset="0"/>
                <a:cs typeface="Arial" panose="020B0604020202020204" pitchFamily="34" charset="0"/>
              </a:rPr>
              <a:t>, mais l’objectif de la formation pourrait être précisé (par ex., améliorer la prise de décision basée sur les données).</a:t>
            </a:r>
          </a:p>
        </p:txBody>
      </p:sp>
      <p:sp>
        <p:nvSpPr>
          <p:cNvPr id="33" name="TextBox 32">
            <a:extLst>
              <a:ext uri="{FF2B5EF4-FFF2-40B4-BE49-F238E27FC236}">
                <a16:creationId xmlns:a16="http://schemas.microsoft.com/office/drawing/2014/main" id="{6ED17025-BB59-E845-B029-5B4B420F212D}"/>
              </a:ext>
            </a:extLst>
          </p:cNvPr>
          <p:cNvSpPr txBox="1"/>
          <p:nvPr/>
        </p:nvSpPr>
        <p:spPr>
          <a:xfrm>
            <a:off x="3673083" y="5614496"/>
            <a:ext cx="4788465" cy="633427"/>
          </a:xfrm>
          <a:prstGeom prst="rect">
            <a:avLst/>
          </a:prstGeom>
        </p:spPr>
        <p:txBody>
          <a:bodyPr vert="horz" wrap="square" lIns="0" tIns="0" rIns="0" bIns="0" rtlCol="0">
            <a:spAutoFit/>
          </a:bodyPr>
          <a:lstStyle/>
          <a:p>
            <a:r>
              <a:rPr lang="fr-FR" sz="1372" b="1" dirty="0">
                <a:solidFill>
                  <a:srgbClr val="FF0000"/>
                </a:solidFill>
                <a:latin typeface="Arial" panose="020B0604020202020204" pitchFamily="34" charset="0"/>
                <a:cs typeface="Arial" panose="020B0604020202020204" pitchFamily="34" charset="0"/>
              </a:rPr>
              <a:t>Non</a:t>
            </a:r>
            <a:r>
              <a:rPr lang="fr-FR" sz="1372" dirty="0">
                <a:latin typeface="Arial" panose="020B0604020202020204" pitchFamily="34" charset="0"/>
                <a:cs typeface="Arial" panose="020B0604020202020204" pitchFamily="34" charset="0"/>
              </a:rPr>
              <a:t>, la date n’est pas spécifiée. Une action « trimestrielle » reste ouverte. Mieux vaut définir une action par trimestre avec un délai clair pour chaque trimestre.</a:t>
            </a:r>
          </a:p>
        </p:txBody>
      </p:sp>
    </p:spTree>
    <p:extLst>
      <p:ext uri="{BB962C8B-B14F-4D97-AF65-F5344CB8AC3E}">
        <p14:creationId xmlns:p14="http://schemas.microsoft.com/office/powerpoint/2010/main" val="34143800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11492" y="547141"/>
            <a:ext cx="8065294" cy="443198"/>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Exercice : Est-ce une action SMART ?</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193261"/>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Comment créer des actions SMART</a:t>
            </a:r>
          </a:p>
        </p:txBody>
      </p:sp>
      <p:sp>
        <p:nvSpPr>
          <p:cNvPr id="3" name="TextBox 2">
            <a:extLst>
              <a:ext uri="{FF2B5EF4-FFF2-40B4-BE49-F238E27FC236}">
                <a16:creationId xmlns:a16="http://schemas.microsoft.com/office/drawing/2014/main" id="{6A53934B-2C28-5D41-93D3-E7B4CF140DBE}"/>
              </a:ext>
            </a:extLst>
          </p:cNvPr>
          <p:cNvSpPr txBox="1"/>
          <p:nvPr/>
        </p:nvSpPr>
        <p:spPr>
          <a:xfrm>
            <a:off x="448073" y="1019860"/>
            <a:ext cx="8303159" cy="965136"/>
          </a:xfrm>
          <a:prstGeom prst="rect">
            <a:avLst/>
          </a:prstGeom>
        </p:spPr>
        <p:txBody>
          <a:bodyPr vert="horz" wrap="square" lIns="0" tIns="0" rIns="0" bIns="0" rtlCol="0">
            <a:spAutoFit/>
          </a:bodyPr>
          <a:lstStyle/>
          <a:p>
            <a:r>
              <a:rPr lang="fr-FR" sz="1568" b="1" dirty="0">
                <a:latin typeface="Arial" panose="020B0604020202020204" pitchFamily="34" charset="0"/>
                <a:cs typeface="Arial" panose="020B0604020202020204" pitchFamily="34" charset="0"/>
              </a:rPr>
              <a:t>Exemple d’action 4</a:t>
            </a:r>
            <a:r>
              <a:rPr lang="fr-FR" sz="1568" dirty="0">
                <a:latin typeface="Arial" panose="020B0604020202020204" pitchFamily="34" charset="0"/>
                <a:cs typeface="Arial" panose="020B0604020202020204" pitchFamily="34" charset="0"/>
              </a:rPr>
              <a:t>: Au mois de juin 2021, le responsable S-É national apportera une supervision formative aux agents SIGS de toutes les structures de santé du district X dont les taux de complétude des rapports seront &lt; 75 %, en vue de leur amélioration à 95 % avant la fin du T3 2021.</a:t>
            </a:r>
          </a:p>
        </p:txBody>
      </p:sp>
      <p:sp>
        <p:nvSpPr>
          <p:cNvPr id="4" name="Rectangle 3">
            <a:extLst>
              <a:ext uri="{FF2B5EF4-FFF2-40B4-BE49-F238E27FC236}">
                <a16:creationId xmlns:a16="http://schemas.microsoft.com/office/drawing/2014/main" id="{4095C364-E3A0-0E4F-A529-B3206C67A84A}"/>
              </a:ext>
            </a:extLst>
          </p:cNvPr>
          <p:cNvSpPr/>
          <p:nvPr/>
        </p:nvSpPr>
        <p:spPr>
          <a:xfrm>
            <a:off x="448072" y="2168644"/>
            <a:ext cx="8214651" cy="413343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729D8814-39AA-E241-A1CF-43FA9EF1B929}"/>
              </a:ext>
            </a:extLst>
          </p:cNvPr>
          <p:cNvGrpSpPr/>
          <p:nvPr/>
        </p:nvGrpSpPr>
        <p:grpSpPr>
          <a:xfrm>
            <a:off x="560867" y="2290343"/>
            <a:ext cx="2857756" cy="3927544"/>
            <a:chOff x="572293" y="1986490"/>
            <a:chExt cx="1439863" cy="4109350"/>
          </a:xfrm>
        </p:grpSpPr>
        <p:grpSp>
          <p:nvGrpSpPr>
            <p:cNvPr id="10" name="Group 10">
              <a:extLst>
                <a:ext uri="{FF2B5EF4-FFF2-40B4-BE49-F238E27FC236}">
                  <a16:creationId xmlns:a16="http://schemas.microsoft.com/office/drawing/2014/main" id="{E02AE22C-5EEB-1645-A7CE-F54EEAC95B4D}"/>
                </a:ext>
              </a:extLst>
            </p:cNvPr>
            <p:cNvGrpSpPr>
              <a:grpSpLocks/>
            </p:cNvGrpSpPr>
            <p:nvPr>
              <p:custDataLst>
                <p:tags r:id="rId1"/>
              </p:custDataLst>
            </p:nvPr>
          </p:nvGrpSpPr>
          <p:grpSpPr bwMode="auto">
            <a:xfrm>
              <a:off x="572293" y="5511640"/>
              <a:ext cx="1439863" cy="584200"/>
              <a:chOff x="352" y="3175"/>
              <a:chExt cx="737" cy="335"/>
            </a:xfrm>
            <a:solidFill>
              <a:schemeClr val="accent3"/>
            </a:solidFill>
            <a:effectLst/>
          </p:grpSpPr>
          <p:sp>
            <p:nvSpPr>
              <p:cNvPr id="11" name="Freeform 12">
                <a:extLst>
                  <a:ext uri="{FF2B5EF4-FFF2-40B4-BE49-F238E27FC236}">
                    <a16:creationId xmlns:a16="http://schemas.microsoft.com/office/drawing/2014/main" id="{79953400-56EC-A245-9C94-F6B6B116AFB3}"/>
                  </a:ext>
                </a:extLst>
              </p:cNvPr>
              <p:cNvSpPr>
                <a:spLocks/>
              </p:cNvSpPr>
              <p:nvPr>
                <p:custDataLst>
                  <p:tags r:id="rId14"/>
                </p:custDataLst>
              </p:nvPr>
            </p:nvSpPr>
            <p:spPr bwMode="gray">
              <a:xfrm>
                <a:off x="352" y="3175"/>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endParaRPr lang="en-US" sz="1372">
                  <a:solidFill>
                    <a:schemeClr val="bg1"/>
                  </a:solidFill>
                </a:endParaRPr>
              </a:p>
            </p:txBody>
          </p:sp>
          <p:sp>
            <p:nvSpPr>
              <p:cNvPr id="12" name="Rectangle 13">
                <a:extLst>
                  <a:ext uri="{FF2B5EF4-FFF2-40B4-BE49-F238E27FC236}">
                    <a16:creationId xmlns:a16="http://schemas.microsoft.com/office/drawing/2014/main" id="{36188C70-F200-964E-A28E-34C9B4AD6F5F}"/>
                  </a:ext>
                </a:extLst>
              </p:cNvPr>
              <p:cNvSpPr>
                <a:spLocks noChangeArrowheads="1"/>
              </p:cNvSpPr>
              <p:nvPr>
                <p:custDataLst>
                  <p:tags r:id="rId15"/>
                </p:custDataLst>
              </p:nvPr>
            </p:nvSpPr>
            <p:spPr bwMode="gray">
              <a:xfrm>
                <a:off x="384" y="3194"/>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eaLnBrk="1" hangingPunct="1">
                  <a:buClr>
                    <a:srgbClr val="352A49"/>
                  </a:buClr>
                  <a:buSzPct val="80000"/>
                  <a:buFont typeface="Wingdings" pitchFamily="2" charset="2"/>
                  <a:buNone/>
                </a:pPr>
                <a:r>
                  <a:rPr lang="fr-FR" sz="1372" dirty="0">
                    <a:solidFill>
                      <a:schemeClr val="bg1"/>
                    </a:solidFill>
                    <a:cs typeface="Arial" charset="0"/>
                  </a:rPr>
                  <a:t>Est-ce une action définie dans le temps ?</a:t>
                </a:r>
              </a:p>
            </p:txBody>
          </p:sp>
        </p:grpSp>
        <p:grpSp>
          <p:nvGrpSpPr>
            <p:cNvPr id="13" name="Group 13">
              <a:extLst>
                <a:ext uri="{FF2B5EF4-FFF2-40B4-BE49-F238E27FC236}">
                  <a16:creationId xmlns:a16="http://schemas.microsoft.com/office/drawing/2014/main" id="{32DFD23C-FFFD-CE43-B1E9-46F0E61F7178}"/>
                </a:ext>
              </a:extLst>
            </p:cNvPr>
            <p:cNvGrpSpPr>
              <a:grpSpLocks/>
            </p:cNvGrpSpPr>
            <p:nvPr>
              <p:custDataLst>
                <p:tags r:id="rId2"/>
              </p:custDataLst>
            </p:nvPr>
          </p:nvGrpSpPr>
          <p:grpSpPr bwMode="auto">
            <a:xfrm>
              <a:off x="572293" y="2868969"/>
              <a:ext cx="1439863" cy="582613"/>
              <a:chOff x="352" y="1612"/>
              <a:chExt cx="737" cy="335"/>
            </a:xfrm>
            <a:solidFill>
              <a:schemeClr val="accent3"/>
            </a:solidFill>
            <a:effectLst>
              <a:outerShdw blurRad="50800" dist="38100" dir="2700000" algn="tl" rotWithShape="0">
                <a:prstClr val="black">
                  <a:alpha val="40000"/>
                </a:prstClr>
              </a:outerShdw>
            </a:effectLst>
          </p:grpSpPr>
          <p:sp>
            <p:nvSpPr>
              <p:cNvPr id="14" name="Freeform 15">
                <a:extLst>
                  <a:ext uri="{FF2B5EF4-FFF2-40B4-BE49-F238E27FC236}">
                    <a16:creationId xmlns:a16="http://schemas.microsoft.com/office/drawing/2014/main" id="{D8BF472B-607F-E240-9BFB-B9551073B527}"/>
                  </a:ext>
                </a:extLst>
              </p:cNvPr>
              <p:cNvSpPr>
                <a:spLocks/>
              </p:cNvSpPr>
              <p:nvPr>
                <p:custDataLst>
                  <p:tags r:id="rId12"/>
                </p:custDataLst>
              </p:nvPr>
            </p:nvSpPr>
            <p:spPr bwMode="gray">
              <a:xfrm>
                <a:off x="352" y="1612"/>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endParaRPr lang="en-US" sz="1372">
                  <a:solidFill>
                    <a:schemeClr val="bg1"/>
                  </a:solidFill>
                </a:endParaRPr>
              </a:p>
            </p:txBody>
          </p:sp>
          <p:sp>
            <p:nvSpPr>
              <p:cNvPr id="20" name="Rectangle 16">
                <a:extLst>
                  <a:ext uri="{FF2B5EF4-FFF2-40B4-BE49-F238E27FC236}">
                    <a16:creationId xmlns:a16="http://schemas.microsoft.com/office/drawing/2014/main" id="{9B6CD356-AE4E-AF43-A5AA-406248F71AB0}"/>
                  </a:ext>
                </a:extLst>
              </p:cNvPr>
              <p:cNvSpPr>
                <a:spLocks noChangeArrowheads="1"/>
              </p:cNvSpPr>
              <p:nvPr>
                <p:custDataLst>
                  <p:tags r:id="rId13"/>
                </p:custDataLst>
              </p:nvPr>
            </p:nvSpPr>
            <p:spPr bwMode="gray">
              <a:xfrm>
                <a:off x="384" y="1631"/>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eaLnBrk="1" hangingPunct="1">
                  <a:buClr>
                    <a:srgbClr val="352A49"/>
                  </a:buClr>
                  <a:buSzPct val="80000"/>
                  <a:buFont typeface="Wingdings" pitchFamily="2" charset="2"/>
                  <a:buNone/>
                </a:pPr>
                <a:r>
                  <a:rPr lang="fr-FR" sz="1372" dirty="0">
                    <a:solidFill>
                      <a:schemeClr val="bg1"/>
                    </a:solidFill>
                    <a:cs typeface="Arial" charset="0"/>
                  </a:rPr>
                  <a:t>Est-ce une action mesurable ?</a:t>
                </a:r>
              </a:p>
            </p:txBody>
          </p:sp>
        </p:grpSp>
        <p:grpSp>
          <p:nvGrpSpPr>
            <p:cNvPr id="21" name="Group 16">
              <a:extLst>
                <a:ext uri="{FF2B5EF4-FFF2-40B4-BE49-F238E27FC236}">
                  <a16:creationId xmlns:a16="http://schemas.microsoft.com/office/drawing/2014/main" id="{A52A4ECF-2245-814C-8506-C7D5DDCE4EFB}"/>
                </a:ext>
              </a:extLst>
            </p:cNvPr>
            <p:cNvGrpSpPr>
              <a:grpSpLocks/>
            </p:cNvGrpSpPr>
            <p:nvPr>
              <p:custDataLst>
                <p:tags r:id="rId3"/>
              </p:custDataLst>
            </p:nvPr>
          </p:nvGrpSpPr>
          <p:grpSpPr bwMode="auto">
            <a:xfrm>
              <a:off x="572293" y="3749861"/>
              <a:ext cx="1439863" cy="584200"/>
              <a:chOff x="352" y="2071"/>
              <a:chExt cx="737" cy="335"/>
            </a:xfrm>
            <a:solidFill>
              <a:schemeClr val="accent3"/>
            </a:solidFill>
            <a:effectLst>
              <a:outerShdw blurRad="50800" dist="38100" dir="2700000" algn="tl" rotWithShape="0">
                <a:prstClr val="black">
                  <a:alpha val="40000"/>
                </a:prstClr>
              </a:outerShdw>
            </a:effectLst>
          </p:grpSpPr>
          <p:sp>
            <p:nvSpPr>
              <p:cNvPr id="22" name="Freeform 19">
                <a:extLst>
                  <a:ext uri="{FF2B5EF4-FFF2-40B4-BE49-F238E27FC236}">
                    <a16:creationId xmlns:a16="http://schemas.microsoft.com/office/drawing/2014/main" id="{83B8AE07-AB4F-4B43-A936-60DF583BDD40}"/>
                  </a:ext>
                </a:extLst>
              </p:cNvPr>
              <p:cNvSpPr>
                <a:spLocks/>
              </p:cNvSpPr>
              <p:nvPr>
                <p:custDataLst>
                  <p:tags r:id="rId10"/>
                </p:custDataLst>
              </p:nvPr>
            </p:nvSpPr>
            <p:spPr bwMode="gray">
              <a:xfrm>
                <a:off x="352" y="2071"/>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endParaRPr lang="en-US" sz="1372">
                  <a:solidFill>
                    <a:schemeClr val="bg1"/>
                  </a:solidFill>
                </a:endParaRPr>
              </a:p>
            </p:txBody>
          </p:sp>
          <p:sp>
            <p:nvSpPr>
              <p:cNvPr id="23" name="Rectangle 20">
                <a:extLst>
                  <a:ext uri="{FF2B5EF4-FFF2-40B4-BE49-F238E27FC236}">
                    <a16:creationId xmlns:a16="http://schemas.microsoft.com/office/drawing/2014/main" id="{4094F077-A32B-5749-8386-E09AD3B9B108}"/>
                  </a:ext>
                </a:extLst>
              </p:cNvPr>
              <p:cNvSpPr>
                <a:spLocks noChangeArrowheads="1"/>
              </p:cNvSpPr>
              <p:nvPr>
                <p:custDataLst>
                  <p:tags r:id="rId11"/>
                </p:custDataLst>
              </p:nvPr>
            </p:nvSpPr>
            <p:spPr bwMode="gray">
              <a:xfrm>
                <a:off x="384" y="2090"/>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indent="0">
                  <a:buClr>
                    <a:srgbClr val="352A49"/>
                  </a:buClr>
                  <a:buSzPct val="80000"/>
                </a:pPr>
                <a:r>
                  <a:rPr lang="fr-FR" sz="1372" dirty="0">
                    <a:solidFill>
                      <a:schemeClr val="bg1"/>
                    </a:solidFill>
                    <a:cs typeface="Arial" charset="0"/>
                  </a:rPr>
                  <a:t>Est-ce une action accessible ?</a:t>
                </a:r>
              </a:p>
            </p:txBody>
          </p:sp>
        </p:grpSp>
        <p:grpSp>
          <p:nvGrpSpPr>
            <p:cNvPr id="24" name="Group 23">
              <a:extLst>
                <a:ext uri="{FF2B5EF4-FFF2-40B4-BE49-F238E27FC236}">
                  <a16:creationId xmlns:a16="http://schemas.microsoft.com/office/drawing/2014/main" id="{C6C559A5-DFA6-F04C-A0FF-C5E884C71633}"/>
                </a:ext>
              </a:extLst>
            </p:cNvPr>
            <p:cNvGrpSpPr>
              <a:grpSpLocks/>
            </p:cNvGrpSpPr>
            <p:nvPr>
              <p:custDataLst>
                <p:tags r:id="rId4"/>
              </p:custDataLst>
            </p:nvPr>
          </p:nvGrpSpPr>
          <p:grpSpPr bwMode="auto">
            <a:xfrm>
              <a:off x="572293" y="4630752"/>
              <a:ext cx="1439863" cy="584200"/>
              <a:chOff x="352" y="2702"/>
              <a:chExt cx="737" cy="335"/>
            </a:xfrm>
            <a:solidFill>
              <a:schemeClr val="accent3"/>
            </a:solidFill>
            <a:effectLst>
              <a:outerShdw blurRad="50800" dist="38100" dir="2700000" algn="tl" rotWithShape="0">
                <a:prstClr val="black">
                  <a:alpha val="40000"/>
                </a:prstClr>
              </a:outerShdw>
            </a:effectLst>
          </p:grpSpPr>
          <p:sp>
            <p:nvSpPr>
              <p:cNvPr id="25" name="Freeform 23">
                <a:extLst>
                  <a:ext uri="{FF2B5EF4-FFF2-40B4-BE49-F238E27FC236}">
                    <a16:creationId xmlns:a16="http://schemas.microsoft.com/office/drawing/2014/main" id="{5EE1CC53-2E09-E140-A7B1-FDE023481FF0}"/>
                  </a:ext>
                </a:extLst>
              </p:cNvPr>
              <p:cNvSpPr>
                <a:spLocks/>
              </p:cNvSpPr>
              <p:nvPr>
                <p:custDataLst>
                  <p:tags r:id="rId8"/>
                </p:custDataLst>
              </p:nvPr>
            </p:nvSpPr>
            <p:spPr bwMode="gray">
              <a:xfrm>
                <a:off x="352" y="2702"/>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endParaRPr lang="en-US" sz="1372">
                  <a:solidFill>
                    <a:schemeClr val="bg1"/>
                  </a:solidFill>
                </a:endParaRPr>
              </a:p>
            </p:txBody>
          </p:sp>
          <p:sp>
            <p:nvSpPr>
              <p:cNvPr id="26" name="Rectangle 24">
                <a:extLst>
                  <a:ext uri="{FF2B5EF4-FFF2-40B4-BE49-F238E27FC236}">
                    <a16:creationId xmlns:a16="http://schemas.microsoft.com/office/drawing/2014/main" id="{A8B27CBD-0DD4-0C46-A82F-B12DE33912F7}"/>
                  </a:ext>
                </a:extLst>
              </p:cNvPr>
              <p:cNvSpPr>
                <a:spLocks noChangeArrowheads="1"/>
              </p:cNvSpPr>
              <p:nvPr>
                <p:custDataLst>
                  <p:tags r:id="rId9"/>
                </p:custDataLst>
              </p:nvPr>
            </p:nvSpPr>
            <p:spPr bwMode="gray">
              <a:xfrm>
                <a:off x="384" y="2721"/>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indent="0">
                  <a:lnSpc>
                    <a:spcPct val="90000"/>
                  </a:lnSpc>
                  <a:buClr>
                    <a:srgbClr val="352A49"/>
                  </a:buClr>
                  <a:buSzPct val="80000"/>
                </a:pPr>
                <a:r>
                  <a:rPr lang="fr-FR" sz="1372" dirty="0">
                    <a:solidFill>
                      <a:schemeClr val="bg1"/>
                    </a:solidFill>
                    <a:cs typeface="Arial" charset="0"/>
                  </a:rPr>
                  <a:t>Est-ce une action axée sur les résultats ?</a:t>
                </a:r>
              </a:p>
            </p:txBody>
          </p:sp>
        </p:grpSp>
        <p:grpSp>
          <p:nvGrpSpPr>
            <p:cNvPr id="27" name="Group 22">
              <a:extLst>
                <a:ext uri="{FF2B5EF4-FFF2-40B4-BE49-F238E27FC236}">
                  <a16:creationId xmlns:a16="http://schemas.microsoft.com/office/drawing/2014/main" id="{0F93C153-97CD-6442-AB46-43F921610BE8}"/>
                </a:ext>
              </a:extLst>
            </p:cNvPr>
            <p:cNvGrpSpPr>
              <a:grpSpLocks/>
            </p:cNvGrpSpPr>
            <p:nvPr>
              <p:custDataLst>
                <p:tags r:id="rId5"/>
              </p:custDataLst>
            </p:nvPr>
          </p:nvGrpSpPr>
          <p:grpSpPr bwMode="auto">
            <a:xfrm>
              <a:off x="572293" y="1986490"/>
              <a:ext cx="1439863" cy="584200"/>
              <a:chOff x="352" y="975"/>
              <a:chExt cx="737" cy="335"/>
            </a:xfrm>
            <a:solidFill>
              <a:schemeClr val="accent3"/>
            </a:solidFill>
            <a:effectLst>
              <a:outerShdw blurRad="50800" dist="38100" dir="2700000" algn="tl" rotWithShape="0">
                <a:prstClr val="black">
                  <a:alpha val="40000"/>
                </a:prstClr>
              </a:outerShdw>
            </a:effectLst>
          </p:grpSpPr>
          <p:sp>
            <p:nvSpPr>
              <p:cNvPr id="28" name="Freeform 27">
                <a:extLst>
                  <a:ext uri="{FF2B5EF4-FFF2-40B4-BE49-F238E27FC236}">
                    <a16:creationId xmlns:a16="http://schemas.microsoft.com/office/drawing/2014/main" id="{4C9BDA27-AB9D-5445-88C0-41DC02E952F8}"/>
                  </a:ext>
                </a:extLst>
              </p:cNvPr>
              <p:cNvSpPr>
                <a:spLocks/>
              </p:cNvSpPr>
              <p:nvPr>
                <p:custDataLst>
                  <p:tags r:id="rId6"/>
                </p:custDataLst>
              </p:nvPr>
            </p:nvSpPr>
            <p:spPr bwMode="gray">
              <a:xfrm>
                <a:off x="352" y="975"/>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endParaRPr lang="en-US" sz="1372">
                  <a:solidFill>
                    <a:schemeClr val="bg1"/>
                  </a:solidFill>
                </a:endParaRPr>
              </a:p>
            </p:txBody>
          </p:sp>
          <p:sp>
            <p:nvSpPr>
              <p:cNvPr id="29" name="Rectangle 28">
                <a:extLst>
                  <a:ext uri="{FF2B5EF4-FFF2-40B4-BE49-F238E27FC236}">
                    <a16:creationId xmlns:a16="http://schemas.microsoft.com/office/drawing/2014/main" id="{4B781851-C051-5147-B4DF-D066F8E963C9}"/>
                  </a:ext>
                </a:extLst>
              </p:cNvPr>
              <p:cNvSpPr>
                <a:spLocks noChangeArrowheads="1"/>
              </p:cNvSpPr>
              <p:nvPr>
                <p:custDataLst>
                  <p:tags r:id="rId7"/>
                </p:custDataLst>
              </p:nvPr>
            </p:nvSpPr>
            <p:spPr bwMode="gray">
              <a:xfrm>
                <a:off x="384" y="994"/>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indent="0">
                  <a:buClr>
                    <a:srgbClr val="352A49"/>
                  </a:buClr>
                  <a:buSzPct val="80000"/>
                </a:pPr>
                <a:r>
                  <a:rPr lang="fr-FR" sz="1372" dirty="0">
                    <a:solidFill>
                      <a:schemeClr val="bg1"/>
                    </a:solidFill>
                    <a:cs typeface="Arial" charset="0"/>
                  </a:rPr>
                  <a:t>Est-ce une action spécifique ?</a:t>
                </a:r>
              </a:p>
            </p:txBody>
          </p:sp>
        </p:grpSp>
      </p:grpSp>
      <p:sp>
        <p:nvSpPr>
          <p:cNvPr id="6" name="TextBox 5">
            <a:extLst>
              <a:ext uri="{FF2B5EF4-FFF2-40B4-BE49-F238E27FC236}">
                <a16:creationId xmlns:a16="http://schemas.microsoft.com/office/drawing/2014/main" id="{2B453CDD-E259-B346-B9BD-4F55B0AC9B50}"/>
              </a:ext>
            </a:extLst>
          </p:cNvPr>
          <p:cNvSpPr txBox="1"/>
          <p:nvPr/>
        </p:nvSpPr>
        <p:spPr>
          <a:xfrm>
            <a:off x="3673083" y="2322012"/>
            <a:ext cx="4502846" cy="422284"/>
          </a:xfrm>
          <a:prstGeom prst="rect">
            <a:avLst/>
          </a:prstGeom>
        </p:spPr>
        <p:txBody>
          <a:bodyPr vert="horz" wrap="square" lIns="0" tIns="0" rIns="0" bIns="0" rtlCol="0">
            <a:spAutoFit/>
          </a:bodyPr>
          <a:lstStyle/>
          <a:p>
            <a:r>
              <a:rPr lang="fr-FR" sz="1372" b="1" dirty="0">
                <a:solidFill>
                  <a:srgbClr val="00B050"/>
                </a:solidFill>
                <a:latin typeface="Arial" panose="020B0604020202020204" pitchFamily="34" charset="0"/>
                <a:cs typeface="Arial" panose="020B0604020202020204" pitchFamily="34" charset="0"/>
              </a:rPr>
              <a:t>Oui</a:t>
            </a:r>
            <a:r>
              <a:rPr lang="fr-FR" sz="1372" dirty="0">
                <a:latin typeface="Arial" panose="020B0604020202020204" pitchFamily="34" charset="0"/>
                <a:cs typeface="Arial" panose="020B0604020202020204" pitchFamily="34" charset="0"/>
              </a:rPr>
              <a:t>, l’action est claire et ciblée sur les responsables des données des structures sous-performantes.</a:t>
            </a:r>
          </a:p>
        </p:txBody>
      </p:sp>
      <p:sp>
        <p:nvSpPr>
          <p:cNvPr id="30" name="TextBox 29">
            <a:extLst>
              <a:ext uri="{FF2B5EF4-FFF2-40B4-BE49-F238E27FC236}">
                <a16:creationId xmlns:a16="http://schemas.microsoft.com/office/drawing/2014/main" id="{D07F207A-0852-E148-863D-BCD9E235D59B}"/>
              </a:ext>
            </a:extLst>
          </p:cNvPr>
          <p:cNvSpPr txBox="1"/>
          <p:nvPr/>
        </p:nvSpPr>
        <p:spPr>
          <a:xfrm>
            <a:off x="3673083" y="3251814"/>
            <a:ext cx="4502846" cy="211143"/>
          </a:xfrm>
          <a:prstGeom prst="rect">
            <a:avLst/>
          </a:prstGeom>
        </p:spPr>
        <p:txBody>
          <a:bodyPr vert="horz" wrap="square" lIns="0" tIns="0" rIns="0" bIns="0" rtlCol="0">
            <a:spAutoFit/>
          </a:bodyPr>
          <a:lstStyle/>
          <a:p>
            <a:r>
              <a:rPr lang="fr-FR" sz="1372" b="1" dirty="0">
                <a:solidFill>
                  <a:srgbClr val="00B050"/>
                </a:solidFill>
                <a:latin typeface="Arial" panose="020B0604020202020204" pitchFamily="34" charset="0"/>
                <a:cs typeface="Arial" panose="020B0604020202020204" pitchFamily="34" charset="0"/>
              </a:rPr>
              <a:t>Oui, </a:t>
            </a:r>
            <a:r>
              <a:rPr lang="fr-FR" sz="1372" dirty="0">
                <a:latin typeface="Arial" panose="020B0604020202020204" pitchFamily="34" charset="0"/>
                <a:cs typeface="Arial" panose="020B0604020202020204" pitchFamily="34" charset="0"/>
              </a:rPr>
              <a:t>l’action définit des objectifs de mesure. </a:t>
            </a:r>
          </a:p>
        </p:txBody>
      </p:sp>
      <p:sp>
        <p:nvSpPr>
          <p:cNvPr id="31" name="TextBox 30">
            <a:extLst>
              <a:ext uri="{FF2B5EF4-FFF2-40B4-BE49-F238E27FC236}">
                <a16:creationId xmlns:a16="http://schemas.microsoft.com/office/drawing/2014/main" id="{867EBE2B-13C7-EA42-B1DD-6652B61A054E}"/>
              </a:ext>
            </a:extLst>
          </p:cNvPr>
          <p:cNvSpPr txBox="1"/>
          <p:nvPr/>
        </p:nvSpPr>
        <p:spPr>
          <a:xfrm>
            <a:off x="3673084" y="4045724"/>
            <a:ext cx="4840283" cy="422284"/>
          </a:xfrm>
          <a:prstGeom prst="rect">
            <a:avLst/>
          </a:prstGeom>
        </p:spPr>
        <p:txBody>
          <a:bodyPr vert="horz" wrap="square" lIns="0" tIns="0" rIns="0" bIns="0" rtlCol="0">
            <a:spAutoFit/>
          </a:bodyPr>
          <a:lstStyle/>
          <a:p>
            <a:r>
              <a:rPr lang="fr-FR" sz="1372" b="1" dirty="0">
                <a:solidFill>
                  <a:srgbClr val="00B050"/>
                </a:solidFill>
                <a:latin typeface="Arial" panose="020B0604020202020204" pitchFamily="34" charset="0"/>
                <a:cs typeface="Arial" panose="020B0604020202020204" pitchFamily="34" charset="0"/>
              </a:rPr>
              <a:t>Oui</a:t>
            </a:r>
            <a:r>
              <a:rPr lang="fr-FR" sz="1372" dirty="0">
                <a:latin typeface="Arial" panose="020B0604020202020204" pitchFamily="34" charset="0"/>
                <a:cs typeface="Arial" panose="020B0604020202020204" pitchFamily="34" charset="0"/>
              </a:rPr>
              <a:t>, le responsable S-É national effectue ces supervisions dans le cadre de son travail ordinaire.</a:t>
            </a:r>
          </a:p>
        </p:txBody>
      </p:sp>
      <p:sp>
        <p:nvSpPr>
          <p:cNvPr id="32" name="TextBox 31">
            <a:extLst>
              <a:ext uri="{FF2B5EF4-FFF2-40B4-BE49-F238E27FC236}">
                <a16:creationId xmlns:a16="http://schemas.microsoft.com/office/drawing/2014/main" id="{7E4EA0E3-E650-4248-B041-D9002784EA4F}"/>
              </a:ext>
            </a:extLst>
          </p:cNvPr>
          <p:cNvSpPr txBox="1"/>
          <p:nvPr/>
        </p:nvSpPr>
        <p:spPr>
          <a:xfrm>
            <a:off x="3673083" y="4916345"/>
            <a:ext cx="4578907" cy="422284"/>
          </a:xfrm>
          <a:prstGeom prst="rect">
            <a:avLst/>
          </a:prstGeom>
        </p:spPr>
        <p:txBody>
          <a:bodyPr vert="horz" wrap="square" lIns="0" tIns="0" rIns="0" bIns="0" rtlCol="0">
            <a:spAutoFit/>
          </a:bodyPr>
          <a:lstStyle/>
          <a:p>
            <a:r>
              <a:rPr lang="fr-FR" sz="1372" b="1" dirty="0">
                <a:solidFill>
                  <a:srgbClr val="00B050"/>
                </a:solidFill>
                <a:latin typeface="Arial" panose="020B0604020202020204" pitchFamily="34" charset="0"/>
                <a:cs typeface="Arial" panose="020B0604020202020204" pitchFamily="34" charset="0"/>
              </a:rPr>
              <a:t>Oui</a:t>
            </a:r>
            <a:r>
              <a:rPr lang="fr-FR" sz="1372" dirty="0">
                <a:latin typeface="Arial" panose="020B0604020202020204" pitchFamily="34" charset="0"/>
                <a:cs typeface="Arial" panose="020B0604020202020204" pitchFamily="34" charset="0"/>
              </a:rPr>
              <a:t>, l’action conduira vraisemblablement à de meilleurs résultats. </a:t>
            </a:r>
          </a:p>
        </p:txBody>
      </p:sp>
      <p:sp>
        <p:nvSpPr>
          <p:cNvPr id="33" name="TextBox 32">
            <a:extLst>
              <a:ext uri="{FF2B5EF4-FFF2-40B4-BE49-F238E27FC236}">
                <a16:creationId xmlns:a16="http://schemas.microsoft.com/office/drawing/2014/main" id="{6ED17025-BB59-E845-B029-5B4B420F212D}"/>
              </a:ext>
            </a:extLst>
          </p:cNvPr>
          <p:cNvSpPr txBox="1"/>
          <p:nvPr/>
        </p:nvSpPr>
        <p:spPr>
          <a:xfrm>
            <a:off x="3673083" y="5769436"/>
            <a:ext cx="4502846" cy="211143"/>
          </a:xfrm>
          <a:prstGeom prst="rect">
            <a:avLst/>
          </a:prstGeom>
        </p:spPr>
        <p:txBody>
          <a:bodyPr vert="horz" wrap="square" lIns="0" tIns="0" rIns="0" bIns="0" rtlCol="0">
            <a:spAutoFit/>
          </a:bodyPr>
          <a:lstStyle/>
          <a:p>
            <a:r>
              <a:rPr lang="fr-FR" sz="1372" b="1" dirty="0">
                <a:solidFill>
                  <a:srgbClr val="00B050"/>
                </a:solidFill>
                <a:latin typeface="Arial" panose="020B0604020202020204" pitchFamily="34" charset="0"/>
                <a:cs typeface="Arial" panose="020B0604020202020204" pitchFamily="34" charset="0"/>
              </a:rPr>
              <a:t>Oui</a:t>
            </a:r>
            <a:r>
              <a:rPr lang="fr-FR" sz="1372" dirty="0">
                <a:latin typeface="Arial" panose="020B0604020202020204" pitchFamily="34" charset="0"/>
                <a:cs typeface="Arial" panose="020B0604020202020204" pitchFamily="34" charset="0"/>
              </a:rPr>
              <a:t>, un délai est établi.</a:t>
            </a:r>
          </a:p>
        </p:txBody>
      </p:sp>
    </p:spTree>
    <p:extLst>
      <p:ext uri="{BB962C8B-B14F-4D97-AF65-F5344CB8AC3E}">
        <p14:creationId xmlns:p14="http://schemas.microsoft.com/office/powerpoint/2010/main" val="10479447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443198"/>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Exercice : Est-ce une action SMART ?</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Comment créer des actions SMART</a:t>
            </a:r>
          </a:p>
        </p:txBody>
      </p:sp>
      <p:sp>
        <p:nvSpPr>
          <p:cNvPr id="3" name="TextBox 2">
            <a:extLst>
              <a:ext uri="{FF2B5EF4-FFF2-40B4-BE49-F238E27FC236}">
                <a16:creationId xmlns:a16="http://schemas.microsoft.com/office/drawing/2014/main" id="{6A53934B-2C28-5D41-93D3-E7B4CF140DBE}"/>
              </a:ext>
            </a:extLst>
          </p:cNvPr>
          <p:cNvSpPr txBox="1"/>
          <p:nvPr/>
        </p:nvSpPr>
        <p:spPr>
          <a:xfrm>
            <a:off x="448073" y="1307570"/>
            <a:ext cx="8303159" cy="482568"/>
          </a:xfrm>
          <a:prstGeom prst="rect">
            <a:avLst/>
          </a:prstGeom>
        </p:spPr>
        <p:txBody>
          <a:bodyPr vert="horz" wrap="square" lIns="0" tIns="0" rIns="0" bIns="0" rtlCol="0">
            <a:spAutoFit/>
          </a:bodyPr>
          <a:lstStyle/>
          <a:p>
            <a:r>
              <a:rPr lang="fr-FR" sz="1568" b="1" dirty="0">
                <a:latin typeface="Arial" panose="020B0604020202020204" pitchFamily="34" charset="0"/>
                <a:cs typeface="Arial" panose="020B0604020202020204" pitchFamily="34" charset="0"/>
              </a:rPr>
              <a:t>Exemple d’action 5</a:t>
            </a:r>
            <a:r>
              <a:rPr lang="fr-FR" sz="1568" dirty="0">
                <a:latin typeface="Arial" panose="020B0604020202020204" pitchFamily="34" charset="0"/>
                <a:cs typeface="Arial" panose="020B0604020202020204" pitchFamily="34" charset="0"/>
              </a:rPr>
              <a:t>: Apporter une formation de gestion de la chaîne d’approvisionnement au district x pour éviter les ruptures de stocks antipaludiques.</a:t>
            </a:r>
          </a:p>
        </p:txBody>
      </p:sp>
      <p:sp>
        <p:nvSpPr>
          <p:cNvPr id="4" name="Rectangle 3">
            <a:extLst>
              <a:ext uri="{FF2B5EF4-FFF2-40B4-BE49-F238E27FC236}">
                <a16:creationId xmlns:a16="http://schemas.microsoft.com/office/drawing/2014/main" id="{4095C364-E3A0-0E4F-A529-B3206C67A84A}"/>
              </a:ext>
            </a:extLst>
          </p:cNvPr>
          <p:cNvSpPr/>
          <p:nvPr/>
        </p:nvSpPr>
        <p:spPr>
          <a:xfrm>
            <a:off x="448072" y="2168644"/>
            <a:ext cx="8214651" cy="413343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729D8814-39AA-E241-A1CF-43FA9EF1B929}"/>
              </a:ext>
            </a:extLst>
          </p:cNvPr>
          <p:cNvGrpSpPr/>
          <p:nvPr/>
        </p:nvGrpSpPr>
        <p:grpSpPr>
          <a:xfrm>
            <a:off x="560867" y="2290343"/>
            <a:ext cx="2857756" cy="3927544"/>
            <a:chOff x="572293" y="1986490"/>
            <a:chExt cx="1439863" cy="4109350"/>
          </a:xfrm>
        </p:grpSpPr>
        <p:grpSp>
          <p:nvGrpSpPr>
            <p:cNvPr id="10" name="Group 10">
              <a:extLst>
                <a:ext uri="{FF2B5EF4-FFF2-40B4-BE49-F238E27FC236}">
                  <a16:creationId xmlns:a16="http://schemas.microsoft.com/office/drawing/2014/main" id="{E02AE22C-5EEB-1645-A7CE-F54EEAC95B4D}"/>
                </a:ext>
              </a:extLst>
            </p:cNvPr>
            <p:cNvGrpSpPr>
              <a:grpSpLocks/>
            </p:cNvGrpSpPr>
            <p:nvPr>
              <p:custDataLst>
                <p:tags r:id="rId1"/>
              </p:custDataLst>
            </p:nvPr>
          </p:nvGrpSpPr>
          <p:grpSpPr bwMode="auto">
            <a:xfrm>
              <a:off x="572293" y="5511640"/>
              <a:ext cx="1439863" cy="584200"/>
              <a:chOff x="352" y="3175"/>
              <a:chExt cx="737" cy="335"/>
            </a:xfrm>
            <a:solidFill>
              <a:schemeClr val="accent3"/>
            </a:solidFill>
            <a:effectLst/>
          </p:grpSpPr>
          <p:sp>
            <p:nvSpPr>
              <p:cNvPr id="11" name="Freeform 12">
                <a:extLst>
                  <a:ext uri="{FF2B5EF4-FFF2-40B4-BE49-F238E27FC236}">
                    <a16:creationId xmlns:a16="http://schemas.microsoft.com/office/drawing/2014/main" id="{79953400-56EC-A245-9C94-F6B6B116AFB3}"/>
                  </a:ext>
                </a:extLst>
              </p:cNvPr>
              <p:cNvSpPr>
                <a:spLocks/>
              </p:cNvSpPr>
              <p:nvPr>
                <p:custDataLst>
                  <p:tags r:id="rId14"/>
                </p:custDataLst>
              </p:nvPr>
            </p:nvSpPr>
            <p:spPr bwMode="gray">
              <a:xfrm>
                <a:off x="352" y="3175"/>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endParaRPr lang="en-US" sz="1372">
                  <a:solidFill>
                    <a:schemeClr val="bg1"/>
                  </a:solidFill>
                </a:endParaRPr>
              </a:p>
            </p:txBody>
          </p:sp>
          <p:sp>
            <p:nvSpPr>
              <p:cNvPr id="12" name="Rectangle 13">
                <a:extLst>
                  <a:ext uri="{FF2B5EF4-FFF2-40B4-BE49-F238E27FC236}">
                    <a16:creationId xmlns:a16="http://schemas.microsoft.com/office/drawing/2014/main" id="{36188C70-F200-964E-A28E-34C9B4AD6F5F}"/>
                  </a:ext>
                </a:extLst>
              </p:cNvPr>
              <p:cNvSpPr>
                <a:spLocks noChangeArrowheads="1"/>
              </p:cNvSpPr>
              <p:nvPr>
                <p:custDataLst>
                  <p:tags r:id="rId15"/>
                </p:custDataLst>
              </p:nvPr>
            </p:nvSpPr>
            <p:spPr bwMode="gray">
              <a:xfrm>
                <a:off x="384" y="3194"/>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eaLnBrk="1" hangingPunct="1">
                  <a:buClr>
                    <a:srgbClr val="352A49"/>
                  </a:buClr>
                  <a:buSzPct val="80000"/>
                  <a:buFont typeface="Wingdings" pitchFamily="2" charset="2"/>
                  <a:buNone/>
                </a:pPr>
                <a:r>
                  <a:rPr lang="fr-FR" sz="1372" dirty="0">
                    <a:solidFill>
                      <a:schemeClr val="bg1"/>
                    </a:solidFill>
                    <a:cs typeface="Arial" charset="0"/>
                  </a:rPr>
                  <a:t>Est-ce une action définie dans le temps ?</a:t>
                </a:r>
              </a:p>
            </p:txBody>
          </p:sp>
        </p:grpSp>
        <p:grpSp>
          <p:nvGrpSpPr>
            <p:cNvPr id="13" name="Group 13">
              <a:extLst>
                <a:ext uri="{FF2B5EF4-FFF2-40B4-BE49-F238E27FC236}">
                  <a16:creationId xmlns:a16="http://schemas.microsoft.com/office/drawing/2014/main" id="{32DFD23C-FFFD-CE43-B1E9-46F0E61F7178}"/>
                </a:ext>
              </a:extLst>
            </p:cNvPr>
            <p:cNvGrpSpPr>
              <a:grpSpLocks/>
            </p:cNvGrpSpPr>
            <p:nvPr>
              <p:custDataLst>
                <p:tags r:id="rId2"/>
              </p:custDataLst>
            </p:nvPr>
          </p:nvGrpSpPr>
          <p:grpSpPr bwMode="auto">
            <a:xfrm>
              <a:off x="572293" y="2868969"/>
              <a:ext cx="1439863" cy="582613"/>
              <a:chOff x="352" y="1612"/>
              <a:chExt cx="737" cy="335"/>
            </a:xfrm>
            <a:solidFill>
              <a:schemeClr val="accent3"/>
            </a:solidFill>
            <a:effectLst>
              <a:outerShdw blurRad="50800" dist="38100" dir="2700000" algn="tl" rotWithShape="0">
                <a:prstClr val="black">
                  <a:alpha val="40000"/>
                </a:prstClr>
              </a:outerShdw>
            </a:effectLst>
          </p:grpSpPr>
          <p:sp>
            <p:nvSpPr>
              <p:cNvPr id="14" name="Freeform 15">
                <a:extLst>
                  <a:ext uri="{FF2B5EF4-FFF2-40B4-BE49-F238E27FC236}">
                    <a16:creationId xmlns:a16="http://schemas.microsoft.com/office/drawing/2014/main" id="{D8BF472B-607F-E240-9BFB-B9551073B527}"/>
                  </a:ext>
                </a:extLst>
              </p:cNvPr>
              <p:cNvSpPr>
                <a:spLocks/>
              </p:cNvSpPr>
              <p:nvPr>
                <p:custDataLst>
                  <p:tags r:id="rId12"/>
                </p:custDataLst>
              </p:nvPr>
            </p:nvSpPr>
            <p:spPr bwMode="gray">
              <a:xfrm>
                <a:off x="352" y="1612"/>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endParaRPr lang="en-US" sz="1372">
                  <a:solidFill>
                    <a:schemeClr val="bg1"/>
                  </a:solidFill>
                </a:endParaRPr>
              </a:p>
            </p:txBody>
          </p:sp>
          <p:sp>
            <p:nvSpPr>
              <p:cNvPr id="20" name="Rectangle 16">
                <a:extLst>
                  <a:ext uri="{FF2B5EF4-FFF2-40B4-BE49-F238E27FC236}">
                    <a16:creationId xmlns:a16="http://schemas.microsoft.com/office/drawing/2014/main" id="{9B6CD356-AE4E-AF43-A5AA-406248F71AB0}"/>
                  </a:ext>
                </a:extLst>
              </p:cNvPr>
              <p:cNvSpPr>
                <a:spLocks noChangeArrowheads="1"/>
              </p:cNvSpPr>
              <p:nvPr>
                <p:custDataLst>
                  <p:tags r:id="rId13"/>
                </p:custDataLst>
              </p:nvPr>
            </p:nvSpPr>
            <p:spPr bwMode="gray">
              <a:xfrm>
                <a:off x="384" y="1631"/>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eaLnBrk="1" hangingPunct="1">
                  <a:buClr>
                    <a:srgbClr val="352A49"/>
                  </a:buClr>
                  <a:buSzPct val="80000"/>
                  <a:buFont typeface="Wingdings" pitchFamily="2" charset="2"/>
                  <a:buNone/>
                </a:pPr>
                <a:r>
                  <a:rPr lang="fr-FR" sz="1372" dirty="0">
                    <a:solidFill>
                      <a:schemeClr val="bg1"/>
                    </a:solidFill>
                    <a:cs typeface="Arial" charset="0"/>
                  </a:rPr>
                  <a:t>Est-ce une action mesurable ?</a:t>
                </a:r>
              </a:p>
            </p:txBody>
          </p:sp>
        </p:grpSp>
        <p:grpSp>
          <p:nvGrpSpPr>
            <p:cNvPr id="21" name="Group 16">
              <a:extLst>
                <a:ext uri="{FF2B5EF4-FFF2-40B4-BE49-F238E27FC236}">
                  <a16:creationId xmlns:a16="http://schemas.microsoft.com/office/drawing/2014/main" id="{A52A4ECF-2245-814C-8506-C7D5DDCE4EFB}"/>
                </a:ext>
              </a:extLst>
            </p:cNvPr>
            <p:cNvGrpSpPr>
              <a:grpSpLocks/>
            </p:cNvGrpSpPr>
            <p:nvPr>
              <p:custDataLst>
                <p:tags r:id="rId3"/>
              </p:custDataLst>
            </p:nvPr>
          </p:nvGrpSpPr>
          <p:grpSpPr bwMode="auto">
            <a:xfrm>
              <a:off x="572293" y="3749861"/>
              <a:ext cx="1439863" cy="584200"/>
              <a:chOff x="352" y="2071"/>
              <a:chExt cx="737" cy="335"/>
            </a:xfrm>
            <a:solidFill>
              <a:schemeClr val="accent3"/>
            </a:solidFill>
            <a:effectLst>
              <a:outerShdw blurRad="50800" dist="38100" dir="2700000" algn="tl" rotWithShape="0">
                <a:prstClr val="black">
                  <a:alpha val="40000"/>
                </a:prstClr>
              </a:outerShdw>
            </a:effectLst>
          </p:grpSpPr>
          <p:sp>
            <p:nvSpPr>
              <p:cNvPr id="22" name="Freeform 19">
                <a:extLst>
                  <a:ext uri="{FF2B5EF4-FFF2-40B4-BE49-F238E27FC236}">
                    <a16:creationId xmlns:a16="http://schemas.microsoft.com/office/drawing/2014/main" id="{83B8AE07-AB4F-4B43-A936-60DF583BDD40}"/>
                  </a:ext>
                </a:extLst>
              </p:cNvPr>
              <p:cNvSpPr>
                <a:spLocks/>
              </p:cNvSpPr>
              <p:nvPr>
                <p:custDataLst>
                  <p:tags r:id="rId10"/>
                </p:custDataLst>
              </p:nvPr>
            </p:nvSpPr>
            <p:spPr bwMode="gray">
              <a:xfrm>
                <a:off x="352" y="2071"/>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endParaRPr lang="en-US" sz="1372">
                  <a:solidFill>
                    <a:schemeClr val="bg1"/>
                  </a:solidFill>
                </a:endParaRPr>
              </a:p>
            </p:txBody>
          </p:sp>
          <p:sp>
            <p:nvSpPr>
              <p:cNvPr id="23" name="Rectangle 20">
                <a:extLst>
                  <a:ext uri="{FF2B5EF4-FFF2-40B4-BE49-F238E27FC236}">
                    <a16:creationId xmlns:a16="http://schemas.microsoft.com/office/drawing/2014/main" id="{4094F077-A32B-5749-8386-E09AD3B9B108}"/>
                  </a:ext>
                </a:extLst>
              </p:cNvPr>
              <p:cNvSpPr>
                <a:spLocks noChangeArrowheads="1"/>
              </p:cNvSpPr>
              <p:nvPr>
                <p:custDataLst>
                  <p:tags r:id="rId11"/>
                </p:custDataLst>
              </p:nvPr>
            </p:nvSpPr>
            <p:spPr bwMode="gray">
              <a:xfrm>
                <a:off x="384" y="2090"/>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indent="0">
                  <a:buClr>
                    <a:srgbClr val="352A49"/>
                  </a:buClr>
                  <a:buSzPct val="80000"/>
                </a:pPr>
                <a:r>
                  <a:rPr lang="fr-FR" sz="1372" dirty="0">
                    <a:solidFill>
                      <a:schemeClr val="bg1"/>
                    </a:solidFill>
                    <a:cs typeface="Arial" charset="0"/>
                  </a:rPr>
                  <a:t>Est-ce une action accessible ?</a:t>
                </a:r>
              </a:p>
            </p:txBody>
          </p:sp>
        </p:grpSp>
        <p:grpSp>
          <p:nvGrpSpPr>
            <p:cNvPr id="24" name="Group 23">
              <a:extLst>
                <a:ext uri="{FF2B5EF4-FFF2-40B4-BE49-F238E27FC236}">
                  <a16:creationId xmlns:a16="http://schemas.microsoft.com/office/drawing/2014/main" id="{C6C559A5-DFA6-F04C-A0FF-C5E884C71633}"/>
                </a:ext>
              </a:extLst>
            </p:cNvPr>
            <p:cNvGrpSpPr>
              <a:grpSpLocks/>
            </p:cNvGrpSpPr>
            <p:nvPr>
              <p:custDataLst>
                <p:tags r:id="rId4"/>
              </p:custDataLst>
            </p:nvPr>
          </p:nvGrpSpPr>
          <p:grpSpPr bwMode="auto">
            <a:xfrm>
              <a:off x="572293" y="4630752"/>
              <a:ext cx="1439863" cy="584200"/>
              <a:chOff x="352" y="2702"/>
              <a:chExt cx="737" cy="335"/>
            </a:xfrm>
            <a:solidFill>
              <a:schemeClr val="accent3"/>
            </a:solidFill>
            <a:effectLst>
              <a:outerShdw blurRad="50800" dist="38100" dir="2700000" algn="tl" rotWithShape="0">
                <a:prstClr val="black">
                  <a:alpha val="40000"/>
                </a:prstClr>
              </a:outerShdw>
            </a:effectLst>
          </p:grpSpPr>
          <p:sp>
            <p:nvSpPr>
              <p:cNvPr id="25" name="Freeform 23">
                <a:extLst>
                  <a:ext uri="{FF2B5EF4-FFF2-40B4-BE49-F238E27FC236}">
                    <a16:creationId xmlns:a16="http://schemas.microsoft.com/office/drawing/2014/main" id="{5EE1CC53-2E09-E140-A7B1-FDE023481FF0}"/>
                  </a:ext>
                </a:extLst>
              </p:cNvPr>
              <p:cNvSpPr>
                <a:spLocks/>
              </p:cNvSpPr>
              <p:nvPr>
                <p:custDataLst>
                  <p:tags r:id="rId8"/>
                </p:custDataLst>
              </p:nvPr>
            </p:nvSpPr>
            <p:spPr bwMode="gray">
              <a:xfrm>
                <a:off x="352" y="2702"/>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endParaRPr lang="en-US" sz="1372">
                  <a:solidFill>
                    <a:schemeClr val="bg1"/>
                  </a:solidFill>
                </a:endParaRPr>
              </a:p>
            </p:txBody>
          </p:sp>
          <p:sp>
            <p:nvSpPr>
              <p:cNvPr id="26" name="Rectangle 24">
                <a:extLst>
                  <a:ext uri="{FF2B5EF4-FFF2-40B4-BE49-F238E27FC236}">
                    <a16:creationId xmlns:a16="http://schemas.microsoft.com/office/drawing/2014/main" id="{A8B27CBD-0DD4-0C46-A82F-B12DE33912F7}"/>
                  </a:ext>
                </a:extLst>
              </p:cNvPr>
              <p:cNvSpPr>
                <a:spLocks noChangeArrowheads="1"/>
              </p:cNvSpPr>
              <p:nvPr>
                <p:custDataLst>
                  <p:tags r:id="rId9"/>
                </p:custDataLst>
              </p:nvPr>
            </p:nvSpPr>
            <p:spPr bwMode="gray">
              <a:xfrm>
                <a:off x="384" y="2721"/>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indent="0">
                  <a:lnSpc>
                    <a:spcPct val="90000"/>
                  </a:lnSpc>
                  <a:buClr>
                    <a:srgbClr val="352A49"/>
                  </a:buClr>
                  <a:buSzPct val="80000"/>
                </a:pPr>
                <a:r>
                  <a:rPr lang="fr-FR" sz="1372" dirty="0">
                    <a:solidFill>
                      <a:schemeClr val="bg1"/>
                    </a:solidFill>
                    <a:cs typeface="Arial" charset="0"/>
                  </a:rPr>
                  <a:t>Est-ce une action axée sur les résultats ?</a:t>
                </a:r>
              </a:p>
            </p:txBody>
          </p:sp>
        </p:grpSp>
        <p:grpSp>
          <p:nvGrpSpPr>
            <p:cNvPr id="27" name="Group 22">
              <a:extLst>
                <a:ext uri="{FF2B5EF4-FFF2-40B4-BE49-F238E27FC236}">
                  <a16:creationId xmlns:a16="http://schemas.microsoft.com/office/drawing/2014/main" id="{0F93C153-97CD-6442-AB46-43F921610BE8}"/>
                </a:ext>
              </a:extLst>
            </p:cNvPr>
            <p:cNvGrpSpPr>
              <a:grpSpLocks/>
            </p:cNvGrpSpPr>
            <p:nvPr>
              <p:custDataLst>
                <p:tags r:id="rId5"/>
              </p:custDataLst>
            </p:nvPr>
          </p:nvGrpSpPr>
          <p:grpSpPr bwMode="auto">
            <a:xfrm>
              <a:off x="572293" y="1986490"/>
              <a:ext cx="1439863" cy="584200"/>
              <a:chOff x="352" y="975"/>
              <a:chExt cx="737" cy="335"/>
            </a:xfrm>
            <a:solidFill>
              <a:schemeClr val="accent3"/>
            </a:solidFill>
            <a:effectLst>
              <a:outerShdw blurRad="50800" dist="38100" dir="2700000" algn="tl" rotWithShape="0">
                <a:prstClr val="black">
                  <a:alpha val="40000"/>
                </a:prstClr>
              </a:outerShdw>
            </a:effectLst>
          </p:grpSpPr>
          <p:sp>
            <p:nvSpPr>
              <p:cNvPr id="28" name="Freeform 27">
                <a:extLst>
                  <a:ext uri="{FF2B5EF4-FFF2-40B4-BE49-F238E27FC236}">
                    <a16:creationId xmlns:a16="http://schemas.microsoft.com/office/drawing/2014/main" id="{4C9BDA27-AB9D-5445-88C0-41DC02E952F8}"/>
                  </a:ext>
                </a:extLst>
              </p:cNvPr>
              <p:cNvSpPr>
                <a:spLocks/>
              </p:cNvSpPr>
              <p:nvPr>
                <p:custDataLst>
                  <p:tags r:id="rId6"/>
                </p:custDataLst>
              </p:nvPr>
            </p:nvSpPr>
            <p:spPr bwMode="gray">
              <a:xfrm>
                <a:off x="352" y="975"/>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endParaRPr lang="en-US" sz="1372">
                  <a:solidFill>
                    <a:schemeClr val="bg1"/>
                  </a:solidFill>
                </a:endParaRPr>
              </a:p>
            </p:txBody>
          </p:sp>
          <p:sp>
            <p:nvSpPr>
              <p:cNvPr id="29" name="Rectangle 28">
                <a:extLst>
                  <a:ext uri="{FF2B5EF4-FFF2-40B4-BE49-F238E27FC236}">
                    <a16:creationId xmlns:a16="http://schemas.microsoft.com/office/drawing/2014/main" id="{4B781851-C051-5147-B4DF-D066F8E963C9}"/>
                  </a:ext>
                </a:extLst>
              </p:cNvPr>
              <p:cNvSpPr>
                <a:spLocks noChangeArrowheads="1"/>
              </p:cNvSpPr>
              <p:nvPr>
                <p:custDataLst>
                  <p:tags r:id="rId7"/>
                </p:custDataLst>
              </p:nvPr>
            </p:nvSpPr>
            <p:spPr bwMode="gray">
              <a:xfrm>
                <a:off x="384" y="994"/>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indent="0">
                  <a:buClr>
                    <a:srgbClr val="352A49"/>
                  </a:buClr>
                  <a:buSzPct val="80000"/>
                </a:pPr>
                <a:r>
                  <a:rPr lang="fr-FR" sz="1372" dirty="0">
                    <a:solidFill>
                      <a:schemeClr val="bg1"/>
                    </a:solidFill>
                    <a:cs typeface="Arial" charset="0"/>
                  </a:rPr>
                  <a:t>Est-ce une action spécifique ?</a:t>
                </a:r>
              </a:p>
            </p:txBody>
          </p:sp>
        </p:grpSp>
      </p:grpSp>
      <p:sp>
        <p:nvSpPr>
          <p:cNvPr id="6" name="TextBox 5">
            <a:extLst>
              <a:ext uri="{FF2B5EF4-FFF2-40B4-BE49-F238E27FC236}">
                <a16:creationId xmlns:a16="http://schemas.microsoft.com/office/drawing/2014/main" id="{2B453CDD-E259-B346-B9BD-4F55B0AC9B50}"/>
              </a:ext>
            </a:extLst>
          </p:cNvPr>
          <p:cNvSpPr txBox="1"/>
          <p:nvPr/>
        </p:nvSpPr>
        <p:spPr>
          <a:xfrm>
            <a:off x="3617073" y="2285516"/>
            <a:ext cx="4989641" cy="844568"/>
          </a:xfrm>
          <a:prstGeom prst="rect">
            <a:avLst/>
          </a:prstGeom>
        </p:spPr>
        <p:txBody>
          <a:bodyPr vert="horz" wrap="square" lIns="0" tIns="0" rIns="0" bIns="0" rtlCol="0">
            <a:spAutoFit/>
          </a:bodyPr>
          <a:lstStyle/>
          <a:p>
            <a:r>
              <a:rPr lang="fr-FR" sz="1372" b="1" dirty="0">
                <a:solidFill>
                  <a:srgbClr val="FF0000"/>
                </a:solidFill>
                <a:latin typeface="Arial" panose="020B0604020202020204" pitchFamily="34" charset="0"/>
                <a:cs typeface="Arial" panose="020B0604020202020204" pitchFamily="34" charset="0"/>
              </a:rPr>
              <a:t>Non</a:t>
            </a:r>
            <a:r>
              <a:rPr lang="fr-FR" sz="1372" dirty="0">
                <a:latin typeface="Arial" panose="020B0604020202020204" pitchFamily="34" charset="0"/>
                <a:cs typeface="Arial" panose="020B0604020202020204" pitchFamily="34" charset="0"/>
              </a:rPr>
              <a:t>, bien que l’action soit décrite (formation PSM), la description est vague et n’indique pas qui animera la formation, quel est le groupe cible à former et à quel niveau (par ex., tous les assistants de vente / pharmacies des centres de santé).</a:t>
            </a:r>
          </a:p>
        </p:txBody>
      </p:sp>
      <p:sp>
        <p:nvSpPr>
          <p:cNvPr id="30" name="TextBox 29">
            <a:extLst>
              <a:ext uri="{FF2B5EF4-FFF2-40B4-BE49-F238E27FC236}">
                <a16:creationId xmlns:a16="http://schemas.microsoft.com/office/drawing/2014/main" id="{D07F207A-0852-E148-863D-BCD9E235D59B}"/>
              </a:ext>
            </a:extLst>
          </p:cNvPr>
          <p:cNvSpPr txBox="1"/>
          <p:nvPr/>
        </p:nvSpPr>
        <p:spPr>
          <a:xfrm>
            <a:off x="3635744" y="3233145"/>
            <a:ext cx="4606912" cy="422284"/>
          </a:xfrm>
          <a:prstGeom prst="rect">
            <a:avLst/>
          </a:prstGeom>
        </p:spPr>
        <p:txBody>
          <a:bodyPr vert="horz" wrap="square" lIns="0" tIns="0" rIns="0" bIns="0" rtlCol="0">
            <a:spAutoFit/>
          </a:bodyPr>
          <a:lstStyle/>
          <a:p>
            <a:r>
              <a:rPr lang="fr-FR" sz="1372" b="1" dirty="0">
                <a:solidFill>
                  <a:srgbClr val="FF0000"/>
                </a:solidFill>
                <a:latin typeface="Arial" panose="020B0604020202020204" pitchFamily="34" charset="0"/>
                <a:cs typeface="Arial" panose="020B0604020202020204" pitchFamily="34" charset="0"/>
              </a:rPr>
              <a:t>Non</a:t>
            </a:r>
            <a:r>
              <a:rPr lang="fr-FR" sz="1372" b="1" dirty="0">
                <a:latin typeface="Arial" panose="020B0604020202020204" pitchFamily="34" charset="0"/>
                <a:cs typeface="Arial" panose="020B0604020202020204" pitchFamily="34" charset="0"/>
              </a:rPr>
              <a:t>,</a:t>
            </a:r>
            <a:r>
              <a:rPr lang="fr-FR" sz="1372" b="1" dirty="0">
                <a:solidFill>
                  <a:srgbClr val="00B050"/>
                </a:solidFill>
                <a:latin typeface="Arial" panose="020B0604020202020204" pitchFamily="34" charset="0"/>
                <a:cs typeface="Arial" panose="020B0604020202020204" pitchFamily="34" charset="0"/>
              </a:rPr>
              <a:t> </a:t>
            </a:r>
            <a:r>
              <a:rPr lang="fr-FR" sz="1372" dirty="0">
                <a:latin typeface="Arial" panose="020B0604020202020204" pitchFamily="34" charset="0"/>
                <a:cs typeface="Arial" panose="020B0604020202020204" pitchFamily="34" charset="0"/>
              </a:rPr>
              <a:t>aucune cible chiffrée n’est donnée sur la quantité de personnes à former.</a:t>
            </a:r>
          </a:p>
        </p:txBody>
      </p:sp>
      <p:sp>
        <p:nvSpPr>
          <p:cNvPr id="31" name="TextBox 30">
            <a:extLst>
              <a:ext uri="{FF2B5EF4-FFF2-40B4-BE49-F238E27FC236}">
                <a16:creationId xmlns:a16="http://schemas.microsoft.com/office/drawing/2014/main" id="{867EBE2B-13C7-EA42-B1DD-6652B61A054E}"/>
              </a:ext>
            </a:extLst>
          </p:cNvPr>
          <p:cNvSpPr txBox="1"/>
          <p:nvPr/>
        </p:nvSpPr>
        <p:spPr>
          <a:xfrm>
            <a:off x="3654414" y="3919804"/>
            <a:ext cx="4840283" cy="844568"/>
          </a:xfrm>
          <a:prstGeom prst="rect">
            <a:avLst/>
          </a:prstGeom>
        </p:spPr>
        <p:txBody>
          <a:bodyPr vert="horz" wrap="square" lIns="0" tIns="0" rIns="0" bIns="0" rtlCol="0">
            <a:spAutoFit/>
          </a:bodyPr>
          <a:lstStyle/>
          <a:p>
            <a:r>
              <a:rPr lang="fr-FR" sz="1372" b="1" dirty="0">
                <a:solidFill>
                  <a:srgbClr val="D8A625"/>
                </a:solidFill>
                <a:latin typeface="Arial" panose="020B0604020202020204" pitchFamily="34" charset="0"/>
                <a:cs typeface="Arial" panose="020B0604020202020204" pitchFamily="34" charset="0"/>
              </a:rPr>
              <a:t>Plus ou moins</a:t>
            </a:r>
            <a:r>
              <a:rPr lang="fr-FR" sz="1372" b="1" dirty="0">
                <a:solidFill>
                  <a:srgbClr val="00B050"/>
                </a:solidFill>
                <a:latin typeface="Arial" panose="020B0604020202020204" pitchFamily="34" charset="0"/>
                <a:cs typeface="Arial" panose="020B0604020202020204" pitchFamily="34" charset="0"/>
              </a:rPr>
              <a:t> </a:t>
            </a:r>
            <a:r>
              <a:rPr lang="fr-FR" sz="1372" dirty="0">
                <a:latin typeface="Arial" panose="020B0604020202020204" pitchFamily="34" charset="0"/>
                <a:cs typeface="Arial" panose="020B0604020202020204" pitchFamily="34" charset="0"/>
              </a:rPr>
              <a:t>- une formation de district est un objectif accessible mais, sans description claire de sa portée et de l’audience visée, l’action est trop vague pour déterminer si elle est accessible.</a:t>
            </a:r>
          </a:p>
        </p:txBody>
      </p:sp>
      <p:sp>
        <p:nvSpPr>
          <p:cNvPr id="32" name="TextBox 31">
            <a:extLst>
              <a:ext uri="{FF2B5EF4-FFF2-40B4-BE49-F238E27FC236}">
                <a16:creationId xmlns:a16="http://schemas.microsoft.com/office/drawing/2014/main" id="{7E4EA0E3-E650-4248-B041-D9002784EA4F}"/>
              </a:ext>
            </a:extLst>
          </p:cNvPr>
          <p:cNvSpPr txBox="1"/>
          <p:nvPr/>
        </p:nvSpPr>
        <p:spPr>
          <a:xfrm>
            <a:off x="3654413" y="4860336"/>
            <a:ext cx="4606912" cy="633427"/>
          </a:xfrm>
          <a:prstGeom prst="rect">
            <a:avLst/>
          </a:prstGeom>
        </p:spPr>
        <p:txBody>
          <a:bodyPr vert="horz" wrap="square" lIns="0" tIns="0" rIns="0" bIns="0" rtlCol="0">
            <a:spAutoFit/>
          </a:bodyPr>
          <a:lstStyle/>
          <a:p>
            <a:r>
              <a:rPr lang="fr-FR" sz="1372" b="1" dirty="0">
                <a:solidFill>
                  <a:srgbClr val="FFC000"/>
                </a:solidFill>
                <a:latin typeface="Arial" panose="020B0604020202020204" pitchFamily="34" charset="0"/>
                <a:cs typeface="Arial" panose="020B0604020202020204" pitchFamily="34" charset="0"/>
              </a:rPr>
              <a:t>Plus ou moins</a:t>
            </a:r>
            <a:r>
              <a:rPr lang="fr-FR" sz="1372" b="1" dirty="0">
                <a:solidFill>
                  <a:srgbClr val="00B050"/>
                </a:solidFill>
                <a:latin typeface="Arial" panose="020B0604020202020204" pitchFamily="34" charset="0"/>
                <a:cs typeface="Arial" panose="020B0604020202020204" pitchFamily="34" charset="0"/>
              </a:rPr>
              <a:t> </a:t>
            </a:r>
            <a:r>
              <a:rPr lang="fr-FR" sz="1372" dirty="0">
                <a:latin typeface="Arial" panose="020B0604020202020204" pitchFamily="34" charset="0"/>
                <a:cs typeface="Arial" panose="020B0604020202020204" pitchFamily="34" charset="0"/>
              </a:rPr>
              <a:t>- une formation de cadre adéquat conduira vraisemblablement à moins de ruptures de stocks. Le cadre doit être précisé. </a:t>
            </a:r>
          </a:p>
        </p:txBody>
      </p:sp>
      <p:sp>
        <p:nvSpPr>
          <p:cNvPr id="33" name="TextBox 32">
            <a:extLst>
              <a:ext uri="{FF2B5EF4-FFF2-40B4-BE49-F238E27FC236}">
                <a16:creationId xmlns:a16="http://schemas.microsoft.com/office/drawing/2014/main" id="{6ED17025-BB59-E845-B029-5B4B420F212D}"/>
              </a:ext>
            </a:extLst>
          </p:cNvPr>
          <p:cNvSpPr txBox="1"/>
          <p:nvPr/>
        </p:nvSpPr>
        <p:spPr>
          <a:xfrm>
            <a:off x="3673083" y="5727568"/>
            <a:ext cx="4502846" cy="211143"/>
          </a:xfrm>
          <a:prstGeom prst="rect">
            <a:avLst/>
          </a:prstGeom>
        </p:spPr>
        <p:txBody>
          <a:bodyPr vert="horz" wrap="square" lIns="0" tIns="0" rIns="0" bIns="0" rtlCol="0">
            <a:spAutoFit/>
          </a:bodyPr>
          <a:lstStyle/>
          <a:p>
            <a:r>
              <a:rPr lang="fr-FR" sz="1372" b="1" dirty="0">
                <a:solidFill>
                  <a:srgbClr val="FF0000"/>
                </a:solidFill>
                <a:latin typeface="Arial" panose="020B0604020202020204" pitchFamily="34" charset="0"/>
                <a:cs typeface="Arial" panose="020B0604020202020204" pitchFamily="34" charset="0"/>
              </a:rPr>
              <a:t>Non</a:t>
            </a:r>
            <a:r>
              <a:rPr lang="fr-FR" sz="1372" b="1" dirty="0">
                <a:latin typeface="Arial" panose="020B0604020202020204" pitchFamily="34" charset="0"/>
                <a:cs typeface="Arial" panose="020B0604020202020204" pitchFamily="34" charset="0"/>
              </a:rPr>
              <a:t>, </a:t>
            </a:r>
            <a:r>
              <a:rPr lang="fr-FR" sz="1372" dirty="0">
                <a:latin typeface="Arial" panose="020B0604020202020204" pitchFamily="34" charset="0"/>
                <a:cs typeface="Arial" panose="020B0604020202020204" pitchFamily="34" charset="0"/>
              </a:rPr>
              <a:t>le délai n’est pas indiqué.</a:t>
            </a:r>
          </a:p>
        </p:txBody>
      </p:sp>
    </p:spTree>
    <p:extLst>
      <p:ext uri="{BB962C8B-B14F-4D97-AF65-F5344CB8AC3E}">
        <p14:creationId xmlns:p14="http://schemas.microsoft.com/office/powerpoint/2010/main" val="13291553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513366" cy="443198"/>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Exemples réels dans les pays (1/3)</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Comment créer des actions SMART</a:t>
            </a:r>
          </a:p>
        </p:txBody>
      </p:sp>
      <p:graphicFrame>
        <p:nvGraphicFramePr>
          <p:cNvPr id="7" name="Table 6">
            <a:extLst>
              <a:ext uri="{FF2B5EF4-FFF2-40B4-BE49-F238E27FC236}">
                <a16:creationId xmlns:a16="http://schemas.microsoft.com/office/drawing/2014/main" id="{AD3EDA6B-8165-BE42-BCC9-FF75599AD60B}"/>
              </a:ext>
            </a:extLst>
          </p:cNvPr>
          <p:cNvGraphicFramePr>
            <a:graphicFrameLocks noGrp="1"/>
          </p:cNvGraphicFramePr>
          <p:nvPr/>
        </p:nvGraphicFramePr>
        <p:xfrm>
          <a:off x="448072" y="1356293"/>
          <a:ext cx="8238412" cy="5145594"/>
        </p:xfrm>
        <a:graphic>
          <a:graphicData uri="http://schemas.openxmlformats.org/drawingml/2006/table">
            <a:tbl>
              <a:tblPr firstRow="1" bandRow="1">
                <a:tableStyleId>{C083E6E3-FA7D-4D7B-A595-EF9225AFEA82}</a:tableStyleId>
              </a:tblPr>
              <a:tblGrid>
                <a:gridCol w="2517293">
                  <a:extLst>
                    <a:ext uri="{9D8B030D-6E8A-4147-A177-3AD203B41FA5}">
                      <a16:colId xmlns:a16="http://schemas.microsoft.com/office/drawing/2014/main" val="1626781027"/>
                    </a:ext>
                  </a:extLst>
                </a:gridCol>
                <a:gridCol w="5721119">
                  <a:extLst>
                    <a:ext uri="{9D8B030D-6E8A-4147-A177-3AD203B41FA5}">
                      <a16:colId xmlns:a16="http://schemas.microsoft.com/office/drawing/2014/main" val="3864351043"/>
                    </a:ext>
                  </a:extLst>
                </a:gridCol>
              </a:tblGrid>
              <a:tr h="328645">
                <a:tc>
                  <a:txBody>
                    <a:bodyPr/>
                    <a:lstStyle/>
                    <a:p>
                      <a:r>
                        <a:rPr lang="fr-FR" sz="1300" dirty="0">
                          <a:latin typeface="Arial" panose="020B0604020202020204" pitchFamily="34" charset="0"/>
                          <a:cs typeface="Arial" panose="020B0604020202020204" pitchFamily="34" charset="0"/>
                        </a:rPr>
                        <a:t>Catégorie</a:t>
                      </a:r>
                    </a:p>
                  </a:txBody>
                  <a:tcPr marL="89614" marR="89614" marT="63506" marB="63506">
                    <a:lnR w="12700" cap="flat" cmpd="sng" algn="ctr">
                      <a:solidFill>
                        <a:schemeClr val="accent3"/>
                      </a:solidFill>
                      <a:prstDash val="solid"/>
                      <a:round/>
                      <a:headEnd type="none" w="med" len="med"/>
                      <a:tailEnd type="none" w="med" len="med"/>
                    </a:lnR>
                  </a:tcPr>
                </a:tc>
                <a:tc>
                  <a:txBody>
                    <a:bodyPr/>
                    <a:lstStyle/>
                    <a:p>
                      <a:r>
                        <a:rPr lang="fr-FR" sz="1300">
                          <a:latin typeface="Arial" panose="020B0604020202020204" pitchFamily="34" charset="0"/>
                          <a:cs typeface="Arial" panose="020B0604020202020204" pitchFamily="34" charset="0"/>
                        </a:rPr>
                        <a:t>Description</a:t>
                      </a:r>
                    </a:p>
                  </a:txBody>
                  <a:tcPr marL="89614" marR="89614" marT="63506" marB="63506">
                    <a:lnL w="12700" cap="flat" cmpd="sng" algn="ctr">
                      <a:solidFill>
                        <a:schemeClr val="accent3"/>
                      </a:solidFill>
                      <a:prstDash val="solid"/>
                      <a:round/>
                      <a:headEnd type="none" w="med" len="med"/>
                      <a:tailEnd type="none" w="med" len="med"/>
                    </a:lnL>
                  </a:tcPr>
                </a:tc>
                <a:extLst>
                  <a:ext uri="{0D108BD9-81ED-4DB2-BD59-A6C34878D82A}">
                    <a16:rowId xmlns:a16="http://schemas.microsoft.com/office/drawing/2014/main" val="458275634"/>
                  </a:ext>
                </a:extLst>
              </a:tr>
              <a:tr h="1740071">
                <a:tc>
                  <a:txBody>
                    <a:bodyPr/>
                    <a:lstStyle/>
                    <a:p>
                      <a:r>
                        <a:rPr lang="fr-FR" sz="1300" b="1" dirty="0">
                          <a:latin typeface="Arial" panose="020B0604020202020204" pitchFamily="34" charset="0"/>
                          <a:cs typeface="Arial" panose="020B0604020202020204" pitchFamily="34" charset="0"/>
                        </a:rPr>
                        <a:t>Plaidoyer pour un changement de politique et stratégie de haut niveau</a:t>
                      </a:r>
                    </a:p>
                  </a:txBody>
                  <a:tcPr marL="89614" marR="89614" marT="63506" marB="63506">
                    <a:lnR w="12700" cap="flat" cmpd="sng" algn="ctr">
                      <a:solidFill>
                        <a:schemeClr val="accent3"/>
                      </a:solidFill>
                      <a:prstDash val="solid"/>
                      <a:round/>
                      <a:headEnd type="none" w="med" len="med"/>
                      <a:tailEnd type="none" w="med" len="med"/>
                    </a:lnR>
                  </a:tcPr>
                </a:tc>
                <a:tc>
                  <a:txBody>
                    <a:bodyPr/>
                    <a:lstStyle/>
                    <a:p>
                      <a:r>
                        <a:rPr lang="fr-FR" sz="1300" dirty="0">
                          <a:latin typeface="Arial" panose="020B0604020202020204" pitchFamily="34" charset="0"/>
                          <a:cs typeface="Arial" panose="020B0604020202020204" pitchFamily="34" charset="0"/>
                        </a:rPr>
                        <a:t>La carte de score Paludisme a été utilisée au Kenya pour favoriser le changement de politique. La résistance aux insecticides a été identifiée comme le principal facteur d'incidence élevée du paludisme, du fait de retards d’approbation de l’utilisation de nouveaux insecticides. Une demande formelle a été introduite pour qu’un expert en santé publique siège à la commission d’approbation, dans le but d’accélérer l’autorisation des produits propices à la santé publique. En 2021, la campagne IRS utilisera un nouvel insecticide (d’</a:t>
                      </a:r>
                      <a:r>
                        <a:rPr lang="fr-FR" sz="1300" dirty="0" err="1">
                          <a:latin typeface="Arial" panose="020B0604020202020204" pitchFamily="34" charset="0"/>
                          <a:cs typeface="Arial" panose="020B0604020202020204" pitchFamily="34" charset="0"/>
                        </a:rPr>
                        <a:t>Actellic</a:t>
                      </a:r>
                      <a:r>
                        <a:rPr lang="fr-FR" sz="1300" dirty="0">
                          <a:latin typeface="Arial" panose="020B0604020202020204" pitchFamily="34" charset="0"/>
                          <a:cs typeface="Arial" panose="020B0604020202020204" pitchFamily="34" charset="0"/>
                        </a:rPr>
                        <a:t> à </a:t>
                      </a:r>
                      <a:r>
                        <a:rPr lang="fr-FR" sz="1300" dirty="0" err="1">
                          <a:latin typeface="Arial" panose="020B0604020202020204" pitchFamily="34" charset="0"/>
                          <a:cs typeface="Arial" panose="020B0604020202020204" pitchFamily="34" charset="0"/>
                        </a:rPr>
                        <a:t>Fludora</a:t>
                      </a:r>
                      <a:r>
                        <a:rPr lang="fr-FR" sz="1300" dirty="0">
                          <a:latin typeface="Arial" panose="020B0604020202020204" pitchFamily="34" charset="0"/>
                          <a:cs typeface="Arial" panose="020B0604020202020204" pitchFamily="34" charset="0"/>
                        </a:rPr>
                        <a:t> fusion). </a:t>
                      </a:r>
                    </a:p>
                  </a:txBody>
                  <a:tcPr marL="89614" marR="89614" marT="63506" marB="63506">
                    <a:lnL w="12700" cap="flat" cmpd="sng" algn="ctr">
                      <a:solidFill>
                        <a:schemeClr val="accent3"/>
                      </a:solidFill>
                      <a:prstDash val="solid"/>
                      <a:round/>
                      <a:headEnd type="none" w="med" len="med"/>
                      <a:tailEnd type="none" w="med" len="med"/>
                    </a:lnL>
                  </a:tcPr>
                </a:tc>
                <a:extLst>
                  <a:ext uri="{0D108BD9-81ED-4DB2-BD59-A6C34878D82A}">
                    <a16:rowId xmlns:a16="http://schemas.microsoft.com/office/drawing/2014/main" val="3763787484"/>
                  </a:ext>
                </a:extLst>
              </a:tr>
              <a:tr h="1740071">
                <a:tc>
                  <a:txBody>
                    <a:bodyPr/>
                    <a:lstStyle/>
                    <a:p>
                      <a:r>
                        <a:rPr lang="fr-FR" sz="1300" b="1">
                          <a:latin typeface="Arial" panose="020B0604020202020204" pitchFamily="34" charset="0"/>
                          <a:cs typeface="Arial" panose="020B0604020202020204" pitchFamily="34" charset="0"/>
                        </a:rPr>
                        <a:t>Demande d’assistance de la part des partenaires</a:t>
                      </a:r>
                    </a:p>
                  </a:txBody>
                  <a:tcPr marL="89614" marR="89614" marT="63506" marB="63506">
                    <a:lnR w="12700" cap="flat" cmpd="sng" algn="ctr">
                      <a:solidFill>
                        <a:schemeClr val="accent3"/>
                      </a:solidFill>
                      <a:prstDash val="solid"/>
                      <a:round/>
                      <a:headEnd type="none" w="med" len="med"/>
                      <a:tailEnd type="none" w="med" len="med"/>
                    </a:lnR>
                  </a:tcPr>
                </a:tc>
                <a:tc>
                  <a:txBody>
                    <a:bodyPr/>
                    <a:lstStyle/>
                    <a:p>
                      <a:r>
                        <a:rPr lang="fr-FR" sz="1300" dirty="0">
                          <a:latin typeface="Arial" panose="020B0604020202020204" pitchFamily="34" charset="0"/>
                          <a:cs typeface="Arial" panose="020B0604020202020204" pitchFamily="34" charset="0"/>
                        </a:rPr>
                        <a:t>En Zambie, lors d'une rencontre des cadres de district, l’examen de la carte de score a révélé une baisse de la proportion de femmes enceintes recevant des MILD à l’occasion des soins prénatals. L’analyse a montré la disponibilité de moustiquaires entreposées au district, qui n’avaient pas été distribuées aux structures de santé. Le médecin chef de district s’est servi de la carte de score pour obtenir des ressources de la part des partenaires locaux, qui ont alors participé à l’achat de carburant et à l’engagement de personnel pour livrer les moustiquaires aux structures. </a:t>
                      </a:r>
                    </a:p>
                  </a:txBody>
                  <a:tcPr marL="89614" marR="89614" marT="63506" marB="63506">
                    <a:lnL w="12700" cap="flat" cmpd="sng" algn="ctr">
                      <a:solidFill>
                        <a:schemeClr val="accent3"/>
                      </a:solidFill>
                      <a:prstDash val="solid"/>
                      <a:round/>
                      <a:headEnd type="none" w="med" len="med"/>
                      <a:tailEnd type="none" w="med" len="med"/>
                    </a:lnL>
                  </a:tcPr>
                </a:tc>
                <a:extLst>
                  <a:ext uri="{0D108BD9-81ED-4DB2-BD59-A6C34878D82A}">
                    <a16:rowId xmlns:a16="http://schemas.microsoft.com/office/drawing/2014/main" val="433188325"/>
                  </a:ext>
                </a:extLst>
              </a:tr>
              <a:tr h="1336807">
                <a:tc>
                  <a:txBody>
                    <a:bodyPr/>
                    <a:lstStyle/>
                    <a:p>
                      <a:r>
                        <a:rPr lang="fr-FR" sz="1300" b="1">
                          <a:latin typeface="Arial" panose="020B0604020202020204" pitchFamily="34" charset="0"/>
                          <a:cs typeface="Arial" panose="020B0604020202020204" pitchFamily="34" charset="0"/>
                        </a:rPr>
                        <a:t>Résolution des problèmes d’achat et de chaîne d’approvisionnement</a:t>
                      </a:r>
                    </a:p>
                  </a:txBody>
                  <a:tcPr marL="89614" marR="89614" marT="63506" marB="63506">
                    <a:lnR w="12700" cap="flat" cmpd="sng" algn="ctr">
                      <a:solidFill>
                        <a:schemeClr val="accent3"/>
                      </a:solidFill>
                      <a:prstDash val="solid"/>
                      <a:round/>
                      <a:headEnd type="none" w="med" len="med"/>
                      <a:tailEnd type="none" w="med" len="med"/>
                    </a:lnR>
                  </a:tcPr>
                </a:tc>
                <a:tc>
                  <a:txBody>
                    <a:bodyPr/>
                    <a:lstStyle/>
                    <a:p>
                      <a:r>
                        <a:rPr lang="fr-FR" sz="1300" dirty="0">
                          <a:latin typeface="Arial" panose="020B0604020202020204" pitchFamily="34" charset="0"/>
                          <a:cs typeface="Arial" panose="020B0604020202020204" pitchFamily="34" charset="0"/>
                        </a:rPr>
                        <a:t>Dans une région de Tanzanie, l’examen de la carte de score a révélé une faible performance d'indicateurs tels que la supplémentation en fer et en acide folique (FAF) et la couverture de la vitamine A. Le commissaire régional a ordonné aux pharmaciens régionaux l’achat de FAF dans toutes les structures pour faire face aux problèmes de rupture de stocks, après quoi les résultats se sont améliorés. </a:t>
                      </a:r>
                    </a:p>
                  </a:txBody>
                  <a:tcPr marL="89614" marR="89614" marT="63506" marB="63506">
                    <a:lnL w="12700" cap="flat" cmpd="sng" algn="ctr">
                      <a:solidFill>
                        <a:schemeClr val="accent3"/>
                      </a:solidFill>
                      <a:prstDash val="solid"/>
                      <a:round/>
                      <a:headEnd type="none" w="med" len="med"/>
                      <a:tailEnd type="none" w="med" len="med"/>
                    </a:lnL>
                  </a:tcPr>
                </a:tc>
                <a:extLst>
                  <a:ext uri="{0D108BD9-81ED-4DB2-BD59-A6C34878D82A}">
                    <a16:rowId xmlns:a16="http://schemas.microsoft.com/office/drawing/2014/main" val="1171457197"/>
                  </a:ext>
                </a:extLst>
              </a:tr>
            </a:tbl>
          </a:graphicData>
        </a:graphic>
      </p:graphicFrame>
    </p:spTree>
    <p:extLst>
      <p:ext uri="{BB962C8B-B14F-4D97-AF65-F5344CB8AC3E}">
        <p14:creationId xmlns:p14="http://schemas.microsoft.com/office/powerpoint/2010/main" val="24326740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513366" cy="443198"/>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Exemples réels dans les pays (2/3)</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Comment créer des actions SMART</a:t>
            </a:r>
          </a:p>
        </p:txBody>
      </p:sp>
      <p:graphicFrame>
        <p:nvGraphicFramePr>
          <p:cNvPr id="7" name="Table 6">
            <a:extLst>
              <a:ext uri="{FF2B5EF4-FFF2-40B4-BE49-F238E27FC236}">
                <a16:creationId xmlns:a16="http://schemas.microsoft.com/office/drawing/2014/main" id="{AD3EDA6B-8165-BE42-BCC9-FF75599AD60B}"/>
              </a:ext>
            </a:extLst>
          </p:cNvPr>
          <p:cNvGraphicFramePr>
            <a:graphicFrameLocks noGrp="1"/>
          </p:cNvGraphicFramePr>
          <p:nvPr/>
        </p:nvGraphicFramePr>
        <p:xfrm>
          <a:off x="448072" y="1356293"/>
          <a:ext cx="8238412" cy="4943962"/>
        </p:xfrm>
        <a:graphic>
          <a:graphicData uri="http://schemas.openxmlformats.org/drawingml/2006/table">
            <a:tbl>
              <a:tblPr firstRow="1" bandRow="1">
                <a:tableStyleId>{C083E6E3-FA7D-4D7B-A595-EF9225AFEA82}</a:tableStyleId>
              </a:tblPr>
              <a:tblGrid>
                <a:gridCol w="2517293">
                  <a:extLst>
                    <a:ext uri="{9D8B030D-6E8A-4147-A177-3AD203B41FA5}">
                      <a16:colId xmlns:a16="http://schemas.microsoft.com/office/drawing/2014/main" val="1626781027"/>
                    </a:ext>
                  </a:extLst>
                </a:gridCol>
                <a:gridCol w="5721119">
                  <a:extLst>
                    <a:ext uri="{9D8B030D-6E8A-4147-A177-3AD203B41FA5}">
                      <a16:colId xmlns:a16="http://schemas.microsoft.com/office/drawing/2014/main" val="3864351043"/>
                    </a:ext>
                  </a:extLst>
                </a:gridCol>
              </a:tblGrid>
              <a:tr h="328645">
                <a:tc>
                  <a:txBody>
                    <a:bodyPr/>
                    <a:lstStyle/>
                    <a:p>
                      <a:r>
                        <a:rPr lang="fr-FR" sz="1300" dirty="0">
                          <a:latin typeface="Arial" panose="020B0604020202020204" pitchFamily="34" charset="0"/>
                          <a:cs typeface="Arial" panose="020B0604020202020204" pitchFamily="34" charset="0"/>
                        </a:rPr>
                        <a:t>Catégorie</a:t>
                      </a:r>
                    </a:p>
                  </a:txBody>
                  <a:tcPr marL="89614" marR="89614" marT="63506" marB="63506">
                    <a:lnR w="12700" cap="flat" cmpd="sng" algn="ctr">
                      <a:solidFill>
                        <a:schemeClr val="accent3"/>
                      </a:solidFill>
                      <a:prstDash val="solid"/>
                      <a:round/>
                      <a:headEnd type="none" w="med" len="med"/>
                      <a:tailEnd type="none" w="med" len="med"/>
                    </a:lnR>
                  </a:tcPr>
                </a:tc>
                <a:tc>
                  <a:txBody>
                    <a:bodyPr/>
                    <a:lstStyle/>
                    <a:p>
                      <a:r>
                        <a:rPr lang="fr-FR" sz="1300" dirty="0">
                          <a:latin typeface="Arial" panose="020B0604020202020204" pitchFamily="34" charset="0"/>
                          <a:cs typeface="Arial" panose="020B0604020202020204" pitchFamily="34" charset="0"/>
                        </a:rPr>
                        <a:t>Description</a:t>
                      </a:r>
                    </a:p>
                  </a:txBody>
                  <a:tcPr marL="89614" marR="89614" marT="63506" marB="63506">
                    <a:lnL w="12700" cap="flat" cmpd="sng" algn="ctr">
                      <a:solidFill>
                        <a:schemeClr val="accent3"/>
                      </a:solidFill>
                      <a:prstDash val="solid"/>
                      <a:round/>
                      <a:headEnd type="none" w="med" len="med"/>
                      <a:tailEnd type="none" w="med" len="med"/>
                    </a:lnL>
                  </a:tcPr>
                </a:tc>
                <a:extLst>
                  <a:ext uri="{0D108BD9-81ED-4DB2-BD59-A6C34878D82A}">
                    <a16:rowId xmlns:a16="http://schemas.microsoft.com/office/drawing/2014/main" val="458275634"/>
                  </a:ext>
                </a:extLst>
              </a:tr>
              <a:tr h="2344968">
                <a:tc>
                  <a:txBody>
                    <a:bodyPr/>
                    <a:lstStyle/>
                    <a:p>
                      <a:r>
                        <a:rPr lang="fr-FR" sz="1300" b="1">
                          <a:latin typeface="Arial" panose="020B0604020202020204" pitchFamily="34" charset="0"/>
                          <a:cs typeface="Arial" panose="020B0604020202020204" pitchFamily="34" charset="0"/>
                        </a:rPr>
                        <a:t>Renforcement de capacité</a:t>
                      </a:r>
                    </a:p>
                  </a:txBody>
                  <a:tcPr marL="89614" marR="89614" marT="63506" marB="63506">
                    <a:lnR w="12700" cap="flat" cmpd="sng" algn="ctr">
                      <a:solidFill>
                        <a:schemeClr val="accent3"/>
                      </a:solidFill>
                      <a:prstDash val="solid"/>
                      <a:round/>
                      <a:headEnd type="none" w="med" len="med"/>
                      <a:tailEnd type="none" w="med" len="med"/>
                    </a:lnR>
                  </a:tcPr>
                </a:tc>
                <a:tc>
                  <a:txBody>
                    <a:bodyPr/>
                    <a:lstStyle/>
                    <a:p>
                      <a:r>
                        <a:rPr lang="fr-FR" sz="1300" dirty="0">
                          <a:latin typeface="Arial" panose="020B0604020202020204" pitchFamily="34" charset="0"/>
                          <a:cs typeface="Arial" panose="020B0604020202020204" pitchFamily="34" charset="0"/>
                        </a:rPr>
                        <a:t>Dans le </a:t>
                      </a:r>
                      <a:r>
                        <a:rPr lang="fr-FR" sz="1300" dirty="0" err="1">
                          <a:latin typeface="Arial" panose="020B0604020202020204" pitchFamily="34" charset="0"/>
                          <a:cs typeface="Arial" panose="020B0604020202020204" pitchFamily="34" charset="0"/>
                        </a:rPr>
                        <a:t>Siaya</a:t>
                      </a:r>
                      <a:r>
                        <a:rPr lang="fr-FR" sz="1300" dirty="0">
                          <a:latin typeface="Arial" panose="020B0604020202020204" pitchFamily="34" charset="0"/>
                          <a:cs typeface="Arial" panose="020B0604020202020204" pitchFamily="34" charset="0"/>
                        </a:rPr>
                        <a:t> </a:t>
                      </a:r>
                      <a:r>
                        <a:rPr lang="fr-FR" sz="1300" dirty="0" err="1">
                          <a:latin typeface="Arial" panose="020B0604020202020204" pitchFamily="34" charset="0"/>
                          <a:cs typeface="Arial" panose="020B0604020202020204" pitchFamily="34" charset="0"/>
                        </a:rPr>
                        <a:t>County</a:t>
                      </a:r>
                      <a:r>
                        <a:rPr lang="fr-FR" sz="1300" dirty="0">
                          <a:latin typeface="Arial" panose="020B0604020202020204" pitchFamily="34" charset="0"/>
                          <a:cs typeface="Arial" panose="020B0604020202020204" pitchFamily="34" charset="0"/>
                        </a:rPr>
                        <a:t> au Kenya, l’examen de la carte de score a révélé que l’assistance aux accouchements par un personnel qualifié était à peine supérieure à 50 %. Une action clé s’est traduite par la réorientation des accoucheuses traditionnelles en tant que compagnes de naissance et agents d'orientation vers les accouchements en structure. Les agents de santé des structures de soins de santé primaire ont aussi été parrainés à l'hôpital de référence pour apprendre à mieux gérer les complications de la grossesse et savoir quand envoyer les femmes à l’hôpital. Plus de 400 assistants qualifiés ont reçu une formation de recyclage et encouragé plus de 14 900 femmes à se rendre dans une structure de santé pour un accouchement assisté par un personnel qualifié. </a:t>
                      </a:r>
                    </a:p>
                  </a:txBody>
                  <a:tcPr marL="89614" marR="89614" marT="63506" marB="63506">
                    <a:lnL w="12700" cap="flat" cmpd="sng" algn="ctr">
                      <a:solidFill>
                        <a:schemeClr val="accent3"/>
                      </a:solidFill>
                      <a:prstDash val="solid"/>
                      <a:round/>
                      <a:headEnd type="none" w="med" len="med"/>
                      <a:tailEnd type="none" w="med" len="med"/>
                    </a:lnL>
                  </a:tcPr>
                </a:tc>
                <a:extLst>
                  <a:ext uri="{0D108BD9-81ED-4DB2-BD59-A6C34878D82A}">
                    <a16:rowId xmlns:a16="http://schemas.microsoft.com/office/drawing/2014/main" val="4267196958"/>
                  </a:ext>
                </a:extLst>
              </a:tr>
              <a:tr h="1336807">
                <a:tc>
                  <a:txBody>
                    <a:bodyPr/>
                    <a:lstStyle/>
                    <a:p>
                      <a:r>
                        <a:rPr lang="fr-FR" sz="1300" b="1">
                          <a:latin typeface="Arial" panose="020B0604020202020204" pitchFamily="34" charset="0"/>
                          <a:cs typeface="Arial" panose="020B0604020202020204" pitchFamily="34" charset="0"/>
                        </a:rPr>
                        <a:t>Résolution de la question du financement</a:t>
                      </a:r>
                    </a:p>
                  </a:txBody>
                  <a:tcPr marL="89614" marR="89614" marT="63506" marB="63506">
                    <a:lnR w="12700" cap="flat" cmpd="sng" algn="ctr">
                      <a:solidFill>
                        <a:schemeClr val="accent3"/>
                      </a:solidFill>
                      <a:prstDash val="solid"/>
                      <a:round/>
                      <a:headEnd type="none" w="med" len="med"/>
                      <a:tailEnd type="none" w="med" len="med"/>
                    </a:lnR>
                  </a:tcPr>
                </a:tc>
                <a:tc>
                  <a:txBody>
                    <a:bodyPr/>
                    <a:lstStyle/>
                    <a:p>
                      <a:r>
                        <a:rPr lang="fr-FR" sz="1300" dirty="0">
                          <a:latin typeface="Arial" panose="020B0604020202020204" pitchFamily="34" charset="0"/>
                          <a:cs typeface="Arial" panose="020B0604020202020204" pitchFamily="34" charset="0"/>
                        </a:rPr>
                        <a:t>Au Congo, l'outil carte de score MTN a servi au plaidoyer en faveur de ressources accrues. Invoquant la carte de score pour révéler les lacunes identifiées lors de son analyse, le programme MTN a mobilisé des fonds publics et un nouveau poste budgétaire voué aux MTN a été créé, avec un engagement de 100 000 millions de francs CFA (près de 170 000 dollars US) au soutien des quatre programmes de lutte contre les MTN. </a:t>
                      </a:r>
                    </a:p>
                  </a:txBody>
                  <a:tcPr marL="89614" marR="89614" marT="63506" marB="63506">
                    <a:lnL w="12700" cap="flat" cmpd="sng" algn="ctr">
                      <a:solidFill>
                        <a:schemeClr val="accent3"/>
                      </a:solidFill>
                      <a:prstDash val="solid"/>
                      <a:round/>
                      <a:headEnd type="none" w="med" len="med"/>
                      <a:tailEnd type="none" w="med" len="med"/>
                    </a:lnL>
                  </a:tcPr>
                </a:tc>
                <a:extLst>
                  <a:ext uri="{0D108BD9-81ED-4DB2-BD59-A6C34878D82A}">
                    <a16:rowId xmlns:a16="http://schemas.microsoft.com/office/drawing/2014/main" val="607710343"/>
                  </a:ext>
                </a:extLst>
              </a:tr>
              <a:tr h="933542">
                <a:tc>
                  <a:txBody>
                    <a:bodyPr/>
                    <a:lstStyle/>
                    <a:p>
                      <a:r>
                        <a:rPr lang="fr-FR" sz="1300" b="1">
                          <a:latin typeface="Arial" panose="020B0604020202020204" pitchFamily="34" charset="0"/>
                          <a:cs typeface="Arial" panose="020B0604020202020204" pitchFamily="34" charset="0"/>
                        </a:rPr>
                        <a:t>Amélioration de la qualité et de l’utilisation des données</a:t>
                      </a:r>
                    </a:p>
                  </a:txBody>
                  <a:tcPr marL="89614" marR="89614" marT="63506" marB="63506">
                    <a:lnR w="12700" cap="flat" cmpd="sng" algn="ctr">
                      <a:solidFill>
                        <a:schemeClr val="accent3"/>
                      </a:solidFill>
                      <a:prstDash val="solid"/>
                      <a:round/>
                      <a:headEnd type="none" w="med" len="med"/>
                      <a:tailEnd type="none" w="med" len="med"/>
                    </a:lnR>
                  </a:tcPr>
                </a:tc>
                <a:tc>
                  <a:txBody>
                    <a:bodyPr/>
                    <a:lstStyle/>
                    <a:p>
                      <a:r>
                        <a:rPr lang="fr-FR" sz="1300" dirty="0">
                          <a:latin typeface="Arial" panose="020B0604020202020204" pitchFamily="34" charset="0"/>
                          <a:cs typeface="Arial" panose="020B0604020202020204" pitchFamily="34" charset="0"/>
                        </a:rPr>
                        <a:t>Dans le </a:t>
                      </a:r>
                      <a:r>
                        <a:rPr lang="fr-FR" sz="1300" dirty="0" err="1">
                          <a:latin typeface="Arial" panose="020B0604020202020204" pitchFamily="34" charset="0"/>
                          <a:cs typeface="Arial" panose="020B0604020202020204" pitchFamily="34" charset="0"/>
                        </a:rPr>
                        <a:t>Siaya</a:t>
                      </a:r>
                      <a:r>
                        <a:rPr lang="fr-FR" sz="1300" dirty="0">
                          <a:latin typeface="Arial" panose="020B0604020202020204" pitchFamily="34" charset="0"/>
                          <a:cs typeface="Arial" panose="020B0604020202020204" pitchFamily="34" charset="0"/>
                        </a:rPr>
                        <a:t> </a:t>
                      </a:r>
                      <a:r>
                        <a:rPr lang="fr-FR" sz="1300" dirty="0" err="1">
                          <a:latin typeface="Arial" panose="020B0604020202020204" pitchFamily="34" charset="0"/>
                          <a:cs typeface="Arial" panose="020B0604020202020204" pitchFamily="34" charset="0"/>
                        </a:rPr>
                        <a:t>County</a:t>
                      </a:r>
                      <a:r>
                        <a:rPr lang="fr-FR" sz="1300" dirty="0">
                          <a:latin typeface="Arial" panose="020B0604020202020204" pitchFamily="34" charset="0"/>
                          <a:cs typeface="Arial" panose="020B0604020202020204" pitchFamily="34" charset="0"/>
                        </a:rPr>
                        <a:t> au Kenya, les taux de rapport du SIGS étaient faibles. Le comté a effectué des contrôles de qualité des données et formé le nouveau personnel du SIGS, donnant lieu à une amélioration des résultats.</a:t>
                      </a:r>
                    </a:p>
                  </a:txBody>
                  <a:tcPr marL="89614" marR="89614" marT="63506" marB="63506">
                    <a:lnL w="12700" cap="flat" cmpd="sng" algn="ctr">
                      <a:solidFill>
                        <a:schemeClr val="accent3"/>
                      </a:solidFill>
                      <a:prstDash val="solid"/>
                      <a:round/>
                      <a:headEnd type="none" w="med" len="med"/>
                      <a:tailEnd type="none" w="med" len="med"/>
                    </a:lnL>
                  </a:tcPr>
                </a:tc>
                <a:extLst>
                  <a:ext uri="{0D108BD9-81ED-4DB2-BD59-A6C34878D82A}">
                    <a16:rowId xmlns:a16="http://schemas.microsoft.com/office/drawing/2014/main" val="2758762632"/>
                  </a:ext>
                </a:extLst>
              </a:tr>
            </a:tbl>
          </a:graphicData>
        </a:graphic>
      </p:graphicFrame>
    </p:spTree>
    <p:extLst>
      <p:ext uri="{BB962C8B-B14F-4D97-AF65-F5344CB8AC3E}">
        <p14:creationId xmlns:p14="http://schemas.microsoft.com/office/powerpoint/2010/main" val="30360092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513366" cy="443198"/>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Exemples réels dans les pays (3/3)</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Comment créer des actions SMART</a:t>
            </a:r>
          </a:p>
        </p:txBody>
      </p:sp>
      <p:graphicFrame>
        <p:nvGraphicFramePr>
          <p:cNvPr id="7" name="Table 6">
            <a:extLst>
              <a:ext uri="{FF2B5EF4-FFF2-40B4-BE49-F238E27FC236}">
                <a16:creationId xmlns:a16="http://schemas.microsoft.com/office/drawing/2014/main" id="{AD3EDA6B-8165-BE42-BCC9-FF75599AD60B}"/>
              </a:ext>
            </a:extLst>
          </p:cNvPr>
          <p:cNvGraphicFramePr>
            <a:graphicFrameLocks noGrp="1"/>
          </p:cNvGraphicFramePr>
          <p:nvPr/>
        </p:nvGraphicFramePr>
        <p:xfrm>
          <a:off x="448072" y="1356294"/>
          <a:ext cx="8238412" cy="3532536"/>
        </p:xfrm>
        <a:graphic>
          <a:graphicData uri="http://schemas.openxmlformats.org/drawingml/2006/table">
            <a:tbl>
              <a:tblPr firstRow="1" bandRow="1">
                <a:tableStyleId>{C083E6E3-FA7D-4D7B-A595-EF9225AFEA82}</a:tableStyleId>
              </a:tblPr>
              <a:tblGrid>
                <a:gridCol w="2517293">
                  <a:extLst>
                    <a:ext uri="{9D8B030D-6E8A-4147-A177-3AD203B41FA5}">
                      <a16:colId xmlns:a16="http://schemas.microsoft.com/office/drawing/2014/main" val="1626781027"/>
                    </a:ext>
                  </a:extLst>
                </a:gridCol>
                <a:gridCol w="5721119">
                  <a:extLst>
                    <a:ext uri="{9D8B030D-6E8A-4147-A177-3AD203B41FA5}">
                      <a16:colId xmlns:a16="http://schemas.microsoft.com/office/drawing/2014/main" val="3864351043"/>
                    </a:ext>
                  </a:extLst>
                </a:gridCol>
              </a:tblGrid>
              <a:tr h="328645">
                <a:tc>
                  <a:txBody>
                    <a:bodyPr/>
                    <a:lstStyle/>
                    <a:p>
                      <a:r>
                        <a:rPr lang="fr-FR" sz="1300" dirty="0">
                          <a:latin typeface="Arial" panose="020B0604020202020204" pitchFamily="34" charset="0"/>
                          <a:cs typeface="Arial" panose="020B0604020202020204" pitchFamily="34" charset="0"/>
                        </a:rPr>
                        <a:t>Catégorie</a:t>
                      </a:r>
                    </a:p>
                  </a:txBody>
                  <a:tcPr marL="89614" marR="89614" marT="63506" marB="63506">
                    <a:lnR w="12700" cap="flat" cmpd="sng" algn="ctr">
                      <a:solidFill>
                        <a:schemeClr val="accent3"/>
                      </a:solidFill>
                      <a:prstDash val="solid"/>
                      <a:round/>
                      <a:headEnd type="none" w="med" len="med"/>
                      <a:tailEnd type="none" w="med" len="med"/>
                    </a:lnR>
                  </a:tcPr>
                </a:tc>
                <a:tc>
                  <a:txBody>
                    <a:bodyPr/>
                    <a:lstStyle/>
                    <a:p>
                      <a:r>
                        <a:rPr lang="fr-FR" sz="1300">
                          <a:latin typeface="Arial" panose="020B0604020202020204" pitchFamily="34" charset="0"/>
                          <a:cs typeface="Arial" panose="020B0604020202020204" pitchFamily="34" charset="0"/>
                        </a:rPr>
                        <a:t>Description</a:t>
                      </a:r>
                    </a:p>
                  </a:txBody>
                  <a:tcPr marL="89614" marR="89614" marT="63506" marB="63506">
                    <a:lnL w="12700" cap="flat" cmpd="sng" algn="ctr">
                      <a:solidFill>
                        <a:schemeClr val="accent3"/>
                      </a:solidFill>
                      <a:prstDash val="solid"/>
                      <a:round/>
                      <a:headEnd type="none" w="med" len="med"/>
                      <a:tailEnd type="none" w="med" len="med"/>
                    </a:lnL>
                  </a:tcPr>
                </a:tc>
                <a:extLst>
                  <a:ext uri="{0D108BD9-81ED-4DB2-BD59-A6C34878D82A}">
                    <a16:rowId xmlns:a16="http://schemas.microsoft.com/office/drawing/2014/main" val="458275634"/>
                  </a:ext>
                </a:extLst>
              </a:tr>
              <a:tr h="1336807">
                <a:tc>
                  <a:txBody>
                    <a:bodyPr/>
                    <a:lstStyle/>
                    <a:p>
                      <a:r>
                        <a:rPr lang="fr-FR" sz="1300" b="1" dirty="0">
                          <a:latin typeface="Arial" panose="020B0604020202020204" pitchFamily="34" charset="0"/>
                          <a:cs typeface="Arial" panose="020B0604020202020204" pitchFamily="34" charset="0"/>
                        </a:rPr>
                        <a:t>Engagement communautaire</a:t>
                      </a:r>
                    </a:p>
                  </a:txBody>
                  <a:tcPr marL="89614" marR="89614" marT="63506" marB="63506">
                    <a:lnR w="12700" cap="flat" cmpd="sng" algn="ctr">
                      <a:solidFill>
                        <a:schemeClr val="accent3"/>
                      </a:solidFill>
                      <a:prstDash val="solid"/>
                      <a:round/>
                      <a:headEnd type="none" w="med" len="med"/>
                      <a:tailEnd type="none" w="med" len="med"/>
                    </a:lnR>
                  </a:tcPr>
                </a:tc>
                <a:tc>
                  <a:txBody>
                    <a:bodyPr/>
                    <a:lstStyle/>
                    <a:p>
                      <a:r>
                        <a:rPr lang="fr-FR" sz="1300" dirty="0">
                          <a:latin typeface="Arial" panose="020B0604020202020204" pitchFamily="34" charset="0"/>
                          <a:cs typeface="Arial" panose="020B0604020202020204" pitchFamily="34" charset="0"/>
                        </a:rPr>
                        <a:t>Au Ghana, lors d'une discussion de la carte de score communautaire, il est apparu que la structure sanitaire locale manquait d’équipement essentiel. Les membres de la communauté ont acheté 2 réfrigérateurs à vaccins. Le Chef a fait don de 2 lits d'hôpitaux, de draps, d'un appareil de pression sanguine et d’autres fournitures médicales privilégiées par la communauté.</a:t>
                      </a:r>
                    </a:p>
                  </a:txBody>
                  <a:tcPr marL="89614" marR="89614" marT="63506" marB="63506">
                    <a:lnL w="12700" cap="flat" cmpd="sng" algn="ctr">
                      <a:solidFill>
                        <a:schemeClr val="accent3"/>
                      </a:solidFill>
                      <a:prstDash val="solid"/>
                      <a:round/>
                      <a:headEnd type="none" w="med" len="med"/>
                      <a:tailEnd type="none" w="med" len="med"/>
                    </a:lnL>
                  </a:tcPr>
                </a:tc>
                <a:extLst>
                  <a:ext uri="{0D108BD9-81ED-4DB2-BD59-A6C34878D82A}">
                    <a16:rowId xmlns:a16="http://schemas.microsoft.com/office/drawing/2014/main" val="1676773091"/>
                  </a:ext>
                </a:extLst>
              </a:tr>
              <a:tr h="933542">
                <a:tc>
                  <a:txBody>
                    <a:bodyPr/>
                    <a:lstStyle/>
                    <a:p>
                      <a:r>
                        <a:rPr lang="fr-FR" sz="1300" b="1">
                          <a:latin typeface="Arial" panose="020B0604020202020204" pitchFamily="34" charset="0"/>
                          <a:cs typeface="Arial" panose="020B0604020202020204" pitchFamily="34" charset="0"/>
                        </a:rPr>
                        <a:t>Recherche des causes profondes</a:t>
                      </a:r>
                    </a:p>
                  </a:txBody>
                  <a:tcPr marL="89614" marR="89614" marT="63506" marB="63506">
                    <a:lnR w="12700" cap="flat" cmpd="sng" algn="ctr">
                      <a:solidFill>
                        <a:schemeClr val="accent3"/>
                      </a:solidFill>
                      <a:prstDash val="solid"/>
                      <a:round/>
                      <a:headEnd type="none" w="med" len="med"/>
                      <a:tailEnd type="none" w="med" len="med"/>
                    </a:lnR>
                  </a:tcPr>
                </a:tc>
                <a:tc>
                  <a:txBody>
                    <a:bodyPr/>
                    <a:lstStyle/>
                    <a:p>
                      <a:r>
                        <a:rPr lang="fr-FR" sz="1300" dirty="0">
                          <a:latin typeface="Arial" panose="020B0604020202020204" pitchFamily="34" charset="0"/>
                          <a:cs typeface="Arial" panose="020B0604020202020204" pitchFamily="34" charset="0"/>
                        </a:rPr>
                        <a:t>Au Mali, un examen de performance des indicateurs prioritaires au niveau du district a révélé une faible adoption des services postnatals. La cause profonde en a été recherchée, donnant lieu à la relocalisation des services postnatals et de planification familiale à côté de la clinique de vaccination. </a:t>
                      </a:r>
                    </a:p>
                  </a:txBody>
                  <a:tcPr marL="89614" marR="89614" marT="63506" marB="63506">
                    <a:lnL w="12700" cap="flat" cmpd="sng" algn="ctr">
                      <a:solidFill>
                        <a:schemeClr val="accent3"/>
                      </a:solidFill>
                      <a:prstDash val="solid"/>
                      <a:round/>
                      <a:headEnd type="none" w="med" len="med"/>
                      <a:tailEnd type="none" w="med" len="med"/>
                    </a:lnL>
                  </a:tcPr>
                </a:tc>
                <a:extLst>
                  <a:ext uri="{0D108BD9-81ED-4DB2-BD59-A6C34878D82A}">
                    <a16:rowId xmlns:a16="http://schemas.microsoft.com/office/drawing/2014/main" val="147042011"/>
                  </a:ext>
                </a:extLst>
              </a:tr>
              <a:tr h="933542">
                <a:tc>
                  <a:txBody>
                    <a:bodyPr/>
                    <a:lstStyle/>
                    <a:p>
                      <a:r>
                        <a:rPr lang="fr-FR" sz="1300" b="1">
                          <a:latin typeface="Arial" panose="020B0604020202020204" pitchFamily="34" charset="0"/>
                          <a:cs typeface="Arial" panose="020B0604020202020204" pitchFamily="34" charset="0"/>
                        </a:rPr>
                        <a:t>Communication pour le changement de comportement</a:t>
                      </a:r>
                    </a:p>
                  </a:txBody>
                  <a:tcPr marL="89614" marR="89614" marT="63506" marB="63506">
                    <a:lnR w="12700" cap="flat" cmpd="sng" algn="ctr">
                      <a:solidFill>
                        <a:schemeClr val="accent3"/>
                      </a:solidFill>
                      <a:prstDash val="solid"/>
                      <a:round/>
                      <a:headEnd type="none" w="med" len="med"/>
                      <a:tailEnd type="none" w="med" len="med"/>
                    </a:lnR>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fr-FR" sz="1300" dirty="0">
                          <a:solidFill>
                            <a:schemeClr val="tx1"/>
                          </a:solidFill>
                          <a:latin typeface="Arial" panose="020B0604020202020204" pitchFamily="34" charset="0"/>
                          <a:ea typeface="+mn-ea"/>
                          <a:cs typeface="Arial" panose="020B0604020202020204" pitchFamily="34" charset="0"/>
                        </a:rPr>
                        <a:t>En Zambie, l’examen de la carte de score a révélé un recours en baisse aux services au début de la pandémie. Le ministère de la Santé a commandé des campagnes de publicité à la télévision et radio nationales pour maintenir les niveaux de recours aux services malgré la COVID-19. </a:t>
                      </a:r>
                    </a:p>
                  </a:txBody>
                  <a:tcPr marL="89614" marR="89614" marT="63506" marB="63506">
                    <a:lnL w="12700" cap="flat" cmpd="sng" algn="ctr">
                      <a:solidFill>
                        <a:schemeClr val="accent3"/>
                      </a:solidFill>
                      <a:prstDash val="solid"/>
                      <a:round/>
                      <a:headEnd type="none" w="med" len="med"/>
                      <a:tailEnd type="none" w="med" len="med"/>
                    </a:lnL>
                  </a:tcPr>
                </a:tc>
                <a:extLst>
                  <a:ext uri="{0D108BD9-81ED-4DB2-BD59-A6C34878D82A}">
                    <a16:rowId xmlns:a16="http://schemas.microsoft.com/office/drawing/2014/main" val="1915796640"/>
                  </a:ext>
                </a:extLst>
              </a:tr>
            </a:tbl>
          </a:graphicData>
        </a:graphic>
      </p:graphicFrame>
    </p:spTree>
    <p:extLst>
      <p:ext uri="{BB962C8B-B14F-4D97-AF65-F5344CB8AC3E}">
        <p14:creationId xmlns:p14="http://schemas.microsoft.com/office/powerpoint/2010/main" val="3528651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1. Introduction </a:t>
            </a:r>
          </a:p>
        </p:txBody>
      </p:sp>
      <p:sp>
        <p:nvSpPr>
          <p:cNvPr id="3" name="Espace réservé du contenu 2"/>
          <p:cNvSpPr>
            <a:spLocks noGrp="1"/>
          </p:cNvSpPr>
          <p:nvPr>
            <p:ph idx="1"/>
          </p:nvPr>
        </p:nvSpPr>
        <p:spPr/>
        <p:txBody>
          <a:bodyPr/>
          <a:lstStyle/>
          <a:p>
            <a:pPr lvl="0">
              <a:buClr>
                <a:srgbClr val="A53010"/>
              </a:buClr>
            </a:pPr>
            <a:r>
              <a:rPr lang="fr-FR" dirty="0">
                <a:solidFill>
                  <a:prstClr val="black">
                    <a:lumMod val="75000"/>
                    <a:lumOff val="25000"/>
                  </a:prstClr>
                </a:solidFill>
              </a:rPr>
              <a:t>Paludisme = problème de santé publique en RDC</a:t>
            </a:r>
          </a:p>
          <a:p>
            <a:pPr lvl="0">
              <a:buClr>
                <a:srgbClr val="A53010"/>
              </a:buClr>
            </a:pPr>
            <a:r>
              <a:rPr lang="fr-FR" dirty="0">
                <a:solidFill>
                  <a:prstClr val="black">
                    <a:lumMod val="75000"/>
                    <a:lumOff val="25000"/>
                  </a:prstClr>
                </a:solidFill>
              </a:rPr>
              <a:t>La région africaine est la plus touchée (près de 90% de l’ensemble des cas et décès enregistrés dans le monde)</a:t>
            </a:r>
          </a:p>
          <a:p>
            <a:pPr lvl="0">
              <a:buClr>
                <a:srgbClr val="A53010"/>
              </a:buClr>
            </a:pPr>
            <a:r>
              <a:rPr lang="fr-FR" dirty="0">
                <a:solidFill>
                  <a:prstClr val="black">
                    <a:lumMod val="75000"/>
                    <a:lumOff val="25000"/>
                  </a:prstClr>
                </a:solidFill>
              </a:rPr>
              <a:t>Nigeria et RDC = près de 40% de morbidité et de mortalité</a:t>
            </a:r>
          </a:p>
          <a:p>
            <a:pPr lvl="0">
              <a:buClr>
                <a:srgbClr val="A53010"/>
              </a:buClr>
            </a:pPr>
            <a:r>
              <a:rPr lang="fr-FR" dirty="0">
                <a:solidFill>
                  <a:prstClr val="black">
                    <a:lumMod val="75000"/>
                    <a:lumOff val="25000"/>
                  </a:prstClr>
                </a:solidFill>
              </a:rPr>
              <a:t>Rapport mondial OMS 2020 : 229.000.000 cas enregistrés en 2019 (taux d’incidence = 57 pour 1000 </a:t>
            </a:r>
            <a:r>
              <a:rPr lang="fr-FR" dirty="0" err="1">
                <a:solidFill>
                  <a:prstClr val="black">
                    <a:lumMod val="75000"/>
                    <a:lumOff val="25000"/>
                  </a:prstClr>
                </a:solidFill>
              </a:rPr>
              <a:t>hab</a:t>
            </a:r>
            <a:r>
              <a:rPr lang="fr-FR" dirty="0">
                <a:solidFill>
                  <a:prstClr val="black">
                    <a:lumMod val="75000"/>
                    <a:lumOff val="25000"/>
                  </a:prstClr>
                </a:solidFill>
              </a:rPr>
              <a:t>) et 409.000 décès (taux de mortalité = 10 pour 100.000 </a:t>
            </a:r>
            <a:r>
              <a:rPr lang="fr-FR" dirty="0" err="1">
                <a:solidFill>
                  <a:prstClr val="black">
                    <a:lumMod val="75000"/>
                    <a:lumOff val="25000"/>
                  </a:prstClr>
                </a:solidFill>
              </a:rPr>
              <a:t>hab</a:t>
            </a:r>
            <a:r>
              <a:rPr lang="fr-FR" dirty="0">
                <a:solidFill>
                  <a:prstClr val="black">
                    <a:lumMod val="75000"/>
                    <a:lumOff val="25000"/>
                  </a:prstClr>
                </a:solidFill>
              </a:rPr>
              <a:t>)</a:t>
            </a:r>
          </a:p>
          <a:p>
            <a:pPr lvl="0">
              <a:buClr>
                <a:srgbClr val="A53010"/>
              </a:buClr>
            </a:pPr>
            <a:r>
              <a:rPr lang="fr-FR" dirty="0">
                <a:solidFill>
                  <a:prstClr val="black">
                    <a:lumMod val="75000"/>
                    <a:lumOff val="25000"/>
                  </a:prstClr>
                </a:solidFill>
              </a:rPr>
              <a:t>Rapport PNLP 2019 : 21.934.127 cas et 13.072 décès enregistrés</a:t>
            </a:r>
          </a:p>
          <a:p>
            <a:pPr lvl="0">
              <a:buClr>
                <a:srgbClr val="A53010"/>
              </a:buClr>
            </a:pPr>
            <a:r>
              <a:rPr lang="fr-FR" dirty="0">
                <a:solidFill>
                  <a:prstClr val="black">
                    <a:lumMod val="75000"/>
                    <a:lumOff val="25000"/>
                  </a:prstClr>
                </a:solidFill>
              </a:rPr>
              <a:t>Réponse à </a:t>
            </a:r>
            <a:r>
              <a:rPr lang="fr-FR">
                <a:solidFill>
                  <a:prstClr val="black">
                    <a:lumMod val="75000"/>
                    <a:lumOff val="25000"/>
                  </a:prstClr>
                </a:solidFill>
              </a:rPr>
              <a:t>cette endémie </a:t>
            </a:r>
            <a:r>
              <a:rPr lang="fr-FR" dirty="0">
                <a:solidFill>
                  <a:prstClr val="black">
                    <a:lumMod val="75000"/>
                    <a:lumOff val="25000"/>
                  </a:prstClr>
                </a:solidFill>
              </a:rPr>
              <a:t>: différents plans stratégiques nationaux dont le dernier couvre la période 2020 - 2023</a:t>
            </a:r>
          </a:p>
          <a:p>
            <a:pPr marL="0" indent="0">
              <a:buNone/>
            </a:pPr>
            <a:endParaRPr lang="fr-FR" dirty="0"/>
          </a:p>
        </p:txBody>
      </p:sp>
    </p:spTree>
    <p:extLst>
      <p:ext uri="{BB962C8B-B14F-4D97-AF65-F5344CB8AC3E}">
        <p14:creationId xmlns:p14="http://schemas.microsoft.com/office/powerpoint/2010/main" val="257157159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727D5A-3D60-45D9-B4FE-995ABE07E27A}"/>
              </a:ext>
            </a:extLst>
          </p:cNvPr>
          <p:cNvSpPr>
            <a:spLocks noGrp="1"/>
          </p:cNvSpPr>
          <p:nvPr>
            <p:ph type="body" sz="quarter" idx="11"/>
          </p:nvPr>
        </p:nvSpPr>
        <p:spPr>
          <a:xfrm>
            <a:off x="457755" y="2680229"/>
            <a:ext cx="7795908" cy="1555682"/>
          </a:xfrm>
        </p:spPr>
        <p:txBody>
          <a:bodyPr/>
          <a:lstStyle/>
          <a:p>
            <a:pPr>
              <a:buNone/>
            </a:pPr>
            <a:r>
              <a:rPr lang="en-US" dirty="0"/>
              <a:t>Exercise de Groupe</a:t>
            </a:r>
          </a:p>
          <a:p>
            <a:pPr>
              <a:buNone/>
            </a:pPr>
            <a:endParaRPr lang="en-US" dirty="0"/>
          </a:p>
        </p:txBody>
      </p:sp>
      <p:sp>
        <p:nvSpPr>
          <p:cNvPr id="3" name="Text Placeholder 2">
            <a:extLst>
              <a:ext uri="{FF2B5EF4-FFF2-40B4-BE49-F238E27FC236}">
                <a16:creationId xmlns:a16="http://schemas.microsoft.com/office/drawing/2014/main" id="{5B751725-EAD5-4281-BC12-92C3C9257477}"/>
              </a:ext>
            </a:extLst>
          </p:cNvPr>
          <p:cNvSpPr>
            <a:spLocks noGrp="1"/>
          </p:cNvSpPr>
          <p:nvPr>
            <p:ph type="body" sz="quarter" idx="12"/>
          </p:nvPr>
        </p:nvSpPr>
        <p:spPr>
          <a:xfrm>
            <a:off x="457754" y="2313820"/>
            <a:ext cx="3311531" cy="248846"/>
          </a:xfrm>
        </p:spPr>
        <p:txBody>
          <a:bodyPr/>
          <a:lstStyle/>
          <a:p>
            <a:pPr>
              <a:lnSpc>
                <a:spcPct val="100000"/>
              </a:lnSpc>
            </a:pPr>
            <a:r>
              <a:rPr lang="en-US" dirty="0"/>
              <a:t>Jour 2</a:t>
            </a:r>
          </a:p>
        </p:txBody>
      </p:sp>
    </p:spTree>
    <p:extLst>
      <p:ext uri="{BB962C8B-B14F-4D97-AF65-F5344CB8AC3E}">
        <p14:creationId xmlns:p14="http://schemas.microsoft.com/office/powerpoint/2010/main" val="20741500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814671"/>
            <a:ext cx="8513366" cy="407202"/>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sz="2940" dirty="0"/>
              <a:t>Exercice : Créer des actions SMART (SRMNIA)</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Comment créer des actions SMART</a:t>
            </a:r>
          </a:p>
        </p:txBody>
      </p:sp>
      <p:graphicFrame>
        <p:nvGraphicFramePr>
          <p:cNvPr id="9" name="Table 8">
            <a:extLst>
              <a:ext uri="{FF2B5EF4-FFF2-40B4-BE49-F238E27FC236}">
                <a16:creationId xmlns:a16="http://schemas.microsoft.com/office/drawing/2014/main" id="{074FAFF5-6B3A-ED49-8BA5-65F9E9F289B8}"/>
              </a:ext>
            </a:extLst>
          </p:cNvPr>
          <p:cNvGraphicFramePr>
            <a:graphicFrameLocks noGrp="1"/>
          </p:cNvGraphicFramePr>
          <p:nvPr>
            <p:extLst>
              <p:ext uri="{D42A27DB-BD31-4B8C-83A1-F6EECF244321}">
                <p14:modId xmlns:p14="http://schemas.microsoft.com/office/powerpoint/2010/main" val="820305475"/>
              </p:ext>
            </p:extLst>
          </p:nvPr>
        </p:nvGraphicFramePr>
        <p:xfrm>
          <a:off x="448072" y="1437761"/>
          <a:ext cx="8065294" cy="5032363"/>
        </p:xfrm>
        <a:graphic>
          <a:graphicData uri="http://schemas.openxmlformats.org/drawingml/2006/table">
            <a:tbl>
              <a:tblPr firstRow="1" bandRow="1">
                <a:tableStyleId>{C083E6E3-FA7D-4D7B-A595-EF9225AFEA82}</a:tableStyleId>
              </a:tblPr>
              <a:tblGrid>
                <a:gridCol w="1887622">
                  <a:extLst>
                    <a:ext uri="{9D8B030D-6E8A-4147-A177-3AD203B41FA5}">
                      <a16:colId xmlns:a16="http://schemas.microsoft.com/office/drawing/2014/main" val="490995130"/>
                    </a:ext>
                  </a:extLst>
                </a:gridCol>
                <a:gridCol w="1887622">
                  <a:extLst>
                    <a:ext uri="{9D8B030D-6E8A-4147-A177-3AD203B41FA5}">
                      <a16:colId xmlns:a16="http://schemas.microsoft.com/office/drawing/2014/main" val="1626781027"/>
                    </a:ext>
                  </a:extLst>
                </a:gridCol>
                <a:gridCol w="4290050">
                  <a:extLst>
                    <a:ext uri="{9D8B030D-6E8A-4147-A177-3AD203B41FA5}">
                      <a16:colId xmlns:a16="http://schemas.microsoft.com/office/drawing/2014/main" val="3864351043"/>
                    </a:ext>
                  </a:extLst>
                </a:gridCol>
              </a:tblGrid>
              <a:tr h="545213">
                <a:tc>
                  <a:txBody>
                    <a:bodyPr/>
                    <a:lstStyle/>
                    <a:p>
                      <a:r>
                        <a:rPr lang="fr-FR" sz="1400" dirty="0">
                          <a:latin typeface="Arial" panose="020B0604020202020204" pitchFamily="34" charset="0"/>
                          <a:cs typeface="Arial" panose="020B0604020202020204" pitchFamily="34" charset="0"/>
                        </a:rPr>
                        <a:t>Sous-performance </a:t>
                      </a:r>
                    </a:p>
                  </a:txBody>
                  <a:tcPr marL="89614" marR="89614" marT="63506" marB="63506">
                    <a:lnR w="12700" cap="flat" cmpd="sng" algn="ctr">
                      <a:solidFill>
                        <a:schemeClr val="accent3"/>
                      </a:solidFill>
                      <a:prstDash val="solid"/>
                      <a:round/>
                      <a:headEnd type="none" w="med" len="med"/>
                      <a:tailEnd type="none" w="med" len="med"/>
                    </a:lnR>
                  </a:tcPr>
                </a:tc>
                <a:tc>
                  <a:txBody>
                    <a:bodyPr/>
                    <a:lstStyle/>
                    <a:p>
                      <a:r>
                        <a:rPr lang="fr-FR" sz="1400">
                          <a:latin typeface="Arial" panose="020B0604020202020204" pitchFamily="34" charset="0"/>
                          <a:cs typeface="Arial" panose="020B0604020202020204" pitchFamily="34" charset="0"/>
                        </a:rPr>
                        <a:t>Goulot d’étranglement</a:t>
                      </a:r>
                    </a:p>
                  </a:txBody>
                  <a:tcPr marL="89614" marR="89614" marT="63506" marB="63506">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tcPr>
                </a:tc>
                <a:tc>
                  <a:txBody>
                    <a:bodyPr/>
                    <a:lstStyle/>
                    <a:p>
                      <a:r>
                        <a:rPr lang="fr-FR" sz="1400" dirty="0">
                          <a:latin typeface="Arial" panose="020B0604020202020204" pitchFamily="34" charset="0"/>
                          <a:cs typeface="Arial" panose="020B0604020202020204" pitchFamily="34" charset="0"/>
                        </a:rPr>
                        <a:t>Action proposée</a:t>
                      </a:r>
                    </a:p>
                  </a:txBody>
                  <a:tcPr marL="89614" marR="89614" marT="63506" marB="63506">
                    <a:lnL w="12700" cap="flat" cmpd="sng" algn="ctr">
                      <a:solidFill>
                        <a:schemeClr val="accent3"/>
                      </a:solidFill>
                      <a:prstDash val="solid"/>
                      <a:round/>
                      <a:headEnd type="none" w="med" len="med"/>
                      <a:tailEnd type="none" w="med" len="med"/>
                    </a:lnL>
                  </a:tcPr>
                </a:tc>
                <a:extLst>
                  <a:ext uri="{0D108BD9-81ED-4DB2-BD59-A6C34878D82A}">
                    <a16:rowId xmlns:a16="http://schemas.microsoft.com/office/drawing/2014/main" val="458275634"/>
                  </a:ext>
                </a:extLst>
              </a:tr>
              <a:tr h="877643">
                <a:tc>
                  <a:txBody>
                    <a:bodyPr/>
                    <a:lstStyle/>
                    <a:p>
                      <a:endParaRPr lang="fr-FR" sz="1400" b="1" dirty="0">
                        <a:latin typeface="Arial" panose="020B0604020202020204" pitchFamily="34" charset="0"/>
                        <a:cs typeface="Arial" panose="020B0604020202020204" pitchFamily="34" charset="0"/>
                      </a:endParaRPr>
                    </a:p>
                  </a:txBody>
                  <a:tcPr marL="89614" marR="89614" marT="63506" marB="63506">
                    <a:lnR w="12700" cap="flat" cmpd="sng" algn="ctr">
                      <a:solidFill>
                        <a:schemeClr val="accent3"/>
                      </a:solidFill>
                      <a:prstDash val="solid"/>
                      <a:round/>
                      <a:headEnd type="none" w="med" len="med"/>
                      <a:tailEnd type="none" w="med" len="med"/>
                    </a:lnR>
                  </a:tcPr>
                </a:tc>
                <a:tc>
                  <a:txBody>
                    <a:bodyPr/>
                    <a:lstStyle/>
                    <a:p>
                      <a:endParaRPr lang="fr-FR" sz="1400" b="1" dirty="0">
                        <a:latin typeface="Arial" panose="020B0604020202020204" pitchFamily="34" charset="0"/>
                        <a:cs typeface="Arial" panose="020B0604020202020204" pitchFamily="34" charset="0"/>
                      </a:endParaRPr>
                    </a:p>
                  </a:txBody>
                  <a:tcPr marL="89614" marR="89614" marT="63506" marB="63506">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tcPr>
                </a:tc>
                <a:tc>
                  <a:txBody>
                    <a:bodyPr/>
                    <a:lstStyle/>
                    <a:p>
                      <a:pPr marL="180975" indent="-180975" algn="l" rtl="0">
                        <a:spcAft>
                          <a:spcPts val="400"/>
                        </a:spcAft>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txBody>
                  <a:tcPr marL="89614" marR="89614" marT="63506" marB="63506">
                    <a:lnL w="12700" cap="flat" cmpd="sng" algn="ctr">
                      <a:solidFill>
                        <a:schemeClr val="accent3"/>
                      </a:solidFill>
                      <a:prstDash val="solid"/>
                      <a:round/>
                      <a:headEnd type="none" w="med" len="med"/>
                      <a:tailEnd type="none" w="med" len="med"/>
                    </a:lnL>
                  </a:tcPr>
                </a:tc>
                <a:extLst>
                  <a:ext uri="{0D108BD9-81ED-4DB2-BD59-A6C34878D82A}">
                    <a16:rowId xmlns:a16="http://schemas.microsoft.com/office/drawing/2014/main" val="3763787484"/>
                  </a:ext>
                </a:extLst>
              </a:tr>
              <a:tr h="1214237">
                <a:tc>
                  <a:txBody>
                    <a:bodyPr/>
                    <a:lstStyle/>
                    <a:p>
                      <a:endParaRPr lang="fr-FR" sz="1400" b="1" dirty="0">
                        <a:latin typeface="Arial" panose="020B0604020202020204" pitchFamily="34" charset="0"/>
                        <a:cs typeface="Arial" panose="020B0604020202020204" pitchFamily="34" charset="0"/>
                      </a:endParaRPr>
                    </a:p>
                  </a:txBody>
                  <a:tcPr marL="89614" marR="89614" marT="63506" marB="63506">
                    <a:lnR w="12700" cap="flat" cmpd="sng" algn="ctr">
                      <a:solidFill>
                        <a:schemeClr val="accent3"/>
                      </a:solidFill>
                      <a:prstDash val="solid"/>
                      <a:round/>
                      <a:headEnd type="none" w="med" len="med"/>
                      <a:tailEnd type="none" w="med" len="med"/>
                    </a:lnR>
                  </a:tcPr>
                </a:tc>
                <a:tc>
                  <a:txBody>
                    <a:bodyPr/>
                    <a:lstStyle/>
                    <a:p>
                      <a:endParaRPr lang="fr-FR" sz="1400" b="1">
                        <a:latin typeface="Arial" panose="020B0604020202020204" pitchFamily="34" charset="0"/>
                        <a:cs typeface="Arial" panose="020B0604020202020204" pitchFamily="34" charset="0"/>
                      </a:endParaRPr>
                    </a:p>
                  </a:txBody>
                  <a:tcPr marL="89614" marR="89614" marT="63506" marB="63506">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tcPr>
                </a:tc>
                <a:tc>
                  <a:txBody>
                    <a:bodyPr/>
                    <a:lstStyle/>
                    <a:p>
                      <a:pPr marL="180975" indent="-180975" algn="l" rtl="0">
                        <a:spcAft>
                          <a:spcPts val="400"/>
                        </a:spcAft>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txBody>
                  <a:tcPr marL="89614" marR="89614" marT="63506" marB="63506">
                    <a:lnL w="12700" cap="flat" cmpd="sng" algn="ctr">
                      <a:solidFill>
                        <a:schemeClr val="accent3"/>
                      </a:solidFill>
                      <a:prstDash val="solid"/>
                      <a:round/>
                      <a:headEnd type="none" w="med" len="med"/>
                      <a:tailEnd type="none" w="med" len="med"/>
                    </a:lnL>
                  </a:tcPr>
                </a:tc>
                <a:extLst>
                  <a:ext uri="{0D108BD9-81ED-4DB2-BD59-A6C34878D82A}">
                    <a16:rowId xmlns:a16="http://schemas.microsoft.com/office/drawing/2014/main" val="433188325"/>
                  </a:ext>
                </a:extLst>
              </a:tr>
              <a:tr h="1172514">
                <a:tc>
                  <a:txBody>
                    <a:bodyPr/>
                    <a:lstStyle/>
                    <a:p>
                      <a:endParaRPr lang="fr-FR" sz="1400" b="1" dirty="0">
                        <a:latin typeface="Arial" panose="020B0604020202020204" pitchFamily="34" charset="0"/>
                        <a:cs typeface="Arial" panose="020B0604020202020204" pitchFamily="34" charset="0"/>
                      </a:endParaRPr>
                    </a:p>
                  </a:txBody>
                  <a:tcPr marL="89614" marR="89614" marT="63506" marB="63506">
                    <a:lnR w="12700" cap="flat" cmpd="sng" algn="ctr">
                      <a:solidFill>
                        <a:schemeClr val="accent3"/>
                      </a:solidFill>
                      <a:prstDash val="solid"/>
                      <a:round/>
                      <a:headEnd type="none" w="med" len="med"/>
                      <a:tailEnd type="none" w="med" len="med"/>
                    </a:lnR>
                  </a:tcPr>
                </a:tc>
                <a:tc>
                  <a:txBody>
                    <a:bodyPr/>
                    <a:lstStyle/>
                    <a:p>
                      <a:endParaRPr lang="fr-FR" sz="1400" b="1">
                        <a:latin typeface="Arial" panose="020B0604020202020204" pitchFamily="34" charset="0"/>
                        <a:cs typeface="Arial" panose="020B0604020202020204" pitchFamily="34" charset="0"/>
                      </a:endParaRPr>
                    </a:p>
                  </a:txBody>
                  <a:tcPr marL="89614" marR="89614" marT="63506" marB="63506">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tcPr>
                </a:tc>
                <a:tc>
                  <a:txBody>
                    <a:bodyPr/>
                    <a:lstStyle/>
                    <a:p>
                      <a:pPr marL="180975" indent="-180975" algn="l" rtl="0">
                        <a:spcAft>
                          <a:spcPts val="400"/>
                        </a:spcAft>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txBody>
                  <a:tcPr marL="89614" marR="89614" marT="63506" marB="63506">
                    <a:lnL w="12700" cap="flat" cmpd="sng" algn="ctr">
                      <a:solidFill>
                        <a:schemeClr val="accent3"/>
                      </a:solidFill>
                      <a:prstDash val="solid"/>
                      <a:round/>
                      <a:headEnd type="none" w="med" len="med"/>
                      <a:tailEnd type="none" w="med" len="med"/>
                    </a:lnL>
                  </a:tcPr>
                </a:tc>
                <a:extLst>
                  <a:ext uri="{0D108BD9-81ED-4DB2-BD59-A6C34878D82A}">
                    <a16:rowId xmlns:a16="http://schemas.microsoft.com/office/drawing/2014/main" val="1171457197"/>
                  </a:ext>
                </a:extLst>
              </a:tr>
              <a:tr h="1214237">
                <a:tc>
                  <a:txBody>
                    <a:bodyPr/>
                    <a:lstStyle/>
                    <a:p>
                      <a:endParaRPr lang="fr-FR" sz="1400" b="1">
                        <a:latin typeface="Arial" panose="020B0604020202020204" pitchFamily="34" charset="0"/>
                        <a:cs typeface="Arial" panose="020B0604020202020204" pitchFamily="34" charset="0"/>
                      </a:endParaRPr>
                    </a:p>
                  </a:txBody>
                  <a:tcPr marL="89614" marR="89614" marT="63506" marB="63506">
                    <a:lnR w="12700" cap="flat" cmpd="sng" algn="ctr">
                      <a:solidFill>
                        <a:schemeClr val="accent3"/>
                      </a:solidFill>
                      <a:prstDash val="solid"/>
                      <a:round/>
                      <a:headEnd type="none" w="med" len="med"/>
                      <a:tailEnd type="none" w="med" len="med"/>
                    </a:lnR>
                  </a:tcPr>
                </a:tc>
                <a:tc>
                  <a:txBody>
                    <a:bodyPr/>
                    <a:lstStyle/>
                    <a:p>
                      <a:endParaRPr lang="fr-FR" sz="1400" b="1" dirty="0">
                        <a:latin typeface="Arial" panose="020B0604020202020204" pitchFamily="34" charset="0"/>
                        <a:cs typeface="Arial" panose="020B0604020202020204" pitchFamily="34" charset="0"/>
                      </a:endParaRPr>
                    </a:p>
                  </a:txBody>
                  <a:tcPr marL="89614" marR="89614" marT="63506" marB="63506">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tcPr>
                </a:tc>
                <a:tc>
                  <a:txBody>
                    <a:bodyPr/>
                    <a:lstStyle/>
                    <a:p>
                      <a:pPr marL="180975" indent="-180975" algn="l" rtl="0">
                        <a:spcAft>
                          <a:spcPts val="400"/>
                        </a:spcAft>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txBody>
                  <a:tcPr marL="89614" marR="89614" marT="63506" marB="63506">
                    <a:lnL w="12700" cap="flat" cmpd="sng" algn="ctr">
                      <a:solidFill>
                        <a:schemeClr val="accent3"/>
                      </a:solidFill>
                      <a:prstDash val="solid"/>
                      <a:round/>
                      <a:headEnd type="none" w="med" len="med"/>
                      <a:tailEnd type="none" w="med" len="med"/>
                    </a:lnL>
                  </a:tcPr>
                </a:tc>
                <a:extLst>
                  <a:ext uri="{0D108BD9-81ED-4DB2-BD59-A6C34878D82A}">
                    <a16:rowId xmlns:a16="http://schemas.microsoft.com/office/drawing/2014/main" val="4267196958"/>
                  </a:ext>
                </a:extLst>
              </a:tr>
            </a:tbl>
          </a:graphicData>
        </a:graphic>
      </p:graphicFrame>
    </p:spTree>
    <p:extLst>
      <p:ext uri="{BB962C8B-B14F-4D97-AF65-F5344CB8AC3E}">
        <p14:creationId xmlns:p14="http://schemas.microsoft.com/office/powerpoint/2010/main" val="137514609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6A16F5-7B1D-406B-B122-5483E7008214}"/>
              </a:ext>
            </a:extLst>
          </p:cNvPr>
          <p:cNvSpPr>
            <a:spLocks noGrp="1"/>
          </p:cNvSpPr>
          <p:nvPr>
            <p:ph type="title"/>
          </p:nvPr>
        </p:nvSpPr>
        <p:spPr/>
        <p:txBody>
          <a:bodyPr/>
          <a:lstStyle/>
          <a:p>
            <a:r>
              <a:rPr lang="en-US" dirty="0"/>
              <a:t>Agenda – Jour 3</a:t>
            </a:r>
          </a:p>
        </p:txBody>
      </p:sp>
      <p:graphicFrame>
        <p:nvGraphicFramePr>
          <p:cNvPr id="4" name="Table 3">
            <a:extLst>
              <a:ext uri="{FF2B5EF4-FFF2-40B4-BE49-F238E27FC236}">
                <a16:creationId xmlns:a16="http://schemas.microsoft.com/office/drawing/2014/main" id="{90061E9F-9587-C74A-96C9-59E42CD2660F}"/>
              </a:ext>
            </a:extLst>
          </p:cNvPr>
          <p:cNvGraphicFramePr>
            <a:graphicFrameLocks noGrp="1"/>
          </p:cNvGraphicFramePr>
          <p:nvPr>
            <p:extLst>
              <p:ext uri="{D42A27DB-BD31-4B8C-83A1-F6EECF244321}">
                <p14:modId xmlns:p14="http://schemas.microsoft.com/office/powerpoint/2010/main" val="1248531850"/>
              </p:ext>
            </p:extLst>
          </p:nvPr>
        </p:nvGraphicFramePr>
        <p:xfrm>
          <a:off x="448071" y="1010654"/>
          <a:ext cx="8065293" cy="5317957"/>
        </p:xfrm>
        <a:graphic>
          <a:graphicData uri="http://schemas.openxmlformats.org/drawingml/2006/table">
            <a:tbl>
              <a:tblPr firstRow="1" firstCol="1" bandRow="1">
                <a:tableStyleId>{5C22544A-7EE6-4342-B048-85BDC9FD1C3A}</a:tableStyleId>
              </a:tblPr>
              <a:tblGrid>
                <a:gridCol w="1091971">
                  <a:extLst>
                    <a:ext uri="{9D8B030D-6E8A-4147-A177-3AD203B41FA5}">
                      <a16:colId xmlns:a16="http://schemas.microsoft.com/office/drawing/2014/main" val="2079902664"/>
                    </a:ext>
                  </a:extLst>
                </a:gridCol>
                <a:gridCol w="3446429">
                  <a:extLst>
                    <a:ext uri="{9D8B030D-6E8A-4147-A177-3AD203B41FA5}">
                      <a16:colId xmlns:a16="http://schemas.microsoft.com/office/drawing/2014/main" val="1715086958"/>
                    </a:ext>
                  </a:extLst>
                </a:gridCol>
                <a:gridCol w="3526893">
                  <a:extLst>
                    <a:ext uri="{9D8B030D-6E8A-4147-A177-3AD203B41FA5}">
                      <a16:colId xmlns:a16="http://schemas.microsoft.com/office/drawing/2014/main" val="3912258909"/>
                    </a:ext>
                  </a:extLst>
                </a:gridCol>
              </a:tblGrid>
              <a:tr h="224142">
                <a:tc>
                  <a:txBody>
                    <a:bodyPr/>
                    <a:lstStyle/>
                    <a:p>
                      <a:pPr algn="ctr">
                        <a:lnSpc>
                          <a:spcPct val="107000"/>
                        </a:lnSpc>
                        <a:spcAft>
                          <a:spcPts val="800"/>
                        </a:spcAft>
                      </a:pPr>
                      <a:r>
                        <a:rPr lang="fr-FR" sz="1100" dirty="0">
                          <a:solidFill>
                            <a:schemeClr val="bg1"/>
                          </a:solidFill>
                          <a:effectLst/>
                          <a:latin typeface="Arial" panose="020B0604020202020204" pitchFamily="34" charset="0"/>
                          <a:cs typeface="Arial" panose="020B0604020202020204" pitchFamily="34" charset="0"/>
                        </a:rPr>
                        <a:t>Heure</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5423" marR="45423" marT="0" marB="0" anchor="ctr">
                    <a:solidFill>
                      <a:schemeClr val="accent3"/>
                    </a:solidFill>
                  </a:tcPr>
                </a:tc>
                <a:tc>
                  <a:txBody>
                    <a:bodyPr/>
                    <a:lstStyle/>
                    <a:p>
                      <a:pPr algn="ctr">
                        <a:lnSpc>
                          <a:spcPct val="107000"/>
                        </a:lnSpc>
                        <a:spcAft>
                          <a:spcPts val="800"/>
                        </a:spcAft>
                      </a:pPr>
                      <a:r>
                        <a:rPr lang="en-US" sz="1100" dirty="0">
                          <a:solidFill>
                            <a:schemeClr val="bg1"/>
                          </a:solidFill>
                          <a:effectLst/>
                          <a:latin typeface="Arial" panose="020B0604020202020204" pitchFamily="34" charset="0"/>
                          <a:cs typeface="Arial" panose="020B0604020202020204" pitchFamily="34" charset="0"/>
                        </a:rPr>
                        <a:t>Jour 3</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5423" marR="45423" marT="0" marB="0" anchor="ctr">
                    <a:solidFill>
                      <a:schemeClr val="accent3"/>
                    </a:solidFill>
                  </a:tcPr>
                </a:tc>
                <a:tc>
                  <a:txBody>
                    <a:bodyPr/>
                    <a:lstStyle/>
                    <a:p>
                      <a:pPr algn="ctr">
                        <a:lnSpc>
                          <a:spcPct val="107000"/>
                        </a:lnSpc>
                        <a:spcAft>
                          <a:spcPts val="800"/>
                        </a:spcAft>
                      </a:pPr>
                      <a:r>
                        <a:rPr lang="en-US" sz="1100" dirty="0" err="1">
                          <a:solidFill>
                            <a:schemeClr val="bg1"/>
                          </a:solidFill>
                          <a:effectLst/>
                          <a:latin typeface="Arial" panose="020B0604020202020204" pitchFamily="34" charset="0"/>
                          <a:cs typeface="Arial" panose="020B0604020202020204" pitchFamily="34" charset="0"/>
                        </a:rPr>
                        <a:t>Présenté</a:t>
                      </a:r>
                      <a:r>
                        <a:rPr lang="en-US" sz="1100" dirty="0">
                          <a:solidFill>
                            <a:schemeClr val="bg1"/>
                          </a:solidFill>
                          <a:effectLst/>
                          <a:latin typeface="Arial" panose="020B0604020202020204" pitchFamily="34" charset="0"/>
                          <a:cs typeface="Arial" panose="020B0604020202020204" pitchFamily="34" charset="0"/>
                        </a:rPr>
                        <a:t> par</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5423" marR="45423" marT="0" marB="0" anchor="ctr">
                    <a:solidFill>
                      <a:schemeClr val="accent3"/>
                    </a:solidFill>
                  </a:tcPr>
                </a:tc>
                <a:extLst>
                  <a:ext uri="{0D108BD9-81ED-4DB2-BD59-A6C34878D82A}">
                    <a16:rowId xmlns:a16="http://schemas.microsoft.com/office/drawing/2014/main" val="1359273101"/>
                  </a:ext>
                </a:extLst>
              </a:tr>
              <a:tr h="383802">
                <a:tc>
                  <a:txBody>
                    <a:bodyPr/>
                    <a:lstStyle/>
                    <a:p>
                      <a:pPr marL="0" algn="l" defTabSz="672067" rtl="0" eaLnBrk="1" latinLnBrk="0" hangingPunct="1">
                        <a:lnSpc>
                          <a:spcPct val="107000"/>
                        </a:lnSpc>
                        <a:spcAft>
                          <a:spcPts val="800"/>
                        </a:spcAft>
                      </a:pPr>
                      <a:r>
                        <a:rPr lang="en-US" sz="1100" b="1" kern="1200" dirty="0">
                          <a:solidFill>
                            <a:schemeClr val="lt1"/>
                          </a:solidFill>
                          <a:effectLst/>
                          <a:latin typeface="Arial" panose="020B0604020202020204" pitchFamily="34" charset="0"/>
                          <a:ea typeface="+mn-ea"/>
                          <a:cs typeface="Arial" panose="020B0604020202020204" pitchFamily="34" charset="0"/>
                        </a:rPr>
                        <a:t>08:30 – 09:00</a:t>
                      </a:r>
                      <a:endParaRPr lang="en-GB" sz="1100" b="1" kern="1200" dirty="0">
                        <a:solidFill>
                          <a:schemeClr val="lt1"/>
                        </a:solidFill>
                        <a:effectLst/>
                        <a:latin typeface="Arial" panose="020B0604020202020204" pitchFamily="34" charset="0"/>
                        <a:ea typeface="+mn-ea"/>
                        <a:cs typeface="Arial" panose="020B0604020202020204" pitchFamily="34" charset="0"/>
                      </a:endParaRPr>
                    </a:p>
                  </a:txBody>
                  <a:tcPr marL="68580" marR="68580" marT="0" marB="0" anchor="ctr">
                    <a:solidFill>
                      <a:schemeClr val="tx2"/>
                    </a:solidFill>
                  </a:tcPr>
                </a:tc>
                <a:tc>
                  <a:txBody>
                    <a:bodyPr/>
                    <a:lstStyle/>
                    <a:p>
                      <a:pPr>
                        <a:lnSpc>
                          <a:spcPct val="107000"/>
                        </a:lnSpc>
                        <a:spcAft>
                          <a:spcPts val="800"/>
                        </a:spcAft>
                      </a:pPr>
                      <a:r>
                        <a:rPr lang="fr-FR"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Arrivée et inscription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fr-FR"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PNLP</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11520118"/>
                  </a:ext>
                </a:extLst>
              </a:tr>
              <a:tr h="383802">
                <a:tc>
                  <a:txBody>
                    <a:bodyPr/>
                    <a:lstStyle/>
                    <a:p>
                      <a:pPr marL="0" algn="l" defTabSz="672067" rtl="0" eaLnBrk="1" latinLnBrk="0" hangingPunct="1">
                        <a:lnSpc>
                          <a:spcPct val="107000"/>
                        </a:lnSpc>
                        <a:spcAft>
                          <a:spcPts val="800"/>
                        </a:spcAft>
                      </a:pPr>
                      <a:r>
                        <a:rPr lang="en-US" sz="1100" b="1" kern="1200">
                          <a:solidFill>
                            <a:schemeClr val="lt1"/>
                          </a:solidFill>
                          <a:effectLst/>
                          <a:latin typeface="Arial" panose="020B0604020202020204" pitchFamily="34" charset="0"/>
                          <a:ea typeface="+mn-ea"/>
                          <a:cs typeface="Arial" panose="020B0604020202020204" pitchFamily="34" charset="0"/>
                        </a:rPr>
                        <a:t>09:00 - 09:10</a:t>
                      </a:r>
                      <a:endParaRPr lang="en-GB" sz="1100" b="1" kern="1200">
                        <a:solidFill>
                          <a:schemeClr val="lt1"/>
                        </a:solidFill>
                        <a:effectLst/>
                        <a:latin typeface="Arial" panose="020B0604020202020204" pitchFamily="34" charset="0"/>
                        <a:ea typeface="+mn-ea"/>
                        <a:cs typeface="Arial" panose="020B0604020202020204" pitchFamily="34" charset="0"/>
                      </a:endParaRPr>
                    </a:p>
                  </a:txBody>
                  <a:tcPr marL="68580" marR="68580" marT="0" marB="0" anchor="ctr">
                    <a:solidFill>
                      <a:schemeClr val="tx2"/>
                    </a:solidFill>
                  </a:tcPr>
                </a:tc>
                <a:tc>
                  <a:txBody>
                    <a:bodyPr/>
                    <a:lstStyle/>
                    <a:p>
                      <a:pPr>
                        <a:lnSpc>
                          <a:spcPct val="107000"/>
                        </a:lnSpc>
                        <a:spcAft>
                          <a:spcPts val="800"/>
                        </a:spcAft>
                      </a:pPr>
                      <a:r>
                        <a:rPr lang="fr-FR"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Récapitulatif du 2</a:t>
                      </a:r>
                      <a:r>
                        <a:rPr lang="fr-FR" sz="1200" baseline="30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ème</a:t>
                      </a:r>
                      <a:r>
                        <a:rPr lang="fr-FR"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jour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fr-FR"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PNLP</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98967640"/>
                  </a:ext>
                </a:extLst>
              </a:tr>
              <a:tr h="383802">
                <a:tc>
                  <a:txBody>
                    <a:bodyPr/>
                    <a:lstStyle/>
                    <a:p>
                      <a:pPr marL="0" algn="l" defTabSz="672067" rtl="0" eaLnBrk="1" latinLnBrk="0" hangingPunct="1">
                        <a:lnSpc>
                          <a:spcPct val="107000"/>
                        </a:lnSpc>
                        <a:spcAft>
                          <a:spcPts val="800"/>
                        </a:spcAft>
                      </a:pPr>
                      <a:r>
                        <a:rPr lang="en-US" sz="1100" b="1" kern="1200">
                          <a:solidFill>
                            <a:schemeClr val="lt1"/>
                          </a:solidFill>
                          <a:effectLst/>
                          <a:latin typeface="Arial" panose="020B0604020202020204" pitchFamily="34" charset="0"/>
                          <a:ea typeface="+mn-ea"/>
                          <a:cs typeface="Arial" panose="020B0604020202020204" pitchFamily="34" charset="0"/>
                        </a:rPr>
                        <a:t>09:10 – 09:45</a:t>
                      </a:r>
                      <a:endParaRPr lang="en-GB" sz="1100" b="1" kern="1200">
                        <a:solidFill>
                          <a:schemeClr val="lt1"/>
                        </a:solidFill>
                        <a:effectLst/>
                        <a:latin typeface="Arial" panose="020B0604020202020204" pitchFamily="34" charset="0"/>
                        <a:ea typeface="+mn-ea"/>
                        <a:cs typeface="Arial" panose="020B0604020202020204" pitchFamily="34" charset="0"/>
                      </a:endParaRPr>
                    </a:p>
                  </a:txBody>
                  <a:tcPr marL="68580" marR="68580" marT="0" marB="0" anchor="ctr">
                    <a:solidFill>
                      <a:schemeClr val="tx2"/>
                    </a:solidFill>
                  </a:tcPr>
                </a:tc>
                <a:tc>
                  <a:txBody>
                    <a:bodyPr/>
                    <a:lstStyle/>
                    <a:p>
                      <a:pPr>
                        <a:lnSpc>
                          <a:spcPct val="107000"/>
                        </a:lnSpc>
                        <a:spcAft>
                          <a:spcPts val="800"/>
                        </a:spcAft>
                      </a:pPr>
                      <a:r>
                        <a:rPr lang="fr-FR"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Utiliser la carte de score pour un engagement de haut niveau  (Vidéo Hub + Quiz)</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fr-FR"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ALMA (Dr Corine Karema)</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89861761"/>
                  </a:ext>
                </a:extLst>
              </a:tr>
              <a:tr h="383802">
                <a:tc>
                  <a:txBody>
                    <a:bodyPr/>
                    <a:lstStyle/>
                    <a:p>
                      <a:pPr marL="0" algn="l" defTabSz="672067" rtl="0" eaLnBrk="1" latinLnBrk="0" hangingPunct="1">
                        <a:lnSpc>
                          <a:spcPct val="107000"/>
                        </a:lnSpc>
                        <a:spcAft>
                          <a:spcPts val="800"/>
                        </a:spcAft>
                      </a:pPr>
                      <a:r>
                        <a:rPr lang="en-US" sz="1100" b="1" kern="1200">
                          <a:solidFill>
                            <a:schemeClr val="lt1"/>
                          </a:solidFill>
                          <a:effectLst/>
                          <a:latin typeface="Arial" panose="020B0604020202020204" pitchFamily="34" charset="0"/>
                          <a:ea typeface="+mn-ea"/>
                          <a:cs typeface="Arial" panose="020B0604020202020204" pitchFamily="34" charset="0"/>
                        </a:rPr>
                        <a:t>09:45- 10:15</a:t>
                      </a:r>
                      <a:endParaRPr lang="en-GB" sz="1100" b="1" kern="1200">
                        <a:solidFill>
                          <a:schemeClr val="lt1"/>
                        </a:solidFill>
                        <a:effectLst/>
                        <a:latin typeface="Arial" panose="020B0604020202020204" pitchFamily="34" charset="0"/>
                        <a:ea typeface="+mn-ea"/>
                        <a:cs typeface="Arial" panose="020B0604020202020204" pitchFamily="34" charset="0"/>
                      </a:endParaRPr>
                    </a:p>
                  </a:txBody>
                  <a:tcPr marL="68580" marR="68580" marT="0" marB="0" anchor="ctr">
                    <a:solidFill>
                      <a:schemeClr val="tx2"/>
                    </a:solidFill>
                  </a:tcPr>
                </a:tc>
                <a:tc>
                  <a:txBody>
                    <a:bodyPr/>
                    <a:lstStyle/>
                    <a:p>
                      <a:pPr>
                        <a:lnSpc>
                          <a:spcPct val="107000"/>
                        </a:lnSpc>
                        <a:spcAft>
                          <a:spcPts val="800"/>
                        </a:spcAft>
                      </a:pPr>
                      <a:r>
                        <a:rPr lang="fr-FR"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Partager votre carte de score avec les décideurs, membres du personnel de programme, membres de la communauté et les partenaires (Vidéo Hub + Quiz)</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fr-FR"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ALMA (Dr Corine Karema)</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90946625"/>
                  </a:ext>
                </a:extLst>
              </a:tr>
              <a:tr h="383802">
                <a:tc>
                  <a:txBody>
                    <a:bodyPr/>
                    <a:lstStyle/>
                    <a:p>
                      <a:pPr marL="0" algn="l" defTabSz="672067" rtl="0" eaLnBrk="1" latinLnBrk="0" hangingPunct="1">
                        <a:lnSpc>
                          <a:spcPct val="107000"/>
                        </a:lnSpc>
                        <a:spcAft>
                          <a:spcPts val="800"/>
                        </a:spcAft>
                      </a:pPr>
                      <a:r>
                        <a:rPr lang="en-US" sz="1100" b="1" kern="1200">
                          <a:solidFill>
                            <a:schemeClr val="lt1"/>
                          </a:solidFill>
                          <a:effectLst/>
                          <a:latin typeface="Arial" panose="020B0604020202020204" pitchFamily="34" charset="0"/>
                          <a:ea typeface="+mn-ea"/>
                          <a:cs typeface="Arial" panose="020B0604020202020204" pitchFamily="34" charset="0"/>
                        </a:rPr>
                        <a:t>10:15 – 10:45</a:t>
                      </a:r>
                      <a:endParaRPr lang="en-GB" sz="1100" b="1" kern="1200">
                        <a:solidFill>
                          <a:schemeClr val="lt1"/>
                        </a:solidFill>
                        <a:effectLst/>
                        <a:latin typeface="Arial" panose="020B0604020202020204" pitchFamily="34" charset="0"/>
                        <a:ea typeface="+mn-ea"/>
                        <a:cs typeface="Arial" panose="020B0604020202020204" pitchFamily="34" charset="0"/>
                      </a:endParaRPr>
                    </a:p>
                  </a:txBody>
                  <a:tcPr marL="68580" marR="68580" marT="0" marB="0" anchor="ctr">
                    <a:solidFill>
                      <a:schemeClr val="tx2"/>
                    </a:solidFill>
                  </a:tcPr>
                </a:tc>
                <a:tc>
                  <a:txBody>
                    <a:bodyPr/>
                    <a:lstStyle/>
                    <a:p>
                      <a:pPr>
                        <a:lnSpc>
                          <a:spcPct val="107000"/>
                        </a:lnSpc>
                        <a:spcAft>
                          <a:spcPts val="800"/>
                        </a:spcAft>
                      </a:pPr>
                      <a:r>
                        <a:rPr lang="fr-FR"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Comment intégrer la revue de l’outil carte de score dans les mécanismes de redevabilité existants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fr-FR"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ALMA (Dr Corine Karema)</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36521979"/>
                  </a:ext>
                </a:extLst>
              </a:tr>
              <a:tr h="383802">
                <a:tc>
                  <a:txBody>
                    <a:bodyPr/>
                    <a:lstStyle/>
                    <a:p>
                      <a:pPr marL="0" algn="l" defTabSz="672067" rtl="0" eaLnBrk="1" latinLnBrk="0" hangingPunct="1">
                        <a:lnSpc>
                          <a:spcPct val="107000"/>
                        </a:lnSpc>
                        <a:spcAft>
                          <a:spcPts val="800"/>
                        </a:spcAft>
                      </a:pPr>
                      <a:r>
                        <a:rPr lang="en-US" sz="1100" b="1" kern="1200">
                          <a:solidFill>
                            <a:schemeClr val="lt1"/>
                          </a:solidFill>
                          <a:effectLst/>
                          <a:latin typeface="Arial" panose="020B0604020202020204" pitchFamily="34" charset="0"/>
                          <a:ea typeface="+mn-ea"/>
                          <a:cs typeface="Arial" panose="020B0604020202020204" pitchFamily="34" charset="0"/>
                        </a:rPr>
                        <a:t>10:45 - 11:00</a:t>
                      </a:r>
                      <a:endParaRPr lang="en-GB" sz="1100" b="1" kern="1200">
                        <a:solidFill>
                          <a:schemeClr val="lt1"/>
                        </a:solidFill>
                        <a:effectLst/>
                        <a:latin typeface="Arial" panose="020B0604020202020204" pitchFamily="34" charset="0"/>
                        <a:ea typeface="+mn-ea"/>
                        <a:cs typeface="Arial" panose="020B0604020202020204" pitchFamily="34" charset="0"/>
                      </a:endParaRPr>
                    </a:p>
                  </a:txBody>
                  <a:tcPr marL="68580" marR="68580" marT="0" marB="0" anchor="ctr">
                    <a:solidFill>
                      <a:schemeClr val="tx2"/>
                    </a:solidFill>
                  </a:tcPr>
                </a:tc>
                <a:tc>
                  <a:txBody>
                    <a:bodyPr/>
                    <a:lstStyle/>
                    <a:p>
                      <a:pPr>
                        <a:lnSpc>
                          <a:spcPct val="107000"/>
                        </a:lnSpc>
                        <a:spcAft>
                          <a:spcPts val="80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Pause-Café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2"/>
                    </a:solidFill>
                  </a:tcPr>
                </a:tc>
                <a:tc>
                  <a:txBody>
                    <a:bodyPr/>
                    <a:lstStyle/>
                    <a:p>
                      <a:pPr>
                        <a:lnSpc>
                          <a:spcPct val="107000"/>
                        </a:lnSpc>
                        <a:spcAft>
                          <a:spcPts val="800"/>
                        </a:spcAft>
                      </a:pPr>
                      <a:r>
                        <a:rPr lang="fr-FR"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4288909023"/>
                  </a:ext>
                </a:extLst>
              </a:tr>
              <a:tr h="383802">
                <a:tc>
                  <a:txBody>
                    <a:bodyPr/>
                    <a:lstStyle/>
                    <a:p>
                      <a:pPr marL="0" algn="l" defTabSz="672067" rtl="0" eaLnBrk="1" latinLnBrk="0" hangingPunct="1">
                        <a:lnSpc>
                          <a:spcPct val="107000"/>
                        </a:lnSpc>
                        <a:spcAft>
                          <a:spcPts val="800"/>
                        </a:spcAft>
                      </a:pPr>
                      <a:r>
                        <a:rPr lang="en-US" sz="1100" b="1" kern="1200">
                          <a:solidFill>
                            <a:schemeClr val="lt1"/>
                          </a:solidFill>
                          <a:effectLst/>
                          <a:latin typeface="Arial" panose="020B0604020202020204" pitchFamily="34" charset="0"/>
                          <a:ea typeface="+mn-ea"/>
                          <a:cs typeface="Arial" panose="020B0604020202020204" pitchFamily="34" charset="0"/>
                        </a:rPr>
                        <a:t>11:00 – 11:45</a:t>
                      </a:r>
                      <a:endParaRPr lang="en-GB" sz="1100" b="1" kern="1200">
                        <a:solidFill>
                          <a:schemeClr val="lt1"/>
                        </a:solidFill>
                        <a:effectLst/>
                        <a:latin typeface="Arial" panose="020B0604020202020204" pitchFamily="34" charset="0"/>
                        <a:ea typeface="+mn-ea"/>
                        <a:cs typeface="Arial" panose="020B0604020202020204" pitchFamily="34" charset="0"/>
                      </a:endParaRPr>
                    </a:p>
                  </a:txBody>
                  <a:tcPr marL="68580" marR="68580" marT="0" marB="0" anchor="ctr">
                    <a:solidFill>
                      <a:schemeClr val="tx2"/>
                    </a:solidFill>
                  </a:tcPr>
                </a:tc>
                <a:tc>
                  <a:txBody>
                    <a:bodyPr/>
                    <a:lstStyle/>
                    <a:p>
                      <a:pPr>
                        <a:lnSpc>
                          <a:spcPct val="107000"/>
                        </a:lnSpc>
                        <a:spcAft>
                          <a:spcPts val="800"/>
                        </a:spcAft>
                      </a:pPr>
                      <a:r>
                        <a:rPr lang="fr-FR"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Exercice en plénière – Comment créer une analyse et proposer des actions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fr-FR"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ALMA (Diego Duque)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5064389"/>
                  </a:ext>
                </a:extLst>
              </a:tr>
              <a:tr h="383802">
                <a:tc>
                  <a:txBody>
                    <a:bodyPr/>
                    <a:lstStyle/>
                    <a:p>
                      <a:pPr marL="0" algn="l" defTabSz="672067" rtl="0" eaLnBrk="1" latinLnBrk="0" hangingPunct="1">
                        <a:lnSpc>
                          <a:spcPct val="107000"/>
                        </a:lnSpc>
                        <a:spcAft>
                          <a:spcPts val="800"/>
                        </a:spcAft>
                      </a:pPr>
                      <a:r>
                        <a:rPr lang="en-US" sz="1100" b="1" kern="1200">
                          <a:solidFill>
                            <a:schemeClr val="lt1"/>
                          </a:solidFill>
                          <a:effectLst/>
                          <a:latin typeface="Arial" panose="020B0604020202020204" pitchFamily="34" charset="0"/>
                          <a:ea typeface="+mn-ea"/>
                          <a:cs typeface="Arial" panose="020B0604020202020204" pitchFamily="34" charset="0"/>
                        </a:rPr>
                        <a:t>11:45 – 12:30</a:t>
                      </a:r>
                      <a:endParaRPr lang="en-GB" sz="1100" b="1" kern="1200">
                        <a:solidFill>
                          <a:schemeClr val="lt1"/>
                        </a:solidFill>
                        <a:effectLst/>
                        <a:latin typeface="Arial" panose="020B0604020202020204" pitchFamily="34" charset="0"/>
                        <a:ea typeface="+mn-ea"/>
                        <a:cs typeface="Arial" panose="020B0604020202020204" pitchFamily="34" charset="0"/>
                      </a:endParaRPr>
                    </a:p>
                  </a:txBody>
                  <a:tcPr marL="68580" marR="68580" marT="0" marB="0" anchor="ctr">
                    <a:solidFill>
                      <a:schemeClr val="tx2"/>
                    </a:solidFill>
                  </a:tcPr>
                </a:tc>
                <a:tc>
                  <a:txBody>
                    <a:bodyPr/>
                    <a:lstStyle/>
                    <a:p>
                      <a:pPr>
                        <a:lnSpc>
                          <a:spcPct val="107000"/>
                        </a:lnSpc>
                        <a:spcAft>
                          <a:spcPts val="800"/>
                        </a:spcAft>
                      </a:pPr>
                      <a:r>
                        <a:rPr lang="fr-FR"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Travail de groupe : Créer une analyse de la carte de score Q1 2021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fr-FR"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Participants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44963096"/>
                  </a:ext>
                </a:extLst>
              </a:tr>
              <a:tr h="383802">
                <a:tc>
                  <a:txBody>
                    <a:bodyPr/>
                    <a:lstStyle/>
                    <a:p>
                      <a:pPr marL="0" algn="l" defTabSz="672067" rtl="0" eaLnBrk="1" latinLnBrk="0" hangingPunct="1">
                        <a:lnSpc>
                          <a:spcPct val="107000"/>
                        </a:lnSpc>
                        <a:spcAft>
                          <a:spcPts val="800"/>
                        </a:spcAft>
                      </a:pPr>
                      <a:r>
                        <a:rPr lang="en-US" sz="1100" b="1" kern="1200">
                          <a:solidFill>
                            <a:schemeClr val="lt1"/>
                          </a:solidFill>
                          <a:effectLst/>
                          <a:latin typeface="Arial" panose="020B0604020202020204" pitchFamily="34" charset="0"/>
                          <a:ea typeface="+mn-ea"/>
                          <a:cs typeface="Arial" panose="020B0604020202020204" pitchFamily="34" charset="0"/>
                        </a:rPr>
                        <a:t>12:30 – 13:15</a:t>
                      </a:r>
                      <a:endParaRPr lang="en-GB" sz="1100" b="1" kern="1200">
                        <a:solidFill>
                          <a:schemeClr val="lt1"/>
                        </a:solidFill>
                        <a:effectLst/>
                        <a:latin typeface="Arial" panose="020B0604020202020204" pitchFamily="34" charset="0"/>
                        <a:ea typeface="+mn-ea"/>
                        <a:cs typeface="Arial" panose="020B0604020202020204" pitchFamily="34" charset="0"/>
                      </a:endParaRPr>
                    </a:p>
                  </a:txBody>
                  <a:tcPr marL="68580" marR="68580" marT="0" marB="0" anchor="ctr">
                    <a:solidFill>
                      <a:schemeClr val="tx2"/>
                    </a:solidFill>
                  </a:tcPr>
                </a:tc>
                <a:tc>
                  <a:txBody>
                    <a:bodyPr/>
                    <a:lstStyle/>
                    <a:p>
                      <a:pPr>
                        <a:lnSpc>
                          <a:spcPct val="107000"/>
                        </a:lnSpc>
                        <a:spcAft>
                          <a:spcPts val="800"/>
                        </a:spcAft>
                      </a:pPr>
                      <a:r>
                        <a:rPr lang="fr-FR"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Pause déjeuner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2"/>
                    </a:solidFill>
                  </a:tcPr>
                </a:tc>
                <a:tc>
                  <a:txBody>
                    <a:bodyPr/>
                    <a:lstStyle/>
                    <a:p>
                      <a:pPr>
                        <a:lnSpc>
                          <a:spcPct val="107000"/>
                        </a:lnSpc>
                        <a:spcAft>
                          <a:spcPts val="800"/>
                        </a:spcAft>
                      </a:pPr>
                      <a:r>
                        <a:rPr lang="fr-FR"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3841164045"/>
                  </a:ext>
                </a:extLst>
              </a:tr>
              <a:tr h="383802">
                <a:tc>
                  <a:txBody>
                    <a:bodyPr/>
                    <a:lstStyle/>
                    <a:p>
                      <a:pPr marL="0" algn="l" defTabSz="672067" rtl="0" eaLnBrk="1" latinLnBrk="0" hangingPunct="1">
                        <a:lnSpc>
                          <a:spcPct val="107000"/>
                        </a:lnSpc>
                        <a:spcAft>
                          <a:spcPts val="800"/>
                        </a:spcAft>
                      </a:pPr>
                      <a:r>
                        <a:rPr lang="en-US" sz="1100" b="1" kern="1200">
                          <a:solidFill>
                            <a:schemeClr val="lt1"/>
                          </a:solidFill>
                          <a:effectLst/>
                          <a:latin typeface="Arial" panose="020B0604020202020204" pitchFamily="34" charset="0"/>
                          <a:ea typeface="+mn-ea"/>
                          <a:cs typeface="Arial" panose="020B0604020202020204" pitchFamily="34" charset="0"/>
                        </a:rPr>
                        <a:t>13:15 – 13:45</a:t>
                      </a:r>
                      <a:endParaRPr lang="en-GB" sz="1100" b="1" kern="1200">
                        <a:solidFill>
                          <a:schemeClr val="lt1"/>
                        </a:solidFill>
                        <a:effectLst/>
                        <a:latin typeface="Arial" panose="020B0604020202020204" pitchFamily="34" charset="0"/>
                        <a:ea typeface="+mn-ea"/>
                        <a:cs typeface="Arial" panose="020B0604020202020204" pitchFamily="34" charset="0"/>
                      </a:endParaRPr>
                    </a:p>
                  </a:txBody>
                  <a:tcPr marL="68580" marR="68580" marT="0" marB="0" anchor="ctr">
                    <a:solidFill>
                      <a:schemeClr val="tx2"/>
                    </a:solidFill>
                  </a:tcPr>
                </a:tc>
                <a:tc>
                  <a:txBody>
                    <a:bodyPr/>
                    <a:lstStyle/>
                    <a:p>
                      <a:pPr>
                        <a:lnSpc>
                          <a:spcPct val="107000"/>
                        </a:lnSpc>
                        <a:spcAft>
                          <a:spcPts val="800"/>
                        </a:spcAft>
                      </a:pPr>
                      <a:r>
                        <a:rPr lang="fr-FR"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Travail de groupe :  Création d’actions recommandées après l’analyse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fr-FR"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Participants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15481888"/>
                  </a:ext>
                </a:extLst>
              </a:tr>
              <a:tr h="383802">
                <a:tc>
                  <a:txBody>
                    <a:bodyPr/>
                    <a:lstStyle/>
                    <a:p>
                      <a:pPr marL="0" algn="l" defTabSz="672067" rtl="0" eaLnBrk="1" latinLnBrk="0" hangingPunct="1">
                        <a:lnSpc>
                          <a:spcPct val="107000"/>
                        </a:lnSpc>
                        <a:spcAft>
                          <a:spcPts val="800"/>
                        </a:spcAft>
                      </a:pPr>
                      <a:r>
                        <a:rPr lang="en-US" sz="1100" b="1" kern="1200" dirty="0">
                          <a:solidFill>
                            <a:schemeClr val="lt1"/>
                          </a:solidFill>
                          <a:effectLst/>
                          <a:latin typeface="Arial" panose="020B0604020202020204" pitchFamily="34" charset="0"/>
                          <a:ea typeface="+mn-ea"/>
                          <a:cs typeface="Arial" panose="020B0604020202020204" pitchFamily="34" charset="0"/>
                        </a:rPr>
                        <a:t>13:45 – 15:00</a:t>
                      </a:r>
                      <a:endParaRPr lang="en-GB" sz="1100" b="1" kern="1200" dirty="0">
                        <a:solidFill>
                          <a:schemeClr val="lt1"/>
                        </a:solidFill>
                        <a:effectLst/>
                        <a:latin typeface="Arial" panose="020B0604020202020204" pitchFamily="34" charset="0"/>
                        <a:ea typeface="+mn-ea"/>
                        <a:cs typeface="Arial" panose="020B0604020202020204" pitchFamily="34" charset="0"/>
                      </a:endParaRPr>
                    </a:p>
                  </a:txBody>
                  <a:tcPr marL="68580" marR="68580" marT="0" marB="0" anchor="ctr">
                    <a:solidFill>
                      <a:schemeClr val="tx2"/>
                    </a:solidFill>
                  </a:tcPr>
                </a:tc>
                <a:tc>
                  <a:txBody>
                    <a:bodyPr/>
                    <a:lstStyle/>
                    <a:p>
                      <a:pPr>
                        <a:lnSpc>
                          <a:spcPct val="107000"/>
                        </a:lnSpc>
                        <a:spcAft>
                          <a:spcPts val="800"/>
                        </a:spcAft>
                      </a:pPr>
                      <a:r>
                        <a:rPr lang="fr-FR"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Présentation des groupes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fr-FR"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Participants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99669774"/>
                  </a:ext>
                </a:extLst>
              </a:tr>
              <a:tr h="380066">
                <a:tc>
                  <a:txBody>
                    <a:bodyPr/>
                    <a:lstStyle/>
                    <a:p>
                      <a:pPr>
                        <a:lnSpc>
                          <a:spcPct val="107000"/>
                        </a:lnSpc>
                        <a:spcAft>
                          <a:spcPts val="800"/>
                        </a:spcAft>
                      </a:pPr>
                      <a:r>
                        <a:rPr lang="en-US" sz="1100" dirty="0">
                          <a:effectLst/>
                          <a:latin typeface="Arial" panose="020B0604020202020204" pitchFamily="34" charset="0"/>
                          <a:cs typeface="Arial" panose="020B0604020202020204" pitchFamily="34" charset="0"/>
                        </a:rPr>
                        <a:t>15:00 – 15:05</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45423" marR="45423" marT="0" marB="0" anchor="ctr">
                    <a:solidFill>
                      <a:schemeClr val="tx2"/>
                    </a:solidFill>
                  </a:tcPr>
                </a:tc>
                <a:tc>
                  <a:txBody>
                    <a:bodyPr/>
                    <a:lstStyle/>
                    <a:p>
                      <a:pPr>
                        <a:lnSpc>
                          <a:spcPct val="107000"/>
                        </a:lnSpc>
                        <a:spcAft>
                          <a:spcPts val="800"/>
                        </a:spcAft>
                      </a:pPr>
                      <a:r>
                        <a:rPr lang="fr-FR" sz="1100" dirty="0">
                          <a:effectLst/>
                          <a:latin typeface="Arial" panose="020B0604020202020204" pitchFamily="34" charset="0"/>
                          <a:cs typeface="Arial" panose="020B0604020202020204" pitchFamily="34" charset="0"/>
                        </a:rPr>
                        <a:t>Fin de la journée</a:t>
                      </a:r>
                      <a:endParaRPr lang="en-GB" sz="1100" dirty="0">
                        <a:effectLst/>
                        <a:latin typeface="Arial" panose="020B0604020202020204" pitchFamily="34" charset="0"/>
                        <a:cs typeface="Arial" panose="020B0604020202020204" pitchFamily="34" charset="0"/>
                      </a:endParaRPr>
                    </a:p>
                  </a:txBody>
                  <a:tcPr marL="45423" marR="45423" marT="0" marB="0" anchor="ctr"/>
                </a:tc>
                <a:tc>
                  <a:txBody>
                    <a:bodyPr/>
                    <a:lstStyle/>
                    <a:p>
                      <a:pPr>
                        <a:lnSpc>
                          <a:spcPct val="107000"/>
                        </a:lnSpc>
                        <a:spcAft>
                          <a:spcPts val="800"/>
                        </a:spcAft>
                      </a:pPr>
                      <a:r>
                        <a:rPr lang="fr-FR" sz="1100" dirty="0">
                          <a:effectLst/>
                          <a:latin typeface="Arial" panose="020B0604020202020204" pitchFamily="34" charset="0"/>
                          <a:cs typeface="Arial" panose="020B0604020202020204" pitchFamily="34" charset="0"/>
                        </a:rPr>
                        <a:t>PNLP</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45423" marR="45423" marT="0" marB="0" anchor="ctr"/>
                </a:tc>
                <a:extLst>
                  <a:ext uri="{0D108BD9-81ED-4DB2-BD59-A6C34878D82A}">
                    <a16:rowId xmlns:a16="http://schemas.microsoft.com/office/drawing/2014/main" val="1836449989"/>
                  </a:ext>
                </a:extLst>
              </a:tr>
            </a:tbl>
          </a:graphicData>
        </a:graphic>
      </p:graphicFrame>
    </p:spTree>
    <p:custDataLst>
      <p:tags r:id="rId1"/>
    </p:custDataLst>
    <p:extLst>
      <p:ext uri="{BB962C8B-B14F-4D97-AF65-F5344CB8AC3E}">
        <p14:creationId xmlns:p14="http://schemas.microsoft.com/office/powerpoint/2010/main" val="75339580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727D5A-3D60-45D9-B4FE-995ABE07E27A}"/>
              </a:ext>
            </a:extLst>
          </p:cNvPr>
          <p:cNvSpPr>
            <a:spLocks noGrp="1"/>
          </p:cNvSpPr>
          <p:nvPr>
            <p:ph type="body" sz="quarter" idx="11"/>
          </p:nvPr>
        </p:nvSpPr>
        <p:spPr>
          <a:xfrm>
            <a:off x="457755" y="2680229"/>
            <a:ext cx="7795908" cy="2198872"/>
          </a:xfrm>
        </p:spPr>
        <p:txBody>
          <a:bodyPr/>
          <a:lstStyle/>
          <a:p>
            <a:pPr>
              <a:buNone/>
            </a:pPr>
            <a:r>
              <a:rPr lang="en-US" dirty="0" err="1"/>
              <a:t>Utiliser</a:t>
            </a:r>
            <a:r>
              <a:rPr lang="en-US" dirty="0"/>
              <a:t> la carte de score pour un engagement de haut </a:t>
            </a:r>
            <a:r>
              <a:rPr lang="en-US" dirty="0" err="1"/>
              <a:t>niveau</a:t>
            </a:r>
            <a:endParaRPr lang="en-US" dirty="0"/>
          </a:p>
        </p:txBody>
      </p:sp>
      <p:sp>
        <p:nvSpPr>
          <p:cNvPr id="3" name="Text Placeholder 2">
            <a:extLst>
              <a:ext uri="{FF2B5EF4-FFF2-40B4-BE49-F238E27FC236}">
                <a16:creationId xmlns:a16="http://schemas.microsoft.com/office/drawing/2014/main" id="{5B751725-EAD5-4281-BC12-92C3C9257477}"/>
              </a:ext>
            </a:extLst>
          </p:cNvPr>
          <p:cNvSpPr>
            <a:spLocks noGrp="1"/>
          </p:cNvSpPr>
          <p:nvPr>
            <p:ph type="body" sz="quarter" idx="12"/>
          </p:nvPr>
        </p:nvSpPr>
        <p:spPr>
          <a:xfrm>
            <a:off x="457754" y="2313820"/>
            <a:ext cx="3311531" cy="248846"/>
          </a:xfrm>
        </p:spPr>
        <p:txBody>
          <a:bodyPr/>
          <a:lstStyle/>
          <a:p>
            <a:pPr>
              <a:lnSpc>
                <a:spcPct val="100000"/>
              </a:lnSpc>
            </a:pPr>
            <a:r>
              <a:rPr lang="en-US" dirty="0"/>
              <a:t>Jour 3</a:t>
            </a:r>
          </a:p>
        </p:txBody>
      </p:sp>
    </p:spTree>
    <p:extLst>
      <p:ext uri="{BB962C8B-B14F-4D97-AF65-F5344CB8AC3E}">
        <p14:creationId xmlns:p14="http://schemas.microsoft.com/office/powerpoint/2010/main" val="30306416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6A16F5-7B1D-406B-B122-5483E7008214}"/>
              </a:ext>
            </a:extLst>
          </p:cNvPr>
          <p:cNvSpPr>
            <a:spLocks noGrp="1"/>
          </p:cNvSpPr>
          <p:nvPr>
            <p:ph type="title"/>
          </p:nvPr>
        </p:nvSpPr>
        <p:spPr/>
        <p:txBody>
          <a:bodyPr/>
          <a:lstStyle/>
          <a:p>
            <a:r>
              <a:rPr lang="en-GB" dirty="0"/>
              <a:t>VIDEO</a:t>
            </a:r>
            <a:endParaRPr lang="en-GB" noProof="0" dirty="0"/>
          </a:p>
        </p:txBody>
      </p:sp>
      <p:pic>
        <p:nvPicPr>
          <p:cNvPr id="4" name="Online Media 3" title="Utiliser la carte de score pour un engagement de haut niveau">
            <a:hlinkClick r:id="" action="ppaction://media"/>
            <a:extLst>
              <a:ext uri="{FF2B5EF4-FFF2-40B4-BE49-F238E27FC236}">
                <a16:creationId xmlns:a16="http://schemas.microsoft.com/office/drawing/2014/main" id="{28E34DAF-4955-D44E-84BE-C7B58A4FAD8A}"/>
              </a:ext>
            </a:extLst>
          </p:cNvPr>
          <p:cNvPicPr>
            <a:picLocks noRot="1" noChangeAspect="1"/>
          </p:cNvPicPr>
          <p:nvPr>
            <a:videoFile r:link="rId2"/>
          </p:nvPr>
        </p:nvPicPr>
        <p:blipFill>
          <a:blip r:embed="rId4"/>
          <a:stretch>
            <a:fillRect/>
          </a:stretch>
        </p:blipFill>
        <p:spPr>
          <a:xfrm>
            <a:off x="448072" y="1072277"/>
            <a:ext cx="6800958" cy="5237616"/>
          </a:xfrm>
          <a:prstGeom prst="rect">
            <a:avLst/>
          </a:prstGeom>
        </p:spPr>
      </p:pic>
    </p:spTree>
    <p:custDataLst>
      <p:tags r:id="rId1"/>
    </p:custDataLst>
    <p:extLst>
      <p:ext uri="{BB962C8B-B14F-4D97-AF65-F5344CB8AC3E}">
        <p14:creationId xmlns:p14="http://schemas.microsoft.com/office/powerpoint/2010/main" val="106956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17522" y="767997"/>
            <a:ext cx="8401349" cy="861005"/>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pPr>
              <a:lnSpc>
                <a:spcPct val="70000"/>
              </a:lnSpc>
            </a:pPr>
            <a:r>
              <a:rPr lang="fr-FR" sz="2646" spc="-88" dirty="0"/>
              <a:t>Les cartes de score sont des instruments utiles aux dirigeants, pour entraîner l’action et mobiliser les ressources</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17522" y="419400"/>
            <a:ext cx="809584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Introduction</a:t>
            </a:r>
          </a:p>
        </p:txBody>
      </p:sp>
      <p:sp>
        <p:nvSpPr>
          <p:cNvPr id="20" name="Text Placeholder 5">
            <a:extLst>
              <a:ext uri="{FF2B5EF4-FFF2-40B4-BE49-F238E27FC236}">
                <a16:creationId xmlns:a16="http://schemas.microsoft.com/office/drawing/2014/main" id="{5CC66C07-A178-4CEB-8A83-A34F9C77D618}"/>
              </a:ext>
            </a:extLst>
          </p:cNvPr>
          <p:cNvSpPr txBox="1">
            <a:spLocks/>
          </p:cNvSpPr>
          <p:nvPr/>
        </p:nvSpPr>
        <p:spPr>
          <a:xfrm>
            <a:off x="417522" y="1709529"/>
            <a:ext cx="8241245" cy="3386312"/>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2058"/>
              </a:lnSpc>
              <a:spcAft>
                <a:spcPts val="0"/>
              </a:spcAft>
            </a:pPr>
            <a:r>
              <a:rPr lang="fr-FR" sz="1568" dirty="0">
                <a:solidFill>
                  <a:schemeClr val="bg2">
                    <a:lumMod val="10000"/>
                  </a:schemeClr>
                </a:solidFill>
              </a:rPr>
              <a:t>Les outils de gestion de la carte de score sont utiles aux dirigeants politiques :</a:t>
            </a:r>
          </a:p>
          <a:p>
            <a:pPr marL="336042" indent="-336042">
              <a:lnSpc>
                <a:spcPts val="2058"/>
              </a:lnSpc>
              <a:spcAft>
                <a:spcPts val="0"/>
              </a:spcAft>
              <a:buFont typeface="Arial" panose="020B0604020202020204" pitchFamily="34" charset="0"/>
              <a:buChar char="•"/>
            </a:pPr>
            <a:r>
              <a:rPr lang="fr-FR" sz="1568" b="1" dirty="0">
                <a:solidFill>
                  <a:schemeClr val="accent3"/>
                </a:solidFill>
              </a:rPr>
              <a:t>Les chefs d'État et de gouvernement </a:t>
            </a:r>
            <a:r>
              <a:rPr lang="fr-FR" sz="1568" dirty="0">
                <a:solidFill>
                  <a:schemeClr val="bg2">
                    <a:lumMod val="10000"/>
                  </a:schemeClr>
                </a:solidFill>
              </a:rPr>
              <a:t>peuvent être informés des progrès réalisés et des insuffisances, et user de leur influence politique et de leurs ressources pour entraîner l’action.</a:t>
            </a:r>
          </a:p>
          <a:p>
            <a:pPr marL="336042" indent="-336042">
              <a:lnSpc>
                <a:spcPts val="2058"/>
              </a:lnSpc>
              <a:spcAft>
                <a:spcPts val="0"/>
              </a:spcAft>
              <a:buFont typeface="Arial" panose="020B0604020202020204" pitchFamily="34" charset="0"/>
              <a:buChar char="•"/>
            </a:pPr>
            <a:r>
              <a:rPr lang="fr-FR" sz="1568" b="1" dirty="0">
                <a:solidFill>
                  <a:schemeClr val="accent3"/>
                </a:solidFill>
              </a:rPr>
              <a:t>Les ministres</a:t>
            </a:r>
            <a:r>
              <a:rPr lang="fr-FR" sz="1568" dirty="0"/>
              <a:t> </a:t>
            </a:r>
            <a:r>
              <a:rPr lang="fr-FR" sz="1568" dirty="0">
                <a:solidFill>
                  <a:schemeClr val="bg2">
                    <a:lumMod val="10000"/>
                  </a:schemeClr>
                </a:solidFill>
              </a:rPr>
              <a:t>peuvent être informés des goulots d’étranglement urgents et veiller à ce que les décisions soient prises pour accélérer la mise en œuvre des activités importantes</a:t>
            </a:r>
            <a:r>
              <a:rPr lang="fr-FR" sz="1568" dirty="0"/>
              <a:t>.</a:t>
            </a:r>
          </a:p>
          <a:p>
            <a:pPr marL="336042" indent="-336042">
              <a:lnSpc>
                <a:spcPts val="2058"/>
              </a:lnSpc>
              <a:spcAft>
                <a:spcPts val="0"/>
              </a:spcAft>
              <a:buFont typeface="Arial" panose="020B0604020202020204" pitchFamily="34" charset="0"/>
              <a:buChar char="•"/>
            </a:pPr>
            <a:r>
              <a:rPr lang="fr-FR" sz="1568" b="1" dirty="0">
                <a:solidFill>
                  <a:schemeClr val="accent3"/>
                </a:solidFill>
              </a:rPr>
              <a:t>Les parlementaires</a:t>
            </a:r>
            <a:r>
              <a:rPr lang="fr-FR" sz="1568" dirty="0">
                <a:solidFill>
                  <a:schemeClr val="bg2">
                    <a:lumMod val="10000"/>
                  </a:schemeClr>
                </a:solidFill>
              </a:rPr>
              <a:t> peuvent suivre les données en temps réel concernant les performances dans leur circonscription.  </a:t>
            </a:r>
          </a:p>
          <a:p>
            <a:pPr marL="336042" indent="-336042">
              <a:lnSpc>
                <a:spcPts val="2058"/>
              </a:lnSpc>
              <a:spcAft>
                <a:spcPts val="0"/>
              </a:spcAft>
              <a:buFont typeface="Arial" panose="020B0604020202020204" pitchFamily="34" charset="0"/>
              <a:buChar char="•"/>
            </a:pPr>
            <a:r>
              <a:rPr lang="fr-FR" sz="1568" b="1" dirty="0">
                <a:solidFill>
                  <a:schemeClr val="accent3"/>
                </a:solidFill>
              </a:rPr>
              <a:t>Les dirigeants locaux</a:t>
            </a:r>
            <a:r>
              <a:rPr lang="fr-FR" sz="1568" dirty="0"/>
              <a:t> </a:t>
            </a:r>
            <a:r>
              <a:rPr lang="fr-FR" sz="1568" dirty="0">
                <a:solidFill>
                  <a:schemeClr val="bg2">
                    <a:lumMod val="10000"/>
                  </a:schemeClr>
                </a:solidFill>
              </a:rPr>
              <a:t>peuvent mobiliser les ressources au niveau de la communauté</a:t>
            </a:r>
            <a:r>
              <a:rPr lang="fr-FR" sz="1568" dirty="0"/>
              <a:t>.</a:t>
            </a:r>
            <a:r>
              <a:rPr lang="fr-FR" sz="1568" dirty="0">
                <a:solidFill>
                  <a:schemeClr val="bg2">
                    <a:lumMod val="10000"/>
                  </a:schemeClr>
                </a:solidFill>
              </a:rPr>
              <a:t> </a:t>
            </a:r>
          </a:p>
          <a:p>
            <a:pPr marL="336042" indent="-336042">
              <a:lnSpc>
                <a:spcPts val="2058"/>
              </a:lnSpc>
              <a:spcAft>
                <a:spcPts val="0"/>
              </a:spcAft>
              <a:buFont typeface="Arial" panose="020B0604020202020204" pitchFamily="34" charset="0"/>
              <a:buChar char="•"/>
            </a:pPr>
            <a:r>
              <a:rPr lang="fr-FR" sz="1568" b="1" dirty="0">
                <a:solidFill>
                  <a:schemeClr val="accent3"/>
                </a:solidFill>
              </a:rPr>
              <a:t>Intervenants internationaux </a:t>
            </a:r>
            <a:r>
              <a:rPr lang="fr-FR" sz="1568" dirty="0">
                <a:solidFill>
                  <a:schemeClr val="bg2">
                    <a:lumMod val="10000"/>
                  </a:schemeClr>
                </a:solidFill>
              </a:rPr>
              <a:t>: Bailleurs de fonds et partenaires (par ex., OMS, Unicef, UNFPA), Communautés économiques régionales, ambassadeurs, etc.</a:t>
            </a:r>
          </a:p>
          <a:p>
            <a:pPr marL="336042" indent="-336042">
              <a:lnSpc>
                <a:spcPts val="1372"/>
              </a:lnSpc>
              <a:spcAft>
                <a:spcPts val="0"/>
              </a:spcAft>
              <a:buFont typeface="Arial" panose="020B0604020202020204" pitchFamily="34" charset="0"/>
              <a:buChar char="•"/>
            </a:pPr>
            <a:endParaRPr lang="en-US" sz="686" dirty="0">
              <a:solidFill>
                <a:schemeClr val="bg2">
                  <a:lumMod val="10000"/>
                </a:schemeClr>
              </a:solidFill>
            </a:endParaRPr>
          </a:p>
        </p:txBody>
      </p:sp>
    </p:spTree>
    <p:extLst>
      <p:ext uri="{BB962C8B-B14F-4D97-AF65-F5344CB8AC3E}">
        <p14:creationId xmlns:p14="http://schemas.microsoft.com/office/powerpoint/2010/main" val="172664137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1029207"/>
            <a:ext cx="8513366" cy="492443"/>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Comment le haut niveau utilisent l’outil</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51003" y="62895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Qui peut participer</a:t>
            </a:r>
          </a:p>
        </p:txBody>
      </p:sp>
      <p:sp>
        <p:nvSpPr>
          <p:cNvPr id="20" name="Text Placeholder 5">
            <a:extLst>
              <a:ext uri="{FF2B5EF4-FFF2-40B4-BE49-F238E27FC236}">
                <a16:creationId xmlns:a16="http://schemas.microsoft.com/office/drawing/2014/main" id="{C5BD2D4C-CEE4-6F46-BDFF-5028AC462AD2}"/>
              </a:ext>
            </a:extLst>
          </p:cNvPr>
          <p:cNvSpPr txBox="1">
            <a:spLocks/>
          </p:cNvSpPr>
          <p:nvPr/>
        </p:nvSpPr>
        <p:spPr>
          <a:xfrm>
            <a:off x="451003" y="1805695"/>
            <a:ext cx="8058583" cy="3076644"/>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0035" indent="-280035">
              <a:lnSpc>
                <a:spcPct val="100000"/>
              </a:lnSpc>
              <a:spcBef>
                <a:spcPts val="196"/>
              </a:spcBef>
              <a:spcAft>
                <a:spcPts val="1568"/>
              </a:spcAft>
              <a:buFont typeface="Arial" panose="020B0604020202020204" pitchFamily="34" charset="0"/>
              <a:buChar char="•"/>
            </a:pPr>
            <a:r>
              <a:rPr lang="fr-FR" sz="1764" dirty="0">
                <a:solidFill>
                  <a:schemeClr val="bg2">
                    <a:lumMod val="10000"/>
                  </a:schemeClr>
                </a:solidFill>
              </a:rPr>
              <a:t>Tenus au courant des progrès, insuffisances et meilleures pratiques</a:t>
            </a:r>
          </a:p>
          <a:p>
            <a:pPr marL="280035" indent="-280035">
              <a:lnSpc>
                <a:spcPct val="100000"/>
              </a:lnSpc>
              <a:spcBef>
                <a:spcPts val="196"/>
              </a:spcBef>
              <a:spcAft>
                <a:spcPts val="1568"/>
              </a:spcAft>
              <a:buFont typeface="Arial" panose="020B0604020202020204" pitchFamily="34" charset="0"/>
              <a:buChar char="•"/>
            </a:pPr>
            <a:r>
              <a:rPr lang="fr-FR" sz="1764" dirty="0">
                <a:solidFill>
                  <a:schemeClr val="bg2">
                    <a:lumMod val="10000"/>
                  </a:schemeClr>
                </a:solidFill>
              </a:rPr>
              <a:t>Usent de leur influence politique et de leurs ressources pour soutenir les programmes sanitaires qui importent le plus</a:t>
            </a:r>
          </a:p>
          <a:p>
            <a:pPr marL="280035" indent="-280035">
              <a:lnSpc>
                <a:spcPct val="100000"/>
              </a:lnSpc>
              <a:spcBef>
                <a:spcPts val="196"/>
              </a:spcBef>
              <a:spcAft>
                <a:spcPts val="1568"/>
              </a:spcAft>
              <a:buFont typeface="Arial" panose="020B0604020202020204" pitchFamily="34" charset="0"/>
              <a:buChar char="•"/>
            </a:pPr>
            <a:r>
              <a:rPr lang="fr-FR" sz="1764" dirty="0">
                <a:solidFill>
                  <a:schemeClr val="bg2">
                    <a:lumMod val="10000"/>
                  </a:schemeClr>
                </a:solidFill>
              </a:rPr>
              <a:t>Tenus responsables des performances devant hauts dirigeants et pairs </a:t>
            </a:r>
          </a:p>
          <a:p>
            <a:pPr marL="280035" indent="-280035">
              <a:lnSpc>
                <a:spcPct val="100000"/>
              </a:lnSpc>
              <a:spcBef>
                <a:spcPts val="196"/>
              </a:spcBef>
              <a:spcAft>
                <a:spcPts val="1568"/>
              </a:spcAft>
              <a:buFont typeface="Arial" panose="020B0604020202020204" pitchFamily="34" charset="0"/>
              <a:buChar char="•"/>
            </a:pPr>
            <a:r>
              <a:rPr lang="fr-FR" sz="1764" dirty="0">
                <a:solidFill>
                  <a:schemeClr val="bg2">
                    <a:lumMod val="10000"/>
                  </a:schemeClr>
                </a:solidFill>
              </a:rPr>
              <a:t>Les dirigeants locaux communautaires peuvent utiliser la carte de score pour informer le public sur la qualité des services de santé et mobiliser l’action communautaire pour résoudre les sous-performances</a:t>
            </a:r>
          </a:p>
          <a:p>
            <a:pPr marL="280035" indent="-280035">
              <a:lnSpc>
                <a:spcPct val="100000"/>
              </a:lnSpc>
              <a:spcBef>
                <a:spcPts val="196"/>
              </a:spcBef>
              <a:spcAft>
                <a:spcPts val="1568"/>
              </a:spcAft>
              <a:buFont typeface="Arial" panose="020B0604020202020204" pitchFamily="34" charset="0"/>
              <a:buChar char="•"/>
            </a:pPr>
            <a:endParaRPr lang="en-US" sz="1764" dirty="0">
              <a:solidFill>
                <a:schemeClr val="bg2">
                  <a:lumMod val="10000"/>
                </a:schemeClr>
              </a:solidFill>
            </a:endParaRPr>
          </a:p>
        </p:txBody>
      </p:sp>
    </p:spTree>
    <p:extLst>
      <p:ext uri="{BB962C8B-B14F-4D97-AF65-F5344CB8AC3E}">
        <p14:creationId xmlns:p14="http://schemas.microsoft.com/office/powerpoint/2010/main" val="371311950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492443"/>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Que peuvent faire les dirigeants ? </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Qui peut participer</a:t>
            </a:r>
          </a:p>
        </p:txBody>
      </p:sp>
      <p:sp>
        <p:nvSpPr>
          <p:cNvPr id="13" name="Text Placeholder 5">
            <a:extLst>
              <a:ext uri="{FF2B5EF4-FFF2-40B4-BE49-F238E27FC236}">
                <a16:creationId xmlns:a16="http://schemas.microsoft.com/office/drawing/2014/main" id="{619118C5-8A7C-674A-B212-C2B047E4F490}"/>
              </a:ext>
            </a:extLst>
          </p:cNvPr>
          <p:cNvSpPr txBox="1">
            <a:spLocks/>
          </p:cNvSpPr>
          <p:nvPr/>
        </p:nvSpPr>
        <p:spPr>
          <a:xfrm>
            <a:off x="451003" y="1642758"/>
            <a:ext cx="8204932" cy="4388742"/>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0035" indent="-280035">
              <a:lnSpc>
                <a:spcPct val="100000"/>
              </a:lnSpc>
              <a:spcBef>
                <a:spcPts val="196"/>
              </a:spcBef>
              <a:spcAft>
                <a:spcPts val="1568"/>
              </a:spcAft>
              <a:buFont typeface="Arial" panose="020B0604020202020204" pitchFamily="34" charset="0"/>
              <a:buChar char="•"/>
            </a:pPr>
            <a:r>
              <a:rPr lang="fr-FR" sz="1764" dirty="0">
                <a:solidFill>
                  <a:schemeClr val="bg2">
                    <a:lumMod val="10000"/>
                  </a:schemeClr>
                </a:solidFill>
              </a:rPr>
              <a:t>Accéder au site Web de la carte de score ou à l’application mobile pour se tenir au courant des performances du pays ou d'une région sous-nationale</a:t>
            </a:r>
          </a:p>
          <a:p>
            <a:pPr marL="280035" indent="-280035">
              <a:lnSpc>
                <a:spcPct val="100000"/>
              </a:lnSpc>
              <a:spcBef>
                <a:spcPts val="196"/>
              </a:spcBef>
              <a:spcAft>
                <a:spcPts val="1568"/>
              </a:spcAft>
              <a:buFont typeface="Arial" panose="020B0604020202020204" pitchFamily="34" charset="0"/>
              <a:buChar char="•"/>
            </a:pPr>
            <a:r>
              <a:rPr lang="fr-FR" sz="1764" dirty="0">
                <a:solidFill>
                  <a:schemeClr val="bg2">
                    <a:lumMod val="10000"/>
                  </a:schemeClr>
                </a:solidFill>
              </a:rPr>
              <a:t>Exiger une action immédiate si certains indicateurs le demandent</a:t>
            </a:r>
          </a:p>
          <a:p>
            <a:pPr marL="280035" indent="-280035">
              <a:lnSpc>
                <a:spcPct val="100000"/>
              </a:lnSpc>
              <a:spcBef>
                <a:spcPts val="196"/>
              </a:spcBef>
              <a:spcAft>
                <a:spcPts val="1568"/>
              </a:spcAft>
              <a:buFont typeface="Arial" panose="020B0604020202020204" pitchFamily="34" charset="0"/>
              <a:buChar char="•"/>
            </a:pPr>
            <a:r>
              <a:rPr lang="fr-FR" sz="1764" dirty="0">
                <a:solidFill>
                  <a:schemeClr val="bg2">
                    <a:lumMod val="10000"/>
                  </a:schemeClr>
                </a:solidFill>
              </a:rPr>
              <a:t>Suivre l’exécution de l’action et, au besoin, mobiliser une assistance nécessaire</a:t>
            </a:r>
          </a:p>
          <a:p>
            <a:pPr marL="280035" indent="-280035">
              <a:lnSpc>
                <a:spcPct val="100000"/>
              </a:lnSpc>
              <a:spcBef>
                <a:spcPts val="196"/>
              </a:spcBef>
              <a:spcAft>
                <a:spcPts val="1568"/>
              </a:spcAft>
              <a:buFont typeface="Arial" panose="020B0604020202020204" pitchFamily="34" charset="0"/>
              <a:buChar char="•"/>
            </a:pPr>
            <a:r>
              <a:rPr lang="fr-FR" sz="1764" dirty="0">
                <a:solidFill>
                  <a:schemeClr val="bg2">
                    <a:lumMod val="10000"/>
                  </a:schemeClr>
                </a:solidFill>
              </a:rPr>
              <a:t>Mandater les responsables sous-nationaux de la santé pour définir chaque trimestre des actions sur la base des données de la carte de score et encourager leur saisie dans le suivi d’action </a:t>
            </a:r>
          </a:p>
          <a:p>
            <a:pPr marL="280035" indent="-280035">
              <a:lnSpc>
                <a:spcPct val="100000"/>
              </a:lnSpc>
              <a:spcBef>
                <a:spcPts val="196"/>
              </a:spcBef>
              <a:spcAft>
                <a:spcPts val="1568"/>
              </a:spcAft>
              <a:buFont typeface="Arial" panose="020B0604020202020204" pitchFamily="34" charset="0"/>
              <a:buChar char="•"/>
            </a:pPr>
            <a:r>
              <a:rPr lang="fr-FR" sz="1764" dirty="0">
                <a:solidFill>
                  <a:schemeClr val="bg2">
                    <a:lumMod val="10000"/>
                  </a:schemeClr>
                </a:solidFill>
              </a:rPr>
              <a:t>Utiliser la carte de score au soutien du financement des interventions, de la budgétisation et de l’allocation de ressources à la santé, ainsi que de l’utilisation des fonds conformément au plan stratégique</a:t>
            </a:r>
          </a:p>
          <a:p>
            <a:pPr marL="280035" indent="-280035">
              <a:lnSpc>
                <a:spcPct val="100000"/>
              </a:lnSpc>
              <a:spcBef>
                <a:spcPts val="196"/>
              </a:spcBef>
              <a:spcAft>
                <a:spcPts val="1568"/>
              </a:spcAft>
              <a:buFont typeface="Arial" panose="020B0604020202020204" pitchFamily="34" charset="0"/>
              <a:buChar char="•"/>
            </a:pPr>
            <a:r>
              <a:rPr lang="fr-FR" sz="1764" dirty="0">
                <a:solidFill>
                  <a:schemeClr val="bg2">
                    <a:lumMod val="10000"/>
                  </a:schemeClr>
                </a:solidFill>
              </a:rPr>
              <a:t>Diffuser la carte de score à l’adresse d’autres intervenants importants et encourager sa discussion à l’occasion de leurs réunions de direction existantes</a:t>
            </a:r>
          </a:p>
        </p:txBody>
      </p:sp>
    </p:spTree>
    <p:extLst>
      <p:ext uri="{BB962C8B-B14F-4D97-AF65-F5344CB8AC3E}">
        <p14:creationId xmlns:p14="http://schemas.microsoft.com/office/powerpoint/2010/main" val="325146316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984885"/>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Que peuvent faire les gestionnaires de la carte de score ? </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Quels outils</a:t>
            </a:r>
          </a:p>
        </p:txBody>
      </p:sp>
      <p:sp>
        <p:nvSpPr>
          <p:cNvPr id="13" name="Text Placeholder 5">
            <a:extLst>
              <a:ext uri="{FF2B5EF4-FFF2-40B4-BE49-F238E27FC236}">
                <a16:creationId xmlns:a16="http://schemas.microsoft.com/office/drawing/2014/main" id="{619118C5-8A7C-674A-B212-C2B047E4F490}"/>
              </a:ext>
            </a:extLst>
          </p:cNvPr>
          <p:cNvSpPr txBox="1">
            <a:spLocks/>
          </p:cNvSpPr>
          <p:nvPr/>
        </p:nvSpPr>
        <p:spPr>
          <a:xfrm>
            <a:off x="451003" y="1805694"/>
            <a:ext cx="8058583" cy="4554639"/>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196"/>
              </a:spcBef>
              <a:spcAft>
                <a:spcPts val="1568"/>
              </a:spcAft>
            </a:pPr>
            <a:r>
              <a:rPr lang="fr-FR" sz="1764" b="1" dirty="0">
                <a:solidFill>
                  <a:schemeClr val="accent3"/>
                </a:solidFill>
              </a:rPr>
              <a:t>Diffusion de la carte de score : </a:t>
            </a:r>
            <a:r>
              <a:rPr lang="fr-FR" sz="1764" dirty="0">
                <a:solidFill>
                  <a:schemeClr val="bg2">
                    <a:lumMod val="10000"/>
                  </a:schemeClr>
                </a:solidFill>
              </a:rPr>
              <a:t>Imprimer la carte de score chaque trimestre et en envoyer un exemplaire aux bureaux de dirigeants, accompagné d'une lettre des priorités et actions principales du trimestre, l’envoyer en PDF par e-mail aux dirigeants, créer un groupe WhatsApp des intervenants clés et y publier la carte de score</a:t>
            </a:r>
          </a:p>
          <a:p>
            <a:pPr>
              <a:lnSpc>
                <a:spcPct val="100000"/>
              </a:lnSpc>
              <a:spcBef>
                <a:spcPts val="196"/>
              </a:spcBef>
              <a:spcAft>
                <a:spcPts val="1568"/>
              </a:spcAft>
            </a:pPr>
            <a:r>
              <a:rPr lang="fr-FR" sz="1764" b="1" dirty="0">
                <a:solidFill>
                  <a:schemeClr val="accent3"/>
                </a:solidFill>
              </a:rPr>
              <a:t>Action et redevabilité : </a:t>
            </a:r>
            <a:r>
              <a:rPr lang="fr-FR" sz="1764" dirty="0">
                <a:solidFill>
                  <a:schemeClr val="bg2">
                    <a:lumMod val="10000"/>
                  </a:schemeClr>
                </a:solidFill>
              </a:rPr>
              <a:t>Présenter l’analyse de la carte de score et les actions proposées à l’occasion des rencontres de haut niveau</a:t>
            </a:r>
            <a:r>
              <a:rPr lang="fr-FR" sz="1764" b="1" dirty="0">
                <a:solidFill>
                  <a:schemeClr val="bg2">
                    <a:lumMod val="10000"/>
                  </a:schemeClr>
                </a:solidFill>
              </a:rPr>
              <a:t>, </a:t>
            </a:r>
            <a:r>
              <a:rPr lang="fr-FR" sz="1764" dirty="0">
                <a:solidFill>
                  <a:schemeClr val="bg2">
                    <a:lumMod val="10000"/>
                  </a:schemeClr>
                </a:solidFill>
              </a:rPr>
              <a:t>transmettre aux dirigeants les actions et le budget requis pour leur mise en œuvre</a:t>
            </a:r>
            <a:r>
              <a:rPr lang="fr-FR" sz="1764" b="1" dirty="0">
                <a:solidFill>
                  <a:schemeClr val="bg2">
                    <a:lumMod val="10000"/>
                  </a:schemeClr>
                </a:solidFill>
              </a:rPr>
              <a:t>, </a:t>
            </a:r>
            <a:r>
              <a:rPr lang="fr-FR" sz="1764" dirty="0">
                <a:solidFill>
                  <a:schemeClr val="bg2">
                    <a:lumMod val="10000"/>
                  </a:schemeClr>
                </a:solidFill>
              </a:rPr>
              <a:t>encourager les dirigeants à suivre la mise en œuvre des actions vitales</a:t>
            </a:r>
          </a:p>
          <a:p>
            <a:pPr>
              <a:lnSpc>
                <a:spcPct val="100000"/>
              </a:lnSpc>
              <a:spcBef>
                <a:spcPts val="196"/>
              </a:spcBef>
              <a:spcAft>
                <a:spcPts val="1568"/>
              </a:spcAft>
            </a:pPr>
            <a:r>
              <a:rPr lang="fr-FR" sz="1764" b="1" dirty="0">
                <a:solidFill>
                  <a:schemeClr val="accent3"/>
                </a:solidFill>
              </a:rPr>
              <a:t>Formation à l’app mobile et à la plateforme de la carte de score : </a:t>
            </a:r>
            <a:r>
              <a:rPr lang="fr-FR" sz="1764" dirty="0">
                <a:solidFill>
                  <a:schemeClr val="bg2">
                    <a:lumMod val="10000"/>
                  </a:schemeClr>
                </a:solidFill>
              </a:rPr>
              <a:t>Orienter le plus d'intervenants possible et ajouter leurs comptes à la plateforme, aider les dirigeants à télécharger l’app mobile et à l’utiliser </a:t>
            </a:r>
          </a:p>
          <a:p>
            <a:pPr>
              <a:lnSpc>
                <a:spcPct val="100000"/>
              </a:lnSpc>
              <a:spcBef>
                <a:spcPts val="196"/>
              </a:spcBef>
              <a:spcAft>
                <a:spcPts val="392"/>
              </a:spcAft>
            </a:pPr>
            <a:endParaRPr lang="en-US" sz="1764" dirty="0">
              <a:solidFill>
                <a:schemeClr val="bg2">
                  <a:lumMod val="10000"/>
                </a:schemeClr>
              </a:solidFill>
            </a:endParaRPr>
          </a:p>
          <a:p>
            <a:pPr marL="280035" indent="-280035">
              <a:lnSpc>
                <a:spcPct val="100000"/>
              </a:lnSpc>
              <a:spcBef>
                <a:spcPts val="196"/>
              </a:spcBef>
              <a:spcAft>
                <a:spcPts val="392"/>
              </a:spcAft>
              <a:buFont typeface="Arial" panose="020B0604020202020204" pitchFamily="34" charset="0"/>
              <a:buChar char="•"/>
            </a:pPr>
            <a:endParaRPr lang="en-US" sz="1764" dirty="0">
              <a:solidFill>
                <a:schemeClr val="bg2">
                  <a:lumMod val="10000"/>
                </a:schemeClr>
              </a:solidFill>
            </a:endParaRPr>
          </a:p>
        </p:txBody>
      </p:sp>
    </p:spTree>
    <p:extLst>
      <p:ext uri="{BB962C8B-B14F-4D97-AF65-F5344CB8AC3E}">
        <p14:creationId xmlns:p14="http://schemas.microsoft.com/office/powerpoint/2010/main" val="40191562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727D5A-3D60-45D9-B4FE-995ABE07E27A}"/>
              </a:ext>
            </a:extLst>
          </p:cNvPr>
          <p:cNvSpPr>
            <a:spLocks noGrp="1"/>
          </p:cNvSpPr>
          <p:nvPr>
            <p:ph type="body" sz="quarter" idx="11"/>
          </p:nvPr>
        </p:nvSpPr>
        <p:spPr>
          <a:xfrm>
            <a:off x="457755" y="2680229"/>
            <a:ext cx="7795908" cy="732958"/>
          </a:xfrm>
        </p:spPr>
        <p:txBody>
          <a:bodyPr/>
          <a:lstStyle/>
          <a:p>
            <a:pPr>
              <a:buNone/>
            </a:pPr>
            <a:r>
              <a:rPr lang="en-US" dirty="0"/>
              <a:t>QUIZ</a:t>
            </a:r>
          </a:p>
        </p:txBody>
      </p:sp>
      <p:sp>
        <p:nvSpPr>
          <p:cNvPr id="3" name="Text Placeholder 2">
            <a:extLst>
              <a:ext uri="{FF2B5EF4-FFF2-40B4-BE49-F238E27FC236}">
                <a16:creationId xmlns:a16="http://schemas.microsoft.com/office/drawing/2014/main" id="{5B751725-EAD5-4281-BC12-92C3C9257477}"/>
              </a:ext>
            </a:extLst>
          </p:cNvPr>
          <p:cNvSpPr>
            <a:spLocks noGrp="1"/>
          </p:cNvSpPr>
          <p:nvPr>
            <p:ph type="body" sz="quarter" idx="12"/>
          </p:nvPr>
        </p:nvSpPr>
        <p:spPr>
          <a:xfrm>
            <a:off x="457754" y="2313820"/>
            <a:ext cx="3311531" cy="248846"/>
          </a:xfrm>
        </p:spPr>
        <p:txBody>
          <a:bodyPr/>
          <a:lstStyle/>
          <a:p>
            <a:pPr>
              <a:lnSpc>
                <a:spcPct val="100000"/>
              </a:lnSpc>
            </a:pPr>
            <a:r>
              <a:rPr lang="en-US" dirty="0"/>
              <a:t>Jour 3</a:t>
            </a:r>
          </a:p>
        </p:txBody>
      </p:sp>
    </p:spTree>
    <p:extLst>
      <p:ext uri="{BB962C8B-B14F-4D97-AF65-F5344CB8AC3E}">
        <p14:creationId xmlns:p14="http://schemas.microsoft.com/office/powerpoint/2010/main" val="15710526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S" val="1,2"/>
  <p:tag name="THINKCELLPRESENTATIONDONOTDELETE" val="&lt;?xml version=&quot;1.0&quot; encoding=&quot;UTF-16&quot; standalone=&quot;yes&quot;?&gt;&#10;&lt;root reqver=&quot;21047&quot;&gt;&lt;version val=&quot;23231&quot;/&gt;&lt;CPresentation id=&quot;1&quot;&gt;&lt;m_precDefaultNumber&gt;&lt;m_bNumberIsYear val=&quot;1&quot;/&gt;&lt;m_chMinusSymbol&gt;-&lt;/m_chMinusSymbol&gt;&lt;m_chDecimalSymbol17909&gt;.&lt;/m_chDecimalSymbol17909&gt;&lt;m_nGroupingDigits17909 val=&quot;3&quot;/&gt;&lt;m_chGroupingSymbol17909&gt;,&lt;/m_chGroupingSymbol17909&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precDefaultPercent&gt;&lt;m_precDefaultDate&gt;&lt;m_bNumberIsYear val=&quot;0&quot;/&gt;&lt;m_strFormatTime&gt;%d-%1-%Y&lt;/m_strFormatTime&gt;&lt;/m_precDefaultDate&gt;&lt;m_precDefaultYear&gt;&lt;m_bNumberIsYear val=&quot;0&quot;/&gt;&lt;m_strFormatTime&gt;%Y&lt;/m_strFormatTime&gt;&lt;/m_precDefaultYear&gt;&lt;m_precDefaultQuarter&gt;&lt;m_bNumberIsYear val=&quot;0&quot;/&gt;&lt;m_strFormatTime&gt;Q%5&lt;/m_strFormatTime&gt;&lt;/m_precDefaultQuarter&gt;&lt;m_precDefaultMonth&gt;&lt;m_bNumberIsYear val=&quot;0&quot;/&gt;&lt;m_strFormatTime&gt;%m&lt;/m_strFormatTime&gt;&lt;/m_precDefaultMonth&gt;&lt;m_precDefaultWeek&gt;&lt;m_bNumberIsYear val=&quot;0&quot;/&gt;&lt;m_strFormatTime&gt;%4&lt;/m_strFormatTime&gt;&lt;/m_precDefaultWeek&gt;&lt;m_precDefaultDay&gt;&lt;m_bNumberIsYear val=&quot;0&quot;/&gt;&lt;m_strFormatTime&gt;%a&lt;/m_strFormatTime&gt;&lt;/m_precDefaultDay&gt;&lt;m_mruColor&gt;&lt;m_vecMRU length=&quot;4&quot;&gt;&lt;elem m_fUsage=&quot;2.71000000000000000000E+000&quot;&gt;&lt;m_msothmcolidx val=&quot;0&quot;/&gt;&lt;m_rgb r=&quot;ff&quot; g=&quot;ff&quot; b=&quot;8c&quot;/&gt;&lt;m_ppcolschidx tagver0=&quot;23004&quot; tagname0=&quot;m_ppcolschidxUNRECOGNIZED&quot; val=&quot;0&quot;/&gt;&lt;m_nBrightness val=&quot;0&quot;/&gt;&lt;/elem&gt;&lt;elem m_fUsage=&quot;1.18754100000000020000E+000&quot;&gt;&lt;m_msothmcolidx val=&quot;0&quot;/&gt;&lt;m_rgb r=&quot;0&quot; g=&quot;68&quot; b=&quot;2f&quot;/&gt;&lt;m_ppcolschidx tagver0=&quot;23004&quot; tagname0=&quot;m_ppcolschidxUNRECOGNIZED&quot; val=&quot;0&quot;/&gt;&lt;m_nBrightness val=&quot;0&quot;/&gt;&lt;/elem&gt;&lt;elem m_fUsage=&quot;1.06878690000000010000E+000&quot;&gt;&lt;m_msothmcolidx val=&quot;0&quot;/&gt;&lt;m_rgb r=&quot;35&quot; g=&quot;ec&quot; b=&quot;0&quot;/&gt;&lt;m_ppcolschidx tagver0=&quot;23004&quot; tagname0=&quot;m_ppcolschidxUNRECOGNIZED&quot; val=&quot;0&quot;/&gt;&lt;m_nBrightness val=&quot;0&quot;/&gt;&lt;/elem&gt;&lt;elem m_fUsage=&quot;7.29000000000000090000E-001&quot;&gt;&lt;m_msothmcolidx val=&quot;0&quot;/&gt;&lt;m_rgb r=&quot;eb&quot; g=&quot;eb&quot; b=&quot;eb&quot;/&gt;&lt;m_ppcolschidx tagver0=&quot;23004&quot; tagname0=&quot;m_ppcolschidxUNRECOGNIZED&quot; val=&quot;0&quot;/&gt;&lt;m_nBrightness val=&quot;0&quot;/&gt;&lt;/elem&gt;&lt;/m_vecMRU&gt;&lt;/m_mruColor&gt;&lt;m_eweekdayFirstOfWeek val=&quot;2&quot;/&gt;&lt;m_eweekdayFirstOfWorkweek val=&quot;2&quot;/&gt;&lt;m_eweekdayFirstOfWeekend val=&quot;7&quot;/&gt;&lt;/CPresentation&gt;&lt;/root&gt;"/>
  <p:tag name="THINKCELLUNDODONOTDELETE" val="0"/>
  <p:tag name="ISNEWSLIDENUMBER" val="False"/>
  <p:tag name="PREVIOUSNAME" val="C:\Users\Stephen Rooke\Nomadesk\ALMA-Malaria-Elimination\02 Facilitator's Guide\Malaria Control and Elimination Facilitators Guide vF.pptx"/>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kGgK6xqg.ECq5uE93JxwoA"/>
</p:tagLst>
</file>

<file path=ppt/tags/tag100.xml><?xml version="1.0" encoding="utf-8"?>
<p:tagLst xmlns:a="http://schemas.openxmlformats.org/drawingml/2006/main" xmlns:r="http://schemas.openxmlformats.org/officeDocument/2006/relationships" xmlns:p="http://schemas.openxmlformats.org/presentationml/2006/main">
  <p:tag name="NAME" val="Rectangle"/>
  <p:tag name="THINKCELLSHAPEDONOTDELETE" val="pFsoak70XmECOEq1JijkQlw"/>
</p:tagLst>
</file>

<file path=ppt/tags/tag101.xml><?xml version="1.0" encoding="utf-8"?>
<p:tagLst xmlns:a="http://schemas.openxmlformats.org/drawingml/2006/main" xmlns:r="http://schemas.openxmlformats.org/officeDocument/2006/relationships" xmlns:p="http://schemas.openxmlformats.org/presentationml/2006/main">
  <p:tag name="NAME" val="Rectangle"/>
  <p:tag name="THINKCELLSHAPEDONOTDELETE" val="pEJFMMaEdnEC0Ja_hCRObFQ"/>
</p:tagLst>
</file>

<file path=ppt/tags/tag102.xml><?xml version="1.0" encoding="utf-8"?>
<p:tagLst xmlns:a="http://schemas.openxmlformats.org/drawingml/2006/main" xmlns:r="http://schemas.openxmlformats.org/officeDocument/2006/relationships" xmlns:p="http://schemas.openxmlformats.org/presentationml/2006/main">
  <p:tag name="NAME" val="Rectangle"/>
  <p:tag name="THINKCELLSHAPEDONOTDELETE" val="pYaYk1F8s7ECtT_UqecTTBA"/>
</p:tagLst>
</file>

<file path=ppt/tags/tag103.xml><?xml version="1.0" encoding="utf-8"?>
<p:tagLst xmlns:a="http://schemas.openxmlformats.org/drawingml/2006/main" xmlns:r="http://schemas.openxmlformats.org/officeDocument/2006/relationships" xmlns:p="http://schemas.openxmlformats.org/presentationml/2006/main">
  <p:tag name="NAME" val="Rectangle"/>
  <p:tag name="THINKCELLSHAPEDONOTDELETE" val="ph89TaxM0QUaXZCN26BLQiQ"/>
</p:tagLst>
</file>

<file path=ppt/tags/tag104.xml><?xml version="1.0" encoding="utf-8"?>
<p:tagLst xmlns:a="http://schemas.openxmlformats.org/drawingml/2006/main" xmlns:r="http://schemas.openxmlformats.org/officeDocument/2006/relationships" xmlns:p="http://schemas.openxmlformats.org/presentationml/2006/main">
  <p:tag name="NAME" val="Rectangle"/>
  <p:tag name="THINKCELLSHAPEDONOTDELETE" val="pJa.y0www8k.jTKX8Ieu1Ng"/>
</p:tagLst>
</file>

<file path=ppt/tags/tag105.xml><?xml version="1.0" encoding="utf-8"?>
<p:tagLst xmlns:a="http://schemas.openxmlformats.org/drawingml/2006/main" xmlns:r="http://schemas.openxmlformats.org/officeDocument/2006/relationships" xmlns:p="http://schemas.openxmlformats.org/presentationml/2006/main">
  <p:tag name="NAME" val="Rectangle"/>
  <p:tag name="THINKCELLSHAPEDONOTDELETE" val="pGVIMMqmTl0Ki54tq69eJjQ"/>
</p:tagLst>
</file>

<file path=ppt/tags/tag106.xml><?xml version="1.0" encoding="utf-8"?>
<p:tagLst xmlns:a="http://schemas.openxmlformats.org/drawingml/2006/main" xmlns:r="http://schemas.openxmlformats.org/officeDocument/2006/relationships" xmlns:p="http://schemas.openxmlformats.org/presentationml/2006/main">
  <p:tag name="NAME" val="Rectangle"/>
  <p:tag name="THINKCELLSHAPEDONOTDELETE" val="paUJPsw8sXUqNXAG.S8.oGg"/>
</p:tagLst>
</file>

<file path=ppt/tags/tag107.xml><?xml version="1.0" encoding="utf-8"?>
<p:tagLst xmlns:a="http://schemas.openxmlformats.org/drawingml/2006/main" xmlns:r="http://schemas.openxmlformats.org/officeDocument/2006/relationships" xmlns:p="http://schemas.openxmlformats.org/presentationml/2006/main">
  <p:tag name="NAME" val="Rectangle"/>
  <p:tag name="THINKCELLSHAPEDONOTDELETE" val="pNCYkvgciDUO50346unsu6g"/>
</p:tagLst>
</file>

<file path=ppt/tags/tag108.xml><?xml version="1.0" encoding="utf-8"?>
<p:tagLst xmlns:a="http://schemas.openxmlformats.org/drawingml/2006/main" xmlns:r="http://schemas.openxmlformats.org/officeDocument/2006/relationships" xmlns:p="http://schemas.openxmlformats.org/presentationml/2006/main">
  <p:tag name="NAME" val="Rectangle"/>
  <p:tag name="THINKCELLSHAPEDONOTDELETE" val="pTmyVuVG7d0GH3n9SY_tKLA"/>
</p:tagLst>
</file>

<file path=ppt/tags/tag109.xml><?xml version="1.0" encoding="utf-8"?>
<p:tagLst xmlns:a="http://schemas.openxmlformats.org/drawingml/2006/main" xmlns:r="http://schemas.openxmlformats.org/officeDocument/2006/relationships" xmlns:p="http://schemas.openxmlformats.org/presentationml/2006/main">
  <p:tag name="NAME" val="Rectangle"/>
  <p:tag name="THINKCELLSHAPEDONOTDELETE" val="pCeeFEKoAAUufKXAq6QB23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myWwJ74nakmnhUu38CGb0Q"/>
</p:tagLst>
</file>

<file path=ppt/tags/tag110.xml><?xml version="1.0" encoding="utf-8"?>
<p:tagLst xmlns:a="http://schemas.openxmlformats.org/drawingml/2006/main" xmlns:r="http://schemas.openxmlformats.org/officeDocument/2006/relationships" xmlns:p="http://schemas.openxmlformats.org/presentationml/2006/main">
  <p:tag name="NAME" val="Rectangle"/>
  <p:tag name="THINKCELLSHAPEDONOTDELETE" val="pHJ6RCSxb5kangyD9TFgZ9w"/>
</p:tagLst>
</file>

<file path=ppt/tags/tag111.xml><?xml version="1.0" encoding="utf-8"?>
<p:tagLst xmlns:a="http://schemas.openxmlformats.org/drawingml/2006/main" xmlns:r="http://schemas.openxmlformats.org/officeDocument/2006/relationships" xmlns:p="http://schemas.openxmlformats.org/presentationml/2006/main">
  <p:tag name="NAME" val="Rectangle"/>
  <p:tag name="THINKCELLSHAPEDONOTDELETE" val="pzfRhB0QeOkSKU0DSLINyug"/>
</p:tagLst>
</file>

<file path=ppt/tags/tag112.xml><?xml version="1.0" encoding="utf-8"?>
<p:tagLst xmlns:a="http://schemas.openxmlformats.org/drawingml/2006/main" xmlns:r="http://schemas.openxmlformats.org/officeDocument/2006/relationships" xmlns:p="http://schemas.openxmlformats.org/presentationml/2006/main">
  <p:tag name="NAME" val="Rectangle"/>
  <p:tag name="THINKCELLSHAPEDONOTDELETE" val="pV4nYtwVgT0qcDU5xYce1fQ"/>
</p:tagLst>
</file>

<file path=ppt/tags/tag113.xml><?xml version="1.0" encoding="utf-8"?>
<p:tagLst xmlns:a="http://schemas.openxmlformats.org/drawingml/2006/main" xmlns:r="http://schemas.openxmlformats.org/officeDocument/2006/relationships" xmlns:p="http://schemas.openxmlformats.org/presentationml/2006/main">
  <p:tag name="NAME" val="Rectangle"/>
  <p:tag name="THINKCELLSHAPEDONOTDELETE" val="piXodIacvWkiAaZ2AjuSSdw"/>
</p:tagLst>
</file>

<file path=ppt/tags/tag114.xml><?xml version="1.0" encoding="utf-8"?>
<p:tagLst xmlns:a="http://schemas.openxmlformats.org/drawingml/2006/main" xmlns:r="http://schemas.openxmlformats.org/officeDocument/2006/relationships" xmlns:p="http://schemas.openxmlformats.org/presentationml/2006/main">
  <p:tag name="NAME" val="Rectangle"/>
  <p:tag name="THINKCELLSHAPEDONOTDELETE" val="pUkFcrQQ470yz2pyUKr.nZA"/>
</p:tagLst>
</file>

<file path=ppt/tags/tag115.xml><?xml version="1.0" encoding="utf-8"?>
<p:tagLst xmlns:a="http://schemas.openxmlformats.org/drawingml/2006/main" xmlns:r="http://schemas.openxmlformats.org/officeDocument/2006/relationships" xmlns:p="http://schemas.openxmlformats.org/presentationml/2006/main">
  <p:tag name="NAME" val="Rectangle"/>
  <p:tag name="THINKCELLSHAPEDONOTDELETE" val="pImKQvfhtNEC5HPzdpuwi3Q"/>
</p:tagLst>
</file>

<file path=ppt/tags/tag116.xml><?xml version="1.0" encoding="utf-8"?>
<p:tagLst xmlns:a="http://schemas.openxmlformats.org/drawingml/2006/main" xmlns:r="http://schemas.openxmlformats.org/officeDocument/2006/relationships" xmlns:p="http://schemas.openxmlformats.org/presentationml/2006/main">
  <p:tag name="NAME" val="Rectangle"/>
  <p:tag name="THINKCELLSHAPEDONOTDELETE" val="pUpX4CF08K0O8zrDthufhYA"/>
</p:tagLst>
</file>

<file path=ppt/tags/tag117.xml><?xml version="1.0" encoding="utf-8"?>
<p:tagLst xmlns:a="http://schemas.openxmlformats.org/drawingml/2006/main" xmlns:r="http://schemas.openxmlformats.org/officeDocument/2006/relationships" xmlns:p="http://schemas.openxmlformats.org/presentationml/2006/main">
  <p:tag name="NAME" val="Rectangle"/>
  <p:tag name="THINKCELLSHAPEDONOTDELETE" val="p8E5Vm63GI02M3j2TQU9Z3Q"/>
</p:tagLst>
</file>

<file path=ppt/tags/tag118.xml><?xml version="1.0" encoding="utf-8"?>
<p:tagLst xmlns:a="http://schemas.openxmlformats.org/drawingml/2006/main" xmlns:r="http://schemas.openxmlformats.org/officeDocument/2006/relationships" xmlns:p="http://schemas.openxmlformats.org/presentationml/2006/main">
  <p:tag name="NAME" val="Rectangle"/>
  <p:tag name="THINKCELLSHAPEDONOTDELETE" val="p.SoYaRI0Gk.OzgI6OIzWbA"/>
</p:tagLst>
</file>

<file path=ppt/tags/tag119.xml><?xml version="1.0" encoding="utf-8"?>
<p:tagLst xmlns:a="http://schemas.openxmlformats.org/drawingml/2006/main" xmlns:r="http://schemas.openxmlformats.org/officeDocument/2006/relationships" xmlns:p="http://schemas.openxmlformats.org/presentationml/2006/main">
  <p:tag name="NAME" val="Rectangle"/>
  <p:tag name="THINKCELLSHAPEDONOTDELETE" val="pGEWuhHCogkOe0x1eTLq7y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dNAcOsejUUi3frYwLzV6.g"/>
</p:tagLst>
</file>

<file path=ppt/tags/tag120.xml><?xml version="1.0" encoding="utf-8"?>
<p:tagLst xmlns:a="http://schemas.openxmlformats.org/drawingml/2006/main" xmlns:r="http://schemas.openxmlformats.org/officeDocument/2006/relationships" xmlns:p="http://schemas.openxmlformats.org/presentationml/2006/main">
  <p:tag name="NAME" val="Rectangle"/>
  <p:tag name="THINKCELLSHAPEDONOTDELETE" val="pxYmXmEPcskS3kizueuxL8w"/>
</p:tagLst>
</file>

<file path=ppt/tags/tag121.xml><?xml version="1.0" encoding="utf-8"?>
<p:tagLst xmlns:a="http://schemas.openxmlformats.org/drawingml/2006/main" xmlns:r="http://schemas.openxmlformats.org/officeDocument/2006/relationships" xmlns:p="http://schemas.openxmlformats.org/presentationml/2006/main">
  <p:tag name="NAME" val="Rectangle"/>
  <p:tag name="THINKCELLSHAPEDONOTDELETE" val="pQjGaeRD8BU2AG2uXKVVicg"/>
</p:tagLst>
</file>

<file path=ppt/tags/tag122.xml><?xml version="1.0" encoding="utf-8"?>
<p:tagLst xmlns:a="http://schemas.openxmlformats.org/drawingml/2006/main" xmlns:r="http://schemas.openxmlformats.org/officeDocument/2006/relationships" xmlns:p="http://schemas.openxmlformats.org/presentationml/2006/main">
  <p:tag name="TIMING" val="|22.5|20.5|38.6"/>
</p:tagLst>
</file>

<file path=ppt/tags/tag123.xml><?xml version="1.0" encoding="utf-8"?>
<p:tagLst xmlns:a="http://schemas.openxmlformats.org/drawingml/2006/main" xmlns:r="http://schemas.openxmlformats.org/officeDocument/2006/relationships" xmlns:p="http://schemas.openxmlformats.org/presentationml/2006/main">
  <p:tag name="TIMING" val="|3.3|7.1|6.9"/>
</p:tagLst>
</file>

<file path=ppt/tags/tag124.xml><?xml version="1.0" encoding="utf-8"?>
<p:tagLst xmlns:a="http://schemas.openxmlformats.org/drawingml/2006/main" xmlns:r="http://schemas.openxmlformats.org/officeDocument/2006/relationships" xmlns:p="http://schemas.openxmlformats.org/presentationml/2006/main">
  <p:tag name="TIMING" val="|3.3|7.3|5.9|5.1"/>
</p:tagLst>
</file>

<file path=ppt/tags/tag125.xml><?xml version="1.0" encoding="utf-8"?>
<p:tagLst xmlns:a="http://schemas.openxmlformats.org/drawingml/2006/main" xmlns:r="http://schemas.openxmlformats.org/officeDocument/2006/relationships" xmlns:p="http://schemas.openxmlformats.org/presentationml/2006/main">
  <p:tag name="NAME" val="SingleBoat"/>
</p:tagLst>
</file>

<file path=ppt/tags/tag126.xml><?xml version="1.0" encoding="utf-8"?>
<p:tagLst xmlns:a="http://schemas.openxmlformats.org/drawingml/2006/main" xmlns:r="http://schemas.openxmlformats.org/officeDocument/2006/relationships" xmlns:p="http://schemas.openxmlformats.org/presentationml/2006/main">
  <p:tag name="NAME" val="SingleBoat"/>
</p:tagLst>
</file>

<file path=ppt/tags/tag127.xml><?xml version="1.0" encoding="utf-8"?>
<p:tagLst xmlns:a="http://schemas.openxmlformats.org/drawingml/2006/main" xmlns:r="http://schemas.openxmlformats.org/officeDocument/2006/relationships" xmlns:p="http://schemas.openxmlformats.org/presentationml/2006/main">
  <p:tag name="NAME" val="SingleBoat"/>
</p:tagLst>
</file>

<file path=ppt/tags/tag128.xml><?xml version="1.0" encoding="utf-8"?>
<p:tagLst xmlns:a="http://schemas.openxmlformats.org/drawingml/2006/main" xmlns:r="http://schemas.openxmlformats.org/officeDocument/2006/relationships" xmlns:p="http://schemas.openxmlformats.org/presentationml/2006/main">
  <p:tag name="NAME" val="SingleBoat"/>
</p:tagLst>
</file>

<file path=ppt/tags/tag129.xml><?xml version="1.0" encoding="utf-8"?>
<p:tagLst xmlns:a="http://schemas.openxmlformats.org/drawingml/2006/main" xmlns:r="http://schemas.openxmlformats.org/officeDocument/2006/relationships" xmlns:p="http://schemas.openxmlformats.org/presentationml/2006/main">
  <p:tag name="NAME" val="SingleBoat"/>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UW16cszXl0CV.wJjTeESQA"/>
</p:tagLst>
</file>

<file path=ppt/tags/tag130.xml><?xml version="1.0" encoding="utf-8"?>
<p:tagLst xmlns:a="http://schemas.openxmlformats.org/drawingml/2006/main" xmlns:r="http://schemas.openxmlformats.org/officeDocument/2006/relationships" xmlns:p="http://schemas.openxmlformats.org/presentationml/2006/main">
  <p:tag name="NAME" val="SingleBoatShape"/>
</p:tagLst>
</file>

<file path=ppt/tags/tag131.xml><?xml version="1.0" encoding="utf-8"?>
<p:tagLst xmlns:a="http://schemas.openxmlformats.org/drawingml/2006/main" xmlns:r="http://schemas.openxmlformats.org/officeDocument/2006/relationships" xmlns:p="http://schemas.openxmlformats.org/presentationml/2006/main">
  <p:tag name="NAME" val="SingleBoatShape"/>
</p:tagLst>
</file>

<file path=ppt/tags/tag132.xml><?xml version="1.0" encoding="utf-8"?>
<p:tagLst xmlns:a="http://schemas.openxmlformats.org/drawingml/2006/main" xmlns:r="http://schemas.openxmlformats.org/officeDocument/2006/relationships" xmlns:p="http://schemas.openxmlformats.org/presentationml/2006/main">
  <p:tag name="NAME" val="SingleBoatShape"/>
</p:tagLst>
</file>

<file path=ppt/tags/tag133.xml><?xml version="1.0" encoding="utf-8"?>
<p:tagLst xmlns:a="http://schemas.openxmlformats.org/drawingml/2006/main" xmlns:r="http://schemas.openxmlformats.org/officeDocument/2006/relationships" xmlns:p="http://schemas.openxmlformats.org/presentationml/2006/main">
  <p:tag name="NAME" val="SingleBoatShape"/>
</p:tagLst>
</file>

<file path=ppt/tags/tag134.xml><?xml version="1.0" encoding="utf-8"?>
<p:tagLst xmlns:a="http://schemas.openxmlformats.org/drawingml/2006/main" xmlns:r="http://schemas.openxmlformats.org/officeDocument/2006/relationships" xmlns:p="http://schemas.openxmlformats.org/presentationml/2006/main">
  <p:tag name="NAME" val="SingleBoatShape"/>
</p:tagLst>
</file>

<file path=ppt/tags/tag135.xml><?xml version="1.0" encoding="utf-8"?>
<p:tagLst xmlns:a="http://schemas.openxmlformats.org/drawingml/2006/main" xmlns:r="http://schemas.openxmlformats.org/officeDocument/2006/relationships" xmlns:p="http://schemas.openxmlformats.org/presentationml/2006/main">
  <p:tag name="NAME" val="SingleBoatShape"/>
</p:tagLst>
</file>

<file path=ppt/tags/tag136.xml><?xml version="1.0" encoding="utf-8"?>
<p:tagLst xmlns:a="http://schemas.openxmlformats.org/drawingml/2006/main" xmlns:r="http://schemas.openxmlformats.org/officeDocument/2006/relationships" xmlns:p="http://schemas.openxmlformats.org/presentationml/2006/main">
  <p:tag name="NAME" val="SingleBoatText"/>
</p:tagLst>
</file>

<file path=ppt/tags/tag137.xml><?xml version="1.0" encoding="utf-8"?>
<p:tagLst xmlns:a="http://schemas.openxmlformats.org/drawingml/2006/main" xmlns:r="http://schemas.openxmlformats.org/officeDocument/2006/relationships" xmlns:p="http://schemas.openxmlformats.org/presentationml/2006/main">
  <p:tag name="NAME" val="SingleBoatShape"/>
</p:tagLst>
</file>

<file path=ppt/tags/tag138.xml><?xml version="1.0" encoding="utf-8"?>
<p:tagLst xmlns:a="http://schemas.openxmlformats.org/drawingml/2006/main" xmlns:r="http://schemas.openxmlformats.org/officeDocument/2006/relationships" xmlns:p="http://schemas.openxmlformats.org/presentationml/2006/main">
  <p:tag name="NAME" val="SingleBoatText"/>
</p:tagLst>
</file>

<file path=ppt/tags/tag139.xml><?xml version="1.0" encoding="utf-8"?>
<p:tagLst xmlns:a="http://schemas.openxmlformats.org/drawingml/2006/main" xmlns:r="http://schemas.openxmlformats.org/officeDocument/2006/relationships" xmlns:p="http://schemas.openxmlformats.org/presentationml/2006/main">
  <p:tag name="NAME" val="SingleBoatShap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mCgRFN2tcUS5tFATtbT_Nw"/>
</p:tagLst>
</file>

<file path=ppt/tags/tag140.xml><?xml version="1.0" encoding="utf-8"?>
<p:tagLst xmlns:a="http://schemas.openxmlformats.org/drawingml/2006/main" xmlns:r="http://schemas.openxmlformats.org/officeDocument/2006/relationships" xmlns:p="http://schemas.openxmlformats.org/presentationml/2006/main">
  <p:tag name="NAME" val="SingleBoatText"/>
</p:tagLst>
</file>

<file path=ppt/tags/tag141.xml><?xml version="1.0" encoding="utf-8"?>
<p:tagLst xmlns:a="http://schemas.openxmlformats.org/drawingml/2006/main" xmlns:r="http://schemas.openxmlformats.org/officeDocument/2006/relationships" xmlns:p="http://schemas.openxmlformats.org/presentationml/2006/main">
  <p:tag name="NAME" val="SingleBoatShape"/>
</p:tagLst>
</file>

<file path=ppt/tags/tag142.xml><?xml version="1.0" encoding="utf-8"?>
<p:tagLst xmlns:a="http://schemas.openxmlformats.org/drawingml/2006/main" xmlns:r="http://schemas.openxmlformats.org/officeDocument/2006/relationships" xmlns:p="http://schemas.openxmlformats.org/presentationml/2006/main">
  <p:tag name="NAME" val="SingleBoatText"/>
</p:tagLst>
</file>

<file path=ppt/tags/tag143.xml><?xml version="1.0" encoding="utf-8"?>
<p:tagLst xmlns:a="http://schemas.openxmlformats.org/drawingml/2006/main" xmlns:r="http://schemas.openxmlformats.org/officeDocument/2006/relationships" xmlns:p="http://schemas.openxmlformats.org/presentationml/2006/main">
  <p:tag name="NAME" val="SingleBoatShape"/>
</p:tagLst>
</file>

<file path=ppt/tags/tag144.xml><?xml version="1.0" encoding="utf-8"?>
<p:tagLst xmlns:a="http://schemas.openxmlformats.org/drawingml/2006/main" xmlns:r="http://schemas.openxmlformats.org/officeDocument/2006/relationships" xmlns:p="http://schemas.openxmlformats.org/presentationml/2006/main">
  <p:tag name="NAME" val="SingleBoatText"/>
  <p:tag name="THINKCELLSHAPEDONOTDELETE" val="Dm0xV.ekcESYaOmyz5YfBQ"/>
</p:tagLst>
</file>

<file path=ppt/tags/tag145.xml><?xml version="1.0" encoding="utf-8"?>
<p:tagLst xmlns:a="http://schemas.openxmlformats.org/drawingml/2006/main" xmlns:r="http://schemas.openxmlformats.org/officeDocument/2006/relationships" xmlns:p="http://schemas.openxmlformats.org/presentationml/2006/main">
  <p:tag name="NAME" val="SingleBoat"/>
</p:tagLst>
</file>

<file path=ppt/tags/tag146.xml><?xml version="1.0" encoding="utf-8"?>
<p:tagLst xmlns:a="http://schemas.openxmlformats.org/drawingml/2006/main" xmlns:r="http://schemas.openxmlformats.org/officeDocument/2006/relationships" xmlns:p="http://schemas.openxmlformats.org/presentationml/2006/main">
  <p:tag name="NAME" val="SingleBoat"/>
</p:tagLst>
</file>

<file path=ppt/tags/tag147.xml><?xml version="1.0" encoding="utf-8"?>
<p:tagLst xmlns:a="http://schemas.openxmlformats.org/drawingml/2006/main" xmlns:r="http://schemas.openxmlformats.org/officeDocument/2006/relationships" xmlns:p="http://schemas.openxmlformats.org/presentationml/2006/main">
  <p:tag name="NAME" val="SingleBoat"/>
</p:tagLst>
</file>

<file path=ppt/tags/tag148.xml><?xml version="1.0" encoding="utf-8"?>
<p:tagLst xmlns:a="http://schemas.openxmlformats.org/drawingml/2006/main" xmlns:r="http://schemas.openxmlformats.org/officeDocument/2006/relationships" xmlns:p="http://schemas.openxmlformats.org/presentationml/2006/main">
  <p:tag name="NAME" val="SingleBoat"/>
</p:tagLst>
</file>

<file path=ppt/tags/tag149.xml><?xml version="1.0" encoding="utf-8"?>
<p:tagLst xmlns:a="http://schemas.openxmlformats.org/drawingml/2006/main" xmlns:r="http://schemas.openxmlformats.org/officeDocument/2006/relationships" xmlns:p="http://schemas.openxmlformats.org/presentationml/2006/main">
  <p:tag name="NAME" val="SingleBoat"/>
</p:tagLst>
</file>

<file path=ppt/tags/tag15.xml><?xml version="1.0" encoding="utf-8"?>
<p:tagLst xmlns:a="http://schemas.openxmlformats.org/drawingml/2006/main" xmlns:r="http://schemas.openxmlformats.org/officeDocument/2006/relationships" xmlns:p="http://schemas.openxmlformats.org/presentationml/2006/main">
  <p:tag name="NAME" val="Logo"/>
  <p:tag name="THINKCELLSHAPEDONOTDELETE" val="pFFL_WnVVJEir6ctmnkx24g"/>
</p:tagLst>
</file>

<file path=ppt/tags/tag150.xml><?xml version="1.0" encoding="utf-8"?>
<p:tagLst xmlns:a="http://schemas.openxmlformats.org/drawingml/2006/main" xmlns:r="http://schemas.openxmlformats.org/officeDocument/2006/relationships" xmlns:p="http://schemas.openxmlformats.org/presentationml/2006/main">
  <p:tag name="NAME" val="SingleBoatShape"/>
</p:tagLst>
</file>

<file path=ppt/tags/tag151.xml><?xml version="1.0" encoding="utf-8"?>
<p:tagLst xmlns:a="http://schemas.openxmlformats.org/drawingml/2006/main" xmlns:r="http://schemas.openxmlformats.org/officeDocument/2006/relationships" xmlns:p="http://schemas.openxmlformats.org/presentationml/2006/main">
  <p:tag name="NAME" val="SingleBoatShape"/>
</p:tagLst>
</file>

<file path=ppt/tags/tag152.xml><?xml version="1.0" encoding="utf-8"?>
<p:tagLst xmlns:a="http://schemas.openxmlformats.org/drawingml/2006/main" xmlns:r="http://schemas.openxmlformats.org/officeDocument/2006/relationships" xmlns:p="http://schemas.openxmlformats.org/presentationml/2006/main">
  <p:tag name="NAME" val="SingleBoatShape"/>
</p:tagLst>
</file>

<file path=ppt/tags/tag153.xml><?xml version="1.0" encoding="utf-8"?>
<p:tagLst xmlns:a="http://schemas.openxmlformats.org/drawingml/2006/main" xmlns:r="http://schemas.openxmlformats.org/officeDocument/2006/relationships" xmlns:p="http://schemas.openxmlformats.org/presentationml/2006/main">
  <p:tag name="NAME" val="SingleBoatShape"/>
</p:tagLst>
</file>

<file path=ppt/tags/tag154.xml><?xml version="1.0" encoding="utf-8"?>
<p:tagLst xmlns:a="http://schemas.openxmlformats.org/drawingml/2006/main" xmlns:r="http://schemas.openxmlformats.org/officeDocument/2006/relationships" xmlns:p="http://schemas.openxmlformats.org/presentationml/2006/main">
  <p:tag name="NAME" val="SingleBoatShape"/>
</p:tagLst>
</file>

<file path=ppt/tags/tag155.xml><?xml version="1.0" encoding="utf-8"?>
<p:tagLst xmlns:a="http://schemas.openxmlformats.org/drawingml/2006/main" xmlns:r="http://schemas.openxmlformats.org/officeDocument/2006/relationships" xmlns:p="http://schemas.openxmlformats.org/presentationml/2006/main">
  <p:tag name="NAME" val="SingleBoatText"/>
</p:tagLst>
</file>

<file path=ppt/tags/tag156.xml><?xml version="1.0" encoding="utf-8"?>
<p:tagLst xmlns:a="http://schemas.openxmlformats.org/drawingml/2006/main" xmlns:r="http://schemas.openxmlformats.org/officeDocument/2006/relationships" xmlns:p="http://schemas.openxmlformats.org/presentationml/2006/main">
  <p:tag name="NAME" val="SingleBoatShape"/>
</p:tagLst>
</file>

<file path=ppt/tags/tag157.xml><?xml version="1.0" encoding="utf-8"?>
<p:tagLst xmlns:a="http://schemas.openxmlformats.org/drawingml/2006/main" xmlns:r="http://schemas.openxmlformats.org/officeDocument/2006/relationships" xmlns:p="http://schemas.openxmlformats.org/presentationml/2006/main">
  <p:tag name="NAME" val="SingleBoatText"/>
</p:tagLst>
</file>

<file path=ppt/tags/tag158.xml><?xml version="1.0" encoding="utf-8"?>
<p:tagLst xmlns:a="http://schemas.openxmlformats.org/drawingml/2006/main" xmlns:r="http://schemas.openxmlformats.org/officeDocument/2006/relationships" xmlns:p="http://schemas.openxmlformats.org/presentationml/2006/main">
  <p:tag name="NAME" val="SingleBoatShape"/>
</p:tagLst>
</file>

<file path=ppt/tags/tag159.xml><?xml version="1.0" encoding="utf-8"?>
<p:tagLst xmlns:a="http://schemas.openxmlformats.org/drawingml/2006/main" xmlns:r="http://schemas.openxmlformats.org/officeDocument/2006/relationships" xmlns:p="http://schemas.openxmlformats.org/presentationml/2006/main">
  <p:tag name="NAME" val="SingleBoatText"/>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lir7aTkQbky8DS44gXJJHQ"/>
</p:tagLst>
</file>

<file path=ppt/tags/tag160.xml><?xml version="1.0" encoding="utf-8"?>
<p:tagLst xmlns:a="http://schemas.openxmlformats.org/drawingml/2006/main" xmlns:r="http://schemas.openxmlformats.org/officeDocument/2006/relationships" xmlns:p="http://schemas.openxmlformats.org/presentationml/2006/main">
  <p:tag name="NAME" val="SingleBoatShape"/>
</p:tagLst>
</file>

<file path=ppt/tags/tag161.xml><?xml version="1.0" encoding="utf-8"?>
<p:tagLst xmlns:a="http://schemas.openxmlformats.org/drawingml/2006/main" xmlns:r="http://schemas.openxmlformats.org/officeDocument/2006/relationships" xmlns:p="http://schemas.openxmlformats.org/presentationml/2006/main">
  <p:tag name="NAME" val="SingleBoatText"/>
</p:tagLst>
</file>

<file path=ppt/tags/tag162.xml><?xml version="1.0" encoding="utf-8"?>
<p:tagLst xmlns:a="http://schemas.openxmlformats.org/drawingml/2006/main" xmlns:r="http://schemas.openxmlformats.org/officeDocument/2006/relationships" xmlns:p="http://schemas.openxmlformats.org/presentationml/2006/main">
  <p:tag name="NAME" val="SingleBoatShape"/>
</p:tagLst>
</file>

<file path=ppt/tags/tag163.xml><?xml version="1.0" encoding="utf-8"?>
<p:tagLst xmlns:a="http://schemas.openxmlformats.org/drawingml/2006/main" xmlns:r="http://schemas.openxmlformats.org/officeDocument/2006/relationships" xmlns:p="http://schemas.openxmlformats.org/presentationml/2006/main">
  <p:tag name="NAME" val="SingleBoatText"/>
  <p:tag name="THINKCELLSHAPEDONOTDELETE" val="Dm0xV.ekcESYaOmyz5YfBQ"/>
</p:tagLst>
</file>

<file path=ppt/tags/tag164.xml><?xml version="1.0" encoding="utf-8"?>
<p:tagLst xmlns:a="http://schemas.openxmlformats.org/drawingml/2006/main" xmlns:r="http://schemas.openxmlformats.org/officeDocument/2006/relationships" xmlns:p="http://schemas.openxmlformats.org/presentationml/2006/main">
  <p:tag name="NAME" val="SingleBoat"/>
</p:tagLst>
</file>

<file path=ppt/tags/tag165.xml><?xml version="1.0" encoding="utf-8"?>
<p:tagLst xmlns:a="http://schemas.openxmlformats.org/drawingml/2006/main" xmlns:r="http://schemas.openxmlformats.org/officeDocument/2006/relationships" xmlns:p="http://schemas.openxmlformats.org/presentationml/2006/main">
  <p:tag name="NAME" val="SingleBoat"/>
</p:tagLst>
</file>

<file path=ppt/tags/tag166.xml><?xml version="1.0" encoding="utf-8"?>
<p:tagLst xmlns:a="http://schemas.openxmlformats.org/drawingml/2006/main" xmlns:r="http://schemas.openxmlformats.org/officeDocument/2006/relationships" xmlns:p="http://schemas.openxmlformats.org/presentationml/2006/main">
  <p:tag name="NAME" val="SingleBoat"/>
</p:tagLst>
</file>

<file path=ppt/tags/tag167.xml><?xml version="1.0" encoding="utf-8"?>
<p:tagLst xmlns:a="http://schemas.openxmlformats.org/drawingml/2006/main" xmlns:r="http://schemas.openxmlformats.org/officeDocument/2006/relationships" xmlns:p="http://schemas.openxmlformats.org/presentationml/2006/main">
  <p:tag name="NAME" val="SingleBoat"/>
</p:tagLst>
</file>

<file path=ppt/tags/tag168.xml><?xml version="1.0" encoding="utf-8"?>
<p:tagLst xmlns:a="http://schemas.openxmlformats.org/drawingml/2006/main" xmlns:r="http://schemas.openxmlformats.org/officeDocument/2006/relationships" xmlns:p="http://schemas.openxmlformats.org/presentationml/2006/main">
  <p:tag name="NAME" val="SingleBoat"/>
</p:tagLst>
</file>

<file path=ppt/tags/tag169.xml><?xml version="1.0" encoding="utf-8"?>
<p:tagLst xmlns:a="http://schemas.openxmlformats.org/drawingml/2006/main" xmlns:r="http://schemas.openxmlformats.org/officeDocument/2006/relationships" xmlns:p="http://schemas.openxmlformats.org/presentationml/2006/main">
  <p:tag name="NAME" val="SingleBoatShap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r7C5BcuGO0aESZet3QktEg"/>
</p:tagLst>
</file>

<file path=ppt/tags/tag170.xml><?xml version="1.0" encoding="utf-8"?>
<p:tagLst xmlns:a="http://schemas.openxmlformats.org/drawingml/2006/main" xmlns:r="http://schemas.openxmlformats.org/officeDocument/2006/relationships" xmlns:p="http://schemas.openxmlformats.org/presentationml/2006/main">
  <p:tag name="NAME" val="SingleBoatText"/>
</p:tagLst>
</file>

<file path=ppt/tags/tag171.xml><?xml version="1.0" encoding="utf-8"?>
<p:tagLst xmlns:a="http://schemas.openxmlformats.org/drawingml/2006/main" xmlns:r="http://schemas.openxmlformats.org/officeDocument/2006/relationships" xmlns:p="http://schemas.openxmlformats.org/presentationml/2006/main">
  <p:tag name="NAME" val="SingleBoatShape"/>
</p:tagLst>
</file>

<file path=ppt/tags/tag172.xml><?xml version="1.0" encoding="utf-8"?>
<p:tagLst xmlns:a="http://schemas.openxmlformats.org/drawingml/2006/main" xmlns:r="http://schemas.openxmlformats.org/officeDocument/2006/relationships" xmlns:p="http://schemas.openxmlformats.org/presentationml/2006/main">
  <p:tag name="NAME" val="SingleBoatText"/>
</p:tagLst>
</file>

<file path=ppt/tags/tag173.xml><?xml version="1.0" encoding="utf-8"?>
<p:tagLst xmlns:a="http://schemas.openxmlformats.org/drawingml/2006/main" xmlns:r="http://schemas.openxmlformats.org/officeDocument/2006/relationships" xmlns:p="http://schemas.openxmlformats.org/presentationml/2006/main">
  <p:tag name="NAME" val="SingleBoatShape"/>
</p:tagLst>
</file>

<file path=ppt/tags/tag174.xml><?xml version="1.0" encoding="utf-8"?>
<p:tagLst xmlns:a="http://schemas.openxmlformats.org/drawingml/2006/main" xmlns:r="http://schemas.openxmlformats.org/officeDocument/2006/relationships" xmlns:p="http://schemas.openxmlformats.org/presentationml/2006/main">
  <p:tag name="NAME" val="SingleBoatText"/>
</p:tagLst>
</file>

<file path=ppt/tags/tag175.xml><?xml version="1.0" encoding="utf-8"?>
<p:tagLst xmlns:a="http://schemas.openxmlformats.org/drawingml/2006/main" xmlns:r="http://schemas.openxmlformats.org/officeDocument/2006/relationships" xmlns:p="http://schemas.openxmlformats.org/presentationml/2006/main">
  <p:tag name="NAME" val="SingleBoatShape"/>
</p:tagLst>
</file>

<file path=ppt/tags/tag176.xml><?xml version="1.0" encoding="utf-8"?>
<p:tagLst xmlns:a="http://schemas.openxmlformats.org/drawingml/2006/main" xmlns:r="http://schemas.openxmlformats.org/officeDocument/2006/relationships" xmlns:p="http://schemas.openxmlformats.org/presentationml/2006/main">
  <p:tag name="NAME" val="SingleBoatText"/>
</p:tagLst>
</file>

<file path=ppt/tags/tag177.xml><?xml version="1.0" encoding="utf-8"?>
<p:tagLst xmlns:a="http://schemas.openxmlformats.org/drawingml/2006/main" xmlns:r="http://schemas.openxmlformats.org/officeDocument/2006/relationships" xmlns:p="http://schemas.openxmlformats.org/presentationml/2006/main">
  <p:tag name="NAME" val="SingleBoatShape"/>
</p:tagLst>
</file>

<file path=ppt/tags/tag178.xml><?xml version="1.0" encoding="utf-8"?>
<p:tagLst xmlns:a="http://schemas.openxmlformats.org/drawingml/2006/main" xmlns:r="http://schemas.openxmlformats.org/officeDocument/2006/relationships" xmlns:p="http://schemas.openxmlformats.org/presentationml/2006/main">
  <p:tag name="NAME" val="SingleBoatText"/>
  <p:tag name="THINKCELLSHAPEDONOTDELETE" val="Dm0xV.ekcESYaOmyz5YfBQ"/>
</p:tagLst>
</file>

<file path=ppt/tags/tag179.xml><?xml version="1.0" encoding="utf-8"?>
<p:tagLst xmlns:a="http://schemas.openxmlformats.org/drawingml/2006/main" xmlns:r="http://schemas.openxmlformats.org/officeDocument/2006/relationships" xmlns:p="http://schemas.openxmlformats.org/presentationml/2006/main">
  <p:tag name="NAME" val="SingleBoat"/>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fClmFVkhXUif8fzf71t8UA"/>
</p:tagLst>
</file>

<file path=ppt/tags/tag180.xml><?xml version="1.0" encoding="utf-8"?>
<p:tagLst xmlns:a="http://schemas.openxmlformats.org/drawingml/2006/main" xmlns:r="http://schemas.openxmlformats.org/officeDocument/2006/relationships" xmlns:p="http://schemas.openxmlformats.org/presentationml/2006/main">
  <p:tag name="NAME" val="SingleBoat"/>
</p:tagLst>
</file>

<file path=ppt/tags/tag181.xml><?xml version="1.0" encoding="utf-8"?>
<p:tagLst xmlns:a="http://schemas.openxmlformats.org/drawingml/2006/main" xmlns:r="http://schemas.openxmlformats.org/officeDocument/2006/relationships" xmlns:p="http://schemas.openxmlformats.org/presentationml/2006/main">
  <p:tag name="NAME" val="SingleBoat"/>
</p:tagLst>
</file>

<file path=ppt/tags/tag182.xml><?xml version="1.0" encoding="utf-8"?>
<p:tagLst xmlns:a="http://schemas.openxmlformats.org/drawingml/2006/main" xmlns:r="http://schemas.openxmlformats.org/officeDocument/2006/relationships" xmlns:p="http://schemas.openxmlformats.org/presentationml/2006/main">
  <p:tag name="NAME" val="SingleBoat"/>
</p:tagLst>
</file>

<file path=ppt/tags/tag183.xml><?xml version="1.0" encoding="utf-8"?>
<p:tagLst xmlns:a="http://schemas.openxmlformats.org/drawingml/2006/main" xmlns:r="http://schemas.openxmlformats.org/officeDocument/2006/relationships" xmlns:p="http://schemas.openxmlformats.org/presentationml/2006/main">
  <p:tag name="NAME" val="SingleBoat"/>
</p:tagLst>
</file>

<file path=ppt/tags/tag184.xml><?xml version="1.0" encoding="utf-8"?>
<p:tagLst xmlns:a="http://schemas.openxmlformats.org/drawingml/2006/main" xmlns:r="http://schemas.openxmlformats.org/officeDocument/2006/relationships" xmlns:p="http://schemas.openxmlformats.org/presentationml/2006/main">
  <p:tag name="NAME" val="SingleBoatShape"/>
</p:tagLst>
</file>

<file path=ppt/tags/tag185.xml><?xml version="1.0" encoding="utf-8"?>
<p:tagLst xmlns:a="http://schemas.openxmlformats.org/drawingml/2006/main" xmlns:r="http://schemas.openxmlformats.org/officeDocument/2006/relationships" xmlns:p="http://schemas.openxmlformats.org/presentationml/2006/main">
  <p:tag name="NAME" val="SingleBoatText"/>
</p:tagLst>
</file>

<file path=ppt/tags/tag186.xml><?xml version="1.0" encoding="utf-8"?>
<p:tagLst xmlns:a="http://schemas.openxmlformats.org/drawingml/2006/main" xmlns:r="http://schemas.openxmlformats.org/officeDocument/2006/relationships" xmlns:p="http://schemas.openxmlformats.org/presentationml/2006/main">
  <p:tag name="NAME" val="SingleBoatShape"/>
</p:tagLst>
</file>

<file path=ppt/tags/tag187.xml><?xml version="1.0" encoding="utf-8"?>
<p:tagLst xmlns:a="http://schemas.openxmlformats.org/drawingml/2006/main" xmlns:r="http://schemas.openxmlformats.org/officeDocument/2006/relationships" xmlns:p="http://schemas.openxmlformats.org/presentationml/2006/main">
  <p:tag name="NAME" val="SingleBoatText"/>
</p:tagLst>
</file>

<file path=ppt/tags/tag188.xml><?xml version="1.0" encoding="utf-8"?>
<p:tagLst xmlns:a="http://schemas.openxmlformats.org/drawingml/2006/main" xmlns:r="http://schemas.openxmlformats.org/officeDocument/2006/relationships" xmlns:p="http://schemas.openxmlformats.org/presentationml/2006/main">
  <p:tag name="NAME" val="SingleBoatShape"/>
</p:tagLst>
</file>

<file path=ppt/tags/tag189.xml><?xml version="1.0" encoding="utf-8"?>
<p:tagLst xmlns:a="http://schemas.openxmlformats.org/drawingml/2006/main" xmlns:r="http://schemas.openxmlformats.org/officeDocument/2006/relationships" xmlns:p="http://schemas.openxmlformats.org/presentationml/2006/main">
  <p:tag name="NAME" val="SingleBoatText"/>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lir7aTkQbky8DS44gXJJHQ"/>
</p:tagLst>
</file>

<file path=ppt/tags/tag190.xml><?xml version="1.0" encoding="utf-8"?>
<p:tagLst xmlns:a="http://schemas.openxmlformats.org/drawingml/2006/main" xmlns:r="http://schemas.openxmlformats.org/officeDocument/2006/relationships" xmlns:p="http://schemas.openxmlformats.org/presentationml/2006/main">
  <p:tag name="NAME" val="SingleBoatShape"/>
</p:tagLst>
</file>

<file path=ppt/tags/tag191.xml><?xml version="1.0" encoding="utf-8"?>
<p:tagLst xmlns:a="http://schemas.openxmlformats.org/drawingml/2006/main" xmlns:r="http://schemas.openxmlformats.org/officeDocument/2006/relationships" xmlns:p="http://schemas.openxmlformats.org/presentationml/2006/main">
  <p:tag name="NAME" val="SingleBoatText"/>
</p:tagLst>
</file>

<file path=ppt/tags/tag192.xml><?xml version="1.0" encoding="utf-8"?>
<p:tagLst xmlns:a="http://schemas.openxmlformats.org/drawingml/2006/main" xmlns:r="http://schemas.openxmlformats.org/officeDocument/2006/relationships" xmlns:p="http://schemas.openxmlformats.org/presentationml/2006/main">
  <p:tag name="NAME" val="SingleBoatShape"/>
</p:tagLst>
</file>

<file path=ppt/tags/tag193.xml><?xml version="1.0" encoding="utf-8"?>
<p:tagLst xmlns:a="http://schemas.openxmlformats.org/drawingml/2006/main" xmlns:r="http://schemas.openxmlformats.org/officeDocument/2006/relationships" xmlns:p="http://schemas.openxmlformats.org/presentationml/2006/main">
  <p:tag name="NAME" val="SingleBoatText"/>
  <p:tag name="THINKCELLSHAPEDONOTDELETE" val="Dm0xV.ekcESYaOmyz5YfBQ"/>
</p:tagLst>
</file>

<file path=ppt/tags/tag194.xml><?xml version="1.0" encoding="utf-8"?>
<p:tagLst xmlns:a="http://schemas.openxmlformats.org/drawingml/2006/main" xmlns:r="http://schemas.openxmlformats.org/officeDocument/2006/relationships" xmlns:p="http://schemas.openxmlformats.org/presentationml/2006/main">
  <p:tag name="NAME" val="SingleBoat"/>
</p:tagLst>
</file>

<file path=ppt/tags/tag195.xml><?xml version="1.0" encoding="utf-8"?>
<p:tagLst xmlns:a="http://schemas.openxmlformats.org/drawingml/2006/main" xmlns:r="http://schemas.openxmlformats.org/officeDocument/2006/relationships" xmlns:p="http://schemas.openxmlformats.org/presentationml/2006/main">
  <p:tag name="NAME" val="SingleBoat"/>
</p:tagLst>
</file>

<file path=ppt/tags/tag196.xml><?xml version="1.0" encoding="utf-8"?>
<p:tagLst xmlns:a="http://schemas.openxmlformats.org/drawingml/2006/main" xmlns:r="http://schemas.openxmlformats.org/officeDocument/2006/relationships" xmlns:p="http://schemas.openxmlformats.org/presentationml/2006/main">
  <p:tag name="NAME" val="SingleBoat"/>
</p:tagLst>
</file>

<file path=ppt/tags/tag197.xml><?xml version="1.0" encoding="utf-8"?>
<p:tagLst xmlns:a="http://schemas.openxmlformats.org/drawingml/2006/main" xmlns:r="http://schemas.openxmlformats.org/officeDocument/2006/relationships" xmlns:p="http://schemas.openxmlformats.org/presentationml/2006/main">
  <p:tag name="NAME" val="SingleBoat"/>
</p:tagLst>
</file>

<file path=ppt/tags/tag198.xml><?xml version="1.0" encoding="utf-8"?>
<p:tagLst xmlns:a="http://schemas.openxmlformats.org/drawingml/2006/main" xmlns:r="http://schemas.openxmlformats.org/officeDocument/2006/relationships" xmlns:p="http://schemas.openxmlformats.org/presentationml/2006/main">
  <p:tag name="NAME" val="SingleBoat"/>
</p:tagLst>
</file>

<file path=ppt/tags/tag199.xml><?xml version="1.0" encoding="utf-8"?>
<p:tagLst xmlns:a="http://schemas.openxmlformats.org/drawingml/2006/main" xmlns:r="http://schemas.openxmlformats.org/officeDocument/2006/relationships" xmlns:p="http://schemas.openxmlformats.org/presentationml/2006/main">
  <p:tag name="NAME" val="SingleBoatShap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fClmFVkhXUif8fzf71t8UA"/>
</p:tagLst>
</file>

<file path=ppt/tags/tag200.xml><?xml version="1.0" encoding="utf-8"?>
<p:tagLst xmlns:a="http://schemas.openxmlformats.org/drawingml/2006/main" xmlns:r="http://schemas.openxmlformats.org/officeDocument/2006/relationships" xmlns:p="http://schemas.openxmlformats.org/presentationml/2006/main">
  <p:tag name="NAME" val="SingleBoatText"/>
</p:tagLst>
</file>

<file path=ppt/tags/tag201.xml><?xml version="1.0" encoding="utf-8"?>
<p:tagLst xmlns:a="http://schemas.openxmlformats.org/drawingml/2006/main" xmlns:r="http://schemas.openxmlformats.org/officeDocument/2006/relationships" xmlns:p="http://schemas.openxmlformats.org/presentationml/2006/main">
  <p:tag name="NAME" val="SingleBoatShape"/>
</p:tagLst>
</file>

<file path=ppt/tags/tag202.xml><?xml version="1.0" encoding="utf-8"?>
<p:tagLst xmlns:a="http://schemas.openxmlformats.org/drawingml/2006/main" xmlns:r="http://schemas.openxmlformats.org/officeDocument/2006/relationships" xmlns:p="http://schemas.openxmlformats.org/presentationml/2006/main">
  <p:tag name="NAME" val="SingleBoatText"/>
</p:tagLst>
</file>

<file path=ppt/tags/tag203.xml><?xml version="1.0" encoding="utf-8"?>
<p:tagLst xmlns:a="http://schemas.openxmlformats.org/drawingml/2006/main" xmlns:r="http://schemas.openxmlformats.org/officeDocument/2006/relationships" xmlns:p="http://schemas.openxmlformats.org/presentationml/2006/main">
  <p:tag name="NAME" val="SingleBoatShape"/>
</p:tagLst>
</file>

<file path=ppt/tags/tag204.xml><?xml version="1.0" encoding="utf-8"?>
<p:tagLst xmlns:a="http://schemas.openxmlformats.org/drawingml/2006/main" xmlns:r="http://schemas.openxmlformats.org/officeDocument/2006/relationships" xmlns:p="http://schemas.openxmlformats.org/presentationml/2006/main">
  <p:tag name="NAME" val="SingleBoatText"/>
</p:tagLst>
</file>

<file path=ppt/tags/tag205.xml><?xml version="1.0" encoding="utf-8"?>
<p:tagLst xmlns:a="http://schemas.openxmlformats.org/drawingml/2006/main" xmlns:r="http://schemas.openxmlformats.org/officeDocument/2006/relationships" xmlns:p="http://schemas.openxmlformats.org/presentationml/2006/main">
  <p:tag name="NAME" val="SingleBoatShape"/>
</p:tagLst>
</file>

<file path=ppt/tags/tag206.xml><?xml version="1.0" encoding="utf-8"?>
<p:tagLst xmlns:a="http://schemas.openxmlformats.org/drawingml/2006/main" xmlns:r="http://schemas.openxmlformats.org/officeDocument/2006/relationships" xmlns:p="http://schemas.openxmlformats.org/presentationml/2006/main">
  <p:tag name="NAME" val="SingleBoatText"/>
</p:tagLst>
</file>

<file path=ppt/tags/tag207.xml><?xml version="1.0" encoding="utf-8"?>
<p:tagLst xmlns:a="http://schemas.openxmlformats.org/drawingml/2006/main" xmlns:r="http://schemas.openxmlformats.org/officeDocument/2006/relationships" xmlns:p="http://schemas.openxmlformats.org/presentationml/2006/main">
  <p:tag name="NAME" val="SingleBoatShape"/>
</p:tagLst>
</file>

<file path=ppt/tags/tag208.xml><?xml version="1.0" encoding="utf-8"?>
<p:tagLst xmlns:a="http://schemas.openxmlformats.org/drawingml/2006/main" xmlns:r="http://schemas.openxmlformats.org/officeDocument/2006/relationships" xmlns:p="http://schemas.openxmlformats.org/presentationml/2006/main">
  <p:tag name="NAME" val="SingleBoatText"/>
  <p:tag name="THINKCELLSHAPEDONOTDELETE" val="Dm0xV.ekcESYaOmyz5YfBQ"/>
</p:tagLst>
</file>

<file path=ppt/tags/tag209.xml><?xml version="1.0" encoding="utf-8"?>
<p:tagLst xmlns:a="http://schemas.openxmlformats.org/drawingml/2006/main" xmlns:r="http://schemas.openxmlformats.org/officeDocument/2006/relationships" xmlns:p="http://schemas.openxmlformats.org/presentationml/2006/main">
  <p:tag name="NAME" val="SingleBoat"/>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OsNM0iR6A0iP6xMoA6gS2A"/>
</p:tagLst>
</file>

<file path=ppt/tags/tag210.xml><?xml version="1.0" encoding="utf-8"?>
<p:tagLst xmlns:a="http://schemas.openxmlformats.org/drawingml/2006/main" xmlns:r="http://schemas.openxmlformats.org/officeDocument/2006/relationships" xmlns:p="http://schemas.openxmlformats.org/presentationml/2006/main">
  <p:tag name="NAME" val="SingleBoat"/>
</p:tagLst>
</file>

<file path=ppt/tags/tag211.xml><?xml version="1.0" encoding="utf-8"?>
<p:tagLst xmlns:a="http://schemas.openxmlformats.org/drawingml/2006/main" xmlns:r="http://schemas.openxmlformats.org/officeDocument/2006/relationships" xmlns:p="http://schemas.openxmlformats.org/presentationml/2006/main">
  <p:tag name="NAME" val="SingleBoat"/>
</p:tagLst>
</file>

<file path=ppt/tags/tag212.xml><?xml version="1.0" encoding="utf-8"?>
<p:tagLst xmlns:a="http://schemas.openxmlformats.org/drawingml/2006/main" xmlns:r="http://schemas.openxmlformats.org/officeDocument/2006/relationships" xmlns:p="http://schemas.openxmlformats.org/presentationml/2006/main">
  <p:tag name="NAME" val="SingleBoat"/>
</p:tagLst>
</file>

<file path=ppt/tags/tag213.xml><?xml version="1.0" encoding="utf-8"?>
<p:tagLst xmlns:a="http://schemas.openxmlformats.org/drawingml/2006/main" xmlns:r="http://schemas.openxmlformats.org/officeDocument/2006/relationships" xmlns:p="http://schemas.openxmlformats.org/presentationml/2006/main">
  <p:tag name="NAME" val="SingleBoat"/>
</p:tagLst>
</file>

<file path=ppt/tags/tag214.xml><?xml version="1.0" encoding="utf-8"?>
<p:tagLst xmlns:a="http://schemas.openxmlformats.org/drawingml/2006/main" xmlns:r="http://schemas.openxmlformats.org/officeDocument/2006/relationships" xmlns:p="http://schemas.openxmlformats.org/presentationml/2006/main">
  <p:tag name="NAME" val="SingleBoatShape"/>
</p:tagLst>
</file>

<file path=ppt/tags/tag215.xml><?xml version="1.0" encoding="utf-8"?>
<p:tagLst xmlns:a="http://schemas.openxmlformats.org/drawingml/2006/main" xmlns:r="http://schemas.openxmlformats.org/officeDocument/2006/relationships" xmlns:p="http://schemas.openxmlformats.org/presentationml/2006/main">
  <p:tag name="NAME" val="SingleBoatText"/>
</p:tagLst>
</file>

<file path=ppt/tags/tag216.xml><?xml version="1.0" encoding="utf-8"?>
<p:tagLst xmlns:a="http://schemas.openxmlformats.org/drawingml/2006/main" xmlns:r="http://schemas.openxmlformats.org/officeDocument/2006/relationships" xmlns:p="http://schemas.openxmlformats.org/presentationml/2006/main">
  <p:tag name="NAME" val="SingleBoatShape"/>
</p:tagLst>
</file>

<file path=ppt/tags/tag217.xml><?xml version="1.0" encoding="utf-8"?>
<p:tagLst xmlns:a="http://schemas.openxmlformats.org/drawingml/2006/main" xmlns:r="http://schemas.openxmlformats.org/officeDocument/2006/relationships" xmlns:p="http://schemas.openxmlformats.org/presentationml/2006/main">
  <p:tag name="NAME" val="SingleBoatText"/>
</p:tagLst>
</file>

<file path=ppt/tags/tag218.xml><?xml version="1.0" encoding="utf-8"?>
<p:tagLst xmlns:a="http://schemas.openxmlformats.org/drawingml/2006/main" xmlns:r="http://schemas.openxmlformats.org/officeDocument/2006/relationships" xmlns:p="http://schemas.openxmlformats.org/presentationml/2006/main">
  <p:tag name="NAME" val="SingleBoatShape"/>
</p:tagLst>
</file>

<file path=ppt/tags/tag219.xml><?xml version="1.0" encoding="utf-8"?>
<p:tagLst xmlns:a="http://schemas.openxmlformats.org/drawingml/2006/main" xmlns:r="http://schemas.openxmlformats.org/officeDocument/2006/relationships" xmlns:p="http://schemas.openxmlformats.org/presentationml/2006/main">
  <p:tag name="NAME" val="SingleBoatText"/>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ybV59w8NnUSqA84w7351ZA"/>
</p:tagLst>
</file>

<file path=ppt/tags/tag220.xml><?xml version="1.0" encoding="utf-8"?>
<p:tagLst xmlns:a="http://schemas.openxmlformats.org/drawingml/2006/main" xmlns:r="http://schemas.openxmlformats.org/officeDocument/2006/relationships" xmlns:p="http://schemas.openxmlformats.org/presentationml/2006/main">
  <p:tag name="NAME" val="SingleBoatShape"/>
</p:tagLst>
</file>

<file path=ppt/tags/tag221.xml><?xml version="1.0" encoding="utf-8"?>
<p:tagLst xmlns:a="http://schemas.openxmlformats.org/drawingml/2006/main" xmlns:r="http://schemas.openxmlformats.org/officeDocument/2006/relationships" xmlns:p="http://schemas.openxmlformats.org/presentationml/2006/main">
  <p:tag name="NAME" val="SingleBoatText"/>
</p:tagLst>
</file>

<file path=ppt/tags/tag222.xml><?xml version="1.0" encoding="utf-8"?>
<p:tagLst xmlns:a="http://schemas.openxmlformats.org/drawingml/2006/main" xmlns:r="http://schemas.openxmlformats.org/officeDocument/2006/relationships" xmlns:p="http://schemas.openxmlformats.org/presentationml/2006/main">
  <p:tag name="NAME" val="SingleBoatShape"/>
</p:tagLst>
</file>

<file path=ppt/tags/tag223.xml><?xml version="1.0" encoding="utf-8"?>
<p:tagLst xmlns:a="http://schemas.openxmlformats.org/drawingml/2006/main" xmlns:r="http://schemas.openxmlformats.org/officeDocument/2006/relationships" xmlns:p="http://schemas.openxmlformats.org/presentationml/2006/main">
  <p:tag name="NAME" val="SingleBoatText"/>
  <p:tag name="THINKCELLSHAPEDONOTDELETE" val="Dm0xV.ekcESYaOmyz5YfBQ"/>
</p:tagLst>
</file>

<file path=ppt/tags/tag224.xml><?xml version="1.0" encoding="utf-8"?>
<p:tagLst xmlns:a="http://schemas.openxmlformats.org/drawingml/2006/main" xmlns:r="http://schemas.openxmlformats.org/officeDocument/2006/relationships" xmlns:p="http://schemas.openxmlformats.org/presentationml/2006/main">
  <p:tag name="NAME" val="SingleBoat"/>
</p:tagLst>
</file>

<file path=ppt/tags/tag225.xml><?xml version="1.0" encoding="utf-8"?>
<p:tagLst xmlns:a="http://schemas.openxmlformats.org/drawingml/2006/main" xmlns:r="http://schemas.openxmlformats.org/officeDocument/2006/relationships" xmlns:p="http://schemas.openxmlformats.org/presentationml/2006/main">
  <p:tag name="NAME" val="SingleBoat"/>
</p:tagLst>
</file>

<file path=ppt/tags/tag226.xml><?xml version="1.0" encoding="utf-8"?>
<p:tagLst xmlns:a="http://schemas.openxmlformats.org/drawingml/2006/main" xmlns:r="http://schemas.openxmlformats.org/officeDocument/2006/relationships" xmlns:p="http://schemas.openxmlformats.org/presentationml/2006/main">
  <p:tag name="NAME" val="SingleBoat"/>
</p:tagLst>
</file>

<file path=ppt/tags/tag227.xml><?xml version="1.0" encoding="utf-8"?>
<p:tagLst xmlns:a="http://schemas.openxmlformats.org/drawingml/2006/main" xmlns:r="http://schemas.openxmlformats.org/officeDocument/2006/relationships" xmlns:p="http://schemas.openxmlformats.org/presentationml/2006/main">
  <p:tag name="NAME" val="SingleBoat"/>
</p:tagLst>
</file>

<file path=ppt/tags/tag228.xml><?xml version="1.0" encoding="utf-8"?>
<p:tagLst xmlns:a="http://schemas.openxmlformats.org/drawingml/2006/main" xmlns:r="http://schemas.openxmlformats.org/officeDocument/2006/relationships" xmlns:p="http://schemas.openxmlformats.org/presentationml/2006/main">
  <p:tag name="NAME" val="SingleBoat"/>
</p:tagLst>
</file>

<file path=ppt/tags/tag229.xml><?xml version="1.0" encoding="utf-8"?>
<p:tagLst xmlns:a="http://schemas.openxmlformats.org/drawingml/2006/main" xmlns:r="http://schemas.openxmlformats.org/officeDocument/2006/relationships" xmlns:p="http://schemas.openxmlformats.org/presentationml/2006/main">
  <p:tag name="NAME" val="SingleBoatShap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0.xml><?xml version="1.0" encoding="utf-8"?>
<p:tagLst xmlns:a="http://schemas.openxmlformats.org/drawingml/2006/main" xmlns:r="http://schemas.openxmlformats.org/officeDocument/2006/relationships" xmlns:p="http://schemas.openxmlformats.org/presentationml/2006/main">
  <p:tag name="NAME" val="SingleBoatText"/>
</p:tagLst>
</file>

<file path=ppt/tags/tag231.xml><?xml version="1.0" encoding="utf-8"?>
<p:tagLst xmlns:a="http://schemas.openxmlformats.org/drawingml/2006/main" xmlns:r="http://schemas.openxmlformats.org/officeDocument/2006/relationships" xmlns:p="http://schemas.openxmlformats.org/presentationml/2006/main">
  <p:tag name="NAME" val="SingleBoatShape"/>
</p:tagLst>
</file>

<file path=ppt/tags/tag232.xml><?xml version="1.0" encoding="utf-8"?>
<p:tagLst xmlns:a="http://schemas.openxmlformats.org/drawingml/2006/main" xmlns:r="http://schemas.openxmlformats.org/officeDocument/2006/relationships" xmlns:p="http://schemas.openxmlformats.org/presentationml/2006/main">
  <p:tag name="NAME" val="SingleBoatText"/>
</p:tagLst>
</file>

<file path=ppt/tags/tag233.xml><?xml version="1.0" encoding="utf-8"?>
<p:tagLst xmlns:a="http://schemas.openxmlformats.org/drawingml/2006/main" xmlns:r="http://schemas.openxmlformats.org/officeDocument/2006/relationships" xmlns:p="http://schemas.openxmlformats.org/presentationml/2006/main">
  <p:tag name="NAME" val="SingleBoatShape"/>
</p:tagLst>
</file>

<file path=ppt/tags/tag234.xml><?xml version="1.0" encoding="utf-8"?>
<p:tagLst xmlns:a="http://schemas.openxmlformats.org/drawingml/2006/main" xmlns:r="http://schemas.openxmlformats.org/officeDocument/2006/relationships" xmlns:p="http://schemas.openxmlformats.org/presentationml/2006/main">
  <p:tag name="NAME" val="SingleBoatText"/>
</p:tagLst>
</file>

<file path=ppt/tags/tag235.xml><?xml version="1.0" encoding="utf-8"?>
<p:tagLst xmlns:a="http://schemas.openxmlformats.org/drawingml/2006/main" xmlns:r="http://schemas.openxmlformats.org/officeDocument/2006/relationships" xmlns:p="http://schemas.openxmlformats.org/presentationml/2006/main">
  <p:tag name="NAME" val="SingleBoatShape"/>
</p:tagLst>
</file>

<file path=ppt/tags/tag236.xml><?xml version="1.0" encoding="utf-8"?>
<p:tagLst xmlns:a="http://schemas.openxmlformats.org/drawingml/2006/main" xmlns:r="http://schemas.openxmlformats.org/officeDocument/2006/relationships" xmlns:p="http://schemas.openxmlformats.org/presentationml/2006/main">
  <p:tag name="NAME" val="SingleBoatText"/>
</p:tagLst>
</file>

<file path=ppt/tags/tag237.xml><?xml version="1.0" encoding="utf-8"?>
<p:tagLst xmlns:a="http://schemas.openxmlformats.org/drawingml/2006/main" xmlns:r="http://schemas.openxmlformats.org/officeDocument/2006/relationships" xmlns:p="http://schemas.openxmlformats.org/presentationml/2006/main">
  <p:tag name="NAME" val="SingleBoatShape"/>
</p:tagLst>
</file>

<file path=ppt/tags/tag238.xml><?xml version="1.0" encoding="utf-8"?>
<p:tagLst xmlns:a="http://schemas.openxmlformats.org/drawingml/2006/main" xmlns:r="http://schemas.openxmlformats.org/officeDocument/2006/relationships" xmlns:p="http://schemas.openxmlformats.org/presentationml/2006/main">
  <p:tag name="NAME" val="SingleBoatText"/>
  <p:tag name="THINKCELLSHAPEDONOTDELETE" val="Dm0xV.ekcESYaOmyz5YfBQ"/>
</p:tagLst>
</file>

<file path=ppt/tags/tag239.xml><?xml version="1.0" encoding="utf-8"?>
<p:tagLst xmlns:a="http://schemas.openxmlformats.org/drawingml/2006/main" xmlns:r="http://schemas.openxmlformats.org/officeDocument/2006/relationships" xmlns:p="http://schemas.openxmlformats.org/presentationml/2006/main">
  <p:tag name="TIMING" val="|4|2.8|3.9|3.7|2|4.4"/>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0.xml><?xml version="1.0" encoding="utf-8"?>
<p:tagLst xmlns:a="http://schemas.openxmlformats.org/drawingml/2006/main" xmlns:r="http://schemas.openxmlformats.org/officeDocument/2006/relationships" xmlns:p="http://schemas.openxmlformats.org/presentationml/2006/main">
  <p:tag name="TIMING" val="|3.3|7.1|6.9"/>
</p:tagLst>
</file>

<file path=ppt/tags/tag241.xml><?xml version="1.0" encoding="utf-8"?>
<p:tagLst xmlns:a="http://schemas.openxmlformats.org/drawingml/2006/main" xmlns:r="http://schemas.openxmlformats.org/officeDocument/2006/relationships" xmlns:p="http://schemas.openxmlformats.org/presentationml/2006/main">
  <p:tag name="TIMING" val="|3.3|7.1|6.9"/>
</p:tagLst>
</file>

<file path=ppt/tags/tag242.xml><?xml version="1.0" encoding="utf-8"?>
<p:tagLst xmlns:a="http://schemas.openxmlformats.org/drawingml/2006/main" xmlns:r="http://schemas.openxmlformats.org/officeDocument/2006/relationships" xmlns:p="http://schemas.openxmlformats.org/presentationml/2006/main">
  <p:tag name="TIMING" val="|3.3|7.1|6.9"/>
</p:tagLst>
</file>

<file path=ppt/tags/tag243.xml><?xml version="1.0" encoding="utf-8"?>
<p:tagLst xmlns:a="http://schemas.openxmlformats.org/drawingml/2006/main" xmlns:r="http://schemas.openxmlformats.org/officeDocument/2006/relationships" xmlns:p="http://schemas.openxmlformats.org/presentationml/2006/main">
  <p:tag name="TIMING" val="|3.3|7.1|6.9"/>
</p:tagLst>
</file>

<file path=ppt/tags/tag244.xml><?xml version="1.0" encoding="utf-8"?>
<p:tagLst xmlns:a="http://schemas.openxmlformats.org/drawingml/2006/main" xmlns:r="http://schemas.openxmlformats.org/officeDocument/2006/relationships" xmlns:p="http://schemas.openxmlformats.org/presentationml/2006/main">
  <p:tag name="TIMING" val="|4|2.8|3.9|3.7|2|4.4"/>
</p:tagLst>
</file>

<file path=ppt/tags/tag245.xml><?xml version="1.0" encoding="utf-8"?>
<p:tagLst xmlns:a="http://schemas.openxmlformats.org/drawingml/2006/main" xmlns:r="http://schemas.openxmlformats.org/officeDocument/2006/relationships" xmlns:p="http://schemas.openxmlformats.org/presentationml/2006/main">
  <p:tag name="TIMING" val="|3.8|49.6|28.8|39.1|20.8"/>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_973zJfK4E2_BE38kGKxXQ"/>
</p:tagLst>
</file>

<file path=ppt/tags/tag28.xml><?xml version="1.0" encoding="utf-8"?>
<p:tagLst xmlns:a="http://schemas.openxmlformats.org/drawingml/2006/main" xmlns:r="http://schemas.openxmlformats.org/officeDocument/2006/relationships" xmlns:p="http://schemas.openxmlformats.org/presentationml/2006/main">
  <p:tag name="NAME" val="Logo"/>
  <p:tag name="THINKCELLSHAPEDONOTDELETE" val="pLUGcVcs1dESGj8MkDYAVj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kGgK6xqg.ECq5uE93Jxwo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myWwJ74nakmnhUu38CGb0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dNAcOsejUUi3frYwLzV6.g"/>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UW16cszXl0CV.wJjTeESQ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mCgRFN2tcUS5tFATtbT_Nw"/>
</p:tagLst>
</file>

<file path=ppt/tags/tag34.xml><?xml version="1.0" encoding="utf-8"?>
<p:tagLst xmlns:a="http://schemas.openxmlformats.org/drawingml/2006/main" xmlns:r="http://schemas.openxmlformats.org/officeDocument/2006/relationships" xmlns:p="http://schemas.openxmlformats.org/presentationml/2006/main">
  <p:tag name="NAME" val="Logo"/>
  <p:tag name="THINKCELLSHAPEDONOTDELETE" val="pFFL_WnVVJEir6ctmnkx24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lir7aTkQbky8DS44gXJJH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r7C5BcuGO0aESZet3QktE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fClmFVkhXUif8fzf71t8U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lir7aTkQbky8DS44gXJJH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fClmFVkhXUif8fzf71t8U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OsNM0iR6A0iP6xMoA6gS2A"/>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ybV59w8NnUSqA84w7351ZA"/>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IMING" val="|4|2.8|3.9|3.7|2|4.4"/>
</p:tagLst>
</file>

<file path=ppt/tags/tag46.xml><?xml version="1.0" encoding="utf-8"?>
<p:tagLst xmlns:a="http://schemas.openxmlformats.org/drawingml/2006/main" xmlns:r="http://schemas.openxmlformats.org/officeDocument/2006/relationships" xmlns:p="http://schemas.openxmlformats.org/presentationml/2006/main">
  <p:tag name="TIMING" val="|5.1|6.3|7|10|13.1"/>
</p:tagLst>
</file>

<file path=ppt/tags/tag47.xml><?xml version="1.0" encoding="utf-8"?>
<p:tagLst xmlns:a="http://schemas.openxmlformats.org/drawingml/2006/main" xmlns:r="http://schemas.openxmlformats.org/officeDocument/2006/relationships" xmlns:p="http://schemas.openxmlformats.org/presentationml/2006/main">
  <p:tag name="TIMING" val="|5.1|6.3|7|10|13.1"/>
</p:tagLst>
</file>

<file path=ppt/tags/tag48.xml><?xml version="1.0" encoding="utf-8"?>
<p:tagLst xmlns:a="http://schemas.openxmlformats.org/drawingml/2006/main" xmlns:r="http://schemas.openxmlformats.org/officeDocument/2006/relationships" xmlns:p="http://schemas.openxmlformats.org/presentationml/2006/main">
  <p:tag name="TIMING" val="|5.1|6.3|7|10|13.1"/>
</p:tagLst>
</file>

<file path=ppt/tags/tag49.xml><?xml version="1.0" encoding="utf-8"?>
<p:tagLst xmlns:a="http://schemas.openxmlformats.org/drawingml/2006/main" xmlns:r="http://schemas.openxmlformats.org/officeDocument/2006/relationships" xmlns:p="http://schemas.openxmlformats.org/presentationml/2006/main">
  <p:tag name="TIMING" val="|3.8|49.6|28.8|39.1|20.8"/>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IMING" val="|6|8.1|15.2|3.4"/>
</p:tagLst>
</file>

<file path=ppt/tags/tag51.xml><?xml version="1.0" encoding="utf-8"?>
<p:tagLst xmlns:a="http://schemas.openxmlformats.org/drawingml/2006/main" xmlns:r="http://schemas.openxmlformats.org/officeDocument/2006/relationships" xmlns:p="http://schemas.openxmlformats.org/presentationml/2006/main">
  <p:tag name="TIMING" val="|4|11.9|15|10.1"/>
</p:tagLst>
</file>

<file path=ppt/tags/tag52.xml><?xml version="1.0" encoding="utf-8"?>
<p:tagLst xmlns:a="http://schemas.openxmlformats.org/drawingml/2006/main" xmlns:r="http://schemas.openxmlformats.org/officeDocument/2006/relationships" xmlns:p="http://schemas.openxmlformats.org/presentationml/2006/main">
  <p:tag name="TIMING" val="|3.3|7.1|6.9"/>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IMING" val="|3.3|7.1|6.9"/>
</p:tagLst>
</file>

<file path=ppt/tags/tag55.xml><?xml version="1.0" encoding="utf-8"?>
<p:tagLst xmlns:a="http://schemas.openxmlformats.org/drawingml/2006/main" xmlns:r="http://schemas.openxmlformats.org/officeDocument/2006/relationships" xmlns:p="http://schemas.openxmlformats.org/presentationml/2006/main">
  <p:tag name="NAME" val="Rectangle"/>
</p:tagLst>
</file>

<file path=ppt/tags/tag56.xml><?xml version="1.0" encoding="utf-8"?>
<p:tagLst xmlns:a="http://schemas.openxmlformats.org/drawingml/2006/main" xmlns:r="http://schemas.openxmlformats.org/officeDocument/2006/relationships" xmlns:p="http://schemas.openxmlformats.org/presentationml/2006/main">
  <p:tag name="TIMING" val="|4|2.8|3.9|3.7|2|4.4"/>
</p:tagLst>
</file>

<file path=ppt/tags/tag57.xml><?xml version="1.0" encoding="utf-8"?>
<p:tagLst xmlns:a="http://schemas.openxmlformats.org/drawingml/2006/main" xmlns:r="http://schemas.openxmlformats.org/officeDocument/2006/relationships" xmlns:p="http://schemas.openxmlformats.org/presentationml/2006/main">
  <p:tag name="TIMING" val="|3.3|7.1|6.9"/>
</p:tagLst>
</file>

<file path=ppt/tags/tag58.xml><?xml version="1.0" encoding="utf-8"?>
<p:tagLst xmlns:a="http://schemas.openxmlformats.org/drawingml/2006/main" xmlns:r="http://schemas.openxmlformats.org/officeDocument/2006/relationships" xmlns:p="http://schemas.openxmlformats.org/presentationml/2006/main">
  <p:tag name="NAME" val="Rectangle"/>
</p:tagLst>
</file>

<file path=ppt/tags/tag59.xml><?xml version="1.0" encoding="utf-8"?>
<p:tagLst xmlns:a="http://schemas.openxmlformats.org/drawingml/2006/main" xmlns:r="http://schemas.openxmlformats.org/officeDocument/2006/relationships" xmlns:p="http://schemas.openxmlformats.org/presentationml/2006/main">
  <p:tag name="NAME" val="Rectangl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NAME" val="Rectangle"/>
</p:tagLst>
</file>

<file path=ppt/tags/tag61.xml><?xml version="1.0" encoding="utf-8"?>
<p:tagLst xmlns:a="http://schemas.openxmlformats.org/drawingml/2006/main" xmlns:r="http://schemas.openxmlformats.org/officeDocument/2006/relationships" xmlns:p="http://schemas.openxmlformats.org/presentationml/2006/main">
  <p:tag name="NAME" val="Rectangle"/>
</p:tagLst>
</file>

<file path=ppt/tags/tag62.xml><?xml version="1.0" encoding="utf-8"?>
<p:tagLst xmlns:a="http://schemas.openxmlformats.org/drawingml/2006/main" xmlns:r="http://schemas.openxmlformats.org/officeDocument/2006/relationships" xmlns:p="http://schemas.openxmlformats.org/presentationml/2006/main">
  <p:tag name="NAME" val="Rectangle"/>
</p:tagLst>
</file>

<file path=ppt/tags/tag63.xml><?xml version="1.0" encoding="utf-8"?>
<p:tagLst xmlns:a="http://schemas.openxmlformats.org/drawingml/2006/main" xmlns:r="http://schemas.openxmlformats.org/officeDocument/2006/relationships" xmlns:p="http://schemas.openxmlformats.org/presentationml/2006/main">
  <p:tag name="NAME" val="SingleBoat"/>
</p:tagLst>
</file>

<file path=ppt/tags/tag64.xml><?xml version="1.0" encoding="utf-8"?>
<p:tagLst xmlns:a="http://schemas.openxmlformats.org/drawingml/2006/main" xmlns:r="http://schemas.openxmlformats.org/officeDocument/2006/relationships" xmlns:p="http://schemas.openxmlformats.org/presentationml/2006/main">
  <p:tag name="NAME" val="SingleBoat"/>
</p:tagLst>
</file>

<file path=ppt/tags/tag65.xml><?xml version="1.0" encoding="utf-8"?>
<p:tagLst xmlns:a="http://schemas.openxmlformats.org/drawingml/2006/main" xmlns:r="http://schemas.openxmlformats.org/officeDocument/2006/relationships" xmlns:p="http://schemas.openxmlformats.org/presentationml/2006/main">
  <p:tag name="NAME" val="SingleBoat"/>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jyI1Tcxu6UmKu7c.xfdkRA"/>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NtcApuZXp0udretulCR7UQ"/>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NtcApuZXp0udretulCR7UQ"/>
</p:tagLst>
</file>

<file path=ppt/tags/tag69.xml><?xml version="1.0" encoding="utf-8"?>
<p:tagLst xmlns:a="http://schemas.openxmlformats.org/drawingml/2006/main" xmlns:r="http://schemas.openxmlformats.org/officeDocument/2006/relationships" xmlns:p="http://schemas.openxmlformats.org/presentationml/2006/main">
  <p:tag name="NAME" val="Oval"/>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NAME" val="Oval"/>
</p:tagLst>
</file>

<file path=ppt/tags/tag71.xml><?xml version="1.0" encoding="utf-8"?>
<p:tagLst xmlns:a="http://schemas.openxmlformats.org/drawingml/2006/main" xmlns:r="http://schemas.openxmlformats.org/officeDocument/2006/relationships" xmlns:p="http://schemas.openxmlformats.org/presentationml/2006/main">
  <p:tag name="NAME" val="Oval"/>
</p:tagLst>
</file>

<file path=ppt/tags/tag72.xml><?xml version="1.0" encoding="utf-8"?>
<p:tagLst xmlns:a="http://schemas.openxmlformats.org/drawingml/2006/main" xmlns:r="http://schemas.openxmlformats.org/officeDocument/2006/relationships" xmlns:p="http://schemas.openxmlformats.org/presentationml/2006/main">
  <p:tag name="NAME" val="SingleBoatShape"/>
</p:tagLst>
</file>

<file path=ppt/tags/tag73.xml><?xml version="1.0" encoding="utf-8"?>
<p:tagLst xmlns:a="http://schemas.openxmlformats.org/drawingml/2006/main" xmlns:r="http://schemas.openxmlformats.org/officeDocument/2006/relationships" xmlns:p="http://schemas.openxmlformats.org/presentationml/2006/main">
  <p:tag name="NAME" val="SingleBoatText"/>
</p:tagLst>
</file>

<file path=ppt/tags/tag74.xml><?xml version="1.0" encoding="utf-8"?>
<p:tagLst xmlns:a="http://schemas.openxmlformats.org/drawingml/2006/main" xmlns:r="http://schemas.openxmlformats.org/officeDocument/2006/relationships" xmlns:p="http://schemas.openxmlformats.org/presentationml/2006/main">
  <p:tag name="NAME" val="SingleBoatShape"/>
</p:tagLst>
</file>

<file path=ppt/tags/tag75.xml><?xml version="1.0" encoding="utf-8"?>
<p:tagLst xmlns:a="http://schemas.openxmlformats.org/drawingml/2006/main" xmlns:r="http://schemas.openxmlformats.org/officeDocument/2006/relationships" xmlns:p="http://schemas.openxmlformats.org/presentationml/2006/main">
  <p:tag name="NAME" val="SingleBoatText"/>
</p:tagLst>
</file>

<file path=ppt/tags/tag76.xml><?xml version="1.0" encoding="utf-8"?>
<p:tagLst xmlns:a="http://schemas.openxmlformats.org/drawingml/2006/main" xmlns:r="http://schemas.openxmlformats.org/officeDocument/2006/relationships" xmlns:p="http://schemas.openxmlformats.org/presentationml/2006/main">
  <p:tag name="NAME" val="SingleBoatShape"/>
</p:tagLst>
</file>

<file path=ppt/tags/tag77.xml><?xml version="1.0" encoding="utf-8"?>
<p:tagLst xmlns:a="http://schemas.openxmlformats.org/drawingml/2006/main" xmlns:r="http://schemas.openxmlformats.org/officeDocument/2006/relationships" xmlns:p="http://schemas.openxmlformats.org/presentationml/2006/main">
  <p:tag name="NAME" val="SingleBoatText"/>
</p:tagLst>
</file>

<file path=ppt/tags/tag78.xml><?xml version="1.0" encoding="utf-8"?>
<p:tagLst xmlns:a="http://schemas.openxmlformats.org/drawingml/2006/main" xmlns:r="http://schemas.openxmlformats.org/officeDocument/2006/relationships" xmlns:p="http://schemas.openxmlformats.org/presentationml/2006/main">
  <p:tag name="TIMING" val="|21.1|14.6"/>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vb7J7V_hUkWbsdmbKGSfy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_973zJfK4E2_BE38kGKxXQ"/>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ScAar2qmYEyizuIe8uVa_A"/>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yUW5di2_rEK21wFD5ErJNQ"/>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boa0fa0V8EOWIq4K6wQVWw"/>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S03okmpjT0eninAsz_O4OQ"/>
</p:tagLst>
</file>

<file path=ppt/tags/tag84.xml><?xml version="1.0" encoding="utf-8"?>
<p:tagLst xmlns:a="http://schemas.openxmlformats.org/drawingml/2006/main" xmlns:r="http://schemas.openxmlformats.org/officeDocument/2006/relationships" xmlns:p="http://schemas.openxmlformats.org/presentationml/2006/main">
  <p:tag name="NAME" val="Rectangle"/>
  <p:tag name="THINKCELLSHAPEDONOTDELETE" val="pC.h_gYbXeEKakibSDUB_9w"/>
</p:tagLst>
</file>

<file path=ppt/tags/tag85.xml><?xml version="1.0" encoding="utf-8"?>
<p:tagLst xmlns:a="http://schemas.openxmlformats.org/drawingml/2006/main" xmlns:r="http://schemas.openxmlformats.org/officeDocument/2006/relationships" xmlns:p="http://schemas.openxmlformats.org/presentationml/2006/main">
  <p:tag name="NAME" val="Rectangle"/>
  <p:tag name="THINKCELLSHAPEDONOTDELETE" val="pYz6Rg7E50E.asmhqe2s6Zg"/>
</p:tagLst>
</file>

<file path=ppt/tags/tag86.xml><?xml version="1.0" encoding="utf-8"?>
<p:tagLst xmlns:a="http://schemas.openxmlformats.org/drawingml/2006/main" xmlns:r="http://schemas.openxmlformats.org/officeDocument/2006/relationships" xmlns:p="http://schemas.openxmlformats.org/presentationml/2006/main">
  <p:tag name="NAME" val="Rectangle"/>
  <p:tag name="THINKCELLSHAPEDONOTDELETE" val="pvsW3Clu_O0.qLQq13C4GIQ"/>
</p:tagLst>
</file>

<file path=ppt/tags/tag87.xml><?xml version="1.0" encoding="utf-8"?>
<p:tagLst xmlns:a="http://schemas.openxmlformats.org/drawingml/2006/main" xmlns:r="http://schemas.openxmlformats.org/officeDocument/2006/relationships" xmlns:p="http://schemas.openxmlformats.org/presentationml/2006/main">
  <p:tag name="NAME" val="Rectangle"/>
  <p:tag name="THINKCELLSHAPEDONOTDELETE" val="p.qUZ8IFkskGieUMLdrp3TQ"/>
</p:tagLst>
</file>

<file path=ppt/tags/tag88.xml><?xml version="1.0" encoding="utf-8"?>
<p:tagLst xmlns:a="http://schemas.openxmlformats.org/drawingml/2006/main" xmlns:r="http://schemas.openxmlformats.org/officeDocument/2006/relationships" xmlns:p="http://schemas.openxmlformats.org/presentationml/2006/main">
  <p:tag name="NAME" val="Rectangle"/>
  <p:tag name="THINKCELLSHAPEDONOTDELETE" val="pxhoM.bTHxUGofRq1axyQnA"/>
</p:tagLst>
</file>

<file path=ppt/tags/tag89.xml><?xml version="1.0" encoding="utf-8"?>
<p:tagLst xmlns:a="http://schemas.openxmlformats.org/drawingml/2006/main" xmlns:r="http://schemas.openxmlformats.org/officeDocument/2006/relationships" xmlns:p="http://schemas.openxmlformats.org/presentationml/2006/main">
  <p:tag name="NAME" val="Rectangle"/>
  <p:tag name="THINKCELLSHAPEDONOTDELETE" val="p42k1KNHn70.HSD1XoR2wQQ"/>
</p:tagLst>
</file>

<file path=ppt/tags/tag9.xml><?xml version="1.0" encoding="utf-8"?>
<p:tagLst xmlns:a="http://schemas.openxmlformats.org/drawingml/2006/main" xmlns:r="http://schemas.openxmlformats.org/officeDocument/2006/relationships" xmlns:p="http://schemas.openxmlformats.org/presentationml/2006/main">
  <p:tag name="NAME" val="Logo"/>
  <p:tag name="THINKCELLSHAPEDONOTDELETE" val="pLUGcVcs1dESGj8MkDYAVjw"/>
</p:tagLst>
</file>

<file path=ppt/tags/tag90.xml><?xml version="1.0" encoding="utf-8"?>
<p:tagLst xmlns:a="http://schemas.openxmlformats.org/drawingml/2006/main" xmlns:r="http://schemas.openxmlformats.org/officeDocument/2006/relationships" xmlns:p="http://schemas.openxmlformats.org/presentationml/2006/main">
  <p:tag name="NAME" val="Rectangle"/>
  <p:tag name="THINKCELLSHAPEDONOTDELETE" val="pzWvCE5NX7U6uajXeEkfo5w"/>
</p:tagLst>
</file>

<file path=ppt/tags/tag91.xml><?xml version="1.0" encoding="utf-8"?>
<p:tagLst xmlns:a="http://schemas.openxmlformats.org/drawingml/2006/main" xmlns:r="http://schemas.openxmlformats.org/officeDocument/2006/relationships" xmlns:p="http://schemas.openxmlformats.org/presentationml/2006/main">
  <p:tag name="NAME" val="Rectangle"/>
  <p:tag name="THINKCELLSHAPEDONOTDELETE" val="pay3bVSZpPEK62BewPzN57g"/>
</p:tagLst>
</file>

<file path=ppt/tags/tag92.xml><?xml version="1.0" encoding="utf-8"?>
<p:tagLst xmlns:a="http://schemas.openxmlformats.org/drawingml/2006/main" xmlns:r="http://schemas.openxmlformats.org/officeDocument/2006/relationships" xmlns:p="http://schemas.openxmlformats.org/presentationml/2006/main">
  <p:tag name="NAME" val="Rectangle"/>
  <p:tag name="THINKCELLSHAPEDONOTDELETE" val="pBMLRLjan30SlaWxxYAQG6w"/>
</p:tagLst>
</file>

<file path=ppt/tags/tag93.xml><?xml version="1.0" encoding="utf-8"?>
<p:tagLst xmlns:a="http://schemas.openxmlformats.org/drawingml/2006/main" xmlns:r="http://schemas.openxmlformats.org/officeDocument/2006/relationships" xmlns:p="http://schemas.openxmlformats.org/presentationml/2006/main">
  <p:tag name="NAME" val="Rectangle"/>
  <p:tag name="THINKCELLSHAPEDONOTDELETE" val="p9KrTux0T9kCngHIQGrPblQ"/>
</p:tagLst>
</file>

<file path=ppt/tags/tag94.xml><?xml version="1.0" encoding="utf-8"?>
<p:tagLst xmlns:a="http://schemas.openxmlformats.org/drawingml/2006/main" xmlns:r="http://schemas.openxmlformats.org/officeDocument/2006/relationships" xmlns:p="http://schemas.openxmlformats.org/presentationml/2006/main">
  <p:tag name="NAME" val="Rectangle"/>
  <p:tag name="THINKCELLSHAPEDONOTDELETE" val="pXxzpDD_5TEGUOb6ZlBwrYw"/>
</p:tagLst>
</file>

<file path=ppt/tags/tag95.xml><?xml version="1.0" encoding="utf-8"?>
<p:tagLst xmlns:a="http://schemas.openxmlformats.org/drawingml/2006/main" xmlns:r="http://schemas.openxmlformats.org/officeDocument/2006/relationships" xmlns:p="http://schemas.openxmlformats.org/presentationml/2006/main">
  <p:tag name="NAME" val="Rectangle"/>
  <p:tag name="THINKCELLSHAPEDONOTDELETE" val="pilPiBZFXQESq6pjChFJ7mg"/>
</p:tagLst>
</file>

<file path=ppt/tags/tag96.xml><?xml version="1.0" encoding="utf-8"?>
<p:tagLst xmlns:a="http://schemas.openxmlformats.org/drawingml/2006/main" xmlns:r="http://schemas.openxmlformats.org/officeDocument/2006/relationships" xmlns:p="http://schemas.openxmlformats.org/presentationml/2006/main">
  <p:tag name="NAME" val="Rectangle"/>
  <p:tag name="THINKCELLSHAPEDONOTDELETE" val="pLHxnxWz9MkuCVrpRRASRRA"/>
</p:tagLst>
</file>

<file path=ppt/tags/tag97.xml><?xml version="1.0" encoding="utf-8"?>
<p:tagLst xmlns:a="http://schemas.openxmlformats.org/drawingml/2006/main" xmlns:r="http://schemas.openxmlformats.org/officeDocument/2006/relationships" xmlns:p="http://schemas.openxmlformats.org/presentationml/2006/main">
  <p:tag name="NAME" val="Rectangle"/>
  <p:tag name="THINKCELLSHAPEDONOTDELETE" val="p_ogjH7u0N0OZtF1KwCwSCA"/>
</p:tagLst>
</file>

<file path=ppt/tags/tag98.xml><?xml version="1.0" encoding="utf-8"?>
<p:tagLst xmlns:a="http://schemas.openxmlformats.org/drawingml/2006/main" xmlns:r="http://schemas.openxmlformats.org/officeDocument/2006/relationships" xmlns:p="http://schemas.openxmlformats.org/presentationml/2006/main">
  <p:tag name="NAME" val="Rectangle"/>
  <p:tag name="THINKCELLSHAPEDONOTDELETE" val="pi6VxqIN.1kCbeTdq8a6s2A"/>
</p:tagLst>
</file>

<file path=ppt/tags/tag99.xml><?xml version="1.0" encoding="utf-8"?>
<p:tagLst xmlns:a="http://schemas.openxmlformats.org/drawingml/2006/main" xmlns:r="http://schemas.openxmlformats.org/officeDocument/2006/relationships" xmlns:p="http://schemas.openxmlformats.org/presentationml/2006/main">
  <p:tag name="NAME" val="Rectangle"/>
  <p:tag name="THINKCELLSHAPEDONOTDELETE" val="p7gxBM8fI90eubAERljS5vQ"/>
</p:tagLst>
</file>

<file path=ppt/theme/theme1.xml><?xml version="1.0" encoding="utf-8"?>
<a:theme xmlns:a="http://schemas.openxmlformats.org/drawingml/2006/main" name="6_Firm Format - English (US)">
  <a:themeElements>
    <a:clrScheme name="ALMA">
      <a:dk1>
        <a:sysClr val="windowText" lastClr="000000"/>
      </a:dk1>
      <a:lt1>
        <a:sysClr val="window" lastClr="FFFFFF"/>
      </a:lt1>
      <a:dk2>
        <a:srgbClr val="39302A"/>
      </a:dk2>
      <a:lt2>
        <a:srgbClr val="E5DEDB"/>
      </a:lt2>
      <a:accent1>
        <a:srgbClr val="FFCA08"/>
      </a:accent1>
      <a:accent2>
        <a:srgbClr val="E06020"/>
      </a:accent2>
      <a:accent3>
        <a:srgbClr val="6F0710"/>
      </a:accent3>
      <a:accent4>
        <a:srgbClr val="38529C"/>
      </a:accent4>
      <a:accent5>
        <a:srgbClr val="002060"/>
      </a:accent5>
      <a:accent6>
        <a:srgbClr val="00B050"/>
      </a:accent6>
      <a:hlink>
        <a:srgbClr val="FFFF00"/>
      </a:hlink>
      <a:folHlink>
        <a:srgbClr val="FF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Firm Format 1">
        <a:dk1>
          <a:srgbClr val="000000"/>
        </a:dk1>
        <a:lt1>
          <a:srgbClr val="FFFFFF"/>
        </a:lt1>
        <a:dk2>
          <a:srgbClr val="000000"/>
        </a:dk2>
        <a:lt2>
          <a:srgbClr val="FFFFFF"/>
        </a:lt2>
        <a:accent1>
          <a:srgbClr val="EAEAEA"/>
        </a:accent1>
        <a:accent2>
          <a:srgbClr val="D0D0D0"/>
        </a:accent2>
        <a:accent3>
          <a:srgbClr val="909090"/>
        </a:accent3>
        <a:accent4>
          <a:srgbClr val="606060"/>
        </a:accent4>
        <a:accent5>
          <a:srgbClr val="FF6600"/>
        </a:accent5>
        <a:accent6>
          <a:srgbClr val="808080"/>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Firm Format 2">
        <a:dk1>
          <a:srgbClr val="000000"/>
        </a:dk1>
        <a:lt1>
          <a:srgbClr val="FFFFFF"/>
        </a:lt1>
        <a:dk2>
          <a:srgbClr val="002960"/>
        </a:dk2>
        <a:lt2>
          <a:srgbClr val="FFFFFF"/>
        </a:lt2>
        <a:accent1>
          <a:srgbClr val="C7E0FB"/>
        </a:accent1>
        <a:accent2>
          <a:srgbClr val="91B0FF"/>
        </a:accent2>
        <a:accent3>
          <a:srgbClr val="0066CC"/>
        </a:accent3>
        <a:accent4>
          <a:srgbClr val="002960"/>
        </a:accent4>
        <a:accent5>
          <a:srgbClr val="FF6600"/>
        </a:accent5>
        <a:accent6>
          <a:srgbClr val="808080"/>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Firm Format 3">
        <a:dk1>
          <a:srgbClr val="000000"/>
        </a:dk1>
        <a:lt1>
          <a:srgbClr val="FFFFFF"/>
        </a:lt1>
        <a:dk2>
          <a:srgbClr val="002960"/>
        </a:dk2>
        <a:lt2>
          <a:srgbClr val="FFFFFF"/>
        </a:lt2>
        <a:accent1>
          <a:srgbClr val="C7E0FB"/>
        </a:accent1>
        <a:accent2>
          <a:srgbClr val="C7C293"/>
        </a:accent2>
        <a:accent3>
          <a:srgbClr val="50A2A0"/>
        </a:accent3>
        <a:accent4>
          <a:srgbClr val="002960"/>
        </a:accent4>
        <a:accent5>
          <a:srgbClr val="FF6600"/>
        </a:accent5>
        <a:accent6>
          <a:srgbClr val="808080"/>
        </a:accent6>
        <a:hlink>
          <a:srgbClr val="50A2A0"/>
        </a:hlink>
        <a:folHlink>
          <a:srgbClr val="00296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3" id="{EB35FD5B-2F99-4FAD-9B4E-D8721F1E3784}" vid="{D98C0DBE-85CF-4894-B63D-36EC061A5849}"/>
    </a:ext>
  </a:extLst>
</a:theme>
</file>

<file path=ppt/theme/theme2.xml><?xml version="1.0" encoding="utf-8"?>
<a:theme xmlns:a="http://schemas.openxmlformats.org/drawingml/2006/main" name="7_Firm Format - English (US)">
  <a:themeElements>
    <a:clrScheme name="ALMA">
      <a:dk1>
        <a:sysClr val="windowText" lastClr="000000"/>
      </a:dk1>
      <a:lt1>
        <a:sysClr val="window" lastClr="FFFFFF"/>
      </a:lt1>
      <a:dk2>
        <a:srgbClr val="39302A"/>
      </a:dk2>
      <a:lt2>
        <a:srgbClr val="E5DEDB"/>
      </a:lt2>
      <a:accent1>
        <a:srgbClr val="FFCA08"/>
      </a:accent1>
      <a:accent2>
        <a:srgbClr val="E06020"/>
      </a:accent2>
      <a:accent3>
        <a:srgbClr val="6F0710"/>
      </a:accent3>
      <a:accent4>
        <a:srgbClr val="38529C"/>
      </a:accent4>
      <a:accent5>
        <a:srgbClr val="002060"/>
      </a:accent5>
      <a:accent6>
        <a:srgbClr val="00B050"/>
      </a:accent6>
      <a:hlink>
        <a:srgbClr val="FFFF00"/>
      </a:hlink>
      <a:folHlink>
        <a:srgbClr val="FF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Firm Format 1">
        <a:dk1>
          <a:srgbClr val="000000"/>
        </a:dk1>
        <a:lt1>
          <a:srgbClr val="FFFFFF"/>
        </a:lt1>
        <a:dk2>
          <a:srgbClr val="000000"/>
        </a:dk2>
        <a:lt2>
          <a:srgbClr val="FFFFFF"/>
        </a:lt2>
        <a:accent1>
          <a:srgbClr val="EAEAEA"/>
        </a:accent1>
        <a:accent2>
          <a:srgbClr val="D0D0D0"/>
        </a:accent2>
        <a:accent3>
          <a:srgbClr val="909090"/>
        </a:accent3>
        <a:accent4>
          <a:srgbClr val="606060"/>
        </a:accent4>
        <a:accent5>
          <a:srgbClr val="FF6600"/>
        </a:accent5>
        <a:accent6>
          <a:srgbClr val="808080"/>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Firm Format 2">
        <a:dk1>
          <a:srgbClr val="000000"/>
        </a:dk1>
        <a:lt1>
          <a:srgbClr val="FFFFFF"/>
        </a:lt1>
        <a:dk2>
          <a:srgbClr val="002960"/>
        </a:dk2>
        <a:lt2>
          <a:srgbClr val="FFFFFF"/>
        </a:lt2>
        <a:accent1>
          <a:srgbClr val="C7E0FB"/>
        </a:accent1>
        <a:accent2>
          <a:srgbClr val="91B0FF"/>
        </a:accent2>
        <a:accent3>
          <a:srgbClr val="0066CC"/>
        </a:accent3>
        <a:accent4>
          <a:srgbClr val="002960"/>
        </a:accent4>
        <a:accent5>
          <a:srgbClr val="FF6600"/>
        </a:accent5>
        <a:accent6>
          <a:srgbClr val="808080"/>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Firm Format 3">
        <a:dk1>
          <a:srgbClr val="000000"/>
        </a:dk1>
        <a:lt1>
          <a:srgbClr val="FFFFFF"/>
        </a:lt1>
        <a:dk2>
          <a:srgbClr val="002960"/>
        </a:dk2>
        <a:lt2>
          <a:srgbClr val="FFFFFF"/>
        </a:lt2>
        <a:accent1>
          <a:srgbClr val="C7E0FB"/>
        </a:accent1>
        <a:accent2>
          <a:srgbClr val="C7C293"/>
        </a:accent2>
        <a:accent3>
          <a:srgbClr val="50A2A0"/>
        </a:accent3>
        <a:accent4>
          <a:srgbClr val="002960"/>
        </a:accent4>
        <a:accent5>
          <a:srgbClr val="FF6600"/>
        </a:accent5>
        <a:accent6>
          <a:srgbClr val="808080"/>
        </a:accent6>
        <a:hlink>
          <a:srgbClr val="50A2A0"/>
        </a:hlink>
        <a:folHlink>
          <a:srgbClr val="00296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3" id="{EB35FD5B-2F99-4FAD-9B4E-D8721F1E3784}" vid="{D98C0DBE-85CF-4894-B63D-36EC061A5849}"/>
    </a:ext>
  </a:extLst>
</a:theme>
</file>

<file path=ppt/theme/theme3.xml><?xml version="1.0" encoding="utf-8"?>
<a:theme xmlns:a="http://schemas.openxmlformats.org/drawingml/2006/main" name="8_Firm Format - English (US)">
  <a:themeElements>
    <a:clrScheme name="ALMA">
      <a:dk1>
        <a:sysClr val="windowText" lastClr="000000"/>
      </a:dk1>
      <a:lt1>
        <a:sysClr val="window" lastClr="FFFFFF"/>
      </a:lt1>
      <a:dk2>
        <a:srgbClr val="39302A"/>
      </a:dk2>
      <a:lt2>
        <a:srgbClr val="E5DEDB"/>
      </a:lt2>
      <a:accent1>
        <a:srgbClr val="FFCA08"/>
      </a:accent1>
      <a:accent2>
        <a:srgbClr val="E06020"/>
      </a:accent2>
      <a:accent3>
        <a:srgbClr val="6F0710"/>
      </a:accent3>
      <a:accent4>
        <a:srgbClr val="38529C"/>
      </a:accent4>
      <a:accent5>
        <a:srgbClr val="002060"/>
      </a:accent5>
      <a:accent6>
        <a:srgbClr val="00B050"/>
      </a:accent6>
      <a:hlink>
        <a:srgbClr val="FFFF00"/>
      </a:hlink>
      <a:folHlink>
        <a:srgbClr val="FF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Firm Format 1">
        <a:dk1>
          <a:srgbClr val="000000"/>
        </a:dk1>
        <a:lt1>
          <a:srgbClr val="FFFFFF"/>
        </a:lt1>
        <a:dk2>
          <a:srgbClr val="000000"/>
        </a:dk2>
        <a:lt2>
          <a:srgbClr val="FFFFFF"/>
        </a:lt2>
        <a:accent1>
          <a:srgbClr val="EAEAEA"/>
        </a:accent1>
        <a:accent2>
          <a:srgbClr val="D0D0D0"/>
        </a:accent2>
        <a:accent3>
          <a:srgbClr val="909090"/>
        </a:accent3>
        <a:accent4>
          <a:srgbClr val="606060"/>
        </a:accent4>
        <a:accent5>
          <a:srgbClr val="FF6600"/>
        </a:accent5>
        <a:accent6>
          <a:srgbClr val="808080"/>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Firm Format 2">
        <a:dk1>
          <a:srgbClr val="000000"/>
        </a:dk1>
        <a:lt1>
          <a:srgbClr val="FFFFFF"/>
        </a:lt1>
        <a:dk2>
          <a:srgbClr val="002960"/>
        </a:dk2>
        <a:lt2>
          <a:srgbClr val="FFFFFF"/>
        </a:lt2>
        <a:accent1>
          <a:srgbClr val="C7E0FB"/>
        </a:accent1>
        <a:accent2>
          <a:srgbClr val="91B0FF"/>
        </a:accent2>
        <a:accent3>
          <a:srgbClr val="0066CC"/>
        </a:accent3>
        <a:accent4>
          <a:srgbClr val="002960"/>
        </a:accent4>
        <a:accent5>
          <a:srgbClr val="FF6600"/>
        </a:accent5>
        <a:accent6>
          <a:srgbClr val="808080"/>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Firm Format 3">
        <a:dk1>
          <a:srgbClr val="000000"/>
        </a:dk1>
        <a:lt1>
          <a:srgbClr val="FFFFFF"/>
        </a:lt1>
        <a:dk2>
          <a:srgbClr val="002960"/>
        </a:dk2>
        <a:lt2>
          <a:srgbClr val="FFFFFF"/>
        </a:lt2>
        <a:accent1>
          <a:srgbClr val="C7E0FB"/>
        </a:accent1>
        <a:accent2>
          <a:srgbClr val="C7C293"/>
        </a:accent2>
        <a:accent3>
          <a:srgbClr val="50A2A0"/>
        </a:accent3>
        <a:accent4>
          <a:srgbClr val="002960"/>
        </a:accent4>
        <a:accent5>
          <a:srgbClr val="FF6600"/>
        </a:accent5>
        <a:accent6>
          <a:srgbClr val="808080"/>
        </a:accent6>
        <a:hlink>
          <a:srgbClr val="50A2A0"/>
        </a:hlink>
        <a:folHlink>
          <a:srgbClr val="00296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3" id="{EB35FD5B-2F99-4FAD-9B4E-D8721F1E3784}" vid="{D98C0DBE-85CF-4894-B63D-36EC061A5849}"/>
    </a:ext>
  </a:extLst>
</a:theme>
</file>

<file path=ppt/theme/theme4.xml><?xml version="1.0" encoding="utf-8"?>
<a:theme xmlns:a="http://schemas.openxmlformats.org/drawingml/2006/main" name="Office Theme">
  <a:themeElements>
    <a:clrScheme name="ALMA">
      <a:dk1>
        <a:sysClr val="windowText" lastClr="000000"/>
      </a:dk1>
      <a:lt1>
        <a:sysClr val="window" lastClr="FFFFFF"/>
      </a:lt1>
      <a:dk2>
        <a:srgbClr val="38529C"/>
      </a:dk2>
      <a:lt2>
        <a:srgbClr val="D8D8D8"/>
      </a:lt2>
      <a:accent1>
        <a:srgbClr val="FDC228"/>
      </a:accent1>
      <a:accent2>
        <a:srgbClr val="D8602C"/>
      </a:accent2>
      <a:accent3>
        <a:srgbClr val="6F0710"/>
      </a:accent3>
      <a:accent4>
        <a:srgbClr val="38529C"/>
      </a:accent4>
      <a:accent5>
        <a:srgbClr val="8C942D"/>
      </a:accent5>
      <a:accent6>
        <a:srgbClr val="C00000"/>
      </a:accent6>
      <a:hlink>
        <a:srgbClr val="7030A0"/>
      </a:hlink>
      <a:folHlink>
        <a:srgbClr val="00B05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a:solidFill>
            <a:schemeClr val="tx2"/>
          </a:solidFill>
        </a:ln>
      </a:spPr>
      <a:bodyPr rtlCol="0" anchor="ctr"/>
      <a:lstStyle>
        <a:defPPr algn="ctr">
          <a:defRPr sz="1400" b="1" dirty="0" smtClean="0">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square" lIns="0" tIns="0" rIns="0" bIns="0" rtlCol="0">
        <a:spAutoFit/>
      </a:bodyPr>
      <a:lstStyle>
        <a:defPPr algn="ctr">
          <a:defRPr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2" id="{C3957EBB-0986-42F2-89F4-1BF58E360038}" vid="{7C349CCB-BA54-4A56-8811-3D3657F02C63}"/>
    </a:ext>
  </a:extLst>
</a:theme>
</file>

<file path=ppt/theme/theme5.xml><?xml version="1.0" encoding="utf-8"?>
<a:theme xmlns:a="http://schemas.openxmlformats.org/drawingml/2006/main" name="9_Firm Format - English (US)">
  <a:themeElements>
    <a:clrScheme name="ALMA">
      <a:dk1>
        <a:sysClr val="windowText" lastClr="000000"/>
      </a:dk1>
      <a:lt1>
        <a:sysClr val="window" lastClr="FFFFFF"/>
      </a:lt1>
      <a:dk2>
        <a:srgbClr val="39302A"/>
      </a:dk2>
      <a:lt2>
        <a:srgbClr val="E5DEDB"/>
      </a:lt2>
      <a:accent1>
        <a:srgbClr val="FFCA08"/>
      </a:accent1>
      <a:accent2>
        <a:srgbClr val="E06020"/>
      </a:accent2>
      <a:accent3>
        <a:srgbClr val="6F0710"/>
      </a:accent3>
      <a:accent4>
        <a:srgbClr val="38529C"/>
      </a:accent4>
      <a:accent5>
        <a:srgbClr val="002060"/>
      </a:accent5>
      <a:accent6>
        <a:srgbClr val="00B050"/>
      </a:accent6>
      <a:hlink>
        <a:srgbClr val="FFFF00"/>
      </a:hlink>
      <a:folHlink>
        <a:srgbClr val="FF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Firm Format 1">
        <a:dk1>
          <a:srgbClr val="000000"/>
        </a:dk1>
        <a:lt1>
          <a:srgbClr val="FFFFFF"/>
        </a:lt1>
        <a:dk2>
          <a:srgbClr val="000000"/>
        </a:dk2>
        <a:lt2>
          <a:srgbClr val="FFFFFF"/>
        </a:lt2>
        <a:accent1>
          <a:srgbClr val="EAEAEA"/>
        </a:accent1>
        <a:accent2>
          <a:srgbClr val="D0D0D0"/>
        </a:accent2>
        <a:accent3>
          <a:srgbClr val="909090"/>
        </a:accent3>
        <a:accent4>
          <a:srgbClr val="606060"/>
        </a:accent4>
        <a:accent5>
          <a:srgbClr val="FF6600"/>
        </a:accent5>
        <a:accent6>
          <a:srgbClr val="808080"/>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Firm Format 2">
        <a:dk1>
          <a:srgbClr val="000000"/>
        </a:dk1>
        <a:lt1>
          <a:srgbClr val="FFFFFF"/>
        </a:lt1>
        <a:dk2>
          <a:srgbClr val="002960"/>
        </a:dk2>
        <a:lt2>
          <a:srgbClr val="FFFFFF"/>
        </a:lt2>
        <a:accent1>
          <a:srgbClr val="C7E0FB"/>
        </a:accent1>
        <a:accent2>
          <a:srgbClr val="91B0FF"/>
        </a:accent2>
        <a:accent3>
          <a:srgbClr val="0066CC"/>
        </a:accent3>
        <a:accent4>
          <a:srgbClr val="002960"/>
        </a:accent4>
        <a:accent5>
          <a:srgbClr val="FF6600"/>
        </a:accent5>
        <a:accent6>
          <a:srgbClr val="808080"/>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Firm Format 3">
        <a:dk1>
          <a:srgbClr val="000000"/>
        </a:dk1>
        <a:lt1>
          <a:srgbClr val="FFFFFF"/>
        </a:lt1>
        <a:dk2>
          <a:srgbClr val="002960"/>
        </a:dk2>
        <a:lt2>
          <a:srgbClr val="FFFFFF"/>
        </a:lt2>
        <a:accent1>
          <a:srgbClr val="C7E0FB"/>
        </a:accent1>
        <a:accent2>
          <a:srgbClr val="C7C293"/>
        </a:accent2>
        <a:accent3>
          <a:srgbClr val="50A2A0"/>
        </a:accent3>
        <a:accent4>
          <a:srgbClr val="002960"/>
        </a:accent4>
        <a:accent5>
          <a:srgbClr val="FF6600"/>
        </a:accent5>
        <a:accent6>
          <a:srgbClr val="808080"/>
        </a:accent6>
        <a:hlink>
          <a:srgbClr val="50A2A0"/>
        </a:hlink>
        <a:folHlink>
          <a:srgbClr val="00296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3" id="{EB35FD5B-2F99-4FAD-9B4E-D8721F1E3784}" vid="{D98C0DBE-85CF-4894-B63D-36EC061A5849}"/>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Brin">
  <a:themeElements>
    <a:clrScheme name="Brin">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Bri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ri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000000"/>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8AF53E5CDA0146A56B17018F0CA5E0" ma:contentTypeVersion="10" ma:contentTypeDescription="Create a new document." ma:contentTypeScope="" ma:versionID="db0e642540bc8d93ef3d50096ca26663">
  <xsd:schema xmlns:xsd="http://www.w3.org/2001/XMLSchema" xmlns:xs="http://www.w3.org/2001/XMLSchema" xmlns:p="http://schemas.microsoft.com/office/2006/metadata/properties" xmlns:ns3="d306f6c7-7047-426c-a9ff-d994d53ba87d" targetNamespace="http://schemas.microsoft.com/office/2006/metadata/properties" ma:root="true" ma:fieldsID="a3b3d65fad21b7974dd45938fe664590" ns3:_="">
    <xsd:import namespace="d306f6c7-7047-426c-a9ff-d994d53ba87d"/>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06f6c7-7047-426c-a9ff-d994d53ba8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45F7690-3D39-441E-B424-E57B83EF29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06f6c7-7047-426c-a9ff-d994d53ba8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83C4A73-6D1A-4E56-A3EA-AB4CFF4F7E3D}">
  <ds:schemaRefs>
    <ds:schemaRef ds:uri="http://purl.org/dc/elements/1.1/"/>
    <ds:schemaRef ds:uri="http://schemas.openxmlformats.org/package/2006/metadata/core-properties"/>
    <ds:schemaRef ds:uri="http://purl.org/dc/terms/"/>
    <ds:schemaRef ds:uri="http://purl.org/dc/dcmitype/"/>
    <ds:schemaRef ds:uri="http://schemas.microsoft.com/office/2006/documentManagement/types"/>
    <ds:schemaRef ds:uri="d306f6c7-7047-426c-a9ff-d994d53ba87d"/>
    <ds:schemaRef ds:uri="http://schemas.microsoft.com/office/2006/metadata/properties"/>
    <ds:schemaRef ds:uri="http://www.w3.org/XML/1998/namespace"/>
    <ds:schemaRef ds:uri="http://schemas.microsoft.com/office/infopath/2007/PartnerControls"/>
  </ds:schemaRefs>
</ds:datastoreItem>
</file>

<file path=customXml/itemProps3.xml><?xml version="1.0" encoding="utf-8"?>
<ds:datastoreItem xmlns:ds="http://schemas.openxmlformats.org/officeDocument/2006/customXml" ds:itemID="{895B7935-E9C7-416F-9674-A549A268C7C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ALMA Template</Template>
  <TotalTime>49089</TotalTime>
  <Words>9177</Words>
  <Application>Microsoft Macintosh PowerPoint</Application>
  <PresentationFormat>Custom</PresentationFormat>
  <Paragraphs>983</Paragraphs>
  <Slides>126</Slides>
  <Notes>19</Notes>
  <HiddenSlides>0</HiddenSlides>
  <MMClips>11</MMClips>
  <ScaleCrop>false</ScaleCrop>
  <HeadingPairs>
    <vt:vector size="8" baseType="variant">
      <vt:variant>
        <vt:lpstr>Fonts Used</vt:lpstr>
      </vt:variant>
      <vt:variant>
        <vt:i4>10</vt:i4>
      </vt:variant>
      <vt:variant>
        <vt:lpstr>Theme</vt:lpstr>
      </vt:variant>
      <vt:variant>
        <vt:i4>7</vt:i4>
      </vt:variant>
      <vt:variant>
        <vt:lpstr>Embedded OLE Servers</vt:lpstr>
      </vt:variant>
      <vt:variant>
        <vt:i4>1</vt:i4>
      </vt:variant>
      <vt:variant>
        <vt:lpstr>Slide Titles</vt:lpstr>
      </vt:variant>
      <vt:variant>
        <vt:i4>126</vt:i4>
      </vt:variant>
    </vt:vector>
  </HeadingPairs>
  <TitlesOfParts>
    <vt:vector size="144" baseType="lpstr">
      <vt:lpstr>Arial</vt:lpstr>
      <vt:lpstr>Arial Black</vt:lpstr>
      <vt:lpstr>Calibri</vt:lpstr>
      <vt:lpstr>Calibri Light</vt:lpstr>
      <vt:lpstr>Century Gothic</vt:lpstr>
      <vt:lpstr>EYInterstate Regular</vt:lpstr>
      <vt:lpstr>Helvetica</vt:lpstr>
      <vt:lpstr>Tahoma</vt:lpstr>
      <vt:lpstr>Wingdings</vt:lpstr>
      <vt:lpstr>Wingdings 3</vt:lpstr>
      <vt:lpstr>6_Firm Format - English (US)</vt:lpstr>
      <vt:lpstr>7_Firm Format - English (US)</vt:lpstr>
      <vt:lpstr>8_Firm Format - English (US)</vt:lpstr>
      <vt:lpstr>Office Theme</vt:lpstr>
      <vt:lpstr>9_Firm Format - English (US)</vt:lpstr>
      <vt:lpstr>1_Office Theme</vt:lpstr>
      <vt:lpstr>Brin</vt:lpstr>
      <vt:lpstr>think-cell Slide</vt:lpstr>
      <vt:lpstr>PowerPoint Presentation</vt:lpstr>
      <vt:lpstr>Agenda – Jour 1 </vt:lpstr>
      <vt:lpstr>Objectifs de la Formation</vt:lpstr>
      <vt:lpstr>PowerPoint Presentation</vt:lpstr>
      <vt:lpstr>Présentation des participants</vt:lpstr>
      <vt:lpstr>PowerPoint Presentation</vt:lpstr>
      <vt:lpstr>SITUATION DU PALUDISME EN RDC</vt:lpstr>
      <vt:lpstr>Plan de présentation</vt:lpstr>
      <vt:lpstr>1. Introduction </vt:lpstr>
      <vt:lpstr>2. Programme de contrôle de la malaria</vt:lpstr>
      <vt:lpstr>PowerPoint Presentation</vt:lpstr>
      <vt:lpstr>4. Niveau d’indicateurs du paludisme</vt:lpstr>
      <vt:lpstr>PowerPoint Presentation</vt:lpstr>
      <vt:lpstr>5. Évolution des cas et décès</vt:lpstr>
      <vt:lpstr>PowerPoint Presentation</vt:lpstr>
      <vt:lpstr>6. Défis et Perspectives</vt:lpstr>
      <vt:lpstr>PowerPoint Presentation</vt:lpstr>
      <vt:lpstr>PowerPoint Presentation</vt:lpstr>
      <vt:lpstr>Naissance d’ALMA</vt:lpstr>
      <vt:lpstr>Nos activités</vt:lpstr>
      <vt:lpstr>Notre structure organisationnelle</vt:lpstr>
      <vt:lpstr>Présidence d’ALMA</vt:lpstr>
      <vt:lpstr>Priorités de S.E. M. le Président Kenyatta </vt:lpstr>
      <vt:lpstr>Carte de score d’ALMA pour  la redevabilité et l’action</vt:lpstr>
      <vt:lpstr>Rapports trimestriels</vt:lpstr>
      <vt:lpstr>Carte de score 2030 pour l’élimination du paludisme</vt:lpstr>
      <vt:lpstr>PowerPoint Presentation</vt:lpstr>
      <vt:lpstr>VIDEO</vt:lpstr>
      <vt:lpstr>PowerPoint Presentation</vt:lpstr>
      <vt:lpstr>PowerPoint Presentation</vt:lpstr>
      <vt:lpstr>PowerPoint Presentation</vt:lpstr>
      <vt:lpstr>Context</vt:lpstr>
      <vt:lpstr>PowerPoint Presentation</vt:lpstr>
      <vt:lpstr>VIDEO</vt:lpstr>
      <vt:lpstr>Première étape : Sélection des catégories</vt:lpstr>
      <vt:lpstr>Deuxième étape : Sélection des indicateurs</vt:lpstr>
      <vt:lpstr>Tri en vagues </vt:lpstr>
      <vt:lpstr>Troisième étape : Définir les seuils</vt:lpstr>
      <vt:lpstr>PowerPoint Presentation</vt:lpstr>
      <vt:lpstr>EXERCISE DE GROUPE</vt:lpstr>
      <vt:lpstr>PowerPoint Presentation</vt:lpstr>
      <vt:lpstr>PowerPoint Presentation</vt:lpstr>
      <vt:lpstr>EXERCISE DE GROUPE</vt:lpstr>
      <vt:lpstr>PowerPoint Presentation</vt:lpstr>
      <vt:lpstr>Video
</vt:lpstr>
      <vt:lpstr>Notre Hub est le portail de référence pour les pays sur les cartes de score
</vt:lpstr>
      <vt:lpstr>Nos cours en ligne sont conçus pour soutenir les pays dans la décentralisation des cartes de score</vt:lpstr>
      <vt:lpstr>Des resources pour vous assister avec vos cartes de score 
</vt:lpstr>
      <vt:lpstr>Nous allons maintenant faire une demo du site</vt:lpstr>
      <vt:lpstr>PowerPoint Presentation</vt:lpstr>
      <vt:lpstr>Pour accéder au Scorecard Hub</vt:lpstr>
      <vt:lpstr>Comment se connecter a la carte de score </vt:lpstr>
      <vt:lpstr>Agenda – Jour 2</vt:lpstr>
      <vt:lpstr>PowerPoint Presentation</vt:lpstr>
      <vt:lpstr>VIDEO</vt:lpstr>
      <vt:lpstr>La carte de score soutient les mécanismes d'action et de redevabilité existants </vt:lpstr>
      <vt:lpstr>Examen : Utiliser la carte de score, un processus en trois étapes</vt:lpstr>
      <vt:lpstr>Comment prioriser les régions et les indicateurs… </vt:lpstr>
      <vt:lpstr>Trois analyses aident à identifier et prioriser les régions et les indicateurs qui nécessitent peut-être une intervention</vt:lpstr>
      <vt:lpstr>Visualiser les données au niveau de la région, du district ou de la formation sanitaire </vt:lpstr>
      <vt:lpstr>PowerPoint Presentation</vt:lpstr>
      <vt:lpstr>VIDEO</vt:lpstr>
      <vt:lpstr>PowerPoint Presentation</vt:lpstr>
      <vt:lpstr>Quiz</vt:lpstr>
      <vt:lpstr>PowerPoint Presentation</vt:lpstr>
      <vt:lpstr>PowerPoint Presentation</vt:lpstr>
      <vt:lpstr>Formation Platforme Web Carte de Score: Partie 1</vt:lpstr>
      <vt:lpstr>PowerPoint Presentation</vt:lpstr>
      <vt:lpstr>PowerPoint Presentation</vt:lpstr>
      <vt:lpstr>PowerPoint Presentation</vt:lpstr>
      <vt:lpstr>QUIZ</vt:lpstr>
      <vt:lpstr>PowerPoint Presentation</vt:lpstr>
      <vt:lpstr>PowerPoint Presentation</vt:lpstr>
      <vt:lpstr>Sommaire</vt:lpstr>
      <vt:lpstr>Contexte</vt:lpstr>
      <vt:lpstr>Les actions tombent généralement dans ces catégories </vt:lpstr>
      <vt:lpstr>Quand un problème est identifié sur la carte de score, on définit des points d’actions clairs</vt:lpstr>
      <vt:lpstr>Les actions « SMART » peuvent être enregistrées sur la plateforme Web, dans l’outil de suivi d’action</vt:lpstr>
      <vt:lpstr>Le cadre « SMART » aide à définir des actions utiles</vt:lpstr>
      <vt:lpstr>Le cadre « SMART » aide à définir des actions utiles</vt:lpstr>
      <vt:lpstr>Erreurs fréquentes de description d’action </vt:lpstr>
      <vt:lpstr>Exercice : Est-ce une action SMART ?</vt:lpstr>
      <vt:lpstr>Exercice : Est-ce une action SMART ?</vt:lpstr>
      <vt:lpstr>Exercice : Est-ce une action SMART ?</vt:lpstr>
      <vt:lpstr>Exercice : Est-ce une action SMART ?</vt:lpstr>
      <vt:lpstr>Exercice : Est-ce une action SMART ?</vt:lpstr>
      <vt:lpstr>Exemples réels dans les pays (1/3)</vt:lpstr>
      <vt:lpstr>Exemples réels dans les pays (2/3)</vt:lpstr>
      <vt:lpstr>Exemples réels dans les pays (3/3)</vt:lpstr>
      <vt:lpstr>PowerPoint Presentation</vt:lpstr>
      <vt:lpstr>Exercice : Créer des actions SMART (SRMNIA)</vt:lpstr>
      <vt:lpstr>Agenda – Jour 3</vt:lpstr>
      <vt:lpstr>PowerPoint Presentation</vt:lpstr>
      <vt:lpstr>VIDEO</vt:lpstr>
      <vt:lpstr>Les cartes de score sont des instruments utiles aux dirigeants, pour entraîner l’action et mobiliser les ressources</vt:lpstr>
      <vt:lpstr>Comment le haut niveau utilisent l’outil</vt:lpstr>
      <vt:lpstr>Que peuvent faire les dirigeants ? </vt:lpstr>
      <vt:lpstr>Que peuvent faire les gestionnaires de la carte de score ? </vt:lpstr>
      <vt:lpstr>PowerPoint Presentation</vt:lpstr>
      <vt:lpstr>ALMA Scorecard Hub</vt:lpstr>
      <vt:lpstr>PowerPoint Presentation</vt:lpstr>
      <vt:lpstr>VIDEO</vt:lpstr>
      <vt:lpstr>PowerPoint Presentation</vt:lpstr>
      <vt:lpstr>ALMA Scorecard Hub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 – Jour 4</vt:lpstr>
      <vt:lpstr>PowerPoint Presentation</vt:lpstr>
      <vt:lpstr>Stratégies d’intégration de l’outil de carte de score dans les mécanismes de redevabilité</vt:lpstr>
      <vt:lpstr>Avec qui faut-il partager la carte de score ? </vt:lpstr>
      <vt:lpstr>Étude de cas – Engagement de parlementaires en Tanzanie et au Kenya</vt:lpstr>
      <vt:lpstr>La carte de score peut être examinée à tous les niveaux</vt:lpstr>
      <vt:lpstr>A chaque niveau, des responsabilités doivent être clairement établies </vt:lpstr>
      <vt:lpstr>Idées de partages</vt:lpstr>
      <vt:lpstr>Exemples nationaux</vt:lpstr>
      <vt:lpstr>PowerPoint Presentation</vt:lpstr>
      <vt:lpstr>PowerPoint Presentation</vt:lpstr>
      <vt:lpstr>QUIZ</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Taylor Platt</dc:creator>
  <cp:lastModifiedBy>Thomas Davies</cp:lastModifiedBy>
  <cp:revision>1735</cp:revision>
  <cp:lastPrinted>2015-07-24T15:06:03Z</cp:lastPrinted>
  <dcterms:created xsi:type="dcterms:W3CDTF">2015-07-21T12:56:57Z</dcterms:created>
  <dcterms:modified xsi:type="dcterms:W3CDTF">2021-06-07T09:05:59Z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le">
    <vt:lpwstr>Title</vt:lpwstr>
  </property>
  <property fmtid="{D5CDD505-2E9C-101B-9397-08002B2CF9AE}" pid="3" name="Final">
    <vt:bool>false</vt:bool>
  </property>
  <property fmtid="{D5CDD505-2E9C-101B-9397-08002B2CF9AE}" pid="4" name="Event">
    <vt:lpwstr/>
  </property>
  <property fmtid="{D5CDD505-2E9C-101B-9397-08002B2CF9AE}" pid="5" name="Delivery Date">
    <vt:lpwstr>Date</vt:lpwstr>
  </property>
  <property fmtid="{D5CDD505-2E9C-101B-9397-08002B2CF9AE}" pid="6" name="docid">
    <vt:lpwstr/>
  </property>
  <property fmtid="{D5CDD505-2E9C-101B-9397-08002B2CF9AE}" pid="7" name="Office2010EditCount">
    <vt:lpwstr>1</vt:lpwstr>
  </property>
  <property fmtid="{D5CDD505-2E9C-101B-9397-08002B2CF9AE}" pid="8" name="Office2003EditCount">
    <vt:lpwstr>0</vt:lpwstr>
  </property>
  <property fmtid="{D5CDD505-2E9C-101B-9397-08002B2CF9AE}" pid="9" name="LastEditedOfficeVersion">
    <vt:lpwstr>Office2010</vt:lpwstr>
  </property>
  <property fmtid="{D5CDD505-2E9C-101B-9397-08002B2CF9AE}" pid="10" name="Office2010WasSaved">
    <vt:lpwstr>1</vt:lpwstr>
  </property>
  <property fmtid="{D5CDD505-2E9C-101B-9397-08002B2CF9AE}" pid="11" name="ContentTypeId">
    <vt:lpwstr>0x010100D68AF53E5CDA0146A56B17018F0CA5E0</vt:lpwstr>
  </property>
</Properties>
</file>