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13"/>
  </p:notesMasterIdLst>
  <p:sldIdLst>
    <p:sldId id="351" r:id="rId5"/>
    <p:sldId id="344" r:id="rId6"/>
    <p:sldId id="345" r:id="rId7"/>
    <p:sldId id="346" r:id="rId8"/>
    <p:sldId id="347" r:id="rId9"/>
    <p:sldId id="348" r:id="rId10"/>
    <p:sldId id="349" r:id="rId11"/>
    <p:sldId id="35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anie Renshaw" initials="MR" lastIdx="29" clrIdx="0">
    <p:extLst>
      <p:ext uri="{19B8F6BF-5375-455C-9EA6-DF929625EA0E}">
        <p15:presenceInfo xmlns:p15="http://schemas.microsoft.com/office/powerpoint/2012/main" userId="S::melanie@alma2030.org::baa52f7d-9e75-4bc3-8e96-c4d99146eed8" providerId="AD"/>
      </p:ext>
    </p:extLst>
  </p:cmAuthor>
  <p:cmAuthor id="2" name="Stephen Rooke" initials="SR" lastIdx="17" clrIdx="1">
    <p:extLst>
      <p:ext uri="{19B8F6BF-5375-455C-9EA6-DF929625EA0E}">
        <p15:presenceInfo xmlns:p15="http://schemas.microsoft.com/office/powerpoint/2012/main" userId="S::srooke@alma2030.org::e4983744-2ecc-4c52-b250-14b92ef72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CBD3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6072A9-A627-4D32-9251-805DB988F69A}" v="1" dt="2021-07-07T21:59:55.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Renshaw" userId="baa52f7d-9e75-4bc3-8e96-c4d99146eed8" providerId="ADAL" clId="{4B6072A9-A627-4D32-9251-805DB988F69A}"/>
    <pc:docChg chg="custSel modSld">
      <pc:chgData name="Melanie Renshaw" userId="baa52f7d-9e75-4bc3-8e96-c4d99146eed8" providerId="ADAL" clId="{4B6072A9-A627-4D32-9251-805DB988F69A}" dt="2021-07-07T21:59:55.924" v="1"/>
      <pc:docMkLst>
        <pc:docMk/>
      </pc:docMkLst>
      <pc:sldChg chg="addCm modCm">
        <pc:chgData name="Melanie Renshaw" userId="baa52f7d-9e75-4bc3-8e96-c4d99146eed8" providerId="ADAL" clId="{4B6072A9-A627-4D32-9251-805DB988F69A}" dt="2021-07-07T21:59:55.924" v="1"/>
        <pc:sldMkLst>
          <pc:docMk/>
          <pc:sldMk cId="8849405" sldId="32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Africa</c:v>
                </c:pt>
              </c:strCache>
            </c:strRef>
          </c:tx>
          <c:spPr>
            <a:ln w="28575" cap="rnd">
              <a:solidFill>
                <a:schemeClr val="accent1"/>
              </a:solidFill>
              <a:round/>
            </a:ln>
            <a:effectLst/>
          </c:spPr>
          <c:marker>
            <c:symbol val="none"/>
          </c:marker>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362.7825060969638</c:v>
                </c:pt>
                <c:pt idx="1">
                  <c:v>363.83473882531968</c:v>
                </c:pt>
                <c:pt idx="2">
                  <c:v>349.3161545177706</c:v>
                </c:pt>
                <c:pt idx="3">
                  <c:v>346.61412661743191</c:v>
                </c:pt>
                <c:pt idx="4">
                  <c:v>341.31727105089948</c:v>
                </c:pt>
                <c:pt idx="5">
                  <c:v>327.01616463127999</c:v>
                </c:pt>
                <c:pt idx="6">
                  <c:v>318.63735932914983</c:v>
                </c:pt>
                <c:pt idx="7">
                  <c:v>309.6637335783256</c:v>
                </c:pt>
                <c:pt idx="8">
                  <c:v>300.43865985835942</c:v>
                </c:pt>
                <c:pt idx="9">
                  <c:v>298.69787395186131</c:v>
                </c:pt>
                <c:pt idx="10">
                  <c:v>290.29404043225401</c:v>
                </c:pt>
                <c:pt idx="11">
                  <c:v>276.62263729577796</c:v>
                </c:pt>
                <c:pt idx="12">
                  <c:v>265.90933365753943</c:v>
                </c:pt>
                <c:pt idx="13">
                  <c:v>253.93964753073206</c:v>
                </c:pt>
                <c:pt idx="14">
                  <c:v>237.23255598039626</c:v>
                </c:pt>
                <c:pt idx="15">
                  <c:v>232.99383845140946</c:v>
                </c:pt>
                <c:pt idx="16">
                  <c:v>233.3501832504642</c:v>
                </c:pt>
                <c:pt idx="17">
                  <c:v>235.22443558845683</c:v>
                </c:pt>
                <c:pt idx="18">
                  <c:v>228.89487092501554</c:v>
                </c:pt>
                <c:pt idx="19">
                  <c:v>225.2451961124105</c:v>
                </c:pt>
              </c:numCache>
            </c:numRef>
          </c:val>
          <c:smooth val="0"/>
          <c:extLst>
            <c:ext xmlns:c16="http://schemas.microsoft.com/office/drawing/2014/chart" uri="{C3380CC4-5D6E-409C-BE32-E72D297353CC}">
              <c16:uniqueId val="{00000000-F85F-430A-A18D-643F7A0112DE}"/>
            </c:ext>
          </c:extLst>
        </c:ser>
        <c:dLbls>
          <c:showLegendKey val="0"/>
          <c:showVal val="0"/>
          <c:showCatName val="0"/>
          <c:showSerName val="0"/>
          <c:showPercent val="0"/>
          <c:showBubbleSize val="0"/>
        </c:dLbls>
        <c:smooth val="0"/>
        <c:axId val="1915333967"/>
        <c:axId val="1915335215"/>
      </c:lineChart>
      <c:catAx>
        <c:axId val="1915333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15335215"/>
        <c:crosses val="autoZero"/>
        <c:auto val="1"/>
        <c:lblAlgn val="ctr"/>
        <c:lblOffset val="100"/>
        <c:noMultiLvlLbl val="0"/>
      </c:catAx>
      <c:valAx>
        <c:axId val="191533521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15333967"/>
        <c:crosses val="autoZero"/>
        <c:crossBetween val="between"/>
      </c:valAx>
      <c:spPr>
        <a:noFill/>
        <a:ln>
          <a:noFill/>
        </a:ln>
        <a:effectLst/>
      </c:spPr>
    </c:plotArea>
    <c:legend>
      <c:legendPos val="t"/>
      <c:layout>
        <c:manualLayout>
          <c:xMode val="edge"/>
          <c:yMode val="edge"/>
          <c:x val="0.65960839551260375"/>
          <c:y val="8.0392166453793351E-2"/>
          <c:w val="0.2996233523990276"/>
          <c:h val="6.23522678848832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B2C85-E632-4003-AF3C-4686744DAC3F}" type="datetimeFigureOut">
              <a:rPr lang="en-US" smtClean="0"/>
              <a:t>7/8/21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A4974E-47D7-4A4E-B9AD-295AA57E8911}" type="slidenum">
              <a:rPr lang="en-US" smtClean="0"/>
              <a:t>‹#›</a:t>
            </a:fld>
            <a:endParaRPr lang="en-US"/>
          </a:p>
        </p:txBody>
      </p:sp>
    </p:spTree>
    <p:extLst>
      <p:ext uri="{BB962C8B-B14F-4D97-AF65-F5344CB8AC3E}">
        <p14:creationId xmlns:p14="http://schemas.microsoft.com/office/powerpoint/2010/main" val="499712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92a8583979_0_1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92a8583979_0_1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0159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Freeform 14"/>
          <p:cNvSpPr/>
          <p:nvPr userDrawn="1"/>
        </p:nvSpPr>
        <p:spPr>
          <a:xfrm>
            <a:off x="0" y="-1"/>
            <a:ext cx="6126823" cy="6857999"/>
          </a:xfrm>
          <a:custGeom>
            <a:avLst/>
            <a:gdLst>
              <a:gd name="connsiteX0" fmla="*/ 0 w 6359745"/>
              <a:gd name="connsiteY0" fmla="*/ 0 h 6870246"/>
              <a:gd name="connsiteX1" fmla="*/ 3171825 w 6359745"/>
              <a:gd name="connsiteY1" fmla="*/ 0 h 6870246"/>
              <a:gd name="connsiteX2" fmla="*/ 3171825 w 6359745"/>
              <a:gd name="connsiteY2" fmla="*/ 17387 h 6870246"/>
              <a:gd name="connsiteX3" fmla="*/ 3179873 w 6359745"/>
              <a:gd name="connsiteY3" fmla="*/ 0 h 6870246"/>
              <a:gd name="connsiteX4" fmla="*/ 6359745 w 6359745"/>
              <a:gd name="connsiteY4" fmla="*/ 6870246 h 6870246"/>
              <a:gd name="connsiteX5" fmla="*/ 0 w 6359745"/>
              <a:gd name="connsiteY5" fmla="*/ 6870246 h 6870246"/>
              <a:gd name="connsiteX6" fmla="*/ 1 w 6359745"/>
              <a:gd name="connsiteY6" fmla="*/ 6870245 h 6870246"/>
              <a:gd name="connsiteX7" fmla="*/ 0 w 6359745"/>
              <a:gd name="connsiteY7" fmla="*/ 6870245 h 687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59745" h="6870246">
                <a:moveTo>
                  <a:pt x="0" y="0"/>
                </a:moveTo>
                <a:lnTo>
                  <a:pt x="3171825" y="0"/>
                </a:lnTo>
                <a:lnTo>
                  <a:pt x="3171825" y="17387"/>
                </a:lnTo>
                <a:lnTo>
                  <a:pt x="3179873" y="0"/>
                </a:lnTo>
                <a:lnTo>
                  <a:pt x="6359745" y="6870246"/>
                </a:lnTo>
                <a:lnTo>
                  <a:pt x="0" y="6870246"/>
                </a:lnTo>
                <a:lnTo>
                  <a:pt x="1" y="6870245"/>
                </a:lnTo>
                <a:lnTo>
                  <a:pt x="0" y="6870245"/>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flipH="1">
            <a:off x="8743950" y="315877"/>
            <a:ext cx="3458324" cy="948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57922" y="1264723"/>
            <a:ext cx="4408655" cy="4099584"/>
          </a:xfrm>
          <a:solidFill>
            <a:schemeClr val="bg1"/>
          </a:solidFill>
          <a:effectLst>
            <a:outerShdw blurRad="50800" dist="38100" dir="5400000" algn="t" rotWithShape="0">
              <a:prstClr val="black">
                <a:alpha val="40000"/>
              </a:prstClr>
            </a:outerShdw>
          </a:effectLst>
        </p:spPr>
        <p:txBody>
          <a:bodyPr lIns="274320" tIns="274320" rIns="274320" bIns="274320" anchor="b">
            <a:normAutofit/>
          </a:bodyPr>
          <a:lstStyle>
            <a:lvl1pPr algn="l">
              <a:defRPr sz="6400" b="1" spc="150" baseline="0">
                <a:solidFill>
                  <a:schemeClr val="accent1"/>
                </a:solidFill>
                <a:latin typeface="+mj-lt"/>
              </a:defRPr>
            </a:lvl1pPr>
          </a:lstStyle>
          <a:p>
            <a:r>
              <a:rPr lang="en-US"/>
              <a:t>Title</a:t>
            </a:r>
          </a:p>
        </p:txBody>
      </p:sp>
      <p:sp>
        <p:nvSpPr>
          <p:cNvPr id="3" name="Subtitle 2"/>
          <p:cNvSpPr>
            <a:spLocks noGrp="1"/>
          </p:cNvSpPr>
          <p:nvPr>
            <p:ph type="subTitle" idx="1" hasCustomPrompt="1"/>
          </p:nvPr>
        </p:nvSpPr>
        <p:spPr>
          <a:xfrm>
            <a:off x="257922" y="5394348"/>
            <a:ext cx="4408655" cy="535531"/>
          </a:xfrm>
          <a:noFill/>
        </p:spPr>
        <p:txBody>
          <a:bodyPr wrap="square" lIns="274320" tIns="182880" rIns="274320" bIns="182880">
            <a:spAutoFit/>
          </a:bodyPr>
          <a:lstStyle>
            <a:lvl1pPr marL="0" indent="0" algn="l">
              <a:buNone/>
              <a:defRPr sz="10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22" name="Picture 21" descr="African Leaders Malaria Alliance (ALMA)">
            <a:extLst>
              <a:ext uri="{FF2B5EF4-FFF2-40B4-BE49-F238E27FC236}">
                <a16:creationId xmlns:a16="http://schemas.microsoft.com/office/drawing/2014/main" id="{279ED16C-411A-4115-8AB5-0281887AE4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05587" y="480483"/>
            <a:ext cx="2733321" cy="621210"/>
          </a:xfrm>
          <a:prstGeom prst="rect">
            <a:avLst/>
          </a:prstGeom>
        </p:spPr>
      </p:pic>
      <p:grpSp>
        <p:nvGrpSpPr>
          <p:cNvPr id="23" name="Group 22"/>
          <p:cNvGrpSpPr/>
          <p:nvPr userDrawn="1"/>
        </p:nvGrpSpPr>
        <p:grpSpPr>
          <a:xfrm>
            <a:off x="0" y="6793484"/>
            <a:ext cx="12190506" cy="69273"/>
            <a:chOff x="0" y="0"/>
            <a:chExt cx="12190506" cy="295275"/>
          </a:xfrm>
        </p:grpSpPr>
        <p:sp>
          <p:nvSpPr>
            <p:cNvPr id="24" name="Rectangle 23"/>
            <p:cNvSpPr/>
            <p:nvPr userDrawn="1"/>
          </p:nvSpPr>
          <p:spPr>
            <a:xfrm>
              <a:off x="0" y="0"/>
              <a:ext cx="6096000"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6096000" y="0"/>
              <a:ext cx="2032498" cy="295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a:xfrm>
              <a:off x="8128498" y="0"/>
              <a:ext cx="2031004" cy="2952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userDrawn="1"/>
          </p:nvSpPr>
          <p:spPr>
            <a:xfrm>
              <a:off x="10159502" y="0"/>
              <a:ext cx="2031004" cy="2952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697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ard Slide">
    <p:bg>
      <p:bgPr>
        <a:solidFill>
          <a:schemeClr val="bg1"/>
        </a:solidFill>
        <a:effectLst/>
      </p:bgPr>
    </p:bg>
    <p:spTree>
      <p:nvGrpSpPr>
        <p:cNvPr id="1" name=""/>
        <p:cNvGrpSpPr/>
        <p:nvPr/>
      </p:nvGrpSpPr>
      <p:grpSpPr>
        <a:xfrm>
          <a:off x="0" y="0"/>
          <a:ext cx="0" cy="0"/>
          <a:chOff x="0" y="0"/>
          <a:chExt cx="0" cy="0"/>
        </a:xfrm>
      </p:grpSpPr>
      <p:sp>
        <p:nvSpPr>
          <p:cNvPr id="38" name="Text Placeholder 5"/>
          <p:cNvSpPr>
            <a:spLocks noGrp="1"/>
          </p:cNvSpPr>
          <p:nvPr>
            <p:ph type="body" sz="quarter" idx="28" hasCustomPrompt="1"/>
          </p:nvPr>
        </p:nvSpPr>
        <p:spPr>
          <a:xfrm>
            <a:off x="4584737" y="1881232"/>
            <a:ext cx="3087097" cy="4078287"/>
          </a:xfrm>
          <a:solidFill>
            <a:schemeClr val="bg2"/>
          </a:solidFill>
        </p:spPr>
        <p:txBody>
          <a:bodyPr lIns="274320" tIns="640080" rIns="274320" bIns="274320">
            <a:noAutofit/>
          </a:bodyPr>
          <a:lstStyle>
            <a:lvl1pPr>
              <a:defRPr lang="en-US" sz="1800" kern="1200" dirty="0" smtClean="0">
                <a:solidFill>
                  <a:schemeClr val="accent1"/>
                </a:solidFill>
                <a:latin typeface="+mj-lt"/>
                <a:ea typeface="+mn-ea"/>
                <a:cs typeface="Segoe UI Semibold" panose="020B0702040204020203" pitchFamily="34" charset="0"/>
              </a:defRPr>
            </a:lvl1pPr>
          </a:lstStyle>
          <a:p>
            <a:pPr lvl="0"/>
            <a:r>
              <a:rPr lang="en-US"/>
              <a:t>Column Title</a:t>
            </a:r>
          </a:p>
        </p:txBody>
      </p:sp>
      <p:sp>
        <p:nvSpPr>
          <p:cNvPr id="39" name="Text Placeholder 5"/>
          <p:cNvSpPr>
            <a:spLocks noGrp="1"/>
          </p:cNvSpPr>
          <p:nvPr>
            <p:ph type="body" sz="quarter" idx="29" hasCustomPrompt="1"/>
          </p:nvPr>
        </p:nvSpPr>
        <p:spPr>
          <a:xfrm>
            <a:off x="8470677" y="1881232"/>
            <a:ext cx="3087097" cy="4078287"/>
          </a:xfrm>
          <a:solidFill>
            <a:schemeClr val="bg2"/>
          </a:solidFill>
        </p:spPr>
        <p:txBody>
          <a:bodyPr lIns="274320" tIns="640080" rIns="274320" bIns="274320">
            <a:noAutofit/>
          </a:bodyPr>
          <a:lstStyle>
            <a:lvl1pPr>
              <a:defRPr lang="en-US" sz="1800" kern="1200" dirty="0" smtClean="0">
                <a:solidFill>
                  <a:schemeClr val="accent1"/>
                </a:solidFill>
                <a:latin typeface="+mj-lt"/>
                <a:ea typeface="+mn-ea"/>
                <a:cs typeface="Segoe UI Semibold" panose="020B0702040204020203" pitchFamily="34" charset="0"/>
              </a:defRPr>
            </a:lvl1pPr>
          </a:lstStyle>
          <a:p>
            <a:pPr lvl="0"/>
            <a:r>
              <a:rPr lang="en-US"/>
              <a:t>Column Title</a:t>
            </a:r>
          </a:p>
        </p:txBody>
      </p:sp>
      <p:sp>
        <p:nvSpPr>
          <p:cNvPr id="6" name="Text Placeholder 5"/>
          <p:cNvSpPr>
            <a:spLocks noGrp="1"/>
          </p:cNvSpPr>
          <p:nvPr>
            <p:ph type="body" sz="quarter" idx="27" hasCustomPrompt="1"/>
          </p:nvPr>
        </p:nvSpPr>
        <p:spPr>
          <a:xfrm>
            <a:off x="698796" y="1881232"/>
            <a:ext cx="3087097" cy="4078287"/>
          </a:xfrm>
          <a:solidFill>
            <a:schemeClr val="bg2"/>
          </a:solidFill>
        </p:spPr>
        <p:txBody>
          <a:bodyPr lIns="274320" tIns="640080" rIns="274320" bIns="274320">
            <a:noAutofit/>
          </a:bodyPr>
          <a:lstStyle>
            <a:lvl1pPr>
              <a:defRPr lang="en-US" sz="1800" kern="1200" dirty="0" smtClean="0">
                <a:solidFill>
                  <a:schemeClr val="accent1"/>
                </a:solidFill>
                <a:latin typeface="+mj-lt"/>
                <a:ea typeface="+mn-ea"/>
                <a:cs typeface="Segoe UI Semibold" panose="020B0702040204020203" pitchFamily="34" charset="0"/>
              </a:defRPr>
            </a:lvl1pPr>
          </a:lstStyle>
          <a:p>
            <a:pPr lvl="0"/>
            <a:r>
              <a:rPr lang="en-US"/>
              <a:t>Column Title</a:t>
            </a:r>
          </a:p>
        </p:txBody>
      </p:sp>
      <p:sp>
        <p:nvSpPr>
          <p:cNvPr id="10" name="Text Placeholder 9"/>
          <p:cNvSpPr>
            <a:spLocks noGrp="1"/>
          </p:cNvSpPr>
          <p:nvPr>
            <p:ph type="body" sz="quarter" idx="11" hasCustomPrompt="1"/>
          </p:nvPr>
        </p:nvSpPr>
        <p:spPr>
          <a:xfrm>
            <a:off x="906220" y="3373821"/>
            <a:ext cx="2693300" cy="2031325"/>
          </a:xfrm>
        </p:spPr>
        <p:txBody>
          <a:bodyPr/>
          <a:lstStyle>
            <a:lvl1pPr marL="0" algn="l" defTabSz="914400" rtl="0" eaLnBrk="1" latinLnBrk="0" hangingPunct="1">
              <a:lnSpc>
                <a:spcPct val="150000"/>
              </a:lnSpc>
              <a:defRPr lang="en-US" sz="1200" kern="1200" spc="100" dirty="0" smtClean="0">
                <a:solidFill>
                  <a:schemeClr val="tx1"/>
                </a:solidFill>
                <a:latin typeface="+mn-lt"/>
                <a:ea typeface="+mn-ea"/>
                <a:cs typeface="Segoe UI" panose="020B0502040204020203" pitchFamily="34" charset="0"/>
              </a:defRPr>
            </a:lvl1pPr>
            <a:lvl2pPr>
              <a:lnSpc>
                <a:spcPct val="108000"/>
              </a:lnSpc>
              <a:defRPr sz="1200" spc="100" baseline="0">
                <a:solidFill>
                  <a:schemeClr val="tx2"/>
                </a:solidFill>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p:txBody>
      </p:sp>
      <p:sp>
        <p:nvSpPr>
          <p:cNvPr id="14" name="Text Placeholder 3"/>
          <p:cNvSpPr>
            <a:spLocks noGrp="1"/>
          </p:cNvSpPr>
          <p:nvPr>
            <p:ph type="body" sz="quarter" idx="16" hasCustomPrompt="1"/>
          </p:nvPr>
        </p:nvSpPr>
        <p:spPr>
          <a:xfrm>
            <a:off x="375164" y="6470163"/>
            <a:ext cx="11089138" cy="258532"/>
          </a:xfrm>
        </p:spPr>
        <p:txBody>
          <a:bodyPr anchor="b"/>
          <a:lstStyle>
            <a:lvl1pPr>
              <a:defRPr sz="1000">
                <a:solidFill>
                  <a:schemeClr val="tx2"/>
                </a:solidFill>
              </a:defRPr>
            </a:lvl1pPr>
          </a:lstStyle>
          <a:p>
            <a:pPr lvl="0"/>
            <a:r>
              <a:rPr lang="en-US"/>
              <a:t>SOURCE:</a:t>
            </a:r>
          </a:p>
        </p:txBody>
      </p:sp>
      <p:sp>
        <p:nvSpPr>
          <p:cNvPr id="19" name="Text Placeholder 11"/>
          <p:cNvSpPr>
            <a:spLocks noGrp="1"/>
          </p:cNvSpPr>
          <p:nvPr>
            <p:ph type="body" sz="quarter" idx="17" hasCustomPrompt="1"/>
          </p:nvPr>
        </p:nvSpPr>
        <p:spPr>
          <a:xfrm>
            <a:off x="906220" y="2141804"/>
            <a:ext cx="2693300" cy="230832"/>
          </a:xfrm>
        </p:spPr>
        <p:txBody>
          <a:bodyPr vert="horz" wrap="square" lIns="91440" tIns="45720" rIns="91440" bIns="45720" rtlCol="0" anchor="ctr">
            <a:spAutoFit/>
          </a:bodyPr>
          <a:lstStyle>
            <a:lvl1pPr>
              <a:defRPr lang="en-US" sz="1000" kern="1200" cap="all" spc="100" baseline="0" dirty="0" smtClean="0">
                <a:solidFill>
                  <a:schemeClr val="accent2"/>
                </a:solidFill>
                <a:latin typeface="+mj-lt"/>
                <a:ea typeface="+mn-ea"/>
                <a:cs typeface="Segoe UI" panose="020B0502040204020203" pitchFamily="34" charset="0"/>
              </a:defRPr>
            </a:lvl1pPr>
          </a:lstStyle>
          <a:p>
            <a:pPr lvl="0">
              <a:lnSpc>
                <a:spcPct val="90000"/>
              </a:lnSpc>
              <a:spcBef>
                <a:spcPct val="0"/>
              </a:spcBef>
            </a:pPr>
            <a:r>
              <a:rPr lang="en-US"/>
              <a:t>SUBTITLE</a:t>
            </a:r>
          </a:p>
        </p:txBody>
      </p:sp>
      <p:grpSp>
        <p:nvGrpSpPr>
          <p:cNvPr id="22" name="Group 21"/>
          <p:cNvGrpSpPr/>
          <p:nvPr userDrawn="1"/>
        </p:nvGrpSpPr>
        <p:grpSpPr>
          <a:xfrm>
            <a:off x="-1766" y="0"/>
            <a:ext cx="105132" cy="6858000"/>
            <a:chOff x="-1766" y="0"/>
            <a:chExt cx="105132" cy="6858000"/>
          </a:xfrm>
        </p:grpSpPr>
        <p:sp>
          <p:nvSpPr>
            <p:cNvPr id="23" name="Rectangle 22"/>
            <p:cNvSpPr/>
            <p:nvPr userDrawn="1"/>
          </p:nvSpPr>
          <p:spPr>
            <a:xfrm>
              <a:off x="-1766" y="0"/>
              <a:ext cx="105132" cy="1370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766" y="1360756"/>
              <a:ext cx="105132" cy="1391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766" y="2728636"/>
              <a:ext cx="105132" cy="139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766" y="5485916"/>
              <a:ext cx="105132" cy="1372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1766" y="4096438"/>
              <a:ext cx="105132" cy="1399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Placeholder 11"/>
          <p:cNvSpPr>
            <a:spLocks noGrp="1"/>
          </p:cNvSpPr>
          <p:nvPr>
            <p:ph type="body" sz="quarter" idx="20" hasCustomPrompt="1"/>
          </p:nvPr>
        </p:nvSpPr>
        <p:spPr>
          <a:xfrm>
            <a:off x="4775736" y="2141804"/>
            <a:ext cx="2693300" cy="230832"/>
          </a:xfrm>
        </p:spPr>
        <p:txBody>
          <a:bodyPr vert="horz" wrap="square" lIns="91440" tIns="45720" rIns="91440" bIns="45720" rtlCol="0" anchor="ctr">
            <a:spAutoFit/>
          </a:bodyPr>
          <a:lstStyle>
            <a:lvl1pPr>
              <a:defRPr lang="en-US" sz="1000" kern="1200" cap="all" spc="100" baseline="0" dirty="0" smtClean="0">
                <a:solidFill>
                  <a:schemeClr val="accent2"/>
                </a:solidFill>
                <a:latin typeface="+mj-lt"/>
                <a:ea typeface="+mn-ea"/>
                <a:cs typeface="Segoe UI" panose="020B0502040204020203" pitchFamily="34" charset="0"/>
              </a:defRPr>
            </a:lvl1pPr>
          </a:lstStyle>
          <a:p>
            <a:pPr lvl="0">
              <a:lnSpc>
                <a:spcPct val="90000"/>
              </a:lnSpc>
              <a:spcBef>
                <a:spcPct val="0"/>
              </a:spcBef>
            </a:pPr>
            <a:r>
              <a:rPr lang="en-US"/>
              <a:t>SUBTITLE</a:t>
            </a:r>
          </a:p>
        </p:txBody>
      </p:sp>
      <p:sp>
        <p:nvSpPr>
          <p:cNvPr id="18" name="Text Placeholder 11"/>
          <p:cNvSpPr>
            <a:spLocks noGrp="1"/>
          </p:cNvSpPr>
          <p:nvPr>
            <p:ph type="body" sz="quarter" idx="22" hasCustomPrompt="1"/>
          </p:nvPr>
        </p:nvSpPr>
        <p:spPr>
          <a:xfrm>
            <a:off x="8673364" y="2141804"/>
            <a:ext cx="2693300" cy="230832"/>
          </a:xfrm>
        </p:spPr>
        <p:txBody>
          <a:bodyPr vert="horz" wrap="square" lIns="91440" tIns="45720" rIns="91440" bIns="45720" rtlCol="0" anchor="ctr">
            <a:spAutoFit/>
          </a:bodyPr>
          <a:lstStyle>
            <a:lvl1pPr>
              <a:defRPr lang="en-US" sz="1000" kern="1200" cap="all" spc="100" baseline="0" dirty="0" smtClean="0">
                <a:solidFill>
                  <a:schemeClr val="accent2"/>
                </a:solidFill>
                <a:latin typeface="+mj-lt"/>
                <a:ea typeface="+mn-ea"/>
                <a:cs typeface="Segoe UI" panose="020B0502040204020203" pitchFamily="34" charset="0"/>
              </a:defRPr>
            </a:lvl1pPr>
          </a:lstStyle>
          <a:p>
            <a:pPr lvl="0">
              <a:lnSpc>
                <a:spcPct val="90000"/>
              </a:lnSpc>
              <a:spcBef>
                <a:spcPct val="0"/>
              </a:spcBef>
            </a:pPr>
            <a:r>
              <a:rPr lang="en-US"/>
              <a:t>SUBTITLE</a:t>
            </a:r>
          </a:p>
        </p:txBody>
      </p:sp>
      <p:sp>
        <p:nvSpPr>
          <p:cNvPr id="21" name="Text Placeholder 9"/>
          <p:cNvSpPr>
            <a:spLocks noGrp="1"/>
          </p:cNvSpPr>
          <p:nvPr>
            <p:ph type="body" sz="quarter" idx="24" hasCustomPrompt="1"/>
          </p:nvPr>
        </p:nvSpPr>
        <p:spPr>
          <a:xfrm>
            <a:off x="4775736" y="3373821"/>
            <a:ext cx="2693300" cy="2031325"/>
          </a:xfrm>
        </p:spPr>
        <p:txBody>
          <a:bodyPr vert="horz" lIns="91440" tIns="45720" rIns="91440" bIns="45720" rtlCol="0">
            <a:spAutoFit/>
          </a:bodyPr>
          <a:lstStyle>
            <a:lvl1pPr marL="0" algn="l" defTabSz="914400" rtl="0" eaLnBrk="1" latinLnBrk="0" hangingPunct="1">
              <a:lnSpc>
                <a:spcPct val="150000"/>
              </a:lnSpc>
              <a:defRPr lang="en-US" sz="1200" kern="1200" spc="100" dirty="0" smtClean="0">
                <a:solidFill>
                  <a:schemeClr val="tx1"/>
                </a:solidFill>
                <a:latin typeface="+mn-lt"/>
                <a:ea typeface="+mn-ea"/>
                <a:cs typeface="Segoe UI" panose="020B0502040204020203" pitchFamily="34" charset="0"/>
              </a:defRPr>
            </a:lvl1pPr>
            <a:lvl2pPr>
              <a:defRPr lang="en-US" sz="1200" spc="100" baseline="0" dirty="0" smtClean="0">
                <a:solidFill>
                  <a:schemeClr val="tx2"/>
                </a:solidFill>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p:txBody>
      </p:sp>
      <p:sp>
        <p:nvSpPr>
          <p:cNvPr id="27" name="Text Placeholder 9"/>
          <p:cNvSpPr>
            <a:spLocks noGrp="1"/>
          </p:cNvSpPr>
          <p:nvPr>
            <p:ph type="body" sz="quarter" idx="25" hasCustomPrompt="1"/>
          </p:nvPr>
        </p:nvSpPr>
        <p:spPr>
          <a:xfrm>
            <a:off x="8673364" y="3373821"/>
            <a:ext cx="2693300" cy="2031325"/>
          </a:xfrm>
        </p:spPr>
        <p:txBody>
          <a:bodyPr vert="horz" lIns="91440" tIns="45720" rIns="91440" bIns="45720" rtlCol="0">
            <a:spAutoFit/>
          </a:bodyPr>
          <a:lstStyle>
            <a:lvl1pPr marL="0" algn="l" defTabSz="914400" rtl="0" eaLnBrk="1" latinLnBrk="0" hangingPunct="1">
              <a:lnSpc>
                <a:spcPct val="150000"/>
              </a:lnSpc>
              <a:defRPr lang="en-US" sz="1200" kern="1200" spc="100" dirty="0" smtClean="0">
                <a:solidFill>
                  <a:schemeClr val="tx1"/>
                </a:solidFill>
                <a:latin typeface="+mn-lt"/>
                <a:ea typeface="+mn-ea"/>
                <a:cs typeface="Segoe UI" panose="020B0502040204020203" pitchFamily="34" charset="0"/>
              </a:defRPr>
            </a:lvl1pPr>
            <a:lvl2pPr>
              <a:defRPr lang="en-US" sz="1200" spc="100" baseline="0" dirty="0" smtClean="0">
                <a:solidFill>
                  <a:schemeClr val="tx2"/>
                </a:solidFill>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p:txBody>
      </p:sp>
      <p:sp>
        <p:nvSpPr>
          <p:cNvPr id="40" name="Title 1"/>
          <p:cNvSpPr>
            <a:spLocks noGrp="1"/>
          </p:cNvSpPr>
          <p:nvPr>
            <p:ph type="title" hasCustomPrompt="1"/>
          </p:nvPr>
        </p:nvSpPr>
        <p:spPr>
          <a:xfrm>
            <a:off x="521966" y="536826"/>
            <a:ext cx="11235919" cy="757130"/>
          </a:xfrm>
        </p:spPr>
        <p:txBody>
          <a:bodyPr anchor="t"/>
          <a:lstStyle>
            <a:lvl1pPr>
              <a:defRPr sz="4800" baseline="0"/>
            </a:lvl1pPr>
          </a:lstStyle>
          <a:p>
            <a:r>
              <a:rPr lang="en-US"/>
              <a:t>Three-card slide.</a:t>
            </a:r>
          </a:p>
        </p:txBody>
      </p:sp>
      <p:sp>
        <p:nvSpPr>
          <p:cNvPr id="41" name="Text Placeholder 11"/>
          <p:cNvSpPr>
            <a:spLocks noGrp="1"/>
          </p:cNvSpPr>
          <p:nvPr>
            <p:ph type="body" sz="quarter" idx="15" hasCustomPrompt="1"/>
          </p:nvPr>
        </p:nvSpPr>
        <p:spPr>
          <a:xfrm>
            <a:off x="521967" y="276810"/>
            <a:ext cx="11235909" cy="230832"/>
          </a:xfrm>
        </p:spPr>
        <p:txBody>
          <a:bodyPr vert="horz" wrap="square" lIns="91440" tIns="45720" rIns="91440" bIns="45720" rtlCol="0" anchor="ctr">
            <a:spAutoFit/>
          </a:bodyPr>
          <a:lstStyle>
            <a:lvl1pPr>
              <a:defRPr lang="en-US" sz="1000" kern="1200" cap="all" spc="300" baseline="0" dirty="0" smtClean="0">
                <a:solidFill>
                  <a:schemeClr val="accent1"/>
                </a:solidFill>
                <a:latin typeface="+mj-lt"/>
                <a:ea typeface="+mj-ea"/>
                <a:cs typeface="+mj-cs"/>
              </a:defRPr>
            </a:lvl1pPr>
          </a:lstStyle>
          <a:p>
            <a:pPr marL="0" lvl="0" indent="0" algn="l" defTabSz="914400" rtl="0" eaLnBrk="1" latinLnBrk="0" hangingPunct="1">
              <a:lnSpc>
                <a:spcPct val="90000"/>
              </a:lnSpc>
              <a:spcBef>
                <a:spcPct val="0"/>
              </a:spcBef>
              <a:spcAft>
                <a:spcPts val="0"/>
              </a:spcAft>
              <a:buFont typeface="Arial" panose="020B0604020202020204" pitchFamily="34" charset="0"/>
              <a:buNone/>
            </a:pPr>
            <a:r>
              <a:rPr lang="en-US"/>
              <a:t>SUBTITLE</a:t>
            </a:r>
          </a:p>
        </p:txBody>
      </p:sp>
      <p:sp>
        <p:nvSpPr>
          <p:cNvPr id="28" name="TextBox 27"/>
          <p:cNvSpPr txBox="1"/>
          <p:nvPr userDrawn="1"/>
        </p:nvSpPr>
        <p:spPr>
          <a:xfrm>
            <a:off x="11546527" y="6473848"/>
            <a:ext cx="422695" cy="246221"/>
          </a:xfrm>
          <a:prstGeom prst="rect">
            <a:avLst/>
          </a:prstGeom>
          <a:noFill/>
        </p:spPr>
        <p:txBody>
          <a:bodyPr wrap="none" rtlCol="0">
            <a:noAutofit/>
          </a:bodyPr>
          <a:lstStyle>
            <a:defPPr>
              <a:defRPr lang="en-US"/>
            </a:defPPr>
            <a:lvl1pPr algn="ctr">
              <a:defRPr lang="en-US" sz="1000" smtClean="0">
                <a:solidFill>
                  <a:schemeClr val="tx2"/>
                </a:solidFill>
              </a:defRPr>
            </a:lvl1pPr>
          </a:lstStyle>
          <a:p>
            <a:pPr lvl="0"/>
            <a:fld id="{ECFF1260-A225-4F4E-A6A8-828AD270919A}" type="slidenum">
              <a:rPr lang="en-US" smtClean="0"/>
              <a:t>‹#›</a:t>
            </a:fld>
            <a:endParaRPr lang="en-US"/>
          </a:p>
        </p:txBody>
      </p:sp>
    </p:spTree>
    <p:extLst>
      <p:ext uri="{BB962C8B-B14F-4D97-AF65-F5344CB8AC3E}">
        <p14:creationId xmlns:p14="http://schemas.microsoft.com/office/powerpoint/2010/main" val="1272476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ard Slide">
    <p:spTree>
      <p:nvGrpSpPr>
        <p:cNvPr id="1" name=""/>
        <p:cNvGrpSpPr/>
        <p:nvPr/>
      </p:nvGrpSpPr>
      <p:grpSpPr>
        <a:xfrm>
          <a:off x="0" y="0"/>
          <a:ext cx="0" cy="0"/>
          <a:chOff x="0" y="0"/>
          <a:chExt cx="0" cy="0"/>
        </a:xfrm>
      </p:grpSpPr>
      <p:sp>
        <p:nvSpPr>
          <p:cNvPr id="38" name="Rectangle 37"/>
          <p:cNvSpPr/>
          <p:nvPr userDrawn="1"/>
        </p:nvSpPr>
        <p:spPr>
          <a:xfrm>
            <a:off x="290557" y="2181948"/>
            <a:ext cx="2599788" cy="3835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3316224" y="2181948"/>
            <a:ext cx="2599788" cy="3835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6341891" y="2181948"/>
            <a:ext cx="2599788" cy="3835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9367557" y="2181948"/>
            <a:ext cx="2599788" cy="3835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 Placeholder 3"/>
          <p:cNvSpPr>
            <a:spLocks noGrp="1"/>
          </p:cNvSpPr>
          <p:nvPr>
            <p:ph type="body" sz="quarter" idx="16" hasCustomPrompt="1"/>
          </p:nvPr>
        </p:nvSpPr>
        <p:spPr>
          <a:xfrm>
            <a:off x="290557" y="6470163"/>
            <a:ext cx="11041062" cy="258532"/>
          </a:xfrm>
        </p:spPr>
        <p:txBody>
          <a:bodyPr anchor="b"/>
          <a:lstStyle>
            <a:lvl1pPr>
              <a:defRPr sz="1000">
                <a:solidFill>
                  <a:schemeClr val="tx2"/>
                </a:solidFill>
                <a:latin typeface="Arial" panose="020B0604020202020204" pitchFamily="34" charset="0"/>
                <a:cs typeface="Arial" panose="020B0604020202020204" pitchFamily="34" charset="0"/>
              </a:defRPr>
            </a:lvl1pPr>
          </a:lstStyle>
          <a:p>
            <a:pPr lvl="0"/>
            <a:r>
              <a:rPr lang="en-US"/>
              <a:t>SOURCE:</a:t>
            </a:r>
          </a:p>
        </p:txBody>
      </p:sp>
      <p:grpSp>
        <p:nvGrpSpPr>
          <p:cNvPr id="27" name="Group 26"/>
          <p:cNvGrpSpPr/>
          <p:nvPr userDrawn="1"/>
        </p:nvGrpSpPr>
        <p:grpSpPr>
          <a:xfrm>
            <a:off x="-1766" y="0"/>
            <a:ext cx="105132" cy="6858000"/>
            <a:chOff x="-1766" y="0"/>
            <a:chExt cx="105132" cy="6858000"/>
          </a:xfrm>
        </p:grpSpPr>
        <p:sp>
          <p:nvSpPr>
            <p:cNvPr id="28" name="Rectangle 27"/>
            <p:cNvSpPr/>
            <p:nvPr userDrawn="1"/>
          </p:nvSpPr>
          <p:spPr>
            <a:xfrm>
              <a:off x="-1766" y="0"/>
              <a:ext cx="105132" cy="1370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1766" y="1360756"/>
              <a:ext cx="105132" cy="1391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1766" y="2728636"/>
              <a:ext cx="105132" cy="139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766" y="5485916"/>
              <a:ext cx="105132" cy="1372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1766" y="4096438"/>
              <a:ext cx="105132" cy="1399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Picture Placeholder 6"/>
          <p:cNvSpPr>
            <a:spLocks noGrp="1"/>
          </p:cNvSpPr>
          <p:nvPr>
            <p:ph type="pic" sz="quarter" idx="18"/>
          </p:nvPr>
        </p:nvSpPr>
        <p:spPr>
          <a:xfrm>
            <a:off x="290556" y="2182495"/>
            <a:ext cx="2599789" cy="1576004"/>
          </a:xfrm>
          <a:solidFill>
            <a:schemeClr val="tx2"/>
          </a:solidFill>
        </p:spPr>
        <p:txBody>
          <a:bodyPr/>
          <a:lstStyle/>
          <a:p>
            <a:r>
              <a:rPr lang="en-US"/>
              <a:t>Click icon to add picture</a:t>
            </a:r>
          </a:p>
        </p:txBody>
      </p:sp>
      <p:sp>
        <p:nvSpPr>
          <p:cNvPr id="18" name="Picture Placeholder 6"/>
          <p:cNvSpPr>
            <a:spLocks noGrp="1"/>
          </p:cNvSpPr>
          <p:nvPr>
            <p:ph type="pic" sz="quarter" idx="19"/>
          </p:nvPr>
        </p:nvSpPr>
        <p:spPr>
          <a:xfrm>
            <a:off x="3316223" y="2182495"/>
            <a:ext cx="2599789" cy="1576004"/>
          </a:xfrm>
          <a:solidFill>
            <a:schemeClr val="tx2"/>
          </a:solidFill>
        </p:spPr>
        <p:txBody>
          <a:bodyPr/>
          <a:lstStyle/>
          <a:p>
            <a:r>
              <a:rPr lang="en-US"/>
              <a:t>Click icon to add picture</a:t>
            </a:r>
          </a:p>
        </p:txBody>
      </p:sp>
      <p:sp>
        <p:nvSpPr>
          <p:cNvPr id="19" name="Picture Placeholder 6"/>
          <p:cNvSpPr>
            <a:spLocks noGrp="1"/>
          </p:cNvSpPr>
          <p:nvPr>
            <p:ph type="pic" sz="quarter" idx="20"/>
          </p:nvPr>
        </p:nvSpPr>
        <p:spPr>
          <a:xfrm>
            <a:off x="6341890" y="2182495"/>
            <a:ext cx="2599789" cy="1576004"/>
          </a:xfrm>
          <a:solidFill>
            <a:schemeClr val="tx2"/>
          </a:solidFill>
        </p:spPr>
        <p:txBody>
          <a:bodyPr/>
          <a:lstStyle/>
          <a:p>
            <a:r>
              <a:rPr lang="en-US"/>
              <a:t>Click icon to add picture</a:t>
            </a:r>
          </a:p>
        </p:txBody>
      </p:sp>
      <p:sp>
        <p:nvSpPr>
          <p:cNvPr id="20" name="Picture Placeholder 6"/>
          <p:cNvSpPr>
            <a:spLocks noGrp="1"/>
          </p:cNvSpPr>
          <p:nvPr>
            <p:ph type="pic" sz="quarter" idx="21"/>
          </p:nvPr>
        </p:nvSpPr>
        <p:spPr>
          <a:xfrm>
            <a:off x="9367557" y="2182495"/>
            <a:ext cx="2599789" cy="1576004"/>
          </a:xfrm>
          <a:solidFill>
            <a:schemeClr val="tx2"/>
          </a:solidFill>
        </p:spPr>
        <p:txBody>
          <a:bodyPr/>
          <a:lstStyle/>
          <a:p>
            <a:r>
              <a:rPr lang="en-US"/>
              <a:t>Click icon to add picture</a:t>
            </a:r>
          </a:p>
        </p:txBody>
      </p:sp>
      <p:sp>
        <p:nvSpPr>
          <p:cNvPr id="21" name="Text Placeholder 11"/>
          <p:cNvSpPr>
            <a:spLocks noGrp="1"/>
          </p:cNvSpPr>
          <p:nvPr>
            <p:ph type="body" sz="quarter" idx="22" hasCustomPrompt="1"/>
          </p:nvPr>
        </p:nvSpPr>
        <p:spPr>
          <a:xfrm>
            <a:off x="3578105" y="3997951"/>
            <a:ext cx="2047651" cy="338554"/>
          </a:xfrm>
        </p:spPr>
        <p:txBody>
          <a:bodyPr vert="horz" wrap="square" lIns="91440" tIns="45720" rIns="91440" bIns="45720" rtlCol="0" anchor="b">
            <a:spAutoFit/>
          </a:bodyPr>
          <a:lstStyle>
            <a:lvl1pPr>
              <a:defRPr kumimoji="0" lang="en-US" sz="1600" i="0" u="none" strike="noStrike" kern="1200" cap="none" spc="0" normalizeH="0" baseline="0" dirty="0" smtClean="0">
                <a:ln>
                  <a:noFill/>
                </a:ln>
                <a:solidFill>
                  <a:schemeClr val="accent1"/>
                </a:solidFill>
                <a:effectLst/>
                <a:uLnTx/>
                <a:uFillTx/>
                <a:latin typeface="+mj-lt"/>
                <a:ea typeface="+mn-ea"/>
                <a:cs typeface="Segoe UI Semibold" panose="020B07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Year</a:t>
            </a:r>
          </a:p>
        </p:txBody>
      </p:sp>
      <p:sp>
        <p:nvSpPr>
          <p:cNvPr id="22" name="Text Placeholder 9"/>
          <p:cNvSpPr>
            <a:spLocks noGrp="1"/>
          </p:cNvSpPr>
          <p:nvPr>
            <p:ph type="body" sz="quarter" idx="24" hasCustomPrompt="1"/>
          </p:nvPr>
        </p:nvSpPr>
        <p:spPr>
          <a:xfrm>
            <a:off x="3578105" y="4503903"/>
            <a:ext cx="2047651" cy="1615827"/>
          </a:xfrm>
        </p:spPr>
        <p:txBody>
          <a:bodyPr/>
          <a:lstStyle>
            <a:lvl1pPr marL="0" algn="l" defTabSz="914400" rtl="0" eaLnBrk="1" latinLnBrk="0" hangingPunct="1">
              <a:lnSpc>
                <a:spcPct val="150000"/>
              </a:lnSpc>
              <a:defRPr lang="en-US" sz="1100" kern="1200">
                <a:solidFill>
                  <a:schemeClr val="tx1"/>
                </a:solidFill>
                <a:latin typeface="+mn-lt"/>
                <a:ea typeface="+mn-ea"/>
                <a:cs typeface="Segoe UI" panose="020B0502040204020203" pitchFamily="34" charset="0"/>
              </a:defRPr>
            </a:lvl1pPr>
            <a:lvl2pPr>
              <a:lnSpc>
                <a:spcPct val="108000"/>
              </a:lnSpc>
              <a:defRPr sz="1400">
                <a:solidFill>
                  <a:schemeClr val="tx2"/>
                </a:solidFill>
              </a:defRPr>
            </a:lvl2pPr>
          </a:lstStyle>
          <a:p>
            <a:pPr marL="0" lvl="0" algn="l" defTabSz="914400" rtl="0" eaLnBrk="1" latinLnBrk="0" hangingPunct="1">
              <a:lnSpc>
                <a:spcPct val="150000"/>
              </a:lnSpc>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p>
        </p:txBody>
      </p:sp>
      <p:sp>
        <p:nvSpPr>
          <p:cNvPr id="23" name="Text Placeholder 11"/>
          <p:cNvSpPr>
            <a:spLocks noGrp="1"/>
          </p:cNvSpPr>
          <p:nvPr>
            <p:ph type="body" sz="quarter" idx="25" hasCustomPrompt="1"/>
          </p:nvPr>
        </p:nvSpPr>
        <p:spPr>
          <a:xfrm>
            <a:off x="529244" y="3997951"/>
            <a:ext cx="2047651" cy="338554"/>
          </a:xfrm>
        </p:spPr>
        <p:txBody>
          <a:bodyPr vert="horz" wrap="square" lIns="91440" tIns="45720" rIns="91440" bIns="45720" rtlCol="0" anchor="b">
            <a:spAutoFit/>
          </a:bodyPr>
          <a:lstStyle>
            <a:lvl1pPr>
              <a:defRPr kumimoji="0" lang="en-US" sz="1600" i="0" u="none" strike="noStrike" kern="1200" cap="none" spc="0" normalizeH="0" baseline="0" dirty="0" smtClean="0">
                <a:ln>
                  <a:noFill/>
                </a:ln>
                <a:solidFill>
                  <a:schemeClr val="accent1"/>
                </a:solidFill>
                <a:effectLst/>
                <a:uLnTx/>
                <a:uFillTx/>
                <a:latin typeface="+mj-lt"/>
                <a:ea typeface="+mn-ea"/>
                <a:cs typeface="Segoe UI Semibold" panose="020B07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Year</a:t>
            </a:r>
          </a:p>
        </p:txBody>
      </p:sp>
      <p:sp>
        <p:nvSpPr>
          <p:cNvPr id="24" name="Text Placeholder 9"/>
          <p:cNvSpPr>
            <a:spLocks noGrp="1"/>
          </p:cNvSpPr>
          <p:nvPr>
            <p:ph type="body" sz="quarter" idx="26" hasCustomPrompt="1"/>
          </p:nvPr>
        </p:nvSpPr>
        <p:spPr>
          <a:xfrm>
            <a:off x="529244" y="4503903"/>
            <a:ext cx="2047651" cy="1615827"/>
          </a:xfrm>
        </p:spPr>
        <p:txBody>
          <a:bodyPr/>
          <a:lstStyle>
            <a:lvl1pPr>
              <a:lnSpc>
                <a:spcPct val="108000"/>
              </a:lnSpc>
              <a:defRPr lang="en-US" sz="1100" kern="1200" dirty="0" smtClean="0">
                <a:solidFill>
                  <a:schemeClr val="tx1"/>
                </a:solidFill>
                <a:latin typeface="+mn-lt"/>
                <a:ea typeface="+mn-ea"/>
                <a:cs typeface="Segoe UI" panose="020B0502040204020203" pitchFamily="34" charset="0"/>
              </a:defRPr>
            </a:lvl1pPr>
            <a:lvl2pPr>
              <a:lnSpc>
                <a:spcPct val="108000"/>
              </a:lnSpc>
              <a:defRPr sz="1400">
                <a:solidFill>
                  <a:schemeClr val="tx2"/>
                </a:solidFill>
              </a:defRPr>
            </a:lvl2pPr>
          </a:lstStyle>
          <a:p>
            <a:pPr marL="0" lvl="0" algn="l" defTabSz="914400" rtl="0" eaLnBrk="1" latinLnBrk="0" hangingPunct="1">
              <a:lnSpc>
                <a:spcPct val="150000"/>
              </a:lnSpc>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p>
        </p:txBody>
      </p:sp>
      <p:sp>
        <p:nvSpPr>
          <p:cNvPr id="25" name="Text Placeholder 11"/>
          <p:cNvSpPr>
            <a:spLocks noGrp="1"/>
          </p:cNvSpPr>
          <p:nvPr>
            <p:ph type="body" sz="quarter" idx="27" hasCustomPrompt="1"/>
          </p:nvPr>
        </p:nvSpPr>
        <p:spPr>
          <a:xfrm>
            <a:off x="6593713" y="3997951"/>
            <a:ext cx="2047651" cy="338554"/>
          </a:xfrm>
        </p:spPr>
        <p:txBody>
          <a:bodyPr vert="horz" wrap="square" lIns="91440" tIns="45720" rIns="91440" bIns="45720" rtlCol="0" anchor="b">
            <a:spAutoFit/>
          </a:bodyPr>
          <a:lstStyle>
            <a:lvl1pPr>
              <a:defRPr kumimoji="0" lang="en-US" sz="1600" i="0" u="none" strike="noStrike" kern="1200" cap="none" spc="0" normalizeH="0" baseline="0" dirty="0" smtClean="0">
                <a:ln>
                  <a:noFill/>
                </a:ln>
                <a:solidFill>
                  <a:schemeClr val="accent1"/>
                </a:solidFill>
                <a:effectLst/>
                <a:uLnTx/>
                <a:uFillTx/>
                <a:latin typeface="+mj-lt"/>
                <a:ea typeface="+mn-ea"/>
                <a:cs typeface="Segoe UI Semibold" panose="020B07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Year</a:t>
            </a:r>
          </a:p>
        </p:txBody>
      </p:sp>
      <p:sp>
        <p:nvSpPr>
          <p:cNvPr id="26" name="Text Placeholder 9"/>
          <p:cNvSpPr>
            <a:spLocks noGrp="1"/>
          </p:cNvSpPr>
          <p:nvPr>
            <p:ph type="body" sz="quarter" idx="28" hasCustomPrompt="1"/>
          </p:nvPr>
        </p:nvSpPr>
        <p:spPr>
          <a:xfrm>
            <a:off x="6593713" y="4503903"/>
            <a:ext cx="2047651" cy="1615827"/>
          </a:xfrm>
        </p:spPr>
        <p:txBody>
          <a:bodyPr/>
          <a:lstStyle>
            <a:lvl1pPr marL="0" algn="l" defTabSz="914400" rtl="0" eaLnBrk="1" latinLnBrk="0" hangingPunct="1">
              <a:lnSpc>
                <a:spcPct val="150000"/>
              </a:lnSpc>
              <a:defRPr lang="en-US" sz="1100" kern="1200">
                <a:solidFill>
                  <a:schemeClr val="tx1"/>
                </a:solidFill>
                <a:latin typeface="+mn-lt"/>
                <a:ea typeface="+mn-ea"/>
                <a:cs typeface="Segoe UI" panose="020B0502040204020203" pitchFamily="34" charset="0"/>
              </a:defRPr>
            </a:lvl1pPr>
            <a:lvl2pPr>
              <a:lnSpc>
                <a:spcPct val="108000"/>
              </a:lnSpc>
              <a:defRPr sz="1400">
                <a:solidFill>
                  <a:schemeClr val="tx2"/>
                </a:solidFill>
              </a:defRPr>
            </a:lvl2pPr>
          </a:lstStyle>
          <a:p>
            <a:pPr marL="0" lvl="0" algn="l" defTabSz="914400" rtl="0" eaLnBrk="1" latinLnBrk="0" hangingPunct="1">
              <a:lnSpc>
                <a:spcPct val="150000"/>
              </a:lnSpc>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p>
        </p:txBody>
      </p:sp>
      <p:sp>
        <p:nvSpPr>
          <p:cNvPr id="33" name="Text Placeholder 11"/>
          <p:cNvSpPr>
            <a:spLocks noGrp="1"/>
          </p:cNvSpPr>
          <p:nvPr>
            <p:ph type="body" sz="quarter" idx="29" hasCustomPrompt="1"/>
          </p:nvPr>
        </p:nvSpPr>
        <p:spPr>
          <a:xfrm>
            <a:off x="9662734" y="3997951"/>
            <a:ext cx="2047651" cy="338554"/>
          </a:xfrm>
        </p:spPr>
        <p:txBody>
          <a:bodyPr vert="horz" wrap="square" lIns="91440" tIns="45720" rIns="91440" bIns="45720" rtlCol="0" anchor="b">
            <a:spAutoFit/>
          </a:bodyPr>
          <a:lstStyle>
            <a:lvl1pPr>
              <a:defRPr kumimoji="0" lang="en-US" sz="1600" i="0" u="none" strike="noStrike" kern="1200" cap="none" spc="0" normalizeH="0" baseline="0" dirty="0" smtClean="0">
                <a:ln>
                  <a:noFill/>
                </a:ln>
                <a:solidFill>
                  <a:schemeClr val="accent1"/>
                </a:solidFill>
                <a:effectLst/>
                <a:uLnTx/>
                <a:uFillTx/>
                <a:latin typeface="+mj-lt"/>
                <a:ea typeface="+mn-ea"/>
                <a:cs typeface="Segoe UI Semibold" panose="020B07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Year</a:t>
            </a:r>
          </a:p>
        </p:txBody>
      </p:sp>
      <p:sp>
        <p:nvSpPr>
          <p:cNvPr id="34" name="Text Placeholder 9"/>
          <p:cNvSpPr>
            <a:spLocks noGrp="1"/>
          </p:cNvSpPr>
          <p:nvPr>
            <p:ph type="body" sz="quarter" idx="30" hasCustomPrompt="1"/>
          </p:nvPr>
        </p:nvSpPr>
        <p:spPr>
          <a:xfrm>
            <a:off x="9662734" y="4503903"/>
            <a:ext cx="2047651" cy="1615827"/>
          </a:xfrm>
        </p:spPr>
        <p:txBody>
          <a:bodyPr/>
          <a:lstStyle>
            <a:lvl1pPr marL="0" algn="l" defTabSz="914400" rtl="0" eaLnBrk="1" latinLnBrk="0" hangingPunct="1">
              <a:lnSpc>
                <a:spcPct val="150000"/>
              </a:lnSpc>
              <a:defRPr lang="en-US" sz="1100" kern="1200">
                <a:solidFill>
                  <a:schemeClr val="tx1"/>
                </a:solidFill>
                <a:latin typeface="+mn-lt"/>
                <a:ea typeface="+mn-ea"/>
                <a:cs typeface="Segoe UI" panose="020B0502040204020203" pitchFamily="34" charset="0"/>
              </a:defRPr>
            </a:lvl1pPr>
            <a:lvl2pPr>
              <a:lnSpc>
                <a:spcPct val="108000"/>
              </a:lnSpc>
              <a:defRPr sz="1400">
                <a:solidFill>
                  <a:schemeClr val="tx2"/>
                </a:solidFill>
              </a:defRPr>
            </a:lvl2pPr>
          </a:lstStyle>
          <a:p>
            <a:pPr marL="0" lvl="0" algn="l" defTabSz="914400" rtl="0" eaLnBrk="1" latinLnBrk="0" hangingPunct="1">
              <a:lnSpc>
                <a:spcPct val="150000"/>
              </a:lnSpc>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p>
        </p:txBody>
      </p:sp>
      <p:sp>
        <p:nvSpPr>
          <p:cNvPr id="35" name="Title 1"/>
          <p:cNvSpPr>
            <a:spLocks noGrp="1"/>
          </p:cNvSpPr>
          <p:nvPr>
            <p:ph type="title" hasCustomPrompt="1"/>
          </p:nvPr>
        </p:nvSpPr>
        <p:spPr>
          <a:xfrm>
            <a:off x="521966" y="536826"/>
            <a:ext cx="11235919" cy="757130"/>
          </a:xfrm>
        </p:spPr>
        <p:txBody>
          <a:bodyPr anchor="t"/>
          <a:lstStyle>
            <a:lvl1pPr>
              <a:defRPr sz="4800" baseline="0"/>
            </a:lvl1pPr>
          </a:lstStyle>
          <a:p>
            <a:r>
              <a:rPr lang="en-US"/>
              <a:t>Four-card slide.</a:t>
            </a:r>
          </a:p>
        </p:txBody>
      </p:sp>
      <p:sp>
        <p:nvSpPr>
          <p:cNvPr id="36" name="Text Placeholder 11"/>
          <p:cNvSpPr>
            <a:spLocks noGrp="1"/>
          </p:cNvSpPr>
          <p:nvPr>
            <p:ph type="body" sz="quarter" idx="15" hasCustomPrompt="1"/>
          </p:nvPr>
        </p:nvSpPr>
        <p:spPr>
          <a:xfrm>
            <a:off x="521967" y="276810"/>
            <a:ext cx="11235909" cy="230832"/>
          </a:xfrm>
        </p:spPr>
        <p:txBody>
          <a:bodyPr vert="horz" wrap="square" lIns="91440" tIns="45720" rIns="91440" bIns="45720" rtlCol="0" anchor="ctr">
            <a:spAutoFit/>
          </a:bodyPr>
          <a:lstStyle>
            <a:lvl1pPr>
              <a:defRPr lang="en-US" sz="1000" kern="1200" cap="all" spc="300" baseline="0" dirty="0" smtClean="0">
                <a:solidFill>
                  <a:schemeClr val="accent1"/>
                </a:solidFill>
                <a:latin typeface="+mj-lt"/>
                <a:ea typeface="+mj-ea"/>
                <a:cs typeface="+mj-cs"/>
              </a:defRPr>
            </a:lvl1pPr>
          </a:lstStyle>
          <a:p>
            <a:pPr marL="0" lvl="0" indent="0" algn="l" defTabSz="914400" rtl="0" eaLnBrk="1" latinLnBrk="0" hangingPunct="1">
              <a:lnSpc>
                <a:spcPct val="90000"/>
              </a:lnSpc>
              <a:spcBef>
                <a:spcPct val="0"/>
              </a:spcBef>
              <a:spcAft>
                <a:spcPts val="0"/>
              </a:spcAft>
              <a:buFont typeface="Arial" panose="020B0604020202020204" pitchFamily="34" charset="0"/>
              <a:buNone/>
            </a:pPr>
            <a:r>
              <a:rPr lang="en-US"/>
              <a:t>SUBTITLE</a:t>
            </a:r>
          </a:p>
        </p:txBody>
      </p:sp>
      <p:sp>
        <p:nvSpPr>
          <p:cNvPr id="37" name="TextBox 36"/>
          <p:cNvSpPr txBox="1"/>
          <p:nvPr userDrawn="1"/>
        </p:nvSpPr>
        <p:spPr>
          <a:xfrm>
            <a:off x="11546527" y="6473848"/>
            <a:ext cx="422695" cy="246221"/>
          </a:xfrm>
          <a:prstGeom prst="rect">
            <a:avLst/>
          </a:prstGeom>
          <a:noFill/>
        </p:spPr>
        <p:txBody>
          <a:bodyPr wrap="none" rtlCol="0">
            <a:noAutofit/>
          </a:bodyPr>
          <a:lstStyle>
            <a:defPPr>
              <a:defRPr lang="en-US"/>
            </a:defPPr>
            <a:lvl1pPr algn="ctr">
              <a:defRPr lang="en-US" sz="1000" smtClean="0">
                <a:solidFill>
                  <a:schemeClr val="tx2"/>
                </a:solidFill>
              </a:defRPr>
            </a:lvl1pPr>
          </a:lstStyle>
          <a:p>
            <a:pPr lvl="0"/>
            <a:fld id="{ECFF1260-A225-4F4E-A6A8-828AD270919A}" type="slidenum">
              <a:rPr lang="en-US" smtClean="0"/>
              <a:t>‹#›</a:t>
            </a:fld>
            <a:endParaRPr lang="en-US"/>
          </a:p>
        </p:txBody>
      </p:sp>
    </p:spTree>
    <p:extLst>
      <p:ext uri="{BB962C8B-B14F-4D97-AF65-F5344CB8AC3E}">
        <p14:creationId xmlns:p14="http://schemas.microsoft.com/office/powerpoint/2010/main" val="194146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2701" y="120615"/>
            <a:ext cx="2888474" cy="3202693"/>
          </a:xfrm>
          <a:solidFill>
            <a:schemeClr val="tx2"/>
          </a:solidFill>
        </p:spPr>
        <p:txBody>
          <a:bodyPr/>
          <a:lstStyle/>
          <a:p>
            <a:r>
              <a:rPr lang="en-US"/>
              <a:t>Click icon to add picture</a:t>
            </a:r>
          </a:p>
        </p:txBody>
      </p:sp>
      <p:sp>
        <p:nvSpPr>
          <p:cNvPr id="21" name="Picture Placeholder 7"/>
          <p:cNvSpPr>
            <a:spLocks noGrp="1"/>
          </p:cNvSpPr>
          <p:nvPr>
            <p:ph type="pic" sz="quarter" idx="12"/>
          </p:nvPr>
        </p:nvSpPr>
        <p:spPr>
          <a:xfrm>
            <a:off x="9162840" y="123981"/>
            <a:ext cx="2888474" cy="3202693"/>
          </a:xfrm>
          <a:solidFill>
            <a:schemeClr val="tx2"/>
          </a:solidFill>
        </p:spPr>
        <p:txBody>
          <a:bodyPr/>
          <a:lstStyle/>
          <a:p>
            <a:r>
              <a:rPr lang="en-US"/>
              <a:t>Click icon to add picture</a:t>
            </a:r>
          </a:p>
        </p:txBody>
      </p:sp>
      <p:sp>
        <p:nvSpPr>
          <p:cNvPr id="22" name="Picture Placeholder 7"/>
          <p:cNvSpPr>
            <a:spLocks noGrp="1"/>
          </p:cNvSpPr>
          <p:nvPr>
            <p:ph type="pic" sz="quarter" idx="13"/>
          </p:nvPr>
        </p:nvSpPr>
        <p:spPr>
          <a:xfrm>
            <a:off x="3196081" y="120615"/>
            <a:ext cx="2888474" cy="3202693"/>
          </a:xfrm>
          <a:solidFill>
            <a:schemeClr val="tx2"/>
          </a:solidFill>
        </p:spPr>
        <p:txBody>
          <a:bodyPr/>
          <a:lstStyle/>
          <a:p>
            <a:r>
              <a:rPr lang="en-US"/>
              <a:t>Click icon to add picture</a:t>
            </a:r>
          </a:p>
        </p:txBody>
      </p:sp>
      <p:sp>
        <p:nvSpPr>
          <p:cNvPr id="23" name="Picture Placeholder 7"/>
          <p:cNvSpPr>
            <a:spLocks noGrp="1"/>
          </p:cNvSpPr>
          <p:nvPr>
            <p:ph type="pic" sz="quarter" idx="14"/>
          </p:nvPr>
        </p:nvSpPr>
        <p:spPr>
          <a:xfrm>
            <a:off x="6179461" y="120615"/>
            <a:ext cx="2888474" cy="3202693"/>
          </a:xfrm>
          <a:solidFill>
            <a:schemeClr val="tx2"/>
          </a:solidFill>
        </p:spPr>
        <p:txBody>
          <a:bodyPr/>
          <a:lstStyle/>
          <a:p>
            <a:r>
              <a:rPr lang="en-US"/>
              <a:t>Click icon to add picture</a:t>
            </a:r>
          </a:p>
        </p:txBody>
      </p:sp>
      <p:sp>
        <p:nvSpPr>
          <p:cNvPr id="3" name="Slide Number Placeholder 2"/>
          <p:cNvSpPr>
            <a:spLocks noGrp="1"/>
          </p:cNvSpPr>
          <p:nvPr>
            <p:ph type="sldNum" sz="quarter" idx="10"/>
          </p:nvPr>
        </p:nvSpPr>
        <p:spPr/>
        <p:txBody>
          <a:bodyPr/>
          <a:lstStyle/>
          <a:p>
            <a:pPr algn="ctr"/>
            <a:fld id="{E3957F6D-54C3-4F24-AFC6-DDCB6FE0F9AA}" type="slidenum">
              <a:rPr lang="en-US" smtClean="0"/>
              <a:pPr algn="ctr"/>
              <a:t>‹#›</a:t>
            </a:fld>
            <a:endParaRPr lang="en-US"/>
          </a:p>
        </p:txBody>
      </p:sp>
      <p:grpSp>
        <p:nvGrpSpPr>
          <p:cNvPr id="20" name="Group 19"/>
          <p:cNvGrpSpPr/>
          <p:nvPr userDrawn="1"/>
        </p:nvGrpSpPr>
        <p:grpSpPr>
          <a:xfrm>
            <a:off x="0" y="0"/>
            <a:ext cx="105132" cy="6858000"/>
            <a:chOff x="-1766" y="0"/>
            <a:chExt cx="105132" cy="6858000"/>
          </a:xfrm>
        </p:grpSpPr>
        <p:sp>
          <p:nvSpPr>
            <p:cNvPr id="24" name="Rectangle 23"/>
            <p:cNvSpPr/>
            <p:nvPr userDrawn="1"/>
          </p:nvSpPr>
          <p:spPr>
            <a:xfrm>
              <a:off x="-1766" y="0"/>
              <a:ext cx="105132" cy="1370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766" y="1360756"/>
              <a:ext cx="105132" cy="1391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1766" y="2728636"/>
              <a:ext cx="105132" cy="139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1766" y="5485916"/>
              <a:ext cx="105132" cy="1372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1766" y="4096438"/>
              <a:ext cx="105132" cy="1399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11"/>
          <p:cNvSpPr>
            <a:spLocks noGrp="1"/>
          </p:cNvSpPr>
          <p:nvPr>
            <p:ph type="body" sz="quarter" idx="20" hasCustomPrompt="1"/>
          </p:nvPr>
        </p:nvSpPr>
        <p:spPr>
          <a:xfrm>
            <a:off x="212702" y="3737166"/>
            <a:ext cx="2558897" cy="584775"/>
          </a:xfrm>
        </p:spPr>
        <p:txBody>
          <a:bodyPr vert="horz" wrap="square" lIns="91440" tIns="45720" rIns="91440" bIns="45720" rtlCol="0" anchor="ctr">
            <a:spAutoFit/>
          </a:bodyPr>
          <a:lstStyle>
            <a:lvl1pPr algn="ctr">
              <a:defRPr kumimoji="0" lang="en-US" sz="3200" b="0" i="0" u="none" strike="noStrike" kern="1200" cap="none" spc="0" normalizeH="0" baseline="0" dirty="0" smtClean="0">
                <a:ln>
                  <a:noFill/>
                </a:ln>
                <a:solidFill>
                  <a:schemeClr val="accent1"/>
                </a:solidFill>
                <a:effectLst/>
                <a:uLnTx/>
                <a:uFillTx/>
                <a:latin typeface="+mj-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01</a:t>
            </a:r>
          </a:p>
        </p:txBody>
      </p:sp>
      <p:sp>
        <p:nvSpPr>
          <p:cNvPr id="42" name="Text Placeholder 11"/>
          <p:cNvSpPr>
            <a:spLocks noGrp="1"/>
          </p:cNvSpPr>
          <p:nvPr>
            <p:ph type="body" sz="quarter" idx="21" hasCustomPrompt="1"/>
          </p:nvPr>
        </p:nvSpPr>
        <p:spPr>
          <a:xfrm>
            <a:off x="212702" y="4437760"/>
            <a:ext cx="2558897" cy="313932"/>
          </a:xfrm>
        </p:spPr>
        <p:txBody>
          <a:bodyPr vert="horz" wrap="square" lIns="91440" tIns="45720" rIns="91440" bIns="45720" rtlCol="0" anchor="t">
            <a:spAutoFit/>
          </a:bodyPr>
          <a:lstStyle>
            <a:lvl1pPr marL="0" algn="l" defTabSz="914400" rtl="0" eaLnBrk="1" latinLnBrk="0" hangingPunct="1">
              <a:lnSpc>
                <a:spcPct val="110000"/>
              </a:lnSpc>
              <a:defRPr lang="en-US" sz="1600" kern="1200" dirty="0" smtClean="0">
                <a:solidFill>
                  <a:schemeClr val="accent1"/>
                </a:solidFill>
                <a:latin typeface="+mj-lt"/>
                <a:ea typeface="+mn-ea"/>
                <a:cs typeface="Segoe UI Semibold" panose="020B0702040204020203" pitchFamily="34" charset="0"/>
              </a:defRPr>
            </a:lvl1pPr>
          </a:lstStyle>
          <a:p>
            <a:pPr lvl="0">
              <a:lnSpc>
                <a:spcPct val="90000"/>
              </a:lnSpc>
              <a:spcBef>
                <a:spcPct val="0"/>
              </a:spcBef>
            </a:pPr>
            <a:r>
              <a:rPr lang="en-US"/>
              <a:t>Column Title</a:t>
            </a:r>
          </a:p>
        </p:txBody>
      </p:sp>
      <p:sp>
        <p:nvSpPr>
          <p:cNvPr id="43" name="Text Placeholder 9"/>
          <p:cNvSpPr>
            <a:spLocks noGrp="1"/>
          </p:cNvSpPr>
          <p:nvPr>
            <p:ph type="body" sz="quarter" idx="24" hasCustomPrompt="1"/>
          </p:nvPr>
        </p:nvSpPr>
        <p:spPr>
          <a:xfrm>
            <a:off x="212702" y="4895211"/>
            <a:ext cx="2558897" cy="1246495"/>
          </a:xfrm>
        </p:spPr>
        <p:txBody>
          <a:bodyPr vert="horz" wrap="square" lIns="91440" tIns="45720" rIns="91440" bIns="45720" rtlCol="0">
            <a:spAutoFit/>
          </a:bodyPr>
          <a:lstStyle>
            <a:lvl1pPr>
              <a:defRPr lang="en-US" sz="10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a:t>
            </a:r>
          </a:p>
        </p:txBody>
      </p:sp>
      <p:sp>
        <p:nvSpPr>
          <p:cNvPr id="44" name="Text Placeholder 11"/>
          <p:cNvSpPr>
            <a:spLocks noGrp="1"/>
          </p:cNvSpPr>
          <p:nvPr>
            <p:ph type="body" sz="quarter" idx="25" hasCustomPrompt="1"/>
          </p:nvPr>
        </p:nvSpPr>
        <p:spPr>
          <a:xfrm>
            <a:off x="3196081" y="3737166"/>
            <a:ext cx="2558897" cy="584775"/>
          </a:xfrm>
        </p:spPr>
        <p:txBody>
          <a:bodyPr vert="horz" wrap="square" lIns="91440" tIns="45720" rIns="91440" bIns="45720" rtlCol="0" anchor="ctr">
            <a:spAutoFit/>
          </a:bodyPr>
          <a:lstStyle>
            <a:lvl1pPr algn="ctr">
              <a:defRPr kumimoji="0" lang="en-US" sz="3200" b="0" i="0" u="none" strike="noStrike" kern="1200" cap="none" spc="0" normalizeH="0" baseline="0" dirty="0" smtClean="0">
                <a:ln>
                  <a:noFill/>
                </a:ln>
                <a:solidFill>
                  <a:schemeClr val="accent2"/>
                </a:solidFill>
                <a:effectLst/>
                <a:uLnTx/>
                <a:uFillTx/>
                <a:latin typeface="+mj-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02</a:t>
            </a:r>
          </a:p>
        </p:txBody>
      </p:sp>
      <p:sp>
        <p:nvSpPr>
          <p:cNvPr id="45" name="Text Placeholder 11"/>
          <p:cNvSpPr>
            <a:spLocks noGrp="1"/>
          </p:cNvSpPr>
          <p:nvPr>
            <p:ph type="body" sz="quarter" idx="26" hasCustomPrompt="1"/>
          </p:nvPr>
        </p:nvSpPr>
        <p:spPr>
          <a:xfrm>
            <a:off x="3196081" y="4437760"/>
            <a:ext cx="2558897" cy="313932"/>
          </a:xfrm>
        </p:spPr>
        <p:txBody>
          <a:bodyPr vert="horz" wrap="square" lIns="91440" tIns="45720" rIns="91440" bIns="45720" rtlCol="0" anchor="t">
            <a:spAutoFit/>
          </a:bodyPr>
          <a:lstStyle>
            <a:lvl1pPr marL="0" algn="l" defTabSz="914400" rtl="0" eaLnBrk="1" latinLnBrk="0" hangingPunct="1">
              <a:lnSpc>
                <a:spcPct val="110000"/>
              </a:lnSpc>
              <a:defRPr lang="en-US" sz="1600" kern="1200" dirty="0" smtClean="0">
                <a:solidFill>
                  <a:schemeClr val="accent2"/>
                </a:solidFill>
                <a:latin typeface="+mj-lt"/>
                <a:ea typeface="+mn-ea"/>
                <a:cs typeface="Segoe UI Semibold" panose="020B0702040204020203" pitchFamily="34" charset="0"/>
              </a:defRPr>
            </a:lvl1pPr>
          </a:lstStyle>
          <a:p>
            <a:pPr lvl="0">
              <a:lnSpc>
                <a:spcPct val="90000"/>
              </a:lnSpc>
              <a:spcBef>
                <a:spcPct val="0"/>
              </a:spcBef>
            </a:pPr>
            <a:r>
              <a:rPr lang="en-US"/>
              <a:t>Column Title</a:t>
            </a:r>
          </a:p>
        </p:txBody>
      </p:sp>
      <p:sp>
        <p:nvSpPr>
          <p:cNvPr id="46" name="Text Placeholder 9"/>
          <p:cNvSpPr>
            <a:spLocks noGrp="1"/>
          </p:cNvSpPr>
          <p:nvPr>
            <p:ph type="body" sz="quarter" idx="27" hasCustomPrompt="1"/>
          </p:nvPr>
        </p:nvSpPr>
        <p:spPr>
          <a:xfrm>
            <a:off x="3196081" y="4895211"/>
            <a:ext cx="2558897" cy="1246495"/>
          </a:xfrm>
        </p:spPr>
        <p:txBody>
          <a:bodyPr vert="horz" wrap="square" lIns="91440" tIns="45720" rIns="91440" bIns="45720" rtlCol="0">
            <a:spAutoFit/>
          </a:bodyPr>
          <a:lstStyle>
            <a:lvl1pPr>
              <a:defRPr lang="en-US" sz="10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a:t>
            </a:r>
          </a:p>
        </p:txBody>
      </p:sp>
      <p:sp>
        <p:nvSpPr>
          <p:cNvPr id="47" name="Text Placeholder 11"/>
          <p:cNvSpPr>
            <a:spLocks noGrp="1"/>
          </p:cNvSpPr>
          <p:nvPr>
            <p:ph type="body" sz="quarter" idx="28" hasCustomPrompt="1"/>
          </p:nvPr>
        </p:nvSpPr>
        <p:spPr>
          <a:xfrm>
            <a:off x="6179461" y="3737166"/>
            <a:ext cx="2558897" cy="584775"/>
          </a:xfrm>
        </p:spPr>
        <p:txBody>
          <a:bodyPr vert="horz" wrap="square" lIns="91440" tIns="45720" rIns="91440" bIns="45720" rtlCol="0" anchor="ctr">
            <a:spAutoFit/>
          </a:bodyPr>
          <a:lstStyle>
            <a:lvl1pPr algn="ctr">
              <a:defRPr kumimoji="0" lang="en-US" sz="3200" b="0" i="0" u="none" strike="noStrike" kern="1200" cap="none" spc="0" normalizeH="0" baseline="0" dirty="0" smtClean="0">
                <a:ln>
                  <a:noFill/>
                </a:ln>
                <a:solidFill>
                  <a:schemeClr val="accent5"/>
                </a:solidFill>
                <a:effectLst/>
                <a:uLnTx/>
                <a:uFillTx/>
                <a:latin typeface="+mj-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03</a:t>
            </a:r>
          </a:p>
        </p:txBody>
      </p:sp>
      <p:sp>
        <p:nvSpPr>
          <p:cNvPr id="48" name="Text Placeholder 11"/>
          <p:cNvSpPr>
            <a:spLocks noGrp="1"/>
          </p:cNvSpPr>
          <p:nvPr>
            <p:ph type="body" sz="quarter" idx="29" hasCustomPrompt="1"/>
          </p:nvPr>
        </p:nvSpPr>
        <p:spPr>
          <a:xfrm>
            <a:off x="6179461" y="4437760"/>
            <a:ext cx="2558897" cy="313932"/>
          </a:xfrm>
        </p:spPr>
        <p:txBody>
          <a:bodyPr vert="horz" wrap="square" lIns="91440" tIns="45720" rIns="91440" bIns="45720" rtlCol="0" anchor="t">
            <a:spAutoFit/>
          </a:bodyPr>
          <a:lstStyle>
            <a:lvl1pPr marL="0" algn="l" defTabSz="914400" rtl="0" eaLnBrk="1" latinLnBrk="0" hangingPunct="1">
              <a:lnSpc>
                <a:spcPct val="110000"/>
              </a:lnSpc>
              <a:defRPr lang="en-US" sz="1600" kern="1200" dirty="0" smtClean="0">
                <a:solidFill>
                  <a:schemeClr val="accent5"/>
                </a:solidFill>
                <a:latin typeface="+mj-lt"/>
                <a:ea typeface="+mn-ea"/>
                <a:cs typeface="Segoe UI Semibold" panose="020B0702040204020203" pitchFamily="34" charset="0"/>
              </a:defRPr>
            </a:lvl1pPr>
          </a:lstStyle>
          <a:p>
            <a:pPr lvl="0">
              <a:lnSpc>
                <a:spcPct val="90000"/>
              </a:lnSpc>
              <a:spcBef>
                <a:spcPct val="0"/>
              </a:spcBef>
            </a:pPr>
            <a:r>
              <a:rPr lang="en-US"/>
              <a:t>Column Title</a:t>
            </a:r>
          </a:p>
        </p:txBody>
      </p:sp>
      <p:sp>
        <p:nvSpPr>
          <p:cNvPr id="49" name="Text Placeholder 9"/>
          <p:cNvSpPr>
            <a:spLocks noGrp="1"/>
          </p:cNvSpPr>
          <p:nvPr>
            <p:ph type="body" sz="quarter" idx="30" hasCustomPrompt="1"/>
          </p:nvPr>
        </p:nvSpPr>
        <p:spPr>
          <a:xfrm>
            <a:off x="6179461" y="4895211"/>
            <a:ext cx="2558897" cy="1246495"/>
          </a:xfrm>
        </p:spPr>
        <p:txBody>
          <a:bodyPr vert="horz" wrap="square" lIns="91440" tIns="45720" rIns="91440" bIns="45720" rtlCol="0">
            <a:spAutoFit/>
          </a:bodyPr>
          <a:lstStyle>
            <a:lvl1pPr>
              <a:defRPr lang="en-US" sz="10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a:t>
            </a:r>
          </a:p>
        </p:txBody>
      </p:sp>
      <p:sp>
        <p:nvSpPr>
          <p:cNvPr id="50" name="Text Placeholder 11"/>
          <p:cNvSpPr>
            <a:spLocks noGrp="1"/>
          </p:cNvSpPr>
          <p:nvPr>
            <p:ph type="body" sz="quarter" idx="31" hasCustomPrompt="1"/>
          </p:nvPr>
        </p:nvSpPr>
        <p:spPr>
          <a:xfrm>
            <a:off x="9162840" y="3737166"/>
            <a:ext cx="2558897" cy="584775"/>
          </a:xfrm>
        </p:spPr>
        <p:txBody>
          <a:bodyPr vert="horz" wrap="square" lIns="91440" tIns="45720" rIns="91440" bIns="45720" rtlCol="0" anchor="ctr">
            <a:spAutoFit/>
          </a:bodyPr>
          <a:lstStyle>
            <a:lvl1pPr algn="ctr">
              <a:defRPr kumimoji="0" lang="en-US" sz="3200" b="0" i="0" u="none" strike="noStrike" kern="1200" cap="none" spc="0" normalizeH="0" baseline="0" dirty="0" smtClean="0">
                <a:ln>
                  <a:noFill/>
                </a:ln>
                <a:solidFill>
                  <a:schemeClr val="accent4"/>
                </a:solidFill>
                <a:effectLst/>
                <a:uLnTx/>
                <a:uFillTx/>
                <a:latin typeface="+mj-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04</a:t>
            </a:r>
          </a:p>
        </p:txBody>
      </p:sp>
      <p:sp>
        <p:nvSpPr>
          <p:cNvPr id="51" name="Text Placeholder 11"/>
          <p:cNvSpPr>
            <a:spLocks noGrp="1"/>
          </p:cNvSpPr>
          <p:nvPr>
            <p:ph type="body" sz="quarter" idx="32" hasCustomPrompt="1"/>
          </p:nvPr>
        </p:nvSpPr>
        <p:spPr>
          <a:xfrm>
            <a:off x="9162840" y="4437760"/>
            <a:ext cx="2558897" cy="313932"/>
          </a:xfrm>
        </p:spPr>
        <p:txBody>
          <a:bodyPr vert="horz" wrap="square" lIns="91440" tIns="45720" rIns="91440" bIns="45720" rtlCol="0" anchor="t">
            <a:spAutoFit/>
          </a:bodyPr>
          <a:lstStyle>
            <a:lvl1pPr marL="0" algn="l" defTabSz="914400" rtl="0" eaLnBrk="1" latinLnBrk="0" hangingPunct="1">
              <a:lnSpc>
                <a:spcPct val="110000"/>
              </a:lnSpc>
              <a:defRPr lang="en-US" sz="1600" kern="1200" dirty="0" smtClean="0">
                <a:solidFill>
                  <a:schemeClr val="accent4"/>
                </a:solidFill>
                <a:latin typeface="+mj-lt"/>
                <a:ea typeface="+mn-ea"/>
                <a:cs typeface="Segoe UI Semibold" panose="020B0702040204020203" pitchFamily="34" charset="0"/>
              </a:defRPr>
            </a:lvl1pPr>
          </a:lstStyle>
          <a:p>
            <a:pPr lvl="0">
              <a:lnSpc>
                <a:spcPct val="90000"/>
              </a:lnSpc>
              <a:spcBef>
                <a:spcPct val="0"/>
              </a:spcBef>
            </a:pPr>
            <a:r>
              <a:rPr lang="en-US"/>
              <a:t>Column Title</a:t>
            </a:r>
          </a:p>
        </p:txBody>
      </p:sp>
      <p:sp>
        <p:nvSpPr>
          <p:cNvPr id="52" name="Text Placeholder 9"/>
          <p:cNvSpPr>
            <a:spLocks noGrp="1"/>
          </p:cNvSpPr>
          <p:nvPr>
            <p:ph type="body" sz="quarter" idx="33" hasCustomPrompt="1"/>
          </p:nvPr>
        </p:nvSpPr>
        <p:spPr>
          <a:xfrm>
            <a:off x="9162840" y="4895211"/>
            <a:ext cx="2558897" cy="1246495"/>
          </a:xfrm>
        </p:spPr>
        <p:txBody>
          <a:bodyPr vert="horz" wrap="square" lIns="91440" tIns="45720" rIns="91440" bIns="45720" rtlCol="0">
            <a:spAutoFit/>
          </a:bodyPr>
          <a:lstStyle>
            <a:lvl1pPr>
              <a:defRPr lang="en-US" sz="10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a:t>
            </a:r>
          </a:p>
        </p:txBody>
      </p:sp>
    </p:spTree>
    <p:extLst>
      <p:ext uri="{BB962C8B-B14F-4D97-AF65-F5344CB8AC3E}">
        <p14:creationId xmlns:p14="http://schemas.microsoft.com/office/powerpoint/2010/main" val="1956819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ctr"/>
            <a:fld id="{E3957F6D-54C3-4F24-AFC6-DDCB6FE0F9AA}" type="slidenum">
              <a:rPr lang="en-US" smtClean="0"/>
              <a:pPr algn="ctr"/>
              <a:t>‹#›</a:t>
            </a:fld>
            <a:endParaRPr lang="en-US"/>
          </a:p>
        </p:txBody>
      </p:sp>
      <p:sp>
        <p:nvSpPr>
          <p:cNvPr id="8" name="Text Placeholder 7"/>
          <p:cNvSpPr>
            <a:spLocks noGrp="1"/>
          </p:cNvSpPr>
          <p:nvPr>
            <p:ph type="body" sz="quarter" idx="12" hasCustomPrompt="1"/>
          </p:nvPr>
        </p:nvSpPr>
        <p:spPr>
          <a:xfrm>
            <a:off x="5112668" y="1805896"/>
            <a:ext cx="777875" cy="624145"/>
          </a:xfrm>
        </p:spPr>
        <p:txBody>
          <a:bodyPr/>
          <a:lstStyle>
            <a:lvl1pPr algn="ctr">
              <a:defRPr sz="3200" b="1">
                <a:solidFill>
                  <a:schemeClr val="accent1"/>
                </a:solidFill>
              </a:defRPr>
            </a:lvl1pPr>
          </a:lstStyle>
          <a:p>
            <a:pPr lvl="0"/>
            <a:r>
              <a:rPr lang="en-US"/>
              <a:t>01</a:t>
            </a:r>
          </a:p>
        </p:txBody>
      </p:sp>
      <p:sp>
        <p:nvSpPr>
          <p:cNvPr id="9" name="Text Placeholder 7"/>
          <p:cNvSpPr>
            <a:spLocks noGrp="1"/>
          </p:cNvSpPr>
          <p:nvPr>
            <p:ph type="body" sz="quarter" idx="13" hasCustomPrompt="1"/>
          </p:nvPr>
        </p:nvSpPr>
        <p:spPr>
          <a:xfrm>
            <a:off x="6041565" y="1805896"/>
            <a:ext cx="1930001" cy="391517"/>
          </a:xfrm>
        </p:spPr>
        <p:txBody>
          <a:bodyPr/>
          <a:lstStyle>
            <a:lvl1pPr algn="l">
              <a:defRPr sz="1800" b="0">
                <a:solidFill>
                  <a:schemeClr val="accent1"/>
                </a:solidFill>
              </a:defRPr>
            </a:lvl1pPr>
          </a:lstStyle>
          <a:p>
            <a:pPr lvl="0"/>
            <a:r>
              <a:rPr lang="en-US"/>
              <a:t>Section Title</a:t>
            </a:r>
          </a:p>
        </p:txBody>
      </p:sp>
      <p:sp>
        <p:nvSpPr>
          <p:cNvPr id="11" name="Text Placeholder 7"/>
          <p:cNvSpPr>
            <a:spLocks noGrp="1"/>
          </p:cNvSpPr>
          <p:nvPr>
            <p:ph type="body" sz="quarter" idx="15" hasCustomPrompt="1"/>
          </p:nvPr>
        </p:nvSpPr>
        <p:spPr>
          <a:xfrm>
            <a:off x="5112668" y="3353599"/>
            <a:ext cx="777875" cy="624145"/>
          </a:xfrm>
        </p:spPr>
        <p:txBody>
          <a:bodyPr/>
          <a:lstStyle>
            <a:lvl1pPr algn="ctr">
              <a:defRPr sz="3200" b="1">
                <a:solidFill>
                  <a:schemeClr val="accent2"/>
                </a:solidFill>
              </a:defRPr>
            </a:lvl1pPr>
          </a:lstStyle>
          <a:p>
            <a:pPr lvl="0"/>
            <a:r>
              <a:rPr lang="en-US"/>
              <a:t>02</a:t>
            </a:r>
          </a:p>
        </p:txBody>
      </p:sp>
      <p:sp>
        <p:nvSpPr>
          <p:cNvPr id="13" name="Text Placeholder 7"/>
          <p:cNvSpPr>
            <a:spLocks noGrp="1"/>
          </p:cNvSpPr>
          <p:nvPr>
            <p:ph type="body" sz="quarter" idx="17" hasCustomPrompt="1"/>
          </p:nvPr>
        </p:nvSpPr>
        <p:spPr>
          <a:xfrm>
            <a:off x="6041565" y="3374619"/>
            <a:ext cx="1930001" cy="391517"/>
          </a:xfrm>
        </p:spPr>
        <p:txBody>
          <a:bodyPr/>
          <a:lstStyle>
            <a:lvl1pPr algn="l">
              <a:defRPr sz="1800" b="0">
                <a:solidFill>
                  <a:schemeClr val="accent2"/>
                </a:solidFill>
              </a:defRPr>
            </a:lvl1pPr>
          </a:lstStyle>
          <a:p>
            <a:pPr lvl="0"/>
            <a:r>
              <a:rPr lang="en-US"/>
              <a:t>Section Title</a:t>
            </a:r>
          </a:p>
        </p:txBody>
      </p:sp>
      <p:sp>
        <p:nvSpPr>
          <p:cNvPr id="14" name="Text Placeholder 7"/>
          <p:cNvSpPr>
            <a:spLocks noGrp="1"/>
          </p:cNvSpPr>
          <p:nvPr>
            <p:ph type="body" sz="quarter" idx="18" hasCustomPrompt="1"/>
          </p:nvPr>
        </p:nvSpPr>
        <p:spPr>
          <a:xfrm>
            <a:off x="5112668" y="4901301"/>
            <a:ext cx="777875" cy="624145"/>
          </a:xfrm>
        </p:spPr>
        <p:txBody>
          <a:bodyPr/>
          <a:lstStyle>
            <a:lvl1pPr algn="ctr">
              <a:defRPr sz="3200" b="1">
                <a:solidFill>
                  <a:schemeClr val="accent5"/>
                </a:solidFill>
              </a:defRPr>
            </a:lvl1pPr>
          </a:lstStyle>
          <a:p>
            <a:pPr lvl="0"/>
            <a:r>
              <a:rPr lang="en-US"/>
              <a:t>03</a:t>
            </a:r>
          </a:p>
        </p:txBody>
      </p:sp>
      <p:sp>
        <p:nvSpPr>
          <p:cNvPr id="16" name="Text Placeholder 7"/>
          <p:cNvSpPr>
            <a:spLocks noGrp="1"/>
          </p:cNvSpPr>
          <p:nvPr>
            <p:ph type="body" sz="quarter" idx="20" hasCustomPrompt="1"/>
          </p:nvPr>
        </p:nvSpPr>
        <p:spPr>
          <a:xfrm>
            <a:off x="6041565" y="4942685"/>
            <a:ext cx="1930001" cy="391517"/>
          </a:xfrm>
        </p:spPr>
        <p:txBody>
          <a:bodyPr/>
          <a:lstStyle>
            <a:lvl1pPr algn="l">
              <a:defRPr sz="1800" b="0">
                <a:solidFill>
                  <a:schemeClr val="accent5"/>
                </a:solidFill>
              </a:defRPr>
            </a:lvl1pPr>
          </a:lstStyle>
          <a:p>
            <a:pPr lvl="0"/>
            <a:r>
              <a:rPr lang="en-US"/>
              <a:t>Section Title</a:t>
            </a:r>
          </a:p>
        </p:txBody>
      </p:sp>
      <p:sp>
        <p:nvSpPr>
          <p:cNvPr id="17" name="Text Placeholder 7"/>
          <p:cNvSpPr>
            <a:spLocks noGrp="1"/>
          </p:cNvSpPr>
          <p:nvPr>
            <p:ph type="body" sz="quarter" idx="21" hasCustomPrompt="1"/>
          </p:nvPr>
        </p:nvSpPr>
        <p:spPr>
          <a:xfrm>
            <a:off x="8596207" y="1805896"/>
            <a:ext cx="777875" cy="624145"/>
          </a:xfrm>
        </p:spPr>
        <p:txBody>
          <a:bodyPr/>
          <a:lstStyle>
            <a:lvl1pPr algn="ctr">
              <a:defRPr sz="3200" b="1">
                <a:solidFill>
                  <a:schemeClr val="accent4"/>
                </a:solidFill>
              </a:defRPr>
            </a:lvl1pPr>
          </a:lstStyle>
          <a:p>
            <a:pPr lvl="0"/>
            <a:r>
              <a:rPr lang="en-US"/>
              <a:t>04</a:t>
            </a:r>
          </a:p>
        </p:txBody>
      </p:sp>
      <p:sp>
        <p:nvSpPr>
          <p:cNvPr id="18" name="Text Placeholder 7"/>
          <p:cNvSpPr>
            <a:spLocks noGrp="1"/>
          </p:cNvSpPr>
          <p:nvPr>
            <p:ph type="body" sz="quarter" idx="22" hasCustomPrompt="1"/>
          </p:nvPr>
        </p:nvSpPr>
        <p:spPr>
          <a:xfrm>
            <a:off x="9525104" y="1805896"/>
            <a:ext cx="1930001" cy="391517"/>
          </a:xfrm>
        </p:spPr>
        <p:txBody>
          <a:bodyPr/>
          <a:lstStyle>
            <a:lvl1pPr algn="l">
              <a:defRPr sz="1800" b="0">
                <a:solidFill>
                  <a:schemeClr val="accent4"/>
                </a:solidFill>
              </a:defRPr>
            </a:lvl1pPr>
          </a:lstStyle>
          <a:p>
            <a:pPr lvl="0"/>
            <a:r>
              <a:rPr lang="en-US"/>
              <a:t>Section Title</a:t>
            </a:r>
          </a:p>
        </p:txBody>
      </p:sp>
      <p:sp>
        <p:nvSpPr>
          <p:cNvPr id="20" name="Text Placeholder 7"/>
          <p:cNvSpPr>
            <a:spLocks noGrp="1"/>
          </p:cNvSpPr>
          <p:nvPr>
            <p:ph type="body" sz="quarter" idx="24" hasCustomPrompt="1"/>
          </p:nvPr>
        </p:nvSpPr>
        <p:spPr>
          <a:xfrm>
            <a:off x="8596207" y="3353599"/>
            <a:ext cx="777875" cy="624145"/>
          </a:xfrm>
        </p:spPr>
        <p:txBody>
          <a:bodyPr/>
          <a:lstStyle>
            <a:lvl1pPr algn="ctr">
              <a:defRPr sz="3200" b="1">
                <a:solidFill>
                  <a:schemeClr val="accent1"/>
                </a:solidFill>
              </a:defRPr>
            </a:lvl1pPr>
          </a:lstStyle>
          <a:p>
            <a:pPr lvl="0"/>
            <a:r>
              <a:rPr lang="en-US"/>
              <a:t>05</a:t>
            </a:r>
          </a:p>
        </p:txBody>
      </p:sp>
      <p:sp>
        <p:nvSpPr>
          <p:cNvPr id="22" name="Text Placeholder 7"/>
          <p:cNvSpPr>
            <a:spLocks noGrp="1"/>
          </p:cNvSpPr>
          <p:nvPr>
            <p:ph type="body" sz="quarter" idx="26" hasCustomPrompt="1"/>
          </p:nvPr>
        </p:nvSpPr>
        <p:spPr>
          <a:xfrm>
            <a:off x="9525104" y="3374619"/>
            <a:ext cx="1930001" cy="391517"/>
          </a:xfrm>
        </p:spPr>
        <p:txBody>
          <a:bodyPr/>
          <a:lstStyle>
            <a:lvl1pPr algn="l">
              <a:defRPr sz="1800" b="0">
                <a:solidFill>
                  <a:schemeClr val="accent1"/>
                </a:solidFill>
              </a:defRPr>
            </a:lvl1pPr>
          </a:lstStyle>
          <a:p>
            <a:pPr lvl="0"/>
            <a:r>
              <a:rPr lang="en-US"/>
              <a:t>Section Title</a:t>
            </a:r>
          </a:p>
        </p:txBody>
      </p:sp>
      <p:sp>
        <p:nvSpPr>
          <p:cNvPr id="23" name="Text Placeholder 7"/>
          <p:cNvSpPr>
            <a:spLocks noGrp="1"/>
          </p:cNvSpPr>
          <p:nvPr>
            <p:ph type="body" sz="quarter" idx="27" hasCustomPrompt="1"/>
          </p:nvPr>
        </p:nvSpPr>
        <p:spPr>
          <a:xfrm>
            <a:off x="8596207" y="4901301"/>
            <a:ext cx="777875" cy="624145"/>
          </a:xfrm>
        </p:spPr>
        <p:txBody>
          <a:bodyPr/>
          <a:lstStyle>
            <a:lvl1pPr algn="ctr">
              <a:defRPr sz="3200" b="1">
                <a:solidFill>
                  <a:schemeClr val="accent2"/>
                </a:solidFill>
              </a:defRPr>
            </a:lvl1pPr>
          </a:lstStyle>
          <a:p>
            <a:pPr lvl="0"/>
            <a:r>
              <a:rPr lang="en-US"/>
              <a:t>06</a:t>
            </a:r>
          </a:p>
        </p:txBody>
      </p:sp>
      <p:sp>
        <p:nvSpPr>
          <p:cNvPr id="25" name="Text Placeholder 7"/>
          <p:cNvSpPr>
            <a:spLocks noGrp="1"/>
          </p:cNvSpPr>
          <p:nvPr>
            <p:ph type="body" sz="quarter" idx="29" hasCustomPrompt="1"/>
          </p:nvPr>
        </p:nvSpPr>
        <p:spPr>
          <a:xfrm>
            <a:off x="9525104" y="4942685"/>
            <a:ext cx="1930001" cy="391517"/>
          </a:xfrm>
        </p:spPr>
        <p:txBody>
          <a:bodyPr/>
          <a:lstStyle>
            <a:lvl1pPr algn="l">
              <a:defRPr sz="1800" b="0">
                <a:solidFill>
                  <a:schemeClr val="accent2"/>
                </a:solidFill>
              </a:defRPr>
            </a:lvl1pPr>
          </a:lstStyle>
          <a:p>
            <a:pPr lvl="0"/>
            <a:r>
              <a:rPr lang="en-US"/>
              <a:t>Section Title</a:t>
            </a:r>
          </a:p>
        </p:txBody>
      </p:sp>
      <p:sp>
        <p:nvSpPr>
          <p:cNvPr id="32" name="Text Placeholder 9"/>
          <p:cNvSpPr>
            <a:spLocks noGrp="1"/>
          </p:cNvSpPr>
          <p:nvPr>
            <p:ph type="body" sz="quarter" idx="30" hasCustomPrompt="1"/>
          </p:nvPr>
        </p:nvSpPr>
        <p:spPr>
          <a:xfrm>
            <a:off x="6041565" y="2202492"/>
            <a:ext cx="1930001" cy="1015663"/>
          </a:xfrm>
        </p:spPr>
        <p:txBody>
          <a:bodyPr vert="horz" wrap="square" lIns="91440" tIns="45720" rIns="91440" bIns="45720" rtlCol="0">
            <a:spAutoFit/>
          </a:bodyPr>
          <a:lstStyle>
            <a:lvl1pPr>
              <a:defRPr lang="en-US" sz="10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a:t>
            </a:r>
          </a:p>
        </p:txBody>
      </p:sp>
      <p:sp>
        <p:nvSpPr>
          <p:cNvPr id="33" name="Text Placeholder 9"/>
          <p:cNvSpPr>
            <a:spLocks noGrp="1"/>
          </p:cNvSpPr>
          <p:nvPr>
            <p:ph type="body" sz="quarter" idx="31" hasCustomPrompt="1"/>
          </p:nvPr>
        </p:nvSpPr>
        <p:spPr>
          <a:xfrm>
            <a:off x="6041565" y="3766136"/>
            <a:ext cx="1930001" cy="1015663"/>
          </a:xfrm>
        </p:spPr>
        <p:txBody>
          <a:bodyPr vert="horz" wrap="square" lIns="91440" tIns="45720" rIns="91440" bIns="45720" rtlCol="0">
            <a:spAutoFit/>
          </a:bodyPr>
          <a:lstStyle>
            <a:lvl1pPr>
              <a:defRPr lang="en-US" sz="10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a:t>
            </a:r>
          </a:p>
        </p:txBody>
      </p:sp>
      <p:sp>
        <p:nvSpPr>
          <p:cNvPr id="34" name="Text Placeholder 9"/>
          <p:cNvSpPr>
            <a:spLocks noGrp="1"/>
          </p:cNvSpPr>
          <p:nvPr>
            <p:ph type="body" sz="quarter" idx="32" hasCustomPrompt="1"/>
          </p:nvPr>
        </p:nvSpPr>
        <p:spPr>
          <a:xfrm>
            <a:off x="6041565" y="5334202"/>
            <a:ext cx="1930001" cy="1015663"/>
          </a:xfrm>
        </p:spPr>
        <p:txBody>
          <a:bodyPr vert="horz" wrap="square" lIns="91440" tIns="45720" rIns="91440" bIns="45720" rtlCol="0">
            <a:spAutoFit/>
          </a:bodyPr>
          <a:lstStyle>
            <a:lvl1pPr>
              <a:defRPr lang="en-US" sz="10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a:t>
            </a:r>
          </a:p>
        </p:txBody>
      </p:sp>
      <p:sp>
        <p:nvSpPr>
          <p:cNvPr id="35" name="Text Placeholder 9"/>
          <p:cNvSpPr>
            <a:spLocks noGrp="1"/>
          </p:cNvSpPr>
          <p:nvPr>
            <p:ph type="body" sz="quarter" idx="33" hasCustomPrompt="1"/>
          </p:nvPr>
        </p:nvSpPr>
        <p:spPr>
          <a:xfrm>
            <a:off x="9525104" y="2202492"/>
            <a:ext cx="1930001" cy="1015663"/>
          </a:xfrm>
        </p:spPr>
        <p:txBody>
          <a:bodyPr vert="horz" wrap="square" lIns="91440" tIns="45720" rIns="91440" bIns="45720" rtlCol="0">
            <a:spAutoFit/>
          </a:bodyPr>
          <a:lstStyle>
            <a:lvl1pPr>
              <a:defRPr lang="en-US" sz="10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a:t>
            </a:r>
          </a:p>
        </p:txBody>
      </p:sp>
      <p:sp>
        <p:nvSpPr>
          <p:cNvPr id="36" name="Text Placeholder 9"/>
          <p:cNvSpPr>
            <a:spLocks noGrp="1"/>
          </p:cNvSpPr>
          <p:nvPr>
            <p:ph type="body" sz="quarter" idx="34" hasCustomPrompt="1"/>
          </p:nvPr>
        </p:nvSpPr>
        <p:spPr>
          <a:xfrm>
            <a:off x="9525104" y="3766136"/>
            <a:ext cx="1930001" cy="1015663"/>
          </a:xfrm>
        </p:spPr>
        <p:txBody>
          <a:bodyPr vert="horz" wrap="square" lIns="91440" tIns="45720" rIns="91440" bIns="45720" rtlCol="0">
            <a:spAutoFit/>
          </a:bodyPr>
          <a:lstStyle>
            <a:lvl1pPr>
              <a:defRPr lang="en-US" sz="10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a:t>
            </a:r>
          </a:p>
        </p:txBody>
      </p:sp>
      <p:sp>
        <p:nvSpPr>
          <p:cNvPr id="37" name="Text Placeholder 9"/>
          <p:cNvSpPr>
            <a:spLocks noGrp="1"/>
          </p:cNvSpPr>
          <p:nvPr>
            <p:ph type="body" sz="quarter" idx="35" hasCustomPrompt="1"/>
          </p:nvPr>
        </p:nvSpPr>
        <p:spPr>
          <a:xfrm>
            <a:off x="9525104" y="5334202"/>
            <a:ext cx="1930001" cy="1015663"/>
          </a:xfrm>
        </p:spPr>
        <p:txBody>
          <a:bodyPr vert="horz" wrap="square" lIns="91440" tIns="45720" rIns="91440" bIns="45720" rtlCol="0">
            <a:spAutoFit/>
          </a:bodyPr>
          <a:lstStyle>
            <a:lvl1pPr>
              <a:defRPr lang="en-US" sz="10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a:t>
            </a:r>
          </a:p>
        </p:txBody>
      </p:sp>
      <p:grpSp>
        <p:nvGrpSpPr>
          <p:cNvPr id="38" name="Group 37"/>
          <p:cNvGrpSpPr/>
          <p:nvPr userDrawn="1"/>
        </p:nvGrpSpPr>
        <p:grpSpPr>
          <a:xfrm>
            <a:off x="0" y="0"/>
            <a:ext cx="105132" cy="6858000"/>
            <a:chOff x="-1766" y="0"/>
            <a:chExt cx="105132" cy="6858000"/>
          </a:xfrm>
        </p:grpSpPr>
        <p:sp>
          <p:nvSpPr>
            <p:cNvPr id="39" name="Rectangle 38"/>
            <p:cNvSpPr/>
            <p:nvPr userDrawn="1"/>
          </p:nvSpPr>
          <p:spPr>
            <a:xfrm>
              <a:off x="-1766" y="0"/>
              <a:ext cx="105132" cy="1370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1766" y="1360756"/>
              <a:ext cx="105132" cy="1391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1766" y="2728636"/>
              <a:ext cx="105132" cy="139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1766" y="5485916"/>
              <a:ext cx="105132" cy="1372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1766" y="4096438"/>
              <a:ext cx="105132" cy="1399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Picture Placeholder 44"/>
          <p:cNvSpPr>
            <a:spLocks noGrp="1"/>
          </p:cNvSpPr>
          <p:nvPr>
            <p:ph type="pic" sz="quarter" idx="36"/>
          </p:nvPr>
        </p:nvSpPr>
        <p:spPr>
          <a:xfrm>
            <a:off x="105132" y="0"/>
            <a:ext cx="4284306" cy="6858000"/>
          </a:xfrm>
          <a:solidFill>
            <a:schemeClr val="tx2"/>
          </a:solidFill>
        </p:spPr>
        <p:txBody>
          <a:bodyPr/>
          <a:lstStyle/>
          <a:p>
            <a:r>
              <a:rPr lang="en-US"/>
              <a:t>Click icon to add picture</a:t>
            </a:r>
          </a:p>
        </p:txBody>
      </p:sp>
      <p:sp>
        <p:nvSpPr>
          <p:cNvPr id="46" name="Text Placeholder 11"/>
          <p:cNvSpPr>
            <a:spLocks noGrp="1"/>
          </p:cNvSpPr>
          <p:nvPr>
            <p:ph type="body" sz="quarter" idx="37" hasCustomPrompt="1"/>
          </p:nvPr>
        </p:nvSpPr>
        <p:spPr>
          <a:xfrm>
            <a:off x="5112668" y="369053"/>
            <a:ext cx="6342435" cy="230832"/>
          </a:xfrm>
        </p:spPr>
        <p:txBody>
          <a:bodyPr vert="horz" wrap="square" lIns="91440" tIns="45720" rIns="91440" bIns="45720" rtlCol="0" anchor="ctr">
            <a:spAutoFit/>
          </a:bodyPr>
          <a:lstStyle>
            <a:lvl1pPr algn="l">
              <a:defRPr lang="en-US" sz="1000" spc="300" dirty="0" smtClean="0">
                <a:solidFill>
                  <a:schemeClr val="accent1"/>
                </a:solidFill>
                <a:latin typeface="+mj-lt"/>
                <a:ea typeface="+mj-ea"/>
                <a:cs typeface="+mj-cs"/>
              </a:defRPr>
            </a:lvl1pPr>
          </a:lstStyle>
          <a:p>
            <a:pPr lvl="0">
              <a:lnSpc>
                <a:spcPct val="90000"/>
              </a:lnSpc>
              <a:spcBef>
                <a:spcPct val="0"/>
              </a:spcBef>
            </a:pPr>
            <a:r>
              <a:rPr lang="en-US"/>
              <a:t>SECTION</a:t>
            </a:r>
          </a:p>
        </p:txBody>
      </p:sp>
      <p:sp>
        <p:nvSpPr>
          <p:cNvPr id="47" name="Title 6"/>
          <p:cNvSpPr>
            <a:spLocks noGrp="1"/>
          </p:cNvSpPr>
          <p:nvPr>
            <p:ph type="title" hasCustomPrompt="1"/>
          </p:nvPr>
        </p:nvSpPr>
        <p:spPr>
          <a:xfrm>
            <a:off x="5112668" y="613735"/>
            <a:ext cx="6342437" cy="757130"/>
          </a:xfrm>
        </p:spPr>
        <p:txBody>
          <a:bodyPr anchor="t"/>
          <a:lstStyle>
            <a:lvl1pPr>
              <a:defRPr/>
            </a:lvl1pPr>
          </a:lstStyle>
          <a:p>
            <a:r>
              <a:rPr lang="en-US"/>
              <a:t>Contents</a:t>
            </a:r>
          </a:p>
        </p:txBody>
      </p:sp>
    </p:spTree>
    <p:extLst>
      <p:ext uri="{BB962C8B-B14F-4D97-AF65-F5344CB8AC3E}">
        <p14:creationId xmlns:p14="http://schemas.microsoft.com/office/powerpoint/2010/main" val="3312256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31"/>
          </p:nvPr>
        </p:nvSpPr>
        <p:spPr>
          <a:xfrm>
            <a:off x="6106510" y="3394075"/>
            <a:ext cx="6085433" cy="3463925"/>
          </a:xfrm>
          <a:solidFill>
            <a:schemeClr val="tx2"/>
          </a:solidFill>
        </p:spPr>
        <p:txBody>
          <a:bodyPr/>
          <a:lstStyle/>
          <a:p>
            <a:r>
              <a:rPr lang="en-US"/>
              <a:t>Click icon to add picture</a:t>
            </a:r>
          </a:p>
        </p:txBody>
      </p:sp>
      <p:sp>
        <p:nvSpPr>
          <p:cNvPr id="4" name="Rectangle 3"/>
          <p:cNvSpPr/>
          <p:nvPr userDrawn="1"/>
        </p:nvSpPr>
        <p:spPr>
          <a:xfrm>
            <a:off x="-1766" y="0"/>
            <a:ext cx="61082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1766" y="0"/>
            <a:ext cx="105132" cy="6858000"/>
            <a:chOff x="-1766" y="0"/>
            <a:chExt cx="105132" cy="6858000"/>
          </a:xfrm>
        </p:grpSpPr>
        <p:sp>
          <p:nvSpPr>
            <p:cNvPr id="23" name="Rectangle 22"/>
            <p:cNvSpPr/>
            <p:nvPr userDrawn="1"/>
          </p:nvSpPr>
          <p:spPr>
            <a:xfrm>
              <a:off x="-1766" y="0"/>
              <a:ext cx="105132" cy="1370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766" y="1360756"/>
              <a:ext cx="105132" cy="1391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766" y="2728636"/>
              <a:ext cx="105132" cy="139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766" y="5485916"/>
              <a:ext cx="105132" cy="1372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1766" y="4096438"/>
              <a:ext cx="105132" cy="1399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Placeholder 11"/>
          <p:cNvSpPr>
            <a:spLocks noGrp="1"/>
          </p:cNvSpPr>
          <p:nvPr>
            <p:ph type="body" sz="quarter" idx="21" hasCustomPrompt="1"/>
          </p:nvPr>
        </p:nvSpPr>
        <p:spPr>
          <a:xfrm>
            <a:off x="6850407" y="819875"/>
            <a:ext cx="4597637" cy="1754326"/>
          </a:xfrm>
        </p:spPr>
        <p:txBody>
          <a:bodyPr vert="horz" wrap="square" lIns="91440" tIns="45720" rIns="91440" bIns="45720" rtlCol="0" anchor="ctr">
            <a:spAutoFit/>
          </a:bodyPr>
          <a:lstStyle>
            <a:lvl1pPr algn="ctr">
              <a:defRPr lang="en-US" sz="1800" dirty="0" smtClean="0">
                <a:solidFill>
                  <a:schemeClr val="tx1"/>
                </a:solidFill>
              </a:defRPr>
            </a:lvl1pPr>
          </a:lstStyle>
          <a:p>
            <a:pPr lvl="0">
              <a:lnSpc>
                <a:spcPct val="150000"/>
              </a:lnSpc>
            </a:pPr>
            <a:r>
              <a:rPr lang="en-US"/>
              <a:t>Lorem ipsum dolor sit amet, consectetur adipiscing elit, sed do eiusmod tempor incididunt ut labore et dolore magna aliqua. </a:t>
            </a:r>
          </a:p>
        </p:txBody>
      </p:sp>
      <p:sp>
        <p:nvSpPr>
          <p:cNvPr id="29" name="Text Placeholder 11"/>
          <p:cNvSpPr>
            <a:spLocks noGrp="1"/>
          </p:cNvSpPr>
          <p:nvPr>
            <p:ph type="body" sz="quarter" idx="25" hasCustomPrompt="1"/>
          </p:nvPr>
        </p:nvSpPr>
        <p:spPr>
          <a:xfrm>
            <a:off x="1189898" y="3277991"/>
            <a:ext cx="3184727" cy="341632"/>
          </a:xfrm>
        </p:spPr>
        <p:txBody>
          <a:bodyPr vert="horz" wrap="square" lIns="91440" tIns="45720" rIns="91440" bIns="45720" rtlCol="0" anchor="b">
            <a:spAutoFit/>
          </a:bodyPr>
          <a:lstStyle>
            <a:lvl1pPr marL="0" algn="l" defTabSz="914400" rtl="0" eaLnBrk="1" latinLnBrk="0" hangingPunct="1">
              <a:lnSpc>
                <a:spcPct val="110000"/>
              </a:lnSpc>
              <a:defRPr lang="en-US" sz="1800" kern="1200" dirty="0" smtClean="0">
                <a:solidFill>
                  <a:schemeClr val="bg1"/>
                </a:solidFill>
                <a:latin typeface="+mj-lt"/>
                <a:ea typeface="+mn-ea"/>
                <a:cs typeface="Segoe UI Semibold" panose="020B0702040204020203" pitchFamily="34" charset="0"/>
              </a:defRPr>
            </a:lvl1pPr>
          </a:lstStyle>
          <a:p>
            <a:pPr lvl="0">
              <a:lnSpc>
                <a:spcPct val="90000"/>
              </a:lnSpc>
              <a:spcBef>
                <a:spcPct val="0"/>
              </a:spcBef>
            </a:pPr>
            <a:r>
              <a:rPr lang="en-US"/>
              <a:t>Column Title</a:t>
            </a:r>
          </a:p>
        </p:txBody>
      </p:sp>
      <p:sp>
        <p:nvSpPr>
          <p:cNvPr id="30" name="Text Placeholder 11"/>
          <p:cNvSpPr>
            <a:spLocks noGrp="1"/>
          </p:cNvSpPr>
          <p:nvPr>
            <p:ph type="body" sz="quarter" idx="26" hasCustomPrompt="1"/>
          </p:nvPr>
        </p:nvSpPr>
        <p:spPr>
          <a:xfrm>
            <a:off x="1189898" y="2572387"/>
            <a:ext cx="3184727" cy="341632"/>
          </a:xfrm>
        </p:spPr>
        <p:txBody>
          <a:bodyPr vert="horz" wrap="square" lIns="91440" tIns="45720" rIns="91440" bIns="45720" rtlCol="0" anchor="b">
            <a:spAutoFit/>
          </a:bodyPr>
          <a:lstStyle>
            <a:lvl1pPr marL="0" algn="l" defTabSz="914400" rtl="0" eaLnBrk="1" latinLnBrk="0" hangingPunct="1">
              <a:lnSpc>
                <a:spcPct val="110000"/>
              </a:lnSpc>
              <a:defRPr lang="en-US" sz="1800" kern="1200" dirty="0" smtClean="0">
                <a:solidFill>
                  <a:schemeClr val="bg1"/>
                </a:solidFill>
                <a:latin typeface="+mj-lt"/>
                <a:ea typeface="+mn-ea"/>
                <a:cs typeface="Segoe UI Semibold" panose="020B0702040204020203" pitchFamily="34" charset="0"/>
              </a:defRPr>
            </a:lvl1pPr>
          </a:lstStyle>
          <a:p>
            <a:pPr lvl="0">
              <a:lnSpc>
                <a:spcPct val="90000"/>
              </a:lnSpc>
              <a:spcBef>
                <a:spcPct val="0"/>
              </a:spcBef>
            </a:pPr>
            <a:r>
              <a:rPr lang="en-US"/>
              <a:t>Column Title</a:t>
            </a:r>
          </a:p>
        </p:txBody>
      </p:sp>
      <p:sp>
        <p:nvSpPr>
          <p:cNvPr id="31" name="Text Placeholder 11"/>
          <p:cNvSpPr>
            <a:spLocks noGrp="1"/>
          </p:cNvSpPr>
          <p:nvPr>
            <p:ph type="body" sz="quarter" idx="27" hasCustomPrompt="1"/>
          </p:nvPr>
        </p:nvSpPr>
        <p:spPr>
          <a:xfrm>
            <a:off x="1189898" y="1866783"/>
            <a:ext cx="3184727" cy="341632"/>
          </a:xfrm>
        </p:spPr>
        <p:txBody>
          <a:bodyPr vert="horz" wrap="square" lIns="91440" tIns="45720" rIns="91440" bIns="45720" rtlCol="0" anchor="b">
            <a:spAutoFit/>
          </a:bodyPr>
          <a:lstStyle>
            <a:lvl1pPr marL="0" algn="l" defTabSz="914400" rtl="0" eaLnBrk="1" latinLnBrk="0" hangingPunct="1">
              <a:lnSpc>
                <a:spcPct val="110000"/>
              </a:lnSpc>
              <a:defRPr lang="en-US" sz="1800" kern="1200" dirty="0" smtClean="0">
                <a:solidFill>
                  <a:schemeClr val="bg1"/>
                </a:solidFill>
                <a:latin typeface="+mj-lt"/>
                <a:ea typeface="+mn-ea"/>
                <a:cs typeface="Segoe UI Semibold" panose="020B0702040204020203" pitchFamily="34" charset="0"/>
              </a:defRPr>
            </a:lvl1pPr>
          </a:lstStyle>
          <a:p>
            <a:pPr lvl="0">
              <a:lnSpc>
                <a:spcPct val="90000"/>
              </a:lnSpc>
              <a:spcBef>
                <a:spcPct val="0"/>
              </a:spcBef>
            </a:pPr>
            <a:r>
              <a:rPr lang="en-US"/>
              <a:t>Column Title</a:t>
            </a:r>
          </a:p>
        </p:txBody>
      </p:sp>
      <p:sp>
        <p:nvSpPr>
          <p:cNvPr id="32" name="Text Placeholder 11"/>
          <p:cNvSpPr>
            <a:spLocks noGrp="1"/>
          </p:cNvSpPr>
          <p:nvPr>
            <p:ph type="body" sz="quarter" idx="28" hasCustomPrompt="1"/>
          </p:nvPr>
        </p:nvSpPr>
        <p:spPr>
          <a:xfrm>
            <a:off x="1189898" y="3983595"/>
            <a:ext cx="3184727" cy="341632"/>
          </a:xfrm>
        </p:spPr>
        <p:txBody>
          <a:bodyPr vert="horz" wrap="square" lIns="91440" tIns="45720" rIns="91440" bIns="45720" rtlCol="0" anchor="b">
            <a:spAutoFit/>
          </a:bodyPr>
          <a:lstStyle>
            <a:lvl1pPr marL="0" algn="l" defTabSz="914400" rtl="0" eaLnBrk="1" latinLnBrk="0" hangingPunct="1">
              <a:lnSpc>
                <a:spcPct val="110000"/>
              </a:lnSpc>
              <a:defRPr lang="en-US" sz="1800" kern="1200" dirty="0" smtClean="0">
                <a:solidFill>
                  <a:schemeClr val="bg1"/>
                </a:solidFill>
                <a:latin typeface="+mj-lt"/>
                <a:ea typeface="+mn-ea"/>
                <a:cs typeface="Segoe UI Semibold" panose="020B0702040204020203" pitchFamily="34" charset="0"/>
              </a:defRPr>
            </a:lvl1pPr>
          </a:lstStyle>
          <a:p>
            <a:pPr lvl="0">
              <a:lnSpc>
                <a:spcPct val="90000"/>
              </a:lnSpc>
              <a:spcBef>
                <a:spcPct val="0"/>
              </a:spcBef>
            </a:pPr>
            <a:r>
              <a:rPr lang="en-US"/>
              <a:t>Column Title</a:t>
            </a:r>
          </a:p>
        </p:txBody>
      </p:sp>
      <p:sp>
        <p:nvSpPr>
          <p:cNvPr id="35" name="Text Placeholder 11"/>
          <p:cNvSpPr>
            <a:spLocks noGrp="1"/>
          </p:cNvSpPr>
          <p:nvPr>
            <p:ph type="body" sz="quarter" idx="29" hasCustomPrompt="1"/>
          </p:nvPr>
        </p:nvSpPr>
        <p:spPr>
          <a:xfrm>
            <a:off x="1189898" y="4689199"/>
            <a:ext cx="3184727" cy="341632"/>
          </a:xfrm>
        </p:spPr>
        <p:txBody>
          <a:bodyPr vert="horz" wrap="square" lIns="91440" tIns="45720" rIns="91440" bIns="45720" rtlCol="0" anchor="b">
            <a:spAutoFit/>
          </a:bodyPr>
          <a:lstStyle>
            <a:lvl1pPr marL="0" algn="l" defTabSz="914400" rtl="0" eaLnBrk="1" latinLnBrk="0" hangingPunct="1">
              <a:lnSpc>
                <a:spcPct val="110000"/>
              </a:lnSpc>
              <a:defRPr lang="en-US" sz="1800" kern="1200" dirty="0" smtClean="0">
                <a:solidFill>
                  <a:schemeClr val="bg1"/>
                </a:solidFill>
                <a:latin typeface="+mj-lt"/>
                <a:ea typeface="+mn-ea"/>
                <a:cs typeface="Segoe UI Semibold" panose="020B0702040204020203" pitchFamily="34" charset="0"/>
              </a:defRPr>
            </a:lvl1pPr>
          </a:lstStyle>
          <a:p>
            <a:pPr lvl="0">
              <a:lnSpc>
                <a:spcPct val="90000"/>
              </a:lnSpc>
              <a:spcBef>
                <a:spcPct val="0"/>
              </a:spcBef>
            </a:pPr>
            <a:r>
              <a:rPr lang="en-US"/>
              <a:t>Column Title</a:t>
            </a:r>
          </a:p>
        </p:txBody>
      </p:sp>
      <p:sp>
        <p:nvSpPr>
          <p:cNvPr id="37" name="Text Placeholder 11"/>
          <p:cNvSpPr>
            <a:spLocks noGrp="1"/>
          </p:cNvSpPr>
          <p:nvPr>
            <p:ph type="body" sz="quarter" idx="30" hasCustomPrompt="1"/>
          </p:nvPr>
        </p:nvSpPr>
        <p:spPr>
          <a:xfrm>
            <a:off x="1189898" y="5394804"/>
            <a:ext cx="3184727" cy="341632"/>
          </a:xfrm>
        </p:spPr>
        <p:txBody>
          <a:bodyPr vert="horz" wrap="square" lIns="91440" tIns="45720" rIns="91440" bIns="45720" rtlCol="0" anchor="b">
            <a:spAutoFit/>
          </a:bodyPr>
          <a:lstStyle>
            <a:lvl1pPr marL="0" algn="l" defTabSz="914400" rtl="0" eaLnBrk="1" latinLnBrk="0" hangingPunct="1">
              <a:lnSpc>
                <a:spcPct val="110000"/>
              </a:lnSpc>
              <a:defRPr lang="en-US" sz="1800" kern="1200" dirty="0" smtClean="0">
                <a:solidFill>
                  <a:schemeClr val="bg1"/>
                </a:solidFill>
                <a:latin typeface="+mj-lt"/>
                <a:ea typeface="+mn-ea"/>
                <a:cs typeface="Segoe UI Semibold" panose="020B0702040204020203" pitchFamily="34" charset="0"/>
              </a:defRPr>
            </a:lvl1pPr>
          </a:lstStyle>
          <a:p>
            <a:pPr lvl="0">
              <a:lnSpc>
                <a:spcPct val="90000"/>
              </a:lnSpc>
              <a:spcBef>
                <a:spcPct val="0"/>
              </a:spcBef>
            </a:pPr>
            <a:r>
              <a:rPr lang="en-US"/>
              <a:t>Column Title</a:t>
            </a:r>
          </a:p>
        </p:txBody>
      </p:sp>
      <p:sp>
        <p:nvSpPr>
          <p:cNvPr id="8" name="Title 7"/>
          <p:cNvSpPr>
            <a:spLocks noGrp="1"/>
          </p:cNvSpPr>
          <p:nvPr>
            <p:ph type="title" hasCustomPrompt="1"/>
          </p:nvPr>
        </p:nvSpPr>
        <p:spPr>
          <a:xfrm>
            <a:off x="914400" y="911879"/>
            <a:ext cx="3460225" cy="590931"/>
          </a:xfrm>
        </p:spPr>
        <p:txBody>
          <a:bodyPr/>
          <a:lstStyle>
            <a:lvl1pPr>
              <a:defRPr sz="3600">
                <a:solidFill>
                  <a:schemeClr val="bg1"/>
                </a:solidFill>
              </a:defRPr>
            </a:lvl1pPr>
          </a:lstStyle>
          <a:p>
            <a:r>
              <a:rPr lang="en-US"/>
              <a:t>Agenda</a:t>
            </a:r>
          </a:p>
        </p:txBody>
      </p:sp>
      <p:sp>
        <p:nvSpPr>
          <p:cNvPr id="19" name="TextBox 18"/>
          <p:cNvSpPr txBox="1"/>
          <p:nvPr userDrawn="1"/>
        </p:nvSpPr>
        <p:spPr>
          <a:xfrm>
            <a:off x="11546527" y="174132"/>
            <a:ext cx="422695" cy="246221"/>
          </a:xfrm>
          <a:prstGeom prst="rect">
            <a:avLst/>
          </a:prstGeom>
          <a:noFill/>
        </p:spPr>
        <p:txBody>
          <a:bodyPr wrap="none" rtlCol="0">
            <a:noAutofit/>
          </a:bodyPr>
          <a:lstStyle>
            <a:defPPr>
              <a:defRPr lang="en-US"/>
            </a:defPPr>
            <a:lvl1pPr algn="ctr">
              <a:defRPr lang="en-US" sz="1000" smtClean="0">
                <a:solidFill>
                  <a:schemeClr val="tx2"/>
                </a:solidFill>
              </a:defRPr>
            </a:lvl1pPr>
          </a:lstStyle>
          <a:p>
            <a:pPr lvl="0"/>
            <a:fld id="{ECFF1260-A225-4F4E-A6A8-828AD270919A}" type="slidenum">
              <a:rPr lang="en-US" smtClean="0"/>
              <a:t>‹#›</a:t>
            </a:fld>
            <a:endParaRPr lang="en-US"/>
          </a:p>
        </p:txBody>
      </p:sp>
    </p:spTree>
    <p:extLst>
      <p:ext uri="{BB962C8B-B14F-4D97-AF65-F5344CB8AC3E}">
        <p14:creationId xmlns:p14="http://schemas.microsoft.com/office/powerpoint/2010/main" val="2850811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a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9102" y="2295739"/>
            <a:ext cx="9605190" cy="867930"/>
          </a:xfrm>
        </p:spPr>
        <p:txBody>
          <a:bodyPr anchor="ctr"/>
          <a:lstStyle>
            <a:lvl1pPr>
              <a:defRPr sz="5600" b="1">
                <a:solidFill>
                  <a:schemeClr val="bg1"/>
                </a:solidFill>
              </a:defRPr>
            </a:lvl1pPr>
          </a:lstStyle>
          <a:p>
            <a:r>
              <a:rPr lang="en-US"/>
              <a:t>Insert quotation here</a:t>
            </a:r>
          </a:p>
        </p:txBody>
      </p:sp>
      <p:sp>
        <p:nvSpPr>
          <p:cNvPr id="5" name="Text Placeholder 4"/>
          <p:cNvSpPr>
            <a:spLocks noGrp="1"/>
          </p:cNvSpPr>
          <p:nvPr>
            <p:ph type="body" sz="quarter" idx="11" hasCustomPrompt="1"/>
          </p:nvPr>
        </p:nvSpPr>
        <p:spPr>
          <a:xfrm>
            <a:off x="1335089" y="4581963"/>
            <a:ext cx="2995174" cy="867930"/>
          </a:xfrm>
        </p:spPr>
        <p:txBody>
          <a:bodyPr/>
          <a:lstStyle>
            <a:lvl1pPr>
              <a:defRPr kumimoji="0" lang="en-US" sz="1400" b="0" i="0" u="none" strike="noStrike" kern="1200" cap="none" spc="0" normalizeH="0" baseline="0" dirty="0" smtClean="0">
                <a:ln>
                  <a:noFill/>
                </a:ln>
                <a:solidFill>
                  <a:prstClr val="white"/>
                </a:solidFill>
                <a:effectLst/>
                <a:uLnTx/>
                <a:uFillTx/>
                <a:latin typeface="+mn-lt"/>
                <a:ea typeface="+mn-ea"/>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endParaRPr lang="en-US"/>
          </a:p>
        </p:txBody>
      </p:sp>
      <p:sp>
        <p:nvSpPr>
          <p:cNvPr id="6" name="Text Placeholder 4"/>
          <p:cNvSpPr>
            <a:spLocks noGrp="1"/>
          </p:cNvSpPr>
          <p:nvPr>
            <p:ph type="body" sz="quarter" idx="12" hasCustomPrompt="1"/>
          </p:nvPr>
        </p:nvSpPr>
        <p:spPr>
          <a:xfrm>
            <a:off x="4622103" y="4581963"/>
            <a:ext cx="2995174" cy="867930"/>
          </a:xfrm>
        </p:spPr>
        <p:txBody>
          <a:bodyPr/>
          <a:lstStyle>
            <a:lvl1pPr>
              <a:defRPr kumimoji="0" lang="en-US" sz="1400" b="0" i="0" u="none" strike="noStrike" kern="1200" cap="none" spc="0" normalizeH="0" baseline="0" dirty="0" smtClean="0">
                <a:ln>
                  <a:noFill/>
                </a:ln>
                <a:solidFill>
                  <a:prstClr val="white"/>
                </a:solidFill>
                <a:effectLst/>
                <a:uLnTx/>
                <a:uFillTx/>
                <a:latin typeface="+mn-lt"/>
                <a:ea typeface="+mn-ea"/>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endParaRPr lang="en-US"/>
          </a:p>
        </p:txBody>
      </p:sp>
      <p:sp>
        <p:nvSpPr>
          <p:cNvPr id="7" name="Text Placeholder 4"/>
          <p:cNvSpPr>
            <a:spLocks noGrp="1"/>
          </p:cNvSpPr>
          <p:nvPr>
            <p:ph type="body" sz="quarter" idx="13" hasCustomPrompt="1"/>
          </p:nvPr>
        </p:nvSpPr>
        <p:spPr>
          <a:xfrm>
            <a:off x="7909118" y="4581963"/>
            <a:ext cx="2995174" cy="867930"/>
          </a:xfrm>
        </p:spPr>
        <p:txBody>
          <a:bodyPr/>
          <a:lstStyle>
            <a:lvl1pPr>
              <a:defRPr kumimoji="0" lang="en-US" sz="1400" b="0" i="0" u="none" strike="noStrike" kern="1200" cap="none" spc="0" normalizeH="0" baseline="0" dirty="0" smtClean="0">
                <a:ln>
                  <a:noFill/>
                </a:ln>
                <a:solidFill>
                  <a:prstClr val="white"/>
                </a:solidFill>
                <a:effectLst/>
                <a:uLnTx/>
                <a:uFillTx/>
                <a:latin typeface="+mn-lt"/>
                <a:ea typeface="+mn-ea"/>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endParaRPr lang="en-US"/>
          </a:p>
        </p:txBody>
      </p:sp>
      <p:grpSp>
        <p:nvGrpSpPr>
          <p:cNvPr id="8" name="Group 7"/>
          <p:cNvGrpSpPr/>
          <p:nvPr userDrawn="1"/>
        </p:nvGrpSpPr>
        <p:grpSpPr>
          <a:xfrm>
            <a:off x="-1766" y="0"/>
            <a:ext cx="105132" cy="6858000"/>
            <a:chOff x="-1766" y="0"/>
            <a:chExt cx="105132" cy="6858000"/>
          </a:xfrm>
        </p:grpSpPr>
        <p:sp>
          <p:nvSpPr>
            <p:cNvPr id="9" name="Rectangle 8"/>
            <p:cNvSpPr/>
            <p:nvPr userDrawn="1"/>
          </p:nvSpPr>
          <p:spPr>
            <a:xfrm>
              <a:off x="-1766" y="0"/>
              <a:ext cx="105132" cy="1370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766" y="1360756"/>
              <a:ext cx="105132" cy="1391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766" y="2728636"/>
              <a:ext cx="105132" cy="139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766" y="5485916"/>
              <a:ext cx="105132" cy="1372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766" y="4096438"/>
              <a:ext cx="105132" cy="1399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userDrawn="1"/>
        </p:nvSpPr>
        <p:spPr>
          <a:xfrm>
            <a:off x="11546527" y="6473848"/>
            <a:ext cx="422695" cy="246221"/>
          </a:xfrm>
          <a:prstGeom prst="rect">
            <a:avLst/>
          </a:prstGeom>
          <a:noFill/>
        </p:spPr>
        <p:txBody>
          <a:bodyPr wrap="none" rtlCol="0">
            <a:noAutofit/>
          </a:bodyPr>
          <a:lstStyle>
            <a:defPPr>
              <a:defRPr lang="en-US"/>
            </a:defPPr>
            <a:lvl1pPr algn="ctr">
              <a:defRPr lang="en-US" sz="1000" smtClean="0">
                <a:solidFill>
                  <a:schemeClr val="tx2"/>
                </a:solidFill>
              </a:defRPr>
            </a:lvl1pPr>
          </a:lstStyle>
          <a:p>
            <a:pPr lvl="0"/>
            <a:fld id="{ECFF1260-A225-4F4E-A6A8-828AD270919A}" type="slidenum">
              <a:rPr lang="en-US" smtClean="0">
                <a:solidFill>
                  <a:schemeClr val="bg1"/>
                </a:solidFill>
              </a:rPr>
              <a:t>‹#›</a:t>
            </a:fld>
            <a:endParaRPr lang="en-US">
              <a:solidFill>
                <a:schemeClr val="bg1"/>
              </a:solidFill>
            </a:endParaRPr>
          </a:p>
        </p:txBody>
      </p:sp>
    </p:spTree>
    <p:extLst>
      <p:ext uri="{BB962C8B-B14F-4D97-AF65-F5344CB8AC3E}">
        <p14:creationId xmlns:p14="http://schemas.microsoft.com/office/powerpoint/2010/main" val="483772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ation Pic">
    <p:bg>
      <p:bgPr>
        <a:solidFill>
          <a:schemeClr val="bg1"/>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798513" y="777875"/>
            <a:ext cx="8461101" cy="5413375"/>
          </a:xfrm>
          <a:solidFill>
            <a:schemeClr val="tx2"/>
          </a:solidFill>
        </p:spPr>
        <p:txBody>
          <a:bodyPr/>
          <a:lstStyle/>
          <a:p>
            <a:r>
              <a:rPr lang="en-US"/>
              <a:t>Click icon to add picture</a:t>
            </a:r>
          </a:p>
        </p:txBody>
      </p:sp>
      <p:sp>
        <p:nvSpPr>
          <p:cNvPr id="2" name="Title 1"/>
          <p:cNvSpPr>
            <a:spLocks noGrp="1"/>
          </p:cNvSpPr>
          <p:nvPr>
            <p:ph type="title" hasCustomPrompt="1"/>
          </p:nvPr>
        </p:nvSpPr>
        <p:spPr>
          <a:xfrm>
            <a:off x="8430603" y="1931632"/>
            <a:ext cx="3376271" cy="3105859"/>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274320" rIns="365760" bIns="274320" numCol="1" spcCol="0" rtlCol="0" fromWordArt="0" anchor="ctr" anchorCtr="0" forceAA="0" compatLnSpc="1">
            <a:prstTxWarp prst="textNoShape">
              <a:avLst/>
            </a:prstTxWarp>
            <a:noAutofit/>
          </a:bodyPr>
          <a:lstStyle>
            <a:lvl1pPr>
              <a:defRPr lang="en-US" sz="2400" dirty="0">
                <a:solidFill>
                  <a:schemeClr val="bg1"/>
                </a:solidFill>
                <a:latin typeface="+mj-lt"/>
                <a:ea typeface="+mn-ea"/>
                <a:cs typeface="Segoe UI Semibold" panose="020B0702040204020203" pitchFamily="34" charset="0"/>
              </a:defRPr>
            </a:lvl1pPr>
          </a:lstStyle>
          <a:p>
            <a:pPr marL="0" lvl="0">
              <a:lnSpc>
                <a:spcPct val="120000"/>
              </a:lnSpc>
            </a:pPr>
            <a:r>
              <a:rPr lang="en-US"/>
              <a:t>Insert quotation here</a:t>
            </a:r>
          </a:p>
        </p:txBody>
      </p:sp>
      <p:grpSp>
        <p:nvGrpSpPr>
          <p:cNvPr id="8" name="Group 7"/>
          <p:cNvGrpSpPr/>
          <p:nvPr userDrawn="1"/>
        </p:nvGrpSpPr>
        <p:grpSpPr>
          <a:xfrm>
            <a:off x="-1766" y="0"/>
            <a:ext cx="105132" cy="6858000"/>
            <a:chOff x="-1766" y="0"/>
            <a:chExt cx="105132" cy="6858000"/>
          </a:xfrm>
        </p:grpSpPr>
        <p:sp>
          <p:nvSpPr>
            <p:cNvPr id="9" name="Rectangle 8"/>
            <p:cNvSpPr/>
            <p:nvPr userDrawn="1"/>
          </p:nvSpPr>
          <p:spPr>
            <a:xfrm>
              <a:off x="-1766" y="0"/>
              <a:ext cx="105132" cy="1370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766" y="1360756"/>
              <a:ext cx="105132" cy="1391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766" y="2728636"/>
              <a:ext cx="105132" cy="139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766" y="5485916"/>
              <a:ext cx="105132" cy="1372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766" y="4096438"/>
              <a:ext cx="105132" cy="1399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userDrawn="1"/>
        </p:nvSpPr>
        <p:spPr>
          <a:xfrm>
            <a:off x="11546527" y="6473848"/>
            <a:ext cx="422695" cy="246221"/>
          </a:xfrm>
          <a:prstGeom prst="rect">
            <a:avLst/>
          </a:prstGeom>
          <a:noFill/>
        </p:spPr>
        <p:txBody>
          <a:bodyPr wrap="none" rtlCol="0">
            <a:noAutofit/>
          </a:bodyPr>
          <a:lstStyle>
            <a:defPPr>
              <a:defRPr lang="en-US"/>
            </a:defPPr>
            <a:lvl1pPr algn="ctr">
              <a:defRPr lang="en-US" sz="1000" smtClean="0">
                <a:solidFill>
                  <a:schemeClr val="tx2"/>
                </a:solidFill>
              </a:defRPr>
            </a:lvl1pPr>
          </a:lstStyle>
          <a:p>
            <a:pPr lvl="0"/>
            <a:fld id="{ECFF1260-A225-4F4E-A6A8-828AD270919A}" type="slidenum">
              <a:rPr lang="en-US" smtClean="0"/>
              <a:t>‹#›</a:t>
            </a:fld>
            <a:endParaRPr lang="en-US"/>
          </a:p>
        </p:txBody>
      </p:sp>
    </p:spTree>
    <p:extLst>
      <p:ext uri="{BB962C8B-B14F-4D97-AF65-F5344CB8AC3E}">
        <p14:creationId xmlns:p14="http://schemas.microsoft.com/office/powerpoint/2010/main" val="2601970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x2 Gri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7785" y="1132802"/>
            <a:ext cx="4204258" cy="1421928"/>
          </a:xfrm>
        </p:spPr>
        <p:txBody>
          <a:bodyPr anchor="t"/>
          <a:lstStyle>
            <a:lvl1pPr algn="ctr" defTabSz="914400" rtl="0" eaLnBrk="1" latinLnBrk="0" hangingPunct="1">
              <a:lnSpc>
                <a:spcPct val="90000"/>
              </a:lnSpc>
              <a:spcBef>
                <a:spcPct val="0"/>
              </a:spcBef>
              <a:buNone/>
              <a:defRPr lang="en-US" sz="4800" b="0" kern="1200" spc="200" baseline="0" dirty="0">
                <a:solidFill>
                  <a:schemeClr val="tx1"/>
                </a:solidFill>
                <a:latin typeface="Arial" panose="020B0604020202020204" pitchFamily="34" charset="0"/>
                <a:ea typeface="+mj-ea"/>
                <a:cs typeface="Arial" panose="020B0604020202020204" pitchFamily="34" charset="0"/>
              </a:defRPr>
            </a:lvl1pPr>
          </a:lstStyle>
          <a:p>
            <a:r>
              <a:rPr lang="en-US"/>
              <a:t>2 PICTURE SLIDE</a:t>
            </a:r>
          </a:p>
        </p:txBody>
      </p:sp>
      <p:sp>
        <p:nvSpPr>
          <p:cNvPr id="6" name="Picture Placeholder 5"/>
          <p:cNvSpPr>
            <a:spLocks noGrp="1"/>
          </p:cNvSpPr>
          <p:nvPr>
            <p:ph type="pic" sz="quarter" idx="10"/>
          </p:nvPr>
        </p:nvSpPr>
        <p:spPr>
          <a:xfrm>
            <a:off x="6105525" y="0"/>
            <a:ext cx="6086475" cy="3429000"/>
          </a:xfrm>
          <a:solidFill>
            <a:schemeClr val="tx2"/>
          </a:solidFill>
        </p:spPr>
        <p:txBody>
          <a:bodyPr/>
          <a:lstStyle/>
          <a:p>
            <a:r>
              <a:rPr lang="en-US"/>
              <a:t>Click icon to add picture</a:t>
            </a:r>
          </a:p>
        </p:txBody>
      </p:sp>
      <p:sp>
        <p:nvSpPr>
          <p:cNvPr id="8" name="Picture Placeholder 5"/>
          <p:cNvSpPr>
            <a:spLocks noGrp="1"/>
          </p:cNvSpPr>
          <p:nvPr>
            <p:ph type="pic" sz="quarter" idx="16"/>
          </p:nvPr>
        </p:nvSpPr>
        <p:spPr>
          <a:xfrm>
            <a:off x="105132" y="3429000"/>
            <a:ext cx="6000393" cy="3429000"/>
          </a:xfrm>
          <a:solidFill>
            <a:schemeClr val="tx2"/>
          </a:solidFill>
        </p:spPr>
        <p:txBody>
          <a:bodyPr/>
          <a:lstStyle/>
          <a:p>
            <a:r>
              <a:rPr lang="en-US"/>
              <a:t>Click icon to add picture</a:t>
            </a:r>
          </a:p>
        </p:txBody>
      </p:sp>
      <p:sp>
        <p:nvSpPr>
          <p:cNvPr id="9" name="Text Placeholder 9"/>
          <p:cNvSpPr>
            <a:spLocks noGrp="1"/>
          </p:cNvSpPr>
          <p:nvPr>
            <p:ph type="body" sz="quarter" idx="12" hasCustomPrompt="1"/>
          </p:nvPr>
        </p:nvSpPr>
        <p:spPr>
          <a:xfrm>
            <a:off x="6727031" y="4451003"/>
            <a:ext cx="4843462" cy="1384995"/>
          </a:xfrm>
        </p:spPr>
        <p:txBody>
          <a:bodyPr vert="horz" lIns="91440" tIns="45720" rIns="91440" bIns="45720" rtlCol="0" anchor="ctr">
            <a:spAutoFit/>
          </a:bodyPr>
          <a:lstStyle>
            <a:lvl1pPr>
              <a:defRPr lang="en-US" dirty="0" smtClean="0">
                <a:solidFill>
                  <a:schemeClr val="tx1"/>
                </a:solidFill>
              </a:defRPr>
            </a:lvl1pPr>
            <a:lvl2pPr>
              <a:defRPr lang="en-US" dirty="0" smtClean="0"/>
            </a:lvl2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p:txBody>
      </p:sp>
      <p:grpSp>
        <p:nvGrpSpPr>
          <p:cNvPr id="19" name="Group 18"/>
          <p:cNvGrpSpPr/>
          <p:nvPr userDrawn="1"/>
        </p:nvGrpSpPr>
        <p:grpSpPr>
          <a:xfrm>
            <a:off x="0" y="0"/>
            <a:ext cx="105132" cy="6858000"/>
            <a:chOff x="-1766" y="0"/>
            <a:chExt cx="105132" cy="6858000"/>
          </a:xfrm>
        </p:grpSpPr>
        <p:sp>
          <p:nvSpPr>
            <p:cNvPr id="20" name="Rectangle 19"/>
            <p:cNvSpPr/>
            <p:nvPr userDrawn="1"/>
          </p:nvSpPr>
          <p:spPr>
            <a:xfrm>
              <a:off x="-1766" y="0"/>
              <a:ext cx="105132" cy="1370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766" y="1360756"/>
              <a:ext cx="105132" cy="1391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1766" y="2728636"/>
              <a:ext cx="105132" cy="139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1766" y="5485916"/>
              <a:ext cx="105132" cy="1372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766" y="4096438"/>
              <a:ext cx="105132" cy="1399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4"/>
          <p:cNvSpPr>
            <a:spLocks noGrp="1"/>
          </p:cNvSpPr>
          <p:nvPr>
            <p:ph type="body" sz="quarter" idx="18" hasCustomPrompt="1"/>
          </p:nvPr>
        </p:nvSpPr>
        <p:spPr>
          <a:xfrm>
            <a:off x="957263" y="841055"/>
            <a:ext cx="4205287" cy="258532"/>
          </a:xfrm>
        </p:spPr>
        <p:txBody>
          <a:bodyPr/>
          <a:lstStyle>
            <a:lvl1pPr algn="ctr">
              <a:defRPr sz="1000" cap="all" spc="300" baseline="0">
                <a:solidFill>
                  <a:schemeClr val="accent1"/>
                </a:solidFill>
              </a:defRPr>
            </a:lvl1pPr>
          </a:lstStyle>
          <a:p>
            <a:pPr lvl="0"/>
            <a:r>
              <a:rPr lang="en-US"/>
              <a:t>SUBTITLE</a:t>
            </a:r>
          </a:p>
        </p:txBody>
      </p:sp>
      <p:sp>
        <p:nvSpPr>
          <p:cNvPr id="14" name="TextBox 13"/>
          <p:cNvSpPr txBox="1"/>
          <p:nvPr userDrawn="1"/>
        </p:nvSpPr>
        <p:spPr>
          <a:xfrm>
            <a:off x="11546527" y="6473848"/>
            <a:ext cx="422695" cy="246221"/>
          </a:xfrm>
          <a:prstGeom prst="rect">
            <a:avLst/>
          </a:prstGeom>
          <a:noFill/>
        </p:spPr>
        <p:txBody>
          <a:bodyPr wrap="none" rtlCol="0">
            <a:noAutofit/>
          </a:bodyPr>
          <a:lstStyle>
            <a:defPPr>
              <a:defRPr lang="en-US"/>
            </a:defPPr>
            <a:lvl1pPr algn="ctr">
              <a:defRPr lang="en-US" sz="1000" smtClean="0">
                <a:solidFill>
                  <a:schemeClr val="tx2"/>
                </a:solidFill>
              </a:defRPr>
            </a:lvl1pPr>
          </a:lstStyle>
          <a:p>
            <a:pPr lvl="0"/>
            <a:fld id="{ECFF1260-A225-4F4E-A6A8-828AD270919A}" type="slidenum">
              <a:rPr lang="en-US" smtClean="0"/>
              <a:t>‹#›</a:t>
            </a:fld>
            <a:endParaRPr lang="en-US"/>
          </a:p>
        </p:txBody>
      </p:sp>
    </p:spTree>
    <p:extLst>
      <p:ext uri="{BB962C8B-B14F-4D97-AF65-F5344CB8AC3E}">
        <p14:creationId xmlns:p14="http://schemas.microsoft.com/office/powerpoint/2010/main" val="4227328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x3 Grid">
    <p:bg>
      <p:bgPr>
        <a:solidFill>
          <a:schemeClr val="bg1"/>
        </a:solidFill>
        <a:effectLst/>
      </p:bgPr>
    </p:bg>
    <p:spTree>
      <p:nvGrpSpPr>
        <p:cNvPr id="1" name=""/>
        <p:cNvGrpSpPr/>
        <p:nvPr/>
      </p:nvGrpSpPr>
      <p:grpSpPr>
        <a:xfrm>
          <a:off x="0" y="0"/>
          <a:ext cx="0" cy="0"/>
          <a:chOff x="0" y="0"/>
          <a:chExt cx="0" cy="0"/>
        </a:xfrm>
      </p:grpSpPr>
      <p:sp>
        <p:nvSpPr>
          <p:cNvPr id="34" name="Text Placeholder 9"/>
          <p:cNvSpPr>
            <a:spLocks noGrp="1"/>
          </p:cNvSpPr>
          <p:nvPr>
            <p:ph type="body" sz="quarter" idx="27" hasCustomPrompt="1"/>
          </p:nvPr>
        </p:nvSpPr>
        <p:spPr>
          <a:xfrm>
            <a:off x="8621899" y="4468600"/>
            <a:ext cx="3111244" cy="1754326"/>
          </a:xfrm>
        </p:spPr>
        <p:txBody>
          <a:bodyPr vert="horz" wrap="square" lIns="91440" tIns="45720" rIns="91440" bIns="45720" rtlCol="0">
            <a:spAutoFit/>
          </a:bodyPr>
          <a:lstStyle>
            <a:lvl1pPr algn="ctr">
              <a:defRPr lang="en-US" sz="12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p:txBody>
      </p:sp>
      <p:sp>
        <p:nvSpPr>
          <p:cNvPr id="10" name="Picture Placeholder 9"/>
          <p:cNvSpPr>
            <a:spLocks noGrp="1"/>
          </p:cNvSpPr>
          <p:nvPr>
            <p:ph type="pic" sz="quarter" idx="18"/>
          </p:nvPr>
        </p:nvSpPr>
        <p:spPr>
          <a:xfrm>
            <a:off x="105132" y="0"/>
            <a:ext cx="4028956" cy="3429000"/>
          </a:xfrm>
          <a:solidFill>
            <a:schemeClr val="tx2"/>
          </a:solidFill>
        </p:spPr>
        <p:txBody>
          <a:bodyPr/>
          <a:lstStyle/>
          <a:p>
            <a:r>
              <a:rPr lang="en-US"/>
              <a:t>Click icon to add picture</a:t>
            </a:r>
          </a:p>
        </p:txBody>
      </p:sp>
      <p:sp>
        <p:nvSpPr>
          <p:cNvPr id="26" name="Picture Placeholder 9"/>
          <p:cNvSpPr>
            <a:spLocks noGrp="1"/>
          </p:cNvSpPr>
          <p:nvPr>
            <p:ph type="pic" sz="quarter" idx="19"/>
          </p:nvPr>
        </p:nvSpPr>
        <p:spPr>
          <a:xfrm>
            <a:off x="8163044" y="0"/>
            <a:ext cx="4028956" cy="3429000"/>
          </a:xfrm>
          <a:solidFill>
            <a:schemeClr val="tx2"/>
          </a:solidFill>
        </p:spPr>
        <p:txBody>
          <a:bodyPr/>
          <a:lstStyle/>
          <a:p>
            <a:r>
              <a:rPr lang="en-US"/>
              <a:t>Click icon to add picture</a:t>
            </a:r>
          </a:p>
        </p:txBody>
      </p:sp>
      <p:sp>
        <p:nvSpPr>
          <p:cNvPr id="27" name="Picture Placeholder 9"/>
          <p:cNvSpPr>
            <a:spLocks noGrp="1"/>
          </p:cNvSpPr>
          <p:nvPr>
            <p:ph type="pic" sz="quarter" idx="20"/>
          </p:nvPr>
        </p:nvSpPr>
        <p:spPr>
          <a:xfrm>
            <a:off x="4134088" y="3433310"/>
            <a:ext cx="4028956" cy="3429000"/>
          </a:xfrm>
          <a:solidFill>
            <a:schemeClr val="tx2"/>
          </a:solidFill>
        </p:spPr>
        <p:txBody>
          <a:bodyPr/>
          <a:lstStyle/>
          <a:p>
            <a:r>
              <a:rPr lang="en-US"/>
              <a:t>Click icon to add picture</a:t>
            </a:r>
          </a:p>
        </p:txBody>
      </p:sp>
      <p:grpSp>
        <p:nvGrpSpPr>
          <p:cNvPr id="19" name="Group 18"/>
          <p:cNvGrpSpPr/>
          <p:nvPr userDrawn="1"/>
        </p:nvGrpSpPr>
        <p:grpSpPr>
          <a:xfrm>
            <a:off x="0" y="0"/>
            <a:ext cx="105132" cy="6858000"/>
            <a:chOff x="-1766" y="0"/>
            <a:chExt cx="105132" cy="6858000"/>
          </a:xfrm>
        </p:grpSpPr>
        <p:sp>
          <p:nvSpPr>
            <p:cNvPr id="20" name="Rectangle 19"/>
            <p:cNvSpPr/>
            <p:nvPr userDrawn="1"/>
          </p:nvSpPr>
          <p:spPr>
            <a:xfrm>
              <a:off x="-1766" y="0"/>
              <a:ext cx="105132" cy="1370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766" y="1360756"/>
              <a:ext cx="105132" cy="1391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1766" y="2728636"/>
              <a:ext cx="105132" cy="139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1766" y="5485916"/>
              <a:ext cx="105132" cy="1372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766" y="4096438"/>
              <a:ext cx="105132" cy="1399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Placeholder 9"/>
          <p:cNvSpPr>
            <a:spLocks noGrp="1"/>
          </p:cNvSpPr>
          <p:nvPr>
            <p:ph type="body" sz="quarter" idx="26" hasCustomPrompt="1"/>
          </p:nvPr>
        </p:nvSpPr>
        <p:spPr>
          <a:xfrm>
            <a:off x="8621899" y="4069565"/>
            <a:ext cx="3111244" cy="341632"/>
          </a:xfrm>
        </p:spPr>
        <p:txBody>
          <a:bodyPr vert="horz" wrap="square" lIns="91440" tIns="45720" rIns="91440" bIns="45720" rtlCol="0" anchor="b">
            <a:spAutoFit/>
          </a:bodyPr>
          <a:lstStyle>
            <a:lvl1pPr algn="ctr">
              <a:defRPr lang="en-US" sz="1800" kern="1200" spc="100" dirty="0" smtClean="0">
                <a:solidFill>
                  <a:schemeClr val="accent5"/>
                </a:solidFill>
                <a:latin typeface="+mj-lt"/>
                <a:ea typeface="+mn-ea"/>
                <a:cs typeface="Segoe UI Semibold" panose="020B0702040204020203" pitchFamily="34" charset="0"/>
              </a:defRPr>
            </a:lvl1pPr>
          </a:lstStyle>
          <a:p>
            <a:pPr marL="0" lvl="0" indent="0" algn="ctr" defTabSz="914400" rtl="0" eaLnBrk="1" latinLnBrk="0" hangingPunct="1">
              <a:lnSpc>
                <a:spcPct val="90000"/>
              </a:lnSpc>
              <a:spcBef>
                <a:spcPct val="0"/>
              </a:spcBef>
              <a:spcAft>
                <a:spcPts val="0"/>
              </a:spcAft>
              <a:buFont typeface="Arial" panose="020B0604020202020204" pitchFamily="34" charset="0"/>
              <a:buNone/>
            </a:pPr>
            <a:r>
              <a:rPr lang="en-US"/>
              <a:t>Content</a:t>
            </a:r>
          </a:p>
        </p:txBody>
      </p:sp>
      <p:sp>
        <p:nvSpPr>
          <p:cNvPr id="35" name="Text Placeholder 9"/>
          <p:cNvSpPr>
            <a:spLocks noGrp="1"/>
          </p:cNvSpPr>
          <p:nvPr>
            <p:ph type="body" sz="quarter" idx="28" hasCustomPrompt="1"/>
          </p:nvPr>
        </p:nvSpPr>
        <p:spPr>
          <a:xfrm>
            <a:off x="563987" y="4468600"/>
            <a:ext cx="3111244" cy="1754326"/>
          </a:xfrm>
        </p:spPr>
        <p:txBody>
          <a:bodyPr vert="horz" wrap="square" lIns="91440" tIns="45720" rIns="91440" bIns="45720" rtlCol="0">
            <a:spAutoFit/>
          </a:bodyPr>
          <a:lstStyle>
            <a:lvl1pPr algn="ctr">
              <a:defRPr lang="en-US" sz="12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p:txBody>
      </p:sp>
      <p:sp>
        <p:nvSpPr>
          <p:cNvPr id="36" name="Text Placeholder 9"/>
          <p:cNvSpPr>
            <a:spLocks noGrp="1"/>
          </p:cNvSpPr>
          <p:nvPr>
            <p:ph type="body" sz="quarter" idx="29" hasCustomPrompt="1"/>
          </p:nvPr>
        </p:nvSpPr>
        <p:spPr>
          <a:xfrm>
            <a:off x="563987" y="4069565"/>
            <a:ext cx="3111244" cy="341632"/>
          </a:xfrm>
        </p:spPr>
        <p:txBody>
          <a:bodyPr vert="horz" wrap="square" lIns="91440" tIns="45720" rIns="91440" bIns="45720" rtlCol="0" anchor="b">
            <a:spAutoFit/>
          </a:bodyPr>
          <a:lstStyle>
            <a:lvl1pPr algn="ctr">
              <a:defRPr lang="en-US" sz="1800" kern="1200" spc="100" dirty="0" smtClean="0">
                <a:solidFill>
                  <a:schemeClr val="accent2"/>
                </a:solidFill>
                <a:latin typeface="+mj-lt"/>
                <a:ea typeface="+mn-ea"/>
                <a:cs typeface="Segoe UI Semibold" panose="020B0702040204020203" pitchFamily="34" charset="0"/>
              </a:defRPr>
            </a:lvl1pPr>
          </a:lstStyle>
          <a:p>
            <a:pPr marL="0" lvl="0" indent="0" algn="ctr" defTabSz="914400" rtl="0" eaLnBrk="1" latinLnBrk="0" hangingPunct="1">
              <a:lnSpc>
                <a:spcPct val="90000"/>
              </a:lnSpc>
              <a:spcBef>
                <a:spcPct val="0"/>
              </a:spcBef>
              <a:spcAft>
                <a:spcPts val="0"/>
              </a:spcAft>
              <a:buFont typeface="Arial" panose="020B0604020202020204" pitchFamily="34" charset="0"/>
              <a:buNone/>
            </a:pPr>
            <a:r>
              <a:rPr lang="en-US"/>
              <a:t>Content</a:t>
            </a:r>
          </a:p>
        </p:txBody>
      </p:sp>
      <p:sp>
        <p:nvSpPr>
          <p:cNvPr id="37" name="Text Placeholder 9"/>
          <p:cNvSpPr>
            <a:spLocks noGrp="1"/>
          </p:cNvSpPr>
          <p:nvPr>
            <p:ph type="body" sz="quarter" idx="30" hasCustomPrompt="1"/>
          </p:nvPr>
        </p:nvSpPr>
        <p:spPr>
          <a:xfrm>
            <a:off x="4592944" y="1003098"/>
            <a:ext cx="3111244" cy="1754326"/>
          </a:xfrm>
        </p:spPr>
        <p:txBody>
          <a:bodyPr vert="horz" wrap="square" lIns="91440" tIns="45720" rIns="91440" bIns="45720" rtlCol="0">
            <a:spAutoFit/>
          </a:bodyPr>
          <a:lstStyle>
            <a:lvl1pPr algn="ctr">
              <a:defRPr lang="en-US" sz="12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p:txBody>
      </p:sp>
      <p:sp>
        <p:nvSpPr>
          <p:cNvPr id="38" name="Text Placeholder 9"/>
          <p:cNvSpPr>
            <a:spLocks noGrp="1"/>
          </p:cNvSpPr>
          <p:nvPr>
            <p:ph type="body" sz="quarter" idx="31" hasCustomPrompt="1"/>
          </p:nvPr>
        </p:nvSpPr>
        <p:spPr>
          <a:xfrm>
            <a:off x="4592944" y="604063"/>
            <a:ext cx="3111244" cy="341632"/>
          </a:xfrm>
        </p:spPr>
        <p:txBody>
          <a:bodyPr vert="horz" wrap="square" lIns="91440" tIns="45720" rIns="91440" bIns="45720" rtlCol="0" anchor="b">
            <a:spAutoFit/>
          </a:bodyPr>
          <a:lstStyle>
            <a:lvl1pPr algn="ctr">
              <a:defRPr lang="en-US" sz="1800" kern="1200" spc="100" dirty="0" smtClean="0">
                <a:solidFill>
                  <a:schemeClr val="accent1"/>
                </a:solidFill>
                <a:latin typeface="+mj-lt"/>
                <a:ea typeface="+mn-ea"/>
                <a:cs typeface="Segoe UI Semibold" panose="020B0702040204020203" pitchFamily="34" charset="0"/>
              </a:defRPr>
            </a:lvl1pPr>
          </a:lstStyle>
          <a:p>
            <a:pPr marL="0" lvl="0" indent="0" algn="ctr" defTabSz="914400" rtl="0" eaLnBrk="1" latinLnBrk="0" hangingPunct="1">
              <a:lnSpc>
                <a:spcPct val="90000"/>
              </a:lnSpc>
              <a:spcBef>
                <a:spcPct val="0"/>
              </a:spcBef>
              <a:spcAft>
                <a:spcPts val="0"/>
              </a:spcAft>
              <a:buFont typeface="Arial" panose="020B0604020202020204" pitchFamily="34" charset="0"/>
              <a:buNone/>
            </a:pPr>
            <a:r>
              <a:rPr lang="en-US"/>
              <a:t>Content</a:t>
            </a:r>
          </a:p>
        </p:txBody>
      </p:sp>
      <p:sp>
        <p:nvSpPr>
          <p:cNvPr id="18" name="TextBox 17"/>
          <p:cNvSpPr txBox="1"/>
          <p:nvPr userDrawn="1"/>
        </p:nvSpPr>
        <p:spPr>
          <a:xfrm>
            <a:off x="11546527" y="6473848"/>
            <a:ext cx="422695" cy="246221"/>
          </a:xfrm>
          <a:prstGeom prst="rect">
            <a:avLst/>
          </a:prstGeom>
          <a:noFill/>
        </p:spPr>
        <p:txBody>
          <a:bodyPr wrap="none" rtlCol="0">
            <a:noAutofit/>
          </a:bodyPr>
          <a:lstStyle>
            <a:defPPr>
              <a:defRPr lang="en-US"/>
            </a:defPPr>
            <a:lvl1pPr algn="ctr">
              <a:defRPr lang="en-US" sz="1000" smtClean="0">
                <a:solidFill>
                  <a:schemeClr val="tx2"/>
                </a:solidFill>
              </a:defRPr>
            </a:lvl1pPr>
          </a:lstStyle>
          <a:p>
            <a:pPr lvl="0"/>
            <a:fld id="{ECFF1260-A225-4F4E-A6A8-828AD270919A}" type="slidenum">
              <a:rPr lang="en-US" smtClean="0"/>
              <a:t>‹#›</a:t>
            </a:fld>
            <a:endParaRPr lang="en-US"/>
          </a:p>
        </p:txBody>
      </p:sp>
    </p:spTree>
    <p:extLst>
      <p:ext uri="{BB962C8B-B14F-4D97-AF65-F5344CB8AC3E}">
        <p14:creationId xmlns:p14="http://schemas.microsoft.com/office/powerpoint/2010/main" val="351688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x3 Grid">
    <p:spTree>
      <p:nvGrpSpPr>
        <p:cNvPr id="1" name=""/>
        <p:cNvGrpSpPr/>
        <p:nvPr/>
      </p:nvGrpSpPr>
      <p:grpSpPr>
        <a:xfrm>
          <a:off x="0" y="0"/>
          <a:ext cx="0" cy="0"/>
          <a:chOff x="0" y="0"/>
          <a:chExt cx="0" cy="0"/>
        </a:xfrm>
      </p:grpSpPr>
      <p:sp>
        <p:nvSpPr>
          <p:cNvPr id="2" name="Title 1"/>
          <p:cNvSpPr>
            <a:spLocks noGrp="1"/>
          </p:cNvSpPr>
          <p:nvPr>
            <p:ph type="title"/>
          </p:nvPr>
        </p:nvSpPr>
        <p:spPr>
          <a:xfrm>
            <a:off x="4064000" y="2286000"/>
            <a:ext cx="4064000" cy="2286000"/>
          </a:xfrm>
          <a:solidFill>
            <a:schemeClr val="accent1"/>
          </a:solidFill>
        </p:spPr>
        <p:txBody>
          <a:bodyPr lIns="182880" tIns="182880" rIns="182880" bIns="182880" anchor="ctr">
            <a:normAutofit/>
          </a:bodyPr>
          <a:lstStyle>
            <a:lvl1pPr algn="ctr">
              <a:defRPr sz="2400">
                <a:solidFill>
                  <a:schemeClr val="bg1"/>
                </a:solidFill>
                <a:effectLst/>
              </a:defRPr>
            </a:lvl1pPr>
          </a:lstStyle>
          <a:p>
            <a:r>
              <a:rPr lang="en-US"/>
              <a:t>Click to edit Master title style</a:t>
            </a:r>
          </a:p>
        </p:txBody>
      </p:sp>
      <p:sp>
        <p:nvSpPr>
          <p:cNvPr id="21" name="Picture Placeholder 7"/>
          <p:cNvSpPr>
            <a:spLocks noGrp="1"/>
          </p:cNvSpPr>
          <p:nvPr>
            <p:ph type="pic" sz="quarter" idx="11"/>
          </p:nvPr>
        </p:nvSpPr>
        <p:spPr>
          <a:xfrm>
            <a:off x="0" y="0"/>
            <a:ext cx="4064000" cy="2286000"/>
          </a:xfrm>
          <a:solidFill>
            <a:schemeClr val="tx2"/>
          </a:solidFill>
        </p:spPr>
        <p:txBody>
          <a:bodyPr/>
          <a:lstStyle/>
          <a:p>
            <a:r>
              <a:rPr lang="en-US"/>
              <a:t>Click icon to add picture</a:t>
            </a:r>
          </a:p>
        </p:txBody>
      </p:sp>
      <p:sp>
        <p:nvSpPr>
          <p:cNvPr id="22" name="Picture Placeholder 7"/>
          <p:cNvSpPr>
            <a:spLocks noGrp="1"/>
          </p:cNvSpPr>
          <p:nvPr>
            <p:ph type="pic" sz="quarter" idx="12"/>
          </p:nvPr>
        </p:nvSpPr>
        <p:spPr>
          <a:xfrm>
            <a:off x="8128000" y="0"/>
            <a:ext cx="4064000" cy="2286000"/>
          </a:xfrm>
          <a:solidFill>
            <a:schemeClr val="tx2"/>
          </a:solidFill>
        </p:spPr>
        <p:txBody>
          <a:bodyPr/>
          <a:lstStyle/>
          <a:p>
            <a:r>
              <a:rPr lang="en-US"/>
              <a:t>Click icon to add picture</a:t>
            </a:r>
          </a:p>
        </p:txBody>
      </p:sp>
      <p:sp>
        <p:nvSpPr>
          <p:cNvPr id="23" name="Picture Placeholder 7"/>
          <p:cNvSpPr>
            <a:spLocks noGrp="1"/>
          </p:cNvSpPr>
          <p:nvPr>
            <p:ph type="pic" sz="quarter" idx="13"/>
          </p:nvPr>
        </p:nvSpPr>
        <p:spPr>
          <a:xfrm>
            <a:off x="8128000" y="4572000"/>
            <a:ext cx="4064000" cy="2286000"/>
          </a:xfrm>
          <a:solidFill>
            <a:schemeClr val="tx2"/>
          </a:solidFill>
        </p:spPr>
        <p:txBody>
          <a:bodyPr/>
          <a:lstStyle/>
          <a:p>
            <a:r>
              <a:rPr lang="en-US"/>
              <a:t>Click icon to add picture</a:t>
            </a:r>
          </a:p>
        </p:txBody>
      </p:sp>
      <p:sp>
        <p:nvSpPr>
          <p:cNvPr id="24" name="Picture Placeholder 7"/>
          <p:cNvSpPr>
            <a:spLocks noGrp="1"/>
          </p:cNvSpPr>
          <p:nvPr>
            <p:ph type="pic" sz="quarter" idx="14"/>
          </p:nvPr>
        </p:nvSpPr>
        <p:spPr>
          <a:xfrm>
            <a:off x="0" y="4572000"/>
            <a:ext cx="4064000" cy="2286000"/>
          </a:xfrm>
          <a:solidFill>
            <a:schemeClr val="tx2"/>
          </a:solidFill>
        </p:spPr>
        <p:txBody>
          <a:bodyPr/>
          <a:lstStyle/>
          <a:p>
            <a:r>
              <a:rPr lang="en-US"/>
              <a:t>Click icon to add picture</a:t>
            </a:r>
          </a:p>
        </p:txBody>
      </p:sp>
      <p:sp>
        <p:nvSpPr>
          <p:cNvPr id="20" name="Text Placeholder 9"/>
          <p:cNvSpPr>
            <a:spLocks noGrp="1"/>
          </p:cNvSpPr>
          <p:nvPr>
            <p:ph type="body" sz="quarter" idx="28" hasCustomPrompt="1"/>
          </p:nvPr>
        </p:nvSpPr>
        <p:spPr>
          <a:xfrm>
            <a:off x="476378" y="3083937"/>
            <a:ext cx="3111244" cy="1200329"/>
          </a:xfrm>
        </p:spPr>
        <p:txBody>
          <a:bodyPr vert="horz" wrap="square" lIns="91440" tIns="45720" rIns="91440" bIns="45720" rtlCol="0">
            <a:spAutoFit/>
          </a:bodyPr>
          <a:lstStyle>
            <a:lvl1pPr algn="ctr">
              <a:defRPr lang="en-US" sz="12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p>
        </p:txBody>
      </p:sp>
      <p:sp>
        <p:nvSpPr>
          <p:cNvPr id="35" name="Text Placeholder 9"/>
          <p:cNvSpPr>
            <a:spLocks noGrp="1"/>
          </p:cNvSpPr>
          <p:nvPr>
            <p:ph type="body" sz="quarter" idx="29" hasCustomPrompt="1"/>
          </p:nvPr>
        </p:nvSpPr>
        <p:spPr>
          <a:xfrm>
            <a:off x="476378" y="2684902"/>
            <a:ext cx="3111244" cy="341632"/>
          </a:xfrm>
        </p:spPr>
        <p:txBody>
          <a:bodyPr vert="horz" wrap="square" lIns="91440" tIns="45720" rIns="91440" bIns="45720" rtlCol="0" anchor="b">
            <a:spAutoFit/>
          </a:bodyPr>
          <a:lstStyle>
            <a:lvl1pPr algn="ctr">
              <a:defRPr lang="en-US" sz="1800" kern="1200" spc="100" dirty="0" smtClean="0">
                <a:solidFill>
                  <a:schemeClr val="accent2"/>
                </a:solidFill>
                <a:latin typeface="+mj-lt"/>
                <a:ea typeface="+mn-ea"/>
                <a:cs typeface="Segoe UI Semibold" panose="020B0702040204020203" pitchFamily="34" charset="0"/>
              </a:defRPr>
            </a:lvl1pPr>
          </a:lstStyle>
          <a:p>
            <a:pPr marL="0" lvl="0" indent="0" algn="ctr" defTabSz="914400" rtl="0" eaLnBrk="1" latinLnBrk="0" hangingPunct="1">
              <a:lnSpc>
                <a:spcPct val="90000"/>
              </a:lnSpc>
              <a:spcBef>
                <a:spcPct val="0"/>
              </a:spcBef>
              <a:spcAft>
                <a:spcPts val="0"/>
              </a:spcAft>
              <a:buFont typeface="Arial" panose="020B0604020202020204" pitchFamily="34" charset="0"/>
              <a:buNone/>
            </a:pPr>
            <a:r>
              <a:rPr lang="en-US"/>
              <a:t>Content</a:t>
            </a:r>
          </a:p>
        </p:txBody>
      </p:sp>
      <p:sp>
        <p:nvSpPr>
          <p:cNvPr id="36" name="Text Placeholder 9"/>
          <p:cNvSpPr>
            <a:spLocks noGrp="1"/>
          </p:cNvSpPr>
          <p:nvPr>
            <p:ph type="body" sz="quarter" idx="30" hasCustomPrompt="1"/>
          </p:nvPr>
        </p:nvSpPr>
        <p:spPr>
          <a:xfrm>
            <a:off x="8604378" y="3083937"/>
            <a:ext cx="3111244" cy="1200329"/>
          </a:xfrm>
        </p:spPr>
        <p:txBody>
          <a:bodyPr vert="horz" wrap="square" lIns="91440" tIns="45720" rIns="91440" bIns="45720" rtlCol="0">
            <a:spAutoFit/>
          </a:bodyPr>
          <a:lstStyle>
            <a:lvl1pPr algn="ctr">
              <a:defRPr lang="en-US" sz="12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p>
        </p:txBody>
      </p:sp>
      <p:sp>
        <p:nvSpPr>
          <p:cNvPr id="37" name="Text Placeholder 9"/>
          <p:cNvSpPr>
            <a:spLocks noGrp="1"/>
          </p:cNvSpPr>
          <p:nvPr>
            <p:ph type="body" sz="quarter" idx="31" hasCustomPrompt="1"/>
          </p:nvPr>
        </p:nvSpPr>
        <p:spPr>
          <a:xfrm>
            <a:off x="8604378" y="2684902"/>
            <a:ext cx="3111244" cy="341632"/>
          </a:xfrm>
        </p:spPr>
        <p:txBody>
          <a:bodyPr vert="horz" wrap="square" lIns="91440" tIns="45720" rIns="91440" bIns="45720" rtlCol="0" anchor="b">
            <a:spAutoFit/>
          </a:bodyPr>
          <a:lstStyle>
            <a:lvl1pPr algn="ctr">
              <a:defRPr lang="en-US" sz="1800" kern="1200" spc="100" dirty="0" smtClean="0">
                <a:solidFill>
                  <a:schemeClr val="accent5"/>
                </a:solidFill>
                <a:latin typeface="+mj-lt"/>
                <a:ea typeface="+mn-ea"/>
                <a:cs typeface="Segoe UI Semibold" panose="020B0702040204020203" pitchFamily="34" charset="0"/>
              </a:defRPr>
            </a:lvl1pPr>
          </a:lstStyle>
          <a:p>
            <a:pPr marL="0" lvl="0" indent="0" algn="ctr" defTabSz="914400" rtl="0" eaLnBrk="1" latinLnBrk="0" hangingPunct="1">
              <a:lnSpc>
                <a:spcPct val="90000"/>
              </a:lnSpc>
              <a:spcBef>
                <a:spcPct val="0"/>
              </a:spcBef>
              <a:spcAft>
                <a:spcPts val="0"/>
              </a:spcAft>
              <a:buFont typeface="Arial" panose="020B0604020202020204" pitchFamily="34" charset="0"/>
              <a:buNone/>
            </a:pPr>
            <a:r>
              <a:rPr lang="en-US"/>
              <a:t>Content</a:t>
            </a:r>
          </a:p>
        </p:txBody>
      </p:sp>
      <p:sp>
        <p:nvSpPr>
          <p:cNvPr id="39" name="Text Placeholder 9"/>
          <p:cNvSpPr>
            <a:spLocks noGrp="1"/>
          </p:cNvSpPr>
          <p:nvPr>
            <p:ph type="body" sz="quarter" idx="32" hasCustomPrompt="1"/>
          </p:nvPr>
        </p:nvSpPr>
        <p:spPr>
          <a:xfrm>
            <a:off x="4493934" y="665882"/>
            <a:ext cx="3111244" cy="1200329"/>
          </a:xfrm>
        </p:spPr>
        <p:txBody>
          <a:bodyPr vert="horz" wrap="square" lIns="91440" tIns="45720" rIns="91440" bIns="45720" rtlCol="0">
            <a:spAutoFit/>
          </a:bodyPr>
          <a:lstStyle>
            <a:lvl1pPr algn="ctr">
              <a:defRPr lang="en-US" sz="12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p>
        </p:txBody>
      </p:sp>
      <p:sp>
        <p:nvSpPr>
          <p:cNvPr id="42" name="Text Placeholder 9"/>
          <p:cNvSpPr>
            <a:spLocks noGrp="1"/>
          </p:cNvSpPr>
          <p:nvPr>
            <p:ph type="body" sz="quarter" idx="33" hasCustomPrompt="1"/>
          </p:nvPr>
        </p:nvSpPr>
        <p:spPr>
          <a:xfrm>
            <a:off x="4493934" y="266847"/>
            <a:ext cx="3111244" cy="341632"/>
          </a:xfrm>
        </p:spPr>
        <p:txBody>
          <a:bodyPr vert="horz" wrap="square" lIns="91440" tIns="45720" rIns="91440" bIns="45720" rtlCol="0" anchor="b">
            <a:spAutoFit/>
          </a:bodyPr>
          <a:lstStyle>
            <a:lvl1pPr algn="ctr">
              <a:defRPr lang="en-US" sz="1800" kern="1200" spc="100" dirty="0" smtClean="0">
                <a:solidFill>
                  <a:schemeClr val="accent1"/>
                </a:solidFill>
                <a:latin typeface="+mj-lt"/>
                <a:ea typeface="+mn-ea"/>
                <a:cs typeface="Segoe UI Semibold" panose="020B0702040204020203" pitchFamily="34" charset="0"/>
              </a:defRPr>
            </a:lvl1pPr>
          </a:lstStyle>
          <a:p>
            <a:pPr marL="0" lvl="0" indent="0" algn="ctr" defTabSz="914400" rtl="0" eaLnBrk="1" latinLnBrk="0" hangingPunct="1">
              <a:lnSpc>
                <a:spcPct val="90000"/>
              </a:lnSpc>
              <a:spcBef>
                <a:spcPct val="0"/>
              </a:spcBef>
              <a:spcAft>
                <a:spcPts val="0"/>
              </a:spcAft>
              <a:buFont typeface="Arial" panose="020B0604020202020204" pitchFamily="34" charset="0"/>
              <a:buNone/>
            </a:pPr>
            <a:r>
              <a:rPr lang="en-US"/>
              <a:t>Content</a:t>
            </a:r>
          </a:p>
        </p:txBody>
      </p:sp>
      <p:sp>
        <p:nvSpPr>
          <p:cNvPr id="43" name="Text Placeholder 9"/>
          <p:cNvSpPr>
            <a:spLocks noGrp="1"/>
          </p:cNvSpPr>
          <p:nvPr>
            <p:ph type="body" sz="quarter" idx="34" hasCustomPrompt="1"/>
          </p:nvPr>
        </p:nvSpPr>
        <p:spPr>
          <a:xfrm>
            <a:off x="4493934" y="5143537"/>
            <a:ext cx="3111244" cy="1200329"/>
          </a:xfrm>
        </p:spPr>
        <p:txBody>
          <a:bodyPr vert="horz" wrap="square" lIns="91440" tIns="45720" rIns="91440" bIns="45720" rtlCol="0">
            <a:spAutoFit/>
          </a:bodyPr>
          <a:lstStyle>
            <a:lvl1pPr algn="ctr">
              <a:defRPr lang="en-US" sz="12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p>
        </p:txBody>
      </p:sp>
      <p:sp>
        <p:nvSpPr>
          <p:cNvPr id="44" name="Text Placeholder 9"/>
          <p:cNvSpPr>
            <a:spLocks noGrp="1"/>
          </p:cNvSpPr>
          <p:nvPr>
            <p:ph type="body" sz="quarter" idx="35" hasCustomPrompt="1"/>
          </p:nvPr>
        </p:nvSpPr>
        <p:spPr>
          <a:xfrm>
            <a:off x="4493934" y="4744502"/>
            <a:ext cx="3111244" cy="341632"/>
          </a:xfrm>
        </p:spPr>
        <p:txBody>
          <a:bodyPr vert="horz" wrap="square" lIns="91440" tIns="45720" rIns="91440" bIns="45720" rtlCol="0" anchor="b">
            <a:spAutoFit/>
          </a:bodyPr>
          <a:lstStyle>
            <a:lvl1pPr algn="ctr">
              <a:defRPr lang="en-US" sz="1800" kern="1200" spc="100" dirty="0" smtClean="0">
                <a:solidFill>
                  <a:schemeClr val="accent4"/>
                </a:solidFill>
                <a:latin typeface="+mj-lt"/>
                <a:ea typeface="+mn-ea"/>
                <a:cs typeface="Segoe UI Semibold" panose="020B0702040204020203" pitchFamily="34" charset="0"/>
              </a:defRPr>
            </a:lvl1pPr>
          </a:lstStyle>
          <a:p>
            <a:pPr marL="0" lvl="0" indent="0" algn="ctr" defTabSz="914400" rtl="0" eaLnBrk="1" latinLnBrk="0" hangingPunct="1">
              <a:lnSpc>
                <a:spcPct val="90000"/>
              </a:lnSpc>
              <a:spcBef>
                <a:spcPct val="0"/>
              </a:spcBef>
              <a:spcAft>
                <a:spcPts val="0"/>
              </a:spcAft>
              <a:buFont typeface="Arial" panose="020B0604020202020204" pitchFamily="34" charset="0"/>
              <a:buNone/>
            </a:pPr>
            <a:r>
              <a:rPr lang="en-US"/>
              <a:t>Content</a:t>
            </a:r>
          </a:p>
        </p:txBody>
      </p:sp>
      <p:sp>
        <p:nvSpPr>
          <p:cNvPr id="16" name="TextBox 15"/>
          <p:cNvSpPr txBox="1"/>
          <p:nvPr userDrawn="1"/>
        </p:nvSpPr>
        <p:spPr>
          <a:xfrm>
            <a:off x="5838208" y="6473848"/>
            <a:ext cx="422695" cy="246221"/>
          </a:xfrm>
          <a:prstGeom prst="rect">
            <a:avLst/>
          </a:prstGeom>
          <a:noFill/>
        </p:spPr>
        <p:txBody>
          <a:bodyPr wrap="none" rtlCol="0">
            <a:noAutofit/>
          </a:bodyPr>
          <a:lstStyle>
            <a:defPPr>
              <a:defRPr lang="en-US"/>
            </a:defPPr>
            <a:lvl1pPr algn="ctr">
              <a:defRPr lang="en-US" sz="1000" smtClean="0">
                <a:solidFill>
                  <a:schemeClr val="tx2"/>
                </a:solidFill>
              </a:defRPr>
            </a:lvl1pPr>
          </a:lstStyle>
          <a:p>
            <a:pPr lvl="0"/>
            <a:fld id="{ECFF1260-A225-4F4E-A6A8-828AD270919A}" type="slidenum">
              <a:rPr lang="en-US" smtClean="0"/>
              <a:t>‹#›</a:t>
            </a:fld>
            <a:endParaRPr lang="en-US"/>
          </a:p>
        </p:txBody>
      </p:sp>
    </p:spTree>
    <p:extLst>
      <p:ext uri="{BB962C8B-B14F-4D97-AF65-F5344CB8AC3E}">
        <p14:creationId xmlns:p14="http://schemas.microsoft.com/office/powerpoint/2010/main" val="3974571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8" name="Text Placeholder 3"/>
          <p:cNvSpPr>
            <a:spLocks noGrp="1"/>
          </p:cNvSpPr>
          <p:nvPr>
            <p:ph type="body" sz="quarter" idx="16" hasCustomPrompt="1"/>
          </p:nvPr>
        </p:nvSpPr>
        <p:spPr>
          <a:xfrm>
            <a:off x="290557" y="6470163"/>
            <a:ext cx="11041062" cy="258532"/>
          </a:xfrm>
        </p:spPr>
        <p:txBody>
          <a:bodyPr anchor="b"/>
          <a:lstStyle>
            <a:lvl1pPr>
              <a:defRPr sz="1000">
                <a:solidFill>
                  <a:schemeClr val="tx2"/>
                </a:solidFill>
                <a:latin typeface="Arial" panose="020B0604020202020204" pitchFamily="34" charset="0"/>
                <a:cs typeface="Arial" panose="020B0604020202020204" pitchFamily="34" charset="0"/>
              </a:defRPr>
            </a:lvl1pPr>
          </a:lstStyle>
          <a:p>
            <a:pPr lvl="0"/>
            <a:r>
              <a:rPr lang="en-US"/>
              <a:t>SOURCE:</a:t>
            </a:r>
          </a:p>
        </p:txBody>
      </p:sp>
      <p:grpSp>
        <p:nvGrpSpPr>
          <p:cNvPr id="27" name="Group 26"/>
          <p:cNvGrpSpPr/>
          <p:nvPr userDrawn="1"/>
        </p:nvGrpSpPr>
        <p:grpSpPr>
          <a:xfrm>
            <a:off x="-1766" y="0"/>
            <a:ext cx="105132" cy="6858000"/>
            <a:chOff x="-1766" y="0"/>
            <a:chExt cx="105132" cy="6858000"/>
          </a:xfrm>
        </p:grpSpPr>
        <p:sp>
          <p:nvSpPr>
            <p:cNvPr id="28" name="Rectangle 27"/>
            <p:cNvSpPr/>
            <p:nvPr userDrawn="1"/>
          </p:nvSpPr>
          <p:spPr>
            <a:xfrm>
              <a:off x="-1766" y="0"/>
              <a:ext cx="105132" cy="1370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1766" y="1360756"/>
              <a:ext cx="105132" cy="1391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1766" y="2728636"/>
              <a:ext cx="105132" cy="139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1766" y="5485916"/>
              <a:ext cx="105132" cy="1372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1766" y="4096438"/>
              <a:ext cx="105132" cy="1399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1"/>
          <p:cNvSpPr>
            <a:spLocks noGrp="1"/>
          </p:cNvSpPr>
          <p:nvPr>
            <p:ph type="title" hasCustomPrompt="1"/>
          </p:nvPr>
        </p:nvSpPr>
        <p:spPr>
          <a:xfrm>
            <a:off x="521966" y="536826"/>
            <a:ext cx="11235919" cy="757130"/>
          </a:xfrm>
        </p:spPr>
        <p:txBody>
          <a:bodyPr anchor="t"/>
          <a:lstStyle>
            <a:lvl1pPr>
              <a:defRPr sz="4800" baseline="0"/>
            </a:lvl1pPr>
          </a:lstStyle>
          <a:p>
            <a:r>
              <a:rPr lang="en-US"/>
              <a:t>Slide Title</a:t>
            </a:r>
          </a:p>
        </p:txBody>
      </p:sp>
      <p:sp>
        <p:nvSpPr>
          <p:cNvPr id="15" name="Text Placeholder 11"/>
          <p:cNvSpPr>
            <a:spLocks noGrp="1"/>
          </p:cNvSpPr>
          <p:nvPr>
            <p:ph type="body" sz="quarter" idx="15" hasCustomPrompt="1"/>
          </p:nvPr>
        </p:nvSpPr>
        <p:spPr>
          <a:xfrm>
            <a:off x="521967" y="276810"/>
            <a:ext cx="11235909" cy="230832"/>
          </a:xfrm>
        </p:spPr>
        <p:txBody>
          <a:bodyPr vert="horz" wrap="square" lIns="91440" tIns="45720" rIns="91440" bIns="45720" rtlCol="0" anchor="ctr">
            <a:spAutoFit/>
          </a:bodyPr>
          <a:lstStyle>
            <a:lvl1pPr>
              <a:defRPr lang="en-US" sz="1000" kern="1200" cap="all" spc="300" baseline="0" dirty="0" smtClean="0">
                <a:solidFill>
                  <a:schemeClr val="accent1"/>
                </a:solidFill>
                <a:latin typeface="+mj-lt"/>
                <a:ea typeface="+mj-ea"/>
                <a:cs typeface="+mj-cs"/>
              </a:defRPr>
            </a:lvl1pPr>
          </a:lstStyle>
          <a:p>
            <a:pPr marL="0" lvl="0" indent="0" algn="l" defTabSz="914400" rtl="0" eaLnBrk="1" latinLnBrk="0" hangingPunct="1">
              <a:lnSpc>
                <a:spcPct val="90000"/>
              </a:lnSpc>
              <a:spcBef>
                <a:spcPct val="0"/>
              </a:spcBef>
              <a:spcAft>
                <a:spcPts val="0"/>
              </a:spcAft>
              <a:buFont typeface="Arial" panose="020B0604020202020204" pitchFamily="34" charset="0"/>
              <a:buNone/>
            </a:pPr>
            <a:r>
              <a:rPr lang="en-US"/>
              <a:t>SUBTITLE</a:t>
            </a:r>
          </a:p>
        </p:txBody>
      </p:sp>
      <p:sp>
        <p:nvSpPr>
          <p:cNvPr id="16" name="Text Placeholder 3"/>
          <p:cNvSpPr>
            <a:spLocks noGrp="1"/>
          </p:cNvSpPr>
          <p:nvPr>
            <p:ph type="body" sz="quarter" idx="20"/>
          </p:nvPr>
        </p:nvSpPr>
        <p:spPr>
          <a:xfrm>
            <a:off x="521966" y="1375863"/>
            <a:ext cx="11235909" cy="918649"/>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a:t>Edit Master text styles</a:t>
            </a:r>
          </a:p>
          <a:p>
            <a:pPr lvl="1"/>
            <a:r>
              <a:rPr lang="en-US"/>
              <a:t>Second level</a:t>
            </a:r>
          </a:p>
          <a:p>
            <a:pPr lvl="2"/>
            <a:r>
              <a:rPr lang="en-US"/>
              <a:t>Third level</a:t>
            </a:r>
          </a:p>
        </p:txBody>
      </p:sp>
      <p:sp>
        <p:nvSpPr>
          <p:cNvPr id="2" name="TextBox 1"/>
          <p:cNvSpPr txBox="1"/>
          <p:nvPr userDrawn="1"/>
        </p:nvSpPr>
        <p:spPr>
          <a:xfrm>
            <a:off x="11546527" y="6473848"/>
            <a:ext cx="422695" cy="246221"/>
          </a:xfrm>
          <a:prstGeom prst="rect">
            <a:avLst/>
          </a:prstGeom>
          <a:noFill/>
        </p:spPr>
        <p:txBody>
          <a:bodyPr wrap="none" rtlCol="0">
            <a:noAutofit/>
          </a:bodyPr>
          <a:lstStyle>
            <a:defPPr>
              <a:defRPr lang="en-US"/>
            </a:defPPr>
            <a:lvl1pPr algn="ctr">
              <a:defRPr lang="en-US" sz="1000" smtClean="0">
                <a:solidFill>
                  <a:schemeClr val="tx2"/>
                </a:solidFill>
              </a:defRPr>
            </a:lvl1pPr>
          </a:lstStyle>
          <a:p>
            <a:pPr lvl="0"/>
            <a:fld id="{ECFF1260-A225-4F4E-A6A8-828AD270919A}" type="slidenum">
              <a:rPr lang="en-US" smtClean="0"/>
              <a:t>‹#›</a:t>
            </a:fld>
            <a:endParaRPr lang="en-US"/>
          </a:p>
        </p:txBody>
      </p:sp>
    </p:spTree>
    <p:extLst>
      <p:ext uri="{BB962C8B-B14F-4D97-AF65-F5344CB8AC3E}">
        <p14:creationId xmlns:p14="http://schemas.microsoft.com/office/powerpoint/2010/main" val="73503253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9009" y="554479"/>
            <a:ext cx="11566246" cy="443198"/>
          </a:xfrm>
        </p:spPr>
        <p:txBody>
          <a:bodyPr wrap="square" lIns="0" tIns="0" rIns="0" bIns="0" anchor="t">
            <a:spAutoFit/>
          </a:bodyPr>
          <a:lstStyle>
            <a:lvl1pPr>
              <a:lnSpc>
                <a:spcPct val="90000"/>
              </a:lnSpc>
              <a:defRPr>
                <a:latin typeface="D-DIN" panose="020B0504030202030204" pitchFamily="34" charset="0"/>
              </a:defRPr>
            </a:lvl1pPr>
          </a:lstStyle>
          <a:p>
            <a:r>
              <a:rPr lang="en-US"/>
              <a:t>Click to edit Master title style</a:t>
            </a:r>
            <a:endParaRPr lang="en-ZA"/>
          </a:p>
        </p:txBody>
      </p:sp>
      <p:grpSp>
        <p:nvGrpSpPr>
          <p:cNvPr id="12" name="Group 11"/>
          <p:cNvGrpSpPr/>
          <p:nvPr userDrawn="1"/>
        </p:nvGrpSpPr>
        <p:grpSpPr>
          <a:xfrm flipH="1">
            <a:off x="0" y="6781800"/>
            <a:ext cx="12190506" cy="76200"/>
            <a:chOff x="0" y="0"/>
            <a:chExt cx="12190506" cy="295275"/>
          </a:xfrm>
        </p:grpSpPr>
        <p:sp>
          <p:nvSpPr>
            <p:cNvPr id="13" name="Rectangle 12"/>
            <p:cNvSpPr/>
            <p:nvPr userDrawn="1"/>
          </p:nvSpPr>
          <p:spPr>
            <a:xfrm>
              <a:off x="0" y="0"/>
              <a:ext cx="6096000" cy="2952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6097494" y="0"/>
              <a:ext cx="2031004" cy="2952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8128498" y="0"/>
              <a:ext cx="2031004" cy="295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10159502" y="0"/>
              <a:ext cx="2031004" cy="295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Slide Number Placeholder 5"/>
          <p:cNvSpPr txBox="1">
            <a:spLocks/>
          </p:cNvSpPr>
          <p:nvPr userDrawn="1"/>
        </p:nvSpPr>
        <p:spPr>
          <a:xfrm>
            <a:off x="11845255" y="6544733"/>
            <a:ext cx="345740" cy="237067"/>
          </a:xfrm>
          <a:prstGeom prst="rect">
            <a:avLst/>
          </a:prstGeom>
          <a:solidFill>
            <a:schemeClr val="accent4"/>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defRPr lang="en-US"/>
            </a:defPPr>
            <a:lvl1pPr algn="ctr">
              <a:defRPr sz="800">
                <a:cs typeface="Arial" panose="020B0604020202020204" pitchFamily="34" charset="0"/>
              </a:defRPr>
            </a:lvl1pPr>
          </a:lstStyle>
          <a:p>
            <a:pPr lvl="0"/>
            <a:fld id="{EA5EA157-1904-492F-8280-E9412F12522C}" type="slidenum">
              <a:rPr lang="en-ZA" smtClean="0"/>
              <a:pPr lvl="0"/>
              <a:t>‹#›</a:t>
            </a:fld>
            <a:endParaRPr lang="en-ZA"/>
          </a:p>
        </p:txBody>
      </p:sp>
      <p:sp>
        <p:nvSpPr>
          <p:cNvPr id="5" name="Text Placeholder 4"/>
          <p:cNvSpPr>
            <a:spLocks noGrp="1"/>
          </p:cNvSpPr>
          <p:nvPr>
            <p:ph type="body" sz="quarter" idx="14" hasCustomPrompt="1"/>
          </p:nvPr>
        </p:nvSpPr>
        <p:spPr>
          <a:xfrm>
            <a:off x="292946" y="384186"/>
            <a:ext cx="11566525" cy="166199"/>
          </a:xfrm>
        </p:spPr>
        <p:txBody>
          <a:bodyPr/>
          <a:lstStyle>
            <a:lvl1pPr>
              <a:defRPr sz="1200" spc="300">
                <a:solidFill>
                  <a:schemeClr val="tx1">
                    <a:lumMod val="50000"/>
                    <a:lumOff val="50000"/>
                  </a:schemeClr>
                </a:solidFill>
                <a:latin typeface="D-DIN" panose="020B0504030202030204" pitchFamily="34" charset="0"/>
              </a:defRPr>
            </a:lvl1pPr>
          </a:lstStyle>
          <a:p>
            <a:pPr lvl="0"/>
            <a:r>
              <a:rPr lang="en-US"/>
              <a:t>SUBTITLE</a:t>
            </a:r>
          </a:p>
        </p:txBody>
      </p:sp>
      <p:sp>
        <p:nvSpPr>
          <p:cNvPr id="10" name="Text Placeholder 7"/>
          <p:cNvSpPr>
            <a:spLocks noGrp="1"/>
          </p:cNvSpPr>
          <p:nvPr>
            <p:ph type="body" sz="quarter" idx="13" hasCustomPrompt="1"/>
          </p:nvPr>
        </p:nvSpPr>
        <p:spPr>
          <a:xfrm>
            <a:off x="279009" y="6635320"/>
            <a:ext cx="11338027" cy="110800"/>
          </a:xfrm>
        </p:spPr>
        <p:txBody>
          <a:bodyPr anchor="b"/>
          <a:lstStyle>
            <a:lvl1pPr>
              <a:defRPr sz="800">
                <a:solidFill>
                  <a:schemeClr val="tx2"/>
                </a:solidFill>
              </a:defRPr>
            </a:lvl1pPr>
          </a:lstStyle>
          <a:p>
            <a:pPr lvl="0"/>
            <a:r>
              <a:rPr lang="en-US"/>
              <a:t>SOURCE: </a:t>
            </a:r>
            <a:endParaRPr lang="en-ZA"/>
          </a:p>
        </p:txBody>
      </p:sp>
    </p:spTree>
    <p:extLst>
      <p:ext uri="{BB962C8B-B14F-4D97-AF65-F5344CB8AC3E}">
        <p14:creationId xmlns:p14="http://schemas.microsoft.com/office/powerpoint/2010/main" val="341492645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Bann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7593" y="536826"/>
            <a:ext cx="10740291" cy="757130"/>
          </a:xfrm>
        </p:spPr>
        <p:txBody>
          <a:bodyPr anchor="t"/>
          <a:lstStyle>
            <a:lvl1pPr>
              <a:defRPr sz="4800" baseline="0"/>
            </a:lvl1pPr>
          </a:lstStyle>
          <a:p>
            <a:r>
              <a:rPr lang="en-US"/>
              <a:t>Slide Title</a:t>
            </a:r>
          </a:p>
        </p:txBody>
      </p:sp>
      <p:sp>
        <p:nvSpPr>
          <p:cNvPr id="108" name="Text Placeholder 3"/>
          <p:cNvSpPr>
            <a:spLocks noGrp="1"/>
          </p:cNvSpPr>
          <p:nvPr>
            <p:ph type="body" sz="quarter" idx="16" hasCustomPrompt="1"/>
          </p:nvPr>
        </p:nvSpPr>
        <p:spPr>
          <a:xfrm>
            <a:off x="1017069" y="6470163"/>
            <a:ext cx="10419370" cy="258532"/>
          </a:xfrm>
        </p:spPr>
        <p:txBody>
          <a:bodyPr anchor="b"/>
          <a:lstStyle>
            <a:lvl1pPr>
              <a:defRPr sz="1000">
                <a:solidFill>
                  <a:schemeClr val="tx2"/>
                </a:solidFill>
              </a:defRPr>
            </a:lvl1pPr>
          </a:lstStyle>
          <a:p>
            <a:pPr lvl="0"/>
            <a:r>
              <a:rPr lang="en-US"/>
              <a:t>SOURCE:</a:t>
            </a:r>
          </a:p>
        </p:txBody>
      </p:sp>
      <p:grpSp>
        <p:nvGrpSpPr>
          <p:cNvPr id="10" name="Group 9"/>
          <p:cNvGrpSpPr/>
          <p:nvPr userDrawn="1"/>
        </p:nvGrpSpPr>
        <p:grpSpPr>
          <a:xfrm>
            <a:off x="-1766" y="0"/>
            <a:ext cx="105132" cy="6858000"/>
            <a:chOff x="-1766" y="0"/>
            <a:chExt cx="105132" cy="6858000"/>
          </a:xfrm>
        </p:grpSpPr>
        <p:sp>
          <p:nvSpPr>
            <p:cNvPr id="110" name="Rectangle 109"/>
            <p:cNvSpPr/>
            <p:nvPr userDrawn="1"/>
          </p:nvSpPr>
          <p:spPr>
            <a:xfrm>
              <a:off x="-1766" y="0"/>
              <a:ext cx="105132" cy="1370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userDrawn="1"/>
          </p:nvSpPr>
          <p:spPr>
            <a:xfrm>
              <a:off x="-1766" y="1360756"/>
              <a:ext cx="105132" cy="1391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userDrawn="1"/>
          </p:nvSpPr>
          <p:spPr>
            <a:xfrm>
              <a:off x="-1766" y="2728636"/>
              <a:ext cx="105132" cy="139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userDrawn="1"/>
          </p:nvSpPr>
          <p:spPr>
            <a:xfrm>
              <a:off x="-1766" y="5485916"/>
              <a:ext cx="105132" cy="1372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766" y="4096438"/>
              <a:ext cx="105132" cy="1399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Placeholder 31"/>
          <p:cNvSpPr>
            <a:spLocks noGrp="1"/>
          </p:cNvSpPr>
          <p:nvPr>
            <p:ph type="body" sz="quarter" idx="18"/>
          </p:nvPr>
        </p:nvSpPr>
        <p:spPr>
          <a:xfrm>
            <a:off x="93663" y="0"/>
            <a:ext cx="485775" cy="6858000"/>
          </a:xfrm>
          <a:custGeom>
            <a:avLst/>
            <a:gdLst>
              <a:gd name="connsiteX0" fmla="*/ 401233 w 485775"/>
              <a:gd name="connsiteY0" fmla="*/ 737747 h 6858000"/>
              <a:gd name="connsiteX1" fmla="*/ 399680 w 485775"/>
              <a:gd name="connsiteY1" fmla="*/ 738768 h 6858000"/>
              <a:gd name="connsiteX2" fmla="*/ 398645 w 485775"/>
              <a:gd name="connsiteY2" fmla="*/ 740470 h 6858000"/>
              <a:gd name="connsiteX3" fmla="*/ 398472 w 485775"/>
              <a:gd name="connsiteY3" fmla="*/ 743705 h 6858000"/>
              <a:gd name="connsiteX4" fmla="*/ 397092 w 485775"/>
              <a:gd name="connsiteY4" fmla="*/ 745407 h 6858000"/>
              <a:gd name="connsiteX5" fmla="*/ 395540 w 485775"/>
              <a:gd name="connsiteY5" fmla="*/ 746258 h 6858000"/>
              <a:gd name="connsiteX6" fmla="*/ 393642 w 485775"/>
              <a:gd name="connsiteY6" fmla="*/ 745747 h 6858000"/>
              <a:gd name="connsiteX7" fmla="*/ 392779 w 485775"/>
              <a:gd name="connsiteY7" fmla="*/ 747109 h 6858000"/>
              <a:gd name="connsiteX8" fmla="*/ 393987 w 485775"/>
              <a:gd name="connsiteY8" fmla="*/ 749662 h 6858000"/>
              <a:gd name="connsiteX9" fmla="*/ 391572 w 485775"/>
              <a:gd name="connsiteY9" fmla="*/ 750343 h 6858000"/>
              <a:gd name="connsiteX10" fmla="*/ 392262 w 485775"/>
              <a:gd name="connsiteY10" fmla="*/ 752385 h 6858000"/>
              <a:gd name="connsiteX11" fmla="*/ 390019 w 485775"/>
              <a:gd name="connsiteY11" fmla="*/ 753917 h 6858000"/>
              <a:gd name="connsiteX12" fmla="*/ 388812 w 485775"/>
              <a:gd name="connsiteY12" fmla="*/ 753237 h 6858000"/>
              <a:gd name="connsiteX13" fmla="*/ 387022 w 485775"/>
              <a:gd name="connsiteY13" fmla="*/ 755066 h 6858000"/>
              <a:gd name="connsiteX14" fmla="*/ 381911 w 485775"/>
              <a:gd name="connsiteY14" fmla="*/ 757662 h 6858000"/>
              <a:gd name="connsiteX15" fmla="*/ 378806 w 485775"/>
              <a:gd name="connsiteY15" fmla="*/ 758513 h 6858000"/>
              <a:gd name="connsiteX16" fmla="*/ 377598 w 485775"/>
              <a:gd name="connsiteY16" fmla="*/ 759024 h 6858000"/>
              <a:gd name="connsiteX17" fmla="*/ 375722 w 485775"/>
              <a:gd name="connsiteY17" fmla="*/ 758960 h 6858000"/>
              <a:gd name="connsiteX18" fmla="*/ 374320 w 485775"/>
              <a:gd name="connsiteY18" fmla="*/ 762258 h 6858000"/>
              <a:gd name="connsiteX19" fmla="*/ 371560 w 485775"/>
              <a:gd name="connsiteY19" fmla="*/ 766173 h 6858000"/>
              <a:gd name="connsiteX20" fmla="*/ 371388 w 485775"/>
              <a:gd name="connsiteY20" fmla="*/ 770428 h 6858000"/>
              <a:gd name="connsiteX21" fmla="*/ 372423 w 485775"/>
              <a:gd name="connsiteY21" fmla="*/ 772641 h 6858000"/>
              <a:gd name="connsiteX22" fmla="*/ 373113 w 485775"/>
              <a:gd name="connsiteY22" fmla="*/ 776215 h 6858000"/>
              <a:gd name="connsiteX23" fmla="*/ 372746 w 485775"/>
              <a:gd name="connsiteY23" fmla="*/ 779088 h 6858000"/>
              <a:gd name="connsiteX24" fmla="*/ 370180 w 485775"/>
              <a:gd name="connsiteY24" fmla="*/ 783364 h 6858000"/>
              <a:gd name="connsiteX25" fmla="*/ 367765 w 485775"/>
              <a:gd name="connsiteY25" fmla="*/ 786258 h 6858000"/>
              <a:gd name="connsiteX26" fmla="*/ 365867 w 485775"/>
              <a:gd name="connsiteY26" fmla="*/ 788981 h 6858000"/>
              <a:gd name="connsiteX27" fmla="*/ 365177 w 485775"/>
              <a:gd name="connsiteY27" fmla="*/ 793067 h 6858000"/>
              <a:gd name="connsiteX28" fmla="*/ 367075 w 485775"/>
              <a:gd name="connsiteY28" fmla="*/ 796471 h 6858000"/>
              <a:gd name="connsiteX29" fmla="*/ 366557 w 485775"/>
              <a:gd name="connsiteY29" fmla="*/ 799024 h 6858000"/>
              <a:gd name="connsiteX30" fmla="*/ 366212 w 485775"/>
              <a:gd name="connsiteY30" fmla="*/ 801747 h 6858000"/>
              <a:gd name="connsiteX31" fmla="*/ 367247 w 485775"/>
              <a:gd name="connsiteY31" fmla="*/ 803450 h 6858000"/>
              <a:gd name="connsiteX32" fmla="*/ 367592 w 485775"/>
              <a:gd name="connsiteY32" fmla="*/ 805492 h 6858000"/>
              <a:gd name="connsiteX33" fmla="*/ 370697 w 485775"/>
              <a:gd name="connsiteY33" fmla="*/ 806684 h 6858000"/>
              <a:gd name="connsiteX34" fmla="*/ 372595 w 485775"/>
              <a:gd name="connsiteY34" fmla="*/ 808556 h 6858000"/>
              <a:gd name="connsiteX35" fmla="*/ 376045 w 485775"/>
              <a:gd name="connsiteY35" fmla="*/ 807194 h 6858000"/>
              <a:gd name="connsiteX36" fmla="*/ 379280 w 485775"/>
              <a:gd name="connsiteY36" fmla="*/ 806365 h 6858000"/>
              <a:gd name="connsiteX37" fmla="*/ 382256 w 485775"/>
              <a:gd name="connsiteY37" fmla="*/ 805492 h 6858000"/>
              <a:gd name="connsiteX38" fmla="*/ 383464 w 485775"/>
              <a:gd name="connsiteY38" fmla="*/ 802428 h 6858000"/>
              <a:gd name="connsiteX39" fmla="*/ 385706 w 485775"/>
              <a:gd name="connsiteY39" fmla="*/ 799535 h 6858000"/>
              <a:gd name="connsiteX40" fmla="*/ 388208 w 485775"/>
              <a:gd name="connsiteY40" fmla="*/ 791428 h 6858000"/>
              <a:gd name="connsiteX41" fmla="*/ 392607 w 485775"/>
              <a:gd name="connsiteY41" fmla="*/ 782173 h 6858000"/>
              <a:gd name="connsiteX42" fmla="*/ 395712 w 485775"/>
              <a:gd name="connsiteY42" fmla="*/ 776045 h 6858000"/>
              <a:gd name="connsiteX43" fmla="*/ 398300 w 485775"/>
              <a:gd name="connsiteY43" fmla="*/ 771109 h 6858000"/>
              <a:gd name="connsiteX44" fmla="*/ 398472 w 485775"/>
              <a:gd name="connsiteY44" fmla="*/ 766854 h 6858000"/>
              <a:gd name="connsiteX45" fmla="*/ 399335 w 485775"/>
              <a:gd name="connsiteY45" fmla="*/ 764981 h 6858000"/>
              <a:gd name="connsiteX46" fmla="*/ 400888 w 485775"/>
              <a:gd name="connsiteY46" fmla="*/ 762598 h 6858000"/>
              <a:gd name="connsiteX47" fmla="*/ 401578 w 485775"/>
              <a:gd name="connsiteY47" fmla="*/ 761066 h 6858000"/>
              <a:gd name="connsiteX48" fmla="*/ 400111 w 485775"/>
              <a:gd name="connsiteY48" fmla="*/ 758322 h 6858000"/>
              <a:gd name="connsiteX49" fmla="*/ 400370 w 485775"/>
              <a:gd name="connsiteY49" fmla="*/ 756811 h 6858000"/>
              <a:gd name="connsiteX50" fmla="*/ 401923 w 485775"/>
              <a:gd name="connsiteY50" fmla="*/ 756130 h 6858000"/>
              <a:gd name="connsiteX51" fmla="*/ 402613 w 485775"/>
              <a:gd name="connsiteY51" fmla="*/ 757662 h 6858000"/>
              <a:gd name="connsiteX52" fmla="*/ 403130 w 485775"/>
              <a:gd name="connsiteY52" fmla="*/ 758683 h 6858000"/>
              <a:gd name="connsiteX53" fmla="*/ 404510 w 485775"/>
              <a:gd name="connsiteY53" fmla="*/ 757492 h 6858000"/>
              <a:gd name="connsiteX54" fmla="*/ 405373 w 485775"/>
              <a:gd name="connsiteY54" fmla="*/ 755619 h 6858000"/>
              <a:gd name="connsiteX55" fmla="*/ 404165 w 485775"/>
              <a:gd name="connsiteY55" fmla="*/ 753407 h 6858000"/>
              <a:gd name="connsiteX56" fmla="*/ 404165 w 485775"/>
              <a:gd name="connsiteY56" fmla="*/ 749832 h 6858000"/>
              <a:gd name="connsiteX57" fmla="*/ 403648 w 485775"/>
              <a:gd name="connsiteY57" fmla="*/ 743534 h 6858000"/>
              <a:gd name="connsiteX58" fmla="*/ 402095 w 485775"/>
              <a:gd name="connsiteY58" fmla="*/ 740811 h 6858000"/>
              <a:gd name="connsiteX59" fmla="*/ 205718 w 485775"/>
              <a:gd name="connsiteY59" fmla="*/ 484126 h 6858000"/>
              <a:gd name="connsiteX60" fmla="*/ 203951 w 485775"/>
              <a:gd name="connsiteY60" fmla="*/ 485146 h 6858000"/>
              <a:gd name="connsiteX61" fmla="*/ 200342 w 485775"/>
              <a:gd name="connsiteY61" fmla="*/ 486515 h 6858000"/>
              <a:gd name="connsiteX62" fmla="*/ 198103 w 485775"/>
              <a:gd name="connsiteY62" fmla="*/ 486415 h 6858000"/>
              <a:gd name="connsiteX63" fmla="*/ 196336 w 485775"/>
              <a:gd name="connsiteY63" fmla="*/ 484649 h 6858000"/>
              <a:gd name="connsiteX64" fmla="*/ 193374 w 485775"/>
              <a:gd name="connsiteY64" fmla="*/ 485943 h 6858000"/>
              <a:gd name="connsiteX65" fmla="*/ 191110 w 485775"/>
              <a:gd name="connsiteY65" fmla="*/ 484947 h 6858000"/>
              <a:gd name="connsiteX66" fmla="*/ 189318 w 485775"/>
              <a:gd name="connsiteY66" fmla="*/ 486415 h 6858000"/>
              <a:gd name="connsiteX67" fmla="*/ 185859 w 485775"/>
              <a:gd name="connsiteY67" fmla="*/ 487336 h 6858000"/>
              <a:gd name="connsiteX68" fmla="*/ 183545 w 485775"/>
              <a:gd name="connsiteY68" fmla="*/ 485719 h 6858000"/>
              <a:gd name="connsiteX69" fmla="*/ 179488 w 485775"/>
              <a:gd name="connsiteY69" fmla="*/ 485594 h 6858000"/>
              <a:gd name="connsiteX70" fmla="*/ 174636 w 485775"/>
              <a:gd name="connsiteY70" fmla="*/ 486067 h 6858000"/>
              <a:gd name="connsiteX71" fmla="*/ 171152 w 485775"/>
              <a:gd name="connsiteY71" fmla="*/ 486689 h 6858000"/>
              <a:gd name="connsiteX72" fmla="*/ 167394 w 485775"/>
              <a:gd name="connsiteY72" fmla="*/ 486490 h 6858000"/>
              <a:gd name="connsiteX73" fmla="*/ 161695 w 485775"/>
              <a:gd name="connsiteY73" fmla="*/ 489999 h 6858000"/>
              <a:gd name="connsiteX74" fmla="*/ 159505 w 485775"/>
              <a:gd name="connsiteY74" fmla="*/ 489352 h 6858000"/>
              <a:gd name="connsiteX75" fmla="*/ 156419 w 485775"/>
              <a:gd name="connsiteY75" fmla="*/ 491193 h 6858000"/>
              <a:gd name="connsiteX76" fmla="*/ 153881 w 485775"/>
              <a:gd name="connsiteY76" fmla="*/ 493955 h 6858000"/>
              <a:gd name="connsiteX77" fmla="*/ 152686 w 485775"/>
              <a:gd name="connsiteY77" fmla="*/ 493458 h 6858000"/>
              <a:gd name="connsiteX78" fmla="*/ 151815 w 485775"/>
              <a:gd name="connsiteY78" fmla="*/ 492213 h 6858000"/>
              <a:gd name="connsiteX79" fmla="*/ 149650 w 485775"/>
              <a:gd name="connsiteY79" fmla="*/ 493059 h 6858000"/>
              <a:gd name="connsiteX80" fmla="*/ 148381 w 485775"/>
              <a:gd name="connsiteY80" fmla="*/ 491467 h 6858000"/>
              <a:gd name="connsiteX81" fmla="*/ 145793 w 485775"/>
              <a:gd name="connsiteY81" fmla="*/ 491517 h 6858000"/>
              <a:gd name="connsiteX82" fmla="*/ 142707 w 485775"/>
              <a:gd name="connsiteY82" fmla="*/ 492089 h 6858000"/>
              <a:gd name="connsiteX83" fmla="*/ 140791 w 485775"/>
              <a:gd name="connsiteY83" fmla="*/ 491218 h 6858000"/>
              <a:gd name="connsiteX84" fmla="*/ 138974 w 485775"/>
              <a:gd name="connsiteY84" fmla="*/ 489302 h 6858000"/>
              <a:gd name="connsiteX85" fmla="*/ 138004 w 485775"/>
              <a:gd name="connsiteY85" fmla="*/ 487660 h 6858000"/>
              <a:gd name="connsiteX86" fmla="*/ 136312 w 485775"/>
              <a:gd name="connsiteY86" fmla="*/ 487834 h 6858000"/>
              <a:gd name="connsiteX87" fmla="*/ 134445 w 485775"/>
              <a:gd name="connsiteY87" fmla="*/ 491069 h 6858000"/>
              <a:gd name="connsiteX88" fmla="*/ 132380 w 485775"/>
              <a:gd name="connsiteY88" fmla="*/ 495050 h 6858000"/>
              <a:gd name="connsiteX89" fmla="*/ 128821 w 485775"/>
              <a:gd name="connsiteY89" fmla="*/ 497987 h 6858000"/>
              <a:gd name="connsiteX90" fmla="*/ 126158 w 485775"/>
              <a:gd name="connsiteY90" fmla="*/ 499106 h 6858000"/>
              <a:gd name="connsiteX91" fmla="*/ 123570 w 485775"/>
              <a:gd name="connsiteY91" fmla="*/ 499753 h 6858000"/>
              <a:gd name="connsiteX92" fmla="*/ 120932 w 485775"/>
              <a:gd name="connsiteY92" fmla="*/ 500848 h 6858000"/>
              <a:gd name="connsiteX93" fmla="*/ 118021 w 485775"/>
              <a:gd name="connsiteY93" fmla="*/ 503088 h 6858000"/>
              <a:gd name="connsiteX94" fmla="*/ 116478 w 485775"/>
              <a:gd name="connsiteY94" fmla="*/ 505850 h 6858000"/>
              <a:gd name="connsiteX95" fmla="*/ 113566 w 485775"/>
              <a:gd name="connsiteY95" fmla="*/ 509359 h 6858000"/>
              <a:gd name="connsiteX96" fmla="*/ 113591 w 485775"/>
              <a:gd name="connsiteY96" fmla="*/ 514111 h 6858000"/>
              <a:gd name="connsiteX97" fmla="*/ 112397 w 485775"/>
              <a:gd name="connsiteY97" fmla="*/ 516575 h 6858000"/>
              <a:gd name="connsiteX98" fmla="*/ 108714 w 485775"/>
              <a:gd name="connsiteY98" fmla="*/ 520731 h 6858000"/>
              <a:gd name="connsiteX99" fmla="*/ 102069 w 485775"/>
              <a:gd name="connsiteY99" fmla="*/ 524165 h 6858000"/>
              <a:gd name="connsiteX100" fmla="*/ 99481 w 485775"/>
              <a:gd name="connsiteY100" fmla="*/ 525185 h 6858000"/>
              <a:gd name="connsiteX101" fmla="*/ 96395 w 485775"/>
              <a:gd name="connsiteY101" fmla="*/ 525732 h 6858000"/>
              <a:gd name="connsiteX102" fmla="*/ 95499 w 485775"/>
              <a:gd name="connsiteY102" fmla="*/ 526977 h 6858000"/>
              <a:gd name="connsiteX103" fmla="*/ 93036 w 485775"/>
              <a:gd name="connsiteY103" fmla="*/ 530261 h 6858000"/>
              <a:gd name="connsiteX104" fmla="*/ 90696 w 485775"/>
              <a:gd name="connsiteY104" fmla="*/ 532426 h 6858000"/>
              <a:gd name="connsiteX105" fmla="*/ 87934 w 485775"/>
              <a:gd name="connsiteY105" fmla="*/ 533446 h 6858000"/>
              <a:gd name="connsiteX106" fmla="*/ 84699 w 485775"/>
              <a:gd name="connsiteY106" fmla="*/ 537975 h 6858000"/>
              <a:gd name="connsiteX107" fmla="*/ 83928 w 485775"/>
              <a:gd name="connsiteY107" fmla="*/ 541509 h 6858000"/>
              <a:gd name="connsiteX108" fmla="*/ 78179 w 485775"/>
              <a:gd name="connsiteY108" fmla="*/ 546710 h 6858000"/>
              <a:gd name="connsiteX109" fmla="*/ 74272 w 485775"/>
              <a:gd name="connsiteY109" fmla="*/ 552757 h 6858000"/>
              <a:gd name="connsiteX110" fmla="*/ 69693 w 485775"/>
              <a:gd name="connsiteY110" fmla="*/ 557957 h 6858000"/>
              <a:gd name="connsiteX111" fmla="*/ 70863 w 485775"/>
              <a:gd name="connsiteY111" fmla="*/ 559401 h 6858000"/>
              <a:gd name="connsiteX112" fmla="*/ 71310 w 485775"/>
              <a:gd name="connsiteY112" fmla="*/ 562710 h 6858000"/>
              <a:gd name="connsiteX113" fmla="*/ 73326 w 485775"/>
              <a:gd name="connsiteY113" fmla="*/ 564776 h 6858000"/>
              <a:gd name="connsiteX114" fmla="*/ 73052 w 485775"/>
              <a:gd name="connsiteY114" fmla="*/ 566990 h 6858000"/>
              <a:gd name="connsiteX115" fmla="*/ 70912 w 485775"/>
              <a:gd name="connsiteY115" fmla="*/ 569155 h 6858000"/>
              <a:gd name="connsiteX116" fmla="*/ 72157 w 485775"/>
              <a:gd name="connsiteY116" fmla="*/ 572141 h 6858000"/>
              <a:gd name="connsiteX117" fmla="*/ 72082 w 485775"/>
              <a:gd name="connsiteY117" fmla="*/ 574431 h 6858000"/>
              <a:gd name="connsiteX118" fmla="*/ 71062 w 485775"/>
              <a:gd name="connsiteY118" fmla="*/ 579209 h 6858000"/>
              <a:gd name="connsiteX119" fmla="*/ 69195 w 485775"/>
              <a:gd name="connsiteY119" fmla="*/ 583986 h 6858000"/>
              <a:gd name="connsiteX120" fmla="*/ 68971 w 485775"/>
              <a:gd name="connsiteY120" fmla="*/ 585604 h 6858000"/>
              <a:gd name="connsiteX121" fmla="*/ 67379 w 485775"/>
              <a:gd name="connsiteY121" fmla="*/ 587022 h 6858000"/>
              <a:gd name="connsiteX122" fmla="*/ 65686 w 485775"/>
              <a:gd name="connsiteY122" fmla="*/ 591576 h 6858000"/>
              <a:gd name="connsiteX123" fmla="*/ 64119 w 485775"/>
              <a:gd name="connsiteY123" fmla="*/ 592969 h 6858000"/>
              <a:gd name="connsiteX124" fmla="*/ 64591 w 485775"/>
              <a:gd name="connsiteY124" fmla="*/ 596304 h 6858000"/>
              <a:gd name="connsiteX125" fmla="*/ 66184 w 485775"/>
              <a:gd name="connsiteY125" fmla="*/ 597050 h 6858000"/>
              <a:gd name="connsiteX126" fmla="*/ 66508 w 485775"/>
              <a:gd name="connsiteY126" fmla="*/ 598668 h 6858000"/>
              <a:gd name="connsiteX127" fmla="*/ 65711 w 485775"/>
              <a:gd name="connsiteY127" fmla="*/ 600957 h 6858000"/>
              <a:gd name="connsiteX128" fmla="*/ 64591 w 485775"/>
              <a:gd name="connsiteY128" fmla="*/ 602699 h 6858000"/>
              <a:gd name="connsiteX129" fmla="*/ 64019 w 485775"/>
              <a:gd name="connsiteY129" fmla="*/ 604292 h 6858000"/>
              <a:gd name="connsiteX130" fmla="*/ 64591 w 485775"/>
              <a:gd name="connsiteY130" fmla="*/ 606357 h 6858000"/>
              <a:gd name="connsiteX131" fmla="*/ 65935 w 485775"/>
              <a:gd name="connsiteY131" fmla="*/ 609393 h 6858000"/>
              <a:gd name="connsiteX132" fmla="*/ 68921 w 485775"/>
              <a:gd name="connsiteY132" fmla="*/ 609418 h 6858000"/>
              <a:gd name="connsiteX133" fmla="*/ 70166 w 485775"/>
              <a:gd name="connsiteY133" fmla="*/ 610787 h 6858000"/>
              <a:gd name="connsiteX134" fmla="*/ 70340 w 485775"/>
              <a:gd name="connsiteY134" fmla="*/ 613175 h 6858000"/>
              <a:gd name="connsiteX135" fmla="*/ 72779 w 485775"/>
              <a:gd name="connsiteY135" fmla="*/ 614619 h 6858000"/>
              <a:gd name="connsiteX136" fmla="*/ 73948 w 485775"/>
              <a:gd name="connsiteY136" fmla="*/ 616062 h 6858000"/>
              <a:gd name="connsiteX137" fmla="*/ 73973 w 485775"/>
              <a:gd name="connsiteY137" fmla="*/ 618177 h 6858000"/>
              <a:gd name="connsiteX138" fmla="*/ 76263 w 485775"/>
              <a:gd name="connsiteY138" fmla="*/ 619695 h 6858000"/>
              <a:gd name="connsiteX139" fmla="*/ 77980 w 485775"/>
              <a:gd name="connsiteY139" fmla="*/ 621437 h 6858000"/>
              <a:gd name="connsiteX140" fmla="*/ 79946 w 485775"/>
              <a:gd name="connsiteY140" fmla="*/ 622706 h 6858000"/>
              <a:gd name="connsiteX141" fmla="*/ 81190 w 485775"/>
              <a:gd name="connsiteY141" fmla="*/ 624921 h 6858000"/>
              <a:gd name="connsiteX142" fmla="*/ 82210 w 485775"/>
              <a:gd name="connsiteY142" fmla="*/ 626912 h 6858000"/>
              <a:gd name="connsiteX143" fmla="*/ 80369 w 485775"/>
              <a:gd name="connsiteY143" fmla="*/ 628305 h 6858000"/>
              <a:gd name="connsiteX144" fmla="*/ 81986 w 485775"/>
              <a:gd name="connsiteY144" fmla="*/ 632187 h 6858000"/>
              <a:gd name="connsiteX145" fmla="*/ 84127 w 485775"/>
              <a:gd name="connsiteY145" fmla="*/ 633780 h 6858000"/>
              <a:gd name="connsiteX146" fmla="*/ 85918 w 485775"/>
              <a:gd name="connsiteY146" fmla="*/ 635497 h 6858000"/>
              <a:gd name="connsiteX147" fmla="*/ 87212 w 485775"/>
              <a:gd name="connsiteY147" fmla="*/ 636591 h 6858000"/>
              <a:gd name="connsiteX148" fmla="*/ 88432 w 485775"/>
              <a:gd name="connsiteY148" fmla="*/ 636666 h 6858000"/>
              <a:gd name="connsiteX149" fmla="*/ 89153 w 485775"/>
              <a:gd name="connsiteY149" fmla="*/ 638508 h 6858000"/>
              <a:gd name="connsiteX150" fmla="*/ 91144 w 485775"/>
              <a:gd name="connsiteY150" fmla="*/ 638931 h 6858000"/>
              <a:gd name="connsiteX151" fmla="*/ 92712 w 485775"/>
              <a:gd name="connsiteY151" fmla="*/ 639951 h 6858000"/>
              <a:gd name="connsiteX152" fmla="*/ 94628 w 485775"/>
              <a:gd name="connsiteY152" fmla="*/ 642066 h 6858000"/>
              <a:gd name="connsiteX153" fmla="*/ 96072 w 485775"/>
              <a:gd name="connsiteY153" fmla="*/ 642638 h 6858000"/>
              <a:gd name="connsiteX154" fmla="*/ 98585 w 485775"/>
              <a:gd name="connsiteY154" fmla="*/ 646421 h 6858000"/>
              <a:gd name="connsiteX155" fmla="*/ 100277 w 485775"/>
              <a:gd name="connsiteY155" fmla="*/ 647590 h 6858000"/>
              <a:gd name="connsiteX156" fmla="*/ 101422 w 485775"/>
              <a:gd name="connsiteY156" fmla="*/ 647814 h 6858000"/>
              <a:gd name="connsiteX157" fmla="*/ 102915 w 485775"/>
              <a:gd name="connsiteY157" fmla="*/ 649034 h 6858000"/>
              <a:gd name="connsiteX158" fmla="*/ 106200 w 485775"/>
              <a:gd name="connsiteY158" fmla="*/ 650079 h 6858000"/>
              <a:gd name="connsiteX159" fmla="*/ 107768 w 485775"/>
              <a:gd name="connsiteY159" fmla="*/ 650999 h 6858000"/>
              <a:gd name="connsiteX160" fmla="*/ 115507 w 485775"/>
              <a:gd name="connsiteY160" fmla="*/ 647864 h 6858000"/>
              <a:gd name="connsiteX161" fmla="*/ 121779 w 485775"/>
              <a:gd name="connsiteY161" fmla="*/ 646670 h 6858000"/>
              <a:gd name="connsiteX162" fmla="*/ 125760 w 485775"/>
              <a:gd name="connsiteY162" fmla="*/ 647093 h 6858000"/>
              <a:gd name="connsiteX163" fmla="*/ 130165 w 485775"/>
              <a:gd name="connsiteY163" fmla="*/ 646271 h 6858000"/>
              <a:gd name="connsiteX164" fmla="*/ 133101 w 485775"/>
              <a:gd name="connsiteY164" fmla="*/ 646470 h 6858000"/>
              <a:gd name="connsiteX165" fmla="*/ 133923 w 485775"/>
              <a:gd name="connsiteY165" fmla="*/ 647540 h 6858000"/>
              <a:gd name="connsiteX166" fmla="*/ 135590 w 485775"/>
              <a:gd name="connsiteY166" fmla="*/ 648312 h 6858000"/>
              <a:gd name="connsiteX167" fmla="*/ 137158 w 485775"/>
              <a:gd name="connsiteY167" fmla="*/ 648586 h 6858000"/>
              <a:gd name="connsiteX168" fmla="*/ 140194 w 485775"/>
              <a:gd name="connsiteY168" fmla="*/ 646570 h 6858000"/>
              <a:gd name="connsiteX169" fmla="*/ 143305 w 485775"/>
              <a:gd name="connsiteY169" fmla="*/ 646072 h 6858000"/>
              <a:gd name="connsiteX170" fmla="*/ 146266 w 485775"/>
              <a:gd name="connsiteY170" fmla="*/ 644032 h 6858000"/>
              <a:gd name="connsiteX171" fmla="*/ 148705 w 485775"/>
              <a:gd name="connsiteY171" fmla="*/ 643260 h 6858000"/>
              <a:gd name="connsiteX172" fmla="*/ 150994 w 485775"/>
              <a:gd name="connsiteY172" fmla="*/ 642365 h 6858000"/>
              <a:gd name="connsiteX173" fmla="*/ 152686 w 485775"/>
              <a:gd name="connsiteY173" fmla="*/ 642066 h 6858000"/>
              <a:gd name="connsiteX174" fmla="*/ 154603 w 485775"/>
              <a:gd name="connsiteY174" fmla="*/ 641991 h 6858000"/>
              <a:gd name="connsiteX175" fmla="*/ 155648 w 485775"/>
              <a:gd name="connsiteY175" fmla="*/ 641319 h 6858000"/>
              <a:gd name="connsiteX176" fmla="*/ 155772 w 485775"/>
              <a:gd name="connsiteY176" fmla="*/ 640523 h 6858000"/>
              <a:gd name="connsiteX177" fmla="*/ 157440 w 485775"/>
              <a:gd name="connsiteY177" fmla="*/ 640598 h 6858000"/>
              <a:gd name="connsiteX178" fmla="*/ 159505 w 485775"/>
              <a:gd name="connsiteY178" fmla="*/ 641444 h 6858000"/>
              <a:gd name="connsiteX179" fmla="*/ 161172 w 485775"/>
              <a:gd name="connsiteY179" fmla="*/ 641095 h 6858000"/>
              <a:gd name="connsiteX180" fmla="*/ 164532 w 485775"/>
              <a:gd name="connsiteY180" fmla="*/ 640598 h 6858000"/>
              <a:gd name="connsiteX181" fmla="*/ 167892 w 485775"/>
              <a:gd name="connsiteY181" fmla="*/ 640324 h 6858000"/>
              <a:gd name="connsiteX182" fmla="*/ 171998 w 485775"/>
              <a:gd name="connsiteY182" fmla="*/ 642365 h 6858000"/>
              <a:gd name="connsiteX183" fmla="*/ 174586 w 485775"/>
              <a:gd name="connsiteY183" fmla="*/ 645077 h 6858000"/>
              <a:gd name="connsiteX184" fmla="*/ 174835 w 485775"/>
              <a:gd name="connsiteY184" fmla="*/ 648113 h 6858000"/>
              <a:gd name="connsiteX185" fmla="*/ 176303 w 485775"/>
              <a:gd name="connsiteY185" fmla="*/ 650626 h 6858000"/>
              <a:gd name="connsiteX186" fmla="*/ 179563 w 485775"/>
              <a:gd name="connsiteY186" fmla="*/ 651447 h 6858000"/>
              <a:gd name="connsiteX187" fmla="*/ 184465 w 485775"/>
              <a:gd name="connsiteY187" fmla="*/ 650278 h 6858000"/>
              <a:gd name="connsiteX188" fmla="*/ 191782 w 485775"/>
              <a:gd name="connsiteY188" fmla="*/ 649083 h 6858000"/>
              <a:gd name="connsiteX189" fmla="*/ 193449 w 485775"/>
              <a:gd name="connsiteY189" fmla="*/ 650676 h 6858000"/>
              <a:gd name="connsiteX190" fmla="*/ 194196 w 485775"/>
              <a:gd name="connsiteY190" fmla="*/ 653861 h 6858000"/>
              <a:gd name="connsiteX191" fmla="*/ 196734 w 485775"/>
              <a:gd name="connsiteY191" fmla="*/ 652692 h 6858000"/>
              <a:gd name="connsiteX192" fmla="*/ 197008 w 485775"/>
              <a:gd name="connsiteY192" fmla="*/ 655578 h 6858000"/>
              <a:gd name="connsiteX193" fmla="*/ 198476 w 485775"/>
              <a:gd name="connsiteY193" fmla="*/ 658191 h 6858000"/>
              <a:gd name="connsiteX194" fmla="*/ 197879 w 485775"/>
              <a:gd name="connsiteY194" fmla="*/ 662347 h 6858000"/>
              <a:gd name="connsiteX195" fmla="*/ 197406 w 485775"/>
              <a:gd name="connsiteY195" fmla="*/ 663989 h 6858000"/>
              <a:gd name="connsiteX196" fmla="*/ 197754 w 485775"/>
              <a:gd name="connsiteY196" fmla="*/ 665830 h 6858000"/>
              <a:gd name="connsiteX197" fmla="*/ 195888 w 485775"/>
              <a:gd name="connsiteY197" fmla="*/ 667398 h 6858000"/>
              <a:gd name="connsiteX198" fmla="*/ 195141 w 485775"/>
              <a:gd name="connsiteY198" fmla="*/ 668593 h 6858000"/>
              <a:gd name="connsiteX199" fmla="*/ 196734 w 485775"/>
              <a:gd name="connsiteY199" fmla="*/ 669264 h 6858000"/>
              <a:gd name="connsiteX200" fmla="*/ 196162 w 485775"/>
              <a:gd name="connsiteY200" fmla="*/ 670733 h 6858000"/>
              <a:gd name="connsiteX201" fmla="*/ 197058 w 485775"/>
              <a:gd name="connsiteY201" fmla="*/ 672101 h 6858000"/>
              <a:gd name="connsiteX202" fmla="*/ 197182 w 485775"/>
              <a:gd name="connsiteY202" fmla="*/ 673943 h 6858000"/>
              <a:gd name="connsiteX203" fmla="*/ 195564 w 485775"/>
              <a:gd name="connsiteY203" fmla="*/ 673943 h 6858000"/>
              <a:gd name="connsiteX204" fmla="*/ 194494 w 485775"/>
              <a:gd name="connsiteY204" fmla="*/ 676307 h 6858000"/>
              <a:gd name="connsiteX205" fmla="*/ 192927 w 485775"/>
              <a:gd name="connsiteY205" fmla="*/ 678322 h 6858000"/>
              <a:gd name="connsiteX206" fmla="*/ 193574 w 485775"/>
              <a:gd name="connsiteY206" fmla="*/ 681383 h 6858000"/>
              <a:gd name="connsiteX207" fmla="*/ 194594 w 485775"/>
              <a:gd name="connsiteY207" fmla="*/ 683050 h 6858000"/>
              <a:gd name="connsiteX208" fmla="*/ 197232 w 485775"/>
              <a:gd name="connsiteY208" fmla="*/ 686733 h 6858000"/>
              <a:gd name="connsiteX209" fmla="*/ 199397 w 485775"/>
              <a:gd name="connsiteY209" fmla="*/ 687554 h 6858000"/>
              <a:gd name="connsiteX210" fmla="*/ 201114 w 485775"/>
              <a:gd name="connsiteY210" fmla="*/ 689844 h 6858000"/>
              <a:gd name="connsiteX211" fmla="*/ 201860 w 485775"/>
              <a:gd name="connsiteY211" fmla="*/ 691461 h 6858000"/>
              <a:gd name="connsiteX212" fmla="*/ 202955 w 485775"/>
              <a:gd name="connsiteY212" fmla="*/ 692855 h 6858000"/>
              <a:gd name="connsiteX213" fmla="*/ 204548 w 485775"/>
              <a:gd name="connsiteY213" fmla="*/ 693950 h 6858000"/>
              <a:gd name="connsiteX214" fmla="*/ 206937 w 485775"/>
              <a:gd name="connsiteY214" fmla="*/ 697110 h 6858000"/>
              <a:gd name="connsiteX215" fmla="*/ 208878 w 485775"/>
              <a:gd name="connsiteY215" fmla="*/ 699225 h 6858000"/>
              <a:gd name="connsiteX216" fmla="*/ 209724 w 485775"/>
              <a:gd name="connsiteY216" fmla="*/ 701465 h 6858000"/>
              <a:gd name="connsiteX217" fmla="*/ 210122 w 485775"/>
              <a:gd name="connsiteY217" fmla="*/ 704202 h 6858000"/>
              <a:gd name="connsiteX218" fmla="*/ 211018 w 485775"/>
              <a:gd name="connsiteY218" fmla="*/ 705745 h 6858000"/>
              <a:gd name="connsiteX219" fmla="*/ 213806 w 485775"/>
              <a:gd name="connsiteY219" fmla="*/ 709602 h 6858000"/>
              <a:gd name="connsiteX220" fmla="*/ 214253 w 485775"/>
              <a:gd name="connsiteY220" fmla="*/ 712090 h 6858000"/>
              <a:gd name="connsiteX221" fmla="*/ 216269 w 485775"/>
              <a:gd name="connsiteY221" fmla="*/ 717415 h 6858000"/>
              <a:gd name="connsiteX222" fmla="*/ 215722 w 485775"/>
              <a:gd name="connsiteY222" fmla="*/ 720924 h 6858000"/>
              <a:gd name="connsiteX223" fmla="*/ 215747 w 485775"/>
              <a:gd name="connsiteY223" fmla="*/ 723960 h 6858000"/>
              <a:gd name="connsiteX224" fmla="*/ 218509 w 485775"/>
              <a:gd name="connsiteY224" fmla="*/ 728339 h 6858000"/>
              <a:gd name="connsiteX225" fmla="*/ 219156 w 485775"/>
              <a:gd name="connsiteY225" fmla="*/ 731176 h 6858000"/>
              <a:gd name="connsiteX226" fmla="*/ 218982 w 485775"/>
              <a:gd name="connsiteY226" fmla="*/ 734137 h 6858000"/>
              <a:gd name="connsiteX227" fmla="*/ 218011 w 485775"/>
              <a:gd name="connsiteY227" fmla="*/ 737795 h 6858000"/>
              <a:gd name="connsiteX228" fmla="*/ 214975 w 485775"/>
              <a:gd name="connsiteY228" fmla="*/ 739712 h 6858000"/>
              <a:gd name="connsiteX229" fmla="*/ 213134 w 485775"/>
              <a:gd name="connsiteY229" fmla="*/ 742897 h 6858000"/>
              <a:gd name="connsiteX230" fmla="*/ 212959 w 485775"/>
              <a:gd name="connsiteY230" fmla="*/ 745186 h 6858000"/>
              <a:gd name="connsiteX231" fmla="*/ 211068 w 485775"/>
              <a:gd name="connsiteY231" fmla="*/ 747525 h 6858000"/>
              <a:gd name="connsiteX232" fmla="*/ 211591 w 485775"/>
              <a:gd name="connsiteY232" fmla="*/ 750163 h 6858000"/>
              <a:gd name="connsiteX233" fmla="*/ 210297 w 485775"/>
              <a:gd name="connsiteY233" fmla="*/ 752129 h 6858000"/>
              <a:gd name="connsiteX234" fmla="*/ 210570 w 485775"/>
              <a:gd name="connsiteY234" fmla="*/ 754543 h 6858000"/>
              <a:gd name="connsiteX235" fmla="*/ 208629 w 485775"/>
              <a:gd name="connsiteY235" fmla="*/ 756011 h 6858000"/>
              <a:gd name="connsiteX236" fmla="*/ 209276 w 485775"/>
              <a:gd name="connsiteY236" fmla="*/ 758997 h 6858000"/>
              <a:gd name="connsiteX237" fmla="*/ 209127 w 485775"/>
              <a:gd name="connsiteY237" fmla="*/ 762705 h 6858000"/>
              <a:gd name="connsiteX238" fmla="*/ 208953 w 485775"/>
              <a:gd name="connsiteY238" fmla="*/ 765367 h 6858000"/>
              <a:gd name="connsiteX239" fmla="*/ 209202 w 485775"/>
              <a:gd name="connsiteY239" fmla="*/ 767258 h 6858000"/>
              <a:gd name="connsiteX240" fmla="*/ 211143 w 485775"/>
              <a:gd name="connsiteY240" fmla="*/ 769772 h 6858000"/>
              <a:gd name="connsiteX241" fmla="*/ 213258 w 485775"/>
              <a:gd name="connsiteY241" fmla="*/ 771140 h 6858000"/>
              <a:gd name="connsiteX242" fmla="*/ 214677 w 485775"/>
              <a:gd name="connsiteY242" fmla="*/ 774549 h 6858000"/>
              <a:gd name="connsiteX243" fmla="*/ 217613 w 485775"/>
              <a:gd name="connsiteY243" fmla="*/ 778780 h 6858000"/>
              <a:gd name="connsiteX244" fmla="*/ 217862 w 485775"/>
              <a:gd name="connsiteY244" fmla="*/ 781641 h 6858000"/>
              <a:gd name="connsiteX245" fmla="*/ 222839 w 485775"/>
              <a:gd name="connsiteY245" fmla="*/ 788186 h 6858000"/>
              <a:gd name="connsiteX246" fmla="*/ 224083 w 485775"/>
              <a:gd name="connsiteY246" fmla="*/ 789978 h 6858000"/>
              <a:gd name="connsiteX247" fmla="*/ 223163 w 485775"/>
              <a:gd name="connsiteY247" fmla="*/ 792217 h 6858000"/>
              <a:gd name="connsiteX248" fmla="*/ 223959 w 485775"/>
              <a:gd name="connsiteY248" fmla="*/ 795477 h 6858000"/>
              <a:gd name="connsiteX249" fmla="*/ 223959 w 485775"/>
              <a:gd name="connsiteY249" fmla="*/ 798662 h 6858000"/>
              <a:gd name="connsiteX250" fmla="*/ 225751 w 485775"/>
              <a:gd name="connsiteY250" fmla="*/ 801524 h 6858000"/>
              <a:gd name="connsiteX251" fmla="*/ 225626 w 485775"/>
              <a:gd name="connsiteY251" fmla="*/ 804858 h 6858000"/>
              <a:gd name="connsiteX252" fmla="*/ 226398 w 485775"/>
              <a:gd name="connsiteY252" fmla="*/ 807397 h 6858000"/>
              <a:gd name="connsiteX253" fmla="*/ 227318 w 485775"/>
              <a:gd name="connsiteY253" fmla="*/ 809288 h 6858000"/>
              <a:gd name="connsiteX254" fmla="*/ 227318 w 485775"/>
              <a:gd name="connsiteY254" fmla="*/ 811801 h 6858000"/>
              <a:gd name="connsiteX255" fmla="*/ 229907 w 485775"/>
              <a:gd name="connsiteY255" fmla="*/ 815932 h 6858000"/>
              <a:gd name="connsiteX256" fmla="*/ 232146 w 485775"/>
              <a:gd name="connsiteY256" fmla="*/ 818918 h 6858000"/>
              <a:gd name="connsiteX257" fmla="*/ 234361 w 485775"/>
              <a:gd name="connsiteY257" fmla="*/ 820635 h 6858000"/>
              <a:gd name="connsiteX258" fmla="*/ 236203 w 485775"/>
              <a:gd name="connsiteY258" fmla="*/ 822874 h 6858000"/>
              <a:gd name="connsiteX259" fmla="*/ 237522 w 485775"/>
              <a:gd name="connsiteY259" fmla="*/ 826383 h 6858000"/>
              <a:gd name="connsiteX260" fmla="*/ 237770 w 485775"/>
              <a:gd name="connsiteY260" fmla="*/ 828722 h 6858000"/>
              <a:gd name="connsiteX261" fmla="*/ 239438 w 485775"/>
              <a:gd name="connsiteY261" fmla="*/ 830638 h 6858000"/>
              <a:gd name="connsiteX262" fmla="*/ 240682 w 485775"/>
              <a:gd name="connsiteY262" fmla="*/ 833276 h 6858000"/>
              <a:gd name="connsiteX263" fmla="*/ 242872 w 485775"/>
              <a:gd name="connsiteY263" fmla="*/ 836013 h 6858000"/>
              <a:gd name="connsiteX264" fmla="*/ 243718 w 485775"/>
              <a:gd name="connsiteY264" fmla="*/ 838253 h 6858000"/>
              <a:gd name="connsiteX265" fmla="*/ 243469 w 485775"/>
              <a:gd name="connsiteY265" fmla="*/ 840418 h 6858000"/>
              <a:gd name="connsiteX266" fmla="*/ 241528 w 485775"/>
              <a:gd name="connsiteY266" fmla="*/ 840841 h 6858000"/>
              <a:gd name="connsiteX267" fmla="*/ 241528 w 485775"/>
              <a:gd name="connsiteY267" fmla="*/ 842384 h 6858000"/>
              <a:gd name="connsiteX268" fmla="*/ 243046 w 485775"/>
              <a:gd name="connsiteY268" fmla="*/ 843777 h 6858000"/>
              <a:gd name="connsiteX269" fmla="*/ 243643 w 485775"/>
              <a:gd name="connsiteY269" fmla="*/ 845519 h 6858000"/>
              <a:gd name="connsiteX270" fmla="*/ 243345 w 485775"/>
              <a:gd name="connsiteY270" fmla="*/ 847211 h 6858000"/>
              <a:gd name="connsiteX271" fmla="*/ 244639 w 485775"/>
              <a:gd name="connsiteY271" fmla="*/ 848107 h 6858000"/>
              <a:gd name="connsiteX272" fmla="*/ 247700 w 485775"/>
              <a:gd name="connsiteY272" fmla="*/ 848928 h 6858000"/>
              <a:gd name="connsiteX273" fmla="*/ 249591 w 485775"/>
              <a:gd name="connsiteY273" fmla="*/ 850919 h 6858000"/>
              <a:gd name="connsiteX274" fmla="*/ 250885 w 485775"/>
              <a:gd name="connsiteY274" fmla="*/ 851118 h 6858000"/>
              <a:gd name="connsiteX275" fmla="*/ 253921 w 485775"/>
              <a:gd name="connsiteY275" fmla="*/ 849152 h 6858000"/>
              <a:gd name="connsiteX276" fmla="*/ 259396 w 485775"/>
              <a:gd name="connsiteY276" fmla="*/ 849053 h 6858000"/>
              <a:gd name="connsiteX277" fmla="*/ 261860 w 485775"/>
              <a:gd name="connsiteY277" fmla="*/ 847410 h 6858000"/>
              <a:gd name="connsiteX278" fmla="*/ 263676 w 485775"/>
              <a:gd name="connsiteY278" fmla="*/ 847261 h 6858000"/>
              <a:gd name="connsiteX279" fmla="*/ 265543 w 485775"/>
              <a:gd name="connsiteY279" fmla="*/ 847808 h 6858000"/>
              <a:gd name="connsiteX280" fmla="*/ 267509 w 485775"/>
              <a:gd name="connsiteY280" fmla="*/ 846664 h 6858000"/>
              <a:gd name="connsiteX281" fmla="*/ 269997 w 485775"/>
              <a:gd name="connsiteY281" fmla="*/ 847784 h 6858000"/>
              <a:gd name="connsiteX282" fmla="*/ 272784 w 485775"/>
              <a:gd name="connsiteY282" fmla="*/ 848480 h 6858000"/>
              <a:gd name="connsiteX283" fmla="*/ 274079 w 485775"/>
              <a:gd name="connsiteY283" fmla="*/ 847037 h 6858000"/>
              <a:gd name="connsiteX284" fmla="*/ 276517 w 485775"/>
              <a:gd name="connsiteY284" fmla="*/ 847161 h 6858000"/>
              <a:gd name="connsiteX285" fmla="*/ 279230 w 485775"/>
              <a:gd name="connsiteY285" fmla="*/ 845519 h 6858000"/>
              <a:gd name="connsiteX286" fmla="*/ 281146 w 485775"/>
              <a:gd name="connsiteY286" fmla="*/ 845644 h 6858000"/>
              <a:gd name="connsiteX287" fmla="*/ 283012 w 485775"/>
              <a:gd name="connsiteY287" fmla="*/ 845370 h 6858000"/>
              <a:gd name="connsiteX288" fmla="*/ 288189 w 485775"/>
              <a:gd name="connsiteY288" fmla="*/ 842583 h 6858000"/>
              <a:gd name="connsiteX289" fmla="*/ 291573 w 485775"/>
              <a:gd name="connsiteY289" fmla="*/ 839373 h 6858000"/>
              <a:gd name="connsiteX290" fmla="*/ 293738 w 485775"/>
              <a:gd name="connsiteY290" fmla="*/ 837083 h 6858000"/>
              <a:gd name="connsiteX291" fmla="*/ 296053 w 485775"/>
              <a:gd name="connsiteY291" fmla="*/ 835665 h 6858000"/>
              <a:gd name="connsiteX292" fmla="*/ 299487 w 485775"/>
              <a:gd name="connsiteY292" fmla="*/ 832430 h 6858000"/>
              <a:gd name="connsiteX293" fmla="*/ 302971 w 485775"/>
              <a:gd name="connsiteY293" fmla="*/ 827229 h 6858000"/>
              <a:gd name="connsiteX294" fmla="*/ 307425 w 485775"/>
              <a:gd name="connsiteY294" fmla="*/ 822028 h 6858000"/>
              <a:gd name="connsiteX295" fmla="*/ 310461 w 485775"/>
              <a:gd name="connsiteY295" fmla="*/ 820262 h 6858000"/>
              <a:gd name="connsiteX296" fmla="*/ 313049 w 485775"/>
              <a:gd name="connsiteY296" fmla="*/ 812423 h 6858000"/>
              <a:gd name="connsiteX297" fmla="*/ 313323 w 485775"/>
              <a:gd name="connsiteY297" fmla="*/ 809611 h 6858000"/>
              <a:gd name="connsiteX298" fmla="*/ 312552 w 485775"/>
              <a:gd name="connsiteY298" fmla="*/ 806351 h 6858000"/>
              <a:gd name="connsiteX299" fmla="*/ 315438 w 485775"/>
              <a:gd name="connsiteY299" fmla="*/ 804410 h 6858000"/>
              <a:gd name="connsiteX300" fmla="*/ 319520 w 485775"/>
              <a:gd name="connsiteY300" fmla="*/ 802992 h 6858000"/>
              <a:gd name="connsiteX301" fmla="*/ 323004 w 485775"/>
              <a:gd name="connsiteY301" fmla="*/ 801126 h 6858000"/>
              <a:gd name="connsiteX302" fmla="*/ 326114 w 485775"/>
              <a:gd name="connsiteY302" fmla="*/ 799608 h 6858000"/>
              <a:gd name="connsiteX303" fmla="*/ 326861 w 485775"/>
              <a:gd name="connsiteY303" fmla="*/ 795004 h 6858000"/>
              <a:gd name="connsiteX304" fmla="*/ 327284 w 485775"/>
              <a:gd name="connsiteY304" fmla="*/ 791769 h 6858000"/>
              <a:gd name="connsiteX305" fmla="*/ 328105 w 485775"/>
              <a:gd name="connsiteY305" fmla="*/ 789903 h 6858000"/>
              <a:gd name="connsiteX306" fmla="*/ 325467 w 485775"/>
              <a:gd name="connsiteY306" fmla="*/ 784204 h 6858000"/>
              <a:gd name="connsiteX307" fmla="*/ 326289 w 485775"/>
              <a:gd name="connsiteY307" fmla="*/ 781965 h 6858000"/>
              <a:gd name="connsiteX308" fmla="*/ 324621 w 485775"/>
              <a:gd name="connsiteY308" fmla="*/ 779850 h 6858000"/>
              <a:gd name="connsiteX309" fmla="*/ 323974 w 485775"/>
              <a:gd name="connsiteY309" fmla="*/ 778008 h 6858000"/>
              <a:gd name="connsiteX310" fmla="*/ 327184 w 485775"/>
              <a:gd name="connsiteY310" fmla="*/ 775570 h 6858000"/>
              <a:gd name="connsiteX311" fmla="*/ 330245 w 485775"/>
              <a:gd name="connsiteY311" fmla="*/ 772509 h 6858000"/>
              <a:gd name="connsiteX312" fmla="*/ 332186 w 485775"/>
              <a:gd name="connsiteY312" fmla="*/ 770891 h 6858000"/>
              <a:gd name="connsiteX313" fmla="*/ 334327 w 485775"/>
              <a:gd name="connsiteY313" fmla="*/ 770419 h 6858000"/>
              <a:gd name="connsiteX314" fmla="*/ 337711 w 485775"/>
              <a:gd name="connsiteY314" fmla="*/ 766139 h 6858000"/>
              <a:gd name="connsiteX315" fmla="*/ 341369 w 485775"/>
              <a:gd name="connsiteY315" fmla="*/ 763999 h 6858000"/>
              <a:gd name="connsiteX316" fmla="*/ 344181 w 485775"/>
              <a:gd name="connsiteY316" fmla="*/ 762655 h 6858000"/>
              <a:gd name="connsiteX317" fmla="*/ 347939 w 485775"/>
              <a:gd name="connsiteY317" fmla="*/ 762306 h 6858000"/>
              <a:gd name="connsiteX318" fmla="*/ 351000 w 485775"/>
              <a:gd name="connsiteY318" fmla="*/ 760092 h 6858000"/>
              <a:gd name="connsiteX319" fmla="*/ 353240 w 485775"/>
              <a:gd name="connsiteY319" fmla="*/ 757404 h 6858000"/>
              <a:gd name="connsiteX320" fmla="*/ 355031 w 485775"/>
              <a:gd name="connsiteY320" fmla="*/ 754742 h 6858000"/>
              <a:gd name="connsiteX321" fmla="*/ 356848 w 485775"/>
              <a:gd name="connsiteY321" fmla="*/ 751631 h 6858000"/>
              <a:gd name="connsiteX322" fmla="*/ 357196 w 485775"/>
              <a:gd name="connsiteY322" fmla="*/ 749242 h 6858000"/>
              <a:gd name="connsiteX323" fmla="*/ 356599 w 485775"/>
              <a:gd name="connsiteY323" fmla="*/ 746828 h 6858000"/>
              <a:gd name="connsiteX324" fmla="*/ 356226 w 485775"/>
              <a:gd name="connsiteY324" fmla="*/ 743967 h 6858000"/>
              <a:gd name="connsiteX325" fmla="*/ 357196 w 485775"/>
              <a:gd name="connsiteY325" fmla="*/ 740931 h 6858000"/>
              <a:gd name="connsiteX326" fmla="*/ 356201 w 485775"/>
              <a:gd name="connsiteY326" fmla="*/ 737920 h 6858000"/>
              <a:gd name="connsiteX327" fmla="*/ 355828 w 485775"/>
              <a:gd name="connsiteY327" fmla="*/ 734934 h 6858000"/>
              <a:gd name="connsiteX328" fmla="*/ 356450 w 485775"/>
              <a:gd name="connsiteY328" fmla="*/ 731724 h 6858000"/>
              <a:gd name="connsiteX329" fmla="*/ 356798 w 485775"/>
              <a:gd name="connsiteY329" fmla="*/ 729061 h 6858000"/>
              <a:gd name="connsiteX330" fmla="*/ 355056 w 485775"/>
              <a:gd name="connsiteY330" fmla="*/ 727294 h 6858000"/>
              <a:gd name="connsiteX331" fmla="*/ 353065 w 485775"/>
              <a:gd name="connsiteY331" fmla="*/ 726050 h 6858000"/>
              <a:gd name="connsiteX332" fmla="*/ 352269 w 485775"/>
              <a:gd name="connsiteY332" fmla="*/ 724010 h 6858000"/>
              <a:gd name="connsiteX333" fmla="*/ 352120 w 485775"/>
              <a:gd name="connsiteY333" fmla="*/ 721471 h 6858000"/>
              <a:gd name="connsiteX334" fmla="*/ 351224 w 485775"/>
              <a:gd name="connsiteY334" fmla="*/ 719008 h 6858000"/>
              <a:gd name="connsiteX335" fmla="*/ 350851 w 485775"/>
              <a:gd name="connsiteY335" fmla="*/ 714131 h 6858000"/>
              <a:gd name="connsiteX336" fmla="*/ 351946 w 485775"/>
              <a:gd name="connsiteY336" fmla="*/ 712239 h 6858000"/>
              <a:gd name="connsiteX337" fmla="*/ 352792 w 485775"/>
              <a:gd name="connsiteY337" fmla="*/ 709875 h 6858000"/>
              <a:gd name="connsiteX338" fmla="*/ 351995 w 485775"/>
              <a:gd name="connsiteY338" fmla="*/ 709004 h 6858000"/>
              <a:gd name="connsiteX339" fmla="*/ 350054 w 485775"/>
              <a:gd name="connsiteY339" fmla="*/ 708855 h 6858000"/>
              <a:gd name="connsiteX340" fmla="*/ 348910 w 485775"/>
              <a:gd name="connsiteY340" fmla="*/ 707188 h 6858000"/>
              <a:gd name="connsiteX341" fmla="*/ 349059 w 485775"/>
              <a:gd name="connsiteY341" fmla="*/ 705272 h 6858000"/>
              <a:gd name="connsiteX342" fmla="*/ 350726 w 485775"/>
              <a:gd name="connsiteY342" fmla="*/ 700320 h 6858000"/>
              <a:gd name="connsiteX343" fmla="*/ 350328 w 485775"/>
              <a:gd name="connsiteY343" fmla="*/ 697831 h 6858000"/>
              <a:gd name="connsiteX344" fmla="*/ 353638 w 485775"/>
              <a:gd name="connsiteY344" fmla="*/ 696413 h 6858000"/>
              <a:gd name="connsiteX345" fmla="*/ 354658 w 485775"/>
              <a:gd name="connsiteY345" fmla="*/ 692904 h 6858000"/>
              <a:gd name="connsiteX346" fmla="*/ 355977 w 485775"/>
              <a:gd name="connsiteY346" fmla="*/ 690565 h 6858000"/>
              <a:gd name="connsiteX347" fmla="*/ 356525 w 485775"/>
              <a:gd name="connsiteY347" fmla="*/ 688450 h 6858000"/>
              <a:gd name="connsiteX348" fmla="*/ 359187 w 485775"/>
              <a:gd name="connsiteY348" fmla="*/ 687380 h 6858000"/>
              <a:gd name="connsiteX349" fmla="*/ 361054 w 485775"/>
              <a:gd name="connsiteY349" fmla="*/ 684842 h 6858000"/>
              <a:gd name="connsiteX350" fmla="*/ 363965 w 485775"/>
              <a:gd name="connsiteY350" fmla="*/ 682777 h 6858000"/>
              <a:gd name="connsiteX351" fmla="*/ 367798 w 485775"/>
              <a:gd name="connsiteY351" fmla="*/ 677202 h 6858000"/>
              <a:gd name="connsiteX352" fmla="*/ 377453 w 485775"/>
              <a:gd name="connsiteY352" fmla="*/ 667099 h 6858000"/>
              <a:gd name="connsiteX353" fmla="*/ 383028 w 485775"/>
              <a:gd name="connsiteY353" fmla="*/ 663989 h 6858000"/>
              <a:gd name="connsiteX354" fmla="*/ 390220 w 485775"/>
              <a:gd name="connsiteY354" fmla="*/ 658390 h 6858000"/>
              <a:gd name="connsiteX355" fmla="*/ 396864 w 485775"/>
              <a:gd name="connsiteY355" fmla="*/ 650228 h 6858000"/>
              <a:gd name="connsiteX356" fmla="*/ 401941 w 485775"/>
              <a:gd name="connsiteY356" fmla="*/ 641618 h 6858000"/>
              <a:gd name="connsiteX357" fmla="*/ 402289 w 485775"/>
              <a:gd name="connsiteY357" fmla="*/ 638383 h 6858000"/>
              <a:gd name="connsiteX358" fmla="*/ 407714 w 485775"/>
              <a:gd name="connsiteY358" fmla="*/ 627782 h 6858000"/>
              <a:gd name="connsiteX359" fmla="*/ 409655 w 485775"/>
              <a:gd name="connsiteY359" fmla="*/ 622681 h 6858000"/>
              <a:gd name="connsiteX360" fmla="*/ 409780 w 485775"/>
              <a:gd name="connsiteY360" fmla="*/ 619123 h 6858000"/>
              <a:gd name="connsiteX361" fmla="*/ 411472 w 485775"/>
              <a:gd name="connsiteY361" fmla="*/ 618277 h 6858000"/>
              <a:gd name="connsiteX362" fmla="*/ 410750 w 485775"/>
              <a:gd name="connsiteY362" fmla="*/ 616385 h 6858000"/>
              <a:gd name="connsiteX363" fmla="*/ 410278 w 485775"/>
              <a:gd name="connsiteY363" fmla="*/ 613623 h 6858000"/>
              <a:gd name="connsiteX364" fmla="*/ 411223 w 485775"/>
              <a:gd name="connsiteY364" fmla="*/ 610986 h 6858000"/>
              <a:gd name="connsiteX365" fmla="*/ 408112 w 485775"/>
              <a:gd name="connsiteY365" fmla="*/ 609816 h 6858000"/>
              <a:gd name="connsiteX366" fmla="*/ 407142 w 485775"/>
              <a:gd name="connsiteY366" fmla="*/ 611682 h 6858000"/>
              <a:gd name="connsiteX367" fmla="*/ 400846 w 485775"/>
              <a:gd name="connsiteY367" fmla="*/ 614469 h 6858000"/>
              <a:gd name="connsiteX368" fmla="*/ 396939 w 485775"/>
              <a:gd name="connsiteY368" fmla="*/ 614096 h 6858000"/>
              <a:gd name="connsiteX369" fmla="*/ 395048 w 485775"/>
              <a:gd name="connsiteY369" fmla="*/ 615042 h 6858000"/>
              <a:gd name="connsiteX370" fmla="*/ 391489 w 485775"/>
              <a:gd name="connsiteY370" fmla="*/ 615092 h 6858000"/>
              <a:gd name="connsiteX371" fmla="*/ 389548 w 485775"/>
              <a:gd name="connsiteY371" fmla="*/ 616759 h 6858000"/>
              <a:gd name="connsiteX372" fmla="*/ 386338 w 485775"/>
              <a:gd name="connsiteY372" fmla="*/ 617331 h 6858000"/>
              <a:gd name="connsiteX373" fmla="*/ 383799 w 485775"/>
              <a:gd name="connsiteY373" fmla="*/ 616883 h 6858000"/>
              <a:gd name="connsiteX374" fmla="*/ 380514 w 485775"/>
              <a:gd name="connsiteY374" fmla="*/ 618998 h 6858000"/>
              <a:gd name="connsiteX375" fmla="*/ 377354 w 485775"/>
              <a:gd name="connsiteY375" fmla="*/ 619620 h 6858000"/>
              <a:gd name="connsiteX376" fmla="*/ 373870 w 485775"/>
              <a:gd name="connsiteY376" fmla="*/ 617480 h 6858000"/>
              <a:gd name="connsiteX377" fmla="*/ 371257 w 485775"/>
              <a:gd name="connsiteY377" fmla="*/ 614320 h 6858000"/>
              <a:gd name="connsiteX378" fmla="*/ 370436 w 485775"/>
              <a:gd name="connsiteY378" fmla="*/ 613051 h 6858000"/>
              <a:gd name="connsiteX379" fmla="*/ 368768 w 485775"/>
              <a:gd name="connsiteY379" fmla="*/ 613175 h 6858000"/>
              <a:gd name="connsiteX380" fmla="*/ 367723 w 485775"/>
              <a:gd name="connsiteY380" fmla="*/ 614071 h 6858000"/>
              <a:gd name="connsiteX381" fmla="*/ 366728 w 485775"/>
              <a:gd name="connsiteY381" fmla="*/ 614071 h 6858000"/>
              <a:gd name="connsiteX382" fmla="*/ 366429 w 485775"/>
              <a:gd name="connsiteY382" fmla="*/ 613399 h 6858000"/>
              <a:gd name="connsiteX383" fmla="*/ 367698 w 485775"/>
              <a:gd name="connsiteY383" fmla="*/ 612603 h 6858000"/>
              <a:gd name="connsiteX384" fmla="*/ 369142 w 485775"/>
              <a:gd name="connsiteY384" fmla="*/ 611234 h 6858000"/>
              <a:gd name="connsiteX385" fmla="*/ 371282 w 485775"/>
              <a:gd name="connsiteY385" fmla="*/ 610986 h 6858000"/>
              <a:gd name="connsiteX386" fmla="*/ 370933 w 485775"/>
              <a:gd name="connsiteY386" fmla="*/ 609443 h 6858000"/>
              <a:gd name="connsiteX387" fmla="*/ 369963 w 485775"/>
              <a:gd name="connsiteY387" fmla="*/ 608298 h 6858000"/>
              <a:gd name="connsiteX388" fmla="*/ 368768 w 485775"/>
              <a:gd name="connsiteY388" fmla="*/ 607502 h 6858000"/>
              <a:gd name="connsiteX389" fmla="*/ 364364 w 485775"/>
              <a:gd name="connsiteY389" fmla="*/ 602699 h 6858000"/>
              <a:gd name="connsiteX390" fmla="*/ 361104 w 485775"/>
              <a:gd name="connsiteY390" fmla="*/ 600385 h 6858000"/>
              <a:gd name="connsiteX391" fmla="*/ 358739 w 485775"/>
              <a:gd name="connsiteY391" fmla="*/ 597598 h 6858000"/>
              <a:gd name="connsiteX392" fmla="*/ 354360 w 485775"/>
              <a:gd name="connsiteY392" fmla="*/ 595682 h 6858000"/>
              <a:gd name="connsiteX393" fmla="*/ 350527 w 485775"/>
              <a:gd name="connsiteY393" fmla="*/ 593691 h 6858000"/>
              <a:gd name="connsiteX394" fmla="*/ 348710 w 485775"/>
              <a:gd name="connsiteY394" fmla="*/ 591651 h 6858000"/>
              <a:gd name="connsiteX395" fmla="*/ 348188 w 485775"/>
              <a:gd name="connsiteY395" fmla="*/ 587893 h 6858000"/>
              <a:gd name="connsiteX396" fmla="*/ 346670 w 485775"/>
              <a:gd name="connsiteY396" fmla="*/ 583837 h 6858000"/>
              <a:gd name="connsiteX397" fmla="*/ 344828 w 485775"/>
              <a:gd name="connsiteY397" fmla="*/ 580254 h 6858000"/>
              <a:gd name="connsiteX398" fmla="*/ 342962 w 485775"/>
              <a:gd name="connsiteY398" fmla="*/ 579457 h 6858000"/>
              <a:gd name="connsiteX399" fmla="*/ 341543 w 485775"/>
              <a:gd name="connsiteY399" fmla="*/ 577492 h 6858000"/>
              <a:gd name="connsiteX400" fmla="*/ 338706 w 485775"/>
              <a:gd name="connsiteY400" fmla="*/ 576695 h 6858000"/>
              <a:gd name="connsiteX401" fmla="*/ 337711 w 485775"/>
              <a:gd name="connsiteY401" fmla="*/ 571071 h 6858000"/>
              <a:gd name="connsiteX402" fmla="*/ 336442 w 485775"/>
              <a:gd name="connsiteY402" fmla="*/ 567563 h 6858000"/>
              <a:gd name="connsiteX403" fmla="*/ 334302 w 485775"/>
              <a:gd name="connsiteY403" fmla="*/ 559152 h 6858000"/>
              <a:gd name="connsiteX404" fmla="*/ 332510 w 485775"/>
              <a:gd name="connsiteY404" fmla="*/ 558405 h 6858000"/>
              <a:gd name="connsiteX405" fmla="*/ 331017 w 485775"/>
              <a:gd name="connsiteY405" fmla="*/ 556813 h 6858000"/>
              <a:gd name="connsiteX406" fmla="*/ 329126 w 485775"/>
              <a:gd name="connsiteY406" fmla="*/ 556788 h 6858000"/>
              <a:gd name="connsiteX407" fmla="*/ 327931 w 485775"/>
              <a:gd name="connsiteY407" fmla="*/ 554772 h 6858000"/>
              <a:gd name="connsiteX408" fmla="*/ 327209 w 485775"/>
              <a:gd name="connsiteY408" fmla="*/ 552607 h 6858000"/>
              <a:gd name="connsiteX409" fmla="*/ 328230 w 485775"/>
              <a:gd name="connsiteY409" fmla="*/ 550418 h 6858000"/>
              <a:gd name="connsiteX410" fmla="*/ 325517 w 485775"/>
              <a:gd name="connsiteY410" fmla="*/ 548103 h 6858000"/>
              <a:gd name="connsiteX411" fmla="*/ 323775 w 485775"/>
              <a:gd name="connsiteY411" fmla="*/ 545640 h 6858000"/>
              <a:gd name="connsiteX412" fmla="*/ 322232 w 485775"/>
              <a:gd name="connsiteY412" fmla="*/ 542654 h 6858000"/>
              <a:gd name="connsiteX413" fmla="*/ 319271 w 485775"/>
              <a:gd name="connsiteY413" fmla="*/ 538374 h 6858000"/>
              <a:gd name="connsiteX414" fmla="*/ 317529 w 485775"/>
              <a:gd name="connsiteY414" fmla="*/ 534566 h 6858000"/>
              <a:gd name="connsiteX415" fmla="*/ 314319 w 485775"/>
              <a:gd name="connsiteY415" fmla="*/ 530012 h 6858000"/>
              <a:gd name="connsiteX416" fmla="*/ 310785 w 485775"/>
              <a:gd name="connsiteY416" fmla="*/ 525633 h 6858000"/>
              <a:gd name="connsiteX417" fmla="*/ 308993 w 485775"/>
              <a:gd name="connsiteY417" fmla="*/ 522647 h 6858000"/>
              <a:gd name="connsiteX418" fmla="*/ 308993 w 485775"/>
              <a:gd name="connsiteY418" fmla="*/ 521403 h 6858000"/>
              <a:gd name="connsiteX419" fmla="*/ 310188 w 485775"/>
              <a:gd name="connsiteY419" fmla="*/ 521353 h 6858000"/>
              <a:gd name="connsiteX420" fmla="*/ 313896 w 485775"/>
              <a:gd name="connsiteY420" fmla="*/ 524986 h 6858000"/>
              <a:gd name="connsiteX421" fmla="*/ 313846 w 485775"/>
              <a:gd name="connsiteY421" fmla="*/ 527350 h 6858000"/>
              <a:gd name="connsiteX422" fmla="*/ 316409 w 485775"/>
              <a:gd name="connsiteY422" fmla="*/ 529913 h 6858000"/>
              <a:gd name="connsiteX423" fmla="*/ 318748 w 485775"/>
              <a:gd name="connsiteY423" fmla="*/ 530958 h 6858000"/>
              <a:gd name="connsiteX424" fmla="*/ 319968 w 485775"/>
              <a:gd name="connsiteY424" fmla="*/ 529813 h 6858000"/>
              <a:gd name="connsiteX425" fmla="*/ 319370 w 485775"/>
              <a:gd name="connsiteY425" fmla="*/ 528320 h 6858000"/>
              <a:gd name="connsiteX426" fmla="*/ 320266 w 485775"/>
              <a:gd name="connsiteY426" fmla="*/ 526180 h 6858000"/>
              <a:gd name="connsiteX427" fmla="*/ 320241 w 485775"/>
              <a:gd name="connsiteY427" fmla="*/ 523567 h 6858000"/>
              <a:gd name="connsiteX428" fmla="*/ 321063 w 485775"/>
              <a:gd name="connsiteY428" fmla="*/ 520457 h 6858000"/>
              <a:gd name="connsiteX429" fmla="*/ 319619 w 485775"/>
              <a:gd name="connsiteY429" fmla="*/ 517595 h 6858000"/>
              <a:gd name="connsiteX430" fmla="*/ 317255 w 485775"/>
              <a:gd name="connsiteY430" fmla="*/ 513788 h 6858000"/>
              <a:gd name="connsiteX431" fmla="*/ 313124 w 485775"/>
              <a:gd name="connsiteY431" fmla="*/ 514858 h 6858000"/>
              <a:gd name="connsiteX432" fmla="*/ 309043 w 485775"/>
              <a:gd name="connsiteY432" fmla="*/ 515381 h 6858000"/>
              <a:gd name="connsiteX433" fmla="*/ 305957 w 485775"/>
              <a:gd name="connsiteY433" fmla="*/ 514136 h 6858000"/>
              <a:gd name="connsiteX434" fmla="*/ 303269 w 485775"/>
              <a:gd name="connsiteY434" fmla="*/ 512643 h 6858000"/>
              <a:gd name="connsiteX435" fmla="*/ 297297 w 485775"/>
              <a:gd name="connsiteY435" fmla="*/ 514534 h 6858000"/>
              <a:gd name="connsiteX436" fmla="*/ 294311 w 485775"/>
              <a:gd name="connsiteY436" fmla="*/ 516525 h 6858000"/>
              <a:gd name="connsiteX437" fmla="*/ 290304 w 485775"/>
              <a:gd name="connsiteY437" fmla="*/ 515505 h 6858000"/>
              <a:gd name="connsiteX438" fmla="*/ 287865 w 485775"/>
              <a:gd name="connsiteY438" fmla="*/ 516003 h 6858000"/>
              <a:gd name="connsiteX439" fmla="*/ 279752 w 485775"/>
              <a:gd name="connsiteY439" fmla="*/ 513017 h 6858000"/>
              <a:gd name="connsiteX440" fmla="*/ 277637 w 485775"/>
              <a:gd name="connsiteY440" fmla="*/ 513688 h 6858000"/>
              <a:gd name="connsiteX441" fmla="*/ 274551 w 485775"/>
              <a:gd name="connsiteY441" fmla="*/ 513788 h 6858000"/>
              <a:gd name="connsiteX442" fmla="*/ 274427 w 485775"/>
              <a:gd name="connsiteY442" fmla="*/ 511673 h 6858000"/>
              <a:gd name="connsiteX443" fmla="*/ 267509 w 485775"/>
              <a:gd name="connsiteY443" fmla="*/ 510528 h 6858000"/>
              <a:gd name="connsiteX444" fmla="*/ 265568 w 485775"/>
              <a:gd name="connsiteY444" fmla="*/ 509483 h 6858000"/>
              <a:gd name="connsiteX445" fmla="*/ 264274 w 485775"/>
              <a:gd name="connsiteY445" fmla="*/ 507443 h 6858000"/>
              <a:gd name="connsiteX446" fmla="*/ 257032 w 485775"/>
              <a:gd name="connsiteY446" fmla="*/ 507194 h 6858000"/>
              <a:gd name="connsiteX447" fmla="*/ 253075 w 485775"/>
              <a:gd name="connsiteY447" fmla="*/ 508338 h 6858000"/>
              <a:gd name="connsiteX448" fmla="*/ 250736 w 485775"/>
              <a:gd name="connsiteY448" fmla="*/ 511797 h 6858000"/>
              <a:gd name="connsiteX449" fmla="*/ 251582 w 485775"/>
              <a:gd name="connsiteY449" fmla="*/ 514410 h 6858000"/>
              <a:gd name="connsiteX450" fmla="*/ 251482 w 485775"/>
              <a:gd name="connsiteY450" fmla="*/ 516650 h 6858000"/>
              <a:gd name="connsiteX451" fmla="*/ 249143 w 485775"/>
              <a:gd name="connsiteY451" fmla="*/ 519337 h 6858000"/>
              <a:gd name="connsiteX452" fmla="*/ 245908 w 485775"/>
              <a:gd name="connsiteY452" fmla="*/ 520208 h 6858000"/>
              <a:gd name="connsiteX453" fmla="*/ 242374 w 485775"/>
              <a:gd name="connsiteY453" fmla="*/ 517073 h 6858000"/>
              <a:gd name="connsiteX454" fmla="*/ 236999 w 485775"/>
              <a:gd name="connsiteY454" fmla="*/ 515107 h 6858000"/>
              <a:gd name="connsiteX455" fmla="*/ 233913 w 485775"/>
              <a:gd name="connsiteY455" fmla="*/ 515032 h 6858000"/>
              <a:gd name="connsiteX456" fmla="*/ 231225 w 485775"/>
              <a:gd name="connsiteY456" fmla="*/ 514111 h 6858000"/>
              <a:gd name="connsiteX457" fmla="*/ 229757 w 485775"/>
              <a:gd name="connsiteY457" fmla="*/ 512096 h 6858000"/>
              <a:gd name="connsiteX458" fmla="*/ 229558 w 485775"/>
              <a:gd name="connsiteY458" fmla="*/ 509483 h 6858000"/>
              <a:gd name="connsiteX459" fmla="*/ 225825 w 485775"/>
              <a:gd name="connsiteY459" fmla="*/ 508786 h 6858000"/>
              <a:gd name="connsiteX460" fmla="*/ 222316 w 485775"/>
              <a:gd name="connsiteY460" fmla="*/ 506895 h 6858000"/>
              <a:gd name="connsiteX461" fmla="*/ 215523 w 485775"/>
              <a:gd name="connsiteY461" fmla="*/ 506696 h 6858000"/>
              <a:gd name="connsiteX462" fmla="*/ 212113 w 485775"/>
              <a:gd name="connsiteY462" fmla="*/ 505253 h 6858000"/>
              <a:gd name="connsiteX463" fmla="*/ 210620 w 485775"/>
              <a:gd name="connsiteY463" fmla="*/ 505103 h 6858000"/>
              <a:gd name="connsiteX464" fmla="*/ 209077 w 485775"/>
              <a:gd name="connsiteY464" fmla="*/ 503511 h 6858000"/>
              <a:gd name="connsiteX465" fmla="*/ 206763 w 485775"/>
              <a:gd name="connsiteY465" fmla="*/ 502789 h 6858000"/>
              <a:gd name="connsiteX466" fmla="*/ 205220 w 485775"/>
              <a:gd name="connsiteY466" fmla="*/ 500898 h 6858000"/>
              <a:gd name="connsiteX467" fmla="*/ 206813 w 485775"/>
              <a:gd name="connsiteY467" fmla="*/ 498360 h 6858000"/>
              <a:gd name="connsiteX468" fmla="*/ 209675 w 485775"/>
              <a:gd name="connsiteY468" fmla="*/ 496892 h 6858000"/>
              <a:gd name="connsiteX469" fmla="*/ 210670 w 485775"/>
              <a:gd name="connsiteY469" fmla="*/ 494727 h 6858000"/>
              <a:gd name="connsiteX470" fmla="*/ 211093 w 485775"/>
              <a:gd name="connsiteY470" fmla="*/ 492238 h 6858000"/>
              <a:gd name="connsiteX471" fmla="*/ 209028 w 485775"/>
              <a:gd name="connsiteY471" fmla="*/ 491840 h 6858000"/>
              <a:gd name="connsiteX472" fmla="*/ 208928 w 485775"/>
              <a:gd name="connsiteY472" fmla="*/ 489277 h 6858000"/>
              <a:gd name="connsiteX473" fmla="*/ 211317 w 485775"/>
              <a:gd name="connsiteY473" fmla="*/ 486490 h 6858000"/>
              <a:gd name="connsiteX474" fmla="*/ 208704 w 485775"/>
              <a:gd name="connsiteY474" fmla="*/ 486689 h 6858000"/>
              <a:gd name="connsiteX475" fmla="*/ 207261 w 485775"/>
              <a:gd name="connsiteY475" fmla="*/ 485171 h 6858000"/>
              <a:gd name="connsiteX476" fmla="*/ 0 w 485775"/>
              <a:gd name="connsiteY476" fmla="*/ 0 h 6858000"/>
              <a:gd name="connsiteX477" fmla="*/ 485775 w 485775"/>
              <a:gd name="connsiteY477" fmla="*/ 0 h 6858000"/>
              <a:gd name="connsiteX478" fmla="*/ 485775 w 485775"/>
              <a:gd name="connsiteY478" fmla="*/ 6858000 h 6858000"/>
              <a:gd name="connsiteX479" fmla="*/ 0 w 485775"/>
              <a:gd name="connsiteY47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Lst>
            <a:rect l="l" t="t" r="r" b="b"/>
            <a:pathLst>
              <a:path w="485775" h="6858000">
                <a:moveTo>
                  <a:pt x="401233" y="737747"/>
                </a:moveTo>
                <a:lnTo>
                  <a:pt x="399680" y="738768"/>
                </a:lnTo>
                <a:lnTo>
                  <a:pt x="398645" y="740470"/>
                </a:lnTo>
                <a:lnTo>
                  <a:pt x="398472" y="743705"/>
                </a:lnTo>
                <a:lnTo>
                  <a:pt x="397092" y="745407"/>
                </a:lnTo>
                <a:lnTo>
                  <a:pt x="395540" y="746258"/>
                </a:lnTo>
                <a:lnTo>
                  <a:pt x="393642" y="745747"/>
                </a:lnTo>
                <a:lnTo>
                  <a:pt x="392779" y="747109"/>
                </a:lnTo>
                <a:lnTo>
                  <a:pt x="393987" y="749662"/>
                </a:lnTo>
                <a:lnTo>
                  <a:pt x="391572" y="750343"/>
                </a:lnTo>
                <a:lnTo>
                  <a:pt x="392262" y="752385"/>
                </a:lnTo>
                <a:lnTo>
                  <a:pt x="390019" y="753917"/>
                </a:lnTo>
                <a:lnTo>
                  <a:pt x="388812" y="753237"/>
                </a:lnTo>
                <a:lnTo>
                  <a:pt x="387022" y="755066"/>
                </a:lnTo>
                <a:lnTo>
                  <a:pt x="381911" y="757662"/>
                </a:lnTo>
                <a:lnTo>
                  <a:pt x="378806" y="758513"/>
                </a:lnTo>
                <a:lnTo>
                  <a:pt x="377598" y="759024"/>
                </a:lnTo>
                <a:lnTo>
                  <a:pt x="375722" y="758960"/>
                </a:lnTo>
                <a:lnTo>
                  <a:pt x="374320" y="762258"/>
                </a:lnTo>
                <a:lnTo>
                  <a:pt x="371560" y="766173"/>
                </a:lnTo>
                <a:lnTo>
                  <a:pt x="371388" y="770428"/>
                </a:lnTo>
                <a:lnTo>
                  <a:pt x="372423" y="772641"/>
                </a:lnTo>
                <a:lnTo>
                  <a:pt x="373113" y="776215"/>
                </a:lnTo>
                <a:lnTo>
                  <a:pt x="372746" y="779088"/>
                </a:lnTo>
                <a:lnTo>
                  <a:pt x="370180" y="783364"/>
                </a:lnTo>
                <a:lnTo>
                  <a:pt x="367765" y="786258"/>
                </a:lnTo>
                <a:lnTo>
                  <a:pt x="365867" y="788981"/>
                </a:lnTo>
                <a:lnTo>
                  <a:pt x="365177" y="793067"/>
                </a:lnTo>
                <a:lnTo>
                  <a:pt x="367075" y="796471"/>
                </a:lnTo>
                <a:lnTo>
                  <a:pt x="366557" y="799024"/>
                </a:lnTo>
                <a:lnTo>
                  <a:pt x="366212" y="801747"/>
                </a:lnTo>
                <a:lnTo>
                  <a:pt x="367247" y="803450"/>
                </a:lnTo>
                <a:lnTo>
                  <a:pt x="367592" y="805492"/>
                </a:lnTo>
                <a:lnTo>
                  <a:pt x="370697" y="806684"/>
                </a:lnTo>
                <a:lnTo>
                  <a:pt x="372595" y="808556"/>
                </a:lnTo>
                <a:lnTo>
                  <a:pt x="376045" y="807194"/>
                </a:lnTo>
                <a:lnTo>
                  <a:pt x="379280" y="806365"/>
                </a:lnTo>
                <a:lnTo>
                  <a:pt x="382256" y="805492"/>
                </a:lnTo>
                <a:lnTo>
                  <a:pt x="383464" y="802428"/>
                </a:lnTo>
                <a:lnTo>
                  <a:pt x="385706" y="799535"/>
                </a:lnTo>
                <a:lnTo>
                  <a:pt x="388208" y="791428"/>
                </a:lnTo>
                <a:lnTo>
                  <a:pt x="392607" y="782173"/>
                </a:lnTo>
                <a:lnTo>
                  <a:pt x="395712" y="776045"/>
                </a:lnTo>
                <a:lnTo>
                  <a:pt x="398300" y="771109"/>
                </a:lnTo>
                <a:lnTo>
                  <a:pt x="398472" y="766854"/>
                </a:lnTo>
                <a:lnTo>
                  <a:pt x="399335" y="764981"/>
                </a:lnTo>
                <a:lnTo>
                  <a:pt x="400888" y="762598"/>
                </a:lnTo>
                <a:lnTo>
                  <a:pt x="401578" y="761066"/>
                </a:lnTo>
                <a:lnTo>
                  <a:pt x="400111" y="758322"/>
                </a:lnTo>
                <a:lnTo>
                  <a:pt x="400370" y="756811"/>
                </a:lnTo>
                <a:lnTo>
                  <a:pt x="401923" y="756130"/>
                </a:lnTo>
                <a:lnTo>
                  <a:pt x="402613" y="757662"/>
                </a:lnTo>
                <a:lnTo>
                  <a:pt x="403130" y="758683"/>
                </a:lnTo>
                <a:lnTo>
                  <a:pt x="404510" y="757492"/>
                </a:lnTo>
                <a:lnTo>
                  <a:pt x="405373" y="755619"/>
                </a:lnTo>
                <a:lnTo>
                  <a:pt x="404165" y="753407"/>
                </a:lnTo>
                <a:lnTo>
                  <a:pt x="404165" y="749832"/>
                </a:lnTo>
                <a:lnTo>
                  <a:pt x="403648" y="743534"/>
                </a:lnTo>
                <a:lnTo>
                  <a:pt x="402095" y="740811"/>
                </a:lnTo>
                <a:close/>
                <a:moveTo>
                  <a:pt x="205718" y="484126"/>
                </a:moveTo>
                <a:lnTo>
                  <a:pt x="203951" y="485146"/>
                </a:lnTo>
                <a:lnTo>
                  <a:pt x="200342" y="486515"/>
                </a:lnTo>
                <a:lnTo>
                  <a:pt x="198103" y="486415"/>
                </a:lnTo>
                <a:lnTo>
                  <a:pt x="196336" y="484649"/>
                </a:lnTo>
                <a:lnTo>
                  <a:pt x="193374" y="485943"/>
                </a:lnTo>
                <a:lnTo>
                  <a:pt x="191110" y="484947"/>
                </a:lnTo>
                <a:lnTo>
                  <a:pt x="189318" y="486415"/>
                </a:lnTo>
                <a:lnTo>
                  <a:pt x="185859" y="487336"/>
                </a:lnTo>
                <a:lnTo>
                  <a:pt x="183545" y="485719"/>
                </a:lnTo>
                <a:lnTo>
                  <a:pt x="179488" y="485594"/>
                </a:lnTo>
                <a:lnTo>
                  <a:pt x="174636" y="486067"/>
                </a:lnTo>
                <a:lnTo>
                  <a:pt x="171152" y="486689"/>
                </a:lnTo>
                <a:lnTo>
                  <a:pt x="167394" y="486490"/>
                </a:lnTo>
                <a:lnTo>
                  <a:pt x="161695" y="489999"/>
                </a:lnTo>
                <a:lnTo>
                  <a:pt x="159505" y="489352"/>
                </a:lnTo>
                <a:lnTo>
                  <a:pt x="156419" y="491193"/>
                </a:lnTo>
                <a:lnTo>
                  <a:pt x="153881" y="493955"/>
                </a:lnTo>
                <a:lnTo>
                  <a:pt x="152686" y="493458"/>
                </a:lnTo>
                <a:lnTo>
                  <a:pt x="151815" y="492213"/>
                </a:lnTo>
                <a:lnTo>
                  <a:pt x="149650" y="493059"/>
                </a:lnTo>
                <a:lnTo>
                  <a:pt x="148381" y="491467"/>
                </a:lnTo>
                <a:lnTo>
                  <a:pt x="145793" y="491517"/>
                </a:lnTo>
                <a:lnTo>
                  <a:pt x="142707" y="492089"/>
                </a:lnTo>
                <a:lnTo>
                  <a:pt x="140791" y="491218"/>
                </a:lnTo>
                <a:lnTo>
                  <a:pt x="138974" y="489302"/>
                </a:lnTo>
                <a:lnTo>
                  <a:pt x="138004" y="487660"/>
                </a:lnTo>
                <a:lnTo>
                  <a:pt x="136312" y="487834"/>
                </a:lnTo>
                <a:lnTo>
                  <a:pt x="134445" y="491069"/>
                </a:lnTo>
                <a:lnTo>
                  <a:pt x="132380" y="495050"/>
                </a:lnTo>
                <a:lnTo>
                  <a:pt x="128821" y="497987"/>
                </a:lnTo>
                <a:lnTo>
                  <a:pt x="126158" y="499106"/>
                </a:lnTo>
                <a:lnTo>
                  <a:pt x="123570" y="499753"/>
                </a:lnTo>
                <a:lnTo>
                  <a:pt x="120932" y="500848"/>
                </a:lnTo>
                <a:lnTo>
                  <a:pt x="118021" y="503088"/>
                </a:lnTo>
                <a:lnTo>
                  <a:pt x="116478" y="505850"/>
                </a:lnTo>
                <a:lnTo>
                  <a:pt x="113566" y="509359"/>
                </a:lnTo>
                <a:lnTo>
                  <a:pt x="113591" y="514111"/>
                </a:lnTo>
                <a:lnTo>
                  <a:pt x="112397" y="516575"/>
                </a:lnTo>
                <a:lnTo>
                  <a:pt x="108714" y="520731"/>
                </a:lnTo>
                <a:lnTo>
                  <a:pt x="102069" y="524165"/>
                </a:lnTo>
                <a:lnTo>
                  <a:pt x="99481" y="525185"/>
                </a:lnTo>
                <a:lnTo>
                  <a:pt x="96395" y="525732"/>
                </a:lnTo>
                <a:lnTo>
                  <a:pt x="95499" y="526977"/>
                </a:lnTo>
                <a:lnTo>
                  <a:pt x="93036" y="530261"/>
                </a:lnTo>
                <a:lnTo>
                  <a:pt x="90696" y="532426"/>
                </a:lnTo>
                <a:lnTo>
                  <a:pt x="87934" y="533446"/>
                </a:lnTo>
                <a:lnTo>
                  <a:pt x="84699" y="537975"/>
                </a:lnTo>
                <a:lnTo>
                  <a:pt x="83928" y="541509"/>
                </a:lnTo>
                <a:lnTo>
                  <a:pt x="78179" y="546710"/>
                </a:lnTo>
                <a:lnTo>
                  <a:pt x="74272" y="552757"/>
                </a:lnTo>
                <a:lnTo>
                  <a:pt x="69693" y="557957"/>
                </a:lnTo>
                <a:lnTo>
                  <a:pt x="70863" y="559401"/>
                </a:lnTo>
                <a:lnTo>
                  <a:pt x="71310" y="562710"/>
                </a:lnTo>
                <a:lnTo>
                  <a:pt x="73326" y="564776"/>
                </a:lnTo>
                <a:lnTo>
                  <a:pt x="73052" y="566990"/>
                </a:lnTo>
                <a:lnTo>
                  <a:pt x="70912" y="569155"/>
                </a:lnTo>
                <a:lnTo>
                  <a:pt x="72157" y="572141"/>
                </a:lnTo>
                <a:lnTo>
                  <a:pt x="72082" y="574431"/>
                </a:lnTo>
                <a:lnTo>
                  <a:pt x="71062" y="579209"/>
                </a:lnTo>
                <a:lnTo>
                  <a:pt x="69195" y="583986"/>
                </a:lnTo>
                <a:lnTo>
                  <a:pt x="68971" y="585604"/>
                </a:lnTo>
                <a:lnTo>
                  <a:pt x="67379" y="587022"/>
                </a:lnTo>
                <a:lnTo>
                  <a:pt x="65686" y="591576"/>
                </a:lnTo>
                <a:lnTo>
                  <a:pt x="64119" y="592969"/>
                </a:lnTo>
                <a:lnTo>
                  <a:pt x="64591" y="596304"/>
                </a:lnTo>
                <a:lnTo>
                  <a:pt x="66184" y="597050"/>
                </a:lnTo>
                <a:lnTo>
                  <a:pt x="66508" y="598668"/>
                </a:lnTo>
                <a:lnTo>
                  <a:pt x="65711" y="600957"/>
                </a:lnTo>
                <a:lnTo>
                  <a:pt x="64591" y="602699"/>
                </a:lnTo>
                <a:lnTo>
                  <a:pt x="64019" y="604292"/>
                </a:lnTo>
                <a:lnTo>
                  <a:pt x="64591" y="606357"/>
                </a:lnTo>
                <a:lnTo>
                  <a:pt x="65935" y="609393"/>
                </a:lnTo>
                <a:lnTo>
                  <a:pt x="68921" y="609418"/>
                </a:lnTo>
                <a:lnTo>
                  <a:pt x="70166" y="610787"/>
                </a:lnTo>
                <a:lnTo>
                  <a:pt x="70340" y="613175"/>
                </a:lnTo>
                <a:lnTo>
                  <a:pt x="72779" y="614619"/>
                </a:lnTo>
                <a:lnTo>
                  <a:pt x="73948" y="616062"/>
                </a:lnTo>
                <a:lnTo>
                  <a:pt x="73973" y="618177"/>
                </a:lnTo>
                <a:lnTo>
                  <a:pt x="76263" y="619695"/>
                </a:lnTo>
                <a:lnTo>
                  <a:pt x="77980" y="621437"/>
                </a:lnTo>
                <a:lnTo>
                  <a:pt x="79946" y="622706"/>
                </a:lnTo>
                <a:lnTo>
                  <a:pt x="81190" y="624921"/>
                </a:lnTo>
                <a:lnTo>
                  <a:pt x="82210" y="626912"/>
                </a:lnTo>
                <a:lnTo>
                  <a:pt x="80369" y="628305"/>
                </a:lnTo>
                <a:lnTo>
                  <a:pt x="81986" y="632187"/>
                </a:lnTo>
                <a:lnTo>
                  <a:pt x="84127" y="633780"/>
                </a:lnTo>
                <a:lnTo>
                  <a:pt x="85918" y="635497"/>
                </a:lnTo>
                <a:lnTo>
                  <a:pt x="87212" y="636591"/>
                </a:lnTo>
                <a:lnTo>
                  <a:pt x="88432" y="636666"/>
                </a:lnTo>
                <a:lnTo>
                  <a:pt x="89153" y="638508"/>
                </a:lnTo>
                <a:lnTo>
                  <a:pt x="91144" y="638931"/>
                </a:lnTo>
                <a:lnTo>
                  <a:pt x="92712" y="639951"/>
                </a:lnTo>
                <a:lnTo>
                  <a:pt x="94628" y="642066"/>
                </a:lnTo>
                <a:lnTo>
                  <a:pt x="96072" y="642638"/>
                </a:lnTo>
                <a:lnTo>
                  <a:pt x="98585" y="646421"/>
                </a:lnTo>
                <a:lnTo>
                  <a:pt x="100277" y="647590"/>
                </a:lnTo>
                <a:lnTo>
                  <a:pt x="101422" y="647814"/>
                </a:lnTo>
                <a:lnTo>
                  <a:pt x="102915" y="649034"/>
                </a:lnTo>
                <a:lnTo>
                  <a:pt x="106200" y="650079"/>
                </a:lnTo>
                <a:lnTo>
                  <a:pt x="107768" y="650999"/>
                </a:lnTo>
                <a:lnTo>
                  <a:pt x="115507" y="647864"/>
                </a:lnTo>
                <a:lnTo>
                  <a:pt x="121779" y="646670"/>
                </a:lnTo>
                <a:lnTo>
                  <a:pt x="125760" y="647093"/>
                </a:lnTo>
                <a:lnTo>
                  <a:pt x="130165" y="646271"/>
                </a:lnTo>
                <a:lnTo>
                  <a:pt x="133101" y="646470"/>
                </a:lnTo>
                <a:lnTo>
                  <a:pt x="133923" y="647540"/>
                </a:lnTo>
                <a:lnTo>
                  <a:pt x="135590" y="648312"/>
                </a:lnTo>
                <a:lnTo>
                  <a:pt x="137158" y="648586"/>
                </a:lnTo>
                <a:lnTo>
                  <a:pt x="140194" y="646570"/>
                </a:lnTo>
                <a:lnTo>
                  <a:pt x="143305" y="646072"/>
                </a:lnTo>
                <a:lnTo>
                  <a:pt x="146266" y="644032"/>
                </a:lnTo>
                <a:lnTo>
                  <a:pt x="148705" y="643260"/>
                </a:lnTo>
                <a:lnTo>
                  <a:pt x="150994" y="642365"/>
                </a:lnTo>
                <a:lnTo>
                  <a:pt x="152686" y="642066"/>
                </a:lnTo>
                <a:lnTo>
                  <a:pt x="154603" y="641991"/>
                </a:lnTo>
                <a:lnTo>
                  <a:pt x="155648" y="641319"/>
                </a:lnTo>
                <a:lnTo>
                  <a:pt x="155772" y="640523"/>
                </a:lnTo>
                <a:lnTo>
                  <a:pt x="157440" y="640598"/>
                </a:lnTo>
                <a:lnTo>
                  <a:pt x="159505" y="641444"/>
                </a:lnTo>
                <a:lnTo>
                  <a:pt x="161172" y="641095"/>
                </a:lnTo>
                <a:lnTo>
                  <a:pt x="164532" y="640598"/>
                </a:lnTo>
                <a:lnTo>
                  <a:pt x="167892" y="640324"/>
                </a:lnTo>
                <a:lnTo>
                  <a:pt x="171998" y="642365"/>
                </a:lnTo>
                <a:lnTo>
                  <a:pt x="174586" y="645077"/>
                </a:lnTo>
                <a:lnTo>
                  <a:pt x="174835" y="648113"/>
                </a:lnTo>
                <a:lnTo>
                  <a:pt x="176303" y="650626"/>
                </a:lnTo>
                <a:lnTo>
                  <a:pt x="179563" y="651447"/>
                </a:lnTo>
                <a:lnTo>
                  <a:pt x="184465" y="650278"/>
                </a:lnTo>
                <a:lnTo>
                  <a:pt x="191782" y="649083"/>
                </a:lnTo>
                <a:lnTo>
                  <a:pt x="193449" y="650676"/>
                </a:lnTo>
                <a:lnTo>
                  <a:pt x="194196" y="653861"/>
                </a:lnTo>
                <a:lnTo>
                  <a:pt x="196734" y="652692"/>
                </a:lnTo>
                <a:lnTo>
                  <a:pt x="197008" y="655578"/>
                </a:lnTo>
                <a:lnTo>
                  <a:pt x="198476" y="658191"/>
                </a:lnTo>
                <a:lnTo>
                  <a:pt x="197879" y="662347"/>
                </a:lnTo>
                <a:lnTo>
                  <a:pt x="197406" y="663989"/>
                </a:lnTo>
                <a:lnTo>
                  <a:pt x="197754" y="665830"/>
                </a:lnTo>
                <a:lnTo>
                  <a:pt x="195888" y="667398"/>
                </a:lnTo>
                <a:lnTo>
                  <a:pt x="195141" y="668593"/>
                </a:lnTo>
                <a:lnTo>
                  <a:pt x="196734" y="669264"/>
                </a:lnTo>
                <a:lnTo>
                  <a:pt x="196162" y="670733"/>
                </a:lnTo>
                <a:lnTo>
                  <a:pt x="197058" y="672101"/>
                </a:lnTo>
                <a:lnTo>
                  <a:pt x="197182" y="673943"/>
                </a:lnTo>
                <a:lnTo>
                  <a:pt x="195564" y="673943"/>
                </a:lnTo>
                <a:lnTo>
                  <a:pt x="194494" y="676307"/>
                </a:lnTo>
                <a:lnTo>
                  <a:pt x="192927" y="678322"/>
                </a:lnTo>
                <a:lnTo>
                  <a:pt x="193574" y="681383"/>
                </a:lnTo>
                <a:lnTo>
                  <a:pt x="194594" y="683050"/>
                </a:lnTo>
                <a:lnTo>
                  <a:pt x="197232" y="686733"/>
                </a:lnTo>
                <a:lnTo>
                  <a:pt x="199397" y="687554"/>
                </a:lnTo>
                <a:lnTo>
                  <a:pt x="201114" y="689844"/>
                </a:lnTo>
                <a:lnTo>
                  <a:pt x="201860" y="691461"/>
                </a:lnTo>
                <a:lnTo>
                  <a:pt x="202955" y="692855"/>
                </a:lnTo>
                <a:lnTo>
                  <a:pt x="204548" y="693950"/>
                </a:lnTo>
                <a:lnTo>
                  <a:pt x="206937" y="697110"/>
                </a:lnTo>
                <a:lnTo>
                  <a:pt x="208878" y="699225"/>
                </a:lnTo>
                <a:lnTo>
                  <a:pt x="209724" y="701465"/>
                </a:lnTo>
                <a:lnTo>
                  <a:pt x="210122" y="704202"/>
                </a:lnTo>
                <a:lnTo>
                  <a:pt x="211018" y="705745"/>
                </a:lnTo>
                <a:lnTo>
                  <a:pt x="213806" y="709602"/>
                </a:lnTo>
                <a:lnTo>
                  <a:pt x="214253" y="712090"/>
                </a:lnTo>
                <a:lnTo>
                  <a:pt x="216269" y="717415"/>
                </a:lnTo>
                <a:lnTo>
                  <a:pt x="215722" y="720924"/>
                </a:lnTo>
                <a:lnTo>
                  <a:pt x="215747" y="723960"/>
                </a:lnTo>
                <a:lnTo>
                  <a:pt x="218509" y="728339"/>
                </a:lnTo>
                <a:lnTo>
                  <a:pt x="219156" y="731176"/>
                </a:lnTo>
                <a:lnTo>
                  <a:pt x="218982" y="734137"/>
                </a:lnTo>
                <a:lnTo>
                  <a:pt x="218011" y="737795"/>
                </a:lnTo>
                <a:lnTo>
                  <a:pt x="214975" y="739712"/>
                </a:lnTo>
                <a:lnTo>
                  <a:pt x="213134" y="742897"/>
                </a:lnTo>
                <a:lnTo>
                  <a:pt x="212959" y="745186"/>
                </a:lnTo>
                <a:lnTo>
                  <a:pt x="211068" y="747525"/>
                </a:lnTo>
                <a:lnTo>
                  <a:pt x="211591" y="750163"/>
                </a:lnTo>
                <a:lnTo>
                  <a:pt x="210297" y="752129"/>
                </a:lnTo>
                <a:lnTo>
                  <a:pt x="210570" y="754543"/>
                </a:lnTo>
                <a:lnTo>
                  <a:pt x="208629" y="756011"/>
                </a:lnTo>
                <a:lnTo>
                  <a:pt x="209276" y="758997"/>
                </a:lnTo>
                <a:lnTo>
                  <a:pt x="209127" y="762705"/>
                </a:lnTo>
                <a:lnTo>
                  <a:pt x="208953" y="765367"/>
                </a:lnTo>
                <a:lnTo>
                  <a:pt x="209202" y="767258"/>
                </a:lnTo>
                <a:lnTo>
                  <a:pt x="211143" y="769772"/>
                </a:lnTo>
                <a:lnTo>
                  <a:pt x="213258" y="771140"/>
                </a:lnTo>
                <a:lnTo>
                  <a:pt x="214677" y="774549"/>
                </a:lnTo>
                <a:lnTo>
                  <a:pt x="217613" y="778780"/>
                </a:lnTo>
                <a:lnTo>
                  <a:pt x="217862" y="781641"/>
                </a:lnTo>
                <a:lnTo>
                  <a:pt x="222839" y="788186"/>
                </a:lnTo>
                <a:lnTo>
                  <a:pt x="224083" y="789978"/>
                </a:lnTo>
                <a:lnTo>
                  <a:pt x="223163" y="792217"/>
                </a:lnTo>
                <a:lnTo>
                  <a:pt x="223959" y="795477"/>
                </a:lnTo>
                <a:lnTo>
                  <a:pt x="223959" y="798662"/>
                </a:lnTo>
                <a:lnTo>
                  <a:pt x="225751" y="801524"/>
                </a:lnTo>
                <a:lnTo>
                  <a:pt x="225626" y="804858"/>
                </a:lnTo>
                <a:lnTo>
                  <a:pt x="226398" y="807397"/>
                </a:lnTo>
                <a:lnTo>
                  <a:pt x="227318" y="809288"/>
                </a:lnTo>
                <a:lnTo>
                  <a:pt x="227318" y="811801"/>
                </a:lnTo>
                <a:lnTo>
                  <a:pt x="229907" y="815932"/>
                </a:lnTo>
                <a:lnTo>
                  <a:pt x="232146" y="818918"/>
                </a:lnTo>
                <a:lnTo>
                  <a:pt x="234361" y="820635"/>
                </a:lnTo>
                <a:lnTo>
                  <a:pt x="236203" y="822874"/>
                </a:lnTo>
                <a:lnTo>
                  <a:pt x="237522" y="826383"/>
                </a:lnTo>
                <a:lnTo>
                  <a:pt x="237770" y="828722"/>
                </a:lnTo>
                <a:lnTo>
                  <a:pt x="239438" y="830638"/>
                </a:lnTo>
                <a:lnTo>
                  <a:pt x="240682" y="833276"/>
                </a:lnTo>
                <a:lnTo>
                  <a:pt x="242872" y="836013"/>
                </a:lnTo>
                <a:lnTo>
                  <a:pt x="243718" y="838253"/>
                </a:lnTo>
                <a:lnTo>
                  <a:pt x="243469" y="840418"/>
                </a:lnTo>
                <a:lnTo>
                  <a:pt x="241528" y="840841"/>
                </a:lnTo>
                <a:lnTo>
                  <a:pt x="241528" y="842384"/>
                </a:lnTo>
                <a:lnTo>
                  <a:pt x="243046" y="843777"/>
                </a:lnTo>
                <a:lnTo>
                  <a:pt x="243643" y="845519"/>
                </a:lnTo>
                <a:lnTo>
                  <a:pt x="243345" y="847211"/>
                </a:lnTo>
                <a:lnTo>
                  <a:pt x="244639" y="848107"/>
                </a:lnTo>
                <a:lnTo>
                  <a:pt x="247700" y="848928"/>
                </a:lnTo>
                <a:lnTo>
                  <a:pt x="249591" y="850919"/>
                </a:lnTo>
                <a:lnTo>
                  <a:pt x="250885" y="851118"/>
                </a:lnTo>
                <a:lnTo>
                  <a:pt x="253921" y="849152"/>
                </a:lnTo>
                <a:lnTo>
                  <a:pt x="259396" y="849053"/>
                </a:lnTo>
                <a:lnTo>
                  <a:pt x="261860" y="847410"/>
                </a:lnTo>
                <a:lnTo>
                  <a:pt x="263676" y="847261"/>
                </a:lnTo>
                <a:lnTo>
                  <a:pt x="265543" y="847808"/>
                </a:lnTo>
                <a:lnTo>
                  <a:pt x="267509" y="846664"/>
                </a:lnTo>
                <a:lnTo>
                  <a:pt x="269997" y="847784"/>
                </a:lnTo>
                <a:lnTo>
                  <a:pt x="272784" y="848480"/>
                </a:lnTo>
                <a:lnTo>
                  <a:pt x="274079" y="847037"/>
                </a:lnTo>
                <a:lnTo>
                  <a:pt x="276517" y="847161"/>
                </a:lnTo>
                <a:lnTo>
                  <a:pt x="279230" y="845519"/>
                </a:lnTo>
                <a:lnTo>
                  <a:pt x="281146" y="845644"/>
                </a:lnTo>
                <a:lnTo>
                  <a:pt x="283012" y="845370"/>
                </a:lnTo>
                <a:lnTo>
                  <a:pt x="288189" y="842583"/>
                </a:lnTo>
                <a:lnTo>
                  <a:pt x="291573" y="839373"/>
                </a:lnTo>
                <a:lnTo>
                  <a:pt x="293738" y="837083"/>
                </a:lnTo>
                <a:lnTo>
                  <a:pt x="296053" y="835665"/>
                </a:lnTo>
                <a:lnTo>
                  <a:pt x="299487" y="832430"/>
                </a:lnTo>
                <a:lnTo>
                  <a:pt x="302971" y="827229"/>
                </a:lnTo>
                <a:lnTo>
                  <a:pt x="307425" y="822028"/>
                </a:lnTo>
                <a:lnTo>
                  <a:pt x="310461" y="820262"/>
                </a:lnTo>
                <a:lnTo>
                  <a:pt x="313049" y="812423"/>
                </a:lnTo>
                <a:lnTo>
                  <a:pt x="313323" y="809611"/>
                </a:lnTo>
                <a:lnTo>
                  <a:pt x="312552" y="806351"/>
                </a:lnTo>
                <a:lnTo>
                  <a:pt x="315438" y="804410"/>
                </a:lnTo>
                <a:lnTo>
                  <a:pt x="319520" y="802992"/>
                </a:lnTo>
                <a:lnTo>
                  <a:pt x="323004" y="801126"/>
                </a:lnTo>
                <a:lnTo>
                  <a:pt x="326114" y="799608"/>
                </a:lnTo>
                <a:lnTo>
                  <a:pt x="326861" y="795004"/>
                </a:lnTo>
                <a:lnTo>
                  <a:pt x="327284" y="791769"/>
                </a:lnTo>
                <a:lnTo>
                  <a:pt x="328105" y="789903"/>
                </a:lnTo>
                <a:lnTo>
                  <a:pt x="325467" y="784204"/>
                </a:lnTo>
                <a:lnTo>
                  <a:pt x="326289" y="781965"/>
                </a:lnTo>
                <a:lnTo>
                  <a:pt x="324621" y="779850"/>
                </a:lnTo>
                <a:lnTo>
                  <a:pt x="323974" y="778008"/>
                </a:lnTo>
                <a:lnTo>
                  <a:pt x="327184" y="775570"/>
                </a:lnTo>
                <a:lnTo>
                  <a:pt x="330245" y="772509"/>
                </a:lnTo>
                <a:lnTo>
                  <a:pt x="332186" y="770891"/>
                </a:lnTo>
                <a:lnTo>
                  <a:pt x="334327" y="770419"/>
                </a:lnTo>
                <a:lnTo>
                  <a:pt x="337711" y="766139"/>
                </a:lnTo>
                <a:lnTo>
                  <a:pt x="341369" y="763999"/>
                </a:lnTo>
                <a:lnTo>
                  <a:pt x="344181" y="762655"/>
                </a:lnTo>
                <a:lnTo>
                  <a:pt x="347939" y="762306"/>
                </a:lnTo>
                <a:lnTo>
                  <a:pt x="351000" y="760092"/>
                </a:lnTo>
                <a:lnTo>
                  <a:pt x="353240" y="757404"/>
                </a:lnTo>
                <a:lnTo>
                  <a:pt x="355031" y="754742"/>
                </a:lnTo>
                <a:lnTo>
                  <a:pt x="356848" y="751631"/>
                </a:lnTo>
                <a:lnTo>
                  <a:pt x="357196" y="749242"/>
                </a:lnTo>
                <a:lnTo>
                  <a:pt x="356599" y="746828"/>
                </a:lnTo>
                <a:lnTo>
                  <a:pt x="356226" y="743967"/>
                </a:lnTo>
                <a:lnTo>
                  <a:pt x="357196" y="740931"/>
                </a:lnTo>
                <a:lnTo>
                  <a:pt x="356201" y="737920"/>
                </a:lnTo>
                <a:lnTo>
                  <a:pt x="355828" y="734934"/>
                </a:lnTo>
                <a:lnTo>
                  <a:pt x="356450" y="731724"/>
                </a:lnTo>
                <a:lnTo>
                  <a:pt x="356798" y="729061"/>
                </a:lnTo>
                <a:lnTo>
                  <a:pt x="355056" y="727294"/>
                </a:lnTo>
                <a:lnTo>
                  <a:pt x="353065" y="726050"/>
                </a:lnTo>
                <a:lnTo>
                  <a:pt x="352269" y="724010"/>
                </a:lnTo>
                <a:lnTo>
                  <a:pt x="352120" y="721471"/>
                </a:lnTo>
                <a:lnTo>
                  <a:pt x="351224" y="719008"/>
                </a:lnTo>
                <a:lnTo>
                  <a:pt x="350851" y="714131"/>
                </a:lnTo>
                <a:lnTo>
                  <a:pt x="351946" y="712239"/>
                </a:lnTo>
                <a:lnTo>
                  <a:pt x="352792" y="709875"/>
                </a:lnTo>
                <a:lnTo>
                  <a:pt x="351995" y="709004"/>
                </a:lnTo>
                <a:lnTo>
                  <a:pt x="350054" y="708855"/>
                </a:lnTo>
                <a:lnTo>
                  <a:pt x="348910" y="707188"/>
                </a:lnTo>
                <a:lnTo>
                  <a:pt x="349059" y="705272"/>
                </a:lnTo>
                <a:lnTo>
                  <a:pt x="350726" y="700320"/>
                </a:lnTo>
                <a:lnTo>
                  <a:pt x="350328" y="697831"/>
                </a:lnTo>
                <a:lnTo>
                  <a:pt x="353638" y="696413"/>
                </a:lnTo>
                <a:lnTo>
                  <a:pt x="354658" y="692904"/>
                </a:lnTo>
                <a:lnTo>
                  <a:pt x="355977" y="690565"/>
                </a:lnTo>
                <a:lnTo>
                  <a:pt x="356525" y="688450"/>
                </a:lnTo>
                <a:lnTo>
                  <a:pt x="359187" y="687380"/>
                </a:lnTo>
                <a:lnTo>
                  <a:pt x="361054" y="684842"/>
                </a:lnTo>
                <a:lnTo>
                  <a:pt x="363965" y="682777"/>
                </a:lnTo>
                <a:lnTo>
                  <a:pt x="367798" y="677202"/>
                </a:lnTo>
                <a:lnTo>
                  <a:pt x="377453" y="667099"/>
                </a:lnTo>
                <a:lnTo>
                  <a:pt x="383028" y="663989"/>
                </a:lnTo>
                <a:lnTo>
                  <a:pt x="390220" y="658390"/>
                </a:lnTo>
                <a:lnTo>
                  <a:pt x="396864" y="650228"/>
                </a:lnTo>
                <a:lnTo>
                  <a:pt x="401941" y="641618"/>
                </a:lnTo>
                <a:lnTo>
                  <a:pt x="402289" y="638383"/>
                </a:lnTo>
                <a:lnTo>
                  <a:pt x="407714" y="627782"/>
                </a:lnTo>
                <a:lnTo>
                  <a:pt x="409655" y="622681"/>
                </a:lnTo>
                <a:lnTo>
                  <a:pt x="409780" y="619123"/>
                </a:lnTo>
                <a:lnTo>
                  <a:pt x="411472" y="618277"/>
                </a:lnTo>
                <a:lnTo>
                  <a:pt x="410750" y="616385"/>
                </a:lnTo>
                <a:lnTo>
                  <a:pt x="410278" y="613623"/>
                </a:lnTo>
                <a:lnTo>
                  <a:pt x="411223" y="610986"/>
                </a:lnTo>
                <a:lnTo>
                  <a:pt x="408112" y="609816"/>
                </a:lnTo>
                <a:lnTo>
                  <a:pt x="407142" y="611682"/>
                </a:lnTo>
                <a:lnTo>
                  <a:pt x="400846" y="614469"/>
                </a:lnTo>
                <a:lnTo>
                  <a:pt x="396939" y="614096"/>
                </a:lnTo>
                <a:lnTo>
                  <a:pt x="395048" y="615042"/>
                </a:lnTo>
                <a:lnTo>
                  <a:pt x="391489" y="615092"/>
                </a:lnTo>
                <a:lnTo>
                  <a:pt x="389548" y="616759"/>
                </a:lnTo>
                <a:lnTo>
                  <a:pt x="386338" y="617331"/>
                </a:lnTo>
                <a:lnTo>
                  <a:pt x="383799" y="616883"/>
                </a:lnTo>
                <a:lnTo>
                  <a:pt x="380514" y="618998"/>
                </a:lnTo>
                <a:lnTo>
                  <a:pt x="377354" y="619620"/>
                </a:lnTo>
                <a:lnTo>
                  <a:pt x="373870" y="617480"/>
                </a:lnTo>
                <a:lnTo>
                  <a:pt x="371257" y="614320"/>
                </a:lnTo>
                <a:lnTo>
                  <a:pt x="370436" y="613051"/>
                </a:lnTo>
                <a:lnTo>
                  <a:pt x="368768" y="613175"/>
                </a:lnTo>
                <a:lnTo>
                  <a:pt x="367723" y="614071"/>
                </a:lnTo>
                <a:lnTo>
                  <a:pt x="366728" y="614071"/>
                </a:lnTo>
                <a:lnTo>
                  <a:pt x="366429" y="613399"/>
                </a:lnTo>
                <a:lnTo>
                  <a:pt x="367698" y="612603"/>
                </a:lnTo>
                <a:lnTo>
                  <a:pt x="369142" y="611234"/>
                </a:lnTo>
                <a:lnTo>
                  <a:pt x="371282" y="610986"/>
                </a:lnTo>
                <a:lnTo>
                  <a:pt x="370933" y="609443"/>
                </a:lnTo>
                <a:lnTo>
                  <a:pt x="369963" y="608298"/>
                </a:lnTo>
                <a:lnTo>
                  <a:pt x="368768" y="607502"/>
                </a:lnTo>
                <a:lnTo>
                  <a:pt x="364364" y="602699"/>
                </a:lnTo>
                <a:lnTo>
                  <a:pt x="361104" y="600385"/>
                </a:lnTo>
                <a:lnTo>
                  <a:pt x="358739" y="597598"/>
                </a:lnTo>
                <a:lnTo>
                  <a:pt x="354360" y="595682"/>
                </a:lnTo>
                <a:lnTo>
                  <a:pt x="350527" y="593691"/>
                </a:lnTo>
                <a:lnTo>
                  <a:pt x="348710" y="591651"/>
                </a:lnTo>
                <a:lnTo>
                  <a:pt x="348188" y="587893"/>
                </a:lnTo>
                <a:lnTo>
                  <a:pt x="346670" y="583837"/>
                </a:lnTo>
                <a:lnTo>
                  <a:pt x="344828" y="580254"/>
                </a:lnTo>
                <a:lnTo>
                  <a:pt x="342962" y="579457"/>
                </a:lnTo>
                <a:lnTo>
                  <a:pt x="341543" y="577492"/>
                </a:lnTo>
                <a:lnTo>
                  <a:pt x="338706" y="576695"/>
                </a:lnTo>
                <a:lnTo>
                  <a:pt x="337711" y="571071"/>
                </a:lnTo>
                <a:lnTo>
                  <a:pt x="336442" y="567563"/>
                </a:lnTo>
                <a:lnTo>
                  <a:pt x="334302" y="559152"/>
                </a:lnTo>
                <a:lnTo>
                  <a:pt x="332510" y="558405"/>
                </a:lnTo>
                <a:lnTo>
                  <a:pt x="331017" y="556813"/>
                </a:lnTo>
                <a:lnTo>
                  <a:pt x="329126" y="556788"/>
                </a:lnTo>
                <a:lnTo>
                  <a:pt x="327931" y="554772"/>
                </a:lnTo>
                <a:lnTo>
                  <a:pt x="327209" y="552607"/>
                </a:lnTo>
                <a:lnTo>
                  <a:pt x="328230" y="550418"/>
                </a:lnTo>
                <a:lnTo>
                  <a:pt x="325517" y="548103"/>
                </a:lnTo>
                <a:lnTo>
                  <a:pt x="323775" y="545640"/>
                </a:lnTo>
                <a:lnTo>
                  <a:pt x="322232" y="542654"/>
                </a:lnTo>
                <a:lnTo>
                  <a:pt x="319271" y="538374"/>
                </a:lnTo>
                <a:lnTo>
                  <a:pt x="317529" y="534566"/>
                </a:lnTo>
                <a:lnTo>
                  <a:pt x="314319" y="530012"/>
                </a:lnTo>
                <a:lnTo>
                  <a:pt x="310785" y="525633"/>
                </a:lnTo>
                <a:lnTo>
                  <a:pt x="308993" y="522647"/>
                </a:lnTo>
                <a:lnTo>
                  <a:pt x="308993" y="521403"/>
                </a:lnTo>
                <a:lnTo>
                  <a:pt x="310188" y="521353"/>
                </a:lnTo>
                <a:lnTo>
                  <a:pt x="313896" y="524986"/>
                </a:lnTo>
                <a:lnTo>
                  <a:pt x="313846" y="527350"/>
                </a:lnTo>
                <a:lnTo>
                  <a:pt x="316409" y="529913"/>
                </a:lnTo>
                <a:lnTo>
                  <a:pt x="318748" y="530958"/>
                </a:lnTo>
                <a:lnTo>
                  <a:pt x="319968" y="529813"/>
                </a:lnTo>
                <a:lnTo>
                  <a:pt x="319370" y="528320"/>
                </a:lnTo>
                <a:lnTo>
                  <a:pt x="320266" y="526180"/>
                </a:lnTo>
                <a:lnTo>
                  <a:pt x="320241" y="523567"/>
                </a:lnTo>
                <a:lnTo>
                  <a:pt x="321063" y="520457"/>
                </a:lnTo>
                <a:lnTo>
                  <a:pt x="319619" y="517595"/>
                </a:lnTo>
                <a:lnTo>
                  <a:pt x="317255" y="513788"/>
                </a:lnTo>
                <a:lnTo>
                  <a:pt x="313124" y="514858"/>
                </a:lnTo>
                <a:lnTo>
                  <a:pt x="309043" y="515381"/>
                </a:lnTo>
                <a:lnTo>
                  <a:pt x="305957" y="514136"/>
                </a:lnTo>
                <a:lnTo>
                  <a:pt x="303269" y="512643"/>
                </a:lnTo>
                <a:lnTo>
                  <a:pt x="297297" y="514534"/>
                </a:lnTo>
                <a:lnTo>
                  <a:pt x="294311" y="516525"/>
                </a:lnTo>
                <a:lnTo>
                  <a:pt x="290304" y="515505"/>
                </a:lnTo>
                <a:lnTo>
                  <a:pt x="287865" y="516003"/>
                </a:lnTo>
                <a:lnTo>
                  <a:pt x="279752" y="513017"/>
                </a:lnTo>
                <a:lnTo>
                  <a:pt x="277637" y="513688"/>
                </a:lnTo>
                <a:lnTo>
                  <a:pt x="274551" y="513788"/>
                </a:lnTo>
                <a:lnTo>
                  <a:pt x="274427" y="511673"/>
                </a:lnTo>
                <a:lnTo>
                  <a:pt x="267509" y="510528"/>
                </a:lnTo>
                <a:lnTo>
                  <a:pt x="265568" y="509483"/>
                </a:lnTo>
                <a:lnTo>
                  <a:pt x="264274" y="507443"/>
                </a:lnTo>
                <a:lnTo>
                  <a:pt x="257032" y="507194"/>
                </a:lnTo>
                <a:lnTo>
                  <a:pt x="253075" y="508338"/>
                </a:lnTo>
                <a:lnTo>
                  <a:pt x="250736" y="511797"/>
                </a:lnTo>
                <a:lnTo>
                  <a:pt x="251582" y="514410"/>
                </a:lnTo>
                <a:lnTo>
                  <a:pt x="251482" y="516650"/>
                </a:lnTo>
                <a:lnTo>
                  <a:pt x="249143" y="519337"/>
                </a:lnTo>
                <a:lnTo>
                  <a:pt x="245908" y="520208"/>
                </a:lnTo>
                <a:lnTo>
                  <a:pt x="242374" y="517073"/>
                </a:lnTo>
                <a:lnTo>
                  <a:pt x="236999" y="515107"/>
                </a:lnTo>
                <a:lnTo>
                  <a:pt x="233913" y="515032"/>
                </a:lnTo>
                <a:lnTo>
                  <a:pt x="231225" y="514111"/>
                </a:lnTo>
                <a:lnTo>
                  <a:pt x="229757" y="512096"/>
                </a:lnTo>
                <a:lnTo>
                  <a:pt x="229558" y="509483"/>
                </a:lnTo>
                <a:lnTo>
                  <a:pt x="225825" y="508786"/>
                </a:lnTo>
                <a:lnTo>
                  <a:pt x="222316" y="506895"/>
                </a:lnTo>
                <a:lnTo>
                  <a:pt x="215523" y="506696"/>
                </a:lnTo>
                <a:lnTo>
                  <a:pt x="212113" y="505253"/>
                </a:lnTo>
                <a:lnTo>
                  <a:pt x="210620" y="505103"/>
                </a:lnTo>
                <a:lnTo>
                  <a:pt x="209077" y="503511"/>
                </a:lnTo>
                <a:lnTo>
                  <a:pt x="206763" y="502789"/>
                </a:lnTo>
                <a:lnTo>
                  <a:pt x="205220" y="500898"/>
                </a:lnTo>
                <a:lnTo>
                  <a:pt x="206813" y="498360"/>
                </a:lnTo>
                <a:lnTo>
                  <a:pt x="209675" y="496892"/>
                </a:lnTo>
                <a:lnTo>
                  <a:pt x="210670" y="494727"/>
                </a:lnTo>
                <a:lnTo>
                  <a:pt x="211093" y="492238"/>
                </a:lnTo>
                <a:lnTo>
                  <a:pt x="209028" y="491840"/>
                </a:lnTo>
                <a:lnTo>
                  <a:pt x="208928" y="489277"/>
                </a:lnTo>
                <a:lnTo>
                  <a:pt x="211317" y="486490"/>
                </a:lnTo>
                <a:lnTo>
                  <a:pt x="208704" y="486689"/>
                </a:lnTo>
                <a:lnTo>
                  <a:pt x="207261" y="485171"/>
                </a:lnTo>
                <a:close/>
                <a:moveTo>
                  <a:pt x="0" y="0"/>
                </a:moveTo>
                <a:lnTo>
                  <a:pt x="485775" y="0"/>
                </a:lnTo>
                <a:lnTo>
                  <a:pt x="485775" y="6858000"/>
                </a:lnTo>
                <a:lnTo>
                  <a:pt x="0" y="6858000"/>
                </a:lnTo>
                <a:close/>
              </a:path>
            </a:pathLst>
          </a:custGeom>
          <a:solidFill>
            <a:schemeClr val="accent1"/>
          </a:solidFill>
          <a:ln>
            <a:noFill/>
          </a:ln>
        </p:spPr>
        <p:txBody>
          <a:bodyPr vert="vert270" wrap="square" anchor="ctr" anchorCtr="1">
            <a:noAutofit/>
          </a:bodyPr>
          <a:lstStyle>
            <a:lvl1pPr>
              <a:defRPr sz="1200" spc="30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30" name="Text Placeholder 11"/>
          <p:cNvSpPr>
            <a:spLocks noGrp="1"/>
          </p:cNvSpPr>
          <p:nvPr userDrawn="1">
            <p:ph type="body" sz="quarter" idx="15" hasCustomPrompt="1"/>
          </p:nvPr>
        </p:nvSpPr>
        <p:spPr>
          <a:xfrm>
            <a:off x="1017070" y="276810"/>
            <a:ext cx="10740806" cy="230832"/>
          </a:xfrm>
        </p:spPr>
        <p:txBody>
          <a:bodyPr vert="horz" wrap="square" lIns="91440" tIns="45720" rIns="91440" bIns="45720" rtlCol="0" anchor="ctr">
            <a:spAutoFit/>
          </a:bodyPr>
          <a:lstStyle>
            <a:lvl1pPr>
              <a:defRPr lang="en-US" sz="1000" kern="1200" cap="all" spc="300" baseline="0" dirty="0" smtClean="0">
                <a:solidFill>
                  <a:schemeClr val="accent1"/>
                </a:solidFill>
                <a:latin typeface="+mj-lt"/>
                <a:ea typeface="+mj-ea"/>
                <a:cs typeface="+mj-cs"/>
              </a:defRPr>
            </a:lvl1pPr>
          </a:lstStyle>
          <a:p>
            <a:pPr marL="0" lvl="0" indent="0" algn="l" defTabSz="914400" rtl="0" eaLnBrk="1" latinLnBrk="0" hangingPunct="1">
              <a:lnSpc>
                <a:spcPct val="90000"/>
              </a:lnSpc>
              <a:spcBef>
                <a:spcPct val="0"/>
              </a:spcBef>
              <a:spcAft>
                <a:spcPts val="0"/>
              </a:spcAft>
              <a:buFont typeface="Arial" panose="020B0604020202020204" pitchFamily="34" charset="0"/>
              <a:buNone/>
            </a:pPr>
            <a:r>
              <a:rPr lang="en-US"/>
              <a:t>SUBTITLE</a:t>
            </a:r>
          </a:p>
        </p:txBody>
      </p:sp>
      <p:sp>
        <p:nvSpPr>
          <p:cNvPr id="13" name="Text Placeholder 3"/>
          <p:cNvSpPr>
            <a:spLocks noGrp="1"/>
          </p:cNvSpPr>
          <p:nvPr>
            <p:ph type="body" sz="quarter" idx="20"/>
          </p:nvPr>
        </p:nvSpPr>
        <p:spPr>
          <a:xfrm>
            <a:off x="1017069" y="1375863"/>
            <a:ext cx="10740806" cy="901337"/>
          </a:xfrm>
        </p:spPr>
        <p:txBody>
          <a:bodyPr/>
          <a:lstStyle/>
          <a:p>
            <a:pPr lvl="0"/>
            <a:r>
              <a:rPr lang="en-US"/>
              <a:t>Edit Master text styles</a:t>
            </a:r>
          </a:p>
          <a:p>
            <a:pPr lvl="1"/>
            <a:r>
              <a:rPr lang="en-US"/>
              <a:t>Second level</a:t>
            </a:r>
          </a:p>
          <a:p>
            <a:pPr lvl="2"/>
            <a:r>
              <a:rPr lang="en-US"/>
              <a:t>Third level</a:t>
            </a:r>
          </a:p>
        </p:txBody>
      </p:sp>
      <p:sp>
        <p:nvSpPr>
          <p:cNvPr id="14" name="TextBox 13"/>
          <p:cNvSpPr txBox="1"/>
          <p:nvPr userDrawn="1"/>
        </p:nvSpPr>
        <p:spPr>
          <a:xfrm>
            <a:off x="11546527" y="6473848"/>
            <a:ext cx="422695" cy="246221"/>
          </a:xfrm>
          <a:prstGeom prst="rect">
            <a:avLst/>
          </a:prstGeom>
          <a:noFill/>
        </p:spPr>
        <p:txBody>
          <a:bodyPr wrap="none" rtlCol="0">
            <a:noAutofit/>
          </a:bodyPr>
          <a:lstStyle>
            <a:defPPr>
              <a:defRPr lang="en-US"/>
            </a:defPPr>
            <a:lvl1pPr algn="ctr">
              <a:defRPr lang="en-US" sz="1000" smtClean="0">
                <a:solidFill>
                  <a:schemeClr val="tx2"/>
                </a:solidFill>
              </a:defRPr>
            </a:lvl1pPr>
          </a:lstStyle>
          <a:p>
            <a:pPr lvl="0"/>
            <a:fld id="{ECFF1260-A225-4F4E-A6A8-828AD270919A}" type="slidenum">
              <a:rPr lang="en-US" smtClean="0"/>
              <a:t>‹#›</a:t>
            </a:fld>
            <a:endParaRPr lang="en-US"/>
          </a:p>
        </p:txBody>
      </p:sp>
    </p:spTree>
    <p:extLst>
      <p:ext uri="{BB962C8B-B14F-4D97-AF65-F5344CB8AC3E}">
        <p14:creationId xmlns:p14="http://schemas.microsoft.com/office/powerpoint/2010/main" val="537152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9286" y="1749907"/>
            <a:ext cx="10205440" cy="978729"/>
          </a:xfrm>
        </p:spPr>
        <p:txBody>
          <a:bodyPr anchor="t"/>
          <a:lstStyle>
            <a:lvl1pPr>
              <a:defRPr sz="6400" b="0" spc="300">
                <a:solidFill>
                  <a:schemeClr val="tx1"/>
                </a:solidFill>
              </a:defRPr>
            </a:lvl1pPr>
          </a:lstStyle>
          <a:p>
            <a:r>
              <a:rPr lang="en-US"/>
              <a:t>Simple text slide.</a:t>
            </a:r>
          </a:p>
        </p:txBody>
      </p:sp>
      <p:sp>
        <p:nvSpPr>
          <p:cNvPr id="10" name="Text Placeholder 9"/>
          <p:cNvSpPr>
            <a:spLocks noGrp="1"/>
          </p:cNvSpPr>
          <p:nvPr>
            <p:ph type="body" sz="quarter" idx="11" hasCustomPrompt="1"/>
          </p:nvPr>
        </p:nvSpPr>
        <p:spPr>
          <a:xfrm>
            <a:off x="929286" y="4077588"/>
            <a:ext cx="4445899" cy="2031325"/>
          </a:xfrm>
        </p:spPr>
        <p:txBody>
          <a:bodyPr/>
          <a:lstStyle>
            <a:lvl1pPr marL="0" algn="l" defTabSz="914400" rtl="0" eaLnBrk="1" latinLnBrk="0" hangingPunct="1">
              <a:lnSpc>
                <a:spcPct val="150000"/>
              </a:lnSpc>
              <a:defRPr lang="en-US" sz="1400" kern="1200" dirty="0" smtClean="0">
                <a:solidFill>
                  <a:schemeClr val="tx1"/>
                </a:solidFill>
                <a:latin typeface="+mn-lt"/>
                <a:ea typeface="+mn-ea"/>
                <a:cs typeface="Segoe UI" panose="020B0502040204020203" pitchFamily="34" charset="0"/>
              </a:defRPr>
            </a:lvl1pPr>
            <a:lvl2pPr>
              <a:lnSpc>
                <a:spcPct val="108000"/>
              </a:lnSpc>
              <a:defRPr sz="1400">
                <a:solidFill>
                  <a:schemeClr val="tx1">
                    <a:lumMod val="65000"/>
                    <a:lumOff val="35000"/>
                  </a:schemeClr>
                </a:solidFill>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14" name="Text Placeholder 3"/>
          <p:cNvSpPr>
            <a:spLocks noGrp="1"/>
          </p:cNvSpPr>
          <p:nvPr>
            <p:ph type="body" sz="quarter" idx="16" hasCustomPrompt="1"/>
          </p:nvPr>
        </p:nvSpPr>
        <p:spPr>
          <a:xfrm>
            <a:off x="929285" y="6470163"/>
            <a:ext cx="10312722" cy="258532"/>
          </a:xfrm>
        </p:spPr>
        <p:txBody>
          <a:bodyPr anchor="b"/>
          <a:lstStyle>
            <a:lvl1pPr>
              <a:defRPr sz="1000">
                <a:solidFill>
                  <a:schemeClr val="tx2"/>
                </a:solidFill>
              </a:defRPr>
            </a:lvl1pPr>
          </a:lstStyle>
          <a:p>
            <a:pPr lvl="0"/>
            <a:r>
              <a:rPr lang="en-US"/>
              <a:t>SOURCE:</a:t>
            </a:r>
          </a:p>
        </p:txBody>
      </p:sp>
      <p:sp>
        <p:nvSpPr>
          <p:cNvPr id="19" name="Text Placeholder 11"/>
          <p:cNvSpPr>
            <a:spLocks noGrp="1"/>
          </p:cNvSpPr>
          <p:nvPr>
            <p:ph type="body" sz="quarter" idx="17" hasCustomPrompt="1"/>
          </p:nvPr>
        </p:nvSpPr>
        <p:spPr>
          <a:xfrm>
            <a:off x="929286" y="1519075"/>
            <a:ext cx="4319587" cy="230832"/>
          </a:xfrm>
        </p:spPr>
        <p:txBody>
          <a:bodyPr vert="horz" wrap="square" lIns="91440" tIns="45720" rIns="91440" bIns="45720" rtlCol="0" anchor="ctr">
            <a:spAutoFit/>
          </a:bodyPr>
          <a:lstStyle>
            <a:lvl1pPr>
              <a:defRPr lang="en-US" sz="1000" kern="1200" cap="all" spc="300" baseline="0" dirty="0" smtClean="0">
                <a:solidFill>
                  <a:schemeClr val="accent1"/>
                </a:solidFill>
                <a:latin typeface="+mj-lt"/>
                <a:ea typeface="+mj-ea"/>
                <a:cs typeface="+mj-cs"/>
              </a:defRPr>
            </a:lvl1pPr>
          </a:lstStyle>
          <a:p>
            <a:pPr marL="0" lvl="0" indent="0" algn="l" defTabSz="914400" rtl="0" eaLnBrk="1" latinLnBrk="0" hangingPunct="1">
              <a:lnSpc>
                <a:spcPct val="90000"/>
              </a:lnSpc>
              <a:spcBef>
                <a:spcPct val="0"/>
              </a:spcBef>
              <a:spcAft>
                <a:spcPts val="0"/>
              </a:spcAft>
              <a:buFont typeface="Arial" panose="020B0604020202020204" pitchFamily="34" charset="0"/>
              <a:buNone/>
            </a:pPr>
            <a:r>
              <a:rPr lang="en-US"/>
              <a:t>Subtitle</a:t>
            </a:r>
          </a:p>
        </p:txBody>
      </p:sp>
      <p:grpSp>
        <p:nvGrpSpPr>
          <p:cNvPr id="22" name="Group 21"/>
          <p:cNvGrpSpPr/>
          <p:nvPr userDrawn="1"/>
        </p:nvGrpSpPr>
        <p:grpSpPr>
          <a:xfrm>
            <a:off x="-1766" y="0"/>
            <a:ext cx="105132" cy="6858000"/>
            <a:chOff x="-1766" y="0"/>
            <a:chExt cx="105132" cy="6858000"/>
          </a:xfrm>
        </p:grpSpPr>
        <p:sp>
          <p:nvSpPr>
            <p:cNvPr id="23" name="Rectangle 22"/>
            <p:cNvSpPr/>
            <p:nvPr userDrawn="1"/>
          </p:nvSpPr>
          <p:spPr>
            <a:xfrm>
              <a:off x="-1766" y="0"/>
              <a:ext cx="105132" cy="1370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766" y="1360756"/>
              <a:ext cx="105132" cy="1391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766" y="2728636"/>
              <a:ext cx="105132" cy="139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766" y="5485916"/>
              <a:ext cx="105132" cy="1372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1766" y="4096438"/>
              <a:ext cx="105132" cy="1399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Placeholder 9"/>
          <p:cNvSpPr>
            <a:spLocks noGrp="1"/>
          </p:cNvSpPr>
          <p:nvPr>
            <p:ph type="body" sz="quarter" idx="19" hasCustomPrompt="1"/>
          </p:nvPr>
        </p:nvSpPr>
        <p:spPr>
          <a:xfrm>
            <a:off x="6688827" y="4077588"/>
            <a:ext cx="4445899" cy="2031325"/>
          </a:xfrm>
        </p:spPr>
        <p:txBody>
          <a:bodyPr vert="horz" lIns="91440" tIns="45720" rIns="91440" bIns="45720" rtlCol="0">
            <a:spAutoFit/>
          </a:bodyPr>
          <a:lstStyle>
            <a:lvl1pPr>
              <a:defRPr lang="en-US" sz="1400" kern="1200" spc="100" dirty="0" smtClean="0">
                <a:solidFill>
                  <a:schemeClr val="tx1"/>
                </a:solidFill>
                <a:latin typeface="+mn-lt"/>
                <a:ea typeface="+mn-ea"/>
                <a:cs typeface="Segoe UI" panose="020B0502040204020203" pitchFamily="34" charset="0"/>
              </a:defRPr>
            </a:lvl1pPr>
          </a:lstStyle>
          <a:p>
            <a:pPr marL="0" lvl="0" indent="0" algn="l" defTabSz="914400" rtl="0" eaLnBrk="1" latinLnBrk="0" hangingPunct="1">
              <a:lnSpc>
                <a:spcPct val="150000"/>
              </a:lnSpc>
              <a:spcBef>
                <a:spcPts val="1000"/>
              </a:spcBef>
              <a:spcAft>
                <a:spcPts val="0"/>
              </a:spcAft>
              <a:buFont typeface="Arial" panose="020B0604020202020204" pitchFamily="34" charset="0"/>
              <a:buNone/>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16" name="Text Placeholder 11"/>
          <p:cNvSpPr>
            <a:spLocks noGrp="1"/>
          </p:cNvSpPr>
          <p:nvPr>
            <p:ph type="body" sz="quarter" idx="22" hasCustomPrompt="1"/>
          </p:nvPr>
        </p:nvSpPr>
        <p:spPr>
          <a:xfrm>
            <a:off x="6688827" y="3791356"/>
            <a:ext cx="4445899" cy="286232"/>
          </a:xfrm>
        </p:spPr>
        <p:txBody>
          <a:bodyPr vert="horz" wrap="square" lIns="91440" tIns="45720" rIns="91440" bIns="45720" rtlCol="0" anchor="b">
            <a:spAutoFit/>
          </a:bodyPr>
          <a:lstStyle>
            <a:lvl1pPr>
              <a:defRPr lang="en-US" sz="1400" kern="1200" spc="100" dirty="0" smtClean="0">
                <a:solidFill>
                  <a:schemeClr val="accent1"/>
                </a:solidFill>
                <a:latin typeface="+mj-lt"/>
                <a:ea typeface="+mn-ea"/>
                <a:cs typeface="Segoe UI" panose="020B0502040204020203" pitchFamily="34" charset="0"/>
              </a:defRPr>
            </a:lvl1pPr>
          </a:lstStyle>
          <a:p>
            <a:pPr lvl="0">
              <a:lnSpc>
                <a:spcPct val="90000"/>
              </a:lnSpc>
              <a:spcBef>
                <a:spcPct val="0"/>
              </a:spcBef>
            </a:pPr>
            <a:r>
              <a:rPr lang="en-US"/>
              <a:t>Heading</a:t>
            </a:r>
          </a:p>
        </p:txBody>
      </p:sp>
      <p:sp>
        <p:nvSpPr>
          <p:cNvPr id="17" name="Text Placeholder 11"/>
          <p:cNvSpPr>
            <a:spLocks noGrp="1"/>
          </p:cNvSpPr>
          <p:nvPr>
            <p:ph type="body" sz="quarter" idx="25" hasCustomPrompt="1"/>
          </p:nvPr>
        </p:nvSpPr>
        <p:spPr>
          <a:xfrm>
            <a:off x="929286" y="3791356"/>
            <a:ext cx="4445899" cy="286232"/>
          </a:xfrm>
        </p:spPr>
        <p:txBody>
          <a:bodyPr vert="horz" wrap="square" lIns="91440" tIns="45720" rIns="91440" bIns="45720" rtlCol="0" anchor="b">
            <a:spAutoFit/>
          </a:bodyPr>
          <a:lstStyle>
            <a:lvl1pPr>
              <a:defRPr lang="en-US" sz="1400" kern="1200" spc="100" dirty="0" smtClean="0">
                <a:solidFill>
                  <a:schemeClr val="accent1"/>
                </a:solidFill>
                <a:latin typeface="+mj-lt"/>
                <a:ea typeface="+mn-ea"/>
                <a:cs typeface="Segoe UI" panose="020B0502040204020203" pitchFamily="34" charset="0"/>
              </a:defRPr>
            </a:lvl1pPr>
          </a:lstStyle>
          <a:p>
            <a:pPr lvl="0">
              <a:lnSpc>
                <a:spcPct val="90000"/>
              </a:lnSpc>
              <a:spcBef>
                <a:spcPct val="0"/>
              </a:spcBef>
            </a:pPr>
            <a:r>
              <a:rPr lang="en-US"/>
              <a:t>Heading</a:t>
            </a:r>
          </a:p>
        </p:txBody>
      </p:sp>
      <p:sp>
        <p:nvSpPr>
          <p:cNvPr id="18" name="TextBox 17"/>
          <p:cNvSpPr txBox="1"/>
          <p:nvPr userDrawn="1"/>
        </p:nvSpPr>
        <p:spPr>
          <a:xfrm>
            <a:off x="11546527" y="6473848"/>
            <a:ext cx="422695" cy="246221"/>
          </a:xfrm>
          <a:prstGeom prst="rect">
            <a:avLst/>
          </a:prstGeom>
          <a:noFill/>
        </p:spPr>
        <p:txBody>
          <a:bodyPr wrap="none" rtlCol="0">
            <a:noAutofit/>
          </a:bodyPr>
          <a:lstStyle>
            <a:defPPr>
              <a:defRPr lang="en-US"/>
            </a:defPPr>
            <a:lvl1pPr algn="ctr">
              <a:defRPr lang="en-US" sz="1000" smtClean="0">
                <a:solidFill>
                  <a:schemeClr val="tx2"/>
                </a:solidFill>
              </a:defRPr>
            </a:lvl1pPr>
          </a:lstStyle>
          <a:p>
            <a:pPr lvl="0"/>
            <a:fld id="{ECFF1260-A225-4F4E-A6A8-828AD270919A}" type="slidenum">
              <a:rPr lang="en-US" smtClean="0"/>
              <a:t>‹#›</a:t>
            </a:fld>
            <a:endParaRPr lang="en-US"/>
          </a:p>
        </p:txBody>
      </p:sp>
    </p:spTree>
    <p:extLst>
      <p:ext uri="{BB962C8B-B14F-4D97-AF65-F5344CB8AC3E}">
        <p14:creationId xmlns:p14="http://schemas.microsoft.com/office/powerpoint/2010/main" val="96942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Col">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25"/>
          </p:nvPr>
        </p:nvSpPr>
        <p:spPr>
          <a:xfrm>
            <a:off x="6107113" y="0"/>
            <a:ext cx="6084887" cy="6858000"/>
          </a:xfrm>
          <a:solidFill>
            <a:schemeClr val="tx2"/>
          </a:solidFill>
        </p:spPr>
        <p:txBody>
          <a:bodyPr/>
          <a:lstStyle/>
          <a:p>
            <a:r>
              <a:rPr lang="en-US"/>
              <a:t>Click icon to add picture</a:t>
            </a:r>
          </a:p>
        </p:txBody>
      </p:sp>
      <p:grpSp>
        <p:nvGrpSpPr>
          <p:cNvPr id="22" name="Group 21"/>
          <p:cNvGrpSpPr/>
          <p:nvPr userDrawn="1"/>
        </p:nvGrpSpPr>
        <p:grpSpPr>
          <a:xfrm>
            <a:off x="-1766" y="0"/>
            <a:ext cx="105132" cy="6858000"/>
            <a:chOff x="-1766" y="0"/>
            <a:chExt cx="105132" cy="6858000"/>
          </a:xfrm>
        </p:grpSpPr>
        <p:sp>
          <p:nvSpPr>
            <p:cNvPr id="23" name="Rectangle 22"/>
            <p:cNvSpPr/>
            <p:nvPr userDrawn="1"/>
          </p:nvSpPr>
          <p:spPr>
            <a:xfrm>
              <a:off x="-1766" y="0"/>
              <a:ext cx="105132" cy="1370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766" y="1360756"/>
              <a:ext cx="105132" cy="1391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766" y="2728636"/>
              <a:ext cx="105132" cy="139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766" y="5485916"/>
              <a:ext cx="105132" cy="1372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1766" y="4096438"/>
              <a:ext cx="105132" cy="1399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Placeholder 11"/>
          <p:cNvSpPr>
            <a:spLocks noGrp="1"/>
          </p:cNvSpPr>
          <p:nvPr>
            <p:ph type="body" sz="quarter" idx="20" hasCustomPrompt="1"/>
          </p:nvPr>
        </p:nvSpPr>
        <p:spPr>
          <a:xfrm>
            <a:off x="985502" y="1863107"/>
            <a:ext cx="4238872" cy="230832"/>
          </a:xfrm>
        </p:spPr>
        <p:txBody>
          <a:bodyPr vert="horz" wrap="square" lIns="91440" tIns="45720" rIns="91440" bIns="45720" rtlCol="0" anchor="ctr">
            <a:spAutoFit/>
          </a:bodyPr>
          <a:lstStyle>
            <a:lvl1pPr>
              <a:defRPr lang="en-US" sz="1000" cap="all" spc="300" baseline="0" dirty="0" smtClean="0">
                <a:solidFill>
                  <a:schemeClr val="accent1"/>
                </a:solidFill>
                <a:latin typeface="+mj-lt"/>
                <a:ea typeface="+mj-ea"/>
                <a:cs typeface="+mj-cs"/>
              </a:defRPr>
            </a:lvl1pPr>
          </a:lstStyle>
          <a:p>
            <a:pPr lvl="0">
              <a:lnSpc>
                <a:spcPct val="90000"/>
              </a:lnSpc>
              <a:spcBef>
                <a:spcPct val="0"/>
              </a:spcBef>
            </a:pPr>
            <a:r>
              <a:rPr lang="en-US"/>
              <a:t>SECTION</a:t>
            </a:r>
          </a:p>
        </p:txBody>
      </p:sp>
      <p:sp>
        <p:nvSpPr>
          <p:cNvPr id="21" name="Text Placeholder 9"/>
          <p:cNvSpPr>
            <a:spLocks noGrp="1"/>
          </p:cNvSpPr>
          <p:nvPr>
            <p:ph type="body" sz="quarter" idx="24" hasCustomPrompt="1"/>
          </p:nvPr>
        </p:nvSpPr>
        <p:spPr>
          <a:xfrm>
            <a:off x="985502" y="3389652"/>
            <a:ext cx="4238872" cy="1477328"/>
          </a:xfrm>
        </p:spPr>
        <p:txBody>
          <a:bodyPr vert="horz" lIns="91440" tIns="45720" rIns="91440" bIns="45720" rtlCol="0">
            <a:spAutoFit/>
          </a:bodyPr>
          <a:lstStyle>
            <a:lvl1pPr>
              <a:defRPr lang="en-US" sz="12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p:txBody>
      </p:sp>
      <p:sp>
        <p:nvSpPr>
          <p:cNvPr id="7" name="Title 6"/>
          <p:cNvSpPr>
            <a:spLocks noGrp="1"/>
          </p:cNvSpPr>
          <p:nvPr>
            <p:ph type="title" hasCustomPrompt="1"/>
          </p:nvPr>
        </p:nvSpPr>
        <p:spPr>
          <a:xfrm>
            <a:off x="985501" y="2107789"/>
            <a:ext cx="4238873" cy="757130"/>
          </a:xfrm>
        </p:spPr>
        <p:txBody>
          <a:bodyPr anchor="t"/>
          <a:lstStyle>
            <a:lvl1pPr>
              <a:defRPr/>
            </a:lvl1pPr>
          </a:lstStyle>
          <a:p>
            <a:r>
              <a:rPr lang="en-US"/>
              <a:t>Slide title.</a:t>
            </a:r>
          </a:p>
        </p:txBody>
      </p:sp>
      <p:sp>
        <p:nvSpPr>
          <p:cNvPr id="13" name="TextBox 12"/>
          <p:cNvSpPr txBox="1"/>
          <p:nvPr userDrawn="1"/>
        </p:nvSpPr>
        <p:spPr>
          <a:xfrm>
            <a:off x="2893589" y="6473848"/>
            <a:ext cx="422695" cy="246221"/>
          </a:xfrm>
          <a:prstGeom prst="rect">
            <a:avLst/>
          </a:prstGeom>
          <a:noFill/>
        </p:spPr>
        <p:txBody>
          <a:bodyPr wrap="none" rtlCol="0">
            <a:noAutofit/>
          </a:bodyPr>
          <a:lstStyle>
            <a:defPPr>
              <a:defRPr lang="en-US"/>
            </a:defPPr>
            <a:lvl1pPr algn="ctr">
              <a:defRPr lang="en-US" sz="1000" smtClean="0">
                <a:solidFill>
                  <a:schemeClr val="tx2"/>
                </a:solidFill>
              </a:defRPr>
            </a:lvl1pPr>
          </a:lstStyle>
          <a:p>
            <a:pPr lvl="0"/>
            <a:fld id="{ECFF1260-A225-4F4E-A6A8-828AD270919A}" type="slidenum">
              <a:rPr lang="en-US" smtClean="0"/>
              <a:t>‹#›</a:t>
            </a:fld>
            <a:endParaRPr lang="en-US"/>
          </a:p>
        </p:txBody>
      </p:sp>
    </p:spTree>
    <p:extLst>
      <p:ext uri="{BB962C8B-B14F-4D97-AF65-F5344CB8AC3E}">
        <p14:creationId xmlns:p14="http://schemas.microsoft.com/office/powerpoint/2010/main" val="366784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fographic Slide">
    <p:bg>
      <p:bgPr>
        <a:solidFill>
          <a:schemeClr val="bg1"/>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1766" y="0"/>
            <a:ext cx="105132" cy="6858000"/>
            <a:chOff x="-1766" y="0"/>
            <a:chExt cx="105132" cy="6858000"/>
          </a:xfrm>
        </p:grpSpPr>
        <p:sp>
          <p:nvSpPr>
            <p:cNvPr id="23" name="Rectangle 22"/>
            <p:cNvSpPr/>
            <p:nvPr userDrawn="1"/>
          </p:nvSpPr>
          <p:spPr>
            <a:xfrm>
              <a:off x="-1766" y="0"/>
              <a:ext cx="105132" cy="1370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766" y="1360756"/>
              <a:ext cx="105132" cy="1391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766" y="2728636"/>
              <a:ext cx="105132" cy="139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766" y="5485916"/>
              <a:ext cx="105132" cy="1372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1766" y="4096438"/>
              <a:ext cx="105132" cy="1399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Placeholder 11"/>
          <p:cNvSpPr>
            <a:spLocks noGrp="1"/>
          </p:cNvSpPr>
          <p:nvPr>
            <p:ph type="body" sz="quarter" idx="20" hasCustomPrompt="1"/>
          </p:nvPr>
        </p:nvSpPr>
        <p:spPr>
          <a:xfrm>
            <a:off x="985502" y="1863107"/>
            <a:ext cx="4238872" cy="230832"/>
          </a:xfrm>
        </p:spPr>
        <p:txBody>
          <a:bodyPr vert="horz" wrap="square" lIns="91440" tIns="45720" rIns="91440" bIns="45720" rtlCol="0" anchor="ctr">
            <a:spAutoFit/>
          </a:bodyPr>
          <a:lstStyle>
            <a:lvl1pPr>
              <a:defRPr lang="en-US" sz="1000" cap="all" spc="300" baseline="0" dirty="0" smtClean="0">
                <a:solidFill>
                  <a:schemeClr val="accent1"/>
                </a:solidFill>
                <a:latin typeface="+mj-lt"/>
                <a:ea typeface="+mj-ea"/>
                <a:cs typeface="+mj-cs"/>
              </a:defRPr>
            </a:lvl1pPr>
          </a:lstStyle>
          <a:p>
            <a:pPr lvl="0">
              <a:lnSpc>
                <a:spcPct val="90000"/>
              </a:lnSpc>
              <a:spcBef>
                <a:spcPct val="0"/>
              </a:spcBef>
            </a:pPr>
            <a:r>
              <a:rPr lang="en-US"/>
              <a:t>SECTION</a:t>
            </a:r>
          </a:p>
        </p:txBody>
      </p:sp>
      <p:sp>
        <p:nvSpPr>
          <p:cNvPr id="21" name="Text Placeholder 9"/>
          <p:cNvSpPr>
            <a:spLocks noGrp="1"/>
          </p:cNvSpPr>
          <p:nvPr>
            <p:ph type="body" sz="quarter" idx="24" hasCustomPrompt="1"/>
          </p:nvPr>
        </p:nvSpPr>
        <p:spPr>
          <a:xfrm>
            <a:off x="985502" y="3389652"/>
            <a:ext cx="4238872" cy="1477328"/>
          </a:xfrm>
        </p:spPr>
        <p:txBody>
          <a:bodyPr vert="horz" lIns="91440" tIns="45720" rIns="91440" bIns="45720" rtlCol="0">
            <a:spAutoFit/>
          </a:bodyPr>
          <a:lstStyle>
            <a:lvl1pPr>
              <a:defRPr lang="en-US" sz="12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p:txBody>
      </p:sp>
      <p:sp>
        <p:nvSpPr>
          <p:cNvPr id="7" name="Title 6"/>
          <p:cNvSpPr>
            <a:spLocks noGrp="1"/>
          </p:cNvSpPr>
          <p:nvPr>
            <p:ph type="title" hasCustomPrompt="1"/>
          </p:nvPr>
        </p:nvSpPr>
        <p:spPr>
          <a:xfrm>
            <a:off x="985501" y="2107789"/>
            <a:ext cx="4238873" cy="757130"/>
          </a:xfrm>
        </p:spPr>
        <p:txBody>
          <a:bodyPr anchor="t"/>
          <a:lstStyle>
            <a:lvl1pPr>
              <a:defRPr/>
            </a:lvl1pPr>
          </a:lstStyle>
          <a:p>
            <a:r>
              <a:rPr lang="en-US"/>
              <a:t>Slide title.</a:t>
            </a:r>
          </a:p>
        </p:txBody>
      </p:sp>
      <p:sp>
        <p:nvSpPr>
          <p:cNvPr id="12" name="TextBox 11"/>
          <p:cNvSpPr txBox="1"/>
          <p:nvPr userDrawn="1"/>
        </p:nvSpPr>
        <p:spPr>
          <a:xfrm>
            <a:off x="11546527" y="6473848"/>
            <a:ext cx="422695" cy="246221"/>
          </a:xfrm>
          <a:prstGeom prst="rect">
            <a:avLst/>
          </a:prstGeom>
          <a:noFill/>
        </p:spPr>
        <p:txBody>
          <a:bodyPr wrap="none" rtlCol="0">
            <a:noAutofit/>
          </a:bodyPr>
          <a:lstStyle>
            <a:defPPr>
              <a:defRPr lang="en-US"/>
            </a:defPPr>
            <a:lvl1pPr algn="ctr">
              <a:defRPr lang="en-US" sz="1000" smtClean="0">
                <a:solidFill>
                  <a:schemeClr val="tx2"/>
                </a:solidFill>
              </a:defRPr>
            </a:lvl1pPr>
          </a:lstStyle>
          <a:p>
            <a:pPr lvl="0"/>
            <a:fld id="{ECFF1260-A225-4F4E-A6A8-828AD270919A}" type="slidenum">
              <a:rPr lang="en-US" smtClean="0"/>
              <a:t>‹#›</a:t>
            </a:fld>
            <a:endParaRPr lang="en-US"/>
          </a:p>
        </p:txBody>
      </p:sp>
    </p:spTree>
    <p:extLst>
      <p:ext uri="{BB962C8B-B14F-4D97-AF65-F5344CB8AC3E}">
        <p14:creationId xmlns:p14="http://schemas.microsoft.com/office/powerpoint/2010/main" val="236983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s">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766" y="0"/>
            <a:ext cx="61082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604525" y="2341713"/>
            <a:ext cx="3184726" cy="397032"/>
          </a:xfrm>
        </p:spPr>
        <p:txBody>
          <a:bodyPr anchor="b"/>
          <a:lstStyle>
            <a:lvl1pPr marL="0" algn="l" defTabSz="914400" rtl="0" eaLnBrk="1" latinLnBrk="0" hangingPunct="1">
              <a:lnSpc>
                <a:spcPct val="110000"/>
              </a:lnSpc>
              <a:defRPr lang="en-US" sz="1800" b="0" kern="1200" dirty="0">
                <a:solidFill>
                  <a:schemeClr val="bg1"/>
                </a:solidFill>
                <a:latin typeface="+mj-lt"/>
                <a:ea typeface="+mn-ea"/>
                <a:cs typeface="Segoe UI Semibold" panose="020B0702040204020203" pitchFamily="34" charset="0"/>
              </a:defRPr>
            </a:lvl1pPr>
          </a:lstStyle>
          <a:p>
            <a:r>
              <a:rPr lang="en-US"/>
              <a:t>Column Title</a:t>
            </a:r>
          </a:p>
        </p:txBody>
      </p:sp>
      <p:sp>
        <p:nvSpPr>
          <p:cNvPr id="10" name="Text Placeholder 9"/>
          <p:cNvSpPr>
            <a:spLocks noGrp="1"/>
          </p:cNvSpPr>
          <p:nvPr>
            <p:ph type="body" sz="quarter" idx="11" hasCustomPrompt="1"/>
          </p:nvPr>
        </p:nvSpPr>
        <p:spPr>
          <a:xfrm>
            <a:off x="1604525" y="3389652"/>
            <a:ext cx="3184727" cy="1754326"/>
          </a:xfrm>
        </p:spPr>
        <p:txBody>
          <a:bodyPr vert="horz" lIns="91440" tIns="45720" rIns="91440" bIns="45720" rtlCol="0">
            <a:spAutoFit/>
          </a:bodyPr>
          <a:lstStyle>
            <a:lvl1pPr>
              <a:defRPr lang="en-US" sz="1200" dirty="0" smtClean="0">
                <a:solidFill>
                  <a:schemeClr val="bg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p:txBody>
      </p:sp>
      <p:sp>
        <p:nvSpPr>
          <p:cNvPr id="19" name="Text Placeholder 11"/>
          <p:cNvSpPr>
            <a:spLocks noGrp="1"/>
          </p:cNvSpPr>
          <p:nvPr>
            <p:ph type="body" sz="quarter" idx="17" hasCustomPrompt="1"/>
          </p:nvPr>
        </p:nvSpPr>
        <p:spPr>
          <a:xfrm>
            <a:off x="1604525" y="1899150"/>
            <a:ext cx="3184727" cy="230832"/>
          </a:xfrm>
        </p:spPr>
        <p:txBody>
          <a:bodyPr vert="horz" wrap="square" lIns="91440" tIns="45720" rIns="91440" bIns="45720" rtlCol="0" anchor="ctr">
            <a:spAutoFit/>
          </a:bodyPr>
          <a:lstStyle>
            <a:lvl1pPr>
              <a:defRPr lang="en-US" sz="1000" cap="all" spc="300" baseline="0" dirty="0" smtClean="0">
                <a:solidFill>
                  <a:schemeClr val="accent1">
                    <a:lumMod val="20000"/>
                    <a:lumOff val="80000"/>
                  </a:schemeClr>
                </a:solidFill>
                <a:latin typeface="+mj-lt"/>
                <a:ea typeface="+mj-ea"/>
                <a:cs typeface="+mj-cs"/>
              </a:defRPr>
            </a:lvl1pPr>
          </a:lstStyle>
          <a:p>
            <a:pPr lvl="0">
              <a:lnSpc>
                <a:spcPct val="90000"/>
              </a:lnSpc>
              <a:spcBef>
                <a:spcPct val="0"/>
              </a:spcBef>
            </a:pPr>
            <a:r>
              <a:rPr lang="en-US"/>
              <a:t>Subtitle</a:t>
            </a:r>
          </a:p>
        </p:txBody>
      </p:sp>
      <p:grpSp>
        <p:nvGrpSpPr>
          <p:cNvPr id="22" name="Group 21"/>
          <p:cNvGrpSpPr/>
          <p:nvPr userDrawn="1"/>
        </p:nvGrpSpPr>
        <p:grpSpPr>
          <a:xfrm>
            <a:off x="-1766" y="0"/>
            <a:ext cx="105132" cy="6858000"/>
            <a:chOff x="-1766" y="0"/>
            <a:chExt cx="105132" cy="6858000"/>
          </a:xfrm>
        </p:grpSpPr>
        <p:sp>
          <p:nvSpPr>
            <p:cNvPr id="23" name="Rectangle 22"/>
            <p:cNvSpPr/>
            <p:nvPr userDrawn="1"/>
          </p:nvSpPr>
          <p:spPr>
            <a:xfrm>
              <a:off x="-1766" y="0"/>
              <a:ext cx="105132" cy="1370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766" y="1360756"/>
              <a:ext cx="105132" cy="1391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766" y="2728636"/>
              <a:ext cx="105132" cy="139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1766" y="5485916"/>
              <a:ext cx="105132" cy="1372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1766" y="4096438"/>
              <a:ext cx="105132" cy="1399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Placeholder 11"/>
          <p:cNvSpPr>
            <a:spLocks noGrp="1"/>
          </p:cNvSpPr>
          <p:nvPr>
            <p:ph type="body" sz="quarter" idx="20" hasCustomPrompt="1"/>
          </p:nvPr>
        </p:nvSpPr>
        <p:spPr>
          <a:xfrm>
            <a:off x="7755998" y="1899150"/>
            <a:ext cx="3184727" cy="230832"/>
          </a:xfrm>
        </p:spPr>
        <p:txBody>
          <a:bodyPr vert="horz" wrap="square" lIns="91440" tIns="45720" rIns="91440" bIns="45720" rtlCol="0" anchor="ctr">
            <a:spAutoFit/>
          </a:bodyPr>
          <a:lstStyle>
            <a:lvl1pPr algn="ctr">
              <a:defRPr lang="en-US" sz="1000" kern="1200" cap="all" spc="300" baseline="0" dirty="0" smtClean="0">
                <a:solidFill>
                  <a:schemeClr val="accent1"/>
                </a:solidFill>
                <a:latin typeface="+mj-lt"/>
                <a:ea typeface="+mj-ea"/>
                <a:cs typeface="+mj-cs"/>
              </a:defRPr>
            </a:lvl1pPr>
          </a:lstStyle>
          <a:p>
            <a:pPr marL="0" lvl="0" indent="0" algn="l" defTabSz="914400" rtl="0" eaLnBrk="1" latinLnBrk="0" hangingPunct="1">
              <a:lnSpc>
                <a:spcPct val="90000"/>
              </a:lnSpc>
              <a:spcBef>
                <a:spcPct val="0"/>
              </a:spcBef>
              <a:spcAft>
                <a:spcPts val="0"/>
              </a:spcAft>
              <a:buFont typeface="Arial" panose="020B0604020202020204" pitchFamily="34" charset="0"/>
              <a:buNone/>
            </a:pPr>
            <a:r>
              <a:rPr lang="en-US"/>
              <a:t>Subtitle</a:t>
            </a:r>
          </a:p>
        </p:txBody>
      </p:sp>
      <p:sp>
        <p:nvSpPr>
          <p:cNvPr id="17" name="Text Placeholder 11"/>
          <p:cNvSpPr>
            <a:spLocks noGrp="1"/>
          </p:cNvSpPr>
          <p:nvPr>
            <p:ph type="body" sz="quarter" idx="21" hasCustomPrompt="1"/>
          </p:nvPr>
        </p:nvSpPr>
        <p:spPr>
          <a:xfrm>
            <a:off x="7755998" y="2386463"/>
            <a:ext cx="3184727" cy="341632"/>
          </a:xfrm>
        </p:spPr>
        <p:txBody>
          <a:bodyPr vert="horz" wrap="square" lIns="91440" tIns="45720" rIns="91440" bIns="45720" rtlCol="0" anchor="b">
            <a:spAutoFit/>
          </a:bodyPr>
          <a:lstStyle>
            <a:lvl1pPr marL="0" algn="l" defTabSz="914400" rtl="0" eaLnBrk="1" latinLnBrk="0" hangingPunct="1">
              <a:lnSpc>
                <a:spcPct val="110000"/>
              </a:lnSpc>
              <a:defRPr lang="en-US" sz="1800" kern="1200" dirty="0" smtClean="0">
                <a:solidFill>
                  <a:schemeClr val="tx1"/>
                </a:solidFill>
                <a:latin typeface="+mj-lt"/>
                <a:ea typeface="+mn-ea"/>
                <a:cs typeface="Segoe UI Semibold" panose="020B0702040204020203" pitchFamily="34" charset="0"/>
              </a:defRPr>
            </a:lvl1pPr>
          </a:lstStyle>
          <a:p>
            <a:pPr lvl="0">
              <a:lnSpc>
                <a:spcPct val="90000"/>
              </a:lnSpc>
              <a:spcBef>
                <a:spcPct val="0"/>
              </a:spcBef>
            </a:pPr>
            <a:r>
              <a:rPr lang="en-US"/>
              <a:t>Column Title</a:t>
            </a:r>
          </a:p>
        </p:txBody>
      </p:sp>
      <p:sp>
        <p:nvSpPr>
          <p:cNvPr id="21" name="Text Placeholder 9"/>
          <p:cNvSpPr>
            <a:spLocks noGrp="1"/>
          </p:cNvSpPr>
          <p:nvPr>
            <p:ph type="body" sz="quarter" idx="24" hasCustomPrompt="1"/>
          </p:nvPr>
        </p:nvSpPr>
        <p:spPr>
          <a:xfrm>
            <a:off x="7755998" y="3389652"/>
            <a:ext cx="3184727" cy="1754326"/>
          </a:xfrm>
        </p:spPr>
        <p:txBody>
          <a:bodyPr vert="horz" lIns="91440" tIns="45720" rIns="91440" bIns="45720" rtlCol="0">
            <a:spAutoFit/>
          </a:bodyPr>
          <a:lstStyle>
            <a:lvl1pPr>
              <a:defRPr lang="en-US" sz="12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p:txBody>
      </p:sp>
      <p:sp>
        <p:nvSpPr>
          <p:cNvPr id="18" name="TextBox 17"/>
          <p:cNvSpPr txBox="1"/>
          <p:nvPr userDrawn="1"/>
        </p:nvSpPr>
        <p:spPr>
          <a:xfrm>
            <a:off x="11546527" y="6473848"/>
            <a:ext cx="422695" cy="246221"/>
          </a:xfrm>
          <a:prstGeom prst="rect">
            <a:avLst/>
          </a:prstGeom>
          <a:noFill/>
        </p:spPr>
        <p:txBody>
          <a:bodyPr wrap="none" rtlCol="0">
            <a:noAutofit/>
          </a:bodyPr>
          <a:lstStyle>
            <a:defPPr>
              <a:defRPr lang="en-US"/>
            </a:defPPr>
            <a:lvl1pPr algn="ctr">
              <a:defRPr lang="en-US" sz="1000" smtClean="0">
                <a:solidFill>
                  <a:schemeClr val="tx2"/>
                </a:solidFill>
              </a:defRPr>
            </a:lvl1pPr>
          </a:lstStyle>
          <a:p>
            <a:pPr lvl="0"/>
            <a:fld id="{ECFF1260-A225-4F4E-A6A8-828AD270919A}" type="slidenum">
              <a:rPr lang="en-US" smtClean="0"/>
              <a:t>‹#›</a:t>
            </a:fld>
            <a:endParaRPr lang="en-US"/>
          </a:p>
        </p:txBody>
      </p:sp>
    </p:spTree>
    <p:extLst>
      <p:ext uri="{BB962C8B-B14F-4D97-AF65-F5344CB8AC3E}">
        <p14:creationId xmlns:p14="http://schemas.microsoft.com/office/powerpoint/2010/main" val="3333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ictures Left">
    <p:spTree>
      <p:nvGrpSpPr>
        <p:cNvPr id="1" name=""/>
        <p:cNvGrpSpPr/>
        <p:nvPr/>
      </p:nvGrpSpPr>
      <p:grpSpPr>
        <a:xfrm>
          <a:off x="0" y="0"/>
          <a:ext cx="0" cy="0"/>
          <a:chOff x="0" y="0"/>
          <a:chExt cx="0" cy="0"/>
        </a:xfrm>
      </p:grpSpPr>
      <p:sp>
        <p:nvSpPr>
          <p:cNvPr id="2" name="Rectangle 1"/>
          <p:cNvSpPr/>
          <p:nvPr userDrawn="1"/>
        </p:nvSpPr>
        <p:spPr>
          <a:xfrm>
            <a:off x="4847928" y="0"/>
            <a:ext cx="73440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4847928" y="0"/>
            <a:ext cx="3715048" cy="3429000"/>
          </a:xfrm>
          <a:solidFill>
            <a:schemeClr val="tx2"/>
          </a:solidFill>
        </p:spPr>
        <p:txBody>
          <a:bodyPr/>
          <a:lstStyle/>
          <a:p>
            <a:r>
              <a:rPr lang="en-US"/>
              <a:t>Click icon to add picture</a:t>
            </a:r>
          </a:p>
        </p:txBody>
      </p:sp>
      <p:sp>
        <p:nvSpPr>
          <p:cNvPr id="7" name="Picture Placeholder 5"/>
          <p:cNvSpPr>
            <a:spLocks noGrp="1"/>
          </p:cNvSpPr>
          <p:nvPr>
            <p:ph type="pic" sz="quarter" idx="16"/>
          </p:nvPr>
        </p:nvSpPr>
        <p:spPr>
          <a:xfrm>
            <a:off x="8562976" y="0"/>
            <a:ext cx="3629024" cy="3429000"/>
          </a:xfrm>
          <a:solidFill>
            <a:schemeClr val="tx2"/>
          </a:solidFill>
        </p:spPr>
        <p:txBody>
          <a:bodyPr/>
          <a:lstStyle/>
          <a:p>
            <a:r>
              <a:rPr lang="en-US"/>
              <a:t>Click icon to add picture</a:t>
            </a:r>
          </a:p>
        </p:txBody>
      </p:sp>
      <p:sp>
        <p:nvSpPr>
          <p:cNvPr id="8" name="Picture Placeholder 5"/>
          <p:cNvSpPr>
            <a:spLocks noGrp="1"/>
          </p:cNvSpPr>
          <p:nvPr>
            <p:ph type="pic" sz="quarter" idx="17"/>
          </p:nvPr>
        </p:nvSpPr>
        <p:spPr>
          <a:xfrm>
            <a:off x="4847928" y="3429000"/>
            <a:ext cx="3715048" cy="3429000"/>
          </a:xfrm>
          <a:solidFill>
            <a:schemeClr val="tx2"/>
          </a:solidFill>
        </p:spPr>
        <p:txBody>
          <a:bodyPr/>
          <a:lstStyle/>
          <a:p>
            <a:r>
              <a:rPr lang="en-US"/>
              <a:t>Click icon to add picture</a:t>
            </a:r>
          </a:p>
        </p:txBody>
      </p:sp>
      <p:sp>
        <p:nvSpPr>
          <p:cNvPr id="9" name="Picture Placeholder 5"/>
          <p:cNvSpPr>
            <a:spLocks noGrp="1"/>
          </p:cNvSpPr>
          <p:nvPr>
            <p:ph type="pic" sz="quarter" idx="18"/>
          </p:nvPr>
        </p:nvSpPr>
        <p:spPr>
          <a:xfrm>
            <a:off x="8562976" y="3429000"/>
            <a:ext cx="3629024" cy="3429000"/>
          </a:xfrm>
          <a:solidFill>
            <a:schemeClr val="tx2"/>
          </a:solidFill>
        </p:spPr>
        <p:txBody>
          <a:bodyPr/>
          <a:lstStyle/>
          <a:p>
            <a:r>
              <a:rPr lang="en-US"/>
              <a:t>Click icon to add picture</a:t>
            </a:r>
          </a:p>
        </p:txBody>
      </p:sp>
      <p:grpSp>
        <p:nvGrpSpPr>
          <p:cNvPr id="19" name="Group 18"/>
          <p:cNvGrpSpPr/>
          <p:nvPr userDrawn="1"/>
        </p:nvGrpSpPr>
        <p:grpSpPr>
          <a:xfrm>
            <a:off x="0" y="0"/>
            <a:ext cx="105132" cy="6858000"/>
            <a:chOff x="-1766" y="0"/>
            <a:chExt cx="105132" cy="6858000"/>
          </a:xfrm>
        </p:grpSpPr>
        <p:sp>
          <p:nvSpPr>
            <p:cNvPr id="20" name="Rectangle 19"/>
            <p:cNvSpPr/>
            <p:nvPr userDrawn="1"/>
          </p:nvSpPr>
          <p:spPr>
            <a:xfrm>
              <a:off x="-1766" y="0"/>
              <a:ext cx="105132" cy="1370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766" y="1360756"/>
              <a:ext cx="105132" cy="1391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1766" y="2728636"/>
              <a:ext cx="105132" cy="139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1766" y="5485916"/>
              <a:ext cx="105132" cy="1372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766" y="4096438"/>
              <a:ext cx="105132" cy="1399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Placeholder 11"/>
          <p:cNvSpPr>
            <a:spLocks noGrp="1"/>
          </p:cNvSpPr>
          <p:nvPr>
            <p:ph type="body" sz="quarter" idx="20" hasCustomPrompt="1"/>
          </p:nvPr>
        </p:nvSpPr>
        <p:spPr>
          <a:xfrm>
            <a:off x="724930" y="1863107"/>
            <a:ext cx="3503200" cy="230832"/>
          </a:xfrm>
        </p:spPr>
        <p:txBody>
          <a:bodyPr vert="horz" wrap="square" lIns="91440" tIns="45720" rIns="91440" bIns="45720" rtlCol="0" anchor="ctr">
            <a:spAutoFit/>
          </a:bodyPr>
          <a:lstStyle>
            <a:lvl1pPr>
              <a:defRPr lang="en-US" sz="1000" cap="all" spc="300" baseline="0" dirty="0" smtClean="0">
                <a:solidFill>
                  <a:schemeClr val="accent1"/>
                </a:solidFill>
                <a:latin typeface="+mj-lt"/>
                <a:ea typeface="+mj-ea"/>
                <a:cs typeface="+mj-cs"/>
              </a:defRPr>
            </a:lvl1pPr>
          </a:lstStyle>
          <a:p>
            <a:pPr lvl="0">
              <a:lnSpc>
                <a:spcPct val="90000"/>
              </a:lnSpc>
              <a:spcBef>
                <a:spcPct val="0"/>
              </a:spcBef>
            </a:pPr>
            <a:r>
              <a:rPr lang="en-US"/>
              <a:t>SECTION</a:t>
            </a:r>
          </a:p>
        </p:txBody>
      </p:sp>
      <p:sp>
        <p:nvSpPr>
          <p:cNvPr id="18" name="Text Placeholder 9"/>
          <p:cNvSpPr>
            <a:spLocks noGrp="1"/>
          </p:cNvSpPr>
          <p:nvPr>
            <p:ph type="body" sz="quarter" idx="24" hasCustomPrompt="1"/>
          </p:nvPr>
        </p:nvSpPr>
        <p:spPr>
          <a:xfrm>
            <a:off x="724930" y="3389652"/>
            <a:ext cx="3503200" cy="1477328"/>
          </a:xfrm>
        </p:spPr>
        <p:txBody>
          <a:bodyPr vert="horz" lIns="91440" tIns="45720" rIns="91440" bIns="45720" rtlCol="0">
            <a:spAutoFit/>
          </a:bodyPr>
          <a:lstStyle>
            <a:lvl1pPr>
              <a:defRPr lang="en-US" sz="12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p:txBody>
      </p:sp>
      <p:sp>
        <p:nvSpPr>
          <p:cNvPr id="28" name="Title 6"/>
          <p:cNvSpPr>
            <a:spLocks noGrp="1"/>
          </p:cNvSpPr>
          <p:nvPr>
            <p:ph type="title" hasCustomPrompt="1"/>
          </p:nvPr>
        </p:nvSpPr>
        <p:spPr>
          <a:xfrm>
            <a:off x="724929" y="2107789"/>
            <a:ext cx="3503201" cy="757130"/>
          </a:xfrm>
        </p:spPr>
        <p:txBody>
          <a:bodyPr anchor="t"/>
          <a:lstStyle>
            <a:lvl1pPr>
              <a:defRPr/>
            </a:lvl1pPr>
          </a:lstStyle>
          <a:p>
            <a:r>
              <a:rPr lang="en-US"/>
              <a:t>Slide title.</a:t>
            </a:r>
          </a:p>
        </p:txBody>
      </p:sp>
      <p:sp>
        <p:nvSpPr>
          <p:cNvPr id="25" name="TextBox 24"/>
          <p:cNvSpPr txBox="1"/>
          <p:nvPr userDrawn="1"/>
        </p:nvSpPr>
        <p:spPr>
          <a:xfrm>
            <a:off x="2265181" y="6473848"/>
            <a:ext cx="422695" cy="246221"/>
          </a:xfrm>
          <a:prstGeom prst="rect">
            <a:avLst/>
          </a:prstGeom>
          <a:noFill/>
        </p:spPr>
        <p:txBody>
          <a:bodyPr wrap="none" rtlCol="0">
            <a:noAutofit/>
          </a:bodyPr>
          <a:lstStyle>
            <a:defPPr>
              <a:defRPr lang="en-US"/>
            </a:defPPr>
            <a:lvl1pPr algn="ctr">
              <a:defRPr lang="en-US" sz="1000" smtClean="0">
                <a:solidFill>
                  <a:schemeClr val="tx2"/>
                </a:solidFill>
              </a:defRPr>
            </a:lvl1pPr>
          </a:lstStyle>
          <a:p>
            <a:pPr lvl="0"/>
            <a:fld id="{ECFF1260-A225-4F4E-A6A8-828AD270919A}" type="slidenum">
              <a:rPr lang="en-US" smtClean="0"/>
              <a:t>‹#›</a:t>
            </a:fld>
            <a:endParaRPr lang="en-US"/>
          </a:p>
        </p:txBody>
      </p:sp>
    </p:spTree>
    <p:extLst>
      <p:ext uri="{BB962C8B-B14F-4D97-AF65-F5344CB8AC3E}">
        <p14:creationId xmlns:p14="http://schemas.microsoft.com/office/powerpoint/2010/main" val="413015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Rows">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4847928" y="0"/>
            <a:ext cx="73440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4847928" y="0"/>
            <a:ext cx="7344072" cy="2204180"/>
          </a:xfrm>
          <a:solidFill>
            <a:schemeClr val="tx2"/>
          </a:solidFill>
        </p:spPr>
        <p:txBody>
          <a:bodyPr/>
          <a:lstStyle/>
          <a:p>
            <a:r>
              <a:rPr lang="en-US"/>
              <a:t>Click icon to add picture</a:t>
            </a:r>
          </a:p>
        </p:txBody>
      </p:sp>
      <p:grpSp>
        <p:nvGrpSpPr>
          <p:cNvPr id="19" name="Group 18"/>
          <p:cNvGrpSpPr/>
          <p:nvPr userDrawn="1"/>
        </p:nvGrpSpPr>
        <p:grpSpPr>
          <a:xfrm>
            <a:off x="0" y="0"/>
            <a:ext cx="105132" cy="6858000"/>
            <a:chOff x="-1766" y="0"/>
            <a:chExt cx="105132" cy="6858000"/>
          </a:xfrm>
        </p:grpSpPr>
        <p:sp>
          <p:nvSpPr>
            <p:cNvPr id="20" name="Rectangle 19"/>
            <p:cNvSpPr/>
            <p:nvPr userDrawn="1"/>
          </p:nvSpPr>
          <p:spPr>
            <a:xfrm>
              <a:off x="-1766" y="0"/>
              <a:ext cx="105132" cy="1370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766" y="1360756"/>
              <a:ext cx="105132" cy="1391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1766" y="2728636"/>
              <a:ext cx="105132" cy="1391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1766" y="5485916"/>
              <a:ext cx="105132" cy="13720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1766" y="4096438"/>
              <a:ext cx="105132" cy="13996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5"/>
          <p:cNvSpPr>
            <a:spLocks noGrp="1"/>
          </p:cNvSpPr>
          <p:nvPr>
            <p:ph type="pic" sz="quarter" idx="20"/>
          </p:nvPr>
        </p:nvSpPr>
        <p:spPr>
          <a:xfrm>
            <a:off x="4847928" y="2326910"/>
            <a:ext cx="7344072" cy="2204180"/>
          </a:xfrm>
          <a:solidFill>
            <a:schemeClr val="tx2"/>
          </a:solidFill>
        </p:spPr>
        <p:txBody>
          <a:bodyPr/>
          <a:lstStyle/>
          <a:p>
            <a:r>
              <a:rPr lang="en-US"/>
              <a:t>Click icon to add picture</a:t>
            </a:r>
          </a:p>
        </p:txBody>
      </p:sp>
      <p:sp>
        <p:nvSpPr>
          <p:cNvPr id="17" name="Picture Placeholder 5"/>
          <p:cNvSpPr>
            <a:spLocks noGrp="1"/>
          </p:cNvSpPr>
          <p:nvPr>
            <p:ph type="pic" sz="quarter" idx="21"/>
          </p:nvPr>
        </p:nvSpPr>
        <p:spPr>
          <a:xfrm>
            <a:off x="4847928" y="4653820"/>
            <a:ext cx="7344072" cy="2204180"/>
          </a:xfrm>
          <a:solidFill>
            <a:schemeClr val="tx2"/>
          </a:solidFill>
        </p:spPr>
        <p:txBody>
          <a:bodyPr/>
          <a:lstStyle/>
          <a:p>
            <a:r>
              <a:rPr lang="en-US"/>
              <a:t>Click icon to add picture</a:t>
            </a:r>
          </a:p>
        </p:txBody>
      </p:sp>
      <p:sp>
        <p:nvSpPr>
          <p:cNvPr id="28" name="Text Placeholder 11"/>
          <p:cNvSpPr>
            <a:spLocks noGrp="1"/>
          </p:cNvSpPr>
          <p:nvPr>
            <p:ph type="body" sz="quarter" idx="22" hasCustomPrompt="1"/>
          </p:nvPr>
        </p:nvSpPr>
        <p:spPr>
          <a:xfrm>
            <a:off x="724930" y="1863107"/>
            <a:ext cx="3503200" cy="230832"/>
          </a:xfrm>
        </p:spPr>
        <p:txBody>
          <a:bodyPr vert="horz" wrap="square" lIns="91440" tIns="45720" rIns="91440" bIns="45720" rtlCol="0" anchor="ctr">
            <a:spAutoFit/>
          </a:bodyPr>
          <a:lstStyle>
            <a:lvl1pPr>
              <a:defRPr lang="en-US" sz="1000" cap="all" spc="300" baseline="0" dirty="0" smtClean="0">
                <a:solidFill>
                  <a:schemeClr val="accent1"/>
                </a:solidFill>
                <a:latin typeface="+mj-lt"/>
                <a:ea typeface="+mj-ea"/>
                <a:cs typeface="+mj-cs"/>
              </a:defRPr>
            </a:lvl1pPr>
          </a:lstStyle>
          <a:p>
            <a:pPr lvl="0">
              <a:lnSpc>
                <a:spcPct val="90000"/>
              </a:lnSpc>
              <a:spcBef>
                <a:spcPct val="0"/>
              </a:spcBef>
            </a:pPr>
            <a:r>
              <a:rPr lang="en-US"/>
              <a:t>SECTION</a:t>
            </a:r>
          </a:p>
        </p:txBody>
      </p:sp>
      <p:sp>
        <p:nvSpPr>
          <p:cNvPr id="29" name="Text Placeholder 9"/>
          <p:cNvSpPr>
            <a:spLocks noGrp="1"/>
          </p:cNvSpPr>
          <p:nvPr>
            <p:ph type="body" sz="quarter" idx="24" hasCustomPrompt="1"/>
          </p:nvPr>
        </p:nvSpPr>
        <p:spPr>
          <a:xfrm>
            <a:off x="724930" y="3389652"/>
            <a:ext cx="3503200" cy="1477328"/>
          </a:xfrm>
        </p:spPr>
        <p:txBody>
          <a:bodyPr vert="horz" lIns="91440" tIns="45720" rIns="91440" bIns="45720" rtlCol="0">
            <a:spAutoFit/>
          </a:bodyPr>
          <a:lstStyle>
            <a:lvl1pPr>
              <a:defRPr lang="en-US" sz="1200" dirty="0" smtClean="0">
                <a:solidFill>
                  <a:schemeClr val="tx1"/>
                </a:solidFill>
              </a:defRPr>
            </a:lvl1pPr>
          </a:lstStyle>
          <a:p>
            <a:pPr lvl="0">
              <a:lnSpc>
                <a:spcPct val="150000"/>
              </a:lnSpc>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a:t>
            </a:r>
          </a:p>
        </p:txBody>
      </p:sp>
      <p:sp>
        <p:nvSpPr>
          <p:cNvPr id="30" name="Title 6"/>
          <p:cNvSpPr>
            <a:spLocks noGrp="1"/>
          </p:cNvSpPr>
          <p:nvPr>
            <p:ph type="title" hasCustomPrompt="1"/>
          </p:nvPr>
        </p:nvSpPr>
        <p:spPr>
          <a:xfrm>
            <a:off x="724929" y="2107789"/>
            <a:ext cx="3503201" cy="757130"/>
          </a:xfrm>
        </p:spPr>
        <p:txBody>
          <a:bodyPr anchor="t"/>
          <a:lstStyle>
            <a:lvl1pPr>
              <a:defRPr/>
            </a:lvl1pPr>
          </a:lstStyle>
          <a:p>
            <a:r>
              <a:rPr lang="en-US"/>
              <a:t>Slide title.</a:t>
            </a:r>
          </a:p>
        </p:txBody>
      </p:sp>
      <p:sp>
        <p:nvSpPr>
          <p:cNvPr id="18" name="TextBox 17"/>
          <p:cNvSpPr txBox="1"/>
          <p:nvPr userDrawn="1"/>
        </p:nvSpPr>
        <p:spPr>
          <a:xfrm>
            <a:off x="2265182" y="6473848"/>
            <a:ext cx="422695" cy="246221"/>
          </a:xfrm>
          <a:prstGeom prst="rect">
            <a:avLst/>
          </a:prstGeom>
          <a:noFill/>
        </p:spPr>
        <p:txBody>
          <a:bodyPr wrap="none" rtlCol="0">
            <a:noAutofit/>
          </a:bodyPr>
          <a:lstStyle>
            <a:defPPr>
              <a:defRPr lang="en-US"/>
            </a:defPPr>
            <a:lvl1pPr algn="ctr">
              <a:defRPr lang="en-US" sz="1000" smtClean="0">
                <a:solidFill>
                  <a:schemeClr val="tx2"/>
                </a:solidFill>
              </a:defRPr>
            </a:lvl1pPr>
          </a:lstStyle>
          <a:p>
            <a:pPr lvl="0"/>
            <a:fld id="{ECFF1260-A225-4F4E-A6A8-828AD270919A}" type="slidenum">
              <a:rPr lang="en-US" smtClean="0"/>
              <a:t>‹#›</a:t>
            </a:fld>
            <a:endParaRPr lang="en-US"/>
          </a:p>
        </p:txBody>
      </p:sp>
    </p:spTree>
    <p:extLst>
      <p:ext uri="{BB962C8B-B14F-4D97-AF65-F5344CB8AC3E}">
        <p14:creationId xmlns:p14="http://schemas.microsoft.com/office/powerpoint/2010/main" val="4265909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0557" y="538542"/>
            <a:ext cx="11622280" cy="757130"/>
          </a:xfrm>
          <a:prstGeom prst="rect">
            <a:avLst/>
          </a:prstGeom>
        </p:spPr>
        <p:txBody>
          <a:bodyPr vert="horz" lIns="91440" tIns="45720" rIns="91440" bIns="45720" rtlCol="0" anchor="b">
            <a:spAutoFit/>
          </a:bodyPr>
          <a:lstStyle/>
          <a:p>
            <a:r>
              <a:rPr lang="en-US"/>
              <a:t>African Leaders Malaria Alliance</a:t>
            </a:r>
          </a:p>
        </p:txBody>
      </p:sp>
      <p:sp>
        <p:nvSpPr>
          <p:cNvPr id="3" name="Text Placeholder 2"/>
          <p:cNvSpPr>
            <a:spLocks noGrp="1"/>
          </p:cNvSpPr>
          <p:nvPr>
            <p:ph type="body" idx="1"/>
          </p:nvPr>
        </p:nvSpPr>
        <p:spPr>
          <a:xfrm>
            <a:off x="290557" y="1825625"/>
            <a:ext cx="11622280" cy="1009122"/>
          </a:xfrm>
          <a:prstGeom prst="rect">
            <a:avLst/>
          </a:prstGeom>
        </p:spPr>
        <p:txBody>
          <a:bodyPr vert="horz" lIns="91440" tIns="45720" rIns="91440" bIns="45720" rtlCol="0">
            <a:spAutoFit/>
          </a:bodyPr>
          <a:lstStyle/>
          <a:p>
            <a:pPr lvl="0">
              <a:lnSpc>
                <a:spcPct val="150000"/>
              </a:lnSpc>
            </a:pPr>
            <a:r>
              <a:rPr lang="en-US"/>
              <a:t>Edit Master text styles</a:t>
            </a:r>
          </a:p>
          <a:p>
            <a:pPr lvl="1"/>
            <a:r>
              <a:rPr lang="en-US"/>
              <a:t>Second level</a:t>
            </a:r>
          </a:p>
          <a:p>
            <a:pPr lvl="2"/>
            <a:r>
              <a:rPr lang="en-US"/>
              <a:t>Third level</a:t>
            </a:r>
          </a:p>
        </p:txBody>
      </p:sp>
      <p:sp>
        <p:nvSpPr>
          <p:cNvPr id="7" name="Slide Number Placeholder 6"/>
          <p:cNvSpPr>
            <a:spLocks noGrp="1"/>
          </p:cNvSpPr>
          <p:nvPr>
            <p:ph type="sldNum" sz="quarter" idx="4"/>
          </p:nvPr>
        </p:nvSpPr>
        <p:spPr>
          <a:xfrm>
            <a:off x="11464302" y="6481300"/>
            <a:ext cx="448535" cy="249385"/>
          </a:xfrm>
          <a:prstGeom prst="rect">
            <a:avLst/>
          </a:prstGeom>
          <a:noFill/>
        </p:spPr>
        <p:txBody>
          <a:bodyPr wrap="none" rtlCol="0">
            <a:noAutofit/>
          </a:bodyPr>
          <a:lstStyle>
            <a:lvl1pPr>
              <a:defRPr lang="en-US" sz="1000" smtClean="0">
                <a:solidFill>
                  <a:schemeClr val="tx2"/>
                </a:solidFill>
              </a:defRPr>
            </a:lvl1pPr>
          </a:lstStyle>
          <a:p>
            <a:pPr algn="ctr"/>
            <a:fld id="{E3957F6D-54C3-4F24-AFC6-DDCB6FE0F9AA}" type="slidenum">
              <a:rPr lang="en-US" smtClean="0"/>
              <a:pPr algn="ctr"/>
              <a:t>‹#›</a:t>
            </a:fld>
            <a:endParaRPr lang="en-US"/>
          </a:p>
        </p:txBody>
      </p:sp>
    </p:spTree>
    <p:extLst>
      <p:ext uri="{BB962C8B-B14F-4D97-AF65-F5344CB8AC3E}">
        <p14:creationId xmlns:p14="http://schemas.microsoft.com/office/powerpoint/2010/main" val="2788441897"/>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54" r:id="rId3"/>
    <p:sldLayoutId id="2147483668" r:id="rId4"/>
    <p:sldLayoutId id="2147483695" r:id="rId5"/>
    <p:sldLayoutId id="2147483696" r:id="rId6"/>
    <p:sldLayoutId id="2147483694" r:id="rId7"/>
    <p:sldLayoutId id="2147483691" r:id="rId8"/>
    <p:sldLayoutId id="2147483692" r:id="rId9"/>
    <p:sldLayoutId id="2147483686" r:id="rId10"/>
    <p:sldLayoutId id="2147483688" r:id="rId11"/>
    <p:sldLayoutId id="2147483683" r:id="rId12"/>
    <p:sldLayoutId id="2147483693" r:id="rId13"/>
    <p:sldLayoutId id="2147483697" r:id="rId14"/>
    <p:sldLayoutId id="2147483685" r:id="rId15"/>
    <p:sldLayoutId id="2147483689" r:id="rId16"/>
    <p:sldLayoutId id="2147483664" r:id="rId17"/>
    <p:sldLayoutId id="2147483680" r:id="rId18"/>
    <p:sldLayoutId id="2147483678" r:id="rId19"/>
    <p:sldLayoutId id="2147483698" r:id="rId20"/>
  </p:sldLayoutIdLst>
  <p:txStyles>
    <p:titleStyle>
      <a:lvl1pPr algn="l" defTabSz="914400" rtl="0" eaLnBrk="1" latinLnBrk="0" hangingPunct="1">
        <a:lnSpc>
          <a:spcPct val="90000"/>
        </a:lnSpc>
        <a:spcBef>
          <a:spcPct val="0"/>
        </a:spcBef>
        <a:buNone/>
        <a:defRPr sz="4800" b="0" kern="1200" spc="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8000"/>
        </a:lnSpc>
        <a:spcBef>
          <a:spcPts val="1000"/>
        </a:spcBef>
        <a:spcAft>
          <a:spcPts val="0"/>
        </a:spcAft>
        <a:buFont typeface="Arial" panose="020B0604020202020204" pitchFamily="34" charset="0"/>
        <a:buNone/>
        <a:defRPr lang="en-US" sz="1400" kern="1200" spc="100" dirty="0" smtClean="0">
          <a:solidFill>
            <a:schemeClr val="tx1"/>
          </a:solidFill>
          <a:latin typeface="+mn-lt"/>
          <a:ea typeface="+mn-ea"/>
          <a:cs typeface="Segoe UI" panose="020B0502040204020203" pitchFamily="34" charset="0"/>
        </a:defRPr>
      </a:lvl1pPr>
      <a:lvl2pPr marL="228600" indent="-228600" algn="l" defTabSz="914400" rtl="0" eaLnBrk="1" latinLnBrk="0" hangingPunct="1">
        <a:lnSpc>
          <a:spcPct val="108000"/>
        </a:lnSpc>
        <a:spcBef>
          <a:spcPts val="500"/>
        </a:spcBef>
        <a:spcAft>
          <a:spcPts val="0"/>
        </a:spcAft>
        <a:buClr>
          <a:schemeClr val="accent1"/>
        </a:buClr>
        <a:buSzPct val="120000"/>
        <a:buFont typeface="Wingdings" panose="05000000000000000000" pitchFamily="2" charset="2"/>
        <a:buChar char="§"/>
        <a:defRPr lang="en-US" sz="1400" kern="1200" spc="100" baseline="0" dirty="0" smtClean="0">
          <a:solidFill>
            <a:schemeClr val="tx1"/>
          </a:solidFill>
          <a:latin typeface="+mn-lt"/>
          <a:ea typeface="+mn-ea"/>
          <a:cs typeface="+mn-cs"/>
        </a:defRPr>
      </a:lvl2pPr>
      <a:lvl3pPr marL="457200" indent="-228600" algn="l" defTabSz="914400" rtl="0" eaLnBrk="1" latinLnBrk="0" hangingPunct="1">
        <a:lnSpc>
          <a:spcPct val="108000"/>
        </a:lnSpc>
        <a:spcBef>
          <a:spcPts val="500"/>
        </a:spcBef>
        <a:spcAft>
          <a:spcPts val="0"/>
        </a:spcAft>
        <a:buClr>
          <a:schemeClr val="accent2"/>
        </a:buClr>
        <a:buSzPct val="100000"/>
        <a:buFont typeface="Arial" panose="020B0604020202020204" pitchFamily="34" charset="0"/>
        <a:buChar char="‒"/>
        <a:defRPr lang="en-US" sz="1400" kern="1200" dirty="0">
          <a:solidFill>
            <a:schemeClr val="tx1"/>
          </a:solidFill>
          <a:latin typeface="+mn-lt"/>
          <a:ea typeface="+mn-ea"/>
          <a:cs typeface="+mn-cs"/>
        </a:defRPr>
      </a:lvl3pPr>
      <a:lvl4pPr marL="684213" indent="-228600" algn="l" defTabSz="914400" rtl="0" eaLnBrk="1" latinLnBrk="0" hangingPunct="1">
        <a:lnSpc>
          <a:spcPct val="90000"/>
        </a:lnSpc>
        <a:spcBef>
          <a:spcPts val="500"/>
        </a:spcBef>
        <a:buClr>
          <a:schemeClr val="accent3"/>
        </a:buClr>
        <a:buSzPct val="120000"/>
        <a:buFont typeface="Wingdings" panose="05000000000000000000" pitchFamily="2" charset="2"/>
        <a:buChar char="§"/>
        <a:defRPr sz="1600" kern="1200">
          <a:solidFill>
            <a:schemeClr val="tx1"/>
          </a:solidFill>
          <a:latin typeface="+mn-lt"/>
          <a:ea typeface="+mn-ea"/>
          <a:cs typeface="+mn-cs"/>
        </a:defRPr>
      </a:lvl4pPr>
      <a:lvl5pPr marL="684213"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nd Malaria Councils and Funds introduction presentation.">
            <a:extLst>
              <a:ext uri="{FF2B5EF4-FFF2-40B4-BE49-F238E27FC236}">
                <a16:creationId xmlns:a16="http://schemas.microsoft.com/office/drawing/2014/main" id="{9B6FDABF-C1AD-9E4F-BCDD-D33E98C97E8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a:noFill/>
        </p:spPr>
      </p:pic>
    </p:spTree>
    <p:extLst>
      <p:ext uri="{BB962C8B-B14F-4D97-AF65-F5344CB8AC3E}">
        <p14:creationId xmlns:p14="http://schemas.microsoft.com/office/powerpoint/2010/main" val="140372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Introduction</a:t>
            </a:r>
          </a:p>
        </p:txBody>
      </p:sp>
      <p:sp>
        <p:nvSpPr>
          <p:cNvPr id="8" name="Text Placeholder 7"/>
          <p:cNvSpPr>
            <a:spLocks noGrp="1"/>
          </p:cNvSpPr>
          <p:nvPr>
            <p:ph type="body" sz="quarter" idx="11"/>
          </p:nvPr>
        </p:nvSpPr>
        <p:spPr>
          <a:xfrm>
            <a:off x="929286" y="2823554"/>
            <a:ext cx="10880276" cy="3510571"/>
          </a:xfrm>
        </p:spPr>
        <p:txBody>
          <a:bodyPr numCol="2" spcCol="274320"/>
          <a:lstStyle/>
          <a:p>
            <a:pPr algn="just">
              <a:lnSpc>
                <a:spcPct val="108000"/>
              </a:lnSpc>
            </a:pPr>
            <a:r>
              <a:rPr lang="en-ZA" sz="1100" dirty="0"/>
              <a:t>Significant progress has been made against malaria since 2000. Innovative financing and strong political will led to the rapid distribution of new and more effective malaria commodities and interventions. The results are staggering. From 2010-2018, 650 million cases and 4 million deaths were avoided. The return on investment: 36-to-1 globally and 60-to-1 in Africa. In 2016, the African Union called for the end of malaria on the continent by 2030. </a:t>
            </a:r>
          </a:p>
          <a:p>
            <a:pPr algn="just">
              <a:lnSpc>
                <a:spcPct val="108000"/>
              </a:lnSpc>
            </a:pPr>
            <a:r>
              <a:rPr lang="en-ZA" sz="1100" b="1" dirty="0">
                <a:solidFill>
                  <a:schemeClr val="accent4"/>
                </a:solidFill>
              </a:rPr>
              <a:t>Progress, however, has stagnated. </a:t>
            </a:r>
            <a:r>
              <a:rPr lang="en-ZA" sz="1100" dirty="0"/>
              <a:t>Sustaining political will and mobilising action and resources from all sectors to support national malaria strategic plans (NSP) are critical to getting back on track.</a:t>
            </a:r>
          </a:p>
          <a:p>
            <a:pPr algn="just">
              <a:lnSpc>
                <a:spcPct val="108000"/>
              </a:lnSpc>
            </a:pPr>
            <a:r>
              <a:rPr lang="en-ZA" sz="1100" dirty="0"/>
              <a:t>Recent initiatives like </a:t>
            </a:r>
            <a:r>
              <a:rPr lang="en-ZA" sz="1100" b="1" i="1" dirty="0">
                <a:solidFill>
                  <a:schemeClr val="accent4"/>
                </a:solidFill>
              </a:rPr>
              <a:t>Zero Malaria Starts with Me</a:t>
            </a:r>
            <a:r>
              <a:rPr lang="en-ZA" sz="1100" b="1" dirty="0">
                <a:solidFill>
                  <a:schemeClr val="accent4"/>
                </a:solidFill>
              </a:rPr>
              <a:t> </a:t>
            </a:r>
            <a:r>
              <a:rPr lang="en-ZA" sz="1100" dirty="0"/>
              <a:t>and </a:t>
            </a:r>
            <a:r>
              <a:rPr lang="en-ZA" sz="1100" b="1" i="1" dirty="0">
                <a:solidFill>
                  <a:schemeClr val="accent4"/>
                </a:solidFill>
              </a:rPr>
              <a:t>High Burden to High Impact </a:t>
            </a:r>
            <a:r>
              <a:rPr lang="en-ZA" sz="1100" dirty="0"/>
              <a:t>provide frameworks for driving accountability, advocacy, action, and resources at the regional, national, and community levels. Every person and every sector (government, business, and civil society) have a role to play. Working together will unlock unique skills, capabilities, and resources that will drive innovation, scale and progress. </a:t>
            </a:r>
          </a:p>
          <a:p>
            <a:pPr algn="just">
              <a:lnSpc>
                <a:spcPct val="108000"/>
              </a:lnSpc>
            </a:pPr>
            <a:r>
              <a:rPr lang="en-ZA" sz="1100" dirty="0"/>
              <a:t>An</a:t>
            </a:r>
            <a:r>
              <a:rPr lang="en-ZA" sz="1100" b="1" dirty="0">
                <a:solidFill>
                  <a:schemeClr val="accent4"/>
                </a:solidFill>
              </a:rPr>
              <a:t> End Malaria Council (EMC)</a:t>
            </a:r>
            <a:r>
              <a:rPr lang="en-ZA" sz="1100" b="1" baseline="30000" dirty="0">
                <a:solidFill>
                  <a:schemeClr val="accent4"/>
                </a:solidFill>
              </a:rPr>
              <a:t>1</a:t>
            </a:r>
            <a:r>
              <a:rPr lang="en-ZA" sz="1100" b="1" dirty="0">
                <a:solidFill>
                  <a:schemeClr val="accent4"/>
                </a:solidFill>
              </a:rPr>
              <a:t> </a:t>
            </a:r>
            <a:r>
              <a:rPr lang="en-ZA" sz="1100" dirty="0"/>
              <a:t>is a country-owned and country-led mechanism to drive </a:t>
            </a:r>
            <a:r>
              <a:rPr lang="en-ZA" sz="1100" dirty="0" err="1"/>
              <a:t>multisectoral</a:t>
            </a:r>
            <a:r>
              <a:rPr lang="en-ZA" sz="1100" dirty="0"/>
              <a:t> advocacy, action, resource mobilisation, and accountability to achieve the objectives of the NSP. They convene influential leaders from across all sectors to champion malaria and mobilise commitments to address the operational bottlenecks and resource gaps faced by the NMCP and its partners.</a:t>
            </a:r>
          </a:p>
          <a:p>
            <a:pPr algn="just">
              <a:lnSpc>
                <a:spcPct val="108000"/>
              </a:lnSpc>
            </a:pPr>
            <a:r>
              <a:rPr lang="en-US" sz="1100" b="1" dirty="0">
                <a:solidFill>
                  <a:schemeClr val="accent4"/>
                </a:solidFill>
              </a:rPr>
              <a:t>This toolkit </a:t>
            </a:r>
            <a:r>
              <a:rPr lang="en-US" sz="1100" dirty="0"/>
              <a:t>provides overview on how to design, implement, launch an EMC. </a:t>
            </a:r>
            <a:r>
              <a:rPr lang="en-ZA" sz="1100" dirty="0"/>
              <a:t>However, just as every country is different, so too are EMCs. There is no one-size-fits-all approach. Each must be tailored based on strategic objectives, context, and experience.</a:t>
            </a:r>
          </a:p>
          <a:p>
            <a:pPr algn="just">
              <a:lnSpc>
                <a:spcPct val="108000"/>
              </a:lnSpc>
            </a:pPr>
            <a:r>
              <a:rPr lang="en-ZA" sz="1100" dirty="0"/>
              <a:t>Together, we can end malaria.</a:t>
            </a:r>
          </a:p>
        </p:txBody>
      </p:sp>
      <p:sp>
        <p:nvSpPr>
          <p:cNvPr id="10" name="Text Placeholder 9"/>
          <p:cNvSpPr>
            <a:spLocks noGrp="1"/>
          </p:cNvSpPr>
          <p:nvPr>
            <p:ph type="body" sz="quarter" idx="17"/>
          </p:nvPr>
        </p:nvSpPr>
        <p:spPr>
          <a:xfrm>
            <a:off x="929286" y="1505225"/>
            <a:ext cx="4319587" cy="258532"/>
          </a:xfrm>
        </p:spPr>
        <p:txBody>
          <a:bodyPr/>
          <a:lstStyle/>
          <a:p>
            <a:r>
              <a:rPr lang="en-US"/>
              <a:t>END MALARIA COUNCIL TOOLKIT</a:t>
            </a:r>
          </a:p>
        </p:txBody>
      </p:sp>
      <p:sp>
        <p:nvSpPr>
          <p:cNvPr id="3" name="TextBox 2"/>
          <p:cNvSpPr txBox="1"/>
          <p:nvPr/>
        </p:nvSpPr>
        <p:spPr>
          <a:xfrm>
            <a:off x="919933" y="6275684"/>
            <a:ext cx="10889629" cy="553998"/>
          </a:xfrm>
          <a:prstGeom prst="rect">
            <a:avLst/>
          </a:prstGeom>
          <a:noFill/>
        </p:spPr>
        <p:txBody>
          <a:bodyPr wrap="square" rtlCol="0">
            <a:spAutoFit/>
          </a:bodyPr>
          <a:lstStyle/>
          <a:p>
            <a:r>
              <a:rPr lang="en-US" sz="1000" dirty="0"/>
              <a:t>1. Some countries are having “End Malaria Funds” (e.g., Eswatini End Malaria Fund). This toolkit collectively refers to both councils and funds as “EMCs” because they are synonymous. All are composed of senior leaders; </a:t>
            </a:r>
            <a:r>
              <a:rPr lang="en-US" sz="1000" dirty="0" err="1"/>
              <a:t>mobilise</a:t>
            </a:r>
            <a:r>
              <a:rPr lang="en-US" sz="1000" dirty="0"/>
              <a:t> commitments for advocacy, action, resources, and accountability; work in partnership with the NMCP; and are supported by a lightweight administrative secretariat.</a:t>
            </a:r>
          </a:p>
        </p:txBody>
      </p:sp>
    </p:spTree>
    <p:extLst>
      <p:ext uri="{BB962C8B-B14F-4D97-AF65-F5344CB8AC3E}">
        <p14:creationId xmlns:p14="http://schemas.microsoft.com/office/powerpoint/2010/main" val="797930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515100" y="1905000"/>
            <a:ext cx="5314950" cy="416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p:nvPr>
        </p:nvSpPr>
        <p:spPr>
          <a:xfrm>
            <a:off x="1092950" y="1726982"/>
            <a:ext cx="4248304" cy="3862981"/>
          </a:xfrm>
        </p:spPr>
        <p:txBody>
          <a:bodyPr vert="horz" lIns="91440" tIns="45720" rIns="91440" bIns="45720" rtlCol="0" anchor="t">
            <a:spAutoFit/>
          </a:bodyPr>
          <a:lstStyle/>
          <a:p>
            <a:pPr marL="171450" indent="-171450">
              <a:buFont typeface="Wingdings" panose="05000000000000000000" pitchFamily="2" charset="2"/>
              <a:buChar char="§"/>
            </a:pPr>
            <a:r>
              <a:rPr lang="en-US" sz="1400" dirty="0">
                <a:cs typeface="Segoe UI"/>
              </a:rPr>
              <a:t>The African Union set a goal of eliminating malaria in Africa by 2030</a:t>
            </a:r>
          </a:p>
          <a:p>
            <a:pPr marL="171450" indent="-171450">
              <a:buFont typeface="Wingdings" panose="05000000000000000000" pitchFamily="2" charset="2"/>
              <a:buChar char="§"/>
            </a:pPr>
            <a:r>
              <a:rPr lang="en-US" sz="1400" dirty="0">
                <a:cs typeface="Segoe UI"/>
              </a:rPr>
              <a:t>Progress against malaria has stagnated with more than 220 million cases and 384,000 deaths annually</a:t>
            </a:r>
          </a:p>
          <a:p>
            <a:pPr marL="171450" indent="-171450">
              <a:buFont typeface="Wingdings" panose="05000000000000000000" pitchFamily="2" charset="2"/>
              <a:buChar char="§"/>
            </a:pPr>
            <a:r>
              <a:rPr lang="en-US" sz="1400" dirty="0">
                <a:cs typeface="Segoe UI"/>
              </a:rPr>
              <a:t>Malaria burdens public health systems and undermines economic growth and resilience </a:t>
            </a:r>
            <a:endParaRPr lang="en-US" sz="1400" dirty="0"/>
          </a:p>
          <a:p>
            <a:pPr marL="171450" indent="-171450">
              <a:buFont typeface="Wingdings" panose="05000000000000000000" pitchFamily="2" charset="2"/>
              <a:buChar char="§"/>
            </a:pPr>
            <a:r>
              <a:rPr lang="en-US" sz="1400" dirty="0">
                <a:cs typeface="Segoe UI"/>
              </a:rPr>
              <a:t>Increasing insecticide and drug resistance threaten to reduce the effectiveness of malaria commodities and increase costs</a:t>
            </a:r>
          </a:p>
          <a:p>
            <a:pPr marL="171450" indent="-171450">
              <a:buFont typeface="Wingdings" panose="05000000000000000000" pitchFamily="2" charset="2"/>
              <a:buChar char="§"/>
            </a:pPr>
            <a:r>
              <a:rPr lang="en-US" sz="1400" dirty="0">
                <a:cs typeface="Segoe UI"/>
              </a:rPr>
              <a:t>Half of the activities in national malaria strategic plans are unfunded preventing the achievement of national targets</a:t>
            </a:r>
          </a:p>
        </p:txBody>
      </p:sp>
      <p:sp>
        <p:nvSpPr>
          <p:cNvPr id="12" name="Text Placeholder 11"/>
          <p:cNvSpPr>
            <a:spLocks noGrp="1"/>
          </p:cNvSpPr>
          <p:nvPr>
            <p:ph type="body" sz="quarter" idx="17"/>
          </p:nvPr>
        </p:nvSpPr>
        <p:spPr>
          <a:xfrm>
            <a:off x="1076022" y="889960"/>
            <a:ext cx="3184727" cy="246158"/>
          </a:xfrm>
        </p:spPr>
        <p:txBody>
          <a:bodyPr/>
          <a:lstStyle/>
          <a:p>
            <a:r>
              <a:rPr lang="en-US" dirty="0"/>
              <a:t>A CALL TO ACTION</a:t>
            </a:r>
          </a:p>
        </p:txBody>
      </p:sp>
      <p:sp>
        <p:nvSpPr>
          <p:cNvPr id="13" name="Text Placeholder 12"/>
          <p:cNvSpPr>
            <a:spLocks noGrp="1"/>
          </p:cNvSpPr>
          <p:nvPr>
            <p:ph type="body" sz="quarter" idx="20"/>
          </p:nvPr>
        </p:nvSpPr>
        <p:spPr>
          <a:xfrm>
            <a:off x="6608441" y="889960"/>
            <a:ext cx="3184727" cy="246158"/>
          </a:xfrm>
        </p:spPr>
        <p:txBody>
          <a:bodyPr/>
          <a:lstStyle/>
          <a:p>
            <a:pPr algn="l"/>
            <a:r>
              <a:rPr lang="en-US" dirty="0"/>
              <a:t>World Malaria Report 2020</a:t>
            </a:r>
          </a:p>
        </p:txBody>
      </p:sp>
      <p:sp>
        <p:nvSpPr>
          <p:cNvPr id="14" name="Text Placeholder 13"/>
          <p:cNvSpPr>
            <a:spLocks noGrp="1"/>
          </p:cNvSpPr>
          <p:nvPr>
            <p:ph type="body" sz="quarter" idx="21"/>
          </p:nvPr>
        </p:nvSpPr>
        <p:spPr>
          <a:xfrm>
            <a:off x="6608441" y="1122918"/>
            <a:ext cx="4764584" cy="678134"/>
          </a:xfrm>
        </p:spPr>
        <p:txBody>
          <a:bodyPr/>
          <a:lstStyle/>
          <a:p>
            <a:r>
              <a:rPr lang="en-US"/>
              <a:t>Progress in the fight against malaria has stagnated</a:t>
            </a:r>
          </a:p>
        </p:txBody>
      </p:sp>
      <p:graphicFrame>
        <p:nvGraphicFramePr>
          <p:cNvPr id="16" name="Chart 15"/>
          <p:cNvGraphicFramePr/>
          <p:nvPr/>
        </p:nvGraphicFramePr>
        <p:xfrm>
          <a:off x="6608441" y="2244836"/>
          <a:ext cx="4843254" cy="3475463"/>
        </p:xfrm>
        <a:graphic>
          <a:graphicData uri="http://schemas.openxmlformats.org/drawingml/2006/chart">
            <c:chart xmlns:c="http://schemas.openxmlformats.org/drawingml/2006/chart" xmlns:r="http://schemas.openxmlformats.org/officeDocument/2006/relationships" r:id="rId2"/>
          </a:graphicData>
        </a:graphic>
      </p:graphicFrame>
      <p:sp>
        <p:nvSpPr>
          <p:cNvPr id="17" name="Freeform 16"/>
          <p:cNvSpPr/>
          <p:nvPr/>
        </p:nvSpPr>
        <p:spPr>
          <a:xfrm>
            <a:off x="7115176" y="2887359"/>
            <a:ext cx="3228974" cy="800834"/>
          </a:xfrm>
          <a:custGeom>
            <a:avLst/>
            <a:gdLst>
              <a:gd name="connsiteX0" fmla="*/ 0 w 4235570"/>
              <a:gd name="connsiteY0" fmla="*/ 0 h 897147"/>
              <a:gd name="connsiteX1" fmla="*/ 4235570 w 4235570"/>
              <a:gd name="connsiteY1" fmla="*/ 0 h 897147"/>
              <a:gd name="connsiteX2" fmla="*/ 4235570 w 4235570"/>
              <a:gd name="connsiteY2" fmla="*/ 897147 h 897147"/>
            </a:gdLst>
            <a:ahLst/>
            <a:cxnLst>
              <a:cxn ang="0">
                <a:pos x="connsiteX0" y="connsiteY0"/>
              </a:cxn>
              <a:cxn ang="0">
                <a:pos x="connsiteX1" y="connsiteY1"/>
              </a:cxn>
              <a:cxn ang="0">
                <a:pos x="connsiteX2" y="connsiteY2"/>
              </a:cxn>
            </a:cxnLst>
            <a:rect l="l" t="t" r="r" b="b"/>
            <a:pathLst>
              <a:path w="4235570" h="897147">
                <a:moveTo>
                  <a:pt x="0" y="0"/>
                </a:moveTo>
                <a:lnTo>
                  <a:pt x="4235570" y="0"/>
                </a:lnTo>
                <a:lnTo>
                  <a:pt x="4235570" y="897147"/>
                </a:lnTo>
              </a:path>
            </a:pathLst>
          </a:custGeom>
          <a:noFill/>
          <a:ln w="19050">
            <a:solidFill>
              <a:schemeClr val="tx1">
                <a:lumMod val="50000"/>
                <a:lumOff val="50000"/>
              </a:schemeClr>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145138" y="3079534"/>
            <a:ext cx="388189" cy="258792"/>
          </a:xfrm>
          <a:prstGeom prst="ellipse">
            <a:avLst/>
          </a:prstGeom>
          <a:solidFill>
            <a:srgbClr val="00B050"/>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a:t>-3%</a:t>
            </a:r>
          </a:p>
        </p:txBody>
      </p:sp>
      <p:sp>
        <p:nvSpPr>
          <p:cNvPr id="19" name="Freeform 18"/>
          <p:cNvSpPr/>
          <p:nvPr/>
        </p:nvSpPr>
        <p:spPr>
          <a:xfrm>
            <a:off x="10371409" y="3658473"/>
            <a:ext cx="877033" cy="182145"/>
          </a:xfrm>
          <a:custGeom>
            <a:avLst/>
            <a:gdLst>
              <a:gd name="connsiteX0" fmla="*/ 0 w 4235570"/>
              <a:gd name="connsiteY0" fmla="*/ 0 h 897147"/>
              <a:gd name="connsiteX1" fmla="*/ 4235570 w 4235570"/>
              <a:gd name="connsiteY1" fmla="*/ 0 h 897147"/>
              <a:gd name="connsiteX2" fmla="*/ 4235570 w 4235570"/>
              <a:gd name="connsiteY2" fmla="*/ 897147 h 897147"/>
            </a:gdLst>
            <a:ahLst/>
            <a:cxnLst>
              <a:cxn ang="0">
                <a:pos x="connsiteX0" y="connsiteY0"/>
              </a:cxn>
              <a:cxn ang="0">
                <a:pos x="connsiteX1" y="connsiteY1"/>
              </a:cxn>
              <a:cxn ang="0">
                <a:pos x="connsiteX2" y="connsiteY2"/>
              </a:cxn>
            </a:cxnLst>
            <a:rect l="l" t="t" r="r" b="b"/>
            <a:pathLst>
              <a:path w="4235570" h="897147">
                <a:moveTo>
                  <a:pt x="0" y="0"/>
                </a:moveTo>
                <a:lnTo>
                  <a:pt x="4235570" y="0"/>
                </a:lnTo>
                <a:lnTo>
                  <a:pt x="4235570" y="897147"/>
                </a:lnTo>
              </a:path>
            </a:pathLst>
          </a:custGeom>
          <a:noFill/>
          <a:ln w="19050">
            <a:solidFill>
              <a:schemeClr val="tx1">
                <a:lumMod val="50000"/>
                <a:lumOff val="50000"/>
              </a:schemeClr>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1090765" y="3429401"/>
            <a:ext cx="388189" cy="258792"/>
          </a:xfrm>
          <a:prstGeom prst="ellipse">
            <a:avLst/>
          </a:prstGeom>
          <a:solidFill>
            <a:schemeClr val="accent1"/>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a:t>&lt;-1%</a:t>
            </a:r>
          </a:p>
        </p:txBody>
      </p:sp>
      <p:sp>
        <p:nvSpPr>
          <p:cNvPr id="21" name="TextBox 20"/>
          <p:cNvSpPr txBox="1"/>
          <p:nvPr/>
        </p:nvSpPr>
        <p:spPr>
          <a:xfrm>
            <a:off x="6608441" y="2116635"/>
            <a:ext cx="4764584" cy="430887"/>
          </a:xfrm>
          <a:prstGeom prst="rect">
            <a:avLst/>
          </a:prstGeom>
          <a:noFill/>
        </p:spPr>
        <p:txBody>
          <a:bodyPr wrap="square" rtlCol="0">
            <a:spAutoFit/>
          </a:bodyPr>
          <a:lstStyle/>
          <a:p>
            <a:r>
              <a:rPr lang="en-US" sz="1200" b="1"/>
              <a:t>Malaria incidence rate</a:t>
            </a:r>
          </a:p>
          <a:p>
            <a:r>
              <a:rPr lang="en-US" sz="1000">
                <a:solidFill>
                  <a:schemeClr val="tx2"/>
                </a:solidFill>
              </a:rPr>
              <a:t>Est. cases per 1.000 persons at risk</a:t>
            </a:r>
          </a:p>
        </p:txBody>
      </p:sp>
      <p:pic>
        <p:nvPicPr>
          <p:cNvPr id="22" name="Picture 2" descr="Meaning of the World Health Organization's (WHO) Logo - Public Healt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55569" y="6246223"/>
            <a:ext cx="479520" cy="32207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AU Symbols and Anthem | African Unio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070284" y="6249572"/>
            <a:ext cx="652494" cy="31537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93168" y="6274250"/>
            <a:ext cx="652151" cy="266022"/>
          </a:xfrm>
          <a:prstGeom prst="rect">
            <a:avLst/>
          </a:prstGeom>
        </p:spPr>
      </p:pic>
      <p:sp>
        <p:nvSpPr>
          <p:cNvPr id="26" name="TextBox 25"/>
          <p:cNvSpPr txBox="1"/>
          <p:nvPr/>
        </p:nvSpPr>
        <p:spPr>
          <a:xfrm>
            <a:off x="6608441" y="5781087"/>
            <a:ext cx="4516759" cy="215444"/>
          </a:xfrm>
          <a:prstGeom prst="rect">
            <a:avLst/>
          </a:prstGeom>
          <a:noFill/>
        </p:spPr>
        <p:txBody>
          <a:bodyPr wrap="square" rtlCol="0">
            <a:spAutoFit/>
          </a:bodyPr>
          <a:lstStyle/>
          <a:p>
            <a:r>
              <a:rPr lang="en-US" sz="800">
                <a:solidFill>
                  <a:schemeClr val="tx1">
                    <a:lumMod val="50000"/>
                    <a:lumOff val="50000"/>
                  </a:schemeClr>
                </a:solidFill>
              </a:rPr>
              <a:t>SOURCE: WHO, World Malaria Report 2020, Appendix F</a:t>
            </a:r>
          </a:p>
        </p:txBody>
      </p:sp>
      <p:sp>
        <p:nvSpPr>
          <p:cNvPr id="8" name="TextBox 7"/>
          <p:cNvSpPr txBox="1"/>
          <p:nvPr/>
        </p:nvSpPr>
        <p:spPr>
          <a:xfrm>
            <a:off x="7245595" y="3474031"/>
            <a:ext cx="2314575" cy="553998"/>
          </a:xfrm>
          <a:prstGeom prst="rect">
            <a:avLst/>
          </a:prstGeom>
          <a:noFill/>
        </p:spPr>
        <p:txBody>
          <a:bodyPr wrap="square" rtlCol="0">
            <a:spAutoFit/>
          </a:bodyPr>
          <a:lstStyle/>
          <a:p>
            <a:r>
              <a:rPr lang="en-US" sz="1000"/>
              <a:t>From 2000-2015, malaria incidence in Africa declined by an average of 3% per year</a:t>
            </a:r>
          </a:p>
        </p:txBody>
      </p:sp>
      <p:sp>
        <p:nvSpPr>
          <p:cNvPr id="27" name="TextBox 26"/>
          <p:cNvSpPr txBox="1"/>
          <p:nvPr/>
        </p:nvSpPr>
        <p:spPr>
          <a:xfrm>
            <a:off x="10267950" y="3903077"/>
            <a:ext cx="1277086" cy="553998"/>
          </a:xfrm>
          <a:prstGeom prst="rect">
            <a:avLst/>
          </a:prstGeom>
          <a:noFill/>
        </p:spPr>
        <p:txBody>
          <a:bodyPr wrap="square" rtlCol="0">
            <a:spAutoFit/>
          </a:bodyPr>
          <a:lstStyle/>
          <a:p>
            <a:r>
              <a:rPr lang="en-US" sz="1000"/>
              <a:t>The rate has slowed to less than 1% since 2015</a:t>
            </a:r>
          </a:p>
        </p:txBody>
      </p:sp>
    </p:spTree>
    <p:extLst>
      <p:ext uri="{BB962C8B-B14F-4D97-AF65-F5344CB8AC3E}">
        <p14:creationId xmlns:p14="http://schemas.microsoft.com/office/powerpoint/2010/main" val="393016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521966" y="2530603"/>
            <a:ext cx="5896620" cy="2827381"/>
          </a:xfrm>
          <a:prstGeom prst="roundRect">
            <a:avLst>
              <a:gd name="adj" fmla="val 2306"/>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lgn="ctr"/>
            <a:r>
              <a:rPr lang="en-US" sz="1200" b="1">
                <a:solidFill>
                  <a:schemeClr val="tx1"/>
                </a:solidFill>
              </a:rPr>
              <a:t>End Malaria Council</a:t>
            </a:r>
          </a:p>
        </p:txBody>
      </p:sp>
      <p:sp>
        <p:nvSpPr>
          <p:cNvPr id="6" name="Title 5"/>
          <p:cNvSpPr>
            <a:spLocks noGrp="1"/>
          </p:cNvSpPr>
          <p:nvPr>
            <p:ph type="title"/>
          </p:nvPr>
        </p:nvSpPr>
        <p:spPr>
          <a:xfrm>
            <a:off x="521966" y="536826"/>
            <a:ext cx="11235919" cy="1089529"/>
          </a:xfrm>
        </p:spPr>
        <p:txBody>
          <a:bodyPr/>
          <a:lstStyle/>
          <a:p>
            <a:r>
              <a:rPr lang="en-US" sz="2400"/>
              <a:t>An End Malaria Council is a </a:t>
            </a:r>
            <a:r>
              <a:rPr lang="en-US" sz="2400" err="1"/>
              <a:t>multisectoral</a:t>
            </a:r>
            <a:r>
              <a:rPr lang="en-US" sz="2400"/>
              <a:t> forum that </a:t>
            </a:r>
            <a:r>
              <a:rPr lang="en-US" sz="2400" err="1"/>
              <a:t>mobilises</a:t>
            </a:r>
            <a:r>
              <a:rPr lang="en-US" sz="2400"/>
              <a:t> advocacy, action, resources, and accountability to support the national malaria strategy</a:t>
            </a:r>
          </a:p>
        </p:txBody>
      </p:sp>
      <p:sp>
        <p:nvSpPr>
          <p:cNvPr id="2" name="Text Placeholder 1"/>
          <p:cNvSpPr>
            <a:spLocks noGrp="1"/>
          </p:cNvSpPr>
          <p:nvPr>
            <p:ph type="body" sz="quarter" idx="15"/>
          </p:nvPr>
        </p:nvSpPr>
        <p:spPr>
          <a:xfrm>
            <a:off x="521967" y="269147"/>
            <a:ext cx="11235909" cy="246158"/>
          </a:xfrm>
        </p:spPr>
        <p:txBody>
          <a:bodyPr/>
          <a:lstStyle/>
          <a:p>
            <a:r>
              <a:rPr lang="en-US"/>
              <a:t>What is an End Malaria Council?</a:t>
            </a:r>
          </a:p>
        </p:txBody>
      </p:sp>
      <p:grpSp>
        <p:nvGrpSpPr>
          <p:cNvPr id="34" name="Group 33"/>
          <p:cNvGrpSpPr/>
          <p:nvPr/>
        </p:nvGrpSpPr>
        <p:grpSpPr>
          <a:xfrm>
            <a:off x="1097755" y="3027092"/>
            <a:ext cx="5032769" cy="637071"/>
            <a:chOff x="2615806" y="2796273"/>
            <a:chExt cx="5032769" cy="637071"/>
          </a:xfrm>
        </p:grpSpPr>
        <p:grpSp>
          <p:nvGrpSpPr>
            <p:cNvPr id="12" name="Group 11"/>
            <p:cNvGrpSpPr/>
            <p:nvPr/>
          </p:nvGrpSpPr>
          <p:grpSpPr>
            <a:xfrm>
              <a:off x="2615806" y="2796273"/>
              <a:ext cx="2046679" cy="637071"/>
              <a:chOff x="783184" y="1759054"/>
              <a:chExt cx="2476482" cy="770856"/>
            </a:xfrm>
          </p:grpSpPr>
          <p:sp>
            <p:nvSpPr>
              <p:cNvPr id="13" name="Rounded Rectangle 12"/>
              <p:cNvSpPr/>
              <p:nvPr/>
            </p:nvSpPr>
            <p:spPr>
              <a:xfrm>
                <a:off x="795866" y="1759054"/>
                <a:ext cx="2463800" cy="770856"/>
              </a:xfrm>
              <a:prstGeom prst="roundRect">
                <a:avLst>
                  <a:gd name="adj" fmla="val 5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a:r>
                  <a:rPr lang="en-ZA" sz="1400">
                    <a:solidFill>
                      <a:schemeClr val="tx1"/>
                    </a:solidFill>
                    <a:latin typeface="+mj-lt"/>
                  </a:rPr>
                  <a:t>Public sector</a:t>
                </a:r>
              </a:p>
            </p:txBody>
          </p:sp>
          <p:sp>
            <p:nvSpPr>
              <p:cNvPr id="14" name="Google Shape;718;p20"/>
              <p:cNvSpPr/>
              <p:nvPr/>
            </p:nvSpPr>
            <p:spPr>
              <a:xfrm rot="21149951">
                <a:off x="783184" y="1759188"/>
                <a:ext cx="770657" cy="770589"/>
              </a:xfrm>
              <a:custGeom>
                <a:avLst/>
                <a:gdLst/>
                <a:ahLst/>
                <a:cxnLst/>
                <a:rect l="l" t="t" r="r" b="b"/>
                <a:pathLst>
                  <a:path w="18247" h="18247" extrusionOk="0">
                    <a:moveTo>
                      <a:pt x="9107" y="1"/>
                    </a:moveTo>
                    <a:cubicBezTo>
                      <a:pt x="4070" y="1"/>
                      <a:pt x="0" y="4070"/>
                      <a:pt x="0" y="9107"/>
                    </a:cubicBezTo>
                    <a:cubicBezTo>
                      <a:pt x="0" y="14144"/>
                      <a:pt x="4070" y="18247"/>
                      <a:pt x="9107" y="18247"/>
                    </a:cubicBezTo>
                    <a:cubicBezTo>
                      <a:pt x="14144" y="18247"/>
                      <a:pt x="18247" y="14144"/>
                      <a:pt x="18247" y="9107"/>
                    </a:cubicBezTo>
                    <a:cubicBezTo>
                      <a:pt x="18247" y="4070"/>
                      <a:pt x="14144" y="1"/>
                      <a:pt x="9107" y="1"/>
                    </a:cubicBezTo>
                    <a:close/>
                  </a:path>
                </a:pathLst>
              </a:custGeom>
              <a:solidFill>
                <a:schemeClr val="accent4"/>
              </a:solidFill>
              <a:ln>
                <a:noFill/>
              </a:ln>
            </p:spPr>
            <p:txBody>
              <a:bodyPr spcFirstLastPara="1" wrap="square" lIns="121900" tIns="121900" rIns="121900" bIns="121900" anchor="ctr" anchorCtr="0">
                <a:noAutofit/>
              </a:bodyPr>
              <a:lstStyle/>
              <a:p>
                <a:endParaRPr sz="1400"/>
              </a:p>
            </p:txBody>
          </p:sp>
          <p:sp>
            <p:nvSpPr>
              <p:cNvPr id="15" name="Google Shape;11724;p71"/>
              <p:cNvSpPr/>
              <p:nvPr/>
            </p:nvSpPr>
            <p:spPr>
              <a:xfrm>
                <a:off x="925247" y="1878425"/>
                <a:ext cx="491609" cy="490531"/>
              </a:xfrm>
              <a:custGeom>
                <a:avLst/>
                <a:gdLst/>
                <a:ahLst/>
                <a:cxnLst/>
                <a:rect l="l" t="t" r="r" b="b"/>
                <a:pathLst>
                  <a:path w="9574" h="9553" extrusionOk="0">
                    <a:moveTo>
                      <a:pt x="4811" y="290"/>
                    </a:moveTo>
                    <a:lnTo>
                      <a:pt x="8157" y="2230"/>
                    </a:lnTo>
                    <a:lnTo>
                      <a:pt x="7573" y="2230"/>
                    </a:lnTo>
                    <a:lnTo>
                      <a:pt x="4918" y="671"/>
                    </a:lnTo>
                    <a:cubicBezTo>
                      <a:pt x="4876" y="647"/>
                      <a:pt x="4838" y="635"/>
                      <a:pt x="4800" y="635"/>
                    </a:cubicBezTo>
                    <a:cubicBezTo>
                      <a:pt x="4763" y="635"/>
                      <a:pt x="4728" y="647"/>
                      <a:pt x="4692" y="671"/>
                    </a:cubicBezTo>
                    <a:lnTo>
                      <a:pt x="3989" y="1087"/>
                    </a:lnTo>
                    <a:cubicBezTo>
                      <a:pt x="3930" y="1135"/>
                      <a:pt x="3906" y="1206"/>
                      <a:pt x="3942" y="1278"/>
                    </a:cubicBezTo>
                    <a:cubicBezTo>
                      <a:pt x="3974" y="1318"/>
                      <a:pt x="4017" y="1348"/>
                      <a:pt x="4067" y="1348"/>
                    </a:cubicBezTo>
                    <a:cubicBezTo>
                      <a:pt x="4092" y="1348"/>
                      <a:pt x="4117" y="1341"/>
                      <a:pt x="4144" y="1326"/>
                    </a:cubicBezTo>
                    <a:lnTo>
                      <a:pt x="4811" y="933"/>
                    </a:lnTo>
                    <a:lnTo>
                      <a:pt x="7025" y="2230"/>
                    </a:lnTo>
                    <a:lnTo>
                      <a:pt x="2572" y="2230"/>
                    </a:lnTo>
                    <a:lnTo>
                      <a:pt x="3561" y="1671"/>
                    </a:lnTo>
                    <a:cubicBezTo>
                      <a:pt x="3620" y="1623"/>
                      <a:pt x="3644" y="1552"/>
                      <a:pt x="3608" y="1480"/>
                    </a:cubicBezTo>
                    <a:cubicBezTo>
                      <a:pt x="3576" y="1440"/>
                      <a:pt x="3533" y="1411"/>
                      <a:pt x="3483" y="1411"/>
                    </a:cubicBezTo>
                    <a:cubicBezTo>
                      <a:pt x="3459" y="1411"/>
                      <a:pt x="3433" y="1417"/>
                      <a:pt x="3406" y="1433"/>
                    </a:cubicBezTo>
                    <a:lnTo>
                      <a:pt x="2013" y="2254"/>
                    </a:lnTo>
                    <a:lnTo>
                      <a:pt x="1429" y="2254"/>
                    </a:lnTo>
                    <a:lnTo>
                      <a:pt x="4811" y="290"/>
                    </a:lnTo>
                    <a:close/>
                    <a:moveTo>
                      <a:pt x="8621" y="2528"/>
                    </a:moveTo>
                    <a:lnTo>
                      <a:pt x="8621" y="3207"/>
                    </a:lnTo>
                    <a:lnTo>
                      <a:pt x="965" y="3207"/>
                    </a:lnTo>
                    <a:lnTo>
                      <a:pt x="965" y="2528"/>
                    </a:lnTo>
                    <a:close/>
                    <a:moveTo>
                      <a:pt x="2644" y="3469"/>
                    </a:moveTo>
                    <a:cubicBezTo>
                      <a:pt x="2692" y="3469"/>
                      <a:pt x="2727" y="3481"/>
                      <a:pt x="2751" y="3516"/>
                    </a:cubicBezTo>
                    <a:cubicBezTo>
                      <a:pt x="2787" y="3540"/>
                      <a:pt x="2799" y="3576"/>
                      <a:pt x="2799" y="3623"/>
                    </a:cubicBezTo>
                    <a:cubicBezTo>
                      <a:pt x="2799" y="3695"/>
                      <a:pt x="2739" y="3754"/>
                      <a:pt x="2668" y="3754"/>
                    </a:cubicBezTo>
                    <a:cubicBezTo>
                      <a:pt x="2620" y="3754"/>
                      <a:pt x="2596" y="3731"/>
                      <a:pt x="2561" y="3707"/>
                    </a:cubicBezTo>
                    <a:cubicBezTo>
                      <a:pt x="2528" y="3666"/>
                      <a:pt x="2479" y="3648"/>
                      <a:pt x="2432" y="3648"/>
                    </a:cubicBezTo>
                    <a:cubicBezTo>
                      <a:pt x="2410" y="3648"/>
                      <a:pt x="2389" y="3652"/>
                      <a:pt x="2370" y="3659"/>
                    </a:cubicBezTo>
                    <a:cubicBezTo>
                      <a:pt x="2299" y="3695"/>
                      <a:pt x="2251" y="3754"/>
                      <a:pt x="2251" y="3826"/>
                    </a:cubicBezTo>
                    <a:lnTo>
                      <a:pt x="2251" y="7707"/>
                    </a:lnTo>
                    <a:lnTo>
                      <a:pt x="1703" y="7707"/>
                    </a:lnTo>
                    <a:lnTo>
                      <a:pt x="1703" y="3826"/>
                    </a:lnTo>
                    <a:cubicBezTo>
                      <a:pt x="1703" y="3754"/>
                      <a:pt x="1656" y="3683"/>
                      <a:pt x="1584" y="3659"/>
                    </a:cubicBezTo>
                    <a:cubicBezTo>
                      <a:pt x="1568" y="3653"/>
                      <a:pt x="1551" y="3650"/>
                      <a:pt x="1532" y="3650"/>
                    </a:cubicBezTo>
                    <a:cubicBezTo>
                      <a:pt x="1482" y="3650"/>
                      <a:pt x="1425" y="3672"/>
                      <a:pt x="1382" y="3707"/>
                    </a:cubicBezTo>
                    <a:cubicBezTo>
                      <a:pt x="1358" y="3742"/>
                      <a:pt x="1322" y="3754"/>
                      <a:pt x="1287" y="3754"/>
                    </a:cubicBezTo>
                    <a:cubicBezTo>
                      <a:pt x="1239" y="3754"/>
                      <a:pt x="1203" y="3731"/>
                      <a:pt x="1179" y="3707"/>
                    </a:cubicBezTo>
                    <a:cubicBezTo>
                      <a:pt x="1144" y="3683"/>
                      <a:pt x="1132" y="3647"/>
                      <a:pt x="1132" y="3600"/>
                    </a:cubicBezTo>
                    <a:cubicBezTo>
                      <a:pt x="1132" y="3528"/>
                      <a:pt x="1203" y="3469"/>
                      <a:pt x="1287" y="3469"/>
                    </a:cubicBezTo>
                    <a:close/>
                    <a:moveTo>
                      <a:pt x="5537" y="3481"/>
                    </a:moveTo>
                    <a:cubicBezTo>
                      <a:pt x="5573" y="3481"/>
                      <a:pt x="5609" y="3504"/>
                      <a:pt x="5644" y="3528"/>
                    </a:cubicBezTo>
                    <a:cubicBezTo>
                      <a:pt x="5668" y="3564"/>
                      <a:pt x="5692" y="3588"/>
                      <a:pt x="5692" y="3635"/>
                    </a:cubicBezTo>
                    <a:cubicBezTo>
                      <a:pt x="5692" y="3707"/>
                      <a:pt x="5632" y="3766"/>
                      <a:pt x="5549" y="3766"/>
                    </a:cubicBezTo>
                    <a:cubicBezTo>
                      <a:pt x="5513" y="3766"/>
                      <a:pt x="5478" y="3754"/>
                      <a:pt x="5454" y="3719"/>
                    </a:cubicBezTo>
                    <a:cubicBezTo>
                      <a:pt x="5424" y="3681"/>
                      <a:pt x="5376" y="3663"/>
                      <a:pt x="5329" y="3663"/>
                    </a:cubicBezTo>
                    <a:cubicBezTo>
                      <a:pt x="5301" y="3663"/>
                      <a:pt x="5274" y="3670"/>
                      <a:pt x="5251" y="3683"/>
                    </a:cubicBezTo>
                    <a:cubicBezTo>
                      <a:pt x="5180" y="3707"/>
                      <a:pt x="5132" y="3766"/>
                      <a:pt x="5132" y="3838"/>
                    </a:cubicBezTo>
                    <a:lnTo>
                      <a:pt x="5132" y="7731"/>
                    </a:lnTo>
                    <a:lnTo>
                      <a:pt x="4585" y="7731"/>
                    </a:lnTo>
                    <a:lnTo>
                      <a:pt x="4585" y="3838"/>
                    </a:lnTo>
                    <a:cubicBezTo>
                      <a:pt x="4585" y="3766"/>
                      <a:pt x="4537" y="3695"/>
                      <a:pt x="4466" y="3683"/>
                    </a:cubicBezTo>
                    <a:cubicBezTo>
                      <a:pt x="4439" y="3670"/>
                      <a:pt x="4412" y="3663"/>
                      <a:pt x="4386" y="3663"/>
                    </a:cubicBezTo>
                    <a:cubicBezTo>
                      <a:pt x="4344" y="3663"/>
                      <a:pt x="4305" y="3681"/>
                      <a:pt x="4275" y="3719"/>
                    </a:cubicBezTo>
                    <a:cubicBezTo>
                      <a:pt x="4239" y="3754"/>
                      <a:pt x="4216" y="3766"/>
                      <a:pt x="4168" y="3766"/>
                    </a:cubicBezTo>
                    <a:cubicBezTo>
                      <a:pt x="4120" y="3766"/>
                      <a:pt x="4096" y="3754"/>
                      <a:pt x="4061" y="3719"/>
                    </a:cubicBezTo>
                    <a:cubicBezTo>
                      <a:pt x="4037" y="3695"/>
                      <a:pt x="4025" y="3659"/>
                      <a:pt x="4025" y="3623"/>
                    </a:cubicBezTo>
                    <a:cubicBezTo>
                      <a:pt x="4025" y="3540"/>
                      <a:pt x="4096" y="3481"/>
                      <a:pt x="4168" y="3481"/>
                    </a:cubicBezTo>
                    <a:close/>
                    <a:moveTo>
                      <a:pt x="8395" y="3481"/>
                    </a:moveTo>
                    <a:cubicBezTo>
                      <a:pt x="8442" y="3481"/>
                      <a:pt x="8466" y="3492"/>
                      <a:pt x="8502" y="3528"/>
                    </a:cubicBezTo>
                    <a:cubicBezTo>
                      <a:pt x="8526" y="3552"/>
                      <a:pt x="8538" y="3588"/>
                      <a:pt x="8538" y="3635"/>
                    </a:cubicBezTo>
                    <a:cubicBezTo>
                      <a:pt x="8526" y="3695"/>
                      <a:pt x="8466" y="3754"/>
                      <a:pt x="8407" y="3754"/>
                    </a:cubicBezTo>
                    <a:cubicBezTo>
                      <a:pt x="8371" y="3754"/>
                      <a:pt x="8335" y="3742"/>
                      <a:pt x="8311" y="3707"/>
                    </a:cubicBezTo>
                    <a:cubicBezTo>
                      <a:pt x="8279" y="3666"/>
                      <a:pt x="8224" y="3648"/>
                      <a:pt x="8174" y="3648"/>
                    </a:cubicBezTo>
                    <a:cubicBezTo>
                      <a:pt x="8150" y="3648"/>
                      <a:pt x="8128" y="3652"/>
                      <a:pt x="8109" y="3659"/>
                    </a:cubicBezTo>
                    <a:cubicBezTo>
                      <a:pt x="8037" y="3695"/>
                      <a:pt x="7990" y="3754"/>
                      <a:pt x="7990" y="3826"/>
                    </a:cubicBezTo>
                    <a:lnTo>
                      <a:pt x="7990" y="7707"/>
                    </a:lnTo>
                    <a:lnTo>
                      <a:pt x="7442" y="7707"/>
                    </a:lnTo>
                    <a:lnTo>
                      <a:pt x="7442" y="6314"/>
                    </a:lnTo>
                    <a:cubicBezTo>
                      <a:pt x="7442" y="6243"/>
                      <a:pt x="7383" y="6183"/>
                      <a:pt x="7311" y="6183"/>
                    </a:cubicBezTo>
                    <a:cubicBezTo>
                      <a:pt x="7240" y="6183"/>
                      <a:pt x="7180" y="6243"/>
                      <a:pt x="7180" y="6314"/>
                    </a:cubicBezTo>
                    <a:lnTo>
                      <a:pt x="7180" y="7743"/>
                    </a:lnTo>
                    <a:cubicBezTo>
                      <a:pt x="7097" y="7791"/>
                      <a:pt x="7061" y="7862"/>
                      <a:pt x="7061" y="7945"/>
                    </a:cubicBezTo>
                    <a:lnTo>
                      <a:pt x="7061" y="8148"/>
                    </a:lnTo>
                    <a:lnTo>
                      <a:pt x="5549" y="8148"/>
                    </a:lnTo>
                    <a:lnTo>
                      <a:pt x="5549" y="7969"/>
                    </a:lnTo>
                    <a:cubicBezTo>
                      <a:pt x="5549" y="7874"/>
                      <a:pt x="5513" y="7803"/>
                      <a:pt x="5430" y="7755"/>
                    </a:cubicBezTo>
                    <a:lnTo>
                      <a:pt x="5430" y="4016"/>
                    </a:lnTo>
                    <a:cubicBezTo>
                      <a:pt x="5465" y="4034"/>
                      <a:pt x="5500" y="4045"/>
                      <a:pt x="5535" y="4045"/>
                    </a:cubicBezTo>
                    <a:cubicBezTo>
                      <a:pt x="5547" y="4045"/>
                      <a:pt x="5560" y="4043"/>
                      <a:pt x="5573" y="4040"/>
                    </a:cubicBezTo>
                    <a:cubicBezTo>
                      <a:pt x="5787" y="4040"/>
                      <a:pt x="5966" y="3862"/>
                      <a:pt x="5966" y="3635"/>
                    </a:cubicBezTo>
                    <a:cubicBezTo>
                      <a:pt x="5966" y="3576"/>
                      <a:pt x="5966" y="3528"/>
                      <a:pt x="5954" y="3481"/>
                    </a:cubicBezTo>
                    <a:lnTo>
                      <a:pt x="6656" y="3481"/>
                    </a:lnTo>
                    <a:cubicBezTo>
                      <a:pt x="6633" y="3516"/>
                      <a:pt x="6633" y="3564"/>
                      <a:pt x="6621" y="3600"/>
                    </a:cubicBezTo>
                    <a:cubicBezTo>
                      <a:pt x="6621" y="3719"/>
                      <a:pt x="6656" y="3826"/>
                      <a:pt x="6740" y="3921"/>
                    </a:cubicBezTo>
                    <a:cubicBezTo>
                      <a:pt x="6811" y="4004"/>
                      <a:pt x="6942" y="4052"/>
                      <a:pt x="7037" y="4052"/>
                    </a:cubicBezTo>
                    <a:cubicBezTo>
                      <a:pt x="7085" y="4052"/>
                      <a:pt x="7133" y="4028"/>
                      <a:pt x="7168" y="4016"/>
                    </a:cubicBezTo>
                    <a:lnTo>
                      <a:pt x="7168" y="5636"/>
                    </a:lnTo>
                    <a:cubicBezTo>
                      <a:pt x="7168" y="5719"/>
                      <a:pt x="7228" y="5778"/>
                      <a:pt x="7311" y="5778"/>
                    </a:cubicBezTo>
                    <a:cubicBezTo>
                      <a:pt x="7383" y="5778"/>
                      <a:pt x="7442" y="5719"/>
                      <a:pt x="7442" y="5636"/>
                    </a:cubicBezTo>
                    <a:lnTo>
                      <a:pt x="7442" y="3838"/>
                    </a:lnTo>
                    <a:cubicBezTo>
                      <a:pt x="7442" y="3766"/>
                      <a:pt x="7395" y="3695"/>
                      <a:pt x="7323" y="3671"/>
                    </a:cubicBezTo>
                    <a:cubicBezTo>
                      <a:pt x="7301" y="3667"/>
                      <a:pt x="7278" y="3665"/>
                      <a:pt x="7255" y="3665"/>
                    </a:cubicBezTo>
                    <a:cubicBezTo>
                      <a:pt x="7205" y="3665"/>
                      <a:pt x="7157" y="3678"/>
                      <a:pt x="7133" y="3719"/>
                    </a:cubicBezTo>
                    <a:cubicBezTo>
                      <a:pt x="7097" y="3754"/>
                      <a:pt x="7073" y="3766"/>
                      <a:pt x="7025" y="3766"/>
                    </a:cubicBezTo>
                    <a:cubicBezTo>
                      <a:pt x="6978" y="3766"/>
                      <a:pt x="6954" y="3754"/>
                      <a:pt x="6918" y="3719"/>
                    </a:cubicBezTo>
                    <a:cubicBezTo>
                      <a:pt x="6894" y="3695"/>
                      <a:pt x="6871" y="3659"/>
                      <a:pt x="6871" y="3612"/>
                    </a:cubicBezTo>
                    <a:cubicBezTo>
                      <a:pt x="6871" y="3540"/>
                      <a:pt x="6954" y="3481"/>
                      <a:pt x="7025" y="3481"/>
                    </a:cubicBezTo>
                    <a:close/>
                    <a:moveTo>
                      <a:pt x="2382" y="7993"/>
                    </a:moveTo>
                    <a:lnTo>
                      <a:pt x="2382" y="8160"/>
                    </a:lnTo>
                    <a:lnTo>
                      <a:pt x="1572" y="8160"/>
                    </a:lnTo>
                    <a:lnTo>
                      <a:pt x="1572" y="7993"/>
                    </a:lnTo>
                    <a:close/>
                    <a:moveTo>
                      <a:pt x="3751" y="3481"/>
                    </a:moveTo>
                    <a:cubicBezTo>
                      <a:pt x="3739" y="3516"/>
                      <a:pt x="3739" y="3564"/>
                      <a:pt x="3715" y="3600"/>
                    </a:cubicBezTo>
                    <a:cubicBezTo>
                      <a:pt x="3715" y="3719"/>
                      <a:pt x="3751" y="3826"/>
                      <a:pt x="3835" y="3921"/>
                    </a:cubicBezTo>
                    <a:cubicBezTo>
                      <a:pt x="3918" y="4004"/>
                      <a:pt x="4037" y="4052"/>
                      <a:pt x="4132" y="4052"/>
                    </a:cubicBezTo>
                    <a:cubicBezTo>
                      <a:pt x="4180" y="4052"/>
                      <a:pt x="4227" y="4028"/>
                      <a:pt x="4275" y="4016"/>
                    </a:cubicBezTo>
                    <a:lnTo>
                      <a:pt x="4275" y="7755"/>
                    </a:lnTo>
                    <a:cubicBezTo>
                      <a:pt x="4192" y="7803"/>
                      <a:pt x="4156" y="7874"/>
                      <a:pt x="4156" y="7957"/>
                    </a:cubicBezTo>
                    <a:lnTo>
                      <a:pt x="4156" y="8160"/>
                    </a:lnTo>
                    <a:lnTo>
                      <a:pt x="2644" y="8160"/>
                    </a:lnTo>
                    <a:lnTo>
                      <a:pt x="2644" y="7969"/>
                    </a:lnTo>
                    <a:cubicBezTo>
                      <a:pt x="2668" y="7874"/>
                      <a:pt x="2608" y="7803"/>
                      <a:pt x="2537" y="7755"/>
                    </a:cubicBezTo>
                    <a:lnTo>
                      <a:pt x="2537" y="4016"/>
                    </a:lnTo>
                    <a:cubicBezTo>
                      <a:pt x="2563" y="4034"/>
                      <a:pt x="2595" y="4045"/>
                      <a:pt x="2630" y="4045"/>
                    </a:cubicBezTo>
                    <a:cubicBezTo>
                      <a:pt x="2642" y="4045"/>
                      <a:pt x="2655" y="4043"/>
                      <a:pt x="2668" y="4040"/>
                    </a:cubicBezTo>
                    <a:cubicBezTo>
                      <a:pt x="2894" y="4040"/>
                      <a:pt x="3073" y="3862"/>
                      <a:pt x="3073" y="3635"/>
                    </a:cubicBezTo>
                    <a:cubicBezTo>
                      <a:pt x="3073" y="3576"/>
                      <a:pt x="3073" y="3528"/>
                      <a:pt x="3049" y="3481"/>
                    </a:cubicBezTo>
                    <a:close/>
                    <a:moveTo>
                      <a:pt x="5251" y="7993"/>
                    </a:moveTo>
                    <a:lnTo>
                      <a:pt x="5251" y="8160"/>
                    </a:lnTo>
                    <a:lnTo>
                      <a:pt x="4454" y="8160"/>
                    </a:lnTo>
                    <a:lnTo>
                      <a:pt x="4454" y="7993"/>
                    </a:lnTo>
                    <a:close/>
                    <a:moveTo>
                      <a:pt x="8109" y="7993"/>
                    </a:moveTo>
                    <a:lnTo>
                      <a:pt x="8109" y="8160"/>
                    </a:lnTo>
                    <a:lnTo>
                      <a:pt x="7311" y="8160"/>
                    </a:lnTo>
                    <a:lnTo>
                      <a:pt x="7311" y="7993"/>
                    </a:lnTo>
                    <a:close/>
                    <a:moveTo>
                      <a:pt x="8454" y="8445"/>
                    </a:moveTo>
                    <a:cubicBezTo>
                      <a:pt x="8526" y="8445"/>
                      <a:pt x="8573" y="8505"/>
                      <a:pt x="8573" y="8565"/>
                    </a:cubicBezTo>
                    <a:lnTo>
                      <a:pt x="8573" y="8719"/>
                    </a:lnTo>
                    <a:lnTo>
                      <a:pt x="4001" y="8719"/>
                    </a:lnTo>
                    <a:cubicBezTo>
                      <a:pt x="3930" y="8719"/>
                      <a:pt x="3870" y="8779"/>
                      <a:pt x="3870" y="8862"/>
                    </a:cubicBezTo>
                    <a:cubicBezTo>
                      <a:pt x="3870" y="8934"/>
                      <a:pt x="3930" y="8993"/>
                      <a:pt x="4001" y="8993"/>
                    </a:cubicBezTo>
                    <a:lnTo>
                      <a:pt x="8728" y="8993"/>
                    </a:lnTo>
                    <a:cubicBezTo>
                      <a:pt x="8799" y="8993"/>
                      <a:pt x="8859" y="9053"/>
                      <a:pt x="8859" y="9124"/>
                    </a:cubicBezTo>
                    <a:lnTo>
                      <a:pt x="8859" y="9279"/>
                    </a:lnTo>
                    <a:lnTo>
                      <a:pt x="715" y="9279"/>
                    </a:lnTo>
                    <a:lnTo>
                      <a:pt x="715" y="9136"/>
                    </a:lnTo>
                    <a:cubicBezTo>
                      <a:pt x="715" y="9065"/>
                      <a:pt x="775" y="9005"/>
                      <a:pt x="846" y="9005"/>
                    </a:cubicBezTo>
                    <a:lnTo>
                      <a:pt x="3323" y="9005"/>
                    </a:lnTo>
                    <a:cubicBezTo>
                      <a:pt x="3394" y="9005"/>
                      <a:pt x="3454" y="8946"/>
                      <a:pt x="3454" y="8874"/>
                    </a:cubicBezTo>
                    <a:cubicBezTo>
                      <a:pt x="3454" y="8803"/>
                      <a:pt x="3394" y="8743"/>
                      <a:pt x="3323" y="8743"/>
                    </a:cubicBezTo>
                    <a:lnTo>
                      <a:pt x="1013" y="8743"/>
                    </a:lnTo>
                    <a:lnTo>
                      <a:pt x="1013" y="8565"/>
                    </a:lnTo>
                    <a:cubicBezTo>
                      <a:pt x="1013" y="8481"/>
                      <a:pt x="1072" y="8445"/>
                      <a:pt x="1132" y="8445"/>
                    </a:cubicBezTo>
                    <a:close/>
                    <a:moveTo>
                      <a:pt x="4781" y="1"/>
                    </a:moveTo>
                    <a:cubicBezTo>
                      <a:pt x="4736" y="1"/>
                      <a:pt x="4692" y="10"/>
                      <a:pt x="4656" y="28"/>
                    </a:cubicBezTo>
                    <a:lnTo>
                      <a:pt x="810" y="2278"/>
                    </a:lnTo>
                    <a:cubicBezTo>
                      <a:pt x="787" y="2278"/>
                      <a:pt x="775" y="2290"/>
                      <a:pt x="775" y="2314"/>
                    </a:cubicBezTo>
                    <a:cubicBezTo>
                      <a:pt x="715" y="2349"/>
                      <a:pt x="667" y="2445"/>
                      <a:pt x="667" y="2516"/>
                    </a:cubicBezTo>
                    <a:lnTo>
                      <a:pt x="667" y="3219"/>
                    </a:lnTo>
                    <a:cubicBezTo>
                      <a:pt x="667" y="3350"/>
                      <a:pt x="763" y="3457"/>
                      <a:pt x="882" y="3481"/>
                    </a:cubicBezTo>
                    <a:cubicBezTo>
                      <a:pt x="858" y="3528"/>
                      <a:pt x="846" y="3564"/>
                      <a:pt x="846" y="3600"/>
                    </a:cubicBezTo>
                    <a:cubicBezTo>
                      <a:pt x="846" y="3719"/>
                      <a:pt x="882" y="3826"/>
                      <a:pt x="965" y="3921"/>
                    </a:cubicBezTo>
                    <a:cubicBezTo>
                      <a:pt x="1048" y="4004"/>
                      <a:pt x="1168" y="4052"/>
                      <a:pt x="1263" y="4052"/>
                    </a:cubicBezTo>
                    <a:cubicBezTo>
                      <a:pt x="1310" y="4052"/>
                      <a:pt x="1358" y="4028"/>
                      <a:pt x="1406" y="4016"/>
                    </a:cubicBezTo>
                    <a:lnTo>
                      <a:pt x="1406" y="7755"/>
                    </a:lnTo>
                    <a:cubicBezTo>
                      <a:pt x="1322" y="7803"/>
                      <a:pt x="1287" y="7874"/>
                      <a:pt x="1287" y="7957"/>
                    </a:cubicBezTo>
                    <a:lnTo>
                      <a:pt x="1287" y="8160"/>
                    </a:lnTo>
                    <a:lnTo>
                      <a:pt x="1120" y="8160"/>
                    </a:lnTo>
                    <a:cubicBezTo>
                      <a:pt x="894" y="8160"/>
                      <a:pt x="715" y="8338"/>
                      <a:pt x="715" y="8553"/>
                    </a:cubicBezTo>
                    <a:lnTo>
                      <a:pt x="715" y="8743"/>
                    </a:lnTo>
                    <a:cubicBezTo>
                      <a:pt x="548" y="8791"/>
                      <a:pt x="417" y="8946"/>
                      <a:pt x="417" y="9136"/>
                    </a:cubicBezTo>
                    <a:lnTo>
                      <a:pt x="417" y="9291"/>
                    </a:lnTo>
                    <a:lnTo>
                      <a:pt x="132" y="9291"/>
                    </a:lnTo>
                    <a:cubicBezTo>
                      <a:pt x="60" y="9291"/>
                      <a:pt x="1" y="9350"/>
                      <a:pt x="1" y="9422"/>
                    </a:cubicBezTo>
                    <a:cubicBezTo>
                      <a:pt x="1" y="9493"/>
                      <a:pt x="60" y="9553"/>
                      <a:pt x="132" y="9553"/>
                    </a:cubicBezTo>
                    <a:lnTo>
                      <a:pt x="9442" y="9553"/>
                    </a:lnTo>
                    <a:cubicBezTo>
                      <a:pt x="9514" y="9553"/>
                      <a:pt x="9573" y="9493"/>
                      <a:pt x="9573" y="9422"/>
                    </a:cubicBezTo>
                    <a:cubicBezTo>
                      <a:pt x="9573" y="9350"/>
                      <a:pt x="9514" y="9291"/>
                      <a:pt x="9442" y="9291"/>
                    </a:cubicBezTo>
                    <a:lnTo>
                      <a:pt x="9157" y="9291"/>
                    </a:lnTo>
                    <a:lnTo>
                      <a:pt x="9157" y="9136"/>
                    </a:lnTo>
                    <a:cubicBezTo>
                      <a:pt x="9157" y="8957"/>
                      <a:pt x="9038" y="8803"/>
                      <a:pt x="8859" y="8743"/>
                    </a:cubicBezTo>
                    <a:lnTo>
                      <a:pt x="8859" y="8565"/>
                    </a:lnTo>
                    <a:cubicBezTo>
                      <a:pt x="8859" y="8338"/>
                      <a:pt x="8680" y="8160"/>
                      <a:pt x="8454" y="8160"/>
                    </a:cubicBezTo>
                    <a:lnTo>
                      <a:pt x="8395" y="8160"/>
                    </a:lnTo>
                    <a:lnTo>
                      <a:pt x="8395" y="7969"/>
                    </a:lnTo>
                    <a:cubicBezTo>
                      <a:pt x="8395" y="7874"/>
                      <a:pt x="8347" y="7803"/>
                      <a:pt x="8276" y="7755"/>
                    </a:cubicBezTo>
                    <a:lnTo>
                      <a:pt x="8276" y="4016"/>
                    </a:lnTo>
                    <a:cubicBezTo>
                      <a:pt x="8310" y="4034"/>
                      <a:pt x="8345" y="4045"/>
                      <a:pt x="8375" y="4045"/>
                    </a:cubicBezTo>
                    <a:cubicBezTo>
                      <a:pt x="8387" y="4045"/>
                      <a:pt x="8397" y="4043"/>
                      <a:pt x="8407" y="4040"/>
                    </a:cubicBezTo>
                    <a:cubicBezTo>
                      <a:pt x="8633" y="4040"/>
                      <a:pt x="8811" y="3862"/>
                      <a:pt x="8811" y="3635"/>
                    </a:cubicBezTo>
                    <a:cubicBezTo>
                      <a:pt x="8811" y="3564"/>
                      <a:pt x="8799" y="3504"/>
                      <a:pt x="8764" y="3421"/>
                    </a:cubicBezTo>
                    <a:cubicBezTo>
                      <a:pt x="8835" y="3385"/>
                      <a:pt x="8883" y="3290"/>
                      <a:pt x="8883" y="3207"/>
                    </a:cubicBezTo>
                    <a:lnTo>
                      <a:pt x="8883" y="2504"/>
                    </a:lnTo>
                    <a:cubicBezTo>
                      <a:pt x="8883" y="2397"/>
                      <a:pt x="8823" y="2314"/>
                      <a:pt x="8740" y="2266"/>
                    </a:cubicBezTo>
                    <a:lnTo>
                      <a:pt x="4906" y="28"/>
                    </a:lnTo>
                    <a:cubicBezTo>
                      <a:pt x="4870" y="10"/>
                      <a:pt x="4826" y="1"/>
                      <a:pt x="4781" y="1"/>
                    </a:cubicBezTo>
                    <a:close/>
                  </a:path>
                </a:pathLst>
              </a:custGeom>
              <a:solidFill>
                <a:schemeClr val="bg1"/>
              </a:solidFill>
              <a:ln>
                <a:noFill/>
              </a:ln>
            </p:spPr>
            <p:txBody>
              <a:bodyPr spcFirstLastPara="1" wrap="square" lIns="121900" tIns="121900" rIns="121900" bIns="121900" anchor="ctr" anchorCtr="0">
                <a:noAutofit/>
              </a:bodyPr>
              <a:lstStyle/>
              <a:p>
                <a:endParaRPr sz="1400"/>
              </a:p>
            </p:txBody>
          </p:sp>
        </p:grpSp>
        <p:sp>
          <p:nvSpPr>
            <p:cNvPr id="33" name="TextBox 32">
              <a:extLst>
                <a:ext uri="{FF2B5EF4-FFF2-40B4-BE49-F238E27FC236}">
                  <a16:creationId xmlns:a16="http://schemas.microsoft.com/office/drawing/2014/main" id="{72400763-9829-4FBD-A3AC-8EE01D2EF32C}"/>
                </a:ext>
              </a:extLst>
            </p:cNvPr>
            <p:cNvSpPr txBox="1"/>
            <p:nvPr/>
          </p:nvSpPr>
          <p:spPr>
            <a:xfrm>
              <a:off x="5008234" y="2848751"/>
              <a:ext cx="2640341" cy="461665"/>
            </a:xfrm>
            <a:prstGeom prst="rect">
              <a:avLst/>
            </a:prstGeom>
          </p:spPr>
          <p:txBody>
            <a:bodyPr wrap="square" lIns="0" tIns="0" rIns="0" bIns="0" rtlCol="0">
              <a:spAutoFit/>
            </a:bodyPr>
            <a:lstStyle/>
            <a:p>
              <a:r>
                <a:rPr lang="en-ZA" sz="1000"/>
                <a:t>Ministers, Principle Secretaries, Parliamentarians, Governor of National Bank, Head of Revenue Authority, Municipal Leaders</a:t>
              </a:r>
            </a:p>
          </p:txBody>
        </p:sp>
      </p:grpSp>
      <p:grpSp>
        <p:nvGrpSpPr>
          <p:cNvPr id="32" name="Group 31"/>
          <p:cNvGrpSpPr/>
          <p:nvPr/>
        </p:nvGrpSpPr>
        <p:grpSpPr>
          <a:xfrm>
            <a:off x="1101833" y="3787622"/>
            <a:ext cx="5028630" cy="637071"/>
            <a:chOff x="2619884" y="3717286"/>
            <a:chExt cx="5028630" cy="637071"/>
          </a:xfrm>
        </p:grpSpPr>
        <p:grpSp>
          <p:nvGrpSpPr>
            <p:cNvPr id="21" name="Group 20"/>
            <p:cNvGrpSpPr/>
            <p:nvPr/>
          </p:nvGrpSpPr>
          <p:grpSpPr>
            <a:xfrm>
              <a:off x="2619884" y="3717286"/>
              <a:ext cx="2085523" cy="637071"/>
              <a:chOff x="4914869" y="1752553"/>
              <a:chExt cx="2523482" cy="770856"/>
            </a:xfrm>
          </p:grpSpPr>
          <p:sp>
            <p:nvSpPr>
              <p:cNvPr id="22" name="Rounded Rectangle 21"/>
              <p:cNvSpPr/>
              <p:nvPr/>
            </p:nvSpPr>
            <p:spPr>
              <a:xfrm>
                <a:off x="4974551" y="1752553"/>
                <a:ext cx="2463800" cy="770856"/>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a:r>
                  <a:rPr lang="en-ZA" sz="1400">
                    <a:solidFill>
                      <a:schemeClr val="accent5">
                        <a:lumMod val="75000"/>
                      </a:schemeClr>
                    </a:solidFill>
                    <a:latin typeface="+mj-lt"/>
                  </a:rPr>
                  <a:t>Private sector</a:t>
                </a:r>
              </a:p>
            </p:txBody>
          </p:sp>
          <p:sp>
            <p:nvSpPr>
              <p:cNvPr id="23" name="Google Shape;711;p20"/>
              <p:cNvSpPr/>
              <p:nvPr/>
            </p:nvSpPr>
            <p:spPr>
              <a:xfrm rot="21599447">
                <a:off x="4914869" y="1759782"/>
                <a:ext cx="756460" cy="756399"/>
              </a:xfrm>
              <a:custGeom>
                <a:avLst/>
                <a:gdLst/>
                <a:ahLst/>
                <a:cxnLst/>
                <a:rect l="l" t="t" r="r" b="b"/>
                <a:pathLst>
                  <a:path w="18247" h="18247" extrusionOk="0">
                    <a:moveTo>
                      <a:pt x="9107" y="0"/>
                    </a:moveTo>
                    <a:cubicBezTo>
                      <a:pt x="4070" y="0"/>
                      <a:pt x="0" y="4070"/>
                      <a:pt x="0" y="9107"/>
                    </a:cubicBezTo>
                    <a:cubicBezTo>
                      <a:pt x="0" y="14144"/>
                      <a:pt x="4070" y="18247"/>
                      <a:pt x="9107" y="18247"/>
                    </a:cubicBezTo>
                    <a:cubicBezTo>
                      <a:pt x="14144" y="18247"/>
                      <a:pt x="18247" y="14144"/>
                      <a:pt x="18247" y="9107"/>
                    </a:cubicBezTo>
                    <a:cubicBezTo>
                      <a:pt x="18247" y="4070"/>
                      <a:pt x="14144" y="0"/>
                      <a:pt x="9107" y="0"/>
                    </a:cubicBezTo>
                    <a:close/>
                  </a:path>
                </a:pathLst>
              </a:custGeom>
              <a:solidFill>
                <a:schemeClr val="accent5"/>
              </a:solidFill>
              <a:ln>
                <a:noFill/>
              </a:ln>
            </p:spPr>
            <p:txBody>
              <a:bodyPr spcFirstLastPara="1" wrap="square" lIns="121900" tIns="121900" rIns="121900" bIns="121900" anchor="ctr" anchorCtr="0">
                <a:noAutofit/>
              </a:bodyPr>
              <a:lstStyle/>
              <a:p>
                <a:endParaRPr sz="1400">
                  <a:latin typeface="+mj-lt"/>
                </a:endParaRPr>
              </a:p>
            </p:txBody>
          </p:sp>
          <p:grpSp>
            <p:nvGrpSpPr>
              <p:cNvPr id="24" name="Google Shape;11291;p71"/>
              <p:cNvGrpSpPr/>
              <p:nvPr/>
            </p:nvGrpSpPr>
            <p:grpSpPr>
              <a:xfrm>
                <a:off x="5069626" y="1964647"/>
                <a:ext cx="430011" cy="401125"/>
                <a:chOff x="2661459" y="2015001"/>
                <a:chExt cx="322508" cy="273494"/>
              </a:xfrm>
              <a:solidFill>
                <a:schemeClr val="bg1"/>
              </a:solidFill>
            </p:grpSpPr>
            <p:sp>
              <p:nvSpPr>
                <p:cNvPr id="25" name="Google Shape;11292;p71"/>
                <p:cNvSpPr/>
                <p:nvPr/>
              </p:nvSpPr>
              <p:spPr>
                <a:xfrm>
                  <a:off x="2661459" y="2028878"/>
                  <a:ext cx="322508" cy="259617"/>
                </a:xfrm>
                <a:custGeom>
                  <a:avLst/>
                  <a:gdLst/>
                  <a:ahLst/>
                  <a:cxnLst/>
                  <a:rect l="l" t="t" r="r" b="b"/>
                  <a:pathLst>
                    <a:path w="10133" h="8157" extrusionOk="0">
                      <a:moveTo>
                        <a:pt x="6156" y="2227"/>
                      </a:moveTo>
                      <a:lnTo>
                        <a:pt x="6966" y="2489"/>
                      </a:lnTo>
                      <a:cubicBezTo>
                        <a:pt x="6975" y="2492"/>
                        <a:pt x="6987" y="2494"/>
                        <a:pt x="6999" y="2494"/>
                      </a:cubicBezTo>
                      <a:cubicBezTo>
                        <a:pt x="7032" y="2494"/>
                        <a:pt x="7071" y="2483"/>
                        <a:pt x="7097" y="2465"/>
                      </a:cubicBezTo>
                      <a:lnTo>
                        <a:pt x="7347" y="2263"/>
                      </a:lnTo>
                      <a:lnTo>
                        <a:pt x="9121" y="4585"/>
                      </a:lnTo>
                      <a:lnTo>
                        <a:pt x="8847" y="4799"/>
                      </a:lnTo>
                      <a:cubicBezTo>
                        <a:pt x="8835" y="4787"/>
                        <a:pt x="8811" y="4763"/>
                        <a:pt x="8799" y="4763"/>
                      </a:cubicBezTo>
                      <a:lnTo>
                        <a:pt x="5728" y="3096"/>
                      </a:lnTo>
                      <a:lnTo>
                        <a:pt x="5847" y="2918"/>
                      </a:lnTo>
                      <a:cubicBezTo>
                        <a:pt x="5894" y="2846"/>
                        <a:pt x="5859" y="2763"/>
                        <a:pt x="5799" y="2715"/>
                      </a:cubicBezTo>
                      <a:cubicBezTo>
                        <a:pt x="5776" y="2700"/>
                        <a:pt x="5750" y="2693"/>
                        <a:pt x="5725" y="2693"/>
                      </a:cubicBezTo>
                      <a:cubicBezTo>
                        <a:pt x="5672" y="2693"/>
                        <a:pt x="5621" y="2723"/>
                        <a:pt x="5597" y="2763"/>
                      </a:cubicBezTo>
                      <a:lnTo>
                        <a:pt x="5263" y="3263"/>
                      </a:lnTo>
                      <a:cubicBezTo>
                        <a:pt x="5251" y="3299"/>
                        <a:pt x="5240" y="3311"/>
                        <a:pt x="5240" y="3335"/>
                      </a:cubicBezTo>
                      <a:lnTo>
                        <a:pt x="5240" y="4609"/>
                      </a:lnTo>
                      <a:cubicBezTo>
                        <a:pt x="5240" y="4870"/>
                        <a:pt x="5013" y="5085"/>
                        <a:pt x="4763" y="5085"/>
                      </a:cubicBezTo>
                      <a:cubicBezTo>
                        <a:pt x="4489" y="5085"/>
                        <a:pt x="4287" y="4859"/>
                        <a:pt x="4287" y="4609"/>
                      </a:cubicBezTo>
                      <a:lnTo>
                        <a:pt x="4287" y="3358"/>
                      </a:lnTo>
                      <a:lnTo>
                        <a:pt x="4561" y="2227"/>
                      </a:lnTo>
                      <a:close/>
                      <a:moveTo>
                        <a:pt x="2620" y="1727"/>
                      </a:moveTo>
                      <a:lnTo>
                        <a:pt x="2858" y="1870"/>
                      </a:lnTo>
                      <a:lnTo>
                        <a:pt x="906" y="5228"/>
                      </a:lnTo>
                      <a:lnTo>
                        <a:pt x="668" y="5097"/>
                      </a:lnTo>
                      <a:lnTo>
                        <a:pt x="2620" y="1727"/>
                      </a:lnTo>
                      <a:close/>
                      <a:moveTo>
                        <a:pt x="3108" y="4656"/>
                      </a:moveTo>
                      <a:cubicBezTo>
                        <a:pt x="3215" y="4656"/>
                        <a:pt x="3299" y="4704"/>
                        <a:pt x="3358" y="4799"/>
                      </a:cubicBezTo>
                      <a:cubicBezTo>
                        <a:pt x="3465" y="4942"/>
                        <a:pt x="3442" y="5156"/>
                        <a:pt x="3287" y="5251"/>
                      </a:cubicBezTo>
                      <a:lnTo>
                        <a:pt x="2263" y="6013"/>
                      </a:lnTo>
                      <a:cubicBezTo>
                        <a:pt x="2200" y="6057"/>
                        <a:pt x="2130" y="6079"/>
                        <a:pt x="2062" y="6079"/>
                      </a:cubicBezTo>
                      <a:cubicBezTo>
                        <a:pt x="1964" y="6079"/>
                        <a:pt x="1869" y="6033"/>
                        <a:pt x="1799" y="5942"/>
                      </a:cubicBezTo>
                      <a:cubicBezTo>
                        <a:pt x="1691" y="5799"/>
                        <a:pt x="1727" y="5597"/>
                        <a:pt x="1870" y="5478"/>
                      </a:cubicBezTo>
                      <a:lnTo>
                        <a:pt x="2918" y="4716"/>
                      </a:lnTo>
                      <a:cubicBezTo>
                        <a:pt x="2977" y="4680"/>
                        <a:pt x="3037" y="4656"/>
                        <a:pt x="3108" y="4656"/>
                      </a:cubicBezTo>
                      <a:close/>
                      <a:moveTo>
                        <a:pt x="3739" y="5418"/>
                      </a:moveTo>
                      <a:cubicBezTo>
                        <a:pt x="3823" y="5418"/>
                        <a:pt x="3918" y="5478"/>
                        <a:pt x="3977" y="5549"/>
                      </a:cubicBezTo>
                      <a:cubicBezTo>
                        <a:pt x="4073" y="5704"/>
                        <a:pt x="4049" y="5906"/>
                        <a:pt x="3894" y="6013"/>
                      </a:cubicBezTo>
                      <a:lnTo>
                        <a:pt x="3084" y="6609"/>
                      </a:lnTo>
                      <a:cubicBezTo>
                        <a:pt x="3021" y="6653"/>
                        <a:pt x="2952" y="6675"/>
                        <a:pt x="2885" y="6675"/>
                      </a:cubicBezTo>
                      <a:cubicBezTo>
                        <a:pt x="2788" y="6675"/>
                        <a:pt x="2695" y="6629"/>
                        <a:pt x="2632" y="6537"/>
                      </a:cubicBezTo>
                      <a:cubicBezTo>
                        <a:pt x="2525" y="6394"/>
                        <a:pt x="2561" y="6180"/>
                        <a:pt x="2703" y="6073"/>
                      </a:cubicBezTo>
                      <a:lnTo>
                        <a:pt x="3489" y="5513"/>
                      </a:lnTo>
                      <a:cubicBezTo>
                        <a:pt x="3525" y="5490"/>
                        <a:pt x="3549" y="5466"/>
                        <a:pt x="3585" y="5454"/>
                      </a:cubicBezTo>
                      <a:cubicBezTo>
                        <a:pt x="3632" y="5430"/>
                        <a:pt x="3680" y="5418"/>
                        <a:pt x="3739" y="5418"/>
                      </a:cubicBezTo>
                      <a:close/>
                      <a:moveTo>
                        <a:pt x="4269" y="6177"/>
                      </a:moveTo>
                      <a:cubicBezTo>
                        <a:pt x="4367" y="6177"/>
                        <a:pt x="4461" y="6221"/>
                        <a:pt x="4525" y="6299"/>
                      </a:cubicBezTo>
                      <a:cubicBezTo>
                        <a:pt x="4632" y="6442"/>
                        <a:pt x="4597" y="6656"/>
                        <a:pt x="4454" y="6764"/>
                      </a:cubicBezTo>
                      <a:lnTo>
                        <a:pt x="3882" y="7192"/>
                      </a:lnTo>
                      <a:cubicBezTo>
                        <a:pt x="3823" y="7232"/>
                        <a:pt x="3747" y="7255"/>
                        <a:pt x="3683" y="7255"/>
                      </a:cubicBezTo>
                      <a:cubicBezTo>
                        <a:pt x="3669" y="7255"/>
                        <a:pt x="3656" y="7254"/>
                        <a:pt x="3644" y="7252"/>
                      </a:cubicBezTo>
                      <a:cubicBezTo>
                        <a:pt x="3549" y="7240"/>
                        <a:pt x="3477" y="7192"/>
                        <a:pt x="3442" y="7121"/>
                      </a:cubicBezTo>
                      <a:cubicBezTo>
                        <a:pt x="3335" y="6966"/>
                        <a:pt x="3358" y="6775"/>
                        <a:pt x="3513" y="6656"/>
                      </a:cubicBezTo>
                      <a:lnTo>
                        <a:pt x="4061" y="6252"/>
                      </a:lnTo>
                      <a:lnTo>
                        <a:pt x="4073" y="6240"/>
                      </a:lnTo>
                      <a:cubicBezTo>
                        <a:pt x="4135" y="6197"/>
                        <a:pt x="4203" y="6177"/>
                        <a:pt x="4269" y="6177"/>
                      </a:cubicBezTo>
                      <a:close/>
                      <a:moveTo>
                        <a:pt x="2799" y="2549"/>
                      </a:moveTo>
                      <a:lnTo>
                        <a:pt x="3061" y="2715"/>
                      </a:lnTo>
                      <a:cubicBezTo>
                        <a:pt x="3086" y="2724"/>
                        <a:pt x="3105" y="2732"/>
                        <a:pt x="3127" y="2732"/>
                      </a:cubicBezTo>
                      <a:cubicBezTo>
                        <a:pt x="3136" y="2732"/>
                        <a:pt x="3145" y="2731"/>
                        <a:pt x="3156" y="2727"/>
                      </a:cubicBezTo>
                      <a:lnTo>
                        <a:pt x="3858" y="2656"/>
                      </a:lnTo>
                      <a:lnTo>
                        <a:pt x="4108" y="2751"/>
                      </a:lnTo>
                      <a:lnTo>
                        <a:pt x="3954" y="3335"/>
                      </a:lnTo>
                      <a:lnTo>
                        <a:pt x="3954" y="3370"/>
                      </a:lnTo>
                      <a:lnTo>
                        <a:pt x="3954" y="4632"/>
                      </a:lnTo>
                      <a:cubicBezTo>
                        <a:pt x="3954" y="5061"/>
                        <a:pt x="4299" y="5406"/>
                        <a:pt x="4728" y="5406"/>
                      </a:cubicBezTo>
                      <a:cubicBezTo>
                        <a:pt x="5168" y="5406"/>
                        <a:pt x="5501" y="5061"/>
                        <a:pt x="5501" y="4632"/>
                      </a:cubicBezTo>
                      <a:lnTo>
                        <a:pt x="5501" y="3406"/>
                      </a:lnTo>
                      <a:lnTo>
                        <a:pt x="5537" y="3370"/>
                      </a:lnTo>
                      <a:lnTo>
                        <a:pt x="8621" y="5049"/>
                      </a:lnTo>
                      <a:cubicBezTo>
                        <a:pt x="8811" y="5109"/>
                        <a:pt x="8871" y="5299"/>
                        <a:pt x="8776" y="5466"/>
                      </a:cubicBezTo>
                      <a:cubicBezTo>
                        <a:pt x="8718" y="5573"/>
                        <a:pt x="8609" y="5634"/>
                        <a:pt x="8492" y="5634"/>
                      </a:cubicBezTo>
                      <a:cubicBezTo>
                        <a:pt x="8440" y="5634"/>
                        <a:pt x="8386" y="5622"/>
                        <a:pt x="8335" y="5597"/>
                      </a:cubicBezTo>
                      <a:lnTo>
                        <a:pt x="6621" y="4656"/>
                      </a:lnTo>
                      <a:cubicBezTo>
                        <a:pt x="6599" y="4645"/>
                        <a:pt x="6574" y="4640"/>
                        <a:pt x="6550" y="4640"/>
                      </a:cubicBezTo>
                      <a:cubicBezTo>
                        <a:pt x="6497" y="4640"/>
                        <a:pt x="6447" y="4666"/>
                        <a:pt x="6430" y="4716"/>
                      </a:cubicBezTo>
                      <a:cubicBezTo>
                        <a:pt x="6383" y="4799"/>
                        <a:pt x="6418" y="4882"/>
                        <a:pt x="6490" y="4918"/>
                      </a:cubicBezTo>
                      <a:lnTo>
                        <a:pt x="7918" y="5692"/>
                      </a:lnTo>
                      <a:cubicBezTo>
                        <a:pt x="8085" y="5775"/>
                        <a:pt x="8145" y="5966"/>
                        <a:pt x="8049" y="6133"/>
                      </a:cubicBezTo>
                      <a:cubicBezTo>
                        <a:pt x="7985" y="6245"/>
                        <a:pt x="7877" y="6309"/>
                        <a:pt x="7766" y="6309"/>
                      </a:cubicBezTo>
                      <a:cubicBezTo>
                        <a:pt x="7713" y="6309"/>
                        <a:pt x="7659" y="6294"/>
                        <a:pt x="7609" y="6263"/>
                      </a:cubicBezTo>
                      <a:lnTo>
                        <a:pt x="6144" y="5478"/>
                      </a:lnTo>
                      <a:cubicBezTo>
                        <a:pt x="6122" y="5463"/>
                        <a:pt x="6097" y="5456"/>
                        <a:pt x="6073" y="5456"/>
                      </a:cubicBezTo>
                      <a:cubicBezTo>
                        <a:pt x="6020" y="5456"/>
                        <a:pt x="5970" y="5488"/>
                        <a:pt x="5954" y="5537"/>
                      </a:cubicBezTo>
                      <a:cubicBezTo>
                        <a:pt x="5906" y="5609"/>
                        <a:pt x="5942" y="5704"/>
                        <a:pt x="6013" y="5728"/>
                      </a:cubicBezTo>
                      <a:lnTo>
                        <a:pt x="7192" y="6371"/>
                      </a:lnTo>
                      <a:cubicBezTo>
                        <a:pt x="7347" y="6466"/>
                        <a:pt x="7395" y="6656"/>
                        <a:pt x="7323" y="6823"/>
                      </a:cubicBezTo>
                      <a:cubicBezTo>
                        <a:pt x="7255" y="6925"/>
                        <a:pt x="7139" y="6984"/>
                        <a:pt x="7018" y="6984"/>
                      </a:cubicBezTo>
                      <a:cubicBezTo>
                        <a:pt x="6969" y="6984"/>
                        <a:pt x="6919" y="6975"/>
                        <a:pt x="6871" y="6954"/>
                      </a:cubicBezTo>
                      <a:lnTo>
                        <a:pt x="5644" y="6287"/>
                      </a:lnTo>
                      <a:cubicBezTo>
                        <a:pt x="5616" y="6271"/>
                        <a:pt x="5587" y="6263"/>
                        <a:pt x="5560" y="6263"/>
                      </a:cubicBezTo>
                      <a:cubicBezTo>
                        <a:pt x="5509" y="6263"/>
                        <a:pt x="5465" y="6292"/>
                        <a:pt x="5442" y="6347"/>
                      </a:cubicBezTo>
                      <a:cubicBezTo>
                        <a:pt x="5406" y="6418"/>
                        <a:pt x="5430" y="6502"/>
                        <a:pt x="5501" y="6537"/>
                      </a:cubicBezTo>
                      <a:lnTo>
                        <a:pt x="6454" y="7061"/>
                      </a:lnTo>
                      <a:cubicBezTo>
                        <a:pt x="6609" y="7145"/>
                        <a:pt x="6668" y="7335"/>
                        <a:pt x="6597" y="7502"/>
                      </a:cubicBezTo>
                      <a:cubicBezTo>
                        <a:pt x="6531" y="7609"/>
                        <a:pt x="6419" y="7670"/>
                        <a:pt x="6301" y="7670"/>
                      </a:cubicBezTo>
                      <a:cubicBezTo>
                        <a:pt x="6249" y="7670"/>
                        <a:pt x="6196" y="7658"/>
                        <a:pt x="6144" y="7633"/>
                      </a:cubicBezTo>
                      <a:lnTo>
                        <a:pt x="5478" y="7264"/>
                      </a:lnTo>
                      <a:cubicBezTo>
                        <a:pt x="5478" y="7133"/>
                        <a:pt x="5430" y="7002"/>
                        <a:pt x="5347" y="6883"/>
                      </a:cubicBezTo>
                      <a:cubicBezTo>
                        <a:pt x="5228" y="6728"/>
                        <a:pt x="5061" y="6644"/>
                        <a:pt x="4882" y="6644"/>
                      </a:cubicBezTo>
                      <a:lnTo>
                        <a:pt x="4882" y="6597"/>
                      </a:lnTo>
                      <a:cubicBezTo>
                        <a:pt x="4906" y="6430"/>
                        <a:pt x="4870" y="6263"/>
                        <a:pt x="4763" y="6133"/>
                      </a:cubicBezTo>
                      <a:cubicBezTo>
                        <a:pt x="4644" y="5990"/>
                        <a:pt x="4478" y="5894"/>
                        <a:pt x="4299" y="5894"/>
                      </a:cubicBezTo>
                      <a:lnTo>
                        <a:pt x="4299" y="5847"/>
                      </a:lnTo>
                      <a:cubicBezTo>
                        <a:pt x="4335" y="5692"/>
                        <a:pt x="4287" y="5525"/>
                        <a:pt x="4180" y="5394"/>
                      </a:cubicBezTo>
                      <a:cubicBezTo>
                        <a:pt x="4061" y="5240"/>
                        <a:pt x="3894" y="5156"/>
                        <a:pt x="3716" y="5156"/>
                      </a:cubicBezTo>
                      <a:lnTo>
                        <a:pt x="3716" y="5109"/>
                      </a:lnTo>
                      <a:cubicBezTo>
                        <a:pt x="3751" y="4942"/>
                        <a:pt x="3704" y="4775"/>
                        <a:pt x="3596" y="4644"/>
                      </a:cubicBezTo>
                      <a:cubicBezTo>
                        <a:pt x="3476" y="4488"/>
                        <a:pt x="3297" y="4404"/>
                        <a:pt x="3111" y="4404"/>
                      </a:cubicBezTo>
                      <a:cubicBezTo>
                        <a:pt x="2984" y="4404"/>
                        <a:pt x="2855" y="4443"/>
                        <a:pt x="2739" y="4525"/>
                      </a:cubicBezTo>
                      <a:lnTo>
                        <a:pt x="1715" y="5275"/>
                      </a:lnTo>
                      <a:lnTo>
                        <a:pt x="1334" y="5073"/>
                      </a:lnTo>
                      <a:lnTo>
                        <a:pt x="2799" y="2549"/>
                      </a:lnTo>
                      <a:close/>
                      <a:moveTo>
                        <a:pt x="4855" y="6920"/>
                      </a:moveTo>
                      <a:cubicBezTo>
                        <a:pt x="4953" y="6920"/>
                        <a:pt x="5045" y="6960"/>
                        <a:pt x="5109" y="7037"/>
                      </a:cubicBezTo>
                      <a:cubicBezTo>
                        <a:pt x="5168" y="7133"/>
                        <a:pt x="5192" y="7228"/>
                        <a:pt x="5180" y="7299"/>
                      </a:cubicBezTo>
                      <a:cubicBezTo>
                        <a:pt x="5168" y="7383"/>
                        <a:pt x="5120" y="7466"/>
                        <a:pt x="5049" y="7526"/>
                      </a:cubicBezTo>
                      <a:lnTo>
                        <a:pt x="4704" y="7776"/>
                      </a:lnTo>
                      <a:cubicBezTo>
                        <a:pt x="4643" y="7818"/>
                        <a:pt x="4574" y="7838"/>
                        <a:pt x="4507" y="7838"/>
                      </a:cubicBezTo>
                      <a:cubicBezTo>
                        <a:pt x="4404" y="7838"/>
                        <a:pt x="4304" y="7791"/>
                        <a:pt x="4239" y="7704"/>
                      </a:cubicBezTo>
                      <a:cubicBezTo>
                        <a:pt x="4132" y="7549"/>
                        <a:pt x="4168" y="7347"/>
                        <a:pt x="4311" y="7240"/>
                      </a:cubicBezTo>
                      <a:lnTo>
                        <a:pt x="4644" y="7002"/>
                      </a:lnTo>
                      <a:lnTo>
                        <a:pt x="4656" y="6978"/>
                      </a:lnTo>
                      <a:cubicBezTo>
                        <a:pt x="4719" y="6939"/>
                        <a:pt x="4788" y="6920"/>
                        <a:pt x="4855" y="6920"/>
                      </a:cubicBezTo>
                      <a:close/>
                      <a:moveTo>
                        <a:pt x="172" y="0"/>
                      </a:moveTo>
                      <a:cubicBezTo>
                        <a:pt x="121" y="0"/>
                        <a:pt x="72" y="29"/>
                        <a:pt x="48" y="84"/>
                      </a:cubicBezTo>
                      <a:cubicBezTo>
                        <a:pt x="1" y="156"/>
                        <a:pt x="25" y="239"/>
                        <a:pt x="108" y="287"/>
                      </a:cubicBezTo>
                      <a:lnTo>
                        <a:pt x="2346" y="1584"/>
                      </a:lnTo>
                      <a:lnTo>
                        <a:pt x="406" y="4942"/>
                      </a:lnTo>
                      <a:lnTo>
                        <a:pt x="251" y="4847"/>
                      </a:lnTo>
                      <a:cubicBezTo>
                        <a:pt x="226" y="4830"/>
                        <a:pt x="199" y="4822"/>
                        <a:pt x="172" y="4822"/>
                      </a:cubicBezTo>
                      <a:cubicBezTo>
                        <a:pt x="121" y="4822"/>
                        <a:pt x="72" y="4851"/>
                        <a:pt x="48" y="4906"/>
                      </a:cubicBezTo>
                      <a:cubicBezTo>
                        <a:pt x="1" y="4978"/>
                        <a:pt x="25" y="5061"/>
                        <a:pt x="108" y="5109"/>
                      </a:cubicBezTo>
                      <a:lnTo>
                        <a:pt x="894" y="5549"/>
                      </a:lnTo>
                      <a:cubicBezTo>
                        <a:pt x="919" y="5566"/>
                        <a:pt x="947" y="5574"/>
                        <a:pt x="975" y="5574"/>
                      </a:cubicBezTo>
                      <a:cubicBezTo>
                        <a:pt x="1025" y="5574"/>
                        <a:pt x="1073" y="5548"/>
                        <a:pt x="1096" y="5501"/>
                      </a:cubicBezTo>
                      <a:lnTo>
                        <a:pt x="1215" y="5299"/>
                      </a:lnTo>
                      <a:lnTo>
                        <a:pt x="1525" y="5466"/>
                      </a:lnTo>
                      <a:cubicBezTo>
                        <a:pt x="1430" y="5680"/>
                        <a:pt x="1441" y="5918"/>
                        <a:pt x="1572" y="6121"/>
                      </a:cubicBezTo>
                      <a:cubicBezTo>
                        <a:pt x="1691" y="6287"/>
                        <a:pt x="1882" y="6371"/>
                        <a:pt x="2084" y="6371"/>
                      </a:cubicBezTo>
                      <a:cubicBezTo>
                        <a:pt x="2144" y="6371"/>
                        <a:pt x="2215" y="6359"/>
                        <a:pt x="2275" y="6347"/>
                      </a:cubicBezTo>
                      <a:cubicBezTo>
                        <a:pt x="2275" y="6478"/>
                        <a:pt x="2322" y="6597"/>
                        <a:pt x="2394" y="6716"/>
                      </a:cubicBezTo>
                      <a:cubicBezTo>
                        <a:pt x="2513" y="6883"/>
                        <a:pt x="2703" y="6966"/>
                        <a:pt x="2882" y="6966"/>
                      </a:cubicBezTo>
                      <a:cubicBezTo>
                        <a:pt x="2942" y="6966"/>
                        <a:pt x="3013" y="6954"/>
                        <a:pt x="3073" y="6942"/>
                      </a:cubicBezTo>
                      <a:cubicBezTo>
                        <a:pt x="3073" y="7061"/>
                        <a:pt x="3120" y="7192"/>
                        <a:pt x="3192" y="7299"/>
                      </a:cubicBezTo>
                      <a:cubicBezTo>
                        <a:pt x="3299" y="7430"/>
                        <a:pt x="3430" y="7514"/>
                        <a:pt x="3596" y="7549"/>
                      </a:cubicBezTo>
                      <a:cubicBezTo>
                        <a:pt x="3632" y="7549"/>
                        <a:pt x="3656" y="7561"/>
                        <a:pt x="3704" y="7561"/>
                      </a:cubicBezTo>
                      <a:cubicBezTo>
                        <a:pt x="3763" y="7561"/>
                        <a:pt x="3835" y="7549"/>
                        <a:pt x="3894" y="7537"/>
                      </a:cubicBezTo>
                      <a:cubicBezTo>
                        <a:pt x="3894" y="7668"/>
                        <a:pt x="3942" y="7787"/>
                        <a:pt x="4013" y="7895"/>
                      </a:cubicBezTo>
                      <a:cubicBezTo>
                        <a:pt x="4120" y="8026"/>
                        <a:pt x="4251" y="8109"/>
                        <a:pt x="4418" y="8145"/>
                      </a:cubicBezTo>
                      <a:cubicBezTo>
                        <a:pt x="4442" y="8145"/>
                        <a:pt x="4478" y="8157"/>
                        <a:pt x="4525" y="8157"/>
                      </a:cubicBezTo>
                      <a:cubicBezTo>
                        <a:pt x="4656" y="8157"/>
                        <a:pt x="4775" y="8109"/>
                        <a:pt x="4882" y="8037"/>
                      </a:cubicBezTo>
                      <a:lnTo>
                        <a:pt x="5216" y="7787"/>
                      </a:lnTo>
                      <a:cubicBezTo>
                        <a:pt x="5299" y="7728"/>
                        <a:pt x="5359" y="7668"/>
                        <a:pt x="5394" y="7597"/>
                      </a:cubicBezTo>
                      <a:lnTo>
                        <a:pt x="6013" y="7918"/>
                      </a:lnTo>
                      <a:cubicBezTo>
                        <a:pt x="6097" y="7966"/>
                        <a:pt x="6204" y="7990"/>
                        <a:pt x="6311" y="7990"/>
                      </a:cubicBezTo>
                      <a:cubicBezTo>
                        <a:pt x="6371" y="7990"/>
                        <a:pt x="6430" y="7978"/>
                        <a:pt x="6490" y="7966"/>
                      </a:cubicBezTo>
                      <a:cubicBezTo>
                        <a:pt x="6644" y="7918"/>
                        <a:pt x="6787" y="7811"/>
                        <a:pt x="6859" y="7668"/>
                      </a:cubicBezTo>
                      <a:cubicBezTo>
                        <a:pt x="6918" y="7549"/>
                        <a:pt x="6942" y="7430"/>
                        <a:pt x="6930" y="7299"/>
                      </a:cubicBezTo>
                      <a:cubicBezTo>
                        <a:pt x="6966" y="7299"/>
                        <a:pt x="7002" y="7311"/>
                        <a:pt x="7049" y="7311"/>
                      </a:cubicBezTo>
                      <a:cubicBezTo>
                        <a:pt x="7275" y="7311"/>
                        <a:pt x="7478" y="7192"/>
                        <a:pt x="7597" y="6990"/>
                      </a:cubicBezTo>
                      <a:cubicBezTo>
                        <a:pt x="7656" y="6871"/>
                        <a:pt x="7692" y="6740"/>
                        <a:pt x="7680" y="6609"/>
                      </a:cubicBezTo>
                      <a:cubicBezTo>
                        <a:pt x="7716" y="6609"/>
                        <a:pt x="7752" y="6633"/>
                        <a:pt x="7799" y="6633"/>
                      </a:cubicBezTo>
                      <a:cubicBezTo>
                        <a:pt x="8014" y="6633"/>
                        <a:pt x="8228" y="6514"/>
                        <a:pt x="8347" y="6299"/>
                      </a:cubicBezTo>
                      <a:cubicBezTo>
                        <a:pt x="8407" y="6180"/>
                        <a:pt x="8430" y="6061"/>
                        <a:pt x="8418" y="5930"/>
                      </a:cubicBezTo>
                      <a:cubicBezTo>
                        <a:pt x="8454" y="5930"/>
                        <a:pt x="8490" y="5942"/>
                        <a:pt x="8538" y="5942"/>
                      </a:cubicBezTo>
                      <a:cubicBezTo>
                        <a:pt x="8597" y="5942"/>
                        <a:pt x="8657" y="5930"/>
                        <a:pt x="8716" y="5918"/>
                      </a:cubicBezTo>
                      <a:cubicBezTo>
                        <a:pt x="8883" y="5871"/>
                        <a:pt x="9014" y="5763"/>
                        <a:pt x="9085" y="5621"/>
                      </a:cubicBezTo>
                      <a:cubicBezTo>
                        <a:pt x="9169" y="5466"/>
                        <a:pt x="9192" y="5299"/>
                        <a:pt x="9133" y="5144"/>
                      </a:cubicBezTo>
                      <a:cubicBezTo>
                        <a:pt x="9121" y="5097"/>
                        <a:pt x="9109" y="5061"/>
                        <a:pt x="9085" y="5037"/>
                      </a:cubicBezTo>
                      <a:lnTo>
                        <a:pt x="9347" y="4859"/>
                      </a:lnTo>
                      <a:lnTo>
                        <a:pt x="9478" y="5037"/>
                      </a:lnTo>
                      <a:cubicBezTo>
                        <a:pt x="9506" y="5072"/>
                        <a:pt x="9550" y="5090"/>
                        <a:pt x="9593" y="5090"/>
                      </a:cubicBezTo>
                      <a:cubicBezTo>
                        <a:pt x="9625" y="5090"/>
                        <a:pt x="9656" y="5081"/>
                        <a:pt x="9681" y="5061"/>
                      </a:cubicBezTo>
                      <a:lnTo>
                        <a:pt x="10085" y="4739"/>
                      </a:lnTo>
                      <a:cubicBezTo>
                        <a:pt x="10121" y="4668"/>
                        <a:pt x="10133" y="4573"/>
                        <a:pt x="10085" y="4513"/>
                      </a:cubicBezTo>
                      <a:cubicBezTo>
                        <a:pt x="10065" y="4479"/>
                        <a:pt x="10019" y="4460"/>
                        <a:pt x="9974" y="4460"/>
                      </a:cubicBezTo>
                      <a:cubicBezTo>
                        <a:pt x="9941" y="4460"/>
                        <a:pt x="9908" y="4470"/>
                        <a:pt x="9883" y="4489"/>
                      </a:cubicBezTo>
                      <a:lnTo>
                        <a:pt x="9585" y="4704"/>
                      </a:lnTo>
                      <a:lnTo>
                        <a:pt x="7252" y="1644"/>
                      </a:lnTo>
                      <a:lnTo>
                        <a:pt x="8585" y="775"/>
                      </a:lnTo>
                      <a:cubicBezTo>
                        <a:pt x="8657" y="739"/>
                        <a:pt x="8680" y="644"/>
                        <a:pt x="8633" y="572"/>
                      </a:cubicBezTo>
                      <a:cubicBezTo>
                        <a:pt x="8602" y="526"/>
                        <a:pt x="8556" y="500"/>
                        <a:pt x="8505" y="500"/>
                      </a:cubicBezTo>
                      <a:cubicBezTo>
                        <a:pt x="8478" y="500"/>
                        <a:pt x="8448" y="508"/>
                        <a:pt x="8418" y="525"/>
                      </a:cubicBezTo>
                      <a:lnTo>
                        <a:pt x="6954" y="1477"/>
                      </a:lnTo>
                      <a:cubicBezTo>
                        <a:pt x="6871" y="1525"/>
                        <a:pt x="6859" y="1632"/>
                        <a:pt x="6906" y="1680"/>
                      </a:cubicBezTo>
                      <a:lnTo>
                        <a:pt x="7168" y="2037"/>
                      </a:lnTo>
                      <a:lnTo>
                        <a:pt x="6978" y="2192"/>
                      </a:lnTo>
                      <a:lnTo>
                        <a:pt x="6216" y="1942"/>
                      </a:lnTo>
                      <a:cubicBezTo>
                        <a:pt x="6204" y="1942"/>
                        <a:pt x="6192" y="1918"/>
                        <a:pt x="6180" y="1918"/>
                      </a:cubicBezTo>
                      <a:lnTo>
                        <a:pt x="4430" y="1918"/>
                      </a:lnTo>
                      <a:cubicBezTo>
                        <a:pt x="4358" y="1918"/>
                        <a:pt x="4299" y="1965"/>
                        <a:pt x="4287" y="2037"/>
                      </a:cubicBezTo>
                      <a:lnTo>
                        <a:pt x="4180" y="2430"/>
                      </a:lnTo>
                      <a:lnTo>
                        <a:pt x="3930" y="2323"/>
                      </a:lnTo>
                      <a:cubicBezTo>
                        <a:pt x="3894" y="2311"/>
                        <a:pt x="3882" y="2311"/>
                        <a:pt x="3846" y="2311"/>
                      </a:cubicBezTo>
                      <a:lnTo>
                        <a:pt x="3168" y="2382"/>
                      </a:lnTo>
                      <a:lnTo>
                        <a:pt x="2930" y="2251"/>
                      </a:lnTo>
                      <a:lnTo>
                        <a:pt x="3156" y="1858"/>
                      </a:lnTo>
                      <a:cubicBezTo>
                        <a:pt x="3192" y="1787"/>
                        <a:pt x="3168" y="1703"/>
                        <a:pt x="3096" y="1656"/>
                      </a:cubicBezTo>
                      <a:lnTo>
                        <a:pt x="251" y="25"/>
                      </a:lnTo>
                      <a:cubicBezTo>
                        <a:pt x="226" y="8"/>
                        <a:pt x="199" y="0"/>
                        <a:pt x="172" y="0"/>
                      </a:cubicBezTo>
                      <a:close/>
                    </a:path>
                  </a:pathLst>
                </a:custGeom>
                <a:grpFill/>
                <a:ln>
                  <a:noFill/>
                </a:ln>
              </p:spPr>
              <p:txBody>
                <a:bodyPr spcFirstLastPara="1" wrap="square" lIns="121900" tIns="121900" rIns="121900" bIns="121900" anchor="ctr" anchorCtr="0">
                  <a:noAutofit/>
                </a:bodyPr>
                <a:lstStyle/>
                <a:p>
                  <a:endParaRPr sz="1400">
                    <a:latin typeface="+mj-lt"/>
                  </a:endParaRPr>
                </a:p>
              </p:txBody>
            </p:sp>
            <p:sp>
              <p:nvSpPr>
                <p:cNvPr id="26" name="Google Shape;11293;p71"/>
                <p:cNvSpPr/>
                <p:nvPr/>
              </p:nvSpPr>
              <p:spPr>
                <a:xfrm>
                  <a:off x="2946442" y="2015001"/>
                  <a:ext cx="37525" cy="26799"/>
                </a:xfrm>
                <a:custGeom>
                  <a:avLst/>
                  <a:gdLst/>
                  <a:ahLst/>
                  <a:cxnLst/>
                  <a:rect l="l" t="t" r="r" b="b"/>
                  <a:pathLst>
                    <a:path w="1179" h="842" extrusionOk="0">
                      <a:moveTo>
                        <a:pt x="1011" y="1"/>
                      </a:moveTo>
                      <a:cubicBezTo>
                        <a:pt x="983" y="1"/>
                        <a:pt x="955" y="7"/>
                        <a:pt x="929" y="20"/>
                      </a:cubicBezTo>
                      <a:lnTo>
                        <a:pt x="96" y="556"/>
                      </a:lnTo>
                      <a:cubicBezTo>
                        <a:pt x="24" y="603"/>
                        <a:pt x="0" y="699"/>
                        <a:pt x="48" y="770"/>
                      </a:cubicBezTo>
                      <a:cubicBezTo>
                        <a:pt x="84" y="818"/>
                        <a:pt x="119" y="842"/>
                        <a:pt x="167" y="842"/>
                      </a:cubicBezTo>
                      <a:cubicBezTo>
                        <a:pt x="203" y="842"/>
                        <a:pt x="226" y="830"/>
                        <a:pt x="238" y="818"/>
                      </a:cubicBezTo>
                      <a:lnTo>
                        <a:pt x="1072" y="282"/>
                      </a:lnTo>
                      <a:cubicBezTo>
                        <a:pt x="1167" y="234"/>
                        <a:pt x="1179" y="127"/>
                        <a:pt x="1131" y="68"/>
                      </a:cubicBezTo>
                      <a:cubicBezTo>
                        <a:pt x="1108" y="22"/>
                        <a:pt x="1061" y="1"/>
                        <a:pt x="1011" y="1"/>
                      </a:cubicBezTo>
                      <a:close/>
                    </a:path>
                  </a:pathLst>
                </a:custGeom>
                <a:grpFill/>
                <a:ln>
                  <a:noFill/>
                </a:ln>
              </p:spPr>
              <p:txBody>
                <a:bodyPr spcFirstLastPara="1" wrap="square" lIns="121900" tIns="121900" rIns="121900" bIns="121900" anchor="ctr" anchorCtr="0">
                  <a:noAutofit/>
                </a:bodyPr>
                <a:lstStyle/>
                <a:p>
                  <a:endParaRPr sz="1400">
                    <a:latin typeface="+mj-lt"/>
                  </a:endParaRPr>
                </a:p>
              </p:txBody>
            </p:sp>
          </p:grpSp>
        </p:grpSp>
        <p:sp>
          <p:nvSpPr>
            <p:cNvPr id="42" name="TextBox 41">
              <a:extLst>
                <a:ext uri="{FF2B5EF4-FFF2-40B4-BE49-F238E27FC236}">
                  <a16:creationId xmlns:a16="http://schemas.microsoft.com/office/drawing/2014/main" id="{72400763-9829-4FBD-A3AC-8EE01D2EF32C}"/>
                </a:ext>
              </a:extLst>
            </p:cNvPr>
            <p:cNvSpPr txBox="1"/>
            <p:nvPr/>
          </p:nvSpPr>
          <p:spPr>
            <a:xfrm>
              <a:off x="5008173" y="3887638"/>
              <a:ext cx="2640341" cy="307777"/>
            </a:xfrm>
            <a:prstGeom prst="rect">
              <a:avLst/>
            </a:prstGeom>
          </p:spPr>
          <p:txBody>
            <a:bodyPr wrap="square" lIns="0" tIns="0" rIns="0" bIns="0" rtlCol="0">
              <a:spAutoFit/>
            </a:bodyPr>
            <a:lstStyle/>
            <a:p>
              <a:r>
                <a:rPr lang="en-ZA" sz="1000"/>
                <a:t>CEO of Influential Businesses, President of Trade Organisations, Rotarians</a:t>
              </a:r>
            </a:p>
          </p:txBody>
        </p:sp>
      </p:grpSp>
      <p:grpSp>
        <p:nvGrpSpPr>
          <p:cNvPr id="31" name="Group 30"/>
          <p:cNvGrpSpPr/>
          <p:nvPr/>
        </p:nvGrpSpPr>
        <p:grpSpPr>
          <a:xfrm>
            <a:off x="1101833" y="4548152"/>
            <a:ext cx="5123880" cy="637071"/>
            <a:chOff x="2619884" y="4638300"/>
            <a:chExt cx="5123880" cy="637071"/>
          </a:xfrm>
        </p:grpSpPr>
        <p:grpSp>
          <p:nvGrpSpPr>
            <p:cNvPr id="16" name="Group 15"/>
            <p:cNvGrpSpPr/>
            <p:nvPr/>
          </p:nvGrpSpPr>
          <p:grpSpPr>
            <a:xfrm>
              <a:off x="2619884" y="4638300"/>
              <a:ext cx="2085523" cy="637071"/>
              <a:chOff x="3836837" y="1752553"/>
              <a:chExt cx="2523482" cy="770856"/>
            </a:xfrm>
          </p:grpSpPr>
          <p:sp>
            <p:nvSpPr>
              <p:cNvPr id="17" name="Rounded Rectangle 16"/>
              <p:cNvSpPr/>
              <p:nvPr/>
            </p:nvSpPr>
            <p:spPr>
              <a:xfrm>
                <a:off x="3896519" y="1752553"/>
                <a:ext cx="2463800" cy="770856"/>
              </a:xfrm>
              <a:prstGeom prst="roundRect">
                <a:avLst>
                  <a:gd name="adj" fmla="val 5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rtlCol="0" anchor="ctr"/>
              <a:lstStyle/>
              <a:p>
                <a:pPr algn="ctr"/>
                <a:r>
                  <a:rPr lang="en-ZA" sz="1400">
                    <a:solidFill>
                      <a:schemeClr val="accent2">
                        <a:lumMod val="75000"/>
                      </a:schemeClr>
                    </a:solidFill>
                    <a:latin typeface="+mj-lt"/>
                  </a:rPr>
                  <a:t>Community</a:t>
                </a:r>
              </a:p>
            </p:txBody>
          </p:sp>
          <p:grpSp>
            <p:nvGrpSpPr>
              <p:cNvPr id="18" name="Group 17"/>
              <p:cNvGrpSpPr/>
              <p:nvPr/>
            </p:nvGrpSpPr>
            <p:grpSpPr>
              <a:xfrm>
                <a:off x="3836837" y="1759782"/>
                <a:ext cx="756460" cy="756399"/>
                <a:chOff x="8441379" y="3177144"/>
                <a:chExt cx="756460" cy="756399"/>
              </a:xfrm>
            </p:grpSpPr>
            <p:sp>
              <p:nvSpPr>
                <p:cNvPr id="19" name="Google Shape;711;p20"/>
                <p:cNvSpPr/>
                <p:nvPr/>
              </p:nvSpPr>
              <p:spPr>
                <a:xfrm rot="21599447">
                  <a:off x="8441379" y="3177144"/>
                  <a:ext cx="756460" cy="756399"/>
                </a:xfrm>
                <a:custGeom>
                  <a:avLst/>
                  <a:gdLst/>
                  <a:ahLst/>
                  <a:cxnLst/>
                  <a:rect l="l" t="t" r="r" b="b"/>
                  <a:pathLst>
                    <a:path w="18247" h="18247" extrusionOk="0">
                      <a:moveTo>
                        <a:pt x="9107" y="0"/>
                      </a:moveTo>
                      <a:cubicBezTo>
                        <a:pt x="4070" y="0"/>
                        <a:pt x="0" y="4070"/>
                        <a:pt x="0" y="9107"/>
                      </a:cubicBezTo>
                      <a:cubicBezTo>
                        <a:pt x="0" y="14144"/>
                        <a:pt x="4070" y="18247"/>
                        <a:pt x="9107" y="18247"/>
                      </a:cubicBezTo>
                      <a:cubicBezTo>
                        <a:pt x="14144" y="18247"/>
                        <a:pt x="18247" y="14144"/>
                        <a:pt x="18247" y="9107"/>
                      </a:cubicBezTo>
                      <a:cubicBezTo>
                        <a:pt x="18247" y="4070"/>
                        <a:pt x="14144" y="0"/>
                        <a:pt x="9107" y="0"/>
                      </a:cubicBezTo>
                      <a:close/>
                    </a:path>
                  </a:pathLst>
                </a:custGeom>
                <a:solidFill>
                  <a:schemeClr val="accent2"/>
                </a:solidFill>
                <a:ln>
                  <a:noFill/>
                </a:ln>
              </p:spPr>
              <p:txBody>
                <a:bodyPr spcFirstLastPara="1" wrap="square" lIns="121900" tIns="121900" rIns="121900" bIns="121900" anchor="ctr" anchorCtr="0">
                  <a:noAutofit/>
                </a:bodyPr>
                <a:lstStyle/>
                <a:p>
                  <a:endParaRPr sz="1400">
                    <a:latin typeface="+mj-lt"/>
                  </a:endParaRPr>
                </a:p>
              </p:txBody>
            </p:sp>
            <p:sp>
              <p:nvSpPr>
                <p:cNvPr id="20" name="Google Shape;13696;p75"/>
                <p:cNvSpPr/>
                <p:nvPr/>
              </p:nvSpPr>
              <p:spPr>
                <a:xfrm>
                  <a:off x="8557793" y="3336232"/>
                  <a:ext cx="538640" cy="394667"/>
                </a:xfrm>
                <a:custGeom>
                  <a:avLst/>
                  <a:gdLst/>
                  <a:ahLst/>
                  <a:cxnLst/>
                  <a:rect l="l" t="t" r="r" b="b"/>
                  <a:pathLst>
                    <a:path w="11538" h="8454" extrusionOk="0">
                      <a:moveTo>
                        <a:pt x="7573" y="334"/>
                      </a:moveTo>
                      <a:lnTo>
                        <a:pt x="7573" y="1965"/>
                      </a:lnTo>
                      <a:cubicBezTo>
                        <a:pt x="7573" y="2227"/>
                        <a:pt x="7525" y="2465"/>
                        <a:pt x="7418" y="2679"/>
                      </a:cubicBezTo>
                      <a:cubicBezTo>
                        <a:pt x="7395" y="2715"/>
                        <a:pt x="7395" y="2727"/>
                        <a:pt x="7395" y="2763"/>
                      </a:cubicBezTo>
                      <a:lnTo>
                        <a:pt x="7395" y="3239"/>
                      </a:lnTo>
                      <a:cubicBezTo>
                        <a:pt x="7395" y="3691"/>
                        <a:pt x="7216" y="4108"/>
                        <a:pt x="6883" y="4442"/>
                      </a:cubicBezTo>
                      <a:cubicBezTo>
                        <a:pt x="6835" y="4489"/>
                        <a:pt x="6787" y="4513"/>
                        <a:pt x="6740" y="4549"/>
                      </a:cubicBezTo>
                      <a:cubicBezTo>
                        <a:pt x="6466" y="4759"/>
                        <a:pt x="6137" y="4876"/>
                        <a:pt x="5785" y="4876"/>
                      </a:cubicBezTo>
                      <a:cubicBezTo>
                        <a:pt x="5739" y="4876"/>
                        <a:pt x="5692" y="4874"/>
                        <a:pt x="5644" y="4870"/>
                      </a:cubicBezTo>
                      <a:cubicBezTo>
                        <a:pt x="4787" y="4823"/>
                        <a:pt x="4108" y="4072"/>
                        <a:pt x="4108" y="3180"/>
                      </a:cubicBezTo>
                      <a:lnTo>
                        <a:pt x="4108" y="2763"/>
                      </a:lnTo>
                      <a:cubicBezTo>
                        <a:pt x="4108" y="2727"/>
                        <a:pt x="4108" y="2715"/>
                        <a:pt x="4096" y="2679"/>
                      </a:cubicBezTo>
                      <a:cubicBezTo>
                        <a:pt x="3989" y="2465"/>
                        <a:pt x="3930" y="2227"/>
                        <a:pt x="3930" y="1965"/>
                      </a:cubicBezTo>
                      <a:lnTo>
                        <a:pt x="3930" y="1608"/>
                      </a:lnTo>
                      <a:cubicBezTo>
                        <a:pt x="3930" y="917"/>
                        <a:pt x="4513" y="334"/>
                        <a:pt x="5216" y="334"/>
                      </a:cubicBezTo>
                      <a:close/>
                      <a:moveTo>
                        <a:pt x="1763" y="3025"/>
                      </a:moveTo>
                      <a:cubicBezTo>
                        <a:pt x="2049" y="3025"/>
                        <a:pt x="2311" y="3144"/>
                        <a:pt x="2525" y="3358"/>
                      </a:cubicBezTo>
                      <a:cubicBezTo>
                        <a:pt x="2715" y="3561"/>
                        <a:pt x="2846" y="3846"/>
                        <a:pt x="2858" y="4144"/>
                      </a:cubicBezTo>
                      <a:cubicBezTo>
                        <a:pt x="2858" y="4227"/>
                        <a:pt x="2882" y="4346"/>
                        <a:pt x="2882" y="4465"/>
                      </a:cubicBezTo>
                      <a:lnTo>
                        <a:pt x="2882" y="4501"/>
                      </a:lnTo>
                      <a:cubicBezTo>
                        <a:pt x="2703" y="4215"/>
                        <a:pt x="2406" y="4013"/>
                        <a:pt x="2049" y="3894"/>
                      </a:cubicBezTo>
                      <a:cubicBezTo>
                        <a:pt x="1703" y="3787"/>
                        <a:pt x="1406" y="3787"/>
                        <a:pt x="1406" y="3787"/>
                      </a:cubicBezTo>
                      <a:cubicBezTo>
                        <a:pt x="1358" y="3787"/>
                        <a:pt x="1310" y="3799"/>
                        <a:pt x="1287" y="3834"/>
                      </a:cubicBezTo>
                      <a:lnTo>
                        <a:pt x="977" y="4144"/>
                      </a:lnTo>
                      <a:cubicBezTo>
                        <a:pt x="918" y="4215"/>
                        <a:pt x="918" y="4323"/>
                        <a:pt x="977" y="4382"/>
                      </a:cubicBezTo>
                      <a:cubicBezTo>
                        <a:pt x="1013" y="4412"/>
                        <a:pt x="1057" y="4427"/>
                        <a:pt x="1101" y="4427"/>
                      </a:cubicBezTo>
                      <a:cubicBezTo>
                        <a:pt x="1144" y="4427"/>
                        <a:pt x="1185" y="4412"/>
                        <a:pt x="1215" y="4382"/>
                      </a:cubicBezTo>
                      <a:lnTo>
                        <a:pt x="1465" y="4108"/>
                      </a:lnTo>
                      <a:cubicBezTo>
                        <a:pt x="1691" y="4132"/>
                        <a:pt x="2382" y="4203"/>
                        <a:pt x="2668" y="4811"/>
                      </a:cubicBezTo>
                      <a:cubicBezTo>
                        <a:pt x="2596" y="5275"/>
                        <a:pt x="2215" y="5596"/>
                        <a:pt x="1763" y="5596"/>
                      </a:cubicBezTo>
                      <a:cubicBezTo>
                        <a:pt x="1251" y="5596"/>
                        <a:pt x="834" y="5180"/>
                        <a:pt x="834" y="4680"/>
                      </a:cubicBezTo>
                      <a:cubicBezTo>
                        <a:pt x="834" y="4584"/>
                        <a:pt x="763" y="4513"/>
                        <a:pt x="679" y="4513"/>
                      </a:cubicBezTo>
                      <a:lnTo>
                        <a:pt x="644" y="4513"/>
                      </a:lnTo>
                      <a:lnTo>
                        <a:pt x="644" y="4465"/>
                      </a:lnTo>
                      <a:cubicBezTo>
                        <a:pt x="644" y="4346"/>
                        <a:pt x="644" y="4251"/>
                        <a:pt x="656" y="4144"/>
                      </a:cubicBezTo>
                      <a:cubicBezTo>
                        <a:pt x="679" y="3846"/>
                        <a:pt x="810" y="3561"/>
                        <a:pt x="1001" y="3358"/>
                      </a:cubicBezTo>
                      <a:cubicBezTo>
                        <a:pt x="1215" y="3144"/>
                        <a:pt x="1477" y="3025"/>
                        <a:pt x="1763" y="3025"/>
                      </a:cubicBezTo>
                      <a:close/>
                      <a:moveTo>
                        <a:pt x="10657" y="3025"/>
                      </a:moveTo>
                      <a:lnTo>
                        <a:pt x="10657" y="3727"/>
                      </a:lnTo>
                      <a:cubicBezTo>
                        <a:pt x="10657" y="3846"/>
                        <a:pt x="10633" y="3953"/>
                        <a:pt x="10585" y="4049"/>
                      </a:cubicBezTo>
                      <a:lnTo>
                        <a:pt x="10502" y="4251"/>
                      </a:lnTo>
                      <a:cubicBezTo>
                        <a:pt x="10478" y="4275"/>
                        <a:pt x="10478" y="4287"/>
                        <a:pt x="10478" y="4323"/>
                      </a:cubicBezTo>
                      <a:lnTo>
                        <a:pt x="10478" y="4680"/>
                      </a:lnTo>
                      <a:cubicBezTo>
                        <a:pt x="10478" y="4930"/>
                        <a:pt x="10383" y="5168"/>
                        <a:pt x="10204" y="5346"/>
                      </a:cubicBezTo>
                      <a:cubicBezTo>
                        <a:pt x="10044" y="5507"/>
                        <a:pt x="9835" y="5600"/>
                        <a:pt x="9605" y="5600"/>
                      </a:cubicBezTo>
                      <a:cubicBezTo>
                        <a:pt x="9579" y="5600"/>
                        <a:pt x="9552" y="5599"/>
                        <a:pt x="9526" y="5596"/>
                      </a:cubicBezTo>
                      <a:cubicBezTo>
                        <a:pt x="9038" y="5585"/>
                        <a:pt x="8633" y="5156"/>
                        <a:pt x="8633" y="4632"/>
                      </a:cubicBezTo>
                      <a:lnTo>
                        <a:pt x="8633" y="4323"/>
                      </a:lnTo>
                      <a:cubicBezTo>
                        <a:pt x="8633" y="4287"/>
                        <a:pt x="8633" y="4263"/>
                        <a:pt x="8621" y="4251"/>
                      </a:cubicBezTo>
                      <a:lnTo>
                        <a:pt x="8514" y="4037"/>
                      </a:lnTo>
                      <a:cubicBezTo>
                        <a:pt x="8466" y="3965"/>
                        <a:pt x="8454" y="3870"/>
                        <a:pt x="8454" y="3787"/>
                      </a:cubicBezTo>
                      <a:lnTo>
                        <a:pt x="8454" y="3775"/>
                      </a:lnTo>
                      <a:cubicBezTo>
                        <a:pt x="8454" y="3370"/>
                        <a:pt x="8788" y="3025"/>
                        <a:pt x="9204" y="3025"/>
                      </a:cubicBezTo>
                      <a:close/>
                      <a:moveTo>
                        <a:pt x="584" y="5180"/>
                      </a:moveTo>
                      <a:cubicBezTo>
                        <a:pt x="679" y="5406"/>
                        <a:pt x="834" y="5596"/>
                        <a:pt x="1037" y="5739"/>
                      </a:cubicBezTo>
                      <a:lnTo>
                        <a:pt x="1037" y="5925"/>
                      </a:lnTo>
                      <a:lnTo>
                        <a:pt x="1037" y="5925"/>
                      </a:lnTo>
                      <a:cubicBezTo>
                        <a:pt x="723" y="5807"/>
                        <a:pt x="571" y="5655"/>
                        <a:pt x="501" y="5585"/>
                      </a:cubicBezTo>
                      <a:cubicBezTo>
                        <a:pt x="537" y="5466"/>
                        <a:pt x="572" y="5335"/>
                        <a:pt x="584" y="5180"/>
                      </a:cubicBezTo>
                      <a:close/>
                      <a:moveTo>
                        <a:pt x="2918" y="5168"/>
                      </a:moveTo>
                      <a:cubicBezTo>
                        <a:pt x="2942" y="5323"/>
                        <a:pt x="2965" y="5454"/>
                        <a:pt x="3013" y="5573"/>
                      </a:cubicBezTo>
                      <a:cubicBezTo>
                        <a:pt x="2953" y="5656"/>
                        <a:pt x="2787" y="5811"/>
                        <a:pt x="2477" y="5930"/>
                      </a:cubicBezTo>
                      <a:lnTo>
                        <a:pt x="2477" y="5716"/>
                      </a:lnTo>
                      <a:cubicBezTo>
                        <a:pt x="2668" y="5585"/>
                        <a:pt x="2834" y="5394"/>
                        <a:pt x="2918" y="5168"/>
                      </a:cubicBezTo>
                      <a:close/>
                      <a:moveTo>
                        <a:pt x="6668" y="4989"/>
                      </a:moveTo>
                      <a:lnTo>
                        <a:pt x="6668" y="5299"/>
                      </a:lnTo>
                      <a:lnTo>
                        <a:pt x="5751" y="5930"/>
                      </a:lnTo>
                      <a:lnTo>
                        <a:pt x="4823" y="5299"/>
                      </a:lnTo>
                      <a:lnTo>
                        <a:pt x="4823" y="4989"/>
                      </a:lnTo>
                      <a:cubicBezTo>
                        <a:pt x="5061" y="5120"/>
                        <a:pt x="5335" y="5204"/>
                        <a:pt x="5620" y="5215"/>
                      </a:cubicBezTo>
                      <a:lnTo>
                        <a:pt x="5751" y="5215"/>
                      </a:lnTo>
                      <a:cubicBezTo>
                        <a:pt x="6073" y="5215"/>
                        <a:pt x="6394" y="5144"/>
                        <a:pt x="6668" y="4989"/>
                      </a:cubicBezTo>
                      <a:close/>
                      <a:moveTo>
                        <a:pt x="9942" y="5882"/>
                      </a:moveTo>
                      <a:lnTo>
                        <a:pt x="9942" y="5954"/>
                      </a:lnTo>
                      <a:cubicBezTo>
                        <a:pt x="9942" y="5989"/>
                        <a:pt x="9942" y="6025"/>
                        <a:pt x="9966" y="6061"/>
                      </a:cubicBezTo>
                      <a:lnTo>
                        <a:pt x="9561" y="6454"/>
                      </a:lnTo>
                      <a:lnTo>
                        <a:pt x="9169" y="6061"/>
                      </a:lnTo>
                      <a:cubicBezTo>
                        <a:pt x="9169" y="6025"/>
                        <a:pt x="9192" y="6001"/>
                        <a:pt x="9192" y="5954"/>
                      </a:cubicBezTo>
                      <a:lnTo>
                        <a:pt x="9192" y="5882"/>
                      </a:lnTo>
                      <a:cubicBezTo>
                        <a:pt x="9288" y="5918"/>
                        <a:pt x="9407" y="5942"/>
                        <a:pt x="9526" y="5942"/>
                      </a:cubicBezTo>
                      <a:lnTo>
                        <a:pt x="9573" y="5942"/>
                      </a:lnTo>
                      <a:cubicBezTo>
                        <a:pt x="9704" y="5942"/>
                        <a:pt x="9823" y="5930"/>
                        <a:pt x="9942" y="5882"/>
                      </a:cubicBezTo>
                      <a:close/>
                      <a:moveTo>
                        <a:pt x="2120" y="5882"/>
                      </a:moveTo>
                      <a:lnTo>
                        <a:pt x="2120" y="6061"/>
                      </a:lnTo>
                      <a:cubicBezTo>
                        <a:pt x="2120" y="6120"/>
                        <a:pt x="2132" y="6180"/>
                        <a:pt x="2168" y="6228"/>
                      </a:cubicBezTo>
                      <a:lnTo>
                        <a:pt x="2013" y="6394"/>
                      </a:lnTo>
                      <a:cubicBezTo>
                        <a:pt x="1941" y="6460"/>
                        <a:pt x="1849" y="6492"/>
                        <a:pt x="1755" y="6492"/>
                      </a:cubicBezTo>
                      <a:cubicBezTo>
                        <a:pt x="1662" y="6492"/>
                        <a:pt x="1566" y="6460"/>
                        <a:pt x="1489" y="6394"/>
                      </a:cubicBezTo>
                      <a:lnTo>
                        <a:pt x="1322" y="6239"/>
                      </a:lnTo>
                      <a:cubicBezTo>
                        <a:pt x="1358" y="6192"/>
                        <a:pt x="1370" y="6132"/>
                        <a:pt x="1370" y="6073"/>
                      </a:cubicBezTo>
                      <a:lnTo>
                        <a:pt x="1370" y="5882"/>
                      </a:lnTo>
                      <a:cubicBezTo>
                        <a:pt x="1489" y="5918"/>
                        <a:pt x="1608" y="5942"/>
                        <a:pt x="1751" y="5942"/>
                      </a:cubicBezTo>
                      <a:cubicBezTo>
                        <a:pt x="1882" y="5942"/>
                        <a:pt x="2001" y="5930"/>
                        <a:pt x="2120" y="5882"/>
                      </a:cubicBezTo>
                      <a:close/>
                      <a:moveTo>
                        <a:pt x="4692" y="5620"/>
                      </a:moveTo>
                      <a:lnTo>
                        <a:pt x="5490" y="6168"/>
                      </a:lnTo>
                      <a:lnTo>
                        <a:pt x="5061" y="6585"/>
                      </a:lnTo>
                      <a:lnTo>
                        <a:pt x="5049" y="6585"/>
                      </a:lnTo>
                      <a:lnTo>
                        <a:pt x="4525" y="5799"/>
                      </a:lnTo>
                      <a:lnTo>
                        <a:pt x="4692" y="5620"/>
                      </a:lnTo>
                      <a:close/>
                      <a:moveTo>
                        <a:pt x="6823" y="5596"/>
                      </a:moveTo>
                      <a:lnTo>
                        <a:pt x="6978" y="5775"/>
                      </a:lnTo>
                      <a:lnTo>
                        <a:pt x="6466" y="6585"/>
                      </a:lnTo>
                      <a:lnTo>
                        <a:pt x="6442" y="6585"/>
                      </a:lnTo>
                      <a:lnTo>
                        <a:pt x="6013" y="6156"/>
                      </a:lnTo>
                      <a:lnTo>
                        <a:pt x="6823" y="5596"/>
                      </a:lnTo>
                      <a:close/>
                      <a:moveTo>
                        <a:pt x="5251" y="1"/>
                      </a:moveTo>
                      <a:cubicBezTo>
                        <a:pt x="4358" y="1"/>
                        <a:pt x="3632" y="739"/>
                        <a:pt x="3632" y="1632"/>
                      </a:cubicBezTo>
                      <a:lnTo>
                        <a:pt x="3632" y="1989"/>
                      </a:lnTo>
                      <a:cubicBezTo>
                        <a:pt x="3632" y="2263"/>
                        <a:pt x="3692" y="2548"/>
                        <a:pt x="3811" y="2799"/>
                      </a:cubicBezTo>
                      <a:lnTo>
                        <a:pt x="3811" y="3191"/>
                      </a:lnTo>
                      <a:cubicBezTo>
                        <a:pt x="3811" y="3834"/>
                        <a:pt x="4096" y="4394"/>
                        <a:pt x="4537" y="4763"/>
                      </a:cubicBezTo>
                      <a:lnTo>
                        <a:pt x="4537" y="5335"/>
                      </a:lnTo>
                      <a:lnTo>
                        <a:pt x="4227" y="5656"/>
                      </a:lnTo>
                      <a:cubicBezTo>
                        <a:pt x="4204" y="5692"/>
                        <a:pt x="4180" y="5751"/>
                        <a:pt x="4180" y="5799"/>
                      </a:cubicBezTo>
                      <a:lnTo>
                        <a:pt x="3144" y="6168"/>
                      </a:lnTo>
                      <a:cubicBezTo>
                        <a:pt x="3073" y="6192"/>
                        <a:pt x="2989" y="6228"/>
                        <a:pt x="2930" y="6275"/>
                      </a:cubicBezTo>
                      <a:lnTo>
                        <a:pt x="2775" y="6180"/>
                      </a:lnTo>
                      <a:cubicBezTo>
                        <a:pt x="3263" y="5977"/>
                        <a:pt x="3406" y="5680"/>
                        <a:pt x="3430" y="5656"/>
                      </a:cubicBezTo>
                      <a:cubicBezTo>
                        <a:pt x="3454" y="5620"/>
                        <a:pt x="3454" y="5561"/>
                        <a:pt x="3430" y="5513"/>
                      </a:cubicBezTo>
                      <a:cubicBezTo>
                        <a:pt x="3311" y="5275"/>
                        <a:pt x="3287" y="4811"/>
                        <a:pt x="3275" y="4453"/>
                      </a:cubicBezTo>
                      <a:cubicBezTo>
                        <a:pt x="3275" y="4334"/>
                        <a:pt x="3263" y="4215"/>
                        <a:pt x="3263" y="4132"/>
                      </a:cubicBezTo>
                      <a:cubicBezTo>
                        <a:pt x="3204" y="3310"/>
                        <a:pt x="2596" y="2691"/>
                        <a:pt x="1822" y="2691"/>
                      </a:cubicBezTo>
                      <a:cubicBezTo>
                        <a:pt x="1060" y="2691"/>
                        <a:pt x="429" y="3310"/>
                        <a:pt x="370" y="4132"/>
                      </a:cubicBezTo>
                      <a:cubicBezTo>
                        <a:pt x="370" y="4227"/>
                        <a:pt x="358" y="4334"/>
                        <a:pt x="358" y="4453"/>
                      </a:cubicBezTo>
                      <a:cubicBezTo>
                        <a:pt x="346" y="4811"/>
                        <a:pt x="334" y="5263"/>
                        <a:pt x="215" y="5513"/>
                      </a:cubicBezTo>
                      <a:cubicBezTo>
                        <a:pt x="179" y="5561"/>
                        <a:pt x="179" y="5620"/>
                        <a:pt x="215" y="5656"/>
                      </a:cubicBezTo>
                      <a:cubicBezTo>
                        <a:pt x="215" y="5680"/>
                        <a:pt x="370" y="5977"/>
                        <a:pt x="870" y="6180"/>
                      </a:cubicBezTo>
                      <a:lnTo>
                        <a:pt x="406" y="6406"/>
                      </a:lnTo>
                      <a:cubicBezTo>
                        <a:pt x="167" y="6525"/>
                        <a:pt x="1" y="6775"/>
                        <a:pt x="1" y="7049"/>
                      </a:cubicBezTo>
                      <a:lnTo>
                        <a:pt x="1" y="8299"/>
                      </a:lnTo>
                      <a:cubicBezTo>
                        <a:pt x="1" y="8383"/>
                        <a:pt x="72" y="8454"/>
                        <a:pt x="167" y="8454"/>
                      </a:cubicBezTo>
                      <a:cubicBezTo>
                        <a:pt x="251" y="8454"/>
                        <a:pt x="334" y="8383"/>
                        <a:pt x="334" y="8299"/>
                      </a:cubicBezTo>
                      <a:lnTo>
                        <a:pt x="334" y="7049"/>
                      </a:lnTo>
                      <a:cubicBezTo>
                        <a:pt x="334" y="6894"/>
                        <a:pt x="406" y="6775"/>
                        <a:pt x="537" y="6704"/>
                      </a:cubicBezTo>
                      <a:lnTo>
                        <a:pt x="1108" y="6418"/>
                      </a:lnTo>
                      <a:lnTo>
                        <a:pt x="1299" y="6609"/>
                      </a:lnTo>
                      <a:cubicBezTo>
                        <a:pt x="1429" y="6751"/>
                        <a:pt x="1608" y="6811"/>
                        <a:pt x="1787" y="6811"/>
                      </a:cubicBezTo>
                      <a:cubicBezTo>
                        <a:pt x="1965" y="6811"/>
                        <a:pt x="2144" y="6751"/>
                        <a:pt x="2275" y="6609"/>
                      </a:cubicBezTo>
                      <a:lnTo>
                        <a:pt x="2477" y="6418"/>
                      </a:lnTo>
                      <a:lnTo>
                        <a:pt x="2656" y="6513"/>
                      </a:lnTo>
                      <a:cubicBezTo>
                        <a:pt x="2561" y="6644"/>
                        <a:pt x="2513" y="6811"/>
                        <a:pt x="2513" y="6990"/>
                      </a:cubicBezTo>
                      <a:lnTo>
                        <a:pt x="2513" y="8299"/>
                      </a:lnTo>
                      <a:cubicBezTo>
                        <a:pt x="2513" y="8383"/>
                        <a:pt x="2596" y="8454"/>
                        <a:pt x="2680" y="8454"/>
                      </a:cubicBezTo>
                      <a:cubicBezTo>
                        <a:pt x="2775" y="8454"/>
                        <a:pt x="2846" y="8383"/>
                        <a:pt x="2846" y="8299"/>
                      </a:cubicBezTo>
                      <a:lnTo>
                        <a:pt x="2846" y="6990"/>
                      </a:lnTo>
                      <a:cubicBezTo>
                        <a:pt x="2846" y="6751"/>
                        <a:pt x="2989" y="6537"/>
                        <a:pt x="3215" y="6466"/>
                      </a:cubicBezTo>
                      <a:lnTo>
                        <a:pt x="4323" y="6061"/>
                      </a:lnTo>
                      <a:lnTo>
                        <a:pt x="4775" y="6751"/>
                      </a:lnTo>
                      <a:cubicBezTo>
                        <a:pt x="4835" y="6835"/>
                        <a:pt x="4930" y="6894"/>
                        <a:pt x="5037" y="6894"/>
                      </a:cubicBezTo>
                      <a:lnTo>
                        <a:pt x="5061" y="6894"/>
                      </a:lnTo>
                      <a:cubicBezTo>
                        <a:pt x="5156" y="6894"/>
                        <a:pt x="5239" y="6870"/>
                        <a:pt x="5311" y="6787"/>
                      </a:cubicBezTo>
                      <a:lnTo>
                        <a:pt x="5597" y="6513"/>
                      </a:lnTo>
                      <a:lnTo>
                        <a:pt x="5597" y="8275"/>
                      </a:lnTo>
                      <a:cubicBezTo>
                        <a:pt x="5597" y="8371"/>
                        <a:pt x="5668" y="8442"/>
                        <a:pt x="5763" y="8442"/>
                      </a:cubicBezTo>
                      <a:cubicBezTo>
                        <a:pt x="5847" y="8442"/>
                        <a:pt x="5930" y="8371"/>
                        <a:pt x="5930" y="8275"/>
                      </a:cubicBezTo>
                      <a:lnTo>
                        <a:pt x="5930" y="6513"/>
                      </a:lnTo>
                      <a:lnTo>
                        <a:pt x="6204" y="6787"/>
                      </a:lnTo>
                      <a:cubicBezTo>
                        <a:pt x="6263" y="6847"/>
                        <a:pt x="6359" y="6894"/>
                        <a:pt x="6466" y="6894"/>
                      </a:cubicBezTo>
                      <a:lnTo>
                        <a:pt x="6490" y="6894"/>
                      </a:lnTo>
                      <a:cubicBezTo>
                        <a:pt x="6597" y="6882"/>
                        <a:pt x="6680" y="6835"/>
                        <a:pt x="6740" y="6751"/>
                      </a:cubicBezTo>
                      <a:lnTo>
                        <a:pt x="7204" y="6061"/>
                      </a:lnTo>
                      <a:lnTo>
                        <a:pt x="8311" y="6466"/>
                      </a:lnTo>
                      <a:cubicBezTo>
                        <a:pt x="8526" y="6537"/>
                        <a:pt x="8680" y="6751"/>
                        <a:pt x="8680" y="6990"/>
                      </a:cubicBezTo>
                      <a:lnTo>
                        <a:pt x="8680" y="8299"/>
                      </a:lnTo>
                      <a:cubicBezTo>
                        <a:pt x="8680" y="8383"/>
                        <a:pt x="8752" y="8454"/>
                        <a:pt x="8847" y="8454"/>
                      </a:cubicBezTo>
                      <a:cubicBezTo>
                        <a:pt x="8930" y="8454"/>
                        <a:pt x="9002" y="8383"/>
                        <a:pt x="9002" y="8299"/>
                      </a:cubicBezTo>
                      <a:lnTo>
                        <a:pt x="9002" y="6990"/>
                      </a:lnTo>
                      <a:cubicBezTo>
                        <a:pt x="9002" y="6751"/>
                        <a:pt x="8919" y="6525"/>
                        <a:pt x="8752" y="6358"/>
                      </a:cubicBezTo>
                      <a:lnTo>
                        <a:pt x="8799" y="6347"/>
                      </a:lnTo>
                      <a:cubicBezTo>
                        <a:pt x="8847" y="6335"/>
                        <a:pt x="8907" y="6311"/>
                        <a:pt x="8966" y="6287"/>
                      </a:cubicBezTo>
                      <a:lnTo>
                        <a:pt x="9395" y="6716"/>
                      </a:lnTo>
                      <a:lnTo>
                        <a:pt x="9395" y="8275"/>
                      </a:lnTo>
                      <a:cubicBezTo>
                        <a:pt x="9395" y="8371"/>
                        <a:pt x="9466" y="8442"/>
                        <a:pt x="9561" y="8442"/>
                      </a:cubicBezTo>
                      <a:cubicBezTo>
                        <a:pt x="9645" y="8442"/>
                        <a:pt x="9728" y="8371"/>
                        <a:pt x="9728" y="8275"/>
                      </a:cubicBezTo>
                      <a:lnTo>
                        <a:pt x="9728" y="6716"/>
                      </a:lnTo>
                      <a:lnTo>
                        <a:pt x="10157" y="6287"/>
                      </a:lnTo>
                      <a:cubicBezTo>
                        <a:pt x="10181" y="6299"/>
                        <a:pt x="10204" y="6299"/>
                        <a:pt x="10228" y="6311"/>
                      </a:cubicBezTo>
                      <a:lnTo>
                        <a:pt x="10931" y="6513"/>
                      </a:lnTo>
                      <a:cubicBezTo>
                        <a:pt x="11097" y="6549"/>
                        <a:pt x="11193" y="6704"/>
                        <a:pt x="11193" y="6870"/>
                      </a:cubicBezTo>
                      <a:lnTo>
                        <a:pt x="11193" y="8263"/>
                      </a:lnTo>
                      <a:cubicBezTo>
                        <a:pt x="11193" y="8359"/>
                        <a:pt x="11276" y="8430"/>
                        <a:pt x="11359" y="8430"/>
                      </a:cubicBezTo>
                      <a:cubicBezTo>
                        <a:pt x="11455" y="8430"/>
                        <a:pt x="11526" y="8359"/>
                        <a:pt x="11526" y="8263"/>
                      </a:cubicBezTo>
                      <a:lnTo>
                        <a:pt x="11526" y="6870"/>
                      </a:lnTo>
                      <a:cubicBezTo>
                        <a:pt x="11538" y="6597"/>
                        <a:pt x="11335" y="6311"/>
                        <a:pt x="11014" y="6228"/>
                      </a:cubicBezTo>
                      <a:lnTo>
                        <a:pt x="10323" y="6037"/>
                      </a:lnTo>
                      <a:cubicBezTo>
                        <a:pt x="10288" y="6013"/>
                        <a:pt x="10276" y="6001"/>
                        <a:pt x="10276" y="5954"/>
                      </a:cubicBezTo>
                      <a:lnTo>
                        <a:pt x="10276" y="5716"/>
                      </a:lnTo>
                      <a:cubicBezTo>
                        <a:pt x="10335" y="5680"/>
                        <a:pt x="10383" y="5632"/>
                        <a:pt x="10443" y="5585"/>
                      </a:cubicBezTo>
                      <a:cubicBezTo>
                        <a:pt x="10693" y="5346"/>
                        <a:pt x="10824" y="5025"/>
                        <a:pt x="10824" y="4680"/>
                      </a:cubicBezTo>
                      <a:lnTo>
                        <a:pt x="10824" y="4346"/>
                      </a:lnTo>
                      <a:lnTo>
                        <a:pt x="10895" y="4215"/>
                      </a:lnTo>
                      <a:cubicBezTo>
                        <a:pt x="10978" y="4072"/>
                        <a:pt x="11014" y="3906"/>
                        <a:pt x="11014" y="3739"/>
                      </a:cubicBezTo>
                      <a:lnTo>
                        <a:pt x="11014" y="2858"/>
                      </a:lnTo>
                      <a:cubicBezTo>
                        <a:pt x="11014" y="2775"/>
                        <a:pt x="10943" y="2691"/>
                        <a:pt x="10859" y="2691"/>
                      </a:cubicBezTo>
                      <a:lnTo>
                        <a:pt x="9216" y="2691"/>
                      </a:lnTo>
                      <a:cubicBezTo>
                        <a:pt x="8621" y="2691"/>
                        <a:pt x="8145" y="3180"/>
                        <a:pt x="8145" y="3775"/>
                      </a:cubicBezTo>
                      <a:lnTo>
                        <a:pt x="8145" y="3787"/>
                      </a:lnTo>
                      <a:cubicBezTo>
                        <a:pt x="8145" y="3918"/>
                        <a:pt x="8180" y="4072"/>
                        <a:pt x="8240" y="4192"/>
                      </a:cubicBezTo>
                      <a:lnTo>
                        <a:pt x="8323" y="4370"/>
                      </a:lnTo>
                      <a:lnTo>
                        <a:pt x="8323" y="4644"/>
                      </a:lnTo>
                      <a:cubicBezTo>
                        <a:pt x="8323" y="5096"/>
                        <a:pt x="8549" y="5477"/>
                        <a:pt x="8871" y="5716"/>
                      </a:cubicBezTo>
                      <a:lnTo>
                        <a:pt x="8871" y="5954"/>
                      </a:lnTo>
                      <a:cubicBezTo>
                        <a:pt x="8871" y="6001"/>
                        <a:pt x="8871" y="6013"/>
                        <a:pt x="8740" y="6049"/>
                      </a:cubicBezTo>
                      <a:lnTo>
                        <a:pt x="8395" y="6156"/>
                      </a:lnTo>
                      <a:lnTo>
                        <a:pt x="7418" y="5799"/>
                      </a:lnTo>
                      <a:cubicBezTo>
                        <a:pt x="7418" y="5751"/>
                        <a:pt x="7406" y="5704"/>
                        <a:pt x="7371" y="5656"/>
                      </a:cubicBezTo>
                      <a:lnTo>
                        <a:pt x="7061" y="5335"/>
                      </a:lnTo>
                      <a:lnTo>
                        <a:pt x="7061" y="4787"/>
                      </a:lnTo>
                      <a:cubicBezTo>
                        <a:pt x="7085" y="4751"/>
                        <a:pt x="7121" y="4727"/>
                        <a:pt x="7168" y="4692"/>
                      </a:cubicBezTo>
                      <a:cubicBezTo>
                        <a:pt x="7561" y="4323"/>
                        <a:pt x="7787" y="3787"/>
                        <a:pt x="7787" y="3251"/>
                      </a:cubicBezTo>
                      <a:lnTo>
                        <a:pt x="7787" y="2799"/>
                      </a:lnTo>
                      <a:cubicBezTo>
                        <a:pt x="7906" y="2537"/>
                        <a:pt x="7966" y="2263"/>
                        <a:pt x="7966" y="1989"/>
                      </a:cubicBezTo>
                      <a:lnTo>
                        <a:pt x="7966" y="167"/>
                      </a:lnTo>
                      <a:cubicBezTo>
                        <a:pt x="7966" y="84"/>
                        <a:pt x="7895" y="1"/>
                        <a:pt x="7799" y="1"/>
                      </a:cubicBezTo>
                      <a:close/>
                    </a:path>
                  </a:pathLst>
                </a:custGeom>
                <a:solidFill>
                  <a:schemeClr val="bg1"/>
                </a:solidFill>
                <a:ln>
                  <a:noFill/>
                </a:ln>
              </p:spPr>
              <p:txBody>
                <a:bodyPr spcFirstLastPara="1" wrap="square" lIns="121900" tIns="121900" rIns="121900" bIns="121900" anchor="ctr" anchorCtr="0">
                  <a:noAutofit/>
                </a:bodyPr>
                <a:lstStyle/>
                <a:p>
                  <a:endParaRPr sz="1400">
                    <a:latin typeface="+mj-lt"/>
                  </a:endParaRPr>
                </a:p>
              </p:txBody>
            </p:sp>
          </p:grpSp>
        </p:grpSp>
        <p:sp>
          <p:nvSpPr>
            <p:cNvPr id="43" name="TextBox 42">
              <a:extLst>
                <a:ext uri="{FF2B5EF4-FFF2-40B4-BE49-F238E27FC236}">
                  <a16:creationId xmlns:a16="http://schemas.microsoft.com/office/drawing/2014/main" id="{72400763-9829-4FBD-A3AC-8EE01D2EF32C}"/>
                </a:ext>
              </a:extLst>
            </p:cNvPr>
            <p:cNvSpPr txBox="1"/>
            <p:nvPr/>
          </p:nvSpPr>
          <p:spPr>
            <a:xfrm>
              <a:off x="5008173" y="4823525"/>
              <a:ext cx="2735591" cy="307777"/>
            </a:xfrm>
            <a:prstGeom prst="rect">
              <a:avLst/>
            </a:prstGeom>
          </p:spPr>
          <p:txBody>
            <a:bodyPr wrap="square" lIns="0" tIns="0" rIns="0" bIns="0" rtlCol="0">
              <a:spAutoFit/>
            </a:bodyPr>
            <a:lstStyle/>
            <a:p>
              <a:r>
                <a:rPr lang="en-ZA" sz="1000"/>
                <a:t>Religious Clergy, Traditional Leaders, other community leaders</a:t>
              </a:r>
            </a:p>
          </p:txBody>
        </p:sp>
      </p:grpSp>
      <p:sp>
        <p:nvSpPr>
          <p:cNvPr id="45" name="TextBox 44"/>
          <p:cNvSpPr txBox="1"/>
          <p:nvPr/>
        </p:nvSpPr>
        <p:spPr>
          <a:xfrm>
            <a:off x="6732618" y="3440537"/>
            <a:ext cx="5025258" cy="1077218"/>
          </a:xfrm>
          <a:prstGeom prst="rect">
            <a:avLst/>
          </a:prstGeom>
        </p:spPr>
        <p:txBody>
          <a:bodyPr wrap="square" lIns="0" tIns="0" rIns="0" bIns="0" rtlCol="0" anchor="ctr">
            <a:spAutoFit/>
          </a:bodyPr>
          <a:lstStyle/>
          <a:p>
            <a:r>
              <a:rPr lang="en-ZA" sz="1400" i="1"/>
              <a:t>Forum of senior leaders that meets quarterly to review the status of malaria control (including the national malaria scorecard) and then engage their respective sectors to mobilise commitments for advocacy, action and resources to address gaps to support the NMCP</a:t>
            </a:r>
            <a:endParaRPr lang="en-ZA" sz="1400" i="1" strike="sngStrike"/>
          </a:p>
        </p:txBody>
      </p:sp>
      <p:grpSp>
        <p:nvGrpSpPr>
          <p:cNvPr id="27" name="Group 26"/>
          <p:cNvGrpSpPr/>
          <p:nvPr/>
        </p:nvGrpSpPr>
        <p:grpSpPr>
          <a:xfrm>
            <a:off x="544885" y="5325949"/>
            <a:ext cx="2868864" cy="1320275"/>
            <a:chOff x="6619658" y="5151742"/>
            <a:chExt cx="2370962" cy="1320275"/>
          </a:xfrm>
        </p:grpSpPr>
        <p:sp>
          <p:nvSpPr>
            <p:cNvPr id="49" name="Rounded Rectangle 48"/>
            <p:cNvSpPr/>
            <p:nvPr/>
          </p:nvSpPr>
          <p:spPr>
            <a:xfrm>
              <a:off x="6727429" y="5411691"/>
              <a:ext cx="2155420" cy="35187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NMCP</a:t>
              </a:r>
              <a:endParaRPr lang="en-US" sz="1200" strike="sngStrike"/>
            </a:p>
          </p:txBody>
        </p:sp>
        <p:cxnSp>
          <p:nvCxnSpPr>
            <p:cNvPr id="51" name="Straight Arrow Connector 50"/>
            <p:cNvCxnSpPr>
              <a:stCxn id="49" idx="0"/>
            </p:cNvCxnSpPr>
            <p:nvPr/>
          </p:nvCxnSpPr>
          <p:spPr>
            <a:xfrm flipV="1">
              <a:off x="7805139" y="5151742"/>
              <a:ext cx="0" cy="259949"/>
            </a:xfrm>
            <a:prstGeom prst="straightConnector1">
              <a:avLst/>
            </a:prstGeom>
            <a:ln w="2222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619658" y="5825686"/>
              <a:ext cx="2370962" cy="646331"/>
            </a:xfrm>
            <a:prstGeom prst="rect">
              <a:avLst/>
            </a:prstGeom>
            <a:noFill/>
          </p:spPr>
          <p:txBody>
            <a:bodyPr wrap="square" rtlCol="0">
              <a:spAutoFit/>
            </a:bodyPr>
            <a:lstStyle/>
            <a:p>
              <a:pPr algn="ctr"/>
              <a:r>
                <a:rPr lang="fr-FR" sz="1200" i="1" err="1"/>
                <a:t>Develops</a:t>
              </a:r>
              <a:r>
                <a:rPr lang="fr-FR" sz="1200" i="1"/>
                <a:t> and </a:t>
              </a:r>
              <a:r>
                <a:rPr lang="fr-FR" sz="1200" i="1" err="1"/>
                <a:t>implements</a:t>
              </a:r>
              <a:r>
                <a:rPr lang="fr-FR" sz="1200" i="1"/>
                <a:t> the national malaria </a:t>
              </a:r>
              <a:r>
                <a:rPr lang="fr-FR" sz="1200" i="1" err="1"/>
                <a:t>strategic</a:t>
              </a:r>
              <a:r>
                <a:rPr lang="fr-FR" sz="1200" i="1"/>
                <a:t> plan and identifies </a:t>
              </a:r>
              <a:r>
                <a:rPr lang="fr-FR" sz="1200" i="1" err="1"/>
                <a:t>bottlenecks</a:t>
              </a:r>
              <a:r>
                <a:rPr lang="fr-FR" sz="1200" i="1"/>
                <a:t> and </a:t>
              </a:r>
              <a:r>
                <a:rPr lang="fr-FR" sz="1200" i="1" err="1"/>
                <a:t>resource</a:t>
              </a:r>
              <a:r>
                <a:rPr lang="fr-FR" sz="1200" i="1"/>
                <a:t> gaps</a:t>
              </a:r>
              <a:endParaRPr lang="en-US" sz="1200" i="1"/>
            </a:p>
          </p:txBody>
        </p:sp>
      </p:grpSp>
      <p:grpSp>
        <p:nvGrpSpPr>
          <p:cNvPr id="28" name="Group 27"/>
          <p:cNvGrpSpPr/>
          <p:nvPr/>
        </p:nvGrpSpPr>
        <p:grpSpPr>
          <a:xfrm>
            <a:off x="3306567" y="5325949"/>
            <a:ext cx="3155750" cy="1320275"/>
            <a:chOff x="9406235" y="5151742"/>
            <a:chExt cx="2608058" cy="1320275"/>
          </a:xfrm>
        </p:grpSpPr>
        <p:sp>
          <p:nvSpPr>
            <p:cNvPr id="55" name="Rounded Rectangle 54"/>
            <p:cNvSpPr/>
            <p:nvPr/>
          </p:nvSpPr>
          <p:spPr>
            <a:xfrm>
              <a:off x="9524783" y="5411691"/>
              <a:ext cx="2370962" cy="351874"/>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Administrative Secretariat</a:t>
              </a:r>
            </a:p>
          </p:txBody>
        </p:sp>
        <p:sp>
          <p:nvSpPr>
            <p:cNvPr id="56" name="TextBox 55"/>
            <p:cNvSpPr txBox="1"/>
            <p:nvPr/>
          </p:nvSpPr>
          <p:spPr>
            <a:xfrm>
              <a:off x="9406235" y="5825686"/>
              <a:ext cx="2608058" cy="646331"/>
            </a:xfrm>
            <a:prstGeom prst="rect">
              <a:avLst/>
            </a:prstGeom>
            <a:noFill/>
          </p:spPr>
          <p:txBody>
            <a:bodyPr wrap="square" rtlCol="0">
              <a:spAutoFit/>
            </a:bodyPr>
            <a:lstStyle/>
            <a:p>
              <a:pPr algn="ctr"/>
              <a:r>
                <a:rPr lang="en-US" sz="1200" i="1"/>
                <a:t>2-3 person secretariat that </a:t>
              </a:r>
              <a:r>
                <a:rPr lang="en-US" sz="1200" i="1" err="1"/>
                <a:t>organises</a:t>
              </a:r>
              <a:r>
                <a:rPr lang="en-US" sz="1200" i="1"/>
                <a:t> quarterly meetings and documents / tracks commitments from the various sectors</a:t>
              </a:r>
            </a:p>
          </p:txBody>
        </p:sp>
        <p:cxnSp>
          <p:nvCxnSpPr>
            <p:cNvPr id="57" name="Straight Arrow Connector 56"/>
            <p:cNvCxnSpPr/>
            <p:nvPr/>
          </p:nvCxnSpPr>
          <p:spPr>
            <a:xfrm flipV="1">
              <a:off x="10710264" y="5151742"/>
              <a:ext cx="0" cy="259950"/>
            </a:xfrm>
            <a:prstGeom prst="straightConnector1">
              <a:avLst/>
            </a:prstGeom>
            <a:ln w="222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2041526" y="1886534"/>
            <a:ext cx="2857500" cy="662729"/>
            <a:chOff x="7648575" y="304020"/>
            <a:chExt cx="2857500" cy="662729"/>
          </a:xfrm>
        </p:grpSpPr>
        <p:grpSp>
          <p:nvGrpSpPr>
            <p:cNvPr id="5" name="Group 4"/>
            <p:cNvGrpSpPr/>
            <p:nvPr/>
          </p:nvGrpSpPr>
          <p:grpSpPr>
            <a:xfrm>
              <a:off x="7648575" y="304020"/>
              <a:ext cx="2857500" cy="662729"/>
              <a:chOff x="7648575" y="304020"/>
              <a:chExt cx="2857500" cy="662729"/>
            </a:xfrm>
          </p:grpSpPr>
          <p:sp>
            <p:nvSpPr>
              <p:cNvPr id="11" name="Rounded Rectangle 10"/>
              <p:cNvSpPr/>
              <p:nvPr/>
            </p:nvSpPr>
            <p:spPr>
              <a:xfrm>
                <a:off x="7648575" y="304020"/>
                <a:ext cx="2857500" cy="3518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Head of State</a:t>
                </a:r>
                <a:endParaRPr lang="en-US" sz="1200" strike="sngStrike"/>
              </a:p>
            </p:txBody>
          </p:sp>
          <p:cxnSp>
            <p:nvCxnSpPr>
              <p:cNvPr id="53" name="Straight Arrow Connector 52"/>
              <p:cNvCxnSpPr/>
              <p:nvPr/>
            </p:nvCxnSpPr>
            <p:spPr>
              <a:xfrm>
                <a:off x="9020798" y="655894"/>
                <a:ext cx="0" cy="310855"/>
              </a:xfrm>
              <a:prstGeom prst="straightConnector1">
                <a:avLst/>
              </a:prstGeom>
              <a:ln w="222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9110650" y="647478"/>
              <a:ext cx="985850" cy="276999"/>
            </a:xfrm>
            <a:prstGeom prst="rect">
              <a:avLst/>
            </a:prstGeom>
            <a:noFill/>
          </p:spPr>
          <p:txBody>
            <a:bodyPr wrap="square" rtlCol="0">
              <a:spAutoFit/>
            </a:bodyPr>
            <a:lstStyle/>
            <a:p>
              <a:r>
                <a:rPr lang="fr-FR" sz="1200" i="1"/>
                <a:t>Appoints</a:t>
              </a:r>
              <a:endParaRPr lang="en-US" sz="1200" i="1"/>
            </a:p>
          </p:txBody>
        </p:sp>
      </p:grpSp>
    </p:spTree>
    <p:extLst>
      <p:ext uri="{BB962C8B-B14F-4D97-AF65-F5344CB8AC3E}">
        <p14:creationId xmlns:p14="http://schemas.microsoft.com/office/powerpoint/2010/main" val="404134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9367557" y="1534425"/>
            <a:ext cx="2599789" cy="1576004"/>
          </a:xfrm>
        </p:spPr>
      </p:pic>
      <p:sp>
        <p:nvSpPr>
          <p:cNvPr id="25" name="Text Placeholder 24"/>
          <p:cNvSpPr>
            <a:spLocks noGrp="1"/>
          </p:cNvSpPr>
          <p:nvPr>
            <p:ph type="body" sz="quarter" idx="22"/>
          </p:nvPr>
        </p:nvSpPr>
        <p:spPr>
          <a:xfrm>
            <a:off x="3578105" y="3537062"/>
            <a:ext cx="2047651" cy="338554"/>
          </a:xfrm>
        </p:spPr>
        <p:txBody>
          <a:bodyPr/>
          <a:lstStyle/>
          <a:p>
            <a:r>
              <a:rPr lang="en-US"/>
              <a:t>Action</a:t>
            </a:r>
          </a:p>
        </p:txBody>
      </p:sp>
      <p:sp>
        <p:nvSpPr>
          <p:cNvPr id="26" name="Text Placeholder 25"/>
          <p:cNvSpPr>
            <a:spLocks noGrp="1"/>
          </p:cNvSpPr>
          <p:nvPr>
            <p:ph type="body" sz="quarter" idx="24"/>
          </p:nvPr>
        </p:nvSpPr>
        <p:spPr>
          <a:xfrm>
            <a:off x="3578105" y="4015632"/>
            <a:ext cx="2047651" cy="1006366"/>
          </a:xfrm>
        </p:spPr>
        <p:txBody>
          <a:bodyPr vert="horz" lIns="91440" tIns="45720" rIns="91440" bIns="45720" rtlCol="0">
            <a:spAutoFit/>
          </a:bodyPr>
          <a:lstStyle/>
          <a:p>
            <a:pPr>
              <a:lnSpc>
                <a:spcPct val="108000"/>
              </a:lnSpc>
            </a:pPr>
            <a:r>
              <a:rPr lang="en-US" kern="0" spc="0">
                <a:solidFill>
                  <a:srgbClr val="595959">
                    <a:lumMod val="50000"/>
                  </a:srgbClr>
                </a:solidFill>
                <a:sym typeface="Roboto"/>
              </a:rPr>
              <a:t>Drive a coordinated response across all sectors and at all levels (down to the community) to support the national malaria strategic plan</a:t>
            </a:r>
          </a:p>
        </p:txBody>
      </p:sp>
      <p:sp>
        <p:nvSpPr>
          <p:cNvPr id="27" name="Text Placeholder 26"/>
          <p:cNvSpPr>
            <a:spLocks noGrp="1"/>
          </p:cNvSpPr>
          <p:nvPr>
            <p:ph type="body" sz="quarter" idx="25"/>
          </p:nvPr>
        </p:nvSpPr>
        <p:spPr>
          <a:xfrm>
            <a:off x="529244" y="3251471"/>
            <a:ext cx="2047651" cy="624145"/>
          </a:xfrm>
        </p:spPr>
        <p:txBody>
          <a:bodyPr anchor="ctr"/>
          <a:lstStyle/>
          <a:p>
            <a:r>
              <a:rPr lang="en-US"/>
              <a:t>Advocacy &amp; </a:t>
            </a:r>
            <a:br>
              <a:rPr lang="en-US"/>
            </a:br>
            <a:r>
              <a:rPr lang="en-US"/>
              <a:t>political will</a:t>
            </a:r>
          </a:p>
        </p:txBody>
      </p:sp>
      <p:sp>
        <p:nvSpPr>
          <p:cNvPr id="28" name="Text Placeholder 27"/>
          <p:cNvSpPr>
            <a:spLocks noGrp="1"/>
          </p:cNvSpPr>
          <p:nvPr>
            <p:ph type="body" sz="quarter" idx="26"/>
          </p:nvPr>
        </p:nvSpPr>
        <p:spPr>
          <a:xfrm>
            <a:off x="529244" y="4015632"/>
            <a:ext cx="2047651" cy="1189172"/>
          </a:xfrm>
        </p:spPr>
        <p:txBody>
          <a:bodyPr/>
          <a:lstStyle/>
          <a:p>
            <a:r>
              <a:rPr lang="en-ZA" kern="0" spc="0">
                <a:solidFill>
                  <a:srgbClr val="595959">
                    <a:lumMod val="50000"/>
                  </a:srgbClr>
                </a:solidFill>
              </a:rPr>
              <a:t>Advocate for malaria to remain high on the national development agenda and strategic priorities across all sectors (i.e., public sector, private sector, community)</a:t>
            </a:r>
          </a:p>
        </p:txBody>
      </p:sp>
      <p:sp>
        <p:nvSpPr>
          <p:cNvPr id="29" name="Text Placeholder 28"/>
          <p:cNvSpPr>
            <a:spLocks noGrp="1"/>
          </p:cNvSpPr>
          <p:nvPr>
            <p:ph type="body" sz="quarter" idx="27"/>
          </p:nvPr>
        </p:nvSpPr>
        <p:spPr>
          <a:xfrm>
            <a:off x="6593713" y="3517376"/>
            <a:ext cx="2235962" cy="358240"/>
          </a:xfrm>
        </p:spPr>
        <p:txBody>
          <a:bodyPr/>
          <a:lstStyle/>
          <a:p>
            <a:r>
              <a:rPr lang="en-US"/>
              <a:t>Resource </a:t>
            </a:r>
            <a:r>
              <a:rPr lang="en-US" err="1"/>
              <a:t>mobilisation</a:t>
            </a:r>
            <a:endParaRPr lang="en-US"/>
          </a:p>
        </p:txBody>
      </p:sp>
      <p:sp>
        <p:nvSpPr>
          <p:cNvPr id="30" name="Text Placeholder 29"/>
          <p:cNvSpPr>
            <a:spLocks noGrp="1"/>
          </p:cNvSpPr>
          <p:nvPr>
            <p:ph type="body" sz="quarter" idx="28"/>
          </p:nvPr>
        </p:nvSpPr>
        <p:spPr>
          <a:xfrm>
            <a:off x="6593713" y="4015632"/>
            <a:ext cx="2047651" cy="1006366"/>
          </a:xfrm>
        </p:spPr>
        <p:txBody>
          <a:bodyPr vert="horz" lIns="91440" tIns="45720" rIns="91440" bIns="45720" rtlCol="0">
            <a:spAutoFit/>
          </a:bodyPr>
          <a:lstStyle/>
          <a:p>
            <a:pPr>
              <a:lnSpc>
                <a:spcPct val="108000"/>
              </a:lnSpc>
            </a:pPr>
            <a:r>
              <a:rPr lang="en-US" kern="0" spc="0" err="1">
                <a:solidFill>
                  <a:srgbClr val="000000"/>
                </a:solidFill>
                <a:ea typeface="Roboto"/>
                <a:cs typeface="Roboto"/>
                <a:sym typeface="Roboto"/>
              </a:rPr>
              <a:t>Mobilise</a:t>
            </a:r>
            <a:r>
              <a:rPr lang="en-US" kern="0" spc="0">
                <a:solidFill>
                  <a:srgbClr val="000000"/>
                </a:solidFill>
                <a:ea typeface="Roboto"/>
                <a:cs typeface="Roboto"/>
                <a:sym typeface="Roboto"/>
              </a:rPr>
              <a:t> resources (financial and in-kind) and capture cost-savings efficiencies to close the gaps in the national malaria strategic plan </a:t>
            </a:r>
          </a:p>
        </p:txBody>
      </p:sp>
      <p:sp>
        <p:nvSpPr>
          <p:cNvPr id="31" name="Text Placeholder 30"/>
          <p:cNvSpPr>
            <a:spLocks noGrp="1"/>
          </p:cNvSpPr>
          <p:nvPr>
            <p:ph type="body" sz="quarter" idx="29"/>
          </p:nvPr>
        </p:nvSpPr>
        <p:spPr>
          <a:xfrm>
            <a:off x="9662734" y="3537062"/>
            <a:ext cx="2047651" cy="338554"/>
          </a:xfrm>
        </p:spPr>
        <p:txBody>
          <a:bodyPr/>
          <a:lstStyle/>
          <a:p>
            <a:r>
              <a:rPr lang="en-US"/>
              <a:t>Accountability</a:t>
            </a:r>
          </a:p>
        </p:txBody>
      </p:sp>
      <p:sp>
        <p:nvSpPr>
          <p:cNvPr id="32" name="Text Placeholder 31"/>
          <p:cNvSpPr>
            <a:spLocks noGrp="1"/>
          </p:cNvSpPr>
          <p:nvPr>
            <p:ph type="body" sz="quarter" idx="30"/>
          </p:nvPr>
        </p:nvSpPr>
        <p:spPr>
          <a:xfrm>
            <a:off x="9662734" y="4015632"/>
            <a:ext cx="2047651" cy="1189172"/>
          </a:xfrm>
        </p:spPr>
        <p:txBody>
          <a:bodyPr vert="horz" lIns="91440" tIns="45720" rIns="91440" bIns="45720" rtlCol="0">
            <a:spAutoFit/>
          </a:bodyPr>
          <a:lstStyle/>
          <a:p>
            <a:pPr>
              <a:lnSpc>
                <a:spcPct val="108000"/>
              </a:lnSpc>
            </a:pPr>
            <a:r>
              <a:rPr lang="en-US" kern="0" spc="0">
                <a:solidFill>
                  <a:prstClr val="black"/>
                </a:solidFill>
                <a:ea typeface="Roboto"/>
                <a:cs typeface="Roboto"/>
                <a:sym typeface="Roboto"/>
              </a:rPr>
              <a:t>Meet regularly to review progress and ensure mutual accountability across sectors for fulfilling commitments and achieving the goals of the national malaria strategic plan</a:t>
            </a:r>
          </a:p>
        </p:txBody>
      </p:sp>
      <p:sp>
        <p:nvSpPr>
          <p:cNvPr id="18" name="Title 17"/>
          <p:cNvSpPr>
            <a:spLocks noGrp="1"/>
          </p:cNvSpPr>
          <p:nvPr>
            <p:ph type="title"/>
          </p:nvPr>
        </p:nvSpPr>
        <p:spPr>
          <a:xfrm>
            <a:off x="521966" y="536826"/>
            <a:ext cx="11235919" cy="757130"/>
          </a:xfrm>
        </p:spPr>
        <p:txBody>
          <a:bodyPr/>
          <a:lstStyle/>
          <a:p>
            <a:r>
              <a:rPr lang="en-US" sz="2400"/>
              <a:t>End Malaria Councils </a:t>
            </a:r>
            <a:r>
              <a:rPr lang="en-US" sz="2400" err="1"/>
              <a:t>mobilise</a:t>
            </a:r>
            <a:r>
              <a:rPr lang="en-US" sz="2400"/>
              <a:t> commitments for advocacy, action, resources, and accountability</a:t>
            </a:r>
          </a:p>
        </p:txBody>
      </p:sp>
      <p:sp>
        <p:nvSpPr>
          <p:cNvPr id="19" name="Text Placeholder 18"/>
          <p:cNvSpPr>
            <a:spLocks noGrp="1"/>
          </p:cNvSpPr>
          <p:nvPr>
            <p:ph type="body" sz="quarter" idx="15"/>
          </p:nvPr>
        </p:nvSpPr>
        <p:spPr>
          <a:xfrm>
            <a:off x="521967" y="269147"/>
            <a:ext cx="11235909" cy="246158"/>
          </a:xfrm>
        </p:spPr>
        <p:txBody>
          <a:bodyPr/>
          <a:lstStyle/>
          <a:p>
            <a:r>
              <a:rPr lang="en-US"/>
              <a:t>Activities</a:t>
            </a:r>
          </a:p>
        </p:txBody>
      </p:sp>
      <p:sp>
        <p:nvSpPr>
          <p:cNvPr id="37" name="Text Placeholder 27"/>
          <p:cNvSpPr>
            <a:spLocks noGrp="1"/>
          </p:cNvSpPr>
          <p:nvPr>
            <p:ph type="body" sz="quarter" idx="26"/>
          </p:nvPr>
        </p:nvSpPr>
        <p:spPr>
          <a:xfrm>
            <a:off x="426861" y="5408408"/>
            <a:ext cx="2252416" cy="624273"/>
          </a:xfrm>
        </p:spPr>
        <p:txBody>
          <a:bodyPr/>
          <a:lstStyle/>
          <a:p>
            <a:pPr algn="ctr"/>
            <a:r>
              <a:rPr lang="en-ZA" sz="800" i="1" kern="0" spc="0">
                <a:solidFill>
                  <a:srgbClr val="595959">
                    <a:lumMod val="50000"/>
                  </a:srgbClr>
                </a:solidFill>
              </a:rPr>
              <a:t>The Cabinet Secretary for Health and Kenya End Malaria Council committing to champion “Zero Malaria Starts with Me”</a:t>
            </a:r>
          </a:p>
        </p:txBody>
      </p:sp>
      <p:sp>
        <p:nvSpPr>
          <p:cNvPr id="38" name="Text Placeholder 27"/>
          <p:cNvSpPr>
            <a:spLocks noGrp="1"/>
          </p:cNvSpPr>
          <p:nvPr>
            <p:ph type="body" sz="quarter" idx="26"/>
          </p:nvPr>
        </p:nvSpPr>
        <p:spPr>
          <a:xfrm>
            <a:off x="3592291" y="5408408"/>
            <a:ext cx="2047651" cy="491288"/>
          </a:xfrm>
        </p:spPr>
        <p:txBody>
          <a:bodyPr/>
          <a:lstStyle/>
          <a:p>
            <a:pPr algn="ctr"/>
            <a:r>
              <a:rPr lang="en-ZA" sz="800" i="1" kern="0" spc="0">
                <a:solidFill>
                  <a:srgbClr val="595959">
                    <a:lumMod val="50000"/>
                  </a:srgbClr>
                </a:solidFill>
              </a:rPr>
              <a:t>Transportation of insecticides provided by First Quantum Minerals, a members of the Zambia End Malaria Council</a:t>
            </a:r>
          </a:p>
        </p:txBody>
      </p:sp>
      <p:sp>
        <p:nvSpPr>
          <p:cNvPr id="39" name="Picture Placeholder 38"/>
          <p:cNvSpPr>
            <a:spLocks noGrp="1"/>
          </p:cNvSpPr>
          <p:nvPr>
            <p:ph type="pic" sz="quarter" idx="20"/>
          </p:nvPr>
        </p:nvSpPr>
        <p:spPr>
          <a:xfrm>
            <a:off x="6341890" y="1534425"/>
            <a:ext cx="2599789" cy="1576004"/>
          </a:xfrm>
          <a:blipFill>
            <a:blip r:embed="rId3"/>
            <a:stretch>
              <a:fillRect/>
            </a:stretch>
          </a:blipFill>
        </p:spPr>
      </p:sp>
      <p:pic>
        <p:nvPicPr>
          <p:cNvPr id="2" name="Picture Placeholder 1"/>
          <p:cNvPicPr>
            <a:picLocks noGrp="1" noChangeAspect="1"/>
          </p:cNvPicPr>
          <p:nvPr>
            <p:ph type="pic" sz="quarter" idx="18"/>
          </p:nvPr>
        </p:nvPicPr>
        <p:blipFill>
          <a:blip r:embed="rId4" cstate="screen">
            <a:extLst>
              <a:ext uri="{28A0092B-C50C-407E-A947-70E740481C1C}">
                <a14:useLocalDpi xmlns:a14="http://schemas.microsoft.com/office/drawing/2010/main"/>
              </a:ext>
            </a:extLst>
          </a:blip>
          <a:srcRect/>
          <a:stretch>
            <a:fillRect/>
          </a:stretch>
        </p:blipFill>
        <p:spPr>
          <a:xfrm>
            <a:off x="290513" y="1535113"/>
            <a:ext cx="2600325" cy="1574800"/>
          </a:xfrm>
          <a:blipFill>
            <a:blip r:embed="rId5" cstate="screen">
              <a:extLst>
                <a:ext uri="{28A0092B-C50C-407E-A947-70E740481C1C}">
                  <a14:useLocalDpi xmlns:a14="http://schemas.microsoft.com/office/drawing/2010/main"/>
                </a:ext>
              </a:extLst>
            </a:blip>
            <a:stretch>
              <a:fillRect/>
            </a:stretch>
          </a:blipFill>
        </p:spPr>
      </p:pic>
      <p:sp>
        <p:nvSpPr>
          <p:cNvPr id="41" name="Text Placeholder 27"/>
          <p:cNvSpPr>
            <a:spLocks noGrp="1"/>
          </p:cNvSpPr>
          <p:nvPr>
            <p:ph type="body" sz="quarter" idx="26"/>
          </p:nvPr>
        </p:nvSpPr>
        <p:spPr>
          <a:xfrm>
            <a:off x="6593712" y="5408408"/>
            <a:ext cx="2047651" cy="491288"/>
          </a:xfrm>
        </p:spPr>
        <p:txBody>
          <a:bodyPr/>
          <a:lstStyle/>
          <a:p>
            <a:pPr algn="ctr"/>
            <a:r>
              <a:rPr lang="en-ZA" sz="800" i="1" kern="0" spc="0">
                <a:solidFill>
                  <a:srgbClr val="595959">
                    <a:lumMod val="50000"/>
                  </a:srgbClr>
                </a:solidFill>
              </a:rPr>
              <a:t>Private sector executives pledging financial and in-kind support for the Fundo da Malaria (Mozambique)</a:t>
            </a:r>
          </a:p>
        </p:txBody>
      </p:sp>
      <p:sp>
        <p:nvSpPr>
          <p:cNvPr id="42" name="Picture Placeholder 41"/>
          <p:cNvSpPr>
            <a:spLocks noGrp="1"/>
          </p:cNvSpPr>
          <p:nvPr>
            <p:ph type="pic" sz="quarter" idx="19"/>
          </p:nvPr>
        </p:nvSpPr>
        <p:spPr>
          <a:xfrm>
            <a:off x="3316223" y="1534425"/>
            <a:ext cx="2599789" cy="1576004"/>
          </a:xfrm>
          <a:blipFill>
            <a:blip r:embed="rId6" cstate="screen">
              <a:extLst>
                <a:ext uri="{28A0092B-C50C-407E-A947-70E740481C1C}">
                  <a14:useLocalDpi xmlns:a14="http://schemas.microsoft.com/office/drawing/2010/main"/>
                </a:ext>
              </a:extLst>
            </a:blip>
            <a:stretch>
              <a:fillRect/>
            </a:stretch>
          </a:blipFill>
        </p:spPr>
      </p:sp>
      <p:sp>
        <p:nvSpPr>
          <p:cNvPr id="43" name="Text Placeholder 27"/>
          <p:cNvSpPr>
            <a:spLocks noGrp="1"/>
          </p:cNvSpPr>
          <p:nvPr>
            <p:ph type="body" sz="quarter" idx="26"/>
          </p:nvPr>
        </p:nvSpPr>
        <p:spPr>
          <a:xfrm>
            <a:off x="9643625" y="5408408"/>
            <a:ext cx="2047651" cy="624273"/>
          </a:xfrm>
        </p:spPr>
        <p:txBody>
          <a:bodyPr/>
          <a:lstStyle/>
          <a:p>
            <a:pPr algn="ctr"/>
            <a:r>
              <a:rPr lang="en-ZA" sz="800" i="1" kern="0" spc="0">
                <a:solidFill>
                  <a:srgbClr val="595959">
                    <a:lumMod val="50000"/>
                  </a:srgbClr>
                </a:solidFill>
              </a:rPr>
              <a:t>The national malaria scorecard presented by Zambia’s National Malaria Elimination Centre during a meeting of the End Malaria Council</a:t>
            </a:r>
          </a:p>
        </p:txBody>
      </p:sp>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16223" y="1536261"/>
            <a:ext cx="2601221" cy="1573652"/>
          </a:xfrm>
          <a:prstGeom prst="rect">
            <a:avLst/>
          </a:prstGeom>
        </p:spPr>
      </p:pic>
      <p:pic>
        <p:nvPicPr>
          <p:cNvPr id="4" name="Picture 3"/>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41397" y="1534426"/>
            <a:ext cx="2600282" cy="1576420"/>
          </a:xfrm>
          <a:prstGeom prst="rect">
            <a:avLst/>
          </a:prstGeom>
        </p:spPr>
      </p:pic>
    </p:spTree>
    <p:extLst>
      <p:ext uri="{BB962C8B-B14F-4D97-AF65-F5344CB8AC3E}">
        <p14:creationId xmlns:p14="http://schemas.microsoft.com/office/powerpoint/2010/main" val="408955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966" y="536826"/>
            <a:ext cx="11235919" cy="757130"/>
          </a:xfrm>
        </p:spPr>
        <p:txBody>
          <a:bodyPr/>
          <a:lstStyle/>
          <a:p>
            <a:r>
              <a:rPr lang="en-GB" sz="2400"/>
              <a:t>End Malaria Councils mobilise commitments to remove bottlenecks limiting the implementation of the national malaria strategic plan</a:t>
            </a:r>
            <a:endParaRPr lang="en-US" sz="2400"/>
          </a:p>
        </p:txBody>
      </p:sp>
      <p:sp>
        <p:nvSpPr>
          <p:cNvPr id="4" name="Text Placeholder 3"/>
          <p:cNvSpPr>
            <a:spLocks noGrp="1"/>
          </p:cNvSpPr>
          <p:nvPr>
            <p:ph type="body" sz="quarter" idx="15"/>
          </p:nvPr>
        </p:nvSpPr>
        <p:spPr>
          <a:xfrm>
            <a:off x="521967" y="269147"/>
            <a:ext cx="11235909" cy="246158"/>
          </a:xfrm>
        </p:spPr>
        <p:txBody>
          <a:bodyPr/>
          <a:lstStyle/>
          <a:p>
            <a:r>
              <a:rPr lang="en-US"/>
              <a:t>How they work</a:t>
            </a:r>
          </a:p>
        </p:txBody>
      </p:sp>
      <p:sp>
        <p:nvSpPr>
          <p:cNvPr id="6" name="Rounded Rectangle 5"/>
          <p:cNvSpPr/>
          <p:nvPr/>
        </p:nvSpPr>
        <p:spPr>
          <a:xfrm>
            <a:off x="2560219" y="5824570"/>
            <a:ext cx="6589643" cy="536714"/>
          </a:xfrm>
          <a:prstGeom prst="roundRect">
            <a:avLst/>
          </a:prstGeom>
          <a:solidFill>
            <a:srgbClr val="FFFFFF">
              <a:lumMod val="95000"/>
            </a:srgb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ysClr val="windowText" lastClr="000000"/>
                </a:solidFill>
                <a:effectLst/>
                <a:uLnTx/>
                <a:uFillTx/>
                <a:latin typeface="Arial"/>
                <a:ea typeface="+mn-ea"/>
                <a:cs typeface="+mn-cs"/>
              </a:rPr>
              <a:t>The NMCP remains primarily responsible for implementing the national strategic plan</a:t>
            </a:r>
            <a:r>
              <a:rPr kumimoji="0" lang="en-GB" sz="1400" b="0" i="0" u="none" strike="noStrike" kern="0" cap="none" spc="0" normalizeH="0" noProof="0">
                <a:ln>
                  <a:noFill/>
                </a:ln>
                <a:solidFill>
                  <a:sysClr val="windowText" lastClr="000000"/>
                </a:solidFill>
                <a:effectLst/>
                <a:uLnTx/>
                <a:uFillTx/>
                <a:latin typeface="Arial"/>
                <a:ea typeface="+mn-ea"/>
                <a:cs typeface="+mn-cs"/>
              </a:rPr>
              <a:t> </a:t>
            </a:r>
            <a:r>
              <a:rPr kumimoji="0" lang="en-GB" sz="1400" b="0" i="0" u="none" strike="noStrike" kern="0" cap="none" spc="0" normalizeH="0" baseline="0" noProof="0">
                <a:ln>
                  <a:noFill/>
                </a:ln>
                <a:solidFill>
                  <a:sysClr val="windowText" lastClr="000000"/>
                </a:solidFill>
                <a:effectLst/>
                <a:uLnTx/>
                <a:uFillTx/>
                <a:latin typeface="Arial"/>
                <a:ea typeface="+mn-ea"/>
                <a:cs typeface="+mn-cs"/>
              </a:rPr>
              <a:t>with the support of commitments mobilised by the EMC</a:t>
            </a:r>
          </a:p>
        </p:txBody>
      </p:sp>
      <p:sp>
        <p:nvSpPr>
          <p:cNvPr id="7" name="Rectangle 6"/>
          <p:cNvSpPr/>
          <p:nvPr/>
        </p:nvSpPr>
        <p:spPr>
          <a:xfrm>
            <a:off x="874360" y="2749169"/>
            <a:ext cx="2618411" cy="532285"/>
          </a:xfrm>
          <a:prstGeom prst="rect">
            <a:avLst/>
          </a:prstGeom>
          <a:solidFill>
            <a:srgbClr val="D8602C">
              <a:lumMod val="20000"/>
              <a:lumOff val="80000"/>
            </a:srgb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a:ea typeface="+mn-ea"/>
                <a:cs typeface="+mn-cs"/>
              </a:rPr>
              <a:t>Operational gaps and bottlenecks</a:t>
            </a:r>
          </a:p>
        </p:txBody>
      </p:sp>
      <p:sp>
        <p:nvSpPr>
          <p:cNvPr id="8" name="Rectangle 7"/>
          <p:cNvSpPr/>
          <p:nvPr/>
        </p:nvSpPr>
        <p:spPr>
          <a:xfrm>
            <a:off x="874360" y="3376804"/>
            <a:ext cx="2618411" cy="532285"/>
          </a:xfrm>
          <a:prstGeom prst="rect">
            <a:avLst/>
          </a:prstGeom>
          <a:solidFill>
            <a:srgbClr val="D8602C">
              <a:lumMod val="20000"/>
              <a:lumOff val="80000"/>
            </a:srgb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a:ea typeface="+mn-ea"/>
                <a:cs typeface="+mn-cs"/>
              </a:rPr>
              <a:t>Recommended actions for other sectors to take</a:t>
            </a:r>
          </a:p>
        </p:txBody>
      </p:sp>
      <p:sp>
        <p:nvSpPr>
          <p:cNvPr id="9" name="Rectangle 8"/>
          <p:cNvSpPr/>
          <p:nvPr/>
        </p:nvSpPr>
        <p:spPr>
          <a:xfrm>
            <a:off x="874360" y="4004439"/>
            <a:ext cx="2618411" cy="532285"/>
          </a:xfrm>
          <a:prstGeom prst="rect">
            <a:avLst/>
          </a:prstGeom>
          <a:solidFill>
            <a:srgbClr val="D8602C">
              <a:lumMod val="20000"/>
              <a:lumOff val="80000"/>
            </a:srgb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a:ea typeface="+mn-ea"/>
                <a:cs typeface="+mn-cs"/>
              </a:rPr>
              <a:t>Recommended policy changes</a:t>
            </a:r>
          </a:p>
        </p:txBody>
      </p:sp>
      <p:sp>
        <p:nvSpPr>
          <p:cNvPr id="10" name="Rectangle 9"/>
          <p:cNvSpPr/>
          <p:nvPr/>
        </p:nvSpPr>
        <p:spPr>
          <a:xfrm>
            <a:off x="874360" y="4632074"/>
            <a:ext cx="2618411" cy="532285"/>
          </a:xfrm>
          <a:prstGeom prst="rect">
            <a:avLst/>
          </a:prstGeom>
          <a:solidFill>
            <a:srgbClr val="D8602C">
              <a:lumMod val="20000"/>
              <a:lumOff val="80000"/>
            </a:srgb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a:ea typeface="+mn-ea"/>
                <a:cs typeface="+mn-cs"/>
              </a:rPr>
              <a:t>Itemised budget gaps</a:t>
            </a:r>
          </a:p>
        </p:txBody>
      </p:sp>
      <p:sp>
        <p:nvSpPr>
          <p:cNvPr id="11" name="TextBox 10"/>
          <p:cNvSpPr txBox="1"/>
          <p:nvPr/>
        </p:nvSpPr>
        <p:spPr>
          <a:xfrm>
            <a:off x="993378" y="2291143"/>
            <a:ext cx="2380374" cy="430887"/>
          </a:xfrm>
          <a:prstGeom prst="rect">
            <a:avLst/>
          </a:prstGeom>
        </p:spPr>
        <p:txBody>
          <a:bodyPr vert="horz"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6F0710"/>
                </a:solidFill>
                <a:effectLst/>
                <a:uLnTx/>
                <a:uFillTx/>
              </a:rPr>
              <a:t>NMCP escalates challenges to the EMC</a:t>
            </a:r>
          </a:p>
        </p:txBody>
      </p:sp>
      <p:sp>
        <p:nvSpPr>
          <p:cNvPr id="12" name="TextBox 11"/>
          <p:cNvSpPr txBox="1"/>
          <p:nvPr/>
        </p:nvSpPr>
        <p:spPr>
          <a:xfrm>
            <a:off x="8573870" y="2018903"/>
            <a:ext cx="2445174" cy="646331"/>
          </a:xfrm>
          <a:prstGeom prst="rect">
            <a:avLst/>
          </a:prstGeom>
        </p:spPr>
        <p:txBody>
          <a:bodyPr vert="horz" wrap="square" lIns="0" tIns="0" rIns="0" bIns="0" rtlCol="0">
            <a:spAutoFit/>
          </a:bodyPr>
          <a:lstStyle>
            <a:defPPr>
              <a:defRPr lang="en-US"/>
            </a:defPPr>
            <a:lvl1pPr algn="ctr">
              <a:defRPr sz="1400" b="1"/>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8C942D">
                    <a:lumMod val="75000"/>
                  </a:srgbClr>
                </a:solidFill>
                <a:effectLst/>
                <a:uLnTx/>
                <a:uFillTx/>
              </a:rPr>
              <a:t>EMC members engage their sectors to </a:t>
            </a:r>
            <a:r>
              <a:rPr kumimoji="0" lang="en-US" sz="1400" b="1" i="0" u="none" strike="noStrike" kern="0" cap="none" spc="0" normalizeH="0" baseline="0" noProof="0" err="1">
                <a:ln>
                  <a:noFill/>
                </a:ln>
                <a:solidFill>
                  <a:srgbClr val="8C942D">
                    <a:lumMod val="75000"/>
                  </a:srgbClr>
                </a:solidFill>
                <a:effectLst/>
                <a:uLnTx/>
                <a:uFillTx/>
              </a:rPr>
              <a:t>mobilise</a:t>
            </a:r>
            <a:r>
              <a:rPr kumimoji="0" lang="en-US" sz="1400" b="1" i="0" u="none" strike="noStrike" kern="0" cap="none" spc="0" normalizeH="0" baseline="0" noProof="0">
                <a:ln>
                  <a:noFill/>
                </a:ln>
                <a:solidFill>
                  <a:srgbClr val="8C942D">
                    <a:lumMod val="75000"/>
                  </a:srgbClr>
                </a:solidFill>
                <a:effectLst/>
                <a:uLnTx/>
                <a:uFillTx/>
              </a:rPr>
              <a:t> commitments</a:t>
            </a:r>
          </a:p>
        </p:txBody>
      </p:sp>
      <p:grpSp>
        <p:nvGrpSpPr>
          <p:cNvPr id="13" name="Group 12"/>
          <p:cNvGrpSpPr/>
          <p:nvPr/>
        </p:nvGrpSpPr>
        <p:grpSpPr>
          <a:xfrm>
            <a:off x="3657533" y="2749169"/>
            <a:ext cx="815691" cy="2415190"/>
            <a:chOff x="3657533" y="3054784"/>
            <a:chExt cx="815691" cy="2415190"/>
          </a:xfrm>
        </p:grpSpPr>
        <p:cxnSp>
          <p:nvCxnSpPr>
            <p:cNvPr id="14" name="Straight Connector 13"/>
            <p:cNvCxnSpPr/>
            <p:nvPr/>
          </p:nvCxnSpPr>
          <p:spPr>
            <a:xfrm>
              <a:off x="3657533" y="3054784"/>
              <a:ext cx="0" cy="2415190"/>
            </a:xfrm>
            <a:prstGeom prst="line">
              <a:avLst/>
            </a:prstGeom>
            <a:noFill/>
            <a:ln w="19050" cap="flat" cmpd="sng" algn="ctr">
              <a:solidFill>
                <a:srgbClr val="6F0710"/>
              </a:solidFill>
              <a:prstDash val="solid"/>
              <a:miter lim="800000"/>
            </a:ln>
            <a:effectLst/>
          </p:spPr>
        </p:cxnSp>
        <p:cxnSp>
          <p:nvCxnSpPr>
            <p:cNvPr id="15" name="Straight Connector 14"/>
            <p:cNvCxnSpPr/>
            <p:nvPr/>
          </p:nvCxnSpPr>
          <p:spPr>
            <a:xfrm>
              <a:off x="3668233" y="4842339"/>
              <a:ext cx="804991" cy="2081"/>
            </a:xfrm>
            <a:prstGeom prst="line">
              <a:avLst/>
            </a:prstGeom>
            <a:noFill/>
            <a:ln w="19050" cap="flat" cmpd="sng" algn="ctr">
              <a:solidFill>
                <a:srgbClr val="6F0710"/>
              </a:solidFill>
              <a:prstDash val="solid"/>
              <a:miter lim="800000"/>
            </a:ln>
            <a:effectLst/>
          </p:spPr>
        </p:cxnSp>
      </p:grpSp>
      <p:sp>
        <p:nvSpPr>
          <p:cNvPr id="16" name="Rounded Rectangle 15"/>
          <p:cNvSpPr/>
          <p:nvPr/>
        </p:nvSpPr>
        <p:spPr>
          <a:xfrm>
            <a:off x="5343171" y="4472926"/>
            <a:ext cx="969935" cy="969935"/>
          </a:xfrm>
          <a:prstGeom prst="roundRect">
            <a:avLst/>
          </a:prstGeom>
          <a:solidFill>
            <a:srgbClr val="6F0710"/>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D-DIN Exp"/>
                <a:ea typeface="+mn-ea"/>
                <a:cs typeface="+mn-cs"/>
              </a:rPr>
              <a:t>NMCP</a:t>
            </a:r>
          </a:p>
        </p:txBody>
      </p:sp>
      <p:sp>
        <p:nvSpPr>
          <p:cNvPr id="17" name="Rounded Rectangle 16"/>
          <p:cNvSpPr/>
          <p:nvPr/>
        </p:nvSpPr>
        <p:spPr>
          <a:xfrm>
            <a:off x="6848081" y="2434793"/>
            <a:ext cx="969935" cy="969935"/>
          </a:xfrm>
          <a:prstGeom prst="roundRect">
            <a:avLst/>
          </a:prstGeom>
          <a:solidFill>
            <a:srgbClr val="8C942D"/>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D-DIN Exp"/>
                <a:ea typeface="+mn-ea"/>
                <a:cs typeface="+mn-cs"/>
              </a:rPr>
              <a:t>Sectors</a:t>
            </a:r>
          </a:p>
        </p:txBody>
      </p:sp>
      <p:sp>
        <p:nvSpPr>
          <p:cNvPr id="18" name="Bent Arrow 17"/>
          <p:cNvSpPr/>
          <p:nvPr/>
        </p:nvSpPr>
        <p:spPr>
          <a:xfrm rot="10800000">
            <a:off x="6238562" y="3376804"/>
            <a:ext cx="1219038" cy="1929458"/>
          </a:xfrm>
          <a:prstGeom prst="bentArrow">
            <a:avLst/>
          </a:prstGeom>
          <a:solidFill>
            <a:srgbClr val="8C942D"/>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00" b="1" i="0" u="none" strike="noStrike" kern="0" cap="none" spc="0" normalizeH="0" baseline="0" noProof="0">
              <a:ln>
                <a:noFill/>
              </a:ln>
              <a:solidFill>
                <a:prstClr val="black"/>
              </a:solidFill>
              <a:effectLst/>
              <a:uLnTx/>
              <a:uFillTx/>
              <a:latin typeface="D-DIN Exp"/>
              <a:ea typeface="+mn-ea"/>
              <a:cs typeface="+mn-cs"/>
            </a:endParaRPr>
          </a:p>
        </p:txBody>
      </p:sp>
      <p:sp>
        <p:nvSpPr>
          <p:cNvPr id="19" name="Rounded Rectangle 18"/>
          <p:cNvSpPr/>
          <p:nvPr/>
        </p:nvSpPr>
        <p:spPr>
          <a:xfrm>
            <a:off x="3838261" y="2434793"/>
            <a:ext cx="969935" cy="969935"/>
          </a:xfrm>
          <a:prstGeom prst="roundRect">
            <a:avLst/>
          </a:prstGeom>
          <a:solidFill>
            <a:srgbClr val="FDC228"/>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D-DIN Exp"/>
                <a:ea typeface="+mn-ea"/>
                <a:cs typeface="+mn-cs"/>
              </a:rPr>
              <a:t>EMC</a:t>
            </a:r>
          </a:p>
        </p:txBody>
      </p:sp>
      <p:sp>
        <p:nvSpPr>
          <p:cNvPr id="20" name="Right Arrow 19"/>
          <p:cNvSpPr/>
          <p:nvPr/>
        </p:nvSpPr>
        <p:spPr>
          <a:xfrm>
            <a:off x="4787609" y="2599482"/>
            <a:ext cx="2134864" cy="627635"/>
          </a:xfrm>
          <a:prstGeom prst="rightArrow">
            <a:avLst/>
          </a:prstGeom>
          <a:solidFill>
            <a:srgbClr val="FDC228"/>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00" b="1" i="0" u="none" strike="noStrike" kern="0" cap="none" spc="0" normalizeH="0" baseline="0" noProof="0">
              <a:ln>
                <a:noFill/>
              </a:ln>
              <a:solidFill>
                <a:prstClr val="black"/>
              </a:solidFill>
              <a:effectLst/>
              <a:uLnTx/>
              <a:uFillTx/>
              <a:latin typeface="D-DIN Exp"/>
              <a:ea typeface="+mn-ea"/>
              <a:cs typeface="+mn-cs"/>
            </a:endParaRPr>
          </a:p>
        </p:txBody>
      </p:sp>
      <p:sp>
        <p:nvSpPr>
          <p:cNvPr id="21" name="Rectangle 20"/>
          <p:cNvSpPr/>
          <p:nvPr/>
        </p:nvSpPr>
        <p:spPr>
          <a:xfrm>
            <a:off x="8474161" y="2749169"/>
            <a:ext cx="2644595" cy="532285"/>
          </a:xfrm>
          <a:prstGeom prst="rect">
            <a:avLst/>
          </a:prstGeom>
          <a:solidFill>
            <a:srgbClr val="8C942D">
              <a:lumMod val="20000"/>
              <a:lumOff val="80000"/>
            </a:srgb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a:ea typeface="+mn-ea"/>
                <a:cs typeface="+mn-cs"/>
              </a:rPr>
              <a:t>Advocacy</a:t>
            </a:r>
          </a:p>
        </p:txBody>
      </p:sp>
      <p:sp>
        <p:nvSpPr>
          <p:cNvPr id="22" name="Rectangle 21"/>
          <p:cNvSpPr/>
          <p:nvPr/>
        </p:nvSpPr>
        <p:spPr>
          <a:xfrm>
            <a:off x="8474161" y="3376804"/>
            <a:ext cx="2644595" cy="532285"/>
          </a:xfrm>
          <a:prstGeom prst="rect">
            <a:avLst/>
          </a:prstGeom>
          <a:solidFill>
            <a:srgbClr val="8C942D">
              <a:lumMod val="20000"/>
              <a:lumOff val="80000"/>
            </a:srgb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a:ea typeface="+mn-ea"/>
                <a:cs typeface="+mn-cs"/>
              </a:rPr>
              <a:t>Action</a:t>
            </a:r>
          </a:p>
        </p:txBody>
      </p:sp>
      <p:sp>
        <p:nvSpPr>
          <p:cNvPr id="23" name="Rectangle 22"/>
          <p:cNvSpPr/>
          <p:nvPr/>
        </p:nvSpPr>
        <p:spPr>
          <a:xfrm>
            <a:off x="8474161" y="4004439"/>
            <a:ext cx="2644595" cy="532285"/>
          </a:xfrm>
          <a:prstGeom prst="rect">
            <a:avLst/>
          </a:prstGeom>
          <a:solidFill>
            <a:srgbClr val="8C942D">
              <a:lumMod val="20000"/>
              <a:lumOff val="80000"/>
            </a:srgb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a:ea typeface="+mn-ea"/>
                <a:cs typeface="+mn-cs"/>
              </a:rPr>
              <a:t>Resources</a:t>
            </a:r>
          </a:p>
        </p:txBody>
      </p:sp>
      <p:sp>
        <p:nvSpPr>
          <p:cNvPr id="24" name="Rectangle 23"/>
          <p:cNvSpPr/>
          <p:nvPr/>
        </p:nvSpPr>
        <p:spPr>
          <a:xfrm>
            <a:off x="8474161" y="4632074"/>
            <a:ext cx="2644595" cy="532285"/>
          </a:xfrm>
          <a:prstGeom prst="rect">
            <a:avLst/>
          </a:prstGeom>
          <a:solidFill>
            <a:srgbClr val="8C942D">
              <a:lumMod val="20000"/>
              <a:lumOff val="80000"/>
            </a:srgbClr>
          </a:solidFill>
          <a:ln w="952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a:ea typeface="+mn-ea"/>
                <a:cs typeface="+mn-cs"/>
              </a:rPr>
              <a:t>Accountability</a:t>
            </a:r>
          </a:p>
        </p:txBody>
      </p:sp>
      <p:grpSp>
        <p:nvGrpSpPr>
          <p:cNvPr id="25" name="Group 24"/>
          <p:cNvGrpSpPr/>
          <p:nvPr/>
        </p:nvGrpSpPr>
        <p:grpSpPr>
          <a:xfrm flipH="1">
            <a:off x="7457600" y="2749169"/>
            <a:ext cx="836513" cy="2415190"/>
            <a:chOff x="3657533" y="3054784"/>
            <a:chExt cx="815691" cy="2415190"/>
          </a:xfrm>
        </p:grpSpPr>
        <p:cxnSp>
          <p:nvCxnSpPr>
            <p:cNvPr id="26" name="Straight Connector 25"/>
            <p:cNvCxnSpPr/>
            <p:nvPr/>
          </p:nvCxnSpPr>
          <p:spPr>
            <a:xfrm>
              <a:off x="3657533" y="3054784"/>
              <a:ext cx="0" cy="2415190"/>
            </a:xfrm>
            <a:prstGeom prst="line">
              <a:avLst/>
            </a:prstGeom>
            <a:noFill/>
            <a:ln w="19050" cap="flat" cmpd="sng" algn="ctr">
              <a:solidFill>
                <a:srgbClr val="8C942D"/>
              </a:solidFill>
              <a:prstDash val="solid"/>
              <a:miter lim="800000"/>
            </a:ln>
            <a:effectLst/>
          </p:spPr>
        </p:cxnSp>
        <p:cxnSp>
          <p:nvCxnSpPr>
            <p:cNvPr id="27" name="Straight Connector 26"/>
            <p:cNvCxnSpPr/>
            <p:nvPr/>
          </p:nvCxnSpPr>
          <p:spPr>
            <a:xfrm>
              <a:off x="3668233" y="4842339"/>
              <a:ext cx="804991" cy="2081"/>
            </a:xfrm>
            <a:prstGeom prst="line">
              <a:avLst/>
            </a:prstGeom>
            <a:noFill/>
            <a:ln w="19050" cap="flat" cmpd="sng" algn="ctr">
              <a:solidFill>
                <a:srgbClr val="8C942D"/>
              </a:solidFill>
              <a:prstDash val="solid"/>
              <a:miter lim="800000"/>
            </a:ln>
            <a:effectLst/>
          </p:spPr>
        </p:cxnSp>
      </p:grpSp>
      <p:sp>
        <p:nvSpPr>
          <p:cNvPr id="28" name="TextBox 27"/>
          <p:cNvSpPr txBox="1"/>
          <p:nvPr/>
        </p:nvSpPr>
        <p:spPr>
          <a:xfrm>
            <a:off x="5001957" y="1838454"/>
            <a:ext cx="1402086" cy="646331"/>
          </a:xfrm>
          <a:prstGeom prst="rect">
            <a:avLst/>
          </a:prstGeom>
        </p:spPr>
        <p:txBody>
          <a:bodyPr vert="horz" wrap="square" lIns="0" tIns="0" rIns="0" bIns="0" rtlCol="0">
            <a:spAutoFit/>
          </a:bodyPr>
          <a:lstStyle>
            <a:defPPr>
              <a:defRPr lang="en-US"/>
            </a:defPPr>
            <a:lvl1pPr algn="ctr">
              <a:defRPr sz="1400" b="1"/>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DC228">
                    <a:lumMod val="75000"/>
                  </a:srgbClr>
                </a:solidFill>
                <a:effectLst/>
                <a:uLnTx/>
                <a:uFillTx/>
              </a:rPr>
              <a:t>EMC members engage their sectors</a:t>
            </a:r>
          </a:p>
        </p:txBody>
      </p:sp>
      <p:sp>
        <p:nvSpPr>
          <p:cNvPr id="29" name="Bent Arrow 28"/>
          <p:cNvSpPr/>
          <p:nvPr/>
        </p:nvSpPr>
        <p:spPr>
          <a:xfrm rot="16200000">
            <a:off x="3771425" y="3592611"/>
            <a:ext cx="1808800" cy="1334696"/>
          </a:xfrm>
          <a:prstGeom prst="bentArrow">
            <a:avLst/>
          </a:prstGeom>
          <a:solidFill>
            <a:srgbClr val="6F0710"/>
          </a:solidFill>
          <a:ln w="952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400" b="1" i="0" u="none" strike="noStrike" kern="0" cap="none" spc="0" normalizeH="0" baseline="0" noProof="0">
              <a:ln>
                <a:noFill/>
              </a:ln>
              <a:solidFill>
                <a:srgbClr val="FFFFFF"/>
              </a:solidFill>
              <a:effectLst/>
              <a:uLnTx/>
              <a:uFillTx/>
              <a:latin typeface="D-DIN Exp"/>
              <a:ea typeface="+mn-ea"/>
              <a:cs typeface="+mn-cs"/>
            </a:endParaRPr>
          </a:p>
        </p:txBody>
      </p:sp>
    </p:spTree>
    <p:extLst>
      <p:ext uri="{BB962C8B-B14F-4D97-AF65-F5344CB8AC3E}">
        <p14:creationId xmlns:p14="http://schemas.microsoft.com/office/powerpoint/2010/main" val="17180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up)">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par>
                          <p:cTn id="80" fill="hold">
                            <p:stCondLst>
                              <p:cond delay="2000"/>
                            </p:stCondLst>
                            <p:childTnLst>
                              <p:par>
                                <p:cTn id="81" presetID="10"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par>
                          <p:cTn id="84" fill="hold">
                            <p:stCondLst>
                              <p:cond delay="2500"/>
                            </p:stCondLst>
                            <p:childTnLst>
                              <p:par>
                                <p:cTn id="85" presetID="10"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fade">
                                      <p:cBhvr>
                                        <p:cTn id="9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966" y="536826"/>
            <a:ext cx="11235919" cy="1089529"/>
          </a:xfrm>
        </p:spPr>
        <p:txBody>
          <a:bodyPr/>
          <a:lstStyle/>
          <a:p>
            <a:r>
              <a:rPr lang="en-US" sz="3600">
                <a:latin typeface="Arial"/>
                <a:cs typeface="Arial"/>
              </a:rPr>
              <a:t>End Malaria Councils have successfully </a:t>
            </a:r>
            <a:r>
              <a:rPr lang="en-US" sz="3600" err="1">
                <a:latin typeface="Arial"/>
                <a:cs typeface="Arial"/>
              </a:rPr>
              <a:t>mobilised</a:t>
            </a:r>
            <a:r>
              <a:rPr lang="en-US" sz="3600">
                <a:latin typeface="Arial"/>
                <a:cs typeface="Arial"/>
              </a:rPr>
              <a:t> commitments from across sectors</a:t>
            </a:r>
          </a:p>
        </p:txBody>
      </p:sp>
      <p:sp>
        <p:nvSpPr>
          <p:cNvPr id="4" name="Text Placeholder 3"/>
          <p:cNvSpPr>
            <a:spLocks noGrp="1"/>
          </p:cNvSpPr>
          <p:nvPr>
            <p:ph type="body" sz="quarter" idx="15"/>
          </p:nvPr>
        </p:nvSpPr>
        <p:spPr>
          <a:xfrm>
            <a:off x="521967" y="262960"/>
            <a:ext cx="11235909" cy="258532"/>
          </a:xfrm>
        </p:spPr>
        <p:txBody>
          <a:bodyPr/>
          <a:lstStyle/>
          <a:p>
            <a:r>
              <a:rPr lang="en-US"/>
              <a:t>Example Commitments</a:t>
            </a:r>
          </a:p>
        </p:txBody>
      </p:sp>
      <p:grpSp>
        <p:nvGrpSpPr>
          <p:cNvPr id="6" name="Group 5"/>
          <p:cNvGrpSpPr/>
          <p:nvPr/>
        </p:nvGrpSpPr>
        <p:grpSpPr>
          <a:xfrm>
            <a:off x="531658" y="1917441"/>
            <a:ext cx="11226218" cy="4632782"/>
            <a:chOff x="764572" y="1917441"/>
            <a:chExt cx="11226218" cy="4632782"/>
          </a:xfrm>
        </p:grpSpPr>
        <p:grpSp>
          <p:nvGrpSpPr>
            <p:cNvPr id="7" name="Group 6"/>
            <p:cNvGrpSpPr/>
            <p:nvPr/>
          </p:nvGrpSpPr>
          <p:grpSpPr>
            <a:xfrm>
              <a:off x="764572" y="1917441"/>
              <a:ext cx="1943824" cy="4632782"/>
              <a:chOff x="952500" y="1596925"/>
              <a:chExt cx="1943824" cy="4632782"/>
            </a:xfrm>
          </p:grpSpPr>
          <p:pic>
            <p:nvPicPr>
              <p:cNvPr id="24" name="Picture 2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78785" y="1596925"/>
                <a:ext cx="1691253" cy="1691253"/>
              </a:xfrm>
              <a:prstGeom prst="ellipse">
                <a:avLst/>
              </a:prstGeom>
            </p:spPr>
          </p:pic>
          <p:sp>
            <p:nvSpPr>
              <p:cNvPr id="25" name="TextBox 24"/>
              <p:cNvSpPr txBox="1"/>
              <p:nvPr/>
            </p:nvSpPr>
            <p:spPr>
              <a:xfrm>
                <a:off x="952500" y="3450685"/>
                <a:ext cx="1943824" cy="276999"/>
              </a:xfrm>
              <a:prstGeom prst="rect">
                <a:avLst/>
              </a:prstGeom>
              <a:noFill/>
            </p:spPr>
            <p:txBody>
              <a:bodyPr wrap="square" rtlCol="0">
                <a:spAutoFit/>
              </a:bodyPr>
              <a:lstStyle/>
              <a:p>
                <a:pPr algn="ctr"/>
                <a:r>
                  <a:rPr lang="en-US" sz="1200" spc="300">
                    <a:solidFill>
                      <a:schemeClr val="accent1"/>
                    </a:solidFill>
                    <a:latin typeface="+mj-lt"/>
                  </a:rPr>
                  <a:t>Eswatini</a:t>
                </a:r>
              </a:p>
            </p:txBody>
          </p:sp>
          <p:sp>
            <p:nvSpPr>
              <p:cNvPr id="26" name="TextBox 25"/>
              <p:cNvSpPr txBox="1"/>
              <p:nvPr/>
            </p:nvSpPr>
            <p:spPr>
              <a:xfrm>
                <a:off x="963489" y="3829050"/>
                <a:ext cx="1932835" cy="2400657"/>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00">
                    <a:latin typeface="+mj-lt"/>
                  </a:rPr>
                  <a:t>Procured </a:t>
                </a:r>
                <a:r>
                  <a:rPr lang="en-US" sz="1000" err="1">
                    <a:latin typeface="+mj-lt"/>
                  </a:rPr>
                  <a:t>antimalarials</a:t>
                </a:r>
                <a:r>
                  <a:rPr lang="en-US" sz="1000">
                    <a:latin typeface="+mj-lt"/>
                  </a:rPr>
                  <a:t> following a nationwide </a:t>
                </a:r>
                <a:r>
                  <a:rPr lang="en-US" sz="1000" err="1">
                    <a:latin typeface="+mj-lt"/>
                  </a:rPr>
                  <a:t>stockout</a:t>
                </a:r>
                <a:r>
                  <a:rPr lang="en-US" sz="1000">
                    <a:latin typeface="+mj-lt"/>
                  </a:rPr>
                  <a:t> to avoid disruptions to case management</a:t>
                </a:r>
              </a:p>
              <a:p>
                <a:pPr marL="171450" indent="-171450">
                  <a:spcAft>
                    <a:spcPts val="600"/>
                  </a:spcAft>
                  <a:buFont typeface="Arial" panose="020B0604020202020204" pitchFamily="34" charset="0"/>
                  <a:buChar char="•"/>
                </a:pPr>
                <a:r>
                  <a:rPr lang="en-US" sz="1000">
                    <a:latin typeface="+mj-lt"/>
                  </a:rPr>
                  <a:t>Funded salaries for Indoor Residual Spray operators during the 2020/21 campaign</a:t>
                </a:r>
              </a:p>
              <a:p>
                <a:pPr marL="171450" indent="-171450">
                  <a:spcAft>
                    <a:spcPts val="600"/>
                  </a:spcAft>
                  <a:buFont typeface="Arial" panose="020B0604020202020204" pitchFamily="34" charset="0"/>
                  <a:buChar char="•"/>
                </a:pPr>
                <a:r>
                  <a:rPr lang="en-US" sz="1000" err="1">
                    <a:latin typeface="+mj-lt"/>
                  </a:rPr>
                  <a:t>Organised</a:t>
                </a:r>
                <a:r>
                  <a:rPr lang="en-US" sz="1000">
                    <a:latin typeface="+mj-lt"/>
                  </a:rPr>
                  <a:t> a national Youth Celebration featuring Yvonne Chaka </a:t>
                </a:r>
                <a:r>
                  <a:rPr lang="en-US" sz="1000" err="1">
                    <a:latin typeface="+mj-lt"/>
                  </a:rPr>
                  <a:t>Chaka</a:t>
                </a:r>
                <a:r>
                  <a:rPr lang="en-US" sz="1000">
                    <a:latin typeface="+mj-lt"/>
                  </a:rPr>
                  <a:t> and a private sector Indaba to raise the visibility of malaria</a:t>
                </a:r>
              </a:p>
            </p:txBody>
          </p:sp>
        </p:grpSp>
        <p:grpSp>
          <p:nvGrpSpPr>
            <p:cNvPr id="8" name="Group 7"/>
            <p:cNvGrpSpPr/>
            <p:nvPr/>
          </p:nvGrpSpPr>
          <p:grpSpPr>
            <a:xfrm>
              <a:off x="3078433" y="1917585"/>
              <a:ext cx="1943824" cy="4632638"/>
              <a:chOff x="3192963" y="1597069"/>
              <a:chExt cx="1943824" cy="4632638"/>
            </a:xfrm>
          </p:grpSpPr>
          <p:sp>
            <p:nvSpPr>
              <p:cNvPr id="21" name="TextBox 20"/>
              <p:cNvSpPr txBox="1"/>
              <p:nvPr/>
            </p:nvSpPr>
            <p:spPr>
              <a:xfrm>
                <a:off x="3192963" y="3450684"/>
                <a:ext cx="1943824" cy="276999"/>
              </a:xfrm>
              <a:prstGeom prst="rect">
                <a:avLst/>
              </a:prstGeom>
              <a:noFill/>
            </p:spPr>
            <p:txBody>
              <a:bodyPr wrap="square" rtlCol="0">
                <a:spAutoFit/>
              </a:bodyPr>
              <a:lstStyle/>
              <a:p>
                <a:pPr algn="ctr"/>
                <a:r>
                  <a:rPr lang="en-US" sz="1200" spc="300">
                    <a:solidFill>
                      <a:schemeClr val="accent1"/>
                    </a:solidFill>
                    <a:latin typeface="+mj-lt"/>
                  </a:rPr>
                  <a:t>Zambia</a:t>
                </a:r>
              </a:p>
            </p:txBody>
          </p:sp>
          <p:sp>
            <p:nvSpPr>
              <p:cNvPr id="22" name="TextBox 21"/>
              <p:cNvSpPr txBox="1"/>
              <p:nvPr/>
            </p:nvSpPr>
            <p:spPr>
              <a:xfrm>
                <a:off x="3203952" y="3829050"/>
                <a:ext cx="1932835" cy="2400657"/>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000" err="1">
                    <a:latin typeface="+mj-lt"/>
                  </a:rPr>
                  <a:t>Mobilised</a:t>
                </a:r>
                <a:r>
                  <a:rPr lang="en-US" sz="1000">
                    <a:latin typeface="+mj-lt"/>
                  </a:rPr>
                  <a:t> $500,000 USD from the private sector to fund mass drug administration in priority districts</a:t>
                </a:r>
              </a:p>
              <a:p>
                <a:pPr marL="171450" indent="-171450">
                  <a:spcAft>
                    <a:spcPts val="600"/>
                  </a:spcAft>
                  <a:buFont typeface="Arial" panose="020B0604020202020204" pitchFamily="34" charset="0"/>
                  <a:buChar char="•"/>
                </a:pPr>
                <a:r>
                  <a:rPr lang="en-US" sz="1000">
                    <a:latin typeface="+mj-lt"/>
                  </a:rPr>
                  <a:t>Zambia Revenue Authority donated seized trucks to the NMEC</a:t>
                </a:r>
                <a:endParaRPr lang="en-US" sz="1000">
                  <a:latin typeface="+mj-lt"/>
                  <a:cs typeface="Arial"/>
                </a:endParaRPr>
              </a:p>
              <a:p>
                <a:pPr marL="171450" indent="-171450">
                  <a:spcAft>
                    <a:spcPts val="600"/>
                  </a:spcAft>
                  <a:buFont typeface="Arial" panose="020B0604020202020204" pitchFamily="34" charset="0"/>
                  <a:buChar char="•"/>
                </a:pPr>
                <a:r>
                  <a:rPr lang="en-US" sz="1000">
                    <a:latin typeface="+mj-lt"/>
                  </a:rPr>
                  <a:t>Provided in-kind transportation of insecticide and other malaria commodities to close resource gaps under the NSP</a:t>
                </a:r>
                <a:endParaRPr lang="en-US" sz="1000">
                  <a:latin typeface="+mj-lt"/>
                  <a:cs typeface="Arial"/>
                </a:endParaRPr>
              </a:p>
            </p:txBody>
          </p:sp>
          <p:pic>
            <p:nvPicPr>
              <p:cNvPr id="23" name="Picture 2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17722" y="1597069"/>
                <a:ext cx="1688062" cy="1688062"/>
              </a:xfrm>
              <a:prstGeom prst="ellipse">
                <a:avLst/>
              </a:prstGeom>
            </p:spPr>
          </p:pic>
        </p:grpSp>
        <p:grpSp>
          <p:nvGrpSpPr>
            <p:cNvPr id="9" name="Group 8"/>
            <p:cNvGrpSpPr/>
            <p:nvPr/>
          </p:nvGrpSpPr>
          <p:grpSpPr>
            <a:xfrm>
              <a:off x="5392294" y="1917586"/>
              <a:ext cx="1943824" cy="3940140"/>
              <a:chOff x="5444415" y="1597070"/>
              <a:chExt cx="1943824" cy="3940140"/>
            </a:xfrm>
          </p:grpSpPr>
          <p:pic>
            <p:nvPicPr>
              <p:cNvPr id="18" name="Picture 1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72740" y="1597070"/>
                <a:ext cx="1688062" cy="1688062"/>
              </a:xfrm>
              <a:prstGeom prst="ellipse">
                <a:avLst/>
              </a:prstGeom>
            </p:spPr>
          </p:pic>
          <p:sp>
            <p:nvSpPr>
              <p:cNvPr id="19" name="TextBox 18"/>
              <p:cNvSpPr txBox="1"/>
              <p:nvPr/>
            </p:nvSpPr>
            <p:spPr>
              <a:xfrm>
                <a:off x="5444415" y="3450685"/>
                <a:ext cx="1943824" cy="276999"/>
              </a:xfrm>
              <a:prstGeom prst="rect">
                <a:avLst/>
              </a:prstGeom>
              <a:noFill/>
            </p:spPr>
            <p:txBody>
              <a:bodyPr wrap="square" rtlCol="0">
                <a:spAutoFit/>
              </a:bodyPr>
              <a:lstStyle/>
              <a:p>
                <a:pPr algn="ctr"/>
                <a:r>
                  <a:rPr lang="en-US" sz="1200" spc="300">
                    <a:solidFill>
                      <a:schemeClr val="accent1"/>
                    </a:solidFill>
                    <a:latin typeface="+mj-lt"/>
                  </a:rPr>
                  <a:t>Mozambique</a:t>
                </a:r>
              </a:p>
            </p:txBody>
          </p:sp>
          <p:sp>
            <p:nvSpPr>
              <p:cNvPr id="20" name="TextBox 19"/>
              <p:cNvSpPr txBox="1"/>
              <p:nvPr/>
            </p:nvSpPr>
            <p:spPr>
              <a:xfrm>
                <a:off x="5444416" y="3829050"/>
                <a:ext cx="1940062" cy="1708160"/>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000" err="1">
                    <a:latin typeface="+mj-lt"/>
                  </a:rPr>
                  <a:t>Mobilised</a:t>
                </a:r>
                <a:r>
                  <a:rPr lang="en-US" sz="1000">
                    <a:latin typeface="+mj-lt"/>
                  </a:rPr>
                  <a:t> commitments of more then $3.5 million USD to close gaps under the national malaria strategic plan</a:t>
                </a:r>
              </a:p>
              <a:p>
                <a:pPr marL="171450" indent="-171450">
                  <a:spcAft>
                    <a:spcPts val="600"/>
                  </a:spcAft>
                  <a:buFont typeface="Arial" panose="020B0604020202020204" pitchFamily="34" charset="0"/>
                  <a:buChar char="•"/>
                </a:pPr>
                <a:r>
                  <a:rPr lang="en-US" sz="1000" err="1">
                    <a:latin typeface="+mj-lt"/>
                  </a:rPr>
                  <a:t>Organised</a:t>
                </a:r>
                <a:r>
                  <a:rPr lang="en-US" sz="1000">
                    <a:latin typeface="+mj-lt"/>
                  </a:rPr>
                  <a:t> a nationally televised donor conference to raise the visibility of malaria and mark World Malaria Day</a:t>
                </a:r>
              </a:p>
            </p:txBody>
          </p:sp>
        </p:grpSp>
        <p:grpSp>
          <p:nvGrpSpPr>
            <p:cNvPr id="10" name="Group 9"/>
            <p:cNvGrpSpPr/>
            <p:nvPr/>
          </p:nvGrpSpPr>
          <p:grpSpPr>
            <a:xfrm>
              <a:off x="10046966" y="1948093"/>
              <a:ext cx="1943824" cy="3063247"/>
              <a:chOff x="7699135" y="1627577"/>
              <a:chExt cx="1943824" cy="3063247"/>
            </a:xfrm>
          </p:grpSpPr>
          <p:pic>
            <p:nvPicPr>
              <p:cNvPr id="15" name="Picture 14"/>
              <p:cNvPicPr>
                <a:picLocks noChangeAspect="1"/>
              </p:cNvPicPr>
              <p:nvPr/>
            </p:nvPicPr>
            <p:blipFill rotWithShape="1">
              <a:blip r:embed="rId5" cstate="screen">
                <a:extLst>
                  <a:ext uri="{28A0092B-C50C-407E-A947-70E740481C1C}">
                    <a14:useLocalDpi xmlns:a14="http://schemas.microsoft.com/office/drawing/2010/main"/>
                  </a:ext>
                </a:extLst>
              </a:blip>
              <a:srcRect b="-562"/>
              <a:stretch/>
            </p:blipFill>
            <p:spPr>
              <a:xfrm>
                <a:off x="7857967" y="1627577"/>
                <a:ext cx="1611560" cy="1611560"/>
              </a:xfrm>
              <a:prstGeom prst="ellipse">
                <a:avLst/>
              </a:prstGeom>
            </p:spPr>
          </p:pic>
          <p:sp>
            <p:nvSpPr>
              <p:cNvPr id="16" name="TextBox 15"/>
              <p:cNvSpPr txBox="1"/>
              <p:nvPr/>
            </p:nvSpPr>
            <p:spPr>
              <a:xfrm>
                <a:off x="7699135" y="3450685"/>
                <a:ext cx="1943824" cy="276999"/>
              </a:xfrm>
              <a:prstGeom prst="rect">
                <a:avLst/>
              </a:prstGeom>
              <a:noFill/>
            </p:spPr>
            <p:txBody>
              <a:bodyPr wrap="square" rtlCol="0">
                <a:spAutoFit/>
              </a:bodyPr>
              <a:lstStyle/>
              <a:p>
                <a:pPr algn="ctr"/>
                <a:r>
                  <a:rPr lang="en-US" sz="1200" spc="300">
                    <a:solidFill>
                      <a:schemeClr val="accent1"/>
                    </a:solidFill>
                    <a:latin typeface="+mj-lt"/>
                  </a:rPr>
                  <a:t>Kenya</a:t>
                </a:r>
              </a:p>
            </p:txBody>
          </p:sp>
          <p:sp>
            <p:nvSpPr>
              <p:cNvPr id="17" name="TextBox 16"/>
              <p:cNvSpPr txBox="1"/>
              <p:nvPr/>
            </p:nvSpPr>
            <p:spPr>
              <a:xfrm>
                <a:off x="7699136" y="3829050"/>
                <a:ext cx="1940062" cy="861774"/>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000">
                    <a:latin typeface="+mj-lt"/>
                  </a:rPr>
                  <a:t>Launched a national task force to develop a plan to locally manufacture malaria and other health  commodities</a:t>
                </a:r>
              </a:p>
            </p:txBody>
          </p:sp>
        </p:grpSp>
        <p:grpSp>
          <p:nvGrpSpPr>
            <p:cNvPr id="11" name="Group 10"/>
            <p:cNvGrpSpPr/>
            <p:nvPr/>
          </p:nvGrpSpPr>
          <p:grpSpPr>
            <a:xfrm>
              <a:off x="7706155" y="1940198"/>
              <a:ext cx="1970776" cy="4610025"/>
              <a:chOff x="9982600" y="1619682"/>
              <a:chExt cx="1970776" cy="4610025"/>
            </a:xfrm>
          </p:grpSpPr>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33412" y="1619682"/>
                <a:ext cx="1665448" cy="1665448"/>
              </a:xfrm>
              <a:prstGeom prst="ellipse">
                <a:avLst/>
              </a:prstGeom>
            </p:spPr>
          </p:pic>
          <p:sp>
            <p:nvSpPr>
              <p:cNvPr id="13" name="TextBox 12"/>
              <p:cNvSpPr txBox="1"/>
              <p:nvPr/>
            </p:nvSpPr>
            <p:spPr>
              <a:xfrm>
                <a:off x="9997956" y="3450685"/>
                <a:ext cx="1943824" cy="276999"/>
              </a:xfrm>
              <a:prstGeom prst="rect">
                <a:avLst/>
              </a:prstGeom>
              <a:noFill/>
            </p:spPr>
            <p:txBody>
              <a:bodyPr wrap="square" rtlCol="0">
                <a:spAutoFit/>
              </a:bodyPr>
              <a:lstStyle/>
              <a:p>
                <a:pPr algn="ctr"/>
                <a:r>
                  <a:rPr lang="en-US" sz="1200" spc="300">
                    <a:solidFill>
                      <a:schemeClr val="accent1"/>
                    </a:solidFill>
                    <a:latin typeface="+mj-lt"/>
                  </a:rPr>
                  <a:t>Uganda</a:t>
                </a:r>
              </a:p>
            </p:txBody>
          </p:sp>
          <p:sp>
            <p:nvSpPr>
              <p:cNvPr id="14" name="TextBox 13"/>
              <p:cNvSpPr txBox="1"/>
              <p:nvPr/>
            </p:nvSpPr>
            <p:spPr>
              <a:xfrm>
                <a:off x="9982600" y="3829050"/>
                <a:ext cx="1970776" cy="2400657"/>
              </a:xfrm>
              <a:prstGeom prst="rect">
                <a:avLst/>
              </a:prstGeom>
              <a:noFill/>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000" dirty="0" err="1">
                    <a:latin typeface="+mj-lt"/>
                  </a:rPr>
                  <a:t>Organised</a:t>
                </a:r>
                <a:r>
                  <a:rPr lang="en-US" sz="1000" dirty="0">
                    <a:latin typeface="+mj-lt"/>
                  </a:rPr>
                  <a:t> a national communications campaign to raise the visibility and awareness of malaria</a:t>
                </a:r>
              </a:p>
              <a:p>
                <a:pPr marL="171450" indent="-171450">
                  <a:spcAft>
                    <a:spcPts val="600"/>
                  </a:spcAft>
                  <a:buFont typeface="Arial" panose="020B0604020202020204" pitchFamily="34" charset="0"/>
                  <a:buChar char="•"/>
                </a:pPr>
                <a:r>
                  <a:rPr lang="en-US" sz="1000" dirty="0">
                    <a:latin typeface="+mj-lt"/>
                  </a:rPr>
                  <a:t>Held a national bike race on World Malaria Day in partnership with the Ministry of Health and Rotarian Malaria Partners</a:t>
                </a:r>
              </a:p>
              <a:p>
                <a:pPr marL="171450" indent="-171450">
                  <a:spcAft>
                    <a:spcPts val="600"/>
                  </a:spcAft>
                  <a:buFont typeface="Arial" panose="020B0604020202020204" pitchFamily="34" charset="0"/>
                  <a:buChar char="•"/>
                </a:pPr>
                <a:r>
                  <a:rPr lang="en-US" sz="1000" dirty="0">
                    <a:latin typeface="+mj-lt"/>
                    <a:cs typeface="Arial"/>
                  </a:rPr>
                  <a:t>Conducted trainings with several private sector companies to </a:t>
                </a:r>
                <a:r>
                  <a:rPr lang="en-US" sz="1000" dirty="0" err="1">
                    <a:latin typeface="+mj-lt"/>
                    <a:cs typeface="Arial"/>
                  </a:rPr>
                  <a:t>sensitise</a:t>
                </a:r>
                <a:r>
                  <a:rPr lang="en-US" sz="1000" dirty="0">
                    <a:latin typeface="+mj-lt"/>
                    <a:cs typeface="Arial"/>
                  </a:rPr>
                  <a:t> them to the objective of ending malaria</a:t>
                </a:r>
              </a:p>
            </p:txBody>
          </p:sp>
        </p:grpSp>
      </p:grpSp>
    </p:spTree>
    <p:extLst>
      <p:ext uri="{BB962C8B-B14F-4D97-AF65-F5344CB8AC3E}">
        <p14:creationId xmlns:p14="http://schemas.microsoft.com/office/powerpoint/2010/main" val="387659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 name="Rectangle 8"/>
          <p:cNvSpPr/>
          <p:nvPr/>
        </p:nvSpPr>
        <p:spPr>
          <a:xfrm>
            <a:off x="5376562" y="2109556"/>
            <a:ext cx="1589181" cy="44681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LAUNCH</a:t>
            </a:r>
          </a:p>
        </p:txBody>
      </p:sp>
      <p:sp>
        <p:nvSpPr>
          <p:cNvPr id="917" name="Google Shape;917;p35"/>
          <p:cNvSpPr txBox="1">
            <a:spLocks noGrp="1"/>
          </p:cNvSpPr>
          <p:nvPr>
            <p:ph type="title"/>
          </p:nvPr>
        </p:nvSpPr>
        <p:spPr>
          <a:xfrm>
            <a:off x="521966" y="536826"/>
            <a:ext cx="11235919" cy="757130"/>
          </a:xfrm>
        </p:spPr>
        <p:txBody>
          <a:bodyPr/>
          <a:lstStyle/>
          <a:p>
            <a:r>
              <a:rPr lang="en-ZA" sz="2400"/>
              <a:t>Overview of the process for establishing and operating an End Malaria Council</a:t>
            </a:r>
          </a:p>
        </p:txBody>
      </p:sp>
      <p:sp>
        <p:nvSpPr>
          <p:cNvPr id="4" name="Text Placeholder 3"/>
          <p:cNvSpPr>
            <a:spLocks noGrp="1"/>
          </p:cNvSpPr>
          <p:nvPr>
            <p:ph type="body" sz="quarter" idx="15"/>
          </p:nvPr>
        </p:nvSpPr>
        <p:spPr>
          <a:xfrm>
            <a:off x="521967" y="269147"/>
            <a:ext cx="11235909" cy="246158"/>
          </a:xfrm>
        </p:spPr>
        <p:txBody>
          <a:bodyPr/>
          <a:lstStyle/>
          <a:p>
            <a:r>
              <a:rPr lang="en-US"/>
              <a:t>End-to-end process</a:t>
            </a:r>
          </a:p>
        </p:txBody>
      </p:sp>
      <p:grpSp>
        <p:nvGrpSpPr>
          <p:cNvPr id="2" name="Group 1"/>
          <p:cNvGrpSpPr/>
          <p:nvPr/>
        </p:nvGrpSpPr>
        <p:grpSpPr>
          <a:xfrm>
            <a:off x="807228" y="1293956"/>
            <a:ext cx="2507754" cy="5283714"/>
            <a:chOff x="279009" y="1162353"/>
            <a:chExt cx="2507754" cy="5283714"/>
          </a:xfrm>
        </p:grpSpPr>
        <p:sp>
          <p:nvSpPr>
            <p:cNvPr id="3" name="Rectangle 2"/>
            <p:cNvSpPr/>
            <p:nvPr/>
          </p:nvSpPr>
          <p:spPr>
            <a:xfrm>
              <a:off x="286379" y="3738282"/>
              <a:ext cx="2168793" cy="27077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18" name="Google Shape;918;p35"/>
            <p:cNvSpPr txBox="1"/>
            <p:nvPr/>
          </p:nvSpPr>
          <p:spPr>
            <a:xfrm>
              <a:off x="286682" y="3900952"/>
              <a:ext cx="2164295" cy="398632"/>
            </a:xfrm>
            <a:prstGeom prst="rect">
              <a:avLst/>
            </a:prstGeom>
            <a:noFill/>
            <a:ln>
              <a:noFill/>
            </a:ln>
          </p:spPr>
          <p:txBody>
            <a:bodyPr spcFirstLastPara="1" wrap="square" lIns="91440" tIns="243833" rIns="91440" bIns="243833" anchor="ctr" anchorCtr="0">
              <a:noAutofit/>
            </a:bodyPr>
            <a:lstStyle/>
            <a:p>
              <a:pPr algn="ctr"/>
              <a:r>
                <a:rPr lang="en" sz="1600">
                  <a:latin typeface="+mj-lt"/>
                  <a:ea typeface="Fira Sans"/>
                  <a:cs typeface="Fira Sans"/>
                  <a:sym typeface="Fira Sans"/>
                </a:rPr>
                <a:t>Design</a:t>
              </a:r>
              <a:endParaRPr sz="1600">
                <a:latin typeface="+mj-lt"/>
                <a:ea typeface="Fira Sans"/>
                <a:cs typeface="Fira Sans"/>
                <a:sym typeface="Fira Sans"/>
              </a:endParaRPr>
            </a:p>
          </p:txBody>
        </p:sp>
        <p:sp>
          <p:nvSpPr>
            <p:cNvPr id="919" name="Google Shape;919;p35"/>
            <p:cNvSpPr txBox="1"/>
            <p:nvPr/>
          </p:nvSpPr>
          <p:spPr>
            <a:xfrm>
              <a:off x="286682" y="4353799"/>
              <a:ext cx="2269029" cy="1106000"/>
            </a:xfrm>
            <a:prstGeom prst="rect">
              <a:avLst/>
            </a:prstGeom>
            <a:noFill/>
            <a:ln>
              <a:noFill/>
            </a:ln>
          </p:spPr>
          <p:txBody>
            <a:bodyPr spcFirstLastPara="1" wrap="square" lIns="91440" tIns="0" rIns="91440" bIns="243833" anchor="t" anchorCtr="0">
              <a:noAutofit/>
            </a:bodyPr>
            <a:lstStyle/>
            <a:p>
              <a:pPr marL="171450" indent="-171450">
                <a:lnSpc>
                  <a:spcPct val="115000"/>
                </a:lnSpc>
                <a:buFont typeface="Wingdings" panose="05000000000000000000" pitchFamily="2" charset="2"/>
                <a:buChar char="§"/>
              </a:pPr>
              <a:r>
                <a:rPr lang="en" sz="1200">
                  <a:solidFill>
                    <a:schemeClr val="dk1"/>
                  </a:solidFill>
                  <a:ea typeface="Fira Sans"/>
                  <a:cs typeface="Fira Sans"/>
                  <a:sym typeface="Fira Sans"/>
                </a:rPr>
                <a:t>Identify the priority gaps under the national malaria strategic plan</a:t>
              </a:r>
            </a:p>
            <a:p>
              <a:pPr marL="171450" indent="-171450">
                <a:lnSpc>
                  <a:spcPct val="115000"/>
                </a:lnSpc>
                <a:buFont typeface="Wingdings" panose="05000000000000000000" pitchFamily="2" charset="2"/>
                <a:buChar char="§"/>
              </a:pPr>
              <a:r>
                <a:rPr lang="en" sz="1200">
                  <a:solidFill>
                    <a:schemeClr val="dk1"/>
                  </a:solidFill>
                  <a:ea typeface="Fira Sans"/>
                  <a:cs typeface="Fira Sans"/>
                  <a:sym typeface="Fira Sans"/>
                </a:rPr>
                <a:t>Develop a concept note outlining the objectives, structure, and operations of the council</a:t>
              </a:r>
            </a:p>
            <a:p>
              <a:pPr marL="171450" indent="-171450">
                <a:lnSpc>
                  <a:spcPct val="115000"/>
                </a:lnSpc>
                <a:buFont typeface="Wingdings" panose="05000000000000000000" pitchFamily="2" charset="2"/>
                <a:buChar char="§"/>
              </a:pPr>
              <a:r>
                <a:rPr lang="en" sz="1200">
                  <a:solidFill>
                    <a:schemeClr val="dk1"/>
                  </a:solidFill>
                  <a:ea typeface="Fira Sans"/>
                  <a:cs typeface="Fira Sans"/>
                  <a:sym typeface="Fira Sans"/>
                </a:rPr>
                <a:t>Get high-level political sign-off</a:t>
              </a:r>
              <a:endParaRPr sz="1200">
                <a:ea typeface="Fira Sans"/>
                <a:cs typeface="Fira Sans"/>
                <a:sym typeface="Fira Sans"/>
              </a:endParaRPr>
            </a:p>
          </p:txBody>
        </p:sp>
        <p:sp>
          <p:nvSpPr>
            <p:cNvPr id="915" name="Google Shape;915;p35"/>
            <p:cNvSpPr txBox="1"/>
            <p:nvPr/>
          </p:nvSpPr>
          <p:spPr>
            <a:xfrm>
              <a:off x="279009" y="1162353"/>
              <a:ext cx="1205561" cy="642000"/>
            </a:xfrm>
            <a:prstGeom prst="rect">
              <a:avLst/>
            </a:prstGeom>
            <a:noFill/>
            <a:ln>
              <a:noFill/>
            </a:ln>
          </p:spPr>
          <p:txBody>
            <a:bodyPr spcFirstLastPara="1" wrap="square" lIns="243833" tIns="243833" rIns="243833" bIns="243833" anchor="ctr" anchorCtr="0">
              <a:noAutofit/>
            </a:bodyPr>
            <a:lstStyle/>
            <a:p>
              <a:r>
                <a:rPr lang="en" sz="4800" b="1">
                  <a:solidFill>
                    <a:schemeClr val="accent2"/>
                  </a:solidFill>
                  <a:latin typeface="+mj-lt"/>
                  <a:ea typeface="Fira Sans"/>
                  <a:cs typeface="Fira Sans"/>
                  <a:sym typeface="Fira Sans"/>
                </a:rPr>
                <a:t>01</a:t>
              </a:r>
              <a:endParaRPr sz="4800" b="1">
                <a:solidFill>
                  <a:schemeClr val="accent2"/>
                </a:solidFill>
                <a:latin typeface="+mj-lt"/>
                <a:ea typeface="Fira Sans"/>
                <a:cs typeface="Fira Sans"/>
                <a:sym typeface="Fira Sans"/>
              </a:endParaRPr>
            </a:p>
          </p:txBody>
        </p:sp>
        <p:sp>
          <p:nvSpPr>
            <p:cNvPr id="916" name="Google Shape;916;p35"/>
            <p:cNvSpPr/>
            <p:nvPr/>
          </p:nvSpPr>
          <p:spPr>
            <a:xfrm>
              <a:off x="279009" y="1977953"/>
              <a:ext cx="2507754" cy="1760329"/>
            </a:xfrm>
            <a:prstGeom prst="chevron">
              <a:avLst>
                <a:gd name="adj" fmla="val 19552"/>
              </a:avLst>
            </a:prstGeom>
            <a:solidFill>
              <a:schemeClr val="accent2"/>
            </a:solidFill>
            <a:ln>
              <a:noFill/>
            </a:ln>
          </p:spPr>
          <p:txBody>
            <a:bodyPr spcFirstLastPara="1" wrap="square" lIns="121900" tIns="121900" rIns="121900" bIns="121900" anchor="ctr" anchorCtr="0">
              <a:noAutofit/>
            </a:bodyPr>
            <a:lstStyle/>
            <a:p>
              <a:endParaRPr sz="2400"/>
            </a:p>
          </p:txBody>
        </p:sp>
        <p:grpSp>
          <p:nvGrpSpPr>
            <p:cNvPr id="41" name="Google Shape;12585;p72"/>
            <p:cNvGrpSpPr/>
            <p:nvPr/>
          </p:nvGrpSpPr>
          <p:grpSpPr>
            <a:xfrm>
              <a:off x="1225637" y="2446474"/>
              <a:ext cx="762750" cy="823287"/>
              <a:chOff x="2662884" y="1513044"/>
              <a:chExt cx="322914" cy="348543"/>
            </a:xfrm>
            <a:solidFill>
              <a:schemeClr val="bg1"/>
            </a:solidFill>
          </p:grpSpPr>
          <p:sp>
            <p:nvSpPr>
              <p:cNvPr id="42" name="Google Shape;12586;p72"/>
              <p:cNvSpPr/>
              <p:nvPr/>
            </p:nvSpPr>
            <p:spPr>
              <a:xfrm>
                <a:off x="2662884" y="1513044"/>
                <a:ext cx="260663" cy="348543"/>
              </a:xfrm>
              <a:custGeom>
                <a:avLst/>
                <a:gdLst/>
                <a:ahLst/>
                <a:cxnLst/>
                <a:rect l="l" t="t" r="r" b="b"/>
                <a:pathLst>
                  <a:path w="8228" h="11002" extrusionOk="0">
                    <a:moveTo>
                      <a:pt x="5692" y="0"/>
                    </a:moveTo>
                    <a:cubicBezTo>
                      <a:pt x="5597" y="0"/>
                      <a:pt x="5525" y="72"/>
                      <a:pt x="5525" y="167"/>
                    </a:cubicBezTo>
                    <a:cubicBezTo>
                      <a:pt x="5525" y="250"/>
                      <a:pt x="5597" y="322"/>
                      <a:pt x="5692" y="322"/>
                    </a:cubicBezTo>
                    <a:lnTo>
                      <a:pt x="7907" y="322"/>
                    </a:lnTo>
                    <a:lnTo>
                      <a:pt x="7907" y="10668"/>
                    </a:lnTo>
                    <a:lnTo>
                      <a:pt x="334" y="10668"/>
                    </a:lnTo>
                    <a:lnTo>
                      <a:pt x="334" y="9406"/>
                    </a:lnTo>
                    <a:cubicBezTo>
                      <a:pt x="334" y="9311"/>
                      <a:pt x="251" y="9240"/>
                      <a:pt x="167" y="9240"/>
                    </a:cubicBezTo>
                    <a:cubicBezTo>
                      <a:pt x="72" y="9240"/>
                      <a:pt x="1" y="9311"/>
                      <a:pt x="1" y="9406"/>
                    </a:cubicBezTo>
                    <a:lnTo>
                      <a:pt x="1" y="10835"/>
                    </a:lnTo>
                    <a:cubicBezTo>
                      <a:pt x="1" y="10918"/>
                      <a:pt x="72" y="11002"/>
                      <a:pt x="167" y="11002"/>
                    </a:cubicBezTo>
                    <a:lnTo>
                      <a:pt x="8049" y="11002"/>
                    </a:lnTo>
                    <a:cubicBezTo>
                      <a:pt x="8145" y="11002"/>
                      <a:pt x="8216" y="10918"/>
                      <a:pt x="8216" y="10835"/>
                    </a:cubicBezTo>
                    <a:lnTo>
                      <a:pt x="8216" y="179"/>
                    </a:lnTo>
                    <a:cubicBezTo>
                      <a:pt x="8228" y="60"/>
                      <a:pt x="8157" y="0"/>
                      <a:pt x="8073" y="0"/>
                    </a:cubicBezTo>
                    <a:close/>
                  </a:path>
                </a:pathLst>
              </a:custGeom>
              <a:grpFill/>
              <a:ln>
                <a:noFill/>
              </a:ln>
            </p:spPr>
            <p:txBody>
              <a:bodyPr spcFirstLastPara="1" wrap="square" lIns="121900" tIns="121900" rIns="121900" bIns="121900" anchor="ctr" anchorCtr="0">
                <a:noAutofit/>
              </a:bodyPr>
              <a:lstStyle/>
              <a:p>
                <a:endParaRPr sz="2400"/>
              </a:p>
            </p:txBody>
          </p:sp>
          <p:sp>
            <p:nvSpPr>
              <p:cNvPr id="43" name="Google Shape;12587;p72"/>
              <p:cNvSpPr/>
              <p:nvPr/>
            </p:nvSpPr>
            <p:spPr>
              <a:xfrm>
                <a:off x="2663264" y="1513044"/>
                <a:ext cx="165243" cy="282554"/>
              </a:xfrm>
              <a:custGeom>
                <a:avLst/>
                <a:gdLst/>
                <a:ahLst/>
                <a:cxnLst/>
                <a:rect l="l" t="t" r="r" b="b"/>
                <a:pathLst>
                  <a:path w="5216" h="8919" extrusionOk="0">
                    <a:moveTo>
                      <a:pt x="2358" y="548"/>
                    </a:moveTo>
                    <a:lnTo>
                      <a:pt x="2358" y="2346"/>
                    </a:lnTo>
                    <a:lnTo>
                      <a:pt x="560" y="2346"/>
                    </a:lnTo>
                    <a:lnTo>
                      <a:pt x="2358" y="548"/>
                    </a:lnTo>
                    <a:close/>
                    <a:moveTo>
                      <a:pt x="2537" y="0"/>
                    </a:moveTo>
                    <a:cubicBezTo>
                      <a:pt x="2418" y="0"/>
                      <a:pt x="2299" y="167"/>
                      <a:pt x="2227" y="238"/>
                    </a:cubicBezTo>
                    <a:lnTo>
                      <a:pt x="108" y="2346"/>
                    </a:lnTo>
                    <a:cubicBezTo>
                      <a:pt x="60" y="2393"/>
                      <a:pt x="1" y="2441"/>
                      <a:pt x="1" y="2513"/>
                    </a:cubicBezTo>
                    <a:lnTo>
                      <a:pt x="1" y="8751"/>
                    </a:lnTo>
                    <a:cubicBezTo>
                      <a:pt x="1" y="8835"/>
                      <a:pt x="72" y="8918"/>
                      <a:pt x="167" y="8918"/>
                    </a:cubicBezTo>
                    <a:cubicBezTo>
                      <a:pt x="263" y="8918"/>
                      <a:pt x="334" y="8835"/>
                      <a:pt x="334" y="8751"/>
                    </a:cubicBezTo>
                    <a:lnTo>
                      <a:pt x="334" y="2667"/>
                    </a:lnTo>
                    <a:lnTo>
                      <a:pt x="2525" y="2667"/>
                    </a:lnTo>
                    <a:cubicBezTo>
                      <a:pt x="2608" y="2667"/>
                      <a:pt x="2680" y="2584"/>
                      <a:pt x="2680" y="2501"/>
                    </a:cubicBezTo>
                    <a:lnTo>
                      <a:pt x="2680" y="310"/>
                    </a:lnTo>
                    <a:lnTo>
                      <a:pt x="5049" y="310"/>
                    </a:lnTo>
                    <a:cubicBezTo>
                      <a:pt x="5144" y="310"/>
                      <a:pt x="5216" y="238"/>
                      <a:pt x="5216" y="143"/>
                    </a:cubicBezTo>
                    <a:cubicBezTo>
                      <a:pt x="5216" y="60"/>
                      <a:pt x="5132" y="0"/>
                      <a:pt x="5049" y="0"/>
                    </a:cubicBezTo>
                    <a:close/>
                  </a:path>
                </a:pathLst>
              </a:custGeom>
              <a:grpFill/>
              <a:ln>
                <a:noFill/>
              </a:ln>
            </p:spPr>
            <p:txBody>
              <a:bodyPr spcFirstLastPara="1" wrap="square" lIns="121900" tIns="121900" rIns="121900" bIns="121900" anchor="ctr" anchorCtr="0">
                <a:noAutofit/>
              </a:bodyPr>
              <a:lstStyle/>
              <a:p>
                <a:endParaRPr sz="2400"/>
              </a:p>
            </p:txBody>
          </p:sp>
          <p:sp>
            <p:nvSpPr>
              <p:cNvPr id="44" name="Google Shape;12588;p72"/>
              <p:cNvSpPr/>
              <p:nvPr/>
            </p:nvSpPr>
            <p:spPr>
              <a:xfrm>
                <a:off x="2717596" y="1747634"/>
                <a:ext cx="152412" cy="10613"/>
              </a:xfrm>
              <a:custGeom>
                <a:avLst/>
                <a:gdLst/>
                <a:ahLst/>
                <a:cxnLst/>
                <a:rect l="l" t="t" r="r" b="b"/>
                <a:pathLst>
                  <a:path w="4811" h="335" extrusionOk="0">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grpFill/>
              <a:ln>
                <a:noFill/>
              </a:ln>
            </p:spPr>
            <p:txBody>
              <a:bodyPr spcFirstLastPara="1" wrap="square" lIns="121900" tIns="121900" rIns="121900" bIns="121900" anchor="ctr" anchorCtr="0">
                <a:noAutofit/>
              </a:bodyPr>
              <a:lstStyle/>
              <a:p>
                <a:endParaRPr sz="2400"/>
              </a:p>
            </p:txBody>
          </p:sp>
          <p:sp>
            <p:nvSpPr>
              <p:cNvPr id="45" name="Google Shape;12589;p72"/>
              <p:cNvSpPr/>
              <p:nvPr/>
            </p:nvSpPr>
            <p:spPr>
              <a:xfrm>
                <a:off x="2788876" y="1809886"/>
                <a:ext cx="81132" cy="10581"/>
              </a:xfrm>
              <a:custGeom>
                <a:avLst/>
                <a:gdLst/>
                <a:ahLst/>
                <a:cxnLst/>
                <a:rect l="l" t="t" r="r" b="b"/>
                <a:pathLst>
                  <a:path w="2561" h="334" extrusionOk="0">
                    <a:moveTo>
                      <a:pt x="167" y="1"/>
                    </a:moveTo>
                    <a:cubicBezTo>
                      <a:pt x="72" y="1"/>
                      <a:pt x="0" y="84"/>
                      <a:pt x="0" y="167"/>
                    </a:cubicBezTo>
                    <a:cubicBezTo>
                      <a:pt x="0" y="262"/>
                      <a:pt x="72" y="334"/>
                      <a:pt x="167" y="334"/>
                    </a:cubicBezTo>
                    <a:lnTo>
                      <a:pt x="2394" y="334"/>
                    </a:lnTo>
                    <a:cubicBezTo>
                      <a:pt x="2489" y="334"/>
                      <a:pt x="2560" y="262"/>
                      <a:pt x="2560" y="167"/>
                    </a:cubicBezTo>
                    <a:cubicBezTo>
                      <a:pt x="2560" y="84"/>
                      <a:pt x="2489" y="1"/>
                      <a:pt x="2394" y="1"/>
                    </a:cubicBezTo>
                    <a:close/>
                  </a:path>
                </a:pathLst>
              </a:custGeom>
              <a:grpFill/>
              <a:ln>
                <a:noFill/>
              </a:ln>
            </p:spPr>
            <p:txBody>
              <a:bodyPr spcFirstLastPara="1" wrap="square" lIns="121900" tIns="121900" rIns="121900" bIns="121900" anchor="ctr" anchorCtr="0">
                <a:noAutofit/>
              </a:bodyPr>
              <a:lstStyle/>
              <a:p>
                <a:endParaRPr sz="2400"/>
              </a:p>
            </p:txBody>
          </p:sp>
          <p:sp>
            <p:nvSpPr>
              <p:cNvPr id="46" name="Google Shape;12590;p72"/>
              <p:cNvSpPr/>
              <p:nvPr/>
            </p:nvSpPr>
            <p:spPr>
              <a:xfrm>
                <a:off x="2717596" y="1722385"/>
                <a:ext cx="152412" cy="10201"/>
              </a:xfrm>
              <a:custGeom>
                <a:avLst/>
                <a:gdLst/>
                <a:ahLst/>
                <a:cxnLst/>
                <a:rect l="l" t="t" r="r" b="b"/>
                <a:pathLst>
                  <a:path w="4811" h="322" extrusionOk="0">
                    <a:moveTo>
                      <a:pt x="167" y="0"/>
                    </a:moveTo>
                    <a:cubicBezTo>
                      <a:pt x="72" y="0"/>
                      <a:pt x="0" y="72"/>
                      <a:pt x="0" y="167"/>
                    </a:cubicBezTo>
                    <a:cubicBezTo>
                      <a:pt x="0" y="250"/>
                      <a:pt x="72" y="322"/>
                      <a:pt x="167" y="322"/>
                    </a:cubicBezTo>
                    <a:lnTo>
                      <a:pt x="4644" y="322"/>
                    </a:lnTo>
                    <a:cubicBezTo>
                      <a:pt x="4739" y="322"/>
                      <a:pt x="4810" y="250"/>
                      <a:pt x="4810" y="167"/>
                    </a:cubicBezTo>
                    <a:cubicBezTo>
                      <a:pt x="4798" y="60"/>
                      <a:pt x="4739" y="0"/>
                      <a:pt x="4644" y="0"/>
                    </a:cubicBezTo>
                    <a:close/>
                  </a:path>
                </a:pathLst>
              </a:custGeom>
              <a:grpFill/>
              <a:ln>
                <a:noFill/>
              </a:ln>
            </p:spPr>
            <p:txBody>
              <a:bodyPr spcFirstLastPara="1" wrap="square" lIns="121900" tIns="121900" rIns="121900" bIns="121900" anchor="ctr" anchorCtr="0">
                <a:noAutofit/>
              </a:bodyPr>
              <a:lstStyle/>
              <a:p>
                <a:endParaRPr sz="2400"/>
              </a:p>
            </p:txBody>
          </p:sp>
          <p:sp>
            <p:nvSpPr>
              <p:cNvPr id="47" name="Google Shape;12591;p72"/>
              <p:cNvSpPr/>
              <p:nvPr/>
            </p:nvSpPr>
            <p:spPr>
              <a:xfrm>
                <a:off x="2717596" y="1696344"/>
                <a:ext cx="152412" cy="10613"/>
              </a:xfrm>
              <a:custGeom>
                <a:avLst/>
                <a:gdLst/>
                <a:ahLst/>
                <a:cxnLst/>
                <a:rect l="l" t="t" r="r" b="b"/>
                <a:pathLst>
                  <a:path w="4811" h="335" extrusionOk="0">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grpFill/>
              <a:ln>
                <a:noFill/>
              </a:ln>
            </p:spPr>
            <p:txBody>
              <a:bodyPr spcFirstLastPara="1" wrap="square" lIns="121900" tIns="121900" rIns="121900" bIns="121900" anchor="ctr" anchorCtr="0">
                <a:noAutofit/>
              </a:bodyPr>
              <a:lstStyle/>
              <a:p>
                <a:endParaRPr sz="2400"/>
              </a:p>
            </p:txBody>
          </p:sp>
          <p:sp>
            <p:nvSpPr>
              <p:cNvPr id="48" name="Google Shape;12592;p72"/>
              <p:cNvSpPr/>
              <p:nvPr/>
            </p:nvSpPr>
            <p:spPr>
              <a:xfrm>
                <a:off x="2717596" y="1670335"/>
                <a:ext cx="152412" cy="10581"/>
              </a:xfrm>
              <a:custGeom>
                <a:avLst/>
                <a:gdLst/>
                <a:ahLst/>
                <a:cxnLst/>
                <a:rect l="l" t="t" r="r" b="b"/>
                <a:pathLst>
                  <a:path w="4811" h="334" extrusionOk="0">
                    <a:moveTo>
                      <a:pt x="167" y="0"/>
                    </a:moveTo>
                    <a:cubicBezTo>
                      <a:pt x="72" y="0"/>
                      <a:pt x="0" y="84"/>
                      <a:pt x="0" y="167"/>
                    </a:cubicBezTo>
                    <a:cubicBezTo>
                      <a:pt x="0" y="262"/>
                      <a:pt x="72" y="334"/>
                      <a:pt x="167" y="334"/>
                    </a:cubicBezTo>
                    <a:lnTo>
                      <a:pt x="4644" y="334"/>
                    </a:lnTo>
                    <a:cubicBezTo>
                      <a:pt x="4739" y="334"/>
                      <a:pt x="4810" y="262"/>
                      <a:pt x="4810" y="167"/>
                    </a:cubicBezTo>
                    <a:cubicBezTo>
                      <a:pt x="4810" y="84"/>
                      <a:pt x="4739" y="0"/>
                      <a:pt x="4644" y="0"/>
                    </a:cubicBezTo>
                    <a:close/>
                  </a:path>
                </a:pathLst>
              </a:custGeom>
              <a:grpFill/>
              <a:ln>
                <a:noFill/>
              </a:ln>
            </p:spPr>
            <p:txBody>
              <a:bodyPr spcFirstLastPara="1" wrap="square" lIns="121900" tIns="121900" rIns="121900" bIns="121900" anchor="ctr" anchorCtr="0">
                <a:noAutofit/>
              </a:bodyPr>
              <a:lstStyle/>
              <a:p>
                <a:endParaRPr sz="2400"/>
              </a:p>
            </p:txBody>
          </p:sp>
          <p:sp>
            <p:nvSpPr>
              <p:cNvPr id="49" name="Google Shape;12593;p72"/>
              <p:cNvSpPr/>
              <p:nvPr/>
            </p:nvSpPr>
            <p:spPr>
              <a:xfrm>
                <a:off x="2778326" y="1594145"/>
                <a:ext cx="31332" cy="61111"/>
              </a:xfrm>
              <a:custGeom>
                <a:avLst/>
                <a:gdLst/>
                <a:ahLst/>
                <a:cxnLst/>
                <a:rect l="l" t="t" r="r" b="b"/>
                <a:pathLst>
                  <a:path w="989" h="1929" extrusionOk="0">
                    <a:moveTo>
                      <a:pt x="179" y="0"/>
                    </a:moveTo>
                    <a:cubicBezTo>
                      <a:pt x="95" y="0"/>
                      <a:pt x="12" y="72"/>
                      <a:pt x="12" y="167"/>
                    </a:cubicBezTo>
                    <a:cubicBezTo>
                      <a:pt x="12" y="250"/>
                      <a:pt x="95" y="322"/>
                      <a:pt x="179" y="322"/>
                    </a:cubicBezTo>
                    <a:lnTo>
                      <a:pt x="333" y="322"/>
                    </a:lnTo>
                    <a:lnTo>
                      <a:pt x="333" y="1607"/>
                    </a:lnTo>
                    <a:lnTo>
                      <a:pt x="167" y="1607"/>
                    </a:lnTo>
                    <a:cubicBezTo>
                      <a:pt x="72" y="1607"/>
                      <a:pt x="0" y="1679"/>
                      <a:pt x="0" y="1774"/>
                    </a:cubicBezTo>
                    <a:cubicBezTo>
                      <a:pt x="0" y="1858"/>
                      <a:pt x="72" y="1929"/>
                      <a:pt x="167" y="1929"/>
                    </a:cubicBezTo>
                    <a:lnTo>
                      <a:pt x="822" y="1929"/>
                    </a:lnTo>
                    <a:cubicBezTo>
                      <a:pt x="905" y="1929"/>
                      <a:pt x="988" y="1858"/>
                      <a:pt x="988" y="1774"/>
                    </a:cubicBezTo>
                    <a:cubicBezTo>
                      <a:pt x="976" y="1679"/>
                      <a:pt x="893" y="1607"/>
                      <a:pt x="810" y="1607"/>
                    </a:cubicBezTo>
                    <a:lnTo>
                      <a:pt x="643" y="1607"/>
                    </a:lnTo>
                    <a:lnTo>
                      <a:pt x="643" y="167"/>
                    </a:lnTo>
                    <a:cubicBezTo>
                      <a:pt x="643" y="72"/>
                      <a:pt x="572" y="0"/>
                      <a:pt x="476" y="0"/>
                    </a:cubicBezTo>
                    <a:close/>
                  </a:path>
                </a:pathLst>
              </a:custGeom>
              <a:grpFill/>
              <a:ln>
                <a:noFill/>
              </a:ln>
            </p:spPr>
            <p:txBody>
              <a:bodyPr spcFirstLastPara="1" wrap="square" lIns="121900" tIns="121900" rIns="121900" bIns="121900" anchor="ctr" anchorCtr="0">
                <a:noAutofit/>
              </a:bodyPr>
              <a:lstStyle/>
              <a:p>
                <a:endParaRPr sz="2400"/>
              </a:p>
            </p:txBody>
          </p:sp>
          <p:sp>
            <p:nvSpPr>
              <p:cNvPr id="50" name="Google Shape;12594;p72"/>
              <p:cNvSpPr/>
              <p:nvPr/>
            </p:nvSpPr>
            <p:spPr>
              <a:xfrm>
                <a:off x="2782476" y="1575263"/>
                <a:ext cx="16220" cy="15872"/>
              </a:xfrm>
              <a:custGeom>
                <a:avLst/>
                <a:gdLst/>
                <a:ahLst/>
                <a:cxnLst/>
                <a:rect l="l" t="t" r="r" b="b"/>
                <a:pathLst>
                  <a:path w="512" h="501" extrusionOk="0">
                    <a:moveTo>
                      <a:pt x="262" y="1"/>
                    </a:moveTo>
                    <a:cubicBezTo>
                      <a:pt x="131" y="1"/>
                      <a:pt x="0" y="120"/>
                      <a:pt x="0" y="251"/>
                    </a:cubicBezTo>
                    <a:cubicBezTo>
                      <a:pt x="0" y="382"/>
                      <a:pt x="119" y="501"/>
                      <a:pt x="262" y="501"/>
                    </a:cubicBezTo>
                    <a:cubicBezTo>
                      <a:pt x="393" y="501"/>
                      <a:pt x="512" y="382"/>
                      <a:pt x="512" y="251"/>
                    </a:cubicBezTo>
                    <a:cubicBezTo>
                      <a:pt x="512" y="120"/>
                      <a:pt x="393" y="1"/>
                      <a:pt x="262" y="1"/>
                    </a:cubicBezTo>
                    <a:close/>
                  </a:path>
                </a:pathLst>
              </a:custGeom>
              <a:grpFill/>
              <a:ln>
                <a:noFill/>
              </a:ln>
            </p:spPr>
            <p:txBody>
              <a:bodyPr spcFirstLastPara="1" wrap="square" lIns="121900" tIns="121900" rIns="121900" bIns="121900" anchor="ctr" anchorCtr="0">
                <a:noAutofit/>
              </a:bodyPr>
              <a:lstStyle/>
              <a:p>
                <a:endParaRPr sz="2400"/>
              </a:p>
            </p:txBody>
          </p:sp>
          <p:sp>
            <p:nvSpPr>
              <p:cNvPr id="51" name="Google Shape;12595;p72"/>
              <p:cNvSpPr/>
              <p:nvPr/>
            </p:nvSpPr>
            <p:spPr>
              <a:xfrm>
                <a:off x="2943537" y="1513044"/>
                <a:ext cx="42261" cy="347783"/>
              </a:xfrm>
              <a:custGeom>
                <a:avLst/>
                <a:gdLst/>
                <a:ahLst/>
                <a:cxnLst/>
                <a:rect l="l" t="t" r="r" b="b"/>
                <a:pathLst>
                  <a:path w="1334" h="10978" extrusionOk="0">
                    <a:moveTo>
                      <a:pt x="667" y="310"/>
                    </a:moveTo>
                    <a:cubicBezTo>
                      <a:pt x="857" y="310"/>
                      <a:pt x="1012" y="477"/>
                      <a:pt x="1012" y="655"/>
                    </a:cubicBezTo>
                    <a:lnTo>
                      <a:pt x="1012" y="1477"/>
                    </a:lnTo>
                    <a:lnTo>
                      <a:pt x="321" y="1477"/>
                    </a:lnTo>
                    <a:lnTo>
                      <a:pt x="321" y="655"/>
                    </a:lnTo>
                    <a:cubicBezTo>
                      <a:pt x="321" y="465"/>
                      <a:pt x="488" y="310"/>
                      <a:pt x="667" y="310"/>
                    </a:cubicBezTo>
                    <a:close/>
                    <a:moveTo>
                      <a:pt x="1024" y="1798"/>
                    </a:moveTo>
                    <a:lnTo>
                      <a:pt x="1024" y="2453"/>
                    </a:lnTo>
                    <a:lnTo>
                      <a:pt x="321" y="2453"/>
                    </a:lnTo>
                    <a:lnTo>
                      <a:pt x="321" y="1798"/>
                    </a:lnTo>
                    <a:close/>
                    <a:moveTo>
                      <a:pt x="964" y="9597"/>
                    </a:moveTo>
                    <a:lnTo>
                      <a:pt x="833" y="10525"/>
                    </a:lnTo>
                    <a:cubicBezTo>
                      <a:pt x="810" y="10597"/>
                      <a:pt x="750" y="10656"/>
                      <a:pt x="679" y="10656"/>
                    </a:cubicBezTo>
                    <a:cubicBezTo>
                      <a:pt x="607" y="10656"/>
                      <a:pt x="536" y="10597"/>
                      <a:pt x="536" y="10525"/>
                    </a:cubicBezTo>
                    <a:lnTo>
                      <a:pt x="417" y="9597"/>
                    </a:lnTo>
                    <a:close/>
                    <a:moveTo>
                      <a:pt x="667" y="0"/>
                    </a:moveTo>
                    <a:cubicBezTo>
                      <a:pt x="298" y="0"/>
                      <a:pt x="0" y="298"/>
                      <a:pt x="0" y="667"/>
                    </a:cubicBezTo>
                    <a:lnTo>
                      <a:pt x="0" y="1631"/>
                    </a:lnTo>
                    <a:lnTo>
                      <a:pt x="0" y="2822"/>
                    </a:lnTo>
                    <a:lnTo>
                      <a:pt x="0" y="4810"/>
                    </a:lnTo>
                    <a:cubicBezTo>
                      <a:pt x="0" y="4894"/>
                      <a:pt x="71" y="4965"/>
                      <a:pt x="167" y="4965"/>
                    </a:cubicBezTo>
                    <a:cubicBezTo>
                      <a:pt x="250" y="4965"/>
                      <a:pt x="321" y="4894"/>
                      <a:pt x="321" y="4810"/>
                    </a:cubicBezTo>
                    <a:lnTo>
                      <a:pt x="321" y="2763"/>
                    </a:lnTo>
                    <a:lnTo>
                      <a:pt x="1024" y="2763"/>
                    </a:lnTo>
                    <a:lnTo>
                      <a:pt x="1024" y="9275"/>
                    </a:lnTo>
                    <a:lnTo>
                      <a:pt x="321" y="9275"/>
                    </a:lnTo>
                    <a:lnTo>
                      <a:pt x="321" y="5430"/>
                    </a:lnTo>
                    <a:cubicBezTo>
                      <a:pt x="321" y="5346"/>
                      <a:pt x="250" y="5263"/>
                      <a:pt x="167" y="5263"/>
                    </a:cubicBezTo>
                    <a:cubicBezTo>
                      <a:pt x="71" y="5263"/>
                      <a:pt x="0" y="5346"/>
                      <a:pt x="0" y="5430"/>
                    </a:cubicBezTo>
                    <a:lnTo>
                      <a:pt x="0" y="9430"/>
                    </a:lnTo>
                    <a:cubicBezTo>
                      <a:pt x="0" y="9490"/>
                      <a:pt x="24" y="9537"/>
                      <a:pt x="60" y="9561"/>
                    </a:cubicBezTo>
                    <a:lnTo>
                      <a:pt x="191" y="10561"/>
                    </a:lnTo>
                    <a:cubicBezTo>
                      <a:pt x="226" y="10799"/>
                      <a:pt x="429" y="10978"/>
                      <a:pt x="667" y="10978"/>
                    </a:cubicBezTo>
                    <a:cubicBezTo>
                      <a:pt x="905" y="10978"/>
                      <a:pt x="1119" y="10799"/>
                      <a:pt x="1143" y="10561"/>
                    </a:cubicBezTo>
                    <a:lnTo>
                      <a:pt x="1274" y="9561"/>
                    </a:lnTo>
                    <a:cubicBezTo>
                      <a:pt x="1322" y="9537"/>
                      <a:pt x="1334" y="9490"/>
                      <a:pt x="1334" y="9430"/>
                    </a:cubicBezTo>
                    <a:lnTo>
                      <a:pt x="1334" y="2822"/>
                    </a:lnTo>
                    <a:lnTo>
                      <a:pt x="1334" y="1631"/>
                    </a:lnTo>
                    <a:lnTo>
                      <a:pt x="1334" y="667"/>
                    </a:lnTo>
                    <a:cubicBezTo>
                      <a:pt x="1334" y="298"/>
                      <a:pt x="1036" y="0"/>
                      <a:pt x="667" y="0"/>
                    </a:cubicBezTo>
                    <a:close/>
                  </a:path>
                </a:pathLst>
              </a:custGeom>
              <a:grpFill/>
              <a:ln>
                <a:noFill/>
              </a:ln>
            </p:spPr>
            <p:txBody>
              <a:bodyPr spcFirstLastPara="1" wrap="square" lIns="121900" tIns="121900" rIns="121900" bIns="121900" anchor="ctr" anchorCtr="0">
                <a:noAutofit/>
              </a:bodyPr>
              <a:lstStyle/>
              <a:p>
                <a:endParaRPr sz="2400"/>
              </a:p>
            </p:txBody>
          </p:sp>
        </p:grpSp>
      </p:grpSp>
      <p:grpSp>
        <p:nvGrpSpPr>
          <p:cNvPr id="7" name="Group 6"/>
          <p:cNvGrpSpPr/>
          <p:nvPr/>
        </p:nvGrpSpPr>
        <p:grpSpPr>
          <a:xfrm>
            <a:off x="7039115" y="1293956"/>
            <a:ext cx="2530580" cy="5283714"/>
            <a:chOff x="7044394" y="1162353"/>
            <a:chExt cx="2530580" cy="5283714"/>
          </a:xfrm>
        </p:grpSpPr>
        <p:sp>
          <p:nvSpPr>
            <p:cNvPr id="929" name="Google Shape;929;p35"/>
            <p:cNvSpPr txBox="1"/>
            <p:nvPr/>
          </p:nvSpPr>
          <p:spPr>
            <a:xfrm>
              <a:off x="7109115" y="1162353"/>
              <a:ext cx="1205561" cy="642000"/>
            </a:xfrm>
            <a:prstGeom prst="rect">
              <a:avLst/>
            </a:prstGeom>
            <a:noFill/>
            <a:ln>
              <a:noFill/>
            </a:ln>
          </p:spPr>
          <p:txBody>
            <a:bodyPr spcFirstLastPara="1" wrap="square" lIns="243833" tIns="243833" rIns="243833" bIns="243833" anchor="ctr" anchorCtr="0">
              <a:noAutofit/>
            </a:bodyPr>
            <a:lstStyle/>
            <a:p>
              <a:r>
                <a:rPr lang="en" sz="4800" b="1">
                  <a:solidFill>
                    <a:schemeClr val="accent4"/>
                  </a:solidFill>
                  <a:latin typeface="+mj-lt"/>
                  <a:ea typeface="Fira Sans"/>
                  <a:cs typeface="Fira Sans"/>
                  <a:sym typeface="Fira Sans"/>
                </a:rPr>
                <a:t>03</a:t>
              </a:r>
              <a:endParaRPr sz="4800" b="1">
                <a:solidFill>
                  <a:schemeClr val="accent4"/>
                </a:solidFill>
                <a:latin typeface="+mj-lt"/>
                <a:ea typeface="Fira Sans"/>
                <a:cs typeface="Fira Sans"/>
                <a:sym typeface="Fira Sans"/>
              </a:endParaRPr>
            </a:p>
          </p:txBody>
        </p:sp>
        <p:grpSp>
          <p:nvGrpSpPr>
            <p:cNvPr id="6" name="Group 5"/>
            <p:cNvGrpSpPr/>
            <p:nvPr/>
          </p:nvGrpSpPr>
          <p:grpSpPr>
            <a:xfrm>
              <a:off x="7044394" y="1977953"/>
              <a:ext cx="2530580" cy="4468114"/>
              <a:chOff x="7044394" y="1977953"/>
              <a:chExt cx="2530580" cy="4468114"/>
            </a:xfrm>
          </p:grpSpPr>
          <p:sp>
            <p:nvSpPr>
              <p:cNvPr id="111" name="Rectangle 110"/>
              <p:cNvSpPr/>
              <p:nvPr/>
            </p:nvSpPr>
            <p:spPr>
              <a:xfrm>
                <a:off x="7067220" y="3738282"/>
                <a:ext cx="2168793" cy="27077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7" name="Google Shape;916;p35"/>
              <p:cNvSpPr/>
              <p:nvPr/>
            </p:nvSpPr>
            <p:spPr>
              <a:xfrm>
                <a:off x="7067220" y="1977953"/>
                <a:ext cx="2507754" cy="1760329"/>
              </a:xfrm>
              <a:prstGeom prst="chevron">
                <a:avLst>
                  <a:gd name="adj" fmla="val 19552"/>
                </a:avLst>
              </a:prstGeom>
              <a:solidFill>
                <a:schemeClr val="accent4"/>
              </a:solidFill>
              <a:ln>
                <a:noFill/>
              </a:ln>
            </p:spPr>
            <p:txBody>
              <a:bodyPr spcFirstLastPara="1" wrap="square" lIns="121900" tIns="121900" rIns="121900" bIns="121900" anchor="ctr" anchorCtr="0">
                <a:noAutofit/>
              </a:bodyPr>
              <a:lstStyle/>
              <a:p>
                <a:endParaRPr sz="2400"/>
              </a:p>
            </p:txBody>
          </p:sp>
          <p:sp>
            <p:nvSpPr>
              <p:cNvPr id="64" name="Google Shape;918;p35"/>
              <p:cNvSpPr txBox="1"/>
              <p:nvPr/>
            </p:nvSpPr>
            <p:spPr>
              <a:xfrm>
                <a:off x="7044394" y="3900952"/>
                <a:ext cx="2191620" cy="398632"/>
              </a:xfrm>
              <a:prstGeom prst="rect">
                <a:avLst/>
              </a:prstGeom>
              <a:noFill/>
              <a:ln>
                <a:noFill/>
              </a:ln>
            </p:spPr>
            <p:txBody>
              <a:bodyPr spcFirstLastPara="1" wrap="square" lIns="91440" tIns="243833" rIns="91440" bIns="243833" anchor="ctr" anchorCtr="0">
                <a:noAutofit/>
              </a:bodyPr>
              <a:lstStyle/>
              <a:p>
                <a:pPr algn="ctr"/>
                <a:r>
                  <a:rPr lang="en" sz="1600">
                    <a:latin typeface="+mj-lt"/>
                    <a:ea typeface="Fira Sans"/>
                    <a:cs typeface="Fira Sans"/>
                    <a:sym typeface="Fira Sans"/>
                  </a:rPr>
                  <a:t>Mobilisation</a:t>
                </a:r>
                <a:endParaRPr sz="1600">
                  <a:latin typeface="+mj-lt"/>
                  <a:ea typeface="Fira Sans"/>
                  <a:cs typeface="Fira Sans"/>
                  <a:sym typeface="Fira Sans"/>
                </a:endParaRPr>
              </a:p>
            </p:txBody>
          </p:sp>
          <p:sp>
            <p:nvSpPr>
              <p:cNvPr id="65" name="Google Shape;919;p35"/>
              <p:cNvSpPr txBox="1"/>
              <p:nvPr/>
            </p:nvSpPr>
            <p:spPr>
              <a:xfrm>
                <a:off x="7113594" y="4341855"/>
                <a:ext cx="2066319" cy="1106000"/>
              </a:xfrm>
              <a:prstGeom prst="rect">
                <a:avLst/>
              </a:prstGeom>
              <a:noFill/>
              <a:ln>
                <a:noFill/>
              </a:ln>
            </p:spPr>
            <p:txBody>
              <a:bodyPr spcFirstLastPara="1" wrap="square" lIns="91440" tIns="0" rIns="91440" bIns="243833" anchor="t" anchorCtr="0">
                <a:noAutofit/>
              </a:bodyPr>
              <a:lstStyle/>
              <a:p>
                <a:pPr marL="171450" indent="-171450">
                  <a:lnSpc>
                    <a:spcPct val="115000"/>
                  </a:lnSpc>
                  <a:buFont typeface="Wingdings" panose="05000000000000000000" pitchFamily="2" charset="2"/>
                  <a:buChar char="§"/>
                </a:pPr>
                <a:r>
                  <a:rPr lang="en-US" sz="1200">
                    <a:solidFill>
                      <a:schemeClr val="dk1"/>
                    </a:solidFill>
                    <a:ea typeface="Fira Sans"/>
                    <a:cs typeface="Fira Sans"/>
                    <a:sym typeface="Fira Sans"/>
                  </a:rPr>
                  <a:t>Advocate for malaria to be a priority across all sectors</a:t>
                </a:r>
              </a:p>
              <a:p>
                <a:pPr marL="171450" indent="-171450">
                  <a:lnSpc>
                    <a:spcPct val="115000"/>
                  </a:lnSpc>
                  <a:buFont typeface="Wingdings" panose="05000000000000000000" pitchFamily="2" charset="2"/>
                  <a:buChar char="§"/>
                </a:pPr>
                <a:r>
                  <a:rPr lang="en-US" sz="1200" err="1">
                    <a:solidFill>
                      <a:schemeClr val="dk1"/>
                    </a:solidFill>
                    <a:ea typeface="Fira Sans"/>
                    <a:cs typeface="Fira Sans"/>
                    <a:sym typeface="Fira Sans"/>
                  </a:rPr>
                  <a:t>Mobilise</a:t>
                </a:r>
                <a:r>
                  <a:rPr lang="en-US" sz="1200">
                    <a:solidFill>
                      <a:schemeClr val="dk1"/>
                    </a:solidFill>
                    <a:ea typeface="Fira Sans"/>
                    <a:cs typeface="Fira Sans"/>
                    <a:sym typeface="Fira Sans"/>
                  </a:rPr>
                  <a:t> and document commitments for advocacy, action, and resources</a:t>
                </a:r>
              </a:p>
              <a:p>
                <a:pPr marL="171450" indent="-171450">
                  <a:lnSpc>
                    <a:spcPct val="115000"/>
                  </a:lnSpc>
                  <a:buFont typeface="Wingdings" panose="05000000000000000000" pitchFamily="2" charset="2"/>
                  <a:buChar char="§"/>
                </a:pPr>
                <a:r>
                  <a:rPr lang="en-US" sz="1200">
                    <a:solidFill>
                      <a:schemeClr val="dk1"/>
                    </a:solidFill>
                    <a:ea typeface="Fira Sans"/>
                    <a:cs typeface="Fira Sans"/>
                    <a:sym typeface="Fira Sans"/>
                  </a:rPr>
                  <a:t>Identify efficiencies and innovations</a:t>
                </a:r>
              </a:p>
            </p:txBody>
          </p:sp>
          <p:grpSp>
            <p:nvGrpSpPr>
              <p:cNvPr id="68" name="Google Shape;12356;p72"/>
              <p:cNvGrpSpPr/>
              <p:nvPr/>
            </p:nvGrpSpPr>
            <p:grpSpPr>
              <a:xfrm>
                <a:off x="7801956" y="2351335"/>
                <a:ext cx="1038283" cy="1013565"/>
                <a:chOff x="1303876" y="2419377"/>
                <a:chExt cx="363275" cy="354626"/>
              </a:xfrm>
              <a:solidFill>
                <a:schemeClr val="bg1"/>
              </a:solidFill>
            </p:grpSpPr>
            <p:sp>
              <p:nvSpPr>
                <p:cNvPr id="69" name="Google Shape;12357;p72"/>
                <p:cNvSpPr/>
                <p:nvPr/>
              </p:nvSpPr>
              <p:spPr>
                <a:xfrm>
                  <a:off x="1303876" y="2507701"/>
                  <a:ext cx="363275" cy="266302"/>
                </a:xfrm>
                <a:custGeom>
                  <a:avLst/>
                  <a:gdLst/>
                  <a:ahLst/>
                  <a:cxnLst/>
                  <a:rect l="l" t="t" r="r" b="b"/>
                  <a:pathLst>
                    <a:path w="11467" h="8406" extrusionOk="0">
                      <a:moveTo>
                        <a:pt x="3251" y="1631"/>
                      </a:moveTo>
                      <a:lnTo>
                        <a:pt x="3680" y="2060"/>
                      </a:lnTo>
                      <a:lnTo>
                        <a:pt x="2060" y="3691"/>
                      </a:lnTo>
                      <a:lnTo>
                        <a:pt x="1620" y="3262"/>
                      </a:lnTo>
                      <a:lnTo>
                        <a:pt x="3251" y="1631"/>
                      </a:lnTo>
                      <a:close/>
                      <a:moveTo>
                        <a:pt x="8156" y="1929"/>
                      </a:moveTo>
                      <a:lnTo>
                        <a:pt x="9799" y="3560"/>
                      </a:lnTo>
                      <a:lnTo>
                        <a:pt x="9371" y="3989"/>
                      </a:lnTo>
                      <a:lnTo>
                        <a:pt x="7728" y="2357"/>
                      </a:lnTo>
                      <a:lnTo>
                        <a:pt x="8156" y="1929"/>
                      </a:lnTo>
                      <a:close/>
                      <a:moveTo>
                        <a:pt x="7609" y="2715"/>
                      </a:moveTo>
                      <a:lnTo>
                        <a:pt x="9014" y="4108"/>
                      </a:lnTo>
                      <a:lnTo>
                        <a:pt x="8692" y="4405"/>
                      </a:lnTo>
                      <a:cubicBezTo>
                        <a:pt x="8656" y="4453"/>
                        <a:pt x="8621" y="4501"/>
                        <a:pt x="8597" y="4560"/>
                      </a:cubicBezTo>
                      <a:cubicBezTo>
                        <a:pt x="8561" y="4620"/>
                        <a:pt x="8549" y="4679"/>
                        <a:pt x="8549" y="4739"/>
                      </a:cubicBezTo>
                      <a:cubicBezTo>
                        <a:pt x="8537" y="4870"/>
                        <a:pt x="8490" y="4989"/>
                        <a:pt x="8383" y="5072"/>
                      </a:cubicBezTo>
                      <a:lnTo>
                        <a:pt x="7847" y="5620"/>
                      </a:lnTo>
                      <a:lnTo>
                        <a:pt x="5930" y="3691"/>
                      </a:lnTo>
                      <a:lnTo>
                        <a:pt x="6609" y="3429"/>
                      </a:lnTo>
                      <a:cubicBezTo>
                        <a:pt x="6609" y="3429"/>
                        <a:pt x="6632" y="3429"/>
                        <a:pt x="6632" y="3417"/>
                      </a:cubicBezTo>
                      <a:cubicBezTo>
                        <a:pt x="6739" y="3358"/>
                        <a:pt x="6823" y="3262"/>
                        <a:pt x="6882" y="3155"/>
                      </a:cubicBezTo>
                      <a:cubicBezTo>
                        <a:pt x="7109" y="3119"/>
                        <a:pt x="7299" y="3012"/>
                        <a:pt x="7466" y="2858"/>
                      </a:cubicBezTo>
                      <a:lnTo>
                        <a:pt x="7609" y="2715"/>
                      </a:lnTo>
                      <a:close/>
                      <a:moveTo>
                        <a:pt x="3846" y="6084"/>
                      </a:moveTo>
                      <a:lnTo>
                        <a:pt x="4120" y="6358"/>
                      </a:lnTo>
                      <a:lnTo>
                        <a:pt x="3739" y="6727"/>
                      </a:lnTo>
                      <a:lnTo>
                        <a:pt x="3656" y="6822"/>
                      </a:lnTo>
                      <a:cubicBezTo>
                        <a:pt x="3620" y="6846"/>
                        <a:pt x="3584" y="6858"/>
                        <a:pt x="3537" y="6858"/>
                      </a:cubicBezTo>
                      <a:cubicBezTo>
                        <a:pt x="3489" y="6858"/>
                        <a:pt x="3441" y="6846"/>
                        <a:pt x="3418" y="6822"/>
                      </a:cubicBezTo>
                      <a:lnTo>
                        <a:pt x="3382" y="6787"/>
                      </a:lnTo>
                      <a:cubicBezTo>
                        <a:pt x="3322" y="6727"/>
                        <a:pt x="3322" y="6608"/>
                        <a:pt x="3382" y="6548"/>
                      </a:cubicBezTo>
                      <a:lnTo>
                        <a:pt x="3846" y="6084"/>
                      </a:lnTo>
                      <a:close/>
                      <a:moveTo>
                        <a:pt x="4334" y="6608"/>
                      </a:moveTo>
                      <a:lnTo>
                        <a:pt x="4608" y="6882"/>
                      </a:lnTo>
                      <a:lnTo>
                        <a:pt x="4311" y="7156"/>
                      </a:lnTo>
                      <a:lnTo>
                        <a:pt x="4227" y="7239"/>
                      </a:lnTo>
                      <a:cubicBezTo>
                        <a:pt x="4203" y="7263"/>
                        <a:pt x="4156" y="7275"/>
                        <a:pt x="4108" y="7275"/>
                      </a:cubicBezTo>
                      <a:cubicBezTo>
                        <a:pt x="4072" y="7275"/>
                        <a:pt x="4025" y="7263"/>
                        <a:pt x="3989" y="7239"/>
                      </a:cubicBezTo>
                      <a:lnTo>
                        <a:pt x="3965" y="7203"/>
                      </a:lnTo>
                      <a:cubicBezTo>
                        <a:pt x="3906" y="7144"/>
                        <a:pt x="3906" y="7037"/>
                        <a:pt x="3965" y="6977"/>
                      </a:cubicBezTo>
                      <a:lnTo>
                        <a:pt x="4334" y="6608"/>
                      </a:lnTo>
                      <a:close/>
                      <a:moveTo>
                        <a:pt x="4858" y="7096"/>
                      </a:moveTo>
                      <a:lnTo>
                        <a:pt x="5132" y="7370"/>
                      </a:lnTo>
                      <a:lnTo>
                        <a:pt x="4954" y="7537"/>
                      </a:lnTo>
                      <a:lnTo>
                        <a:pt x="4811" y="7668"/>
                      </a:lnTo>
                      <a:cubicBezTo>
                        <a:pt x="4781" y="7697"/>
                        <a:pt x="4742" y="7712"/>
                        <a:pt x="4704" y="7712"/>
                      </a:cubicBezTo>
                      <a:cubicBezTo>
                        <a:pt x="4665" y="7712"/>
                        <a:pt x="4626" y="7697"/>
                        <a:pt x="4596" y="7668"/>
                      </a:cubicBezTo>
                      <a:lnTo>
                        <a:pt x="4549" y="7620"/>
                      </a:lnTo>
                      <a:cubicBezTo>
                        <a:pt x="4513" y="7596"/>
                        <a:pt x="4501" y="7549"/>
                        <a:pt x="4501" y="7513"/>
                      </a:cubicBezTo>
                      <a:cubicBezTo>
                        <a:pt x="4501" y="7477"/>
                        <a:pt x="4513" y="7441"/>
                        <a:pt x="4549" y="7418"/>
                      </a:cubicBezTo>
                      <a:lnTo>
                        <a:pt x="4858" y="7096"/>
                      </a:lnTo>
                      <a:close/>
                      <a:moveTo>
                        <a:pt x="3811" y="2417"/>
                      </a:moveTo>
                      <a:lnTo>
                        <a:pt x="3965" y="2560"/>
                      </a:lnTo>
                      <a:cubicBezTo>
                        <a:pt x="4181" y="2776"/>
                        <a:pt x="4462" y="2894"/>
                        <a:pt x="4756" y="2894"/>
                      </a:cubicBezTo>
                      <a:cubicBezTo>
                        <a:pt x="4771" y="2894"/>
                        <a:pt x="4785" y="2894"/>
                        <a:pt x="4799" y="2893"/>
                      </a:cubicBezTo>
                      <a:cubicBezTo>
                        <a:pt x="5394" y="2858"/>
                        <a:pt x="6168" y="2798"/>
                        <a:pt x="6549" y="2703"/>
                      </a:cubicBezTo>
                      <a:cubicBezTo>
                        <a:pt x="6573" y="2715"/>
                        <a:pt x="6597" y="2738"/>
                        <a:pt x="6609" y="2774"/>
                      </a:cubicBezTo>
                      <a:cubicBezTo>
                        <a:pt x="6632" y="2834"/>
                        <a:pt x="6632" y="2893"/>
                        <a:pt x="6597" y="2953"/>
                      </a:cubicBezTo>
                      <a:cubicBezTo>
                        <a:pt x="6573" y="3024"/>
                        <a:pt x="6525" y="3084"/>
                        <a:pt x="6466" y="3119"/>
                      </a:cubicBezTo>
                      <a:lnTo>
                        <a:pt x="5561" y="3489"/>
                      </a:lnTo>
                      <a:cubicBezTo>
                        <a:pt x="5501" y="3500"/>
                        <a:pt x="5466" y="3560"/>
                        <a:pt x="5454" y="3608"/>
                      </a:cubicBezTo>
                      <a:cubicBezTo>
                        <a:pt x="5442" y="3667"/>
                        <a:pt x="5454" y="3727"/>
                        <a:pt x="5501" y="3750"/>
                      </a:cubicBezTo>
                      <a:lnTo>
                        <a:pt x="7716" y="5977"/>
                      </a:lnTo>
                      <a:lnTo>
                        <a:pt x="8013" y="6275"/>
                      </a:lnTo>
                      <a:cubicBezTo>
                        <a:pt x="8097" y="6346"/>
                        <a:pt x="8097" y="6453"/>
                        <a:pt x="8025" y="6513"/>
                      </a:cubicBezTo>
                      <a:lnTo>
                        <a:pt x="8002" y="6537"/>
                      </a:lnTo>
                      <a:cubicBezTo>
                        <a:pt x="7972" y="6566"/>
                        <a:pt x="7927" y="6581"/>
                        <a:pt x="7882" y="6581"/>
                      </a:cubicBezTo>
                      <a:cubicBezTo>
                        <a:pt x="7838" y="6581"/>
                        <a:pt x="7793" y="6566"/>
                        <a:pt x="7763" y="6537"/>
                      </a:cubicBezTo>
                      <a:lnTo>
                        <a:pt x="7668" y="6453"/>
                      </a:lnTo>
                      <a:lnTo>
                        <a:pt x="5775" y="4560"/>
                      </a:lnTo>
                      <a:cubicBezTo>
                        <a:pt x="5745" y="4530"/>
                        <a:pt x="5701" y="4515"/>
                        <a:pt x="5656" y="4515"/>
                      </a:cubicBezTo>
                      <a:cubicBezTo>
                        <a:pt x="5611" y="4515"/>
                        <a:pt x="5567" y="4530"/>
                        <a:pt x="5537" y="4560"/>
                      </a:cubicBezTo>
                      <a:cubicBezTo>
                        <a:pt x="5477" y="4620"/>
                        <a:pt x="5477" y="4739"/>
                        <a:pt x="5537" y="4798"/>
                      </a:cubicBezTo>
                      <a:lnTo>
                        <a:pt x="7430" y="6691"/>
                      </a:lnTo>
                      <a:cubicBezTo>
                        <a:pt x="7490" y="6751"/>
                        <a:pt x="7490" y="6846"/>
                        <a:pt x="7430" y="6906"/>
                      </a:cubicBezTo>
                      <a:lnTo>
                        <a:pt x="7406" y="6941"/>
                      </a:lnTo>
                      <a:cubicBezTo>
                        <a:pt x="7376" y="6971"/>
                        <a:pt x="7335" y="6986"/>
                        <a:pt x="7293" y="6986"/>
                      </a:cubicBezTo>
                      <a:cubicBezTo>
                        <a:pt x="7251" y="6986"/>
                        <a:pt x="7210" y="6971"/>
                        <a:pt x="7180" y="6941"/>
                      </a:cubicBezTo>
                      <a:lnTo>
                        <a:pt x="7120" y="6882"/>
                      </a:lnTo>
                      <a:lnTo>
                        <a:pt x="5120" y="4882"/>
                      </a:lnTo>
                      <a:cubicBezTo>
                        <a:pt x="5096" y="4852"/>
                        <a:pt x="5055" y="4837"/>
                        <a:pt x="5010" y="4837"/>
                      </a:cubicBezTo>
                      <a:cubicBezTo>
                        <a:pt x="4965" y="4837"/>
                        <a:pt x="4918" y="4852"/>
                        <a:pt x="4882" y="4882"/>
                      </a:cubicBezTo>
                      <a:cubicBezTo>
                        <a:pt x="4823" y="4941"/>
                        <a:pt x="4823" y="5060"/>
                        <a:pt x="4882" y="5120"/>
                      </a:cubicBezTo>
                      <a:lnTo>
                        <a:pt x="6882" y="7120"/>
                      </a:lnTo>
                      <a:cubicBezTo>
                        <a:pt x="6906" y="7144"/>
                        <a:pt x="6930" y="7191"/>
                        <a:pt x="6930" y="7227"/>
                      </a:cubicBezTo>
                      <a:cubicBezTo>
                        <a:pt x="6930" y="7251"/>
                        <a:pt x="6906" y="7299"/>
                        <a:pt x="6882" y="7322"/>
                      </a:cubicBezTo>
                      <a:lnTo>
                        <a:pt x="6835" y="7370"/>
                      </a:lnTo>
                      <a:cubicBezTo>
                        <a:pt x="6805" y="7400"/>
                        <a:pt x="6763" y="7415"/>
                        <a:pt x="6722" y="7415"/>
                      </a:cubicBezTo>
                      <a:cubicBezTo>
                        <a:pt x="6680" y="7415"/>
                        <a:pt x="6638" y="7400"/>
                        <a:pt x="6609" y="7370"/>
                      </a:cubicBezTo>
                      <a:lnTo>
                        <a:pt x="6478" y="7239"/>
                      </a:lnTo>
                      <a:lnTo>
                        <a:pt x="4799" y="5560"/>
                      </a:lnTo>
                      <a:cubicBezTo>
                        <a:pt x="4769" y="5530"/>
                        <a:pt x="4724" y="5516"/>
                        <a:pt x="4680" y="5516"/>
                      </a:cubicBezTo>
                      <a:cubicBezTo>
                        <a:pt x="4635" y="5516"/>
                        <a:pt x="4590" y="5530"/>
                        <a:pt x="4561" y="5560"/>
                      </a:cubicBezTo>
                      <a:cubicBezTo>
                        <a:pt x="4501" y="5620"/>
                        <a:pt x="4501" y="5739"/>
                        <a:pt x="4561" y="5798"/>
                      </a:cubicBezTo>
                      <a:lnTo>
                        <a:pt x="6239" y="7477"/>
                      </a:lnTo>
                      <a:cubicBezTo>
                        <a:pt x="6275" y="7501"/>
                        <a:pt x="6287" y="7537"/>
                        <a:pt x="6287" y="7584"/>
                      </a:cubicBezTo>
                      <a:cubicBezTo>
                        <a:pt x="6287" y="7620"/>
                        <a:pt x="6275" y="7656"/>
                        <a:pt x="6239" y="7680"/>
                      </a:cubicBezTo>
                      <a:lnTo>
                        <a:pt x="6180" y="7739"/>
                      </a:lnTo>
                      <a:cubicBezTo>
                        <a:pt x="6150" y="7769"/>
                        <a:pt x="6114" y="7784"/>
                        <a:pt x="6080" y="7784"/>
                      </a:cubicBezTo>
                      <a:cubicBezTo>
                        <a:pt x="6046" y="7784"/>
                        <a:pt x="6013" y="7769"/>
                        <a:pt x="5989" y="7739"/>
                      </a:cubicBezTo>
                      <a:lnTo>
                        <a:pt x="3037" y="4798"/>
                      </a:lnTo>
                      <a:cubicBezTo>
                        <a:pt x="2953" y="4703"/>
                        <a:pt x="2894" y="4584"/>
                        <a:pt x="2882" y="4453"/>
                      </a:cubicBezTo>
                      <a:cubicBezTo>
                        <a:pt x="2882" y="4393"/>
                        <a:pt x="2858" y="4334"/>
                        <a:pt x="2834" y="4274"/>
                      </a:cubicBezTo>
                      <a:cubicBezTo>
                        <a:pt x="2799" y="4215"/>
                        <a:pt x="2775" y="4167"/>
                        <a:pt x="2727" y="4131"/>
                      </a:cubicBezTo>
                      <a:lnTo>
                        <a:pt x="2418" y="3810"/>
                      </a:lnTo>
                      <a:lnTo>
                        <a:pt x="3811" y="2417"/>
                      </a:lnTo>
                      <a:close/>
                      <a:moveTo>
                        <a:pt x="5370" y="7572"/>
                      </a:moveTo>
                      <a:lnTo>
                        <a:pt x="5632" y="7846"/>
                      </a:lnTo>
                      <a:lnTo>
                        <a:pt x="5454" y="8025"/>
                      </a:lnTo>
                      <a:cubicBezTo>
                        <a:pt x="5430" y="8061"/>
                        <a:pt x="5394" y="8072"/>
                        <a:pt x="5346" y="8072"/>
                      </a:cubicBezTo>
                      <a:cubicBezTo>
                        <a:pt x="5311" y="8072"/>
                        <a:pt x="5275" y="8049"/>
                        <a:pt x="5251" y="8025"/>
                      </a:cubicBezTo>
                      <a:lnTo>
                        <a:pt x="5192" y="7965"/>
                      </a:lnTo>
                      <a:cubicBezTo>
                        <a:pt x="5156" y="7941"/>
                        <a:pt x="5144" y="7906"/>
                        <a:pt x="5144" y="7858"/>
                      </a:cubicBezTo>
                      <a:cubicBezTo>
                        <a:pt x="5144" y="7822"/>
                        <a:pt x="5156" y="7787"/>
                        <a:pt x="5192" y="7751"/>
                      </a:cubicBezTo>
                      <a:lnTo>
                        <a:pt x="5370" y="7572"/>
                      </a:lnTo>
                      <a:close/>
                      <a:moveTo>
                        <a:pt x="2251" y="0"/>
                      </a:moveTo>
                      <a:cubicBezTo>
                        <a:pt x="2203" y="0"/>
                        <a:pt x="2167" y="12"/>
                        <a:pt x="2132" y="48"/>
                      </a:cubicBezTo>
                      <a:lnTo>
                        <a:pt x="1394" y="786"/>
                      </a:lnTo>
                      <a:cubicBezTo>
                        <a:pt x="1334" y="845"/>
                        <a:pt x="1334" y="964"/>
                        <a:pt x="1394" y="1024"/>
                      </a:cubicBezTo>
                      <a:cubicBezTo>
                        <a:pt x="1423" y="1054"/>
                        <a:pt x="1468" y="1069"/>
                        <a:pt x="1513" y="1069"/>
                      </a:cubicBezTo>
                      <a:cubicBezTo>
                        <a:pt x="1557" y="1069"/>
                        <a:pt x="1602" y="1054"/>
                        <a:pt x="1632" y="1024"/>
                      </a:cubicBezTo>
                      <a:lnTo>
                        <a:pt x="2251" y="405"/>
                      </a:lnTo>
                      <a:lnTo>
                        <a:pt x="3156" y="1310"/>
                      </a:lnTo>
                      <a:lnTo>
                        <a:pt x="1334" y="3143"/>
                      </a:lnTo>
                      <a:lnTo>
                        <a:pt x="417" y="2238"/>
                      </a:lnTo>
                      <a:lnTo>
                        <a:pt x="1155" y="1500"/>
                      </a:lnTo>
                      <a:cubicBezTo>
                        <a:pt x="1215" y="1441"/>
                        <a:pt x="1215" y="1322"/>
                        <a:pt x="1155" y="1262"/>
                      </a:cubicBezTo>
                      <a:cubicBezTo>
                        <a:pt x="1126" y="1232"/>
                        <a:pt x="1081" y="1217"/>
                        <a:pt x="1036" y="1217"/>
                      </a:cubicBezTo>
                      <a:cubicBezTo>
                        <a:pt x="992" y="1217"/>
                        <a:pt x="947" y="1232"/>
                        <a:pt x="917" y="1262"/>
                      </a:cubicBezTo>
                      <a:lnTo>
                        <a:pt x="60" y="2119"/>
                      </a:lnTo>
                      <a:cubicBezTo>
                        <a:pt x="1" y="2179"/>
                        <a:pt x="1" y="2298"/>
                        <a:pt x="60" y="2357"/>
                      </a:cubicBezTo>
                      <a:lnTo>
                        <a:pt x="1191" y="3489"/>
                      </a:lnTo>
                      <a:cubicBezTo>
                        <a:pt x="1227" y="3512"/>
                        <a:pt x="1275" y="3524"/>
                        <a:pt x="1310" y="3524"/>
                      </a:cubicBezTo>
                      <a:cubicBezTo>
                        <a:pt x="1346" y="3524"/>
                        <a:pt x="1370" y="3512"/>
                        <a:pt x="1405" y="3500"/>
                      </a:cubicBezTo>
                      <a:lnTo>
                        <a:pt x="1953" y="4048"/>
                      </a:lnTo>
                      <a:cubicBezTo>
                        <a:pt x="1989" y="4084"/>
                        <a:pt x="2025" y="4096"/>
                        <a:pt x="2072" y="4096"/>
                      </a:cubicBezTo>
                      <a:cubicBezTo>
                        <a:pt x="2120" y="4096"/>
                        <a:pt x="2167" y="4084"/>
                        <a:pt x="2191" y="4048"/>
                      </a:cubicBezTo>
                      <a:lnTo>
                        <a:pt x="2501" y="4358"/>
                      </a:lnTo>
                      <a:cubicBezTo>
                        <a:pt x="2525" y="4382"/>
                        <a:pt x="2537" y="4393"/>
                        <a:pt x="2537" y="4405"/>
                      </a:cubicBezTo>
                      <a:cubicBezTo>
                        <a:pt x="2548" y="4417"/>
                        <a:pt x="2548" y="4453"/>
                        <a:pt x="2548" y="4465"/>
                      </a:cubicBezTo>
                      <a:cubicBezTo>
                        <a:pt x="2560" y="4679"/>
                        <a:pt x="2656" y="4882"/>
                        <a:pt x="2799" y="5036"/>
                      </a:cubicBezTo>
                      <a:lnTo>
                        <a:pt x="3632" y="5870"/>
                      </a:lnTo>
                      <a:lnTo>
                        <a:pt x="3180" y="6322"/>
                      </a:lnTo>
                      <a:cubicBezTo>
                        <a:pt x="2977" y="6525"/>
                        <a:pt x="2977" y="6846"/>
                        <a:pt x="3180" y="7037"/>
                      </a:cubicBezTo>
                      <a:lnTo>
                        <a:pt x="3203" y="7072"/>
                      </a:lnTo>
                      <a:cubicBezTo>
                        <a:pt x="3299" y="7156"/>
                        <a:pt x="3430" y="7215"/>
                        <a:pt x="3561" y="7215"/>
                      </a:cubicBezTo>
                      <a:lnTo>
                        <a:pt x="3632" y="7215"/>
                      </a:lnTo>
                      <a:cubicBezTo>
                        <a:pt x="3656" y="7310"/>
                        <a:pt x="3691" y="7382"/>
                        <a:pt x="3775" y="7453"/>
                      </a:cubicBezTo>
                      <a:lnTo>
                        <a:pt x="3799" y="7489"/>
                      </a:lnTo>
                      <a:cubicBezTo>
                        <a:pt x="3894" y="7572"/>
                        <a:pt x="4025" y="7632"/>
                        <a:pt x="4156" y="7632"/>
                      </a:cubicBezTo>
                      <a:lnTo>
                        <a:pt x="4203" y="7632"/>
                      </a:lnTo>
                      <a:cubicBezTo>
                        <a:pt x="4215" y="7727"/>
                        <a:pt x="4263" y="7811"/>
                        <a:pt x="4334" y="7870"/>
                      </a:cubicBezTo>
                      <a:lnTo>
                        <a:pt x="4382" y="7918"/>
                      </a:lnTo>
                      <a:cubicBezTo>
                        <a:pt x="4475" y="8011"/>
                        <a:pt x="4593" y="8062"/>
                        <a:pt x="4713" y="8062"/>
                      </a:cubicBezTo>
                      <a:cubicBezTo>
                        <a:pt x="4762" y="8062"/>
                        <a:pt x="4810" y="8054"/>
                        <a:pt x="4858" y="8037"/>
                      </a:cubicBezTo>
                      <a:cubicBezTo>
                        <a:pt x="4882" y="8096"/>
                        <a:pt x="4918" y="8156"/>
                        <a:pt x="4977" y="8215"/>
                      </a:cubicBezTo>
                      <a:lnTo>
                        <a:pt x="5037" y="8275"/>
                      </a:lnTo>
                      <a:cubicBezTo>
                        <a:pt x="5120" y="8370"/>
                        <a:pt x="5239" y="8406"/>
                        <a:pt x="5382" y="8406"/>
                      </a:cubicBezTo>
                      <a:cubicBezTo>
                        <a:pt x="5513" y="8406"/>
                        <a:pt x="5632" y="8370"/>
                        <a:pt x="5716" y="8275"/>
                      </a:cubicBezTo>
                      <a:lnTo>
                        <a:pt x="5918" y="8084"/>
                      </a:lnTo>
                      <a:cubicBezTo>
                        <a:pt x="5977" y="8108"/>
                        <a:pt x="6049" y="8132"/>
                        <a:pt x="6120" y="8132"/>
                      </a:cubicBezTo>
                      <a:cubicBezTo>
                        <a:pt x="6239" y="8132"/>
                        <a:pt x="6358" y="8084"/>
                        <a:pt x="6466" y="7989"/>
                      </a:cubicBezTo>
                      <a:lnTo>
                        <a:pt x="6525" y="7930"/>
                      </a:lnTo>
                      <a:cubicBezTo>
                        <a:pt x="6573" y="7894"/>
                        <a:pt x="6609" y="7834"/>
                        <a:pt x="6644" y="7751"/>
                      </a:cubicBezTo>
                      <a:cubicBezTo>
                        <a:pt x="6687" y="7763"/>
                        <a:pt x="6732" y="7769"/>
                        <a:pt x="6777" y="7769"/>
                      </a:cubicBezTo>
                      <a:cubicBezTo>
                        <a:pt x="6905" y="7769"/>
                        <a:pt x="7032" y="7720"/>
                        <a:pt x="7120" y="7632"/>
                      </a:cubicBezTo>
                      <a:lnTo>
                        <a:pt x="7168" y="7596"/>
                      </a:lnTo>
                      <a:cubicBezTo>
                        <a:pt x="7240" y="7513"/>
                        <a:pt x="7287" y="7441"/>
                        <a:pt x="7299" y="7358"/>
                      </a:cubicBezTo>
                      <a:cubicBezTo>
                        <a:pt x="7313" y="7359"/>
                        <a:pt x="7327" y="7360"/>
                        <a:pt x="7341" y="7360"/>
                      </a:cubicBezTo>
                      <a:cubicBezTo>
                        <a:pt x="7470" y="7360"/>
                        <a:pt x="7597" y="7311"/>
                        <a:pt x="7704" y="7203"/>
                      </a:cubicBezTo>
                      <a:lnTo>
                        <a:pt x="7728" y="7179"/>
                      </a:lnTo>
                      <a:cubicBezTo>
                        <a:pt x="7799" y="7096"/>
                        <a:pt x="7835" y="7025"/>
                        <a:pt x="7859" y="6941"/>
                      </a:cubicBezTo>
                      <a:cubicBezTo>
                        <a:pt x="7874" y="6943"/>
                        <a:pt x="7889" y="6943"/>
                        <a:pt x="7905" y="6943"/>
                      </a:cubicBezTo>
                      <a:cubicBezTo>
                        <a:pt x="8046" y="6943"/>
                        <a:pt x="8192" y="6894"/>
                        <a:pt x="8299" y="6787"/>
                      </a:cubicBezTo>
                      <a:lnTo>
                        <a:pt x="8323" y="6763"/>
                      </a:lnTo>
                      <a:cubicBezTo>
                        <a:pt x="8514" y="6560"/>
                        <a:pt x="8514" y="6239"/>
                        <a:pt x="8323" y="6048"/>
                      </a:cubicBezTo>
                      <a:lnTo>
                        <a:pt x="8144" y="5870"/>
                      </a:lnTo>
                      <a:lnTo>
                        <a:pt x="8680" y="5334"/>
                      </a:lnTo>
                      <a:cubicBezTo>
                        <a:pt x="8835" y="5179"/>
                        <a:pt x="8918" y="4989"/>
                        <a:pt x="8930" y="4763"/>
                      </a:cubicBezTo>
                      <a:cubicBezTo>
                        <a:pt x="8930" y="4751"/>
                        <a:pt x="8930" y="4715"/>
                        <a:pt x="8954" y="4703"/>
                      </a:cubicBezTo>
                      <a:cubicBezTo>
                        <a:pt x="8966" y="4691"/>
                        <a:pt x="8966" y="4679"/>
                        <a:pt x="8978" y="4655"/>
                      </a:cubicBezTo>
                      <a:lnTo>
                        <a:pt x="9287" y="4346"/>
                      </a:lnTo>
                      <a:cubicBezTo>
                        <a:pt x="9323" y="4382"/>
                        <a:pt x="9371" y="4393"/>
                        <a:pt x="9406" y="4393"/>
                      </a:cubicBezTo>
                      <a:cubicBezTo>
                        <a:pt x="9454" y="4393"/>
                        <a:pt x="9502" y="4382"/>
                        <a:pt x="9526" y="4346"/>
                      </a:cubicBezTo>
                      <a:lnTo>
                        <a:pt x="10085" y="3798"/>
                      </a:lnTo>
                      <a:cubicBezTo>
                        <a:pt x="10109" y="3810"/>
                        <a:pt x="10145" y="3822"/>
                        <a:pt x="10168" y="3822"/>
                      </a:cubicBezTo>
                      <a:cubicBezTo>
                        <a:pt x="10216" y="3822"/>
                        <a:pt x="10264" y="3810"/>
                        <a:pt x="10288" y="3786"/>
                      </a:cubicBezTo>
                      <a:lnTo>
                        <a:pt x="11419" y="2655"/>
                      </a:lnTo>
                      <a:cubicBezTo>
                        <a:pt x="11466" y="2560"/>
                        <a:pt x="11466" y="2465"/>
                        <a:pt x="11395" y="2393"/>
                      </a:cubicBezTo>
                      <a:lnTo>
                        <a:pt x="10490" y="1488"/>
                      </a:lnTo>
                      <a:cubicBezTo>
                        <a:pt x="10460" y="1459"/>
                        <a:pt x="10416" y="1444"/>
                        <a:pt x="10369" y="1444"/>
                      </a:cubicBezTo>
                      <a:cubicBezTo>
                        <a:pt x="10323" y="1444"/>
                        <a:pt x="10276" y="1459"/>
                        <a:pt x="10240" y="1488"/>
                      </a:cubicBezTo>
                      <a:cubicBezTo>
                        <a:pt x="10180" y="1548"/>
                        <a:pt x="10180" y="1667"/>
                        <a:pt x="10240" y="1726"/>
                      </a:cubicBezTo>
                      <a:lnTo>
                        <a:pt x="11038" y="2512"/>
                      </a:lnTo>
                      <a:lnTo>
                        <a:pt x="10121" y="3429"/>
                      </a:lnTo>
                      <a:lnTo>
                        <a:pt x="8299" y="1595"/>
                      </a:lnTo>
                      <a:lnTo>
                        <a:pt x="9204" y="691"/>
                      </a:lnTo>
                      <a:lnTo>
                        <a:pt x="9787" y="1262"/>
                      </a:lnTo>
                      <a:cubicBezTo>
                        <a:pt x="9817" y="1292"/>
                        <a:pt x="9862" y="1307"/>
                        <a:pt x="9907" y="1307"/>
                      </a:cubicBezTo>
                      <a:cubicBezTo>
                        <a:pt x="9951" y="1307"/>
                        <a:pt x="9996" y="1292"/>
                        <a:pt x="10026" y="1262"/>
                      </a:cubicBezTo>
                      <a:cubicBezTo>
                        <a:pt x="10085" y="1203"/>
                        <a:pt x="10085" y="1083"/>
                        <a:pt x="10026" y="1024"/>
                      </a:cubicBezTo>
                      <a:lnTo>
                        <a:pt x="9323" y="333"/>
                      </a:lnTo>
                      <a:cubicBezTo>
                        <a:pt x="9287" y="298"/>
                        <a:pt x="9252" y="286"/>
                        <a:pt x="9204" y="286"/>
                      </a:cubicBezTo>
                      <a:cubicBezTo>
                        <a:pt x="9156" y="286"/>
                        <a:pt x="9109" y="298"/>
                        <a:pt x="9085" y="333"/>
                      </a:cubicBezTo>
                      <a:lnTo>
                        <a:pt x="7954" y="1464"/>
                      </a:lnTo>
                      <a:cubicBezTo>
                        <a:pt x="7894" y="1524"/>
                        <a:pt x="7894" y="1607"/>
                        <a:pt x="7942" y="1667"/>
                      </a:cubicBezTo>
                      <a:lnTo>
                        <a:pt x="7382" y="2215"/>
                      </a:lnTo>
                      <a:cubicBezTo>
                        <a:pt x="7359" y="2250"/>
                        <a:pt x="7347" y="2298"/>
                        <a:pt x="7347" y="2334"/>
                      </a:cubicBezTo>
                      <a:cubicBezTo>
                        <a:pt x="7347" y="2381"/>
                        <a:pt x="7359" y="2429"/>
                        <a:pt x="7382" y="2453"/>
                      </a:cubicBezTo>
                      <a:lnTo>
                        <a:pt x="7240" y="2607"/>
                      </a:lnTo>
                      <a:cubicBezTo>
                        <a:pt x="7168" y="2679"/>
                        <a:pt x="7073" y="2738"/>
                        <a:pt x="6966" y="2786"/>
                      </a:cubicBezTo>
                      <a:cubicBezTo>
                        <a:pt x="6966" y="2738"/>
                        <a:pt x="6954" y="2691"/>
                        <a:pt x="6942" y="2655"/>
                      </a:cubicBezTo>
                      <a:cubicBezTo>
                        <a:pt x="6942" y="2631"/>
                        <a:pt x="6930" y="2619"/>
                        <a:pt x="6930" y="2607"/>
                      </a:cubicBezTo>
                      <a:cubicBezTo>
                        <a:pt x="6849" y="2476"/>
                        <a:pt x="6734" y="2344"/>
                        <a:pt x="6599" y="2344"/>
                      </a:cubicBezTo>
                      <a:cubicBezTo>
                        <a:pt x="6575" y="2344"/>
                        <a:pt x="6550" y="2349"/>
                        <a:pt x="6525" y="2357"/>
                      </a:cubicBezTo>
                      <a:cubicBezTo>
                        <a:pt x="6275" y="2441"/>
                        <a:pt x="5644" y="2500"/>
                        <a:pt x="4799" y="2548"/>
                      </a:cubicBezTo>
                      <a:cubicBezTo>
                        <a:pt x="4785" y="2549"/>
                        <a:pt x="4770" y="2549"/>
                        <a:pt x="4756" y="2549"/>
                      </a:cubicBezTo>
                      <a:cubicBezTo>
                        <a:pt x="4547" y="2549"/>
                        <a:pt x="4360" y="2467"/>
                        <a:pt x="4215" y="2322"/>
                      </a:cubicBezTo>
                      <a:lnTo>
                        <a:pt x="4072" y="2179"/>
                      </a:lnTo>
                      <a:cubicBezTo>
                        <a:pt x="4132" y="2119"/>
                        <a:pt x="4132" y="2000"/>
                        <a:pt x="4072" y="1941"/>
                      </a:cubicBezTo>
                      <a:lnTo>
                        <a:pt x="3513" y="1381"/>
                      </a:lnTo>
                      <a:cubicBezTo>
                        <a:pt x="3561" y="1322"/>
                        <a:pt x="3561" y="1238"/>
                        <a:pt x="3501" y="1179"/>
                      </a:cubicBezTo>
                      <a:lnTo>
                        <a:pt x="2370" y="48"/>
                      </a:lnTo>
                      <a:cubicBezTo>
                        <a:pt x="2346" y="12"/>
                        <a:pt x="2298" y="0"/>
                        <a:pt x="2251" y="0"/>
                      </a:cubicBezTo>
                      <a:close/>
                    </a:path>
                  </a:pathLst>
                </a:custGeom>
                <a:grpFill/>
                <a:ln>
                  <a:noFill/>
                </a:ln>
              </p:spPr>
              <p:txBody>
                <a:bodyPr spcFirstLastPara="1" wrap="square" lIns="121900" tIns="121900" rIns="121900" bIns="121900" anchor="ctr" anchorCtr="0">
                  <a:noAutofit/>
                </a:bodyPr>
                <a:lstStyle/>
                <a:p>
                  <a:endParaRPr sz="2400"/>
                </a:p>
              </p:txBody>
            </p:sp>
            <p:sp>
              <p:nvSpPr>
                <p:cNvPr id="70" name="Google Shape;12358;p72"/>
                <p:cNvSpPr/>
                <p:nvPr/>
              </p:nvSpPr>
              <p:spPr>
                <a:xfrm>
                  <a:off x="1399296" y="2419377"/>
                  <a:ext cx="172054" cy="104924"/>
                </a:xfrm>
                <a:custGeom>
                  <a:avLst/>
                  <a:gdLst/>
                  <a:ahLst/>
                  <a:cxnLst/>
                  <a:rect l="l" t="t" r="r" b="b"/>
                  <a:pathLst>
                    <a:path w="5431" h="3312" extrusionOk="0">
                      <a:moveTo>
                        <a:pt x="1561" y="323"/>
                      </a:moveTo>
                      <a:cubicBezTo>
                        <a:pt x="1787" y="323"/>
                        <a:pt x="2013" y="395"/>
                        <a:pt x="2215" y="514"/>
                      </a:cubicBezTo>
                      <a:cubicBezTo>
                        <a:pt x="2751" y="883"/>
                        <a:pt x="2894" y="1609"/>
                        <a:pt x="2537" y="2157"/>
                      </a:cubicBezTo>
                      <a:cubicBezTo>
                        <a:pt x="2313" y="2493"/>
                        <a:pt x="1942" y="2675"/>
                        <a:pt x="1558" y="2675"/>
                      </a:cubicBezTo>
                      <a:cubicBezTo>
                        <a:pt x="1452" y="2675"/>
                        <a:pt x="1345" y="2662"/>
                        <a:pt x="1239" y="2633"/>
                      </a:cubicBezTo>
                      <a:cubicBezTo>
                        <a:pt x="1218" y="2623"/>
                        <a:pt x="1201" y="2617"/>
                        <a:pt x="1185" y="2617"/>
                      </a:cubicBezTo>
                      <a:cubicBezTo>
                        <a:pt x="1165" y="2617"/>
                        <a:pt x="1146" y="2625"/>
                        <a:pt x="1120" y="2645"/>
                      </a:cubicBezTo>
                      <a:lnTo>
                        <a:pt x="656" y="2871"/>
                      </a:lnTo>
                      <a:lnTo>
                        <a:pt x="656" y="2871"/>
                      </a:lnTo>
                      <a:lnTo>
                        <a:pt x="679" y="2347"/>
                      </a:lnTo>
                      <a:cubicBezTo>
                        <a:pt x="679" y="2300"/>
                        <a:pt x="668" y="2276"/>
                        <a:pt x="656" y="2228"/>
                      </a:cubicBezTo>
                      <a:cubicBezTo>
                        <a:pt x="346" y="1824"/>
                        <a:pt x="310" y="1276"/>
                        <a:pt x="596" y="847"/>
                      </a:cubicBezTo>
                      <a:cubicBezTo>
                        <a:pt x="775" y="585"/>
                        <a:pt x="1025" y="407"/>
                        <a:pt x="1346" y="347"/>
                      </a:cubicBezTo>
                      <a:cubicBezTo>
                        <a:pt x="1418" y="335"/>
                        <a:pt x="1489" y="323"/>
                        <a:pt x="1561" y="323"/>
                      </a:cubicBezTo>
                      <a:close/>
                      <a:moveTo>
                        <a:pt x="3883" y="0"/>
                      </a:moveTo>
                      <a:cubicBezTo>
                        <a:pt x="3588" y="0"/>
                        <a:pt x="3291" y="87"/>
                        <a:pt x="3037" y="264"/>
                      </a:cubicBezTo>
                      <a:cubicBezTo>
                        <a:pt x="2942" y="323"/>
                        <a:pt x="2858" y="395"/>
                        <a:pt x="2787" y="478"/>
                      </a:cubicBezTo>
                      <a:lnTo>
                        <a:pt x="2739" y="526"/>
                      </a:lnTo>
                      <a:cubicBezTo>
                        <a:pt x="2644" y="419"/>
                        <a:pt x="2549" y="335"/>
                        <a:pt x="2442" y="264"/>
                      </a:cubicBezTo>
                      <a:cubicBezTo>
                        <a:pt x="2191" y="94"/>
                        <a:pt x="1906" y="11"/>
                        <a:pt x="1608" y="11"/>
                      </a:cubicBezTo>
                      <a:cubicBezTo>
                        <a:pt x="1510" y="11"/>
                        <a:pt x="1411" y="20"/>
                        <a:pt x="1311" y="38"/>
                      </a:cubicBezTo>
                      <a:cubicBezTo>
                        <a:pt x="906" y="109"/>
                        <a:pt x="584" y="347"/>
                        <a:pt x="358" y="681"/>
                      </a:cubicBezTo>
                      <a:cubicBezTo>
                        <a:pt x="1" y="1193"/>
                        <a:pt x="13" y="1883"/>
                        <a:pt x="382" y="2407"/>
                      </a:cubicBezTo>
                      <a:lnTo>
                        <a:pt x="358" y="3133"/>
                      </a:lnTo>
                      <a:cubicBezTo>
                        <a:pt x="358" y="3193"/>
                        <a:pt x="382" y="3252"/>
                        <a:pt x="429" y="3276"/>
                      </a:cubicBezTo>
                      <a:cubicBezTo>
                        <a:pt x="465" y="3300"/>
                        <a:pt x="489" y="3312"/>
                        <a:pt x="525" y="3312"/>
                      </a:cubicBezTo>
                      <a:cubicBezTo>
                        <a:pt x="549" y="3312"/>
                        <a:pt x="560" y="3312"/>
                        <a:pt x="596" y="3300"/>
                      </a:cubicBezTo>
                      <a:lnTo>
                        <a:pt x="1251" y="2979"/>
                      </a:lnTo>
                      <a:cubicBezTo>
                        <a:pt x="1369" y="3009"/>
                        <a:pt x="1489" y="3024"/>
                        <a:pt x="1608" y="3024"/>
                      </a:cubicBezTo>
                      <a:cubicBezTo>
                        <a:pt x="2040" y="3024"/>
                        <a:pt x="2459" y="2829"/>
                        <a:pt x="2739" y="2502"/>
                      </a:cubicBezTo>
                      <a:cubicBezTo>
                        <a:pt x="2751" y="2526"/>
                        <a:pt x="2751" y="2538"/>
                        <a:pt x="2763" y="2538"/>
                      </a:cubicBezTo>
                      <a:cubicBezTo>
                        <a:pt x="3049" y="2848"/>
                        <a:pt x="3466" y="3026"/>
                        <a:pt x="3882" y="3026"/>
                      </a:cubicBezTo>
                      <a:cubicBezTo>
                        <a:pt x="4001" y="3026"/>
                        <a:pt x="4120" y="3014"/>
                        <a:pt x="4228" y="2979"/>
                      </a:cubicBezTo>
                      <a:lnTo>
                        <a:pt x="4882" y="3300"/>
                      </a:lnTo>
                      <a:cubicBezTo>
                        <a:pt x="4906" y="3312"/>
                        <a:pt x="4930" y="3312"/>
                        <a:pt x="4954" y="3312"/>
                      </a:cubicBezTo>
                      <a:cubicBezTo>
                        <a:pt x="4990" y="3312"/>
                        <a:pt x="5013" y="3300"/>
                        <a:pt x="5049" y="3276"/>
                      </a:cubicBezTo>
                      <a:cubicBezTo>
                        <a:pt x="5085" y="3252"/>
                        <a:pt x="5121" y="3193"/>
                        <a:pt x="5121" y="3133"/>
                      </a:cubicBezTo>
                      <a:lnTo>
                        <a:pt x="5085" y="2407"/>
                      </a:lnTo>
                      <a:cubicBezTo>
                        <a:pt x="5359" y="1978"/>
                        <a:pt x="5430" y="1419"/>
                        <a:pt x="5251" y="943"/>
                      </a:cubicBezTo>
                      <a:cubicBezTo>
                        <a:pt x="5234" y="882"/>
                        <a:pt x="5173" y="840"/>
                        <a:pt x="5109" y="840"/>
                      </a:cubicBezTo>
                      <a:cubicBezTo>
                        <a:pt x="5085" y="840"/>
                        <a:pt x="5060" y="846"/>
                        <a:pt x="5037" y="859"/>
                      </a:cubicBezTo>
                      <a:cubicBezTo>
                        <a:pt x="4942" y="883"/>
                        <a:pt x="4894" y="990"/>
                        <a:pt x="4942" y="1074"/>
                      </a:cubicBezTo>
                      <a:cubicBezTo>
                        <a:pt x="5085" y="1466"/>
                        <a:pt x="5013" y="1895"/>
                        <a:pt x="4763" y="2228"/>
                      </a:cubicBezTo>
                      <a:cubicBezTo>
                        <a:pt x="4740" y="2252"/>
                        <a:pt x="4716" y="2300"/>
                        <a:pt x="4740" y="2347"/>
                      </a:cubicBezTo>
                      <a:lnTo>
                        <a:pt x="4763" y="2859"/>
                      </a:lnTo>
                      <a:lnTo>
                        <a:pt x="4299" y="2645"/>
                      </a:lnTo>
                      <a:cubicBezTo>
                        <a:pt x="4275" y="2621"/>
                        <a:pt x="4228" y="2621"/>
                        <a:pt x="4180" y="2621"/>
                      </a:cubicBezTo>
                      <a:cubicBezTo>
                        <a:pt x="4077" y="2651"/>
                        <a:pt x="3971" y="2665"/>
                        <a:pt x="3864" y="2665"/>
                      </a:cubicBezTo>
                      <a:cubicBezTo>
                        <a:pt x="3539" y="2665"/>
                        <a:pt x="3213" y="2533"/>
                        <a:pt x="2989" y="2300"/>
                      </a:cubicBezTo>
                      <a:cubicBezTo>
                        <a:pt x="2977" y="2288"/>
                        <a:pt x="2942" y="2252"/>
                        <a:pt x="2930" y="2228"/>
                      </a:cubicBezTo>
                      <a:cubicBezTo>
                        <a:pt x="2930" y="2205"/>
                        <a:pt x="2918" y="2205"/>
                        <a:pt x="2918" y="2193"/>
                      </a:cubicBezTo>
                      <a:cubicBezTo>
                        <a:pt x="3144" y="1752"/>
                        <a:pt x="3144" y="1240"/>
                        <a:pt x="2918" y="812"/>
                      </a:cubicBezTo>
                      <a:cubicBezTo>
                        <a:pt x="2918" y="800"/>
                        <a:pt x="2930" y="800"/>
                        <a:pt x="2930" y="776"/>
                      </a:cubicBezTo>
                      <a:cubicBezTo>
                        <a:pt x="2965" y="752"/>
                        <a:pt x="2977" y="716"/>
                        <a:pt x="3001" y="693"/>
                      </a:cubicBezTo>
                      <a:cubicBezTo>
                        <a:pt x="3061" y="633"/>
                        <a:pt x="3144" y="573"/>
                        <a:pt x="3216" y="526"/>
                      </a:cubicBezTo>
                      <a:cubicBezTo>
                        <a:pt x="3411" y="396"/>
                        <a:pt x="3639" y="332"/>
                        <a:pt x="3865" y="332"/>
                      </a:cubicBezTo>
                      <a:cubicBezTo>
                        <a:pt x="4134" y="332"/>
                        <a:pt x="4401" y="422"/>
                        <a:pt x="4609" y="597"/>
                      </a:cubicBezTo>
                      <a:cubicBezTo>
                        <a:pt x="4646" y="624"/>
                        <a:pt x="4686" y="636"/>
                        <a:pt x="4724" y="636"/>
                      </a:cubicBezTo>
                      <a:cubicBezTo>
                        <a:pt x="4770" y="636"/>
                        <a:pt x="4814" y="618"/>
                        <a:pt x="4847" y="585"/>
                      </a:cubicBezTo>
                      <a:cubicBezTo>
                        <a:pt x="4906" y="514"/>
                        <a:pt x="4894" y="407"/>
                        <a:pt x="4835" y="347"/>
                      </a:cubicBezTo>
                      <a:cubicBezTo>
                        <a:pt x="4566" y="117"/>
                        <a:pt x="4226" y="0"/>
                        <a:pt x="3883" y="0"/>
                      </a:cubicBezTo>
                      <a:close/>
                    </a:path>
                  </a:pathLst>
                </a:custGeom>
                <a:grpFill/>
                <a:ln>
                  <a:noFill/>
                </a:ln>
              </p:spPr>
              <p:txBody>
                <a:bodyPr spcFirstLastPara="1" wrap="square" lIns="121900" tIns="121900" rIns="121900" bIns="121900" anchor="ctr" anchorCtr="0">
                  <a:noAutofit/>
                </a:bodyPr>
                <a:lstStyle/>
                <a:p>
                  <a:endParaRPr sz="2400"/>
                </a:p>
              </p:txBody>
            </p:sp>
            <p:sp>
              <p:nvSpPr>
                <p:cNvPr id="71" name="Google Shape;12359;p72"/>
                <p:cNvSpPr/>
                <p:nvPr/>
              </p:nvSpPr>
              <p:spPr>
                <a:xfrm>
                  <a:off x="1428346" y="2463191"/>
                  <a:ext cx="10581" cy="11341"/>
                </a:xfrm>
                <a:custGeom>
                  <a:avLst/>
                  <a:gdLst/>
                  <a:ahLst/>
                  <a:cxnLst/>
                  <a:rect l="l" t="t" r="r" b="b"/>
                  <a:pathLst>
                    <a:path w="334" h="358" extrusionOk="0">
                      <a:moveTo>
                        <a:pt x="167" y="0"/>
                      </a:moveTo>
                      <a:cubicBezTo>
                        <a:pt x="84" y="0"/>
                        <a:pt x="1" y="72"/>
                        <a:pt x="1" y="155"/>
                      </a:cubicBezTo>
                      <a:lnTo>
                        <a:pt x="1" y="191"/>
                      </a:lnTo>
                      <a:cubicBezTo>
                        <a:pt x="1" y="274"/>
                        <a:pt x="84" y="357"/>
                        <a:pt x="167" y="357"/>
                      </a:cubicBezTo>
                      <a:cubicBezTo>
                        <a:pt x="263" y="357"/>
                        <a:pt x="334" y="274"/>
                        <a:pt x="334" y="191"/>
                      </a:cubicBezTo>
                      <a:lnTo>
                        <a:pt x="334" y="155"/>
                      </a:lnTo>
                      <a:cubicBezTo>
                        <a:pt x="334" y="72"/>
                        <a:pt x="263" y="0"/>
                        <a:pt x="167" y="0"/>
                      </a:cubicBezTo>
                      <a:close/>
                    </a:path>
                  </a:pathLst>
                </a:custGeom>
                <a:grpFill/>
                <a:ln>
                  <a:noFill/>
                </a:ln>
              </p:spPr>
              <p:txBody>
                <a:bodyPr spcFirstLastPara="1" wrap="square" lIns="121900" tIns="121900" rIns="121900" bIns="121900" anchor="ctr" anchorCtr="0">
                  <a:noAutofit/>
                </a:bodyPr>
                <a:lstStyle/>
                <a:p>
                  <a:endParaRPr sz="2400"/>
                </a:p>
              </p:txBody>
            </p:sp>
            <p:sp>
              <p:nvSpPr>
                <p:cNvPr id="72" name="Google Shape;12360;p72"/>
                <p:cNvSpPr/>
                <p:nvPr/>
              </p:nvSpPr>
              <p:spPr>
                <a:xfrm>
                  <a:off x="1443426" y="2463191"/>
                  <a:ext cx="10613" cy="11341"/>
                </a:xfrm>
                <a:custGeom>
                  <a:avLst/>
                  <a:gdLst/>
                  <a:ahLst/>
                  <a:cxnLst/>
                  <a:rect l="l" t="t" r="r" b="b"/>
                  <a:pathLst>
                    <a:path w="335" h="358" extrusionOk="0">
                      <a:moveTo>
                        <a:pt x="168" y="0"/>
                      </a:moveTo>
                      <a:cubicBezTo>
                        <a:pt x="84" y="0"/>
                        <a:pt x="1" y="72"/>
                        <a:pt x="1" y="155"/>
                      </a:cubicBezTo>
                      <a:lnTo>
                        <a:pt x="1" y="191"/>
                      </a:lnTo>
                      <a:cubicBezTo>
                        <a:pt x="1" y="274"/>
                        <a:pt x="84" y="357"/>
                        <a:pt x="168" y="357"/>
                      </a:cubicBezTo>
                      <a:cubicBezTo>
                        <a:pt x="263" y="357"/>
                        <a:pt x="334" y="274"/>
                        <a:pt x="334" y="191"/>
                      </a:cubicBezTo>
                      <a:lnTo>
                        <a:pt x="334" y="155"/>
                      </a:lnTo>
                      <a:cubicBezTo>
                        <a:pt x="334" y="72"/>
                        <a:pt x="263" y="0"/>
                        <a:pt x="168" y="0"/>
                      </a:cubicBezTo>
                      <a:close/>
                    </a:path>
                  </a:pathLst>
                </a:custGeom>
                <a:grpFill/>
                <a:ln>
                  <a:noFill/>
                </a:ln>
              </p:spPr>
              <p:txBody>
                <a:bodyPr spcFirstLastPara="1" wrap="square" lIns="121900" tIns="121900" rIns="121900" bIns="121900" anchor="ctr" anchorCtr="0">
                  <a:noAutofit/>
                </a:bodyPr>
                <a:lstStyle/>
                <a:p>
                  <a:endParaRPr sz="2400"/>
                </a:p>
              </p:txBody>
            </p:sp>
            <p:sp>
              <p:nvSpPr>
                <p:cNvPr id="73" name="Google Shape;12361;p72"/>
                <p:cNvSpPr/>
                <p:nvPr/>
              </p:nvSpPr>
              <p:spPr>
                <a:xfrm>
                  <a:off x="1458537" y="2463191"/>
                  <a:ext cx="10581" cy="11341"/>
                </a:xfrm>
                <a:custGeom>
                  <a:avLst/>
                  <a:gdLst/>
                  <a:ahLst/>
                  <a:cxnLst/>
                  <a:rect l="l" t="t" r="r" b="b"/>
                  <a:pathLst>
                    <a:path w="334" h="358" extrusionOk="0">
                      <a:moveTo>
                        <a:pt x="167" y="0"/>
                      </a:moveTo>
                      <a:cubicBezTo>
                        <a:pt x="83" y="0"/>
                        <a:pt x="0" y="72"/>
                        <a:pt x="0" y="155"/>
                      </a:cubicBezTo>
                      <a:lnTo>
                        <a:pt x="0" y="191"/>
                      </a:lnTo>
                      <a:cubicBezTo>
                        <a:pt x="0" y="274"/>
                        <a:pt x="83" y="357"/>
                        <a:pt x="167" y="357"/>
                      </a:cubicBezTo>
                      <a:cubicBezTo>
                        <a:pt x="262" y="357"/>
                        <a:pt x="333" y="274"/>
                        <a:pt x="333" y="191"/>
                      </a:cubicBezTo>
                      <a:lnTo>
                        <a:pt x="333" y="155"/>
                      </a:lnTo>
                      <a:cubicBezTo>
                        <a:pt x="333" y="72"/>
                        <a:pt x="262" y="0"/>
                        <a:pt x="167" y="0"/>
                      </a:cubicBezTo>
                      <a:close/>
                    </a:path>
                  </a:pathLst>
                </a:custGeom>
                <a:grpFill/>
                <a:ln>
                  <a:noFill/>
                </a:ln>
              </p:spPr>
              <p:txBody>
                <a:bodyPr spcFirstLastPara="1" wrap="square" lIns="121900" tIns="121900" rIns="121900" bIns="121900" anchor="ctr" anchorCtr="0">
                  <a:noAutofit/>
                </a:bodyPr>
                <a:lstStyle/>
                <a:p>
                  <a:endParaRPr sz="2400"/>
                </a:p>
              </p:txBody>
            </p:sp>
            <p:sp>
              <p:nvSpPr>
                <p:cNvPr id="74" name="Google Shape;12362;p72"/>
                <p:cNvSpPr/>
                <p:nvPr/>
              </p:nvSpPr>
              <p:spPr>
                <a:xfrm>
                  <a:off x="1502287" y="2463191"/>
                  <a:ext cx="10201" cy="11341"/>
                </a:xfrm>
                <a:custGeom>
                  <a:avLst/>
                  <a:gdLst/>
                  <a:ahLst/>
                  <a:cxnLst/>
                  <a:rect l="l" t="t" r="r" b="b"/>
                  <a:pathLst>
                    <a:path w="322" h="358" extrusionOk="0">
                      <a:moveTo>
                        <a:pt x="155" y="0"/>
                      </a:moveTo>
                      <a:cubicBezTo>
                        <a:pt x="72" y="0"/>
                        <a:pt x="0" y="72"/>
                        <a:pt x="0" y="155"/>
                      </a:cubicBezTo>
                      <a:lnTo>
                        <a:pt x="0" y="191"/>
                      </a:lnTo>
                      <a:cubicBezTo>
                        <a:pt x="0" y="274"/>
                        <a:pt x="72" y="357"/>
                        <a:pt x="155" y="357"/>
                      </a:cubicBezTo>
                      <a:cubicBezTo>
                        <a:pt x="250" y="357"/>
                        <a:pt x="322" y="274"/>
                        <a:pt x="322" y="191"/>
                      </a:cubicBezTo>
                      <a:lnTo>
                        <a:pt x="322" y="155"/>
                      </a:lnTo>
                      <a:cubicBezTo>
                        <a:pt x="322" y="72"/>
                        <a:pt x="250" y="0"/>
                        <a:pt x="155" y="0"/>
                      </a:cubicBezTo>
                      <a:close/>
                    </a:path>
                  </a:pathLst>
                </a:custGeom>
                <a:grpFill/>
                <a:ln>
                  <a:noFill/>
                </a:ln>
              </p:spPr>
              <p:txBody>
                <a:bodyPr spcFirstLastPara="1" wrap="square" lIns="121900" tIns="121900" rIns="121900" bIns="121900" anchor="ctr" anchorCtr="0">
                  <a:noAutofit/>
                </a:bodyPr>
                <a:lstStyle/>
                <a:p>
                  <a:endParaRPr sz="2400"/>
                </a:p>
              </p:txBody>
            </p:sp>
            <p:sp>
              <p:nvSpPr>
                <p:cNvPr id="75" name="Google Shape;12363;p72"/>
                <p:cNvSpPr/>
                <p:nvPr/>
              </p:nvSpPr>
              <p:spPr>
                <a:xfrm>
                  <a:off x="1517367" y="2463191"/>
                  <a:ext cx="10201" cy="11341"/>
                </a:xfrm>
                <a:custGeom>
                  <a:avLst/>
                  <a:gdLst/>
                  <a:ahLst/>
                  <a:cxnLst/>
                  <a:rect l="l" t="t" r="r" b="b"/>
                  <a:pathLst>
                    <a:path w="322" h="358" extrusionOk="0">
                      <a:moveTo>
                        <a:pt x="155" y="0"/>
                      </a:moveTo>
                      <a:cubicBezTo>
                        <a:pt x="72" y="0"/>
                        <a:pt x="0" y="72"/>
                        <a:pt x="0" y="155"/>
                      </a:cubicBezTo>
                      <a:lnTo>
                        <a:pt x="0" y="191"/>
                      </a:lnTo>
                      <a:cubicBezTo>
                        <a:pt x="0" y="274"/>
                        <a:pt x="72" y="357"/>
                        <a:pt x="155" y="357"/>
                      </a:cubicBezTo>
                      <a:cubicBezTo>
                        <a:pt x="251" y="357"/>
                        <a:pt x="322" y="274"/>
                        <a:pt x="322" y="191"/>
                      </a:cubicBezTo>
                      <a:lnTo>
                        <a:pt x="322" y="155"/>
                      </a:lnTo>
                      <a:cubicBezTo>
                        <a:pt x="322" y="72"/>
                        <a:pt x="251" y="0"/>
                        <a:pt x="155" y="0"/>
                      </a:cubicBezTo>
                      <a:close/>
                    </a:path>
                  </a:pathLst>
                </a:custGeom>
                <a:grpFill/>
                <a:ln>
                  <a:noFill/>
                </a:ln>
              </p:spPr>
              <p:txBody>
                <a:bodyPr spcFirstLastPara="1" wrap="square" lIns="121900" tIns="121900" rIns="121900" bIns="121900" anchor="ctr" anchorCtr="0">
                  <a:noAutofit/>
                </a:bodyPr>
                <a:lstStyle/>
                <a:p>
                  <a:endParaRPr sz="2400"/>
                </a:p>
              </p:txBody>
            </p:sp>
            <p:sp>
              <p:nvSpPr>
                <p:cNvPr id="76" name="Google Shape;12364;p72"/>
                <p:cNvSpPr/>
                <p:nvPr/>
              </p:nvSpPr>
              <p:spPr>
                <a:xfrm>
                  <a:off x="1532067" y="2463191"/>
                  <a:ext cx="10613" cy="11341"/>
                </a:xfrm>
                <a:custGeom>
                  <a:avLst/>
                  <a:gdLst/>
                  <a:ahLst/>
                  <a:cxnLst/>
                  <a:rect l="l" t="t" r="r" b="b"/>
                  <a:pathLst>
                    <a:path w="335" h="358" extrusionOk="0">
                      <a:moveTo>
                        <a:pt x="168" y="0"/>
                      </a:moveTo>
                      <a:cubicBezTo>
                        <a:pt x="84" y="0"/>
                        <a:pt x="1" y="72"/>
                        <a:pt x="1" y="155"/>
                      </a:cubicBezTo>
                      <a:lnTo>
                        <a:pt x="1" y="191"/>
                      </a:lnTo>
                      <a:cubicBezTo>
                        <a:pt x="1" y="274"/>
                        <a:pt x="84" y="357"/>
                        <a:pt x="168" y="357"/>
                      </a:cubicBezTo>
                      <a:cubicBezTo>
                        <a:pt x="263" y="357"/>
                        <a:pt x="334" y="274"/>
                        <a:pt x="334" y="191"/>
                      </a:cubicBezTo>
                      <a:lnTo>
                        <a:pt x="334" y="155"/>
                      </a:lnTo>
                      <a:cubicBezTo>
                        <a:pt x="334" y="72"/>
                        <a:pt x="263" y="0"/>
                        <a:pt x="168" y="0"/>
                      </a:cubicBezTo>
                      <a:close/>
                    </a:path>
                  </a:pathLst>
                </a:custGeom>
                <a:grpFill/>
                <a:ln>
                  <a:noFill/>
                </a:ln>
              </p:spPr>
              <p:txBody>
                <a:bodyPr spcFirstLastPara="1" wrap="square" lIns="121900" tIns="121900" rIns="121900" bIns="121900" anchor="ctr" anchorCtr="0">
                  <a:noAutofit/>
                </a:bodyPr>
                <a:lstStyle/>
                <a:p>
                  <a:endParaRPr sz="2400"/>
                </a:p>
              </p:txBody>
            </p:sp>
          </p:grpSp>
        </p:grpSp>
      </p:grpSp>
      <p:grpSp>
        <p:nvGrpSpPr>
          <p:cNvPr id="5" name="Group 4"/>
          <p:cNvGrpSpPr/>
          <p:nvPr/>
        </p:nvGrpSpPr>
        <p:grpSpPr>
          <a:xfrm>
            <a:off x="3049392" y="1293956"/>
            <a:ext cx="2518545" cy="5283714"/>
            <a:chOff x="2530955" y="1162353"/>
            <a:chExt cx="2518545" cy="5283714"/>
          </a:xfrm>
        </p:grpSpPr>
        <p:sp>
          <p:nvSpPr>
            <p:cNvPr id="109" name="Rectangle 108"/>
            <p:cNvSpPr/>
            <p:nvPr/>
          </p:nvSpPr>
          <p:spPr>
            <a:xfrm>
              <a:off x="2555711" y="3738282"/>
              <a:ext cx="2168793" cy="27077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5" name="Google Shape;916;p35"/>
            <p:cNvSpPr/>
            <p:nvPr/>
          </p:nvSpPr>
          <p:spPr>
            <a:xfrm>
              <a:off x="2541746" y="1977953"/>
              <a:ext cx="2507754" cy="1760329"/>
            </a:xfrm>
            <a:prstGeom prst="chevron">
              <a:avLst>
                <a:gd name="adj" fmla="val 19552"/>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921" name="Google Shape;921;p35"/>
            <p:cNvSpPr txBox="1"/>
            <p:nvPr/>
          </p:nvSpPr>
          <p:spPr>
            <a:xfrm>
              <a:off x="2555711" y="1162353"/>
              <a:ext cx="1205561" cy="642000"/>
            </a:xfrm>
            <a:prstGeom prst="rect">
              <a:avLst/>
            </a:prstGeom>
            <a:noFill/>
            <a:ln>
              <a:noFill/>
            </a:ln>
          </p:spPr>
          <p:txBody>
            <a:bodyPr spcFirstLastPara="1" wrap="square" lIns="243833" tIns="243833" rIns="243833" bIns="243833" anchor="ctr" anchorCtr="0">
              <a:noAutofit/>
            </a:bodyPr>
            <a:lstStyle/>
            <a:p>
              <a:r>
                <a:rPr lang="en" sz="4800" b="1">
                  <a:solidFill>
                    <a:schemeClr val="accent3"/>
                  </a:solidFill>
                  <a:latin typeface="+mj-lt"/>
                  <a:ea typeface="Fira Sans"/>
                  <a:cs typeface="Fira Sans"/>
                  <a:sym typeface="Fira Sans"/>
                </a:rPr>
                <a:t>02</a:t>
              </a:r>
              <a:endParaRPr sz="4800" b="1">
                <a:solidFill>
                  <a:schemeClr val="accent3"/>
                </a:solidFill>
                <a:latin typeface="+mj-lt"/>
                <a:ea typeface="Fira Sans"/>
                <a:cs typeface="Fira Sans"/>
                <a:sym typeface="Fira Sans"/>
              </a:endParaRPr>
            </a:p>
          </p:txBody>
        </p:sp>
        <p:sp>
          <p:nvSpPr>
            <p:cNvPr id="60" name="Google Shape;918;p35"/>
            <p:cNvSpPr txBox="1"/>
            <p:nvPr/>
          </p:nvSpPr>
          <p:spPr>
            <a:xfrm>
              <a:off x="2530956" y="3900952"/>
              <a:ext cx="2173292" cy="398632"/>
            </a:xfrm>
            <a:prstGeom prst="rect">
              <a:avLst/>
            </a:prstGeom>
            <a:noFill/>
            <a:ln>
              <a:noFill/>
            </a:ln>
          </p:spPr>
          <p:txBody>
            <a:bodyPr spcFirstLastPara="1" wrap="square" lIns="91440" tIns="243833" rIns="91440" bIns="243833" anchor="ctr" anchorCtr="0">
              <a:noAutofit/>
            </a:bodyPr>
            <a:lstStyle/>
            <a:p>
              <a:pPr algn="ctr"/>
              <a:r>
                <a:rPr lang="en" sz="1600">
                  <a:latin typeface="+mj-lt"/>
                  <a:ea typeface="Fira Sans"/>
                  <a:cs typeface="Fira Sans"/>
                  <a:sym typeface="Fira Sans"/>
                </a:rPr>
                <a:t>Advanced planning</a:t>
              </a:r>
              <a:endParaRPr sz="1600">
                <a:latin typeface="+mj-lt"/>
                <a:ea typeface="Fira Sans"/>
                <a:cs typeface="Fira Sans"/>
                <a:sym typeface="Fira Sans"/>
              </a:endParaRPr>
            </a:p>
          </p:txBody>
        </p:sp>
        <p:sp>
          <p:nvSpPr>
            <p:cNvPr id="61" name="Google Shape;919;p35"/>
            <p:cNvSpPr txBox="1"/>
            <p:nvPr/>
          </p:nvSpPr>
          <p:spPr>
            <a:xfrm>
              <a:off x="2530955" y="4353799"/>
              <a:ext cx="2269029" cy="1106000"/>
            </a:xfrm>
            <a:prstGeom prst="rect">
              <a:avLst/>
            </a:prstGeom>
            <a:noFill/>
            <a:ln>
              <a:noFill/>
            </a:ln>
          </p:spPr>
          <p:txBody>
            <a:bodyPr spcFirstLastPara="1" wrap="square" lIns="91440" tIns="0" rIns="91440" bIns="243833" anchor="t" anchorCtr="0">
              <a:noAutofit/>
            </a:bodyPr>
            <a:lstStyle/>
            <a:p>
              <a:pPr marL="171450" indent="-171450">
                <a:lnSpc>
                  <a:spcPct val="115000"/>
                </a:lnSpc>
                <a:buFont typeface="Wingdings" panose="05000000000000000000" pitchFamily="2" charset="2"/>
                <a:buChar char="§"/>
              </a:pPr>
              <a:r>
                <a:rPr lang="en-US" sz="1200">
                  <a:solidFill>
                    <a:schemeClr val="dk1"/>
                  </a:solidFill>
                  <a:ea typeface="Fira Sans"/>
                  <a:cs typeface="Fira Sans"/>
                  <a:sym typeface="Fira Sans"/>
                </a:rPr>
                <a:t>Recruit and onboard the founding members</a:t>
              </a:r>
            </a:p>
            <a:p>
              <a:pPr marL="171450" indent="-171450">
                <a:lnSpc>
                  <a:spcPct val="115000"/>
                </a:lnSpc>
                <a:buFont typeface="Wingdings" panose="05000000000000000000" pitchFamily="2" charset="2"/>
                <a:buChar char="§"/>
              </a:pPr>
              <a:r>
                <a:rPr lang="en-US" sz="1200">
                  <a:solidFill>
                    <a:schemeClr val="dk1"/>
                  </a:solidFill>
                  <a:ea typeface="Fira Sans"/>
                  <a:cs typeface="Fira Sans"/>
                  <a:sym typeface="Fira Sans"/>
                </a:rPr>
                <a:t>Establish the secretariat and internal processes</a:t>
              </a:r>
              <a:endParaRPr lang="en-US" sz="1200">
                <a:solidFill>
                  <a:schemeClr val="dk1"/>
                </a:solidFill>
                <a:ea typeface="Fira Sans"/>
                <a:cs typeface="Fira Sans"/>
              </a:endParaRPr>
            </a:p>
            <a:p>
              <a:pPr marL="171450" indent="-171450">
                <a:lnSpc>
                  <a:spcPct val="115000"/>
                </a:lnSpc>
                <a:buFont typeface="Wingdings" panose="05000000000000000000" pitchFamily="2" charset="2"/>
                <a:buChar char="§"/>
              </a:pPr>
              <a:r>
                <a:rPr lang="en-US" sz="1200">
                  <a:solidFill>
                    <a:schemeClr val="dk1"/>
                  </a:solidFill>
                  <a:ea typeface="Fira Sans"/>
                  <a:cs typeface="Fira Sans"/>
                  <a:sym typeface="Fira Sans"/>
                </a:rPr>
                <a:t>Prepare communications materials (e.g., website)</a:t>
              </a:r>
              <a:endParaRPr lang="en-US" sz="1200">
                <a:solidFill>
                  <a:schemeClr val="dk1"/>
                </a:solidFill>
                <a:ea typeface="Fira Sans"/>
                <a:cs typeface="Fira Sans"/>
              </a:endParaRPr>
            </a:p>
            <a:p>
              <a:pPr marL="171450" indent="-171450">
                <a:lnSpc>
                  <a:spcPct val="115000"/>
                </a:lnSpc>
                <a:buFont typeface="Wingdings" panose="05000000000000000000" pitchFamily="2" charset="2"/>
                <a:buChar char="§"/>
              </a:pPr>
              <a:r>
                <a:rPr lang="en-US" sz="1200">
                  <a:solidFill>
                    <a:schemeClr val="dk1"/>
                  </a:solidFill>
                  <a:ea typeface="Fira Sans"/>
                  <a:cs typeface="Fira Sans"/>
                  <a:sym typeface="Fira Sans"/>
                </a:rPr>
                <a:t>Announce the EMC with a public launch event</a:t>
              </a:r>
              <a:endParaRPr lang="en-US" sz="1200">
                <a:solidFill>
                  <a:schemeClr val="dk1"/>
                </a:solidFill>
                <a:ea typeface="Fira Sans"/>
                <a:cs typeface="Fira Sans"/>
              </a:endParaRPr>
            </a:p>
          </p:txBody>
        </p:sp>
        <p:grpSp>
          <p:nvGrpSpPr>
            <p:cNvPr id="77" name="Google Shape;14142;p75"/>
            <p:cNvGrpSpPr/>
            <p:nvPr/>
          </p:nvGrpSpPr>
          <p:grpSpPr>
            <a:xfrm>
              <a:off x="3403795" y="2454359"/>
              <a:ext cx="994677" cy="807516"/>
              <a:chOff x="6083810" y="1547297"/>
              <a:chExt cx="382819" cy="310788"/>
            </a:xfrm>
            <a:solidFill>
              <a:schemeClr val="bg1"/>
            </a:solidFill>
          </p:grpSpPr>
          <p:sp>
            <p:nvSpPr>
              <p:cNvPr id="78" name="Google Shape;14143;p75"/>
              <p:cNvSpPr/>
              <p:nvPr/>
            </p:nvSpPr>
            <p:spPr>
              <a:xfrm>
                <a:off x="6083810" y="1547297"/>
                <a:ext cx="382819" cy="310788"/>
              </a:xfrm>
              <a:custGeom>
                <a:avLst/>
                <a:gdLst/>
                <a:ahLst/>
                <a:cxnLst/>
                <a:rect l="l" t="t" r="r" b="b"/>
                <a:pathLst>
                  <a:path w="12027" h="9764" extrusionOk="0">
                    <a:moveTo>
                      <a:pt x="1834" y="334"/>
                    </a:moveTo>
                    <a:cubicBezTo>
                      <a:pt x="1834" y="334"/>
                      <a:pt x="1846" y="334"/>
                      <a:pt x="1846" y="358"/>
                    </a:cubicBezTo>
                    <a:lnTo>
                      <a:pt x="1846" y="1108"/>
                    </a:lnTo>
                    <a:cubicBezTo>
                      <a:pt x="1846" y="1108"/>
                      <a:pt x="1846" y="1132"/>
                      <a:pt x="1834" y="1132"/>
                    </a:cubicBezTo>
                    <a:lnTo>
                      <a:pt x="1465" y="1132"/>
                    </a:lnTo>
                    <a:cubicBezTo>
                      <a:pt x="1465" y="1132"/>
                      <a:pt x="1453" y="1132"/>
                      <a:pt x="1453" y="1108"/>
                    </a:cubicBezTo>
                    <a:lnTo>
                      <a:pt x="1453" y="358"/>
                    </a:lnTo>
                    <a:lnTo>
                      <a:pt x="1834" y="334"/>
                    </a:lnTo>
                    <a:close/>
                    <a:moveTo>
                      <a:pt x="10502" y="334"/>
                    </a:moveTo>
                    <a:cubicBezTo>
                      <a:pt x="10502" y="334"/>
                      <a:pt x="10514" y="334"/>
                      <a:pt x="10514" y="358"/>
                    </a:cubicBezTo>
                    <a:lnTo>
                      <a:pt x="10514" y="1108"/>
                    </a:lnTo>
                    <a:cubicBezTo>
                      <a:pt x="10514" y="1108"/>
                      <a:pt x="10514" y="1132"/>
                      <a:pt x="10502" y="1132"/>
                    </a:cubicBezTo>
                    <a:lnTo>
                      <a:pt x="10133" y="1132"/>
                    </a:lnTo>
                    <a:cubicBezTo>
                      <a:pt x="10133" y="1132"/>
                      <a:pt x="10109" y="1132"/>
                      <a:pt x="10109" y="1108"/>
                    </a:cubicBezTo>
                    <a:lnTo>
                      <a:pt x="10109" y="358"/>
                    </a:lnTo>
                    <a:lnTo>
                      <a:pt x="10502" y="334"/>
                    </a:lnTo>
                    <a:close/>
                    <a:moveTo>
                      <a:pt x="11229" y="1096"/>
                    </a:moveTo>
                    <a:cubicBezTo>
                      <a:pt x="11443" y="1096"/>
                      <a:pt x="11621" y="1274"/>
                      <a:pt x="11621" y="1477"/>
                    </a:cubicBezTo>
                    <a:lnTo>
                      <a:pt x="11621" y="9013"/>
                    </a:lnTo>
                    <a:cubicBezTo>
                      <a:pt x="11645" y="9240"/>
                      <a:pt x="11467" y="9406"/>
                      <a:pt x="11264" y="9406"/>
                    </a:cubicBezTo>
                    <a:lnTo>
                      <a:pt x="727" y="9406"/>
                    </a:lnTo>
                    <a:cubicBezTo>
                      <a:pt x="513" y="9406"/>
                      <a:pt x="334" y="9228"/>
                      <a:pt x="334" y="9013"/>
                    </a:cubicBezTo>
                    <a:lnTo>
                      <a:pt x="334" y="1477"/>
                    </a:lnTo>
                    <a:cubicBezTo>
                      <a:pt x="334" y="1274"/>
                      <a:pt x="513" y="1096"/>
                      <a:pt x="727" y="1096"/>
                    </a:cubicBezTo>
                    <a:lnTo>
                      <a:pt x="1108" y="1096"/>
                    </a:lnTo>
                    <a:lnTo>
                      <a:pt x="1108" y="1108"/>
                    </a:lnTo>
                    <a:cubicBezTo>
                      <a:pt x="1108" y="1322"/>
                      <a:pt x="1275" y="1465"/>
                      <a:pt x="1465" y="1465"/>
                    </a:cubicBezTo>
                    <a:lnTo>
                      <a:pt x="1834" y="1465"/>
                    </a:lnTo>
                    <a:cubicBezTo>
                      <a:pt x="2049" y="1465"/>
                      <a:pt x="2192" y="1298"/>
                      <a:pt x="2192" y="1108"/>
                    </a:cubicBezTo>
                    <a:lnTo>
                      <a:pt x="2192" y="1096"/>
                    </a:lnTo>
                    <a:lnTo>
                      <a:pt x="9752" y="1096"/>
                    </a:lnTo>
                    <a:lnTo>
                      <a:pt x="9752" y="1108"/>
                    </a:lnTo>
                    <a:cubicBezTo>
                      <a:pt x="9752" y="1322"/>
                      <a:pt x="9919" y="1465"/>
                      <a:pt x="10109" y="1465"/>
                    </a:cubicBezTo>
                    <a:lnTo>
                      <a:pt x="10490" y="1465"/>
                    </a:lnTo>
                    <a:cubicBezTo>
                      <a:pt x="10693" y="1465"/>
                      <a:pt x="10848" y="1298"/>
                      <a:pt x="10848" y="1108"/>
                    </a:cubicBezTo>
                    <a:lnTo>
                      <a:pt x="10848" y="1096"/>
                    </a:lnTo>
                    <a:close/>
                    <a:moveTo>
                      <a:pt x="1489" y="0"/>
                    </a:moveTo>
                    <a:cubicBezTo>
                      <a:pt x="1287" y="0"/>
                      <a:pt x="1132" y="155"/>
                      <a:pt x="1132" y="358"/>
                    </a:cubicBezTo>
                    <a:lnTo>
                      <a:pt x="1132" y="739"/>
                    </a:lnTo>
                    <a:lnTo>
                      <a:pt x="751" y="739"/>
                    </a:lnTo>
                    <a:cubicBezTo>
                      <a:pt x="346" y="739"/>
                      <a:pt x="1" y="1072"/>
                      <a:pt x="1" y="1489"/>
                    </a:cubicBezTo>
                    <a:lnTo>
                      <a:pt x="1" y="9013"/>
                    </a:lnTo>
                    <a:cubicBezTo>
                      <a:pt x="1" y="9418"/>
                      <a:pt x="334" y="9764"/>
                      <a:pt x="751" y="9764"/>
                    </a:cubicBezTo>
                    <a:lnTo>
                      <a:pt x="11288" y="9764"/>
                    </a:lnTo>
                    <a:cubicBezTo>
                      <a:pt x="11693" y="9764"/>
                      <a:pt x="12026" y="9430"/>
                      <a:pt x="12026" y="9013"/>
                    </a:cubicBezTo>
                    <a:lnTo>
                      <a:pt x="12026" y="1489"/>
                    </a:lnTo>
                    <a:cubicBezTo>
                      <a:pt x="12002" y="1084"/>
                      <a:pt x="11657" y="739"/>
                      <a:pt x="11264" y="739"/>
                    </a:cubicBezTo>
                    <a:lnTo>
                      <a:pt x="10871" y="739"/>
                    </a:lnTo>
                    <a:lnTo>
                      <a:pt x="10871" y="358"/>
                    </a:lnTo>
                    <a:cubicBezTo>
                      <a:pt x="10871" y="143"/>
                      <a:pt x="10705" y="0"/>
                      <a:pt x="10514" y="0"/>
                    </a:cubicBezTo>
                    <a:lnTo>
                      <a:pt x="10145" y="0"/>
                    </a:lnTo>
                    <a:cubicBezTo>
                      <a:pt x="9931" y="0"/>
                      <a:pt x="9788" y="155"/>
                      <a:pt x="9788" y="358"/>
                    </a:cubicBezTo>
                    <a:lnTo>
                      <a:pt x="9788" y="739"/>
                    </a:lnTo>
                    <a:lnTo>
                      <a:pt x="2227" y="739"/>
                    </a:lnTo>
                    <a:lnTo>
                      <a:pt x="2227" y="358"/>
                    </a:lnTo>
                    <a:cubicBezTo>
                      <a:pt x="2227" y="143"/>
                      <a:pt x="2061" y="0"/>
                      <a:pt x="1870" y="0"/>
                    </a:cubicBezTo>
                    <a:close/>
                  </a:path>
                </a:pathLst>
              </a:custGeom>
              <a:grpFill/>
              <a:ln>
                <a:noFill/>
              </a:ln>
            </p:spPr>
            <p:txBody>
              <a:bodyPr spcFirstLastPara="1" wrap="square" lIns="121900" tIns="121900" rIns="121900" bIns="121900" anchor="ctr" anchorCtr="0">
                <a:noAutofit/>
              </a:bodyPr>
              <a:lstStyle/>
              <a:p>
                <a:endParaRPr sz="2400"/>
              </a:p>
            </p:txBody>
          </p:sp>
          <p:sp>
            <p:nvSpPr>
              <p:cNvPr id="79" name="Google Shape;14144;p75"/>
              <p:cNvSpPr/>
              <p:nvPr/>
            </p:nvSpPr>
            <p:spPr>
              <a:xfrm>
                <a:off x="6106950" y="1606787"/>
                <a:ext cx="334661" cy="11395"/>
              </a:xfrm>
              <a:custGeom>
                <a:avLst/>
                <a:gdLst/>
                <a:ahLst/>
                <a:cxnLst/>
                <a:rect l="l" t="t" r="r" b="b"/>
                <a:pathLst>
                  <a:path w="10514" h="358" extrusionOk="0">
                    <a:moveTo>
                      <a:pt x="179" y="1"/>
                    </a:moveTo>
                    <a:cubicBezTo>
                      <a:pt x="72" y="1"/>
                      <a:pt x="0" y="72"/>
                      <a:pt x="0" y="179"/>
                    </a:cubicBezTo>
                    <a:cubicBezTo>
                      <a:pt x="0" y="286"/>
                      <a:pt x="72" y="358"/>
                      <a:pt x="179" y="358"/>
                    </a:cubicBezTo>
                    <a:lnTo>
                      <a:pt x="10335" y="358"/>
                    </a:lnTo>
                    <a:cubicBezTo>
                      <a:pt x="10442" y="358"/>
                      <a:pt x="10513" y="286"/>
                      <a:pt x="10513" y="179"/>
                    </a:cubicBezTo>
                    <a:cubicBezTo>
                      <a:pt x="10513" y="72"/>
                      <a:pt x="10442" y="1"/>
                      <a:pt x="10335" y="1"/>
                    </a:cubicBezTo>
                    <a:close/>
                  </a:path>
                </a:pathLst>
              </a:custGeom>
              <a:grpFill/>
              <a:ln>
                <a:noFill/>
              </a:ln>
            </p:spPr>
            <p:txBody>
              <a:bodyPr spcFirstLastPara="1" wrap="square" lIns="121900" tIns="121900" rIns="121900" bIns="121900" anchor="ctr" anchorCtr="0">
                <a:noAutofit/>
              </a:bodyPr>
              <a:lstStyle/>
              <a:p>
                <a:endParaRPr sz="2400"/>
              </a:p>
            </p:txBody>
          </p:sp>
          <p:sp>
            <p:nvSpPr>
              <p:cNvPr id="80" name="Google Shape;14145;p75"/>
              <p:cNvSpPr/>
              <p:nvPr/>
            </p:nvSpPr>
            <p:spPr>
              <a:xfrm>
                <a:off x="6124743" y="1655296"/>
                <a:ext cx="47427" cy="11395"/>
              </a:xfrm>
              <a:custGeom>
                <a:avLst/>
                <a:gdLst/>
                <a:ahLst/>
                <a:cxnLst/>
                <a:rect l="l" t="t" r="r" b="b"/>
                <a:pathLst>
                  <a:path w="1490" h="358" extrusionOk="0">
                    <a:moveTo>
                      <a:pt x="179" y="1"/>
                    </a:moveTo>
                    <a:cubicBezTo>
                      <a:pt x="72" y="1"/>
                      <a:pt x="1" y="72"/>
                      <a:pt x="1" y="179"/>
                    </a:cubicBezTo>
                    <a:cubicBezTo>
                      <a:pt x="1" y="275"/>
                      <a:pt x="72" y="358"/>
                      <a:pt x="179" y="358"/>
                    </a:cubicBezTo>
                    <a:lnTo>
                      <a:pt x="1310" y="358"/>
                    </a:lnTo>
                    <a:cubicBezTo>
                      <a:pt x="1418" y="358"/>
                      <a:pt x="1489" y="275"/>
                      <a:pt x="1489" y="179"/>
                    </a:cubicBezTo>
                    <a:cubicBezTo>
                      <a:pt x="1489" y="72"/>
                      <a:pt x="1406" y="1"/>
                      <a:pt x="1310" y="1"/>
                    </a:cubicBezTo>
                    <a:close/>
                  </a:path>
                </a:pathLst>
              </a:custGeom>
              <a:grpFill/>
              <a:ln>
                <a:noFill/>
              </a:ln>
            </p:spPr>
            <p:txBody>
              <a:bodyPr spcFirstLastPara="1" wrap="square" lIns="121900" tIns="121900" rIns="121900" bIns="121900" anchor="ctr" anchorCtr="0">
                <a:noAutofit/>
              </a:bodyPr>
              <a:lstStyle/>
              <a:p>
                <a:endParaRPr sz="2400"/>
              </a:p>
            </p:txBody>
          </p:sp>
          <p:sp>
            <p:nvSpPr>
              <p:cNvPr id="81" name="Google Shape;14146;p75"/>
              <p:cNvSpPr/>
              <p:nvPr/>
            </p:nvSpPr>
            <p:spPr>
              <a:xfrm>
                <a:off x="6208520" y="1655296"/>
                <a:ext cx="47395" cy="11395"/>
              </a:xfrm>
              <a:custGeom>
                <a:avLst/>
                <a:gdLst/>
                <a:ahLst/>
                <a:cxnLst/>
                <a:rect l="l" t="t" r="r" b="b"/>
                <a:pathLst>
                  <a:path w="1489" h="358" extrusionOk="0">
                    <a:moveTo>
                      <a:pt x="179" y="1"/>
                    </a:moveTo>
                    <a:cubicBezTo>
                      <a:pt x="83" y="1"/>
                      <a:pt x="0" y="72"/>
                      <a:pt x="0" y="179"/>
                    </a:cubicBezTo>
                    <a:cubicBezTo>
                      <a:pt x="0" y="275"/>
                      <a:pt x="83" y="358"/>
                      <a:pt x="179" y="358"/>
                    </a:cubicBezTo>
                    <a:lnTo>
                      <a:pt x="1310" y="358"/>
                    </a:lnTo>
                    <a:cubicBezTo>
                      <a:pt x="1417" y="358"/>
                      <a:pt x="1488" y="275"/>
                      <a:pt x="1488" y="179"/>
                    </a:cubicBezTo>
                    <a:cubicBezTo>
                      <a:pt x="1488" y="72"/>
                      <a:pt x="1405" y="1"/>
                      <a:pt x="1310" y="1"/>
                    </a:cubicBezTo>
                    <a:close/>
                  </a:path>
                </a:pathLst>
              </a:custGeom>
              <a:grpFill/>
              <a:ln>
                <a:noFill/>
              </a:ln>
            </p:spPr>
            <p:txBody>
              <a:bodyPr spcFirstLastPara="1" wrap="square" lIns="121900" tIns="121900" rIns="121900" bIns="121900" anchor="ctr" anchorCtr="0">
                <a:noAutofit/>
              </a:bodyPr>
              <a:lstStyle/>
              <a:p>
                <a:endParaRPr sz="2400"/>
              </a:p>
            </p:txBody>
          </p:sp>
          <p:sp>
            <p:nvSpPr>
              <p:cNvPr id="82" name="Google Shape;14147;p75"/>
              <p:cNvSpPr/>
              <p:nvPr/>
            </p:nvSpPr>
            <p:spPr>
              <a:xfrm>
                <a:off x="6376391" y="1655296"/>
                <a:ext cx="47395" cy="11395"/>
              </a:xfrm>
              <a:custGeom>
                <a:avLst/>
                <a:gdLst/>
                <a:ahLst/>
                <a:cxnLst/>
                <a:rect l="l" t="t" r="r" b="b"/>
                <a:pathLst>
                  <a:path w="1489" h="358" extrusionOk="0">
                    <a:moveTo>
                      <a:pt x="179" y="1"/>
                    </a:moveTo>
                    <a:cubicBezTo>
                      <a:pt x="72" y="1"/>
                      <a:pt x="1" y="72"/>
                      <a:pt x="1" y="179"/>
                    </a:cubicBezTo>
                    <a:cubicBezTo>
                      <a:pt x="1" y="275"/>
                      <a:pt x="72" y="358"/>
                      <a:pt x="179" y="358"/>
                    </a:cubicBezTo>
                    <a:lnTo>
                      <a:pt x="1310" y="358"/>
                    </a:lnTo>
                    <a:cubicBezTo>
                      <a:pt x="1417" y="358"/>
                      <a:pt x="1489" y="275"/>
                      <a:pt x="1489" y="179"/>
                    </a:cubicBezTo>
                    <a:cubicBezTo>
                      <a:pt x="1489" y="72"/>
                      <a:pt x="1417" y="1"/>
                      <a:pt x="1310" y="1"/>
                    </a:cubicBezTo>
                    <a:close/>
                  </a:path>
                </a:pathLst>
              </a:custGeom>
              <a:grpFill/>
              <a:ln>
                <a:noFill/>
              </a:ln>
            </p:spPr>
            <p:txBody>
              <a:bodyPr spcFirstLastPara="1" wrap="square" lIns="121900" tIns="121900" rIns="121900" bIns="121900" anchor="ctr" anchorCtr="0">
                <a:noAutofit/>
              </a:bodyPr>
              <a:lstStyle/>
              <a:p>
                <a:endParaRPr sz="2400"/>
              </a:p>
            </p:txBody>
          </p:sp>
          <p:sp>
            <p:nvSpPr>
              <p:cNvPr id="83" name="Google Shape;14148;p75"/>
              <p:cNvSpPr/>
              <p:nvPr/>
            </p:nvSpPr>
            <p:spPr>
              <a:xfrm>
                <a:off x="6124743" y="1703041"/>
                <a:ext cx="47427" cy="11427"/>
              </a:xfrm>
              <a:custGeom>
                <a:avLst/>
                <a:gdLst/>
                <a:ahLst/>
                <a:cxnLst/>
                <a:rect l="l" t="t" r="r" b="b"/>
                <a:pathLst>
                  <a:path w="1490" h="359" extrusionOk="0">
                    <a:moveTo>
                      <a:pt x="179" y="1"/>
                    </a:moveTo>
                    <a:cubicBezTo>
                      <a:pt x="72" y="1"/>
                      <a:pt x="1" y="72"/>
                      <a:pt x="1" y="180"/>
                    </a:cubicBezTo>
                    <a:cubicBezTo>
                      <a:pt x="1" y="275"/>
                      <a:pt x="72" y="358"/>
                      <a:pt x="179" y="358"/>
                    </a:cubicBezTo>
                    <a:lnTo>
                      <a:pt x="1310" y="358"/>
                    </a:lnTo>
                    <a:cubicBezTo>
                      <a:pt x="1418" y="358"/>
                      <a:pt x="1489" y="275"/>
                      <a:pt x="1489" y="180"/>
                    </a:cubicBezTo>
                    <a:cubicBezTo>
                      <a:pt x="1489" y="72"/>
                      <a:pt x="1406" y="1"/>
                      <a:pt x="1310" y="1"/>
                    </a:cubicBezTo>
                    <a:close/>
                  </a:path>
                </a:pathLst>
              </a:custGeom>
              <a:grpFill/>
              <a:ln>
                <a:noFill/>
              </a:ln>
            </p:spPr>
            <p:txBody>
              <a:bodyPr spcFirstLastPara="1" wrap="square" lIns="121900" tIns="121900" rIns="121900" bIns="121900" anchor="ctr" anchorCtr="0">
                <a:noAutofit/>
              </a:bodyPr>
              <a:lstStyle/>
              <a:p>
                <a:endParaRPr sz="2400"/>
              </a:p>
            </p:txBody>
          </p:sp>
          <p:sp>
            <p:nvSpPr>
              <p:cNvPr id="84" name="Google Shape;14149;p75"/>
              <p:cNvSpPr/>
              <p:nvPr/>
            </p:nvSpPr>
            <p:spPr>
              <a:xfrm>
                <a:off x="6292646" y="1703041"/>
                <a:ext cx="47395" cy="11427"/>
              </a:xfrm>
              <a:custGeom>
                <a:avLst/>
                <a:gdLst/>
                <a:ahLst/>
                <a:cxnLst/>
                <a:rect l="l" t="t" r="r" b="b"/>
                <a:pathLst>
                  <a:path w="1489" h="359" extrusionOk="0">
                    <a:moveTo>
                      <a:pt x="179" y="1"/>
                    </a:moveTo>
                    <a:cubicBezTo>
                      <a:pt x="72" y="1"/>
                      <a:pt x="0" y="72"/>
                      <a:pt x="0" y="180"/>
                    </a:cubicBezTo>
                    <a:cubicBezTo>
                      <a:pt x="0" y="275"/>
                      <a:pt x="72" y="358"/>
                      <a:pt x="179" y="358"/>
                    </a:cubicBezTo>
                    <a:lnTo>
                      <a:pt x="1310" y="358"/>
                    </a:lnTo>
                    <a:cubicBezTo>
                      <a:pt x="1405" y="358"/>
                      <a:pt x="1489" y="275"/>
                      <a:pt x="1489" y="180"/>
                    </a:cubicBezTo>
                    <a:cubicBezTo>
                      <a:pt x="1489" y="72"/>
                      <a:pt x="1405" y="1"/>
                      <a:pt x="1310" y="1"/>
                    </a:cubicBezTo>
                    <a:close/>
                  </a:path>
                </a:pathLst>
              </a:custGeom>
              <a:grpFill/>
              <a:ln>
                <a:noFill/>
              </a:ln>
            </p:spPr>
            <p:txBody>
              <a:bodyPr spcFirstLastPara="1" wrap="square" lIns="121900" tIns="121900" rIns="121900" bIns="121900" anchor="ctr" anchorCtr="0">
                <a:noAutofit/>
              </a:bodyPr>
              <a:lstStyle/>
              <a:p>
                <a:endParaRPr sz="2400"/>
              </a:p>
            </p:txBody>
          </p:sp>
          <p:sp>
            <p:nvSpPr>
              <p:cNvPr id="85" name="Google Shape;14150;p75"/>
              <p:cNvSpPr/>
              <p:nvPr/>
            </p:nvSpPr>
            <p:spPr>
              <a:xfrm>
                <a:off x="6124743" y="1750818"/>
                <a:ext cx="47427" cy="11395"/>
              </a:xfrm>
              <a:custGeom>
                <a:avLst/>
                <a:gdLst/>
                <a:ahLst/>
                <a:cxnLst/>
                <a:rect l="l" t="t" r="r" b="b"/>
                <a:pathLst>
                  <a:path w="1490" h="358" extrusionOk="0">
                    <a:moveTo>
                      <a:pt x="179" y="0"/>
                    </a:moveTo>
                    <a:cubicBezTo>
                      <a:pt x="72" y="0"/>
                      <a:pt x="1" y="72"/>
                      <a:pt x="1" y="179"/>
                    </a:cubicBezTo>
                    <a:cubicBezTo>
                      <a:pt x="1" y="286"/>
                      <a:pt x="72" y="357"/>
                      <a:pt x="179" y="357"/>
                    </a:cubicBezTo>
                    <a:lnTo>
                      <a:pt x="1310" y="357"/>
                    </a:lnTo>
                    <a:cubicBezTo>
                      <a:pt x="1418" y="357"/>
                      <a:pt x="1489" y="286"/>
                      <a:pt x="1489" y="179"/>
                    </a:cubicBezTo>
                    <a:cubicBezTo>
                      <a:pt x="1489" y="72"/>
                      <a:pt x="1406" y="0"/>
                      <a:pt x="1310" y="0"/>
                    </a:cubicBezTo>
                    <a:close/>
                  </a:path>
                </a:pathLst>
              </a:custGeom>
              <a:grpFill/>
              <a:ln>
                <a:noFill/>
              </a:ln>
            </p:spPr>
            <p:txBody>
              <a:bodyPr spcFirstLastPara="1" wrap="square" lIns="121900" tIns="121900" rIns="121900" bIns="121900" anchor="ctr" anchorCtr="0">
                <a:noAutofit/>
              </a:bodyPr>
              <a:lstStyle/>
              <a:p>
                <a:endParaRPr sz="2400"/>
              </a:p>
            </p:txBody>
          </p:sp>
          <p:sp>
            <p:nvSpPr>
              <p:cNvPr id="86" name="Google Shape;14151;p75"/>
              <p:cNvSpPr/>
              <p:nvPr/>
            </p:nvSpPr>
            <p:spPr>
              <a:xfrm>
                <a:off x="6208520" y="1750818"/>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grpFill/>
              <a:ln>
                <a:noFill/>
              </a:ln>
            </p:spPr>
            <p:txBody>
              <a:bodyPr spcFirstLastPara="1" wrap="square" lIns="121900" tIns="121900" rIns="121900" bIns="121900" anchor="ctr" anchorCtr="0">
                <a:noAutofit/>
              </a:bodyPr>
              <a:lstStyle/>
              <a:p>
                <a:endParaRPr sz="2400"/>
              </a:p>
            </p:txBody>
          </p:sp>
          <p:sp>
            <p:nvSpPr>
              <p:cNvPr id="87" name="Google Shape;14152;p75"/>
              <p:cNvSpPr/>
              <p:nvPr/>
            </p:nvSpPr>
            <p:spPr>
              <a:xfrm>
                <a:off x="6376391" y="1750818"/>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grpFill/>
              <a:ln>
                <a:noFill/>
              </a:ln>
            </p:spPr>
            <p:txBody>
              <a:bodyPr spcFirstLastPara="1" wrap="square" lIns="121900" tIns="121900" rIns="121900" bIns="121900" anchor="ctr" anchorCtr="0">
                <a:noAutofit/>
              </a:bodyPr>
              <a:lstStyle/>
              <a:p>
                <a:endParaRPr sz="2400"/>
              </a:p>
            </p:txBody>
          </p:sp>
          <p:sp>
            <p:nvSpPr>
              <p:cNvPr id="88" name="Google Shape;14153;p75"/>
              <p:cNvSpPr/>
              <p:nvPr/>
            </p:nvSpPr>
            <p:spPr>
              <a:xfrm>
                <a:off x="6208520" y="1798563"/>
                <a:ext cx="47395" cy="11395"/>
              </a:xfrm>
              <a:custGeom>
                <a:avLst/>
                <a:gdLst/>
                <a:ahLst/>
                <a:cxnLst/>
                <a:rect l="l" t="t" r="r" b="b"/>
                <a:pathLst>
                  <a:path w="1489" h="358" extrusionOk="0">
                    <a:moveTo>
                      <a:pt x="179" y="0"/>
                    </a:moveTo>
                    <a:cubicBezTo>
                      <a:pt x="83" y="0"/>
                      <a:pt x="0" y="72"/>
                      <a:pt x="0" y="179"/>
                    </a:cubicBezTo>
                    <a:cubicBezTo>
                      <a:pt x="0" y="286"/>
                      <a:pt x="83" y="357"/>
                      <a:pt x="179" y="357"/>
                    </a:cubicBezTo>
                    <a:lnTo>
                      <a:pt x="1310" y="357"/>
                    </a:lnTo>
                    <a:cubicBezTo>
                      <a:pt x="1417" y="357"/>
                      <a:pt x="1488" y="286"/>
                      <a:pt x="1488" y="179"/>
                    </a:cubicBezTo>
                    <a:cubicBezTo>
                      <a:pt x="1488" y="72"/>
                      <a:pt x="1405" y="0"/>
                      <a:pt x="1310" y="0"/>
                    </a:cubicBezTo>
                    <a:close/>
                  </a:path>
                </a:pathLst>
              </a:custGeom>
              <a:grpFill/>
              <a:ln>
                <a:noFill/>
              </a:ln>
            </p:spPr>
            <p:txBody>
              <a:bodyPr spcFirstLastPara="1" wrap="square" lIns="121900" tIns="121900" rIns="121900" bIns="121900" anchor="ctr" anchorCtr="0">
                <a:noAutofit/>
              </a:bodyPr>
              <a:lstStyle/>
              <a:p>
                <a:endParaRPr sz="2400"/>
              </a:p>
            </p:txBody>
          </p:sp>
          <p:sp>
            <p:nvSpPr>
              <p:cNvPr id="89" name="Google Shape;14154;p75"/>
              <p:cNvSpPr/>
              <p:nvPr/>
            </p:nvSpPr>
            <p:spPr>
              <a:xfrm>
                <a:off x="6292646" y="1798563"/>
                <a:ext cx="47395" cy="11395"/>
              </a:xfrm>
              <a:custGeom>
                <a:avLst/>
                <a:gdLst/>
                <a:ahLst/>
                <a:cxnLst/>
                <a:rect l="l" t="t" r="r" b="b"/>
                <a:pathLst>
                  <a:path w="1489" h="358" extrusionOk="0">
                    <a:moveTo>
                      <a:pt x="179" y="0"/>
                    </a:moveTo>
                    <a:cubicBezTo>
                      <a:pt x="72" y="0"/>
                      <a:pt x="0" y="72"/>
                      <a:pt x="0" y="179"/>
                    </a:cubicBezTo>
                    <a:cubicBezTo>
                      <a:pt x="0" y="286"/>
                      <a:pt x="72" y="357"/>
                      <a:pt x="179" y="357"/>
                    </a:cubicBezTo>
                    <a:lnTo>
                      <a:pt x="1310" y="357"/>
                    </a:lnTo>
                    <a:cubicBezTo>
                      <a:pt x="1405" y="357"/>
                      <a:pt x="1489" y="286"/>
                      <a:pt x="1489" y="179"/>
                    </a:cubicBezTo>
                    <a:cubicBezTo>
                      <a:pt x="1489" y="72"/>
                      <a:pt x="1405" y="0"/>
                      <a:pt x="1310" y="0"/>
                    </a:cubicBezTo>
                    <a:close/>
                  </a:path>
                </a:pathLst>
              </a:custGeom>
              <a:grpFill/>
              <a:ln>
                <a:noFill/>
              </a:ln>
            </p:spPr>
            <p:txBody>
              <a:bodyPr spcFirstLastPara="1" wrap="square" lIns="121900" tIns="121900" rIns="121900" bIns="121900" anchor="ctr" anchorCtr="0">
                <a:noAutofit/>
              </a:bodyPr>
              <a:lstStyle/>
              <a:p>
                <a:endParaRPr sz="2400"/>
              </a:p>
            </p:txBody>
          </p:sp>
          <p:sp>
            <p:nvSpPr>
              <p:cNvPr id="90" name="Google Shape;14155;p75"/>
              <p:cNvSpPr/>
              <p:nvPr/>
            </p:nvSpPr>
            <p:spPr>
              <a:xfrm>
                <a:off x="6376391" y="1798563"/>
                <a:ext cx="47395" cy="11395"/>
              </a:xfrm>
              <a:custGeom>
                <a:avLst/>
                <a:gdLst/>
                <a:ahLst/>
                <a:cxnLst/>
                <a:rect l="l" t="t" r="r" b="b"/>
                <a:pathLst>
                  <a:path w="1489" h="358" extrusionOk="0">
                    <a:moveTo>
                      <a:pt x="179" y="0"/>
                    </a:moveTo>
                    <a:cubicBezTo>
                      <a:pt x="72" y="0"/>
                      <a:pt x="1" y="72"/>
                      <a:pt x="1" y="179"/>
                    </a:cubicBezTo>
                    <a:cubicBezTo>
                      <a:pt x="1" y="286"/>
                      <a:pt x="72" y="357"/>
                      <a:pt x="179" y="357"/>
                    </a:cubicBezTo>
                    <a:lnTo>
                      <a:pt x="1310" y="357"/>
                    </a:lnTo>
                    <a:cubicBezTo>
                      <a:pt x="1417" y="357"/>
                      <a:pt x="1489" y="286"/>
                      <a:pt x="1489" y="179"/>
                    </a:cubicBezTo>
                    <a:cubicBezTo>
                      <a:pt x="1489" y="72"/>
                      <a:pt x="1417" y="0"/>
                      <a:pt x="1310" y="0"/>
                    </a:cubicBezTo>
                    <a:close/>
                  </a:path>
                </a:pathLst>
              </a:custGeom>
              <a:grpFill/>
              <a:ln>
                <a:noFill/>
              </a:ln>
            </p:spPr>
            <p:txBody>
              <a:bodyPr spcFirstLastPara="1" wrap="square" lIns="121900" tIns="121900" rIns="121900" bIns="121900" anchor="ctr" anchorCtr="0">
                <a:noAutofit/>
              </a:bodyPr>
              <a:lstStyle/>
              <a:p>
                <a:endParaRPr sz="2400"/>
              </a:p>
            </p:txBody>
          </p:sp>
          <p:sp>
            <p:nvSpPr>
              <p:cNvPr id="91" name="Google Shape;14156;p75"/>
              <p:cNvSpPr/>
              <p:nvPr/>
            </p:nvSpPr>
            <p:spPr>
              <a:xfrm>
                <a:off x="6207756" y="1690723"/>
                <a:ext cx="48923" cy="35108"/>
              </a:xfrm>
              <a:custGeom>
                <a:avLst/>
                <a:gdLst/>
                <a:ahLst/>
                <a:cxnLst/>
                <a:rect l="l" t="t" r="r" b="b"/>
                <a:pathLst>
                  <a:path w="1537" h="1103" extrusionOk="0">
                    <a:moveTo>
                      <a:pt x="1328" y="1"/>
                    </a:moveTo>
                    <a:cubicBezTo>
                      <a:pt x="1283" y="1"/>
                      <a:pt x="1239" y="19"/>
                      <a:pt x="1203" y="55"/>
                    </a:cubicBezTo>
                    <a:lnTo>
                      <a:pt x="584" y="686"/>
                    </a:lnTo>
                    <a:lnTo>
                      <a:pt x="322" y="436"/>
                    </a:lnTo>
                    <a:cubicBezTo>
                      <a:pt x="286" y="394"/>
                      <a:pt x="241" y="373"/>
                      <a:pt x="197" y="373"/>
                    </a:cubicBezTo>
                    <a:cubicBezTo>
                      <a:pt x="152" y="373"/>
                      <a:pt x="107" y="394"/>
                      <a:pt x="72" y="436"/>
                    </a:cubicBezTo>
                    <a:cubicBezTo>
                      <a:pt x="0" y="507"/>
                      <a:pt x="0" y="614"/>
                      <a:pt x="72" y="686"/>
                    </a:cubicBezTo>
                    <a:lnTo>
                      <a:pt x="441" y="1055"/>
                    </a:lnTo>
                    <a:cubicBezTo>
                      <a:pt x="477" y="1078"/>
                      <a:pt x="512" y="1102"/>
                      <a:pt x="560" y="1102"/>
                    </a:cubicBezTo>
                    <a:cubicBezTo>
                      <a:pt x="607" y="1102"/>
                      <a:pt x="655" y="1078"/>
                      <a:pt x="679" y="1055"/>
                    </a:cubicBezTo>
                    <a:lnTo>
                      <a:pt x="1441" y="293"/>
                    </a:lnTo>
                    <a:cubicBezTo>
                      <a:pt x="1536" y="233"/>
                      <a:pt x="1536" y="138"/>
                      <a:pt x="1453" y="55"/>
                    </a:cubicBezTo>
                    <a:cubicBezTo>
                      <a:pt x="1417" y="19"/>
                      <a:pt x="1372" y="1"/>
                      <a:pt x="1328" y="1"/>
                    </a:cubicBezTo>
                    <a:close/>
                  </a:path>
                </a:pathLst>
              </a:custGeom>
              <a:grpFill/>
              <a:ln>
                <a:noFill/>
              </a:ln>
            </p:spPr>
            <p:txBody>
              <a:bodyPr spcFirstLastPara="1" wrap="square" lIns="121900" tIns="121900" rIns="121900" bIns="121900" anchor="ctr" anchorCtr="0">
                <a:noAutofit/>
              </a:bodyPr>
              <a:lstStyle/>
              <a:p>
                <a:endParaRPr sz="2400"/>
              </a:p>
            </p:txBody>
          </p:sp>
          <p:sp>
            <p:nvSpPr>
              <p:cNvPr id="92" name="Google Shape;14157;p75"/>
              <p:cNvSpPr/>
              <p:nvPr/>
            </p:nvSpPr>
            <p:spPr>
              <a:xfrm>
                <a:off x="6376009" y="1690723"/>
                <a:ext cx="48159" cy="35108"/>
              </a:xfrm>
              <a:custGeom>
                <a:avLst/>
                <a:gdLst/>
                <a:ahLst/>
                <a:cxnLst/>
                <a:rect l="l" t="t" r="r" b="b"/>
                <a:pathLst>
                  <a:path w="1513" h="1103" extrusionOk="0">
                    <a:moveTo>
                      <a:pt x="1328" y="1"/>
                    </a:moveTo>
                    <a:cubicBezTo>
                      <a:pt x="1284" y="1"/>
                      <a:pt x="1239" y="19"/>
                      <a:pt x="1203" y="55"/>
                    </a:cubicBezTo>
                    <a:lnTo>
                      <a:pt x="572" y="686"/>
                    </a:lnTo>
                    <a:lnTo>
                      <a:pt x="322" y="436"/>
                    </a:lnTo>
                    <a:cubicBezTo>
                      <a:pt x="286" y="394"/>
                      <a:pt x="242" y="373"/>
                      <a:pt x="197" y="373"/>
                    </a:cubicBezTo>
                    <a:cubicBezTo>
                      <a:pt x="152" y="373"/>
                      <a:pt x="108" y="394"/>
                      <a:pt x="72" y="436"/>
                    </a:cubicBezTo>
                    <a:cubicBezTo>
                      <a:pt x="1" y="507"/>
                      <a:pt x="1" y="614"/>
                      <a:pt x="72" y="686"/>
                    </a:cubicBezTo>
                    <a:lnTo>
                      <a:pt x="441" y="1055"/>
                    </a:lnTo>
                    <a:cubicBezTo>
                      <a:pt x="477" y="1078"/>
                      <a:pt x="513" y="1102"/>
                      <a:pt x="560" y="1102"/>
                    </a:cubicBezTo>
                    <a:cubicBezTo>
                      <a:pt x="608" y="1102"/>
                      <a:pt x="644" y="1078"/>
                      <a:pt x="679" y="1055"/>
                    </a:cubicBezTo>
                    <a:lnTo>
                      <a:pt x="1441" y="293"/>
                    </a:lnTo>
                    <a:cubicBezTo>
                      <a:pt x="1513" y="233"/>
                      <a:pt x="1513" y="138"/>
                      <a:pt x="1453" y="55"/>
                    </a:cubicBezTo>
                    <a:cubicBezTo>
                      <a:pt x="1417" y="19"/>
                      <a:pt x="1373" y="1"/>
                      <a:pt x="1328" y="1"/>
                    </a:cubicBezTo>
                    <a:close/>
                  </a:path>
                </a:pathLst>
              </a:custGeom>
              <a:grpFill/>
              <a:ln>
                <a:noFill/>
              </a:ln>
            </p:spPr>
            <p:txBody>
              <a:bodyPr spcFirstLastPara="1" wrap="square" lIns="121900" tIns="121900" rIns="121900" bIns="121900" anchor="ctr" anchorCtr="0">
                <a:noAutofit/>
              </a:bodyPr>
              <a:lstStyle/>
              <a:p>
                <a:endParaRPr sz="2400"/>
              </a:p>
            </p:txBody>
          </p:sp>
          <p:sp>
            <p:nvSpPr>
              <p:cNvPr id="93" name="Google Shape;14158;p75"/>
              <p:cNvSpPr/>
              <p:nvPr/>
            </p:nvSpPr>
            <p:spPr>
              <a:xfrm>
                <a:off x="6291500" y="1738595"/>
                <a:ext cx="48923" cy="34981"/>
              </a:xfrm>
              <a:custGeom>
                <a:avLst/>
                <a:gdLst/>
                <a:ahLst/>
                <a:cxnLst/>
                <a:rect l="l" t="t" r="r" b="b"/>
                <a:pathLst>
                  <a:path w="1537" h="1099" extrusionOk="0">
                    <a:moveTo>
                      <a:pt x="1334" y="0"/>
                    </a:moveTo>
                    <a:cubicBezTo>
                      <a:pt x="1289" y="0"/>
                      <a:pt x="1245" y="21"/>
                      <a:pt x="1203" y="63"/>
                    </a:cubicBezTo>
                    <a:lnTo>
                      <a:pt x="584" y="682"/>
                    </a:lnTo>
                    <a:lnTo>
                      <a:pt x="322" y="432"/>
                    </a:lnTo>
                    <a:cubicBezTo>
                      <a:pt x="286" y="396"/>
                      <a:pt x="242" y="378"/>
                      <a:pt x="197" y="378"/>
                    </a:cubicBezTo>
                    <a:cubicBezTo>
                      <a:pt x="152" y="378"/>
                      <a:pt x="108" y="396"/>
                      <a:pt x="72" y="432"/>
                    </a:cubicBezTo>
                    <a:cubicBezTo>
                      <a:pt x="1" y="503"/>
                      <a:pt x="1" y="610"/>
                      <a:pt x="72" y="682"/>
                    </a:cubicBezTo>
                    <a:lnTo>
                      <a:pt x="441" y="1051"/>
                    </a:lnTo>
                    <a:cubicBezTo>
                      <a:pt x="477" y="1087"/>
                      <a:pt x="524" y="1098"/>
                      <a:pt x="560" y="1098"/>
                    </a:cubicBezTo>
                    <a:cubicBezTo>
                      <a:pt x="608" y="1098"/>
                      <a:pt x="655" y="1087"/>
                      <a:pt x="679" y="1051"/>
                    </a:cubicBezTo>
                    <a:lnTo>
                      <a:pt x="1441" y="301"/>
                    </a:lnTo>
                    <a:cubicBezTo>
                      <a:pt x="1536" y="241"/>
                      <a:pt x="1536" y="134"/>
                      <a:pt x="1465" y="63"/>
                    </a:cubicBezTo>
                    <a:cubicBezTo>
                      <a:pt x="1423" y="21"/>
                      <a:pt x="1379" y="0"/>
                      <a:pt x="1334" y="0"/>
                    </a:cubicBezTo>
                    <a:close/>
                  </a:path>
                </a:pathLst>
              </a:custGeom>
              <a:grpFill/>
              <a:ln>
                <a:noFill/>
              </a:ln>
            </p:spPr>
            <p:txBody>
              <a:bodyPr spcFirstLastPara="1" wrap="square" lIns="121900" tIns="121900" rIns="121900" bIns="121900" anchor="ctr" anchorCtr="0">
                <a:noAutofit/>
              </a:bodyPr>
              <a:lstStyle/>
              <a:p>
                <a:endParaRPr sz="2400"/>
              </a:p>
            </p:txBody>
          </p:sp>
          <p:sp>
            <p:nvSpPr>
              <p:cNvPr id="94" name="Google Shape;14159;p75"/>
              <p:cNvSpPr/>
              <p:nvPr/>
            </p:nvSpPr>
            <p:spPr>
              <a:xfrm>
                <a:off x="6123629" y="1786627"/>
                <a:ext cx="48891" cy="34695"/>
              </a:xfrm>
              <a:custGeom>
                <a:avLst/>
                <a:gdLst/>
                <a:ahLst/>
                <a:cxnLst/>
                <a:rect l="l" t="t" r="r" b="b"/>
                <a:pathLst>
                  <a:path w="1536" h="1090" extrusionOk="0">
                    <a:moveTo>
                      <a:pt x="1340" y="0"/>
                    </a:moveTo>
                    <a:cubicBezTo>
                      <a:pt x="1295" y="0"/>
                      <a:pt x="1250" y="18"/>
                      <a:pt x="1215" y="54"/>
                    </a:cubicBezTo>
                    <a:lnTo>
                      <a:pt x="583" y="673"/>
                    </a:lnTo>
                    <a:lnTo>
                      <a:pt x="333" y="423"/>
                    </a:lnTo>
                    <a:cubicBezTo>
                      <a:pt x="298" y="387"/>
                      <a:pt x="253" y="369"/>
                      <a:pt x="208" y="369"/>
                    </a:cubicBezTo>
                    <a:cubicBezTo>
                      <a:pt x="164" y="369"/>
                      <a:pt x="119" y="387"/>
                      <a:pt x="83" y="423"/>
                    </a:cubicBezTo>
                    <a:cubicBezTo>
                      <a:pt x="0" y="494"/>
                      <a:pt x="0" y="601"/>
                      <a:pt x="83" y="673"/>
                    </a:cubicBezTo>
                    <a:lnTo>
                      <a:pt x="453" y="1042"/>
                    </a:lnTo>
                    <a:cubicBezTo>
                      <a:pt x="476" y="1078"/>
                      <a:pt x="524" y="1090"/>
                      <a:pt x="572" y="1090"/>
                    </a:cubicBezTo>
                    <a:cubicBezTo>
                      <a:pt x="619" y="1090"/>
                      <a:pt x="655" y="1078"/>
                      <a:pt x="691" y="1042"/>
                    </a:cubicBezTo>
                    <a:lnTo>
                      <a:pt x="1453" y="292"/>
                    </a:lnTo>
                    <a:cubicBezTo>
                      <a:pt x="1536" y="232"/>
                      <a:pt x="1536" y="125"/>
                      <a:pt x="1465" y="54"/>
                    </a:cubicBezTo>
                    <a:cubicBezTo>
                      <a:pt x="1429" y="18"/>
                      <a:pt x="1384" y="0"/>
                      <a:pt x="1340" y="0"/>
                    </a:cubicBezTo>
                    <a:close/>
                  </a:path>
                </a:pathLst>
              </a:custGeom>
              <a:grpFill/>
              <a:ln>
                <a:noFill/>
              </a:ln>
            </p:spPr>
            <p:txBody>
              <a:bodyPr spcFirstLastPara="1" wrap="square" lIns="121900" tIns="121900" rIns="121900" bIns="121900" anchor="ctr" anchorCtr="0">
                <a:noAutofit/>
              </a:bodyPr>
              <a:lstStyle/>
              <a:p>
                <a:endParaRPr sz="2400"/>
              </a:p>
            </p:txBody>
          </p:sp>
          <p:sp>
            <p:nvSpPr>
              <p:cNvPr id="95" name="Google Shape;14160;p75"/>
              <p:cNvSpPr/>
              <p:nvPr/>
            </p:nvSpPr>
            <p:spPr>
              <a:xfrm>
                <a:off x="6291500" y="1642978"/>
                <a:ext cx="48923" cy="34727"/>
              </a:xfrm>
              <a:custGeom>
                <a:avLst/>
                <a:gdLst/>
                <a:ahLst/>
                <a:cxnLst/>
                <a:rect l="l" t="t" r="r" b="b"/>
                <a:pathLst>
                  <a:path w="1537" h="1091" extrusionOk="0">
                    <a:moveTo>
                      <a:pt x="1334" y="1"/>
                    </a:moveTo>
                    <a:cubicBezTo>
                      <a:pt x="1289" y="1"/>
                      <a:pt x="1245" y="19"/>
                      <a:pt x="1203" y="54"/>
                    </a:cubicBezTo>
                    <a:lnTo>
                      <a:pt x="584" y="673"/>
                    </a:lnTo>
                    <a:lnTo>
                      <a:pt x="322" y="423"/>
                    </a:lnTo>
                    <a:cubicBezTo>
                      <a:pt x="286" y="388"/>
                      <a:pt x="242" y="370"/>
                      <a:pt x="197" y="370"/>
                    </a:cubicBezTo>
                    <a:cubicBezTo>
                      <a:pt x="152" y="370"/>
                      <a:pt x="108" y="388"/>
                      <a:pt x="72" y="423"/>
                    </a:cubicBezTo>
                    <a:cubicBezTo>
                      <a:pt x="1" y="495"/>
                      <a:pt x="1" y="602"/>
                      <a:pt x="72" y="673"/>
                    </a:cubicBezTo>
                    <a:lnTo>
                      <a:pt x="441" y="1054"/>
                    </a:lnTo>
                    <a:cubicBezTo>
                      <a:pt x="477" y="1078"/>
                      <a:pt x="524" y="1090"/>
                      <a:pt x="560" y="1090"/>
                    </a:cubicBezTo>
                    <a:cubicBezTo>
                      <a:pt x="608" y="1090"/>
                      <a:pt x="655" y="1078"/>
                      <a:pt x="679" y="1054"/>
                    </a:cubicBezTo>
                    <a:lnTo>
                      <a:pt x="1441" y="292"/>
                    </a:lnTo>
                    <a:cubicBezTo>
                      <a:pt x="1536" y="233"/>
                      <a:pt x="1536" y="114"/>
                      <a:pt x="1465" y="54"/>
                    </a:cubicBezTo>
                    <a:cubicBezTo>
                      <a:pt x="1423" y="19"/>
                      <a:pt x="1379" y="1"/>
                      <a:pt x="1334" y="1"/>
                    </a:cubicBezTo>
                    <a:close/>
                  </a:path>
                </a:pathLst>
              </a:custGeom>
              <a:grpFill/>
              <a:ln>
                <a:noFill/>
              </a:ln>
            </p:spPr>
            <p:txBody>
              <a:bodyPr spcFirstLastPara="1" wrap="square" lIns="121900" tIns="121900" rIns="121900" bIns="121900" anchor="ctr" anchorCtr="0">
                <a:noAutofit/>
              </a:bodyPr>
              <a:lstStyle/>
              <a:p>
                <a:endParaRPr sz="2400"/>
              </a:p>
            </p:txBody>
          </p:sp>
        </p:grpSp>
      </p:grpSp>
      <p:grpSp>
        <p:nvGrpSpPr>
          <p:cNvPr id="8" name="Group 7"/>
          <p:cNvGrpSpPr/>
          <p:nvPr/>
        </p:nvGrpSpPr>
        <p:grpSpPr>
          <a:xfrm>
            <a:off x="9304106" y="1293956"/>
            <a:ext cx="2513904" cy="5283714"/>
            <a:chOff x="9323808" y="1162353"/>
            <a:chExt cx="2513904" cy="5283714"/>
          </a:xfrm>
        </p:grpSpPr>
        <p:sp>
          <p:nvSpPr>
            <p:cNvPr id="112" name="Rectangle 111"/>
            <p:cNvSpPr/>
            <p:nvPr/>
          </p:nvSpPr>
          <p:spPr>
            <a:xfrm>
              <a:off x="9323808" y="3738282"/>
              <a:ext cx="2168793" cy="27077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8" name="Google Shape;916;p35"/>
            <p:cNvSpPr/>
            <p:nvPr/>
          </p:nvSpPr>
          <p:spPr>
            <a:xfrm>
              <a:off x="9329958" y="1977953"/>
              <a:ext cx="2507754" cy="1760329"/>
            </a:xfrm>
            <a:prstGeom prst="chevron">
              <a:avLst>
                <a:gd name="adj" fmla="val 19552"/>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39" name="Google Shape;929;p35"/>
            <p:cNvSpPr txBox="1"/>
            <p:nvPr/>
          </p:nvSpPr>
          <p:spPr>
            <a:xfrm>
              <a:off x="9385817" y="1162353"/>
              <a:ext cx="1205561" cy="642000"/>
            </a:xfrm>
            <a:prstGeom prst="rect">
              <a:avLst/>
            </a:prstGeom>
            <a:noFill/>
            <a:ln>
              <a:noFill/>
            </a:ln>
          </p:spPr>
          <p:txBody>
            <a:bodyPr spcFirstLastPara="1" wrap="square" lIns="243833" tIns="243833" rIns="243833" bIns="243833" anchor="ctr" anchorCtr="0">
              <a:noAutofit/>
            </a:bodyPr>
            <a:lstStyle/>
            <a:p>
              <a:r>
                <a:rPr lang="en" sz="4800" b="1">
                  <a:solidFill>
                    <a:schemeClr val="accent1"/>
                  </a:solidFill>
                  <a:latin typeface="+mj-lt"/>
                  <a:ea typeface="Fira Sans"/>
                  <a:cs typeface="Fira Sans"/>
                  <a:sym typeface="Fira Sans"/>
                </a:rPr>
                <a:t>04</a:t>
              </a:r>
              <a:endParaRPr sz="4800" b="1">
                <a:solidFill>
                  <a:schemeClr val="accent1"/>
                </a:solidFill>
                <a:latin typeface="+mj-lt"/>
                <a:ea typeface="Fira Sans"/>
                <a:cs typeface="Fira Sans"/>
                <a:sym typeface="Fira Sans"/>
              </a:endParaRPr>
            </a:p>
          </p:txBody>
        </p:sp>
        <p:sp>
          <p:nvSpPr>
            <p:cNvPr id="66" name="Google Shape;918;p35"/>
            <p:cNvSpPr txBox="1"/>
            <p:nvPr/>
          </p:nvSpPr>
          <p:spPr>
            <a:xfrm>
              <a:off x="9337502" y="3900952"/>
              <a:ext cx="2155100" cy="398632"/>
            </a:xfrm>
            <a:prstGeom prst="rect">
              <a:avLst/>
            </a:prstGeom>
            <a:noFill/>
            <a:ln>
              <a:noFill/>
            </a:ln>
          </p:spPr>
          <p:txBody>
            <a:bodyPr spcFirstLastPara="1" wrap="square" lIns="91440" tIns="243833" rIns="91440" bIns="243833" anchor="ctr" anchorCtr="0">
              <a:noAutofit/>
            </a:bodyPr>
            <a:lstStyle/>
            <a:p>
              <a:pPr algn="ctr"/>
              <a:r>
                <a:rPr lang="en" sz="1600">
                  <a:latin typeface="+mj-lt"/>
                  <a:ea typeface="Fira Sans"/>
                  <a:cs typeface="Fira Sans"/>
                  <a:sym typeface="Fira Sans"/>
                </a:rPr>
                <a:t>Accountability</a:t>
              </a:r>
              <a:endParaRPr sz="1600">
                <a:latin typeface="+mj-lt"/>
                <a:ea typeface="Fira Sans"/>
                <a:cs typeface="Fira Sans"/>
                <a:sym typeface="Fira Sans"/>
              </a:endParaRPr>
            </a:p>
          </p:txBody>
        </p:sp>
        <p:sp>
          <p:nvSpPr>
            <p:cNvPr id="67" name="Google Shape;919;p35"/>
            <p:cNvSpPr txBox="1"/>
            <p:nvPr/>
          </p:nvSpPr>
          <p:spPr>
            <a:xfrm>
              <a:off x="9337501" y="4353799"/>
              <a:ext cx="2056381" cy="1106000"/>
            </a:xfrm>
            <a:prstGeom prst="rect">
              <a:avLst/>
            </a:prstGeom>
            <a:noFill/>
            <a:ln>
              <a:noFill/>
            </a:ln>
          </p:spPr>
          <p:txBody>
            <a:bodyPr spcFirstLastPara="1" wrap="square" lIns="91440" tIns="0" rIns="91440" bIns="243833" anchor="t" anchorCtr="0">
              <a:noAutofit/>
            </a:bodyPr>
            <a:lstStyle/>
            <a:p>
              <a:pPr marL="171450" indent="-171450">
                <a:lnSpc>
                  <a:spcPct val="115000"/>
                </a:lnSpc>
                <a:buFont typeface="Wingdings" panose="05000000000000000000" pitchFamily="2" charset="2"/>
                <a:buChar char="§"/>
              </a:pPr>
              <a:r>
                <a:rPr lang="en-US" sz="1200">
                  <a:solidFill>
                    <a:schemeClr val="dk1"/>
                  </a:solidFill>
                  <a:ea typeface="Fira Sans"/>
                  <a:cs typeface="Fira Sans"/>
                  <a:sym typeface="Fira Sans"/>
                </a:rPr>
                <a:t>Track and report on the fulfilment of commit-</a:t>
              </a:r>
              <a:r>
                <a:rPr lang="en-US" sz="1200" err="1">
                  <a:solidFill>
                    <a:schemeClr val="dk1"/>
                  </a:solidFill>
                  <a:ea typeface="Fira Sans"/>
                  <a:cs typeface="Fira Sans"/>
                  <a:sym typeface="Fira Sans"/>
                </a:rPr>
                <a:t>ments</a:t>
              </a:r>
              <a:r>
                <a:rPr lang="en-US" sz="1200">
                  <a:solidFill>
                    <a:schemeClr val="dk1"/>
                  </a:solidFill>
                  <a:ea typeface="Fira Sans"/>
                  <a:cs typeface="Fira Sans"/>
                  <a:sym typeface="Fira Sans"/>
                </a:rPr>
                <a:t> during quarterly meetings</a:t>
              </a:r>
            </a:p>
            <a:p>
              <a:pPr marL="171450" indent="-171450">
                <a:lnSpc>
                  <a:spcPct val="115000"/>
                </a:lnSpc>
                <a:buFont typeface="Wingdings" panose="05000000000000000000" pitchFamily="2" charset="2"/>
                <a:buChar char="§"/>
              </a:pPr>
              <a:r>
                <a:rPr lang="en-US" sz="1200">
                  <a:solidFill>
                    <a:schemeClr val="dk1"/>
                  </a:solidFill>
                  <a:ea typeface="Fira Sans"/>
                  <a:cs typeface="Fira Sans"/>
                  <a:sym typeface="Fira Sans"/>
                </a:rPr>
                <a:t>Measure impact of activities</a:t>
              </a:r>
            </a:p>
            <a:p>
              <a:pPr marL="171450" indent="-171450">
                <a:lnSpc>
                  <a:spcPct val="115000"/>
                </a:lnSpc>
                <a:buFont typeface="Wingdings" panose="05000000000000000000" pitchFamily="2" charset="2"/>
                <a:buChar char="§"/>
              </a:pPr>
              <a:r>
                <a:rPr lang="en-US" sz="1200">
                  <a:solidFill>
                    <a:schemeClr val="dk1"/>
                  </a:solidFill>
                  <a:ea typeface="Fira Sans"/>
                  <a:cs typeface="Fira Sans"/>
                  <a:sym typeface="Fira Sans"/>
                </a:rPr>
                <a:t>Publish quarterly and annual reports</a:t>
              </a:r>
              <a:endParaRPr lang="en-US" sz="1200">
                <a:ea typeface="Fira Sans"/>
                <a:cs typeface="Fira Sans"/>
                <a:sym typeface="Fira Sans"/>
              </a:endParaRPr>
            </a:p>
          </p:txBody>
        </p:sp>
        <p:grpSp>
          <p:nvGrpSpPr>
            <p:cNvPr id="96" name="Google Shape;13886;p75"/>
            <p:cNvGrpSpPr/>
            <p:nvPr/>
          </p:nvGrpSpPr>
          <p:grpSpPr>
            <a:xfrm>
              <a:off x="10147825" y="2417253"/>
              <a:ext cx="1102189" cy="881728"/>
              <a:chOff x="7500054" y="2934735"/>
              <a:chExt cx="350576" cy="280454"/>
            </a:xfrm>
            <a:solidFill>
              <a:schemeClr val="bg1"/>
            </a:solidFill>
          </p:grpSpPr>
          <p:sp>
            <p:nvSpPr>
              <p:cNvPr id="97" name="Google Shape;13887;p75"/>
              <p:cNvSpPr/>
              <p:nvPr/>
            </p:nvSpPr>
            <p:spPr>
              <a:xfrm>
                <a:off x="7571671" y="2959371"/>
                <a:ext cx="191426" cy="10249"/>
              </a:xfrm>
              <a:custGeom>
                <a:avLst/>
                <a:gdLst/>
                <a:ahLst/>
                <a:cxnLst/>
                <a:rect l="l" t="t" r="r" b="b"/>
                <a:pathLst>
                  <a:path w="6014" h="322" extrusionOk="0">
                    <a:moveTo>
                      <a:pt x="156" y="0"/>
                    </a:moveTo>
                    <a:cubicBezTo>
                      <a:pt x="72" y="0"/>
                      <a:pt x="1" y="71"/>
                      <a:pt x="1" y="167"/>
                    </a:cubicBezTo>
                    <a:cubicBezTo>
                      <a:pt x="1" y="250"/>
                      <a:pt x="72" y="322"/>
                      <a:pt x="156" y="322"/>
                    </a:cubicBezTo>
                    <a:lnTo>
                      <a:pt x="5847" y="322"/>
                    </a:lnTo>
                    <a:cubicBezTo>
                      <a:pt x="5930" y="322"/>
                      <a:pt x="6014" y="250"/>
                      <a:pt x="6014" y="167"/>
                    </a:cubicBezTo>
                    <a:cubicBezTo>
                      <a:pt x="6014" y="71"/>
                      <a:pt x="5930" y="0"/>
                      <a:pt x="5847" y="0"/>
                    </a:cubicBezTo>
                    <a:close/>
                  </a:path>
                </a:pathLst>
              </a:custGeom>
              <a:grpFill/>
              <a:ln>
                <a:noFill/>
              </a:ln>
            </p:spPr>
            <p:txBody>
              <a:bodyPr spcFirstLastPara="1" wrap="square" lIns="121900" tIns="121900" rIns="121900" bIns="121900" anchor="ctr" anchorCtr="0">
                <a:noAutofit/>
              </a:bodyPr>
              <a:lstStyle/>
              <a:p>
                <a:endParaRPr sz="2400"/>
              </a:p>
            </p:txBody>
          </p:sp>
          <p:sp>
            <p:nvSpPr>
              <p:cNvPr id="98" name="Google Shape;13888;p75"/>
              <p:cNvSpPr/>
              <p:nvPr/>
            </p:nvSpPr>
            <p:spPr>
              <a:xfrm>
                <a:off x="7500054" y="2934735"/>
                <a:ext cx="350576" cy="280454"/>
              </a:xfrm>
              <a:custGeom>
                <a:avLst/>
                <a:gdLst/>
                <a:ahLst/>
                <a:cxnLst/>
                <a:rect l="l" t="t" r="r" b="b"/>
                <a:pathLst>
                  <a:path w="11014" h="8811" extrusionOk="0">
                    <a:moveTo>
                      <a:pt x="1501" y="310"/>
                    </a:moveTo>
                    <a:lnTo>
                      <a:pt x="1501" y="1560"/>
                    </a:lnTo>
                    <a:lnTo>
                      <a:pt x="310" y="1560"/>
                    </a:lnTo>
                    <a:lnTo>
                      <a:pt x="310" y="417"/>
                    </a:lnTo>
                    <a:cubicBezTo>
                      <a:pt x="310" y="357"/>
                      <a:pt x="358" y="310"/>
                      <a:pt x="417" y="310"/>
                    </a:cubicBezTo>
                    <a:close/>
                    <a:moveTo>
                      <a:pt x="8990" y="310"/>
                    </a:moveTo>
                    <a:cubicBezTo>
                      <a:pt x="9049" y="310"/>
                      <a:pt x="9097" y="357"/>
                      <a:pt x="9097" y="417"/>
                    </a:cubicBezTo>
                    <a:lnTo>
                      <a:pt x="9097" y="1560"/>
                    </a:lnTo>
                    <a:lnTo>
                      <a:pt x="1834" y="1560"/>
                    </a:lnTo>
                    <a:lnTo>
                      <a:pt x="1834" y="310"/>
                    </a:lnTo>
                    <a:close/>
                    <a:moveTo>
                      <a:pt x="10419" y="3453"/>
                    </a:moveTo>
                    <a:cubicBezTo>
                      <a:pt x="10561" y="3453"/>
                      <a:pt x="10704" y="3572"/>
                      <a:pt x="10704" y="3739"/>
                    </a:cubicBezTo>
                    <a:cubicBezTo>
                      <a:pt x="10704" y="3893"/>
                      <a:pt x="10561" y="4013"/>
                      <a:pt x="10419" y="4013"/>
                    </a:cubicBezTo>
                    <a:cubicBezTo>
                      <a:pt x="10264" y="4013"/>
                      <a:pt x="10133" y="3893"/>
                      <a:pt x="10133" y="3739"/>
                    </a:cubicBezTo>
                    <a:cubicBezTo>
                      <a:pt x="10133" y="3572"/>
                      <a:pt x="10252" y="3453"/>
                      <a:pt x="10419" y="3453"/>
                    </a:cubicBezTo>
                    <a:close/>
                    <a:moveTo>
                      <a:pt x="6537" y="4786"/>
                    </a:moveTo>
                    <a:cubicBezTo>
                      <a:pt x="6680" y="4786"/>
                      <a:pt x="6811" y="4906"/>
                      <a:pt x="6811" y="5072"/>
                    </a:cubicBezTo>
                    <a:cubicBezTo>
                      <a:pt x="6811" y="5239"/>
                      <a:pt x="6680" y="5358"/>
                      <a:pt x="6537" y="5358"/>
                    </a:cubicBezTo>
                    <a:cubicBezTo>
                      <a:pt x="6382" y="5358"/>
                      <a:pt x="6251" y="5239"/>
                      <a:pt x="6251" y="5072"/>
                    </a:cubicBezTo>
                    <a:cubicBezTo>
                      <a:pt x="6251" y="4906"/>
                      <a:pt x="6370" y="4786"/>
                      <a:pt x="6537" y="4786"/>
                    </a:cubicBezTo>
                    <a:close/>
                    <a:moveTo>
                      <a:pt x="8240" y="6156"/>
                    </a:moveTo>
                    <a:cubicBezTo>
                      <a:pt x="8394" y="6156"/>
                      <a:pt x="8525" y="6275"/>
                      <a:pt x="8525" y="6441"/>
                    </a:cubicBezTo>
                    <a:cubicBezTo>
                      <a:pt x="8525" y="6608"/>
                      <a:pt x="8394" y="6727"/>
                      <a:pt x="8240" y="6727"/>
                    </a:cubicBezTo>
                    <a:cubicBezTo>
                      <a:pt x="8097" y="6727"/>
                      <a:pt x="7966" y="6608"/>
                      <a:pt x="7966" y="6441"/>
                    </a:cubicBezTo>
                    <a:cubicBezTo>
                      <a:pt x="7966" y="6299"/>
                      <a:pt x="8073" y="6156"/>
                      <a:pt x="8240" y="6156"/>
                    </a:cubicBezTo>
                    <a:close/>
                    <a:moveTo>
                      <a:pt x="4811" y="6382"/>
                    </a:moveTo>
                    <a:cubicBezTo>
                      <a:pt x="4954" y="6382"/>
                      <a:pt x="5085" y="6501"/>
                      <a:pt x="5085" y="6668"/>
                    </a:cubicBezTo>
                    <a:cubicBezTo>
                      <a:pt x="5085" y="6834"/>
                      <a:pt x="4954" y="6953"/>
                      <a:pt x="4811" y="6953"/>
                    </a:cubicBezTo>
                    <a:cubicBezTo>
                      <a:pt x="4656" y="6953"/>
                      <a:pt x="4525" y="6834"/>
                      <a:pt x="4525" y="6668"/>
                    </a:cubicBezTo>
                    <a:cubicBezTo>
                      <a:pt x="4525" y="6501"/>
                      <a:pt x="4644" y="6382"/>
                      <a:pt x="4811" y="6382"/>
                    </a:cubicBezTo>
                    <a:close/>
                    <a:moveTo>
                      <a:pt x="417" y="0"/>
                    </a:moveTo>
                    <a:cubicBezTo>
                      <a:pt x="179" y="0"/>
                      <a:pt x="1" y="143"/>
                      <a:pt x="1" y="417"/>
                    </a:cubicBezTo>
                    <a:lnTo>
                      <a:pt x="1" y="8382"/>
                    </a:lnTo>
                    <a:cubicBezTo>
                      <a:pt x="1" y="8620"/>
                      <a:pt x="191" y="8787"/>
                      <a:pt x="417" y="8787"/>
                    </a:cubicBezTo>
                    <a:lnTo>
                      <a:pt x="4513" y="8787"/>
                    </a:lnTo>
                    <a:cubicBezTo>
                      <a:pt x="4596" y="8787"/>
                      <a:pt x="4668" y="8715"/>
                      <a:pt x="4668" y="8632"/>
                    </a:cubicBezTo>
                    <a:cubicBezTo>
                      <a:pt x="4668" y="8537"/>
                      <a:pt x="4596" y="8465"/>
                      <a:pt x="4513" y="8465"/>
                    </a:cubicBezTo>
                    <a:lnTo>
                      <a:pt x="417" y="8465"/>
                    </a:lnTo>
                    <a:cubicBezTo>
                      <a:pt x="358" y="8465"/>
                      <a:pt x="310" y="8418"/>
                      <a:pt x="310" y="8358"/>
                    </a:cubicBezTo>
                    <a:lnTo>
                      <a:pt x="310" y="1869"/>
                    </a:lnTo>
                    <a:lnTo>
                      <a:pt x="9073" y="1869"/>
                    </a:lnTo>
                    <a:lnTo>
                      <a:pt x="9073" y="5144"/>
                    </a:lnTo>
                    <a:lnTo>
                      <a:pt x="8502" y="5894"/>
                    </a:lnTo>
                    <a:cubicBezTo>
                      <a:pt x="8418" y="5846"/>
                      <a:pt x="8335" y="5834"/>
                      <a:pt x="8240" y="5834"/>
                    </a:cubicBezTo>
                    <a:cubicBezTo>
                      <a:pt x="8109" y="5834"/>
                      <a:pt x="7978" y="5870"/>
                      <a:pt x="7871" y="5965"/>
                    </a:cubicBezTo>
                    <a:lnTo>
                      <a:pt x="7073" y="5322"/>
                    </a:lnTo>
                    <a:cubicBezTo>
                      <a:pt x="7109" y="5251"/>
                      <a:pt x="7132" y="5156"/>
                      <a:pt x="7132" y="5060"/>
                    </a:cubicBezTo>
                    <a:cubicBezTo>
                      <a:pt x="7132" y="4727"/>
                      <a:pt x="6859" y="4441"/>
                      <a:pt x="6513" y="4441"/>
                    </a:cubicBezTo>
                    <a:cubicBezTo>
                      <a:pt x="6192" y="4441"/>
                      <a:pt x="5906" y="4715"/>
                      <a:pt x="5906" y="5060"/>
                    </a:cubicBezTo>
                    <a:cubicBezTo>
                      <a:pt x="5906" y="5167"/>
                      <a:pt x="5942" y="5263"/>
                      <a:pt x="5978" y="5358"/>
                    </a:cubicBezTo>
                    <a:lnTo>
                      <a:pt x="5108" y="6144"/>
                    </a:lnTo>
                    <a:cubicBezTo>
                      <a:pt x="5013" y="6084"/>
                      <a:pt x="4906" y="6049"/>
                      <a:pt x="4787" y="6049"/>
                    </a:cubicBezTo>
                    <a:cubicBezTo>
                      <a:pt x="4465" y="6049"/>
                      <a:pt x="4180" y="6322"/>
                      <a:pt x="4180" y="6668"/>
                    </a:cubicBezTo>
                    <a:cubicBezTo>
                      <a:pt x="4180" y="6989"/>
                      <a:pt x="4454" y="7275"/>
                      <a:pt x="4787" y="7275"/>
                    </a:cubicBezTo>
                    <a:cubicBezTo>
                      <a:pt x="5132" y="7275"/>
                      <a:pt x="5406" y="7001"/>
                      <a:pt x="5406" y="6668"/>
                    </a:cubicBezTo>
                    <a:cubicBezTo>
                      <a:pt x="5406" y="6560"/>
                      <a:pt x="5370" y="6465"/>
                      <a:pt x="5323" y="6382"/>
                    </a:cubicBezTo>
                    <a:lnTo>
                      <a:pt x="6204" y="5572"/>
                    </a:lnTo>
                    <a:cubicBezTo>
                      <a:pt x="6299" y="5620"/>
                      <a:pt x="6394" y="5656"/>
                      <a:pt x="6501" y="5656"/>
                    </a:cubicBezTo>
                    <a:cubicBezTo>
                      <a:pt x="6620" y="5656"/>
                      <a:pt x="6740" y="5620"/>
                      <a:pt x="6835" y="5548"/>
                    </a:cubicBezTo>
                    <a:lnTo>
                      <a:pt x="7644" y="6203"/>
                    </a:lnTo>
                    <a:cubicBezTo>
                      <a:pt x="7621" y="6263"/>
                      <a:pt x="7609" y="6334"/>
                      <a:pt x="7609" y="6406"/>
                    </a:cubicBezTo>
                    <a:cubicBezTo>
                      <a:pt x="7609" y="6739"/>
                      <a:pt x="7871" y="7025"/>
                      <a:pt x="8216" y="7025"/>
                    </a:cubicBezTo>
                    <a:cubicBezTo>
                      <a:pt x="8561" y="7025"/>
                      <a:pt x="8823" y="6751"/>
                      <a:pt x="8823" y="6406"/>
                    </a:cubicBezTo>
                    <a:cubicBezTo>
                      <a:pt x="8823" y="6287"/>
                      <a:pt x="8799" y="6168"/>
                      <a:pt x="8716" y="6084"/>
                    </a:cubicBezTo>
                    <a:lnTo>
                      <a:pt x="9061" y="5656"/>
                    </a:lnTo>
                    <a:lnTo>
                      <a:pt x="9061" y="8382"/>
                    </a:lnTo>
                    <a:cubicBezTo>
                      <a:pt x="9061" y="8442"/>
                      <a:pt x="9014" y="8477"/>
                      <a:pt x="8954" y="8477"/>
                    </a:cubicBezTo>
                    <a:lnTo>
                      <a:pt x="5227" y="8477"/>
                    </a:lnTo>
                    <a:cubicBezTo>
                      <a:pt x="5132" y="8477"/>
                      <a:pt x="5061" y="8561"/>
                      <a:pt x="5061" y="8644"/>
                    </a:cubicBezTo>
                    <a:cubicBezTo>
                      <a:pt x="5061" y="8739"/>
                      <a:pt x="5132" y="8811"/>
                      <a:pt x="5227" y="8811"/>
                    </a:cubicBezTo>
                    <a:lnTo>
                      <a:pt x="8954" y="8811"/>
                    </a:lnTo>
                    <a:cubicBezTo>
                      <a:pt x="9192" y="8811"/>
                      <a:pt x="9371" y="8620"/>
                      <a:pt x="9371" y="8394"/>
                    </a:cubicBezTo>
                    <a:lnTo>
                      <a:pt x="9371" y="5287"/>
                    </a:lnTo>
                    <a:lnTo>
                      <a:pt x="10145" y="4298"/>
                    </a:lnTo>
                    <a:cubicBezTo>
                      <a:pt x="10228" y="4334"/>
                      <a:pt x="10299" y="4346"/>
                      <a:pt x="10383" y="4346"/>
                    </a:cubicBezTo>
                    <a:cubicBezTo>
                      <a:pt x="10716" y="4346"/>
                      <a:pt x="10990" y="4072"/>
                      <a:pt x="10990" y="3739"/>
                    </a:cubicBezTo>
                    <a:cubicBezTo>
                      <a:pt x="11014" y="3405"/>
                      <a:pt x="10740" y="3131"/>
                      <a:pt x="10419" y="3131"/>
                    </a:cubicBezTo>
                    <a:cubicBezTo>
                      <a:pt x="10085" y="3131"/>
                      <a:pt x="9811" y="3405"/>
                      <a:pt x="9811" y="3751"/>
                    </a:cubicBezTo>
                    <a:cubicBezTo>
                      <a:pt x="9811" y="3882"/>
                      <a:pt x="9847" y="4001"/>
                      <a:pt x="9930" y="4108"/>
                    </a:cubicBezTo>
                    <a:lnTo>
                      <a:pt x="9407" y="4763"/>
                    </a:lnTo>
                    <a:lnTo>
                      <a:pt x="9407" y="381"/>
                    </a:lnTo>
                    <a:cubicBezTo>
                      <a:pt x="9407" y="191"/>
                      <a:pt x="9276" y="0"/>
                      <a:pt x="8990" y="0"/>
                    </a:cubicBezTo>
                    <a:close/>
                  </a:path>
                </a:pathLst>
              </a:custGeom>
              <a:grpFill/>
              <a:ln>
                <a:noFill/>
              </a:ln>
            </p:spPr>
            <p:txBody>
              <a:bodyPr spcFirstLastPara="1" wrap="square" lIns="121900" tIns="121900" rIns="121900" bIns="121900" anchor="ctr" anchorCtr="0">
                <a:noAutofit/>
              </a:bodyPr>
              <a:lstStyle/>
              <a:p>
                <a:endParaRPr sz="2400"/>
              </a:p>
            </p:txBody>
          </p:sp>
          <p:sp>
            <p:nvSpPr>
              <p:cNvPr id="99" name="Google Shape;13889;p75"/>
              <p:cNvSpPr/>
              <p:nvPr/>
            </p:nvSpPr>
            <p:spPr>
              <a:xfrm>
                <a:off x="7539459" y="3074564"/>
                <a:ext cx="82663" cy="10249"/>
              </a:xfrm>
              <a:custGeom>
                <a:avLst/>
                <a:gdLst/>
                <a:ahLst/>
                <a:cxnLst/>
                <a:rect l="l" t="t" r="r" b="b"/>
                <a:pathLst>
                  <a:path w="2597" h="322" extrusionOk="0">
                    <a:moveTo>
                      <a:pt x="156" y="1"/>
                    </a:moveTo>
                    <a:cubicBezTo>
                      <a:pt x="72" y="1"/>
                      <a:pt x="1" y="72"/>
                      <a:pt x="1" y="155"/>
                    </a:cubicBezTo>
                    <a:cubicBezTo>
                      <a:pt x="1" y="251"/>
                      <a:pt x="72" y="322"/>
                      <a:pt x="156" y="322"/>
                    </a:cubicBezTo>
                    <a:lnTo>
                      <a:pt x="2442" y="322"/>
                    </a:lnTo>
                    <a:cubicBezTo>
                      <a:pt x="2525" y="322"/>
                      <a:pt x="2596" y="251"/>
                      <a:pt x="2596" y="155"/>
                    </a:cubicBezTo>
                    <a:cubicBezTo>
                      <a:pt x="2596" y="72"/>
                      <a:pt x="2525" y="1"/>
                      <a:pt x="2442" y="1"/>
                    </a:cubicBezTo>
                    <a:close/>
                  </a:path>
                </a:pathLst>
              </a:custGeom>
              <a:grpFill/>
              <a:ln>
                <a:noFill/>
              </a:ln>
            </p:spPr>
            <p:txBody>
              <a:bodyPr spcFirstLastPara="1" wrap="square" lIns="121900" tIns="121900" rIns="121900" bIns="121900" anchor="ctr" anchorCtr="0">
                <a:noAutofit/>
              </a:bodyPr>
              <a:lstStyle/>
              <a:p>
                <a:endParaRPr sz="2400"/>
              </a:p>
            </p:txBody>
          </p:sp>
          <p:sp>
            <p:nvSpPr>
              <p:cNvPr id="100" name="Google Shape;13890;p75"/>
              <p:cNvSpPr/>
              <p:nvPr/>
            </p:nvSpPr>
            <p:spPr>
              <a:xfrm>
                <a:off x="7539459" y="3099582"/>
                <a:ext cx="82663" cy="10249"/>
              </a:xfrm>
              <a:custGeom>
                <a:avLst/>
                <a:gdLst/>
                <a:ahLst/>
                <a:cxnLst/>
                <a:rect l="l" t="t" r="r" b="b"/>
                <a:pathLst>
                  <a:path w="2597" h="322" extrusionOk="0">
                    <a:moveTo>
                      <a:pt x="156" y="0"/>
                    </a:moveTo>
                    <a:cubicBezTo>
                      <a:pt x="72" y="0"/>
                      <a:pt x="1" y="72"/>
                      <a:pt x="1" y="167"/>
                    </a:cubicBezTo>
                    <a:cubicBezTo>
                      <a:pt x="1" y="250"/>
                      <a:pt x="72" y="322"/>
                      <a:pt x="156" y="322"/>
                    </a:cubicBezTo>
                    <a:lnTo>
                      <a:pt x="2442" y="322"/>
                    </a:lnTo>
                    <a:cubicBezTo>
                      <a:pt x="2525" y="322"/>
                      <a:pt x="2596" y="250"/>
                      <a:pt x="2596" y="167"/>
                    </a:cubicBezTo>
                    <a:cubicBezTo>
                      <a:pt x="2596" y="72"/>
                      <a:pt x="2525" y="0"/>
                      <a:pt x="2442" y="0"/>
                    </a:cubicBezTo>
                    <a:close/>
                  </a:path>
                </a:pathLst>
              </a:custGeom>
              <a:grpFill/>
              <a:ln>
                <a:noFill/>
              </a:ln>
            </p:spPr>
            <p:txBody>
              <a:bodyPr spcFirstLastPara="1" wrap="square" lIns="121900" tIns="121900" rIns="121900" bIns="121900" anchor="ctr" anchorCtr="0">
                <a:noAutofit/>
              </a:bodyPr>
              <a:lstStyle/>
              <a:p>
                <a:endParaRPr sz="2400"/>
              </a:p>
            </p:txBody>
          </p:sp>
          <p:sp>
            <p:nvSpPr>
              <p:cNvPr id="101" name="Google Shape;13891;p75"/>
              <p:cNvSpPr/>
              <p:nvPr/>
            </p:nvSpPr>
            <p:spPr>
              <a:xfrm>
                <a:off x="7539459" y="3124601"/>
                <a:ext cx="82663" cy="10631"/>
              </a:xfrm>
              <a:custGeom>
                <a:avLst/>
                <a:gdLst/>
                <a:ahLst/>
                <a:cxnLst/>
                <a:rect l="l" t="t" r="r" b="b"/>
                <a:pathLst>
                  <a:path w="2597" h="334" extrusionOk="0">
                    <a:moveTo>
                      <a:pt x="156" y="0"/>
                    </a:moveTo>
                    <a:cubicBezTo>
                      <a:pt x="72" y="0"/>
                      <a:pt x="1" y="72"/>
                      <a:pt x="1" y="167"/>
                    </a:cubicBezTo>
                    <a:cubicBezTo>
                      <a:pt x="1" y="250"/>
                      <a:pt x="72" y="334"/>
                      <a:pt x="156" y="334"/>
                    </a:cubicBezTo>
                    <a:lnTo>
                      <a:pt x="2442" y="334"/>
                    </a:lnTo>
                    <a:cubicBezTo>
                      <a:pt x="2525" y="334"/>
                      <a:pt x="2596" y="250"/>
                      <a:pt x="2596" y="167"/>
                    </a:cubicBezTo>
                    <a:cubicBezTo>
                      <a:pt x="2596" y="72"/>
                      <a:pt x="2525" y="0"/>
                      <a:pt x="2442" y="0"/>
                    </a:cubicBezTo>
                    <a:close/>
                  </a:path>
                </a:pathLst>
              </a:custGeom>
              <a:grpFill/>
              <a:ln>
                <a:noFill/>
              </a:ln>
            </p:spPr>
            <p:txBody>
              <a:bodyPr spcFirstLastPara="1" wrap="square" lIns="121900" tIns="121900" rIns="121900" bIns="121900" anchor="ctr" anchorCtr="0">
                <a:noAutofit/>
              </a:bodyPr>
              <a:lstStyle/>
              <a:p>
                <a:endParaRPr sz="2400"/>
              </a:p>
            </p:txBody>
          </p:sp>
          <p:sp>
            <p:nvSpPr>
              <p:cNvPr id="102" name="Google Shape;13892;p75"/>
              <p:cNvSpPr/>
              <p:nvPr/>
            </p:nvSpPr>
            <p:spPr>
              <a:xfrm>
                <a:off x="7539459" y="3149587"/>
                <a:ext cx="82663" cy="10663"/>
              </a:xfrm>
              <a:custGeom>
                <a:avLst/>
                <a:gdLst/>
                <a:ahLst/>
                <a:cxnLst/>
                <a:rect l="l" t="t" r="r" b="b"/>
                <a:pathLst>
                  <a:path w="2597" h="335" extrusionOk="0">
                    <a:moveTo>
                      <a:pt x="156" y="1"/>
                    </a:moveTo>
                    <a:cubicBezTo>
                      <a:pt x="72" y="1"/>
                      <a:pt x="1" y="84"/>
                      <a:pt x="1" y="168"/>
                    </a:cubicBezTo>
                    <a:cubicBezTo>
                      <a:pt x="1" y="263"/>
                      <a:pt x="72" y="334"/>
                      <a:pt x="156" y="334"/>
                    </a:cubicBezTo>
                    <a:lnTo>
                      <a:pt x="2442" y="334"/>
                    </a:lnTo>
                    <a:cubicBezTo>
                      <a:pt x="2525" y="334"/>
                      <a:pt x="2596" y="263"/>
                      <a:pt x="2596" y="168"/>
                    </a:cubicBezTo>
                    <a:cubicBezTo>
                      <a:pt x="2596" y="84"/>
                      <a:pt x="2525" y="1"/>
                      <a:pt x="2442" y="1"/>
                    </a:cubicBezTo>
                    <a:close/>
                  </a:path>
                </a:pathLst>
              </a:custGeom>
              <a:grpFill/>
              <a:ln>
                <a:noFill/>
              </a:ln>
            </p:spPr>
            <p:txBody>
              <a:bodyPr spcFirstLastPara="1" wrap="square" lIns="121900" tIns="121900" rIns="121900" bIns="121900" anchor="ctr" anchorCtr="0">
                <a:noAutofit/>
              </a:bodyPr>
              <a:lstStyle/>
              <a:p>
                <a:endParaRPr sz="2400"/>
              </a:p>
            </p:txBody>
          </p:sp>
          <p:sp>
            <p:nvSpPr>
              <p:cNvPr id="103" name="Google Shape;13893;p75"/>
              <p:cNvSpPr/>
              <p:nvPr/>
            </p:nvSpPr>
            <p:spPr>
              <a:xfrm>
                <a:off x="7539459" y="3174988"/>
                <a:ext cx="82663" cy="10281"/>
              </a:xfrm>
              <a:custGeom>
                <a:avLst/>
                <a:gdLst/>
                <a:ahLst/>
                <a:cxnLst/>
                <a:rect l="l" t="t" r="r" b="b"/>
                <a:pathLst>
                  <a:path w="2597" h="323" extrusionOk="0">
                    <a:moveTo>
                      <a:pt x="156" y="1"/>
                    </a:moveTo>
                    <a:cubicBezTo>
                      <a:pt x="72" y="1"/>
                      <a:pt x="1" y="72"/>
                      <a:pt x="1" y="155"/>
                    </a:cubicBezTo>
                    <a:cubicBezTo>
                      <a:pt x="1" y="251"/>
                      <a:pt x="72" y="322"/>
                      <a:pt x="156" y="322"/>
                    </a:cubicBezTo>
                    <a:lnTo>
                      <a:pt x="2442" y="322"/>
                    </a:lnTo>
                    <a:cubicBezTo>
                      <a:pt x="2525" y="322"/>
                      <a:pt x="2596" y="251"/>
                      <a:pt x="2596" y="155"/>
                    </a:cubicBezTo>
                    <a:cubicBezTo>
                      <a:pt x="2596" y="72"/>
                      <a:pt x="2525" y="1"/>
                      <a:pt x="2442" y="1"/>
                    </a:cubicBezTo>
                    <a:close/>
                  </a:path>
                </a:pathLst>
              </a:custGeom>
              <a:grpFill/>
              <a:ln>
                <a:noFill/>
              </a:ln>
            </p:spPr>
            <p:txBody>
              <a:bodyPr spcFirstLastPara="1" wrap="square" lIns="121900" tIns="121900" rIns="121900" bIns="121900" anchor="ctr" anchorCtr="0">
                <a:noAutofit/>
              </a:bodyPr>
              <a:lstStyle/>
              <a:p>
                <a:endParaRPr sz="2400"/>
              </a:p>
            </p:txBody>
          </p:sp>
          <p:sp>
            <p:nvSpPr>
              <p:cNvPr id="104" name="Google Shape;13894;p75"/>
              <p:cNvSpPr/>
              <p:nvPr/>
            </p:nvSpPr>
            <p:spPr>
              <a:xfrm>
                <a:off x="7539459" y="3011286"/>
                <a:ext cx="220614" cy="47395"/>
              </a:xfrm>
              <a:custGeom>
                <a:avLst/>
                <a:gdLst/>
                <a:ahLst/>
                <a:cxnLst/>
                <a:rect l="l" t="t" r="r" b="b"/>
                <a:pathLst>
                  <a:path w="6931" h="1489" extrusionOk="0">
                    <a:moveTo>
                      <a:pt x="418" y="0"/>
                    </a:moveTo>
                    <a:cubicBezTo>
                      <a:pt x="179" y="0"/>
                      <a:pt x="1" y="191"/>
                      <a:pt x="1" y="417"/>
                    </a:cubicBezTo>
                    <a:lnTo>
                      <a:pt x="1" y="1072"/>
                    </a:lnTo>
                    <a:cubicBezTo>
                      <a:pt x="1" y="1310"/>
                      <a:pt x="191" y="1488"/>
                      <a:pt x="418" y="1488"/>
                    </a:cubicBezTo>
                    <a:lnTo>
                      <a:pt x="3251" y="1488"/>
                    </a:lnTo>
                    <a:cubicBezTo>
                      <a:pt x="3346" y="1488"/>
                      <a:pt x="3418" y="1417"/>
                      <a:pt x="3418" y="1322"/>
                    </a:cubicBezTo>
                    <a:cubicBezTo>
                      <a:pt x="3418" y="1238"/>
                      <a:pt x="3346" y="1167"/>
                      <a:pt x="3251" y="1167"/>
                    </a:cubicBezTo>
                    <a:lnTo>
                      <a:pt x="418" y="1167"/>
                    </a:lnTo>
                    <a:cubicBezTo>
                      <a:pt x="358" y="1167"/>
                      <a:pt x="310" y="1119"/>
                      <a:pt x="310" y="1060"/>
                    </a:cubicBezTo>
                    <a:lnTo>
                      <a:pt x="310" y="405"/>
                    </a:lnTo>
                    <a:cubicBezTo>
                      <a:pt x="310" y="345"/>
                      <a:pt x="358" y="298"/>
                      <a:pt x="418" y="298"/>
                    </a:cubicBezTo>
                    <a:lnTo>
                      <a:pt x="6502" y="298"/>
                    </a:lnTo>
                    <a:cubicBezTo>
                      <a:pt x="6561" y="298"/>
                      <a:pt x="6609" y="345"/>
                      <a:pt x="6609" y="405"/>
                    </a:cubicBezTo>
                    <a:lnTo>
                      <a:pt x="6609" y="1060"/>
                    </a:lnTo>
                    <a:cubicBezTo>
                      <a:pt x="6609" y="1119"/>
                      <a:pt x="6561" y="1167"/>
                      <a:pt x="6502" y="1167"/>
                    </a:cubicBezTo>
                    <a:lnTo>
                      <a:pt x="4013" y="1167"/>
                    </a:lnTo>
                    <a:cubicBezTo>
                      <a:pt x="3930" y="1167"/>
                      <a:pt x="3847" y="1238"/>
                      <a:pt x="3847" y="1322"/>
                    </a:cubicBezTo>
                    <a:cubicBezTo>
                      <a:pt x="3847" y="1417"/>
                      <a:pt x="3930" y="1488"/>
                      <a:pt x="4013" y="1488"/>
                    </a:cubicBezTo>
                    <a:lnTo>
                      <a:pt x="6502" y="1488"/>
                    </a:lnTo>
                    <a:cubicBezTo>
                      <a:pt x="6740" y="1488"/>
                      <a:pt x="6918" y="1298"/>
                      <a:pt x="6918" y="1072"/>
                    </a:cubicBezTo>
                    <a:lnTo>
                      <a:pt x="6918" y="417"/>
                    </a:lnTo>
                    <a:cubicBezTo>
                      <a:pt x="6930" y="203"/>
                      <a:pt x="6740" y="0"/>
                      <a:pt x="6502" y="0"/>
                    </a:cubicBezTo>
                    <a:close/>
                  </a:path>
                </a:pathLst>
              </a:custGeom>
              <a:grpFill/>
              <a:ln>
                <a:noFill/>
              </a:ln>
            </p:spPr>
            <p:txBody>
              <a:bodyPr spcFirstLastPara="1" wrap="square" lIns="121900" tIns="121900" rIns="121900" bIns="121900" anchor="ctr" anchorCtr="0">
                <a:noAutofit/>
              </a:bodyPr>
              <a:lstStyle/>
              <a:p>
                <a:endParaRPr sz="2400"/>
              </a:p>
            </p:txBody>
          </p:sp>
        </p:grpSp>
      </p:grpSp>
    </p:spTree>
    <p:extLst>
      <p:ext uri="{BB962C8B-B14F-4D97-AF65-F5344CB8AC3E}">
        <p14:creationId xmlns:p14="http://schemas.microsoft.com/office/powerpoint/2010/main" val="3361206391"/>
      </p:ext>
    </p:extLst>
  </p:cSld>
  <p:clrMapOvr>
    <a:masterClrMapping/>
  </p:clrMapOvr>
</p:sld>
</file>

<file path=ppt/theme/theme1.xml><?xml version="1.0" encoding="utf-8"?>
<a:theme xmlns:a="http://schemas.openxmlformats.org/drawingml/2006/main" name="ALMA">
  <a:themeElements>
    <a:clrScheme name="ALMA">
      <a:dk1>
        <a:sysClr val="windowText" lastClr="000000"/>
      </a:dk1>
      <a:lt1>
        <a:srgbClr val="FFFFFF"/>
      </a:lt1>
      <a:dk2>
        <a:srgbClr val="595959"/>
      </a:dk2>
      <a:lt2>
        <a:srgbClr val="F2F2F2"/>
      </a:lt2>
      <a:accent1>
        <a:srgbClr val="76202D"/>
      </a:accent1>
      <a:accent2>
        <a:srgbClr val="E06020"/>
      </a:accent2>
      <a:accent3>
        <a:srgbClr val="FFC90A"/>
      </a:accent3>
      <a:accent4>
        <a:srgbClr val="364F97"/>
      </a:accent4>
      <a:accent5>
        <a:srgbClr val="8B971B"/>
      </a:accent5>
      <a:accent6>
        <a:srgbClr val="00B0F0"/>
      </a:accent6>
      <a:hlink>
        <a:srgbClr val="0070C0"/>
      </a:hlink>
      <a:folHlink>
        <a:srgbClr val="C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MA - Modern v20210521_1100" id="{CD5C82B6-AC9A-4E44-8892-D92C5916614C}" vid="{040F693F-190C-449B-A33A-B85155B4B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A6B945BABC364493B2F24A4C31ABD4" ma:contentTypeVersion="13" ma:contentTypeDescription="Create a new document." ma:contentTypeScope="" ma:versionID="c3c6086f6d5b467530958f05a7c8f323">
  <xsd:schema xmlns:xsd="http://www.w3.org/2001/XMLSchema" xmlns:xs="http://www.w3.org/2001/XMLSchema" xmlns:p="http://schemas.microsoft.com/office/2006/metadata/properties" xmlns:ns3="3329d068-0176-40f0-a15d-776db57417b2" xmlns:ns4="2ba73d23-8257-4fe0-af2e-b5a4b4112984" targetNamespace="http://schemas.microsoft.com/office/2006/metadata/properties" ma:root="true" ma:fieldsID="b780dc43f816f7c9b28adcd91f24508c" ns3:_="" ns4:_="">
    <xsd:import namespace="3329d068-0176-40f0-a15d-776db57417b2"/>
    <xsd:import namespace="2ba73d23-8257-4fe0-af2e-b5a4b411298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29d068-0176-40f0-a15d-776db57417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a73d23-8257-4fe0-af2e-b5a4b41129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9401A9-0112-4E98-9F3E-F7EBC6230E30}">
  <ds:schemaRefs>
    <ds:schemaRef ds:uri="http://schemas.openxmlformats.org/package/2006/metadata/core-properties"/>
    <ds:schemaRef ds:uri="http://www.w3.org/XML/1998/namespace"/>
    <ds:schemaRef ds:uri="3329d068-0176-40f0-a15d-776db57417b2"/>
    <ds:schemaRef ds:uri="2ba73d23-8257-4fe0-af2e-b5a4b4112984"/>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8A907B2A-16DB-4C31-9028-DD2DDB114926}">
  <ds:schemaRefs>
    <ds:schemaRef ds:uri="http://schemas.microsoft.com/sharepoint/v3/contenttype/forms"/>
  </ds:schemaRefs>
</ds:datastoreItem>
</file>

<file path=customXml/itemProps3.xml><?xml version="1.0" encoding="utf-8"?>
<ds:datastoreItem xmlns:ds="http://schemas.openxmlformats.org/officeDocument/2006/customXml" ds:itemID="{61702674-8743-4673-859C-5B39B7995562}">
  <ds:schemaRefs>
    <ds:schemaRef ds:uri="2ba73d23-8257-4fe0-af2e-b5a4b4112984"/>
    <ds:schemaRef ds:uri="3329d068-0176-40f0-a15d-776db57417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ALMA - Modern v20210521_1100</Template>
  <TotalTime>339</TotalTime>
  <Words>1298</Words>
  <Application>Microsoft Macintosh PowerPoint</Application>
  <PresentationFormat>Widescreen</PresentationFormat>
  <Paragraphs>114</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D-DIN</vt:lpstr>
      <vt:lpstr>D-DIN Exp</vt:lpstr>
      <vt:lpstr>Wingdings</vt:lpstr>
      <vt:lpstr>ALMA</vt:lpstr>
      <vt:lpstr>PowerPoint Presentation</vt:lpstr>
      <vt:lpstr>Introduction</vt:lpstr>
      <vt:lpstr>PowerPoint Presentation</vt:lpstr>
      <vt:lpstr>An End Malaria Council is a multisectoral forum that mobilises advocacy, action, resources, and accountability to support the national malaria strategy</vt:lpstr>
      <vt:lpstr>End Malaria Councils mobilise commitments for advocacy, action, resources, and accountability</vt:lpstr>
      <vt:lpstr>End Malaria Councils mobilise commitments to remove bottlenecks limiting the implementation of the national malaria strategic plan</vt:lpstr>
      <vt:lpstr>End Malaria Councils have successfully mobilised commitments from across sectors</vt:lpstr>
      <vt:lpstr>Overview of the process for establishing and operating an End Malaria Council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dc:title>
  <dc:creator>Stephen Rooke</dc:creator>
  <cp:lastModifiedBy>Thomas Davies</cp:lastModifiedBy>
  <cp:revision>17</cp:revision>
  <dcterms:created xsi:type="dcterms:W3CDTF">2021-05-27T09:19:42Z</dcterms:created>
  <dcterms:modified xsi:type="dcterms:W3CDTF">2021-07-08T15:44:59Z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0x010100FCA6B945BABC364493B2F24A4C31ABD4</vt:lpwstr>
  </property>
</Properties>
</file>