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BCC"/>
          </a:solidFill>
        </a:fill>
      </a:tcStyle>
    </a:wholeTbl>
    <a:band2H>
      <a:tcTxStyle/>
      <a:tcStyle>
        <a:tcBdr/>
        <a:fill>
          <a:solidFill>
            <a:srgbClr val="EB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BCA"/>
          </a:solidFill>
        </a:fill>
      </a:tcStyle>
    </a:wholeTbl>
    <a:band2H>
      <a:tcTxStyle/>
      <a:tcStyle>
        <a:tcBdr/>
        <a:fill>
          <a:solidFill>
            <a:srgbClr val="FFF5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F9"/>
          </a:solidFill>
        </a:fill>
      </a:tcStyle>
    </a:wholeTbl>
    <a:band2H>
      <a:tcTxStyle/>
      <a:tcStyle>
        <a:tcBdr/>
        <a:fill>
          <a:solidFill>
            <a:srgbClr val="E6F2FC"/>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7.7461699999999994E-2"/>
          <c:y val="0.10023799999999999"/>
          <c:w val="0.91753799999999996"/>
          <c:h val="0.826878"/>
        </c:manualLayout>
      </c:layout>
      <c:lineChart>
        <c:grouping val="standard"/>
        <c:varyColors val="0"/>
        <c:ser>
          <c:idx val="0"/>
          <c:order val="0"/>
          <c:tx>
            <c:strRef>
              <c:f>Sheet1!$B$1</c:f>
              <c:strCache>
                <c:ptCount val="1"/>
                <c:pt idx="0">
                  <c:v>Afrique</c:v>
                </c:pt>
              </c:strCache>
            </c:strRef>
          </c:tx>
          <c:spPr>
            <a:ln w="28575" cap="rnd">
              <a:solidFill>
                <a:schemeClr val="accent1"/>
              </a:solidFill>
              <a:prstDash val="solid"/>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Sheet1!$B$2:$B$21</c:f>
              <c:numCache>
                <c:formatCode>General</c:formatCode>
                <c:ptCount val="20"/>
                <c:pt idx="0">
                  <c:v>362.78250600000001</c:v>
                </c:pt>
                <c:pt idx="1">
                  <c:v>363.83473900000001</c:v>
                </c:pt>
                <c:pt idx="2">
                  <c:v>349.31615499999998</c:v>
                </c:pt>
                <c:pt idx="3">
                  <c:v>346.614127</c:v>
                </c:pt>
                <c:pt idx="4">
                  <c:v>341.31727100000001</c:v>
                </c:pt>
                <c:pt idx="5">
                  <c:v>327.016165</c:v>
                </c:pt>
                <c:pt idx="6">
                  <c:v>318.637359</c:v>
                </c:pt>
                <c:pt idx="7">
                  <c:v>309.66373399999998</c:v>
                </c:pt>
                <c:pt idx="8">
                  <c:v>300.43866000000003</c:v>
                </c:pt>
                <c:pt idx="9">
                  <c:v>298.69787400000001</c:v>
                </c:pt>
                <c:pt idx="10">
                  <c:v>290.29404</c:v>
                </c:pt>
                <c:pt idx="11">
                  <c:v>276.622637</c:v>
                </c:pt>
                <c:pt idx="12">
                  <c:v>265.909334</c:v>
                </c:pt>
                <c:pt idx="13">
                  <c:v>253.93964800000001</c:v>
                </c:pt>
                <c:pt idx="14">
                  <c:v>237.23255599999999</c:v>
                </c:pt>
                <c:pt idx="15">
                  <c:v>232.99383800000001</c:v>
                </c:pt>
                <c:pt idx="16">
                  <c:v>233.35018299999999</c:v>
                </c:pt>
                <c:pt idx="17">
                  <c:v>235.224436</c:v>
                </c:pt>
                <c:pt idx="18">
                  <c:v>228.89487099999999</c:v>
                </c:pt>
                <c:pt idx="19">
                  <c:v>225.24519599999999</c:v>
                </c:pt>
              </c:numCache>
            </c:numRef>
          </c:val>
          <c:smooth val="0"/>
          <c:extLst>
            <c:ext xmlns:c16="http://schemas.microsoft.com/office/drawing/2014/chart" uri="{C3380CC4-5D6E-409C-BE32-E72D297353CC}">
              <c16:uniqueId val="{00000000-60C3-614E-8950-CA77BC70A596}"/>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000" b="0" i="0" u="none" strike="noStrike">
                <a:solidFill>
                  <a:srgbClr val="595959"/>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extTo"/>
        <c:spPr>
          <a:ln w="12700" cap="flat">
            <a:noFill/>
            <a:prstDash val="solid"/>
            <a:round/>
          </a:ln>
        </c:spPr>
        <c:txPr>
          <a:bodyPr rot="0"/>
          <a:lstStyle/>
          <a:p>
            <a:pPr>
              <a:defRPr sz="1000" b="0" i="0" u="none" strike="noStrike">
                <a:solidFill>
                  <a:srgbClr val="595959"/>
                </a:solidFill>
                <a:latin typeface="Arial"/>
              </a:defRPr>
            </a:pPr>
            <a:endParaRPr lang="en-US"/>
          </a:p>
        </c:txPr>
        <c:crossAx val="2094734552"/>
        <c:crosses val="autoZero"/>
        <c:crossBetween val="between"/>
        <c:majorUnit val="95"/>
        <c:minorUnit val="47.5"/>
      </c:valAx>
      <c:spPr>
        <a:noFill/>
        <a:ln w="12700" cap="flat">
          <a:noFill/>
          <a:miter lim="400000"/>
        </a:ln>
        <a:effectLst/>
      </c:spPr>
    </c:plotArea>
    <c:legend>
      <c:legendPos val="t"/>
      <c:layout>
        <c:manualLayout>
          <c:xMode val="edge"/>
          <c:yMode val="edge"/>
          <c:x val="0.66938600000000004"/>
          <c:y val="0"/>
          <c:w val="0.32678499999999999"/>
          <c:h val="6.8666500000000005E-2"/>
        </c:manualLayout>
      </c:layout>
      <c:overlay val="1"/>
      <c:spPr>
        <a:noFill/>
        <a:ln w="12700" cap="flat">
          <a:noFill/>
          <a:miter lim="400000"/>
        </a:ln>
        <a:effectLst/>
      </c:spPr>
      <c:txPr>
        <a:bodyPr rot="0"/>
        <a:lstStyle/>
        <a:p>
          <a:pPr>
            <a:defRPr sz="1000" b="0" i="0" u="none" strike="noStrike">
              <a:solidFill>
                <a:srgbClr val="595959"/>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1143000" y="685800"/>
            <a:ext cx="4572000" cy="3429000"/>
          </a:xfrm>
          <a:prstGeom prst="rect">
            <a:avLst/>
          </a:prstGeom>
        </p:spPr>
        <p:txBody>
          <a:bodyPr/>
          <a:lstStyle/>
          <a:p>
            <a:endParaRPr/>
          </a:p>
        </p:txBody>
      </p:sp>
      <p:sp>
        <p:nvSpPr>
          <p:cNvPr id="385" name="Shape 3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Freeform 14"/>
          <p:cNvSpPr/>
          <p:nvPr/>
        </p:nvSpPr>
        <p:spPr>
          <a:xfrm>
            <a:off x="0" y="-2"/>
            <a:ext cx="6126823"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73" y="0"/>
                </a:lnTo>
                <a:lnTo>
                  <a:pt x="10773" y="55"/>
                </a:lnTo>
                <a:lnTo>
                  <a:pt x="10800" y="0"/>
                </a:lnTo>
                <a:lnTo>
                  <a:pt x="21600" y="21600"/>
                </a:lnTo>
                <a:lnTo>
                  <a:pt x="0" y="21600"/>
                </a:lnTo>
                <a:lnTo>
                  <a:pt x="0" y="21600"/>
                </a:lnTo>
                <a:lnTo>
                  <a:pt x="0" y="21600"/>
                </a:lnTo>
                <a:close/>
              </a:path>
            </a:pathLst>
          </a:custGeom>
          <a:solidFill>
            <a:schemeClr val="accent1">
              <a:alpha val="90000"/>
            </a:schemeClr>
          </a:solidFill>
          <a:ln w="12700">
            <a:miter lim="400000"/>
          </a:ln>
        </p:spPr>
        <p:txBody>
          <a:bodyPr lIns="45719" rIns="45719" anchor="ctr"/>
          <a:lstStyle/>
          <a:p>
            <a:pPr algn="ctr">
              <a:defRPr>
                <a:solidFill>
                  <a:srgbClr val="FFFFFF"/>
                </a:solidFill>
              </a:defRPr>
            </a:pPr>
            <a:endParaRPr/>
          </a:p>
        </p:txBody>
      </p:sp>
      <p:sp>
        <p:nvSpPr>
          <p:cNvPr id="18" name="Rectangle 15"/>
          <p:cNvSpPr/>
          <p:nvPr/>
        </p:nvSpPr>
        <p:spPr>
          <a:xfrm flipH="1">
            <a:off x="8743950" y="315876"/>
            <a:ext cx="3458325" cy="94884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 name="Title"/>
          <p:cNvSpPr txBox="1">
            <a:spLocks noGrp="1"/>
          </p:cNvSpPr>
          <p:nvPr>
            <p:ph type="title" hasCustomPrompt="1"/>
          </p:nvPr>
        </p:nvSpPr>
        <p:spPr>
          <a:xfrm>
            <a:off x="257921" y="1264722"/>
            <a:ext cx="4408656" cy="4099585"/>
          </a:xfrm>
          <a:prstGeom prst="rect">
            <a:avLst/>
          </a:prstGeom>
          <a:solidFill>
            <a:srgbClr val="FFFFFF"/>
          </a:solidFill>
          <a:effectLst>
            <a:outerShdw blurRad="50800" dist="38100" dir="5400000" rotWithShape="0">
              <a:srgbClr val="000000">
                <a:alpha val="40000"/>
              </a:srgbClr>
            </a:outerShdw>
          </a:effectLst>
        </p:spPr>
        <p:txBody>
          <a:bodyPr anchor="b"/>
          <a:lstStyle>
            <a:lvl1pPr>
              <a:lnSpc>
                <a:spcPct val="90000"/>
              </a:lnSpc>
              <a:defRPr sz="6400" b="1" spc="150">
                <a:solidFill>
                  <a:schemeClr val="accent1"/>
                </a:solidFill>
              </a:defRPr>
            </a:lvl1pPr>
          </a:lstStyle>
          <a:p>
            <a:r>
              <a:t>Title</a:t>
            </a:r>
          </a:p>
        </p:txBody>
      </p:sp>
      <p:sp>
        <p:nvSpPr>
          <p:cNvPr id="20" name="Texte niveau 1…"/>
          <p:cNvSpPr txBox="1">
            <a:spLocks noGrp="1"/>
          </p:cNvSpPr>
          <p:nvPr>
            <p:ph type="body" sz="quarter" idx="1" hasCustomPrompt="1"/>
          </p:nvPr>
        </p:nvSpPr>
        <p:spPr>
          <a:xfrm>
            <a:off x="257921" y="5394347"/>
            <a:ext cx="4408656" cy="535532"/>
          </a:xfrm>
          <a:prstGeom prst="rect">
            <a:avLst/>
          </a:prstGeom>
        </p:spPr>
        <p:txBody>
          <a:bodyPr lIns="182879" tIns="182879" rIns="182879" bIns="182879">
            <a:normAutofit/>
          </a:bodyPr>
          <a:lstStyle>
            <a:lvl1pPr>
              <a:defRPr sz="1000">
                <a:solidFill>
                  <a:srgbClr val="FFFFFF"/>
                </a:solidFill>
              </a:defRPr>
            </a:lvl1pPr>
            <a:lvl2pPr marL="0" indent="457200">
              <a:buSzTx/>
              <a:buNone/>
              <a:defRPr sz="1000">
                <a:solidFill>
                  <a:srgbClr val="FFFFFF"/>
                </a:solidFill>
              </a:defRPr>
            </a:lvl2pPr>
            <a:lvl3pPr marL="0" indent="914400">
              <a:buSzTx/>
              <a:buNone/>
              <a:defRPr sz="1000">
                <a:solidFill>
                  <a:srgbClr val="FFFFFF"/>
                </a:solidFill>
              </a:defRPr>
            </a:lvl3pPr>
            <a:lvl4pPr marL="0" indent="1371600">
              <a:buSzTx/>
              <a:buNone/>
              <a:defRPr sz="1000">
                <a:solidFill>
                  <a:srgbClr val="FFFFFF"/>
                </a:solidFill>
              </a:defRPr>
            </a:lvl4pPr>
            <a:lvl5pPr marL="0" indent="1828800">
              <a:buSzTx/>
              <a:buNone/>
              <a:defRPr sz="1000">
                <a:solidFill>
                  <a:srgbClr val="FFFFFF"/>
                </a:solidFill>
              </a:defRPr>
            </a:lvl5pPr>
          </a:lstStyle>
          <a:p>
            <a:r>
              <a:t>Subtitle</a:t>
            </a:r>
          </a:p>
          <a:p>
            <a:pPr lvl="1"/>
            <a:endParaRPr/>
          </a:p>
          <a:p>
            <a:pPr lvl="2"/>
            <a:endParaRPr/>
          </a:p>
          <a:p>
            <a:pPr lvl="3"/>
            <a:endParaRPr/>
          </a:p>
          <a:p>
            <a:pPr lvl="4"/>
            <a:endParaRPr/>
          </a:p>
        </p:txBody>
      </p:sp>
      <p:pic>
        <p:nvPicPr>
          <p:cNvPr id="21" name="Picture 21" descr="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586" y="480482"/>
            <a:ext cx="2733322" cy="621211"/>
          </a:xfrm>
          <a:prstGeom prst="rect">
            <a:avLst/>
          </a:prstGeom>
          <a:ln w="12700">
            <a:miter lim="400000"/>
          </a:ln>
        </p:spPr>
      </p:pic>
      <p:grpSp>
        <p:nvGrpSpPr>
          <p:cNvPr id="26" name="Group 22"/>
          <p:cNvGrpSpPr/>
          <p:nvPr/>
        </p:nvGrpSpPr>
        <p:grpSpPr>
          <a:xfrm>
            <a:off x="-1" y="6793483"/>
            <a:ext cx="12190507" cy="69274"/>
            <a:chOff x="0" y="0"/>
            <a:chExt cx="12190505" cy="69273"/>
          </a:xfrm>
        </p:grpSpPr>
        <p:sp>
          <p:nvSpPr>
            <p:cNvPr id="22" name="Rectangle 23"/>
            <p:cNvSpPr/>
            <p:nvPr/>
          </p:nvSpPr>
          <p:spPr>
            <a:xfrm>
              <a:off x="0" y="-1"/>
              <a:ext cx="6096001" cy="6927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 name="Rectangle 24"/>
            <p:cNvSpPr/>
            <p:nvPr/>
          </p:nvSpPr>
          <p:spPr>
            <a:xfrm>
              <a:off x="6096000" y="-1"/>
              <a:ext cx="2032499" cy="69275"/>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4" name="Rectangle 25"/>
            <p:cNvSpPr/>
            <p:nvPr/>
          </p:nvSpPr>
          <p:spPr>
            <a:xfrm>
              <a:off x="8128498" y="-1"/>
              <a:ext cx="2031004" cy="6927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tangle 26"/>
            <p:cNvSpPr/>
            <p:nvPr/>
          </p:nvSpPr>
          <p:spPr>
            <a:xfrm>
              <a:off x="10159502" y="-1"/>
              <a:ext cx="2031004" cy="6927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7" name="Numéro de diapositive"/>
          <p:cNvSpPr txBox="1">
            <a:spLocks noGrp="1"/>
          </p:cNvSpPr>
          <p:nvPr>
            <p:ph type="sldNum" sz="quarter" idx="2"/>
          </p:nvPr>
        </p:nvSpPr>
        <p:spPr>
          <a:xfrm>
            <a:off x="7315200" y="6356350"/>
            <a:ext cx="28448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Col">
    <p:spTree>
      <p:nvGrpSpPr>
        <p:cNvPr id="1" name=""/>
        <p:cNvGrpSpPr/>
        <p:nvPr/>
      </p:nvGrpSpPr>
      <p:grpSpPr>
        <a:xfrm>
          <a:off x="0" y="0"/>
          <a:ext cx="0" cy="0"/>
          <a:chOff x="0" y="0"/>
          <a:chExt cx="0" cy="0"/>
        </a:xfrm>
      </p:grpSpPr>
      <p:sp>
        <p:nvSpPr>
          <p:cNvPr id="204" name="Picture Placeholder 7"/>
          <p:cNvSpPr>
            <a:spLocks noGrp="1"/>
          </p:cNvSpPr>
          <p:nvPr>
            <p:ph type="pic" sz="quarter" idx="21"/>
          </p:nvPr>
        </p:nvSpPr>
        <p:spPr>
          <a:xfrm>
            <a:off x="212700" y="120614"/>
            <a:ext cx="2888476" cy="3202695"/>
          </a:xfrm>
          <a:prstGeom prst="rect">
            <a:avLst/>
          </a:prstGeom>
        </p:spPr>
        <p:txBody>
          <a:bodyPr lIns="91439" rIns="91439"/>
          <a:lstStyle/>
          <a:p>
            <a:endParaRPr/>
          </a:p>
        </p:txBody>
      </p:sp>
      <p:sp>
        <p:nvSpPr>
          <p:cNvPr id="205" name="Picture Placeholder 7"/>
          <p:cNvSpPr>
            <a:spLocks noGrp="1"/>
          </p:cNvSpPr>
          <p:nvPr>
            <p:ph type="pic" sz="quarter" idx="22"/>
          </p:nvPr>
        </p:nvSpPr>
        <p:spPr>
          <a:xfrm>
            <a:off x="9162839" y="123980"/>
            <a:ext cx="2888476" cy="3202695"/>
          </a:xfrm>
          <a:prstGeom prst="rect">
            <a:avLst/>
          </a:prstGeom>
        </p:spPr>
        <p:txBody>
          <a:bodyPr lIns="91439" rIns="91439"/>
          <a:lstStyle/>
          <a:p>
            <a:endParaRPr/>
          </a:p>
        </p:txBody>
      </p:sp>
      <p:sp>
        <p:nvSpPr>
          <p:cNvPr id="206" name="Picture Placeholder 7"/>
          <p:cNvSpPr>
            <a:spLocks noGrp="1"/>
          </p:cNvSpPr>
          <p:nvPr>
            <p:ph type="pic" sz="quarter" idx="23"/>
          </p:nvPr>
        </p:nvSpPr>
        <p:spPr>
          <a:xfrm>
            <a:off x="3196081" y="120614"/>
            <a:ext cx="2888475" cy="3202695"/>
          </a:xfrm>
          <a:prstGeom prst="rect">
            <a:avLst/>
          </a:prstGeom>
        </p:spPr>
        <p:txBody>
          <a:bodyPr lIns="91439" rIns="91439"/>
          <a:lstStyle/>
          <a:p>
            <a:endParaRPr/>
          </a:p>
        </p:txBody>
      </p:sp>
      <p:sp>
        <p:nvSpPr>
          <p:cNvPr id="207" name="Picture Placeholder 7"/>
          <p:cNvSpPr>
            <a:spLocks noGrp="1"/>
          </p:cNvSpPr>
          <p:nvPr>
            <p:ph type="pic" sz="quarter" idx="24"/>
          </p:nvPr>
        </p:nvSpPr>
        <p:spPr>
          <a:xfrm>
            <a:off x="6179461" y="120614"/>
            <a:ext cx="2888475" cy="3202695"/>
          </a:xfrm>
          <a:prstGeom prst="rect">
            <a:avLst/>
          </a:prstGeom>
        </p:spPr>
        <p:txBody>
          <a:bodyPr lIns="91439" rIns="91439"/>
          <a:lstStyle/>
          <a:p>
            <a:endParaRPr/>
          </a:p>
        </p:txBody>
      </p:sp>
      <p:grpSp>
        <p:nvGrpSpPr>
          <p:cNvPr id="213" name="Group 19"/>
          <p:cNvGrpSpPr/>
          <p:nvPr/>
        </p:nvGrpSpPr>
        <p:grpSpPr>
          <a:xfrm>
            <a:off x="-1" y="-1"/>
            <a:ext cx="105134" cy="6858001"/>
            <a:chOff x="0" y="0"/>
            <a:chExt cx="105132" cy="6857999"/>
          </a:xfrm>
        </p:grpSpPr>
        <p:sp>
          <p:nvSpPr>
            <p:cNvPr id="208" name="Rectangle 23"/>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09" name="Rectangle 25"/>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0" name="Rectangle 33"/>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1" name="Rectangle 34"/>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12" name="Rectangle 35"/>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4" name="Texte niveau 1…"/>
          <p:cNvSpPr txBox="1">
            <a:spLocks noGrp="1"/>
          </p:cNvSpPr>
          <p:nvPr>
            <p:ph type="body" sz="quarter" idx="1" hasCustomPrompt="1"/>
          </p:nvPr>
        </p:nvSpPr>
        <p:spPr>
          <a:xfrm>
            <a:off x="212702" y="3737166"/>
            <a:ext cx="2558897" cy="584776"/>
          </a:xfrm>
          <a:prstGeom prst="rect">
            <a:avLst/>
          </a:prstGeom>
        </p:spPr>
        <p:txBody>
          <a:bodyPr anchor="ctr">
            <a:normAutofit/>
          </a:bodyPr>
          <a:lstStyle>
            <a:lvl1pPr>
              <a:lnSpc>
                <a:spcPct val="100000"/>
              </a:lnSpc>
              <a:spcBef>
                <a:spcPts val="0"/>
              </a:spcBef>
              <a:defRPr sz="3200" spc="0">
                <a:solidFill>
                  <a:schemeClr val="accent1"/>
                </a:solidFill>
              </a:defRPr>
            </a:lvl1pPr>
            <a:lvl2pPr marL="522514" indent="-522514">
              <a:lnSpc>
                <a:spcPct val="100000"/>
              </a:lnSpc>
              <a:spcBef>
                <a:spcPts val="0"/>
              </a:spcBef>
              <a:defRPr sz="3200" spc="0">
                <a:solidFill>
                  <a:schemeClr val="accent1"/>
                </a:solidFill>
              </a:defRPr>
            </a:lvl2pPr>
            <a:lvl3pPr marL="751114" indent="-522514">
              <a:lnSpc>
                <a:spcPct val="100000"/>
              </a:lnSpc>
              <a:spcBef>
                <a:spcPts val="0"/>
              </a:spcBef>
              <a:defRPr sz="3200" spc="0">
                <a:solidFill>
                  <a:schemeClr val="accent1"/>
                </a:solidFill>
              </a:defRPr>
            </a:lvl3pPr>
            <a:lvl4pPr marL="912812" indent="-457200">
              <a:lnSpc>
                <a:spcPct val="100000"/>
              </a:lnSpc>
              <a:spcBef>
                <a:spcPts val="0"/>
              </a:spcBef>
              <a:defRPr sz="3200" spc="0">
                <a:solidFill>
                  <a:schemeClr val="accent1"/>
                </a:solidFill>
              </a:defRPr>
            </a:lvl4pPr>
            <a:lvl5pPr marL="912812" indent="-457200">
              <a:lnSpc>
                <a:spcPct val="100000"/>
              </a:lnSpc>
              <a:spcBef>
                <a:spcPts val="0"/>
              </a:spcBef>
              <a:defRPr sz="3200" spc="0">
                <a:solidFill>
                  <a:schemeClr val="accent1"/>
                </a:solidFill>
              </a:defRPr>
            </a:lvl5pPr>
          </a:lstStyle>
          <a:p>
            <a:r>
              <a:t>01</a:t>
            </a:r>
          </a:p>
          <a:p>
            <a:pPr lvl="1"/>
            <a:endParaRPr/>
          </a:p>
          <a:p>
            <a:pPr lvl="2"/>
            <a:endParaRPr/>
          </a:p>
          <a:p>
            <a:pPr lvl="3"/>
            <a:endParaRPr/>
          </a:p>
          <a:p>
            <a:pPr lvl="4"/>
            <a:endParaRPr/>
          </a:p>
        </p:txBody>
      </p:sp>
      <p:sp>
        <p:nvSpPr>
          <p:cNvPr id="215" name="Text Placeholder 11"/>
          <p:cNvSpPr>
            <a:spLocks noGrp="1"/>
          </p:cNvSpPr>
          <p:nvPr>
            <p:ph type="body" sz="quarter" idx="25" hasCustomPrompt="1"/>
          </p:nvPr>
        </p:nvSpPr>
        <p:spPr>
          <a:xfrm>
            <a:off x="212702" y="4437760"/>
            <a:ext cx="2558897" cy="313933"/>
          </a:xfrm>
          <a:prstGeom prst="rect">
            <a:avLst/>
          </a:prstGeom>
        </p:spPr>
        <p:txBody>
          <a:bodyPr>
            <a:normAutofit/>
          </a:bodyPr>
          <a:lstStyle>
            <a:lvl1pPr>
              <a:lnSpc>
                <a:spcPct val="90000"/>
              </a:lnSpc>
              <a:spcBef>
                <a:spcPts val="0"/>
              </a:spcBef>
              <a:defRPr sz="1600">
                <a:solidFill>
                  <a:schemeClr val="accent1"/>
                </a:solidFill>
              </a:defRPr>
            </a:lvl1pPr>
          </a:lstStyle>
          <a:p>
            <a:r>
              <a:t>Column Title</a:t>
            </a:r>
          </a:p>
        </p:txBody>
      </p:sp>
      <p:sp>
        <p:nvSpPr>
          <p:cNvPr id="216" name="Text Placeholder 9"/>
          <p:cNvSpPr>
            <a:spLocks noGrp="1"/>
          </p:cNvSpPr>
          <p:nvPr>
            <p:ph type="body" sz="quarter" idx="26" hasCustomPrompt="1"/>
          </p:nvPr>
        </p:nvSpPr>
        <p:spPr>
          <a:xfrm>
            <a:off x="212702"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17" name="Text Placeholder 11"/>
          <p:cNvSpPr>
            <a:spLocks noGrp="1"/>
          </p:cNvSpPr>
          <p:nvPr>
            <p:ph type="body" sz="quarter" idx="27" hasCustomPrompt="1"/>
          </p:nvPr>
        </p:nvSpPr>
        <p:spPr>
          <a:xfrm>
            <a:off x="3196081" y="3737166"/>
            <a:ext cx="2558897" cy="584776"/>
          </a:xfrm>
          <a:prstGeom prst="rect">
            <a:avLst/>
          </a:prstGeom>
        </p:spPr>
        <p:txBody>
          <a:bodyPr anchor="ctr">
            <a:normAutofit/>
          </a:bodyPr>
          <a:lstStyle>
            <a:lvl1pPr>
              <a:lnSpc>
                <a:spcPct val="100000"/>
              </a:lnSpc>
              <a:spcBef>
                <a:spcPts val="0"/>
              </a:spcBef>
              <a:defRPr sz="3200" spc="0">
                <a:solidFill>
                  <a:schemeClr val="accent2"/>
                </a:solidFill>
              </a:defRPr>
            </a:lvl1pPr>
          </a:lstStyle>
          <a:p>
            <a:r>
              <a:t>02</a:t>
            </a:r>
          </a:p>
        </p:txBody>
      </p:sp>
      <p:sp>
        <p:nvSpPr>
          <p:cNvPr id="218" name="Text Placeholder 11"/>
          <p:cNvSpPr>
            <a:spLocks noGrp="1"/>
          </p:cNvSpPr>
          <p:nvPr>
            <p:ph type="body" sz="quarter" idx="28" hasCustomPrompt="1"/>
          </p:nvPr>
        </p:nvSpPr>
        <p:spPr>
          <a:xfrm>
            <a:off x="3196081" y="4437760"/>
            <a:ext cx="2558897" cy="313933"/>
          </a:xfrm>
          <a:prstGeom prst="rect">
            <a:avLst/>
          </a:prstGeom>
        </p:spPr>
        <p:txBody>
          <a:bodyPr>
            <a:normAutofit/>
          </a:bodyPr>
          <a:lstStyle>
            <a:lvl1pPr>
              <a:lnSpc>
                <a:spcPct val="90000"/>
              </a:lnSpc>
              <a:spcBef>
                <a:spcPts val="0"/>
              </a:spcBef>
              <a:defRPr sz="1600">
                <a:solidFill>
                  <a:schemeClr val="accent2"/>
                </a:solidFill>
              </a:defRPr>
            </a:lvl1pPr>
          </a:lstStyle>
          <a:p>
            <a:r>
              <a:t>Column Title</a:t>
            </a:r>
          </a:p>
        </p:txBody>
      </p:sp>
      <p:sp>
        <p:nvSpPr>
          <p:cNvPr id="219" name="Text Placeholder 9"/>
          <p:cNvSpPr>
            <a:spLocks noGrp="1"/>
          </p:cNvSpPr>
          <p:nvPr>
            <p:ph type="body" sz="quarter" idx="29" hasCustomPrompt="1"/>
          </p:nvPr>
        </p:nvSpPr>
        <p:spPr>
          <a:xfrm>
            <a:off x="3196081"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0" name="Text Placeholder 11"/>
          <p:cNvSpPr>
            <a:spLocks noGrp="1"/>
          </p:cNvSpPr>
          <p:nvPr>
            <p:ph type="body" sz="quarter" idx="30" hasCustomPrompt="1"/>
          </p:nvPr>
        </p:nvSpPr>
        <p:spPr>
          <a:xfrm>
            <a:off x="6179461" y="3737166"/>
            <a:ext cx="2558897" cy="584776"/>
          </a:xfrm>
          <a:prstGeom prst="rect">
            <a:avLst/>
          </a:prstGeom>
        </p:spPr>
        <p:txBody>
          <a:bodyPr anchor="ctr">
            <a:normAutofit/>
          </a:bodyPr>
          <a:lstStyle>
            <a:lvl1pPr>
              <a:lnSpc>
                <a:spcPct val="100000"/>
              </a:lnSpc>
              <a:spcBef>
                <a:spcPts val="0"/>
              </a:spcBef>
              <a:defRPr sz="3200" spc="0">
                <a:solidFill>
                  <a:schemeClr val="accent5"/>
                </a:solidFill>
              </a:defRPr>
            </a:lvl1pPr>
          </a:lstStyle>
          <a:p>
            <a:r>
              <a:t>03</a:t>
            </a:r>
          </a:p>
        </p:txBody>
      </p:sp>
      <p:sp>
        <p:nvSpPr>
          <p:cNvPr id="221" name="Text Placeholder 11"/>
          <p:cNvSpPr>
            <a:spLocks noGrp="1"/>
          </p:cNvSpPr>
          <p:nvPr>
            <p:ph type="body" sz="quarter" idx="31" hasCustomPrompt="1"/>
          </p:nvPr>
        </p:nvSpPr>
        <p:spPr>
          <a:xfrm>
            <a:off x="6179461" y="4437760"/>
            <a:ext cx="2558897" cy="313933"/>
          </a:xfrm>
          <a:prstGeom prst="rect">
            <a:avLst/>
          </a:prstGeom>
        </p:spPr>
        <p:txBody>
          <a:bodyPr>
            <a:normAutofit/>
          </a:bodyPr>
          <a:lstStyle>
            <a:lvl1pPr>
              <a:lnSpc>
                <a:spcPct val="90000"/>
              </a:lnSpc>
              <a:spcBef>
                <a:spcPts val="0"/>
              </a:spcBef>
              <a:defRPr sz="1600">
                <a:solidFill>
                  <a:schemeClr val="accent5"/>
                </a:solidFill>
              </a:defRPr>
            </a:lvl1pPr>
          </a:lstStyle>
          <a:p>
            <a:r>
              <a:t>Column Title</a:t>
            </a:r>
          </a:p>
        </p:txBody>
      </p:sp>
      <p:sp>
        <p:nvSpPr>
          <p:cNvPr id="222" name="Text Placeholder 9"/>
          <p:cNvSpPr>
            <a:spLocks noGrp="1"/>
          </p:cNvSpPr>
          <p:nvPr>
            <p:ph type="body" sz="quarter" idx="32" hasCustomPrompt="1"/>
          </p:nvPr>
        </p:nvSpPr>
        <p:spPr>
          <a:xfrm>
            <a:off x="6179461" y="4895210"/>
            <a:ext cx="2558897"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3" name="Text Placeholder 11"/>
          <p:cNvSpPr>
            <a:spLocks noGrp="1"/>
          </p:cNvSpPr>
          <p:nvPr>
            <p:ph type="body" sz="quarter" idx="33" hasCustomPrompt="1"/>
          </p:nvPr>
        </p:nvSpPr>
        <p:spPr>
          <a:xfrm>
            <a:off x="9162839" y="3737166"/>
            <a:ext cx="2558898" cy="584776"/>
          </a:xfrm>
          <a:prstGeom prst="rect">
            <a:avLst/>
          </a:prstGeom>
        </p:spPr>
        <p:txBody>
          <a:bodyPr anchor="ctr">
            <a:normAutofit/>
          </a:bodyPr>
          <a:lstStyle>
            <a:lvl1pPr>
              <a:lnSpc>
                <a:spcPct val="100000"/>
              </a:lnSpc>
              <a:spcBef>
                <a:spcPts val="0"/>
              </a:spcBef>
              <a:defRPr sz="3200" spc="0">
                <a:solidFill>
                  <a:schemeClr val="accent4"/>
                </a:solidFill>
              </a:defRPr>
            </a:lvl1pPr>
          </a:lstStyle>
          <a:p>
            <a:r>
              <a:t>04</a:t>
            </a:r>
          </a:p>
        </p:txBody>
      </p:sp>
      <p:sp>
        <p:nvSpPr>
          <p:cNvPr id="224" name="Text Placeholder 11"/>
          <p:cNvSpPr>
            <a:spLocks noGrp="1"/>
          </p:cNvSpPr>
          <p:nvPr>
            <p:ph type="body" sz="quarter" idx="34" hasCustomPrompt="1"/>
          </p:nvPr>
        </p:nvSpPr>
        <p:spPr>
          <a:xfrm>
            <a:off x="9162839" y="4437760"/>
            <a:ext cx="2558898" cy="313933"/>
          </a:xfrm>
          <a:prstGeom prst="rect">
            <a:avLst/>
          </a:prstGeom>
        </p:spPr>
        <p:txBody>
          <a:bodyPr>
            <a:normAutofit/>
          </a:bodyPr>
          <a:lstStyle>
            <a:lvl1pPr>
              <a:lnSpc>
                <a:spcPct val="90000"/>
              </a:lnSpc>
              <a:spcBef>
                <a:spcPts val="0"/>
              </a:spcBef>
              <a:defRPr sz="1600">
                <a:solidFill>
                  <a:schemeClr val="accent4"/>
                </a:solidFill>
              </a:defRPr>
            </a:lvl1pPr>
          </a:lstStyle>
          <a:p>
            <a:r>
              <a:t>Column Title</a:t>
            </a:r>
          </a:p>
        </p:txBody>
      </p:sp>
      <p:sp>
        <p:nvSpPr>
          <p:cNvPr id="225" name="Text Placeholder 9"/>
          <p:cNvSpPr>
            <a:spLocks noGrp="1"/>
          </p:cNvSpPr>
          <p:nvPr>
            <p:ph type="body" sz="quarter" idx="35" hasCustomPrompt="1"/>
          </p:nvPr>
        </p:nvSpPr>
        <p:spPr>
          <a:xfrm>
            <a:off x="9162839" y="4895210"/>
            <a:ext cx="2558898" cy="1246496"/>
          </a:xfrm>
          <a:prstGeom prst="rect">
            <a:avLst/>
          </a:prstGeom>
        </p:spPr>
        <p:txBody>
          <a:bodyPr>
            <a:normAutofit/>
          </a:bodyPr>
          <a:lstStyle>
            <a:lvl1pPr>
              <a:defRPr sz="1000"/>
            </a:lvl1pPr>
          </a:lstStyle>
          <a:p>
            <a:r>
              <a:t>Lorem ipsum dolor sit amet, consectetur adipiscing elit, sed do eiusmod tempor incididunt ut labore et dolore magna aliqua. Ut enim ad minim veniam, quis.</a:t>
            </a:r>
          </a:p>
        </p:txBody>
      </p:sp>
      <p:sp>
        <p:nvSpPr>
          <p:cNvPr id="226" name="Numéro de diapositive"/>
          <p:cNvSpPr txBox="1">
            <a:spLocks noGrp="1"/>
          </p:cNvSpPr>
          <p:nvPr>
            <p:ph type="sldNum" sz="quarter" idx="2"/>
          </p:nvPr>
        </p:nvSpPr>
        <p:spPr>
          <a:xfrm>
            <a:off x="11565868" y="6481300"/>
            <a:ext cx="245403" cy="22698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s">
    <p:spTree>
      <p:nvGrpSpPr>
        <p:cNvPr id="1" name=""/>
        <p:cNvGrpSpPr/>
        <p:nvPr/>
      </p:nvGrpSpPr>
      <p:grpSpPr>
        <a:xfrm>
          <a:off x="0" y="0"/>
          <a:ext cx="0" cy="0"/>
          <a:chOff x="0" y="0"/>
          <a:chExt cx="0" cy="0"/>
        </a:xfrm>
      </p:grpSpPr>
      <p:sp>
        <p:nvSpPr>
          <p:cNvPr id="233" name="Texte niveau 1…"/>
          <p:cNvSpPr txBox="1">
            <a:spLocks noGrp="1"/>
          </p:cNvSpPr>
          <p:nvPr>
            <p:ph type="body" sz="quarter" idx="1" hasCustomPrompt="1"/>
          </p:nvPr>
        </p:nvSpPr>
        <p:spPr>
          <a:xfrm>
            <a:off x="5112668" y="1805895"/>
            <a:ext cx="777876" cy="624146"/>
          </a:xfrm>
          <a:prstGeom prst="rect">
            <a:avLst/>
          </a:prstGeom>
        </p:spPr>
        <p:txBody>
          <a:bodyPr>
            <a:normAutofit/>
          </a:bodyPr>
          <a:lstStyle>
            <a:lvl1pPr algn="ctr">
              <a:defRPr sz="3200" b="1">
                <a:solidFill>
                  <a:schemeClr val="accent1"/>
                </a:solidFill>
              </a:defRPr>
            </a:lvl1pPr>
            <a:lvl2pPr marL="522514" indent="-522514" algn="ctr">
              <a:defRPr sz="3200" b="1">
                <a:solidFill>
                  <a:schemeClr val="accent1"/>
                </a:solidFill>
              </a:defRPr>
            </a:lvl2pPr>
            <a:lvl3pPr marL="751114" indent="-522514" algn="ctr">
              <a:defRPr sz="3200" b="1">
                <a:solidFill>
                  <a:schemeClr val="accent1"/>
                </a:solidFill>
              </a:defRPr>
            </a:lvl3pPr>
            <a:lvl4pPr marL="912812" indent="-457200" algn="ctr">
              <a:defRPr sz="3200" b="1">
                <a:solidFill>
                  <a:schemeClr val="accent1"/>
                </a:solidFill>
              </a:defRPr>
            </a:lvl4pPr>
            <a:lvl5pPr marL="912812" indent="-457200" algn="ctr">
              <a:defRPr sz="3200" b="1">
                <a:solidFill>
                  <a:schemeClr val="accent1"/>
                </a:solidFill>
              </a:defRPr>
            </a:lvl5pPr>
          </a:lstStyle>
          <a:p>
            <a:r>
              <a:t>01</a:t>
            </a:r>
          </a:p>
          <a:p>
            <a:pPr lvl="1"/>
            <a:endParaRPr/>
          </a:p>
          <a:p>
            <a:pPr lvl="2"/>
            <a:endParaRPr/>
          </a:p>
          <a:p>
            <a:pPr lvl="3"/>
            <a:endParaRPr/>
          </a:p>
          <a:p>
            <a:pPr lvl="4"/>
            <a:endParaRPr/>
          </a:p>
        </p:txBody>
      </p:sp>
      <p:sp>
        <p:nvSpPr>
          <p:cNvPr id="234" name="Text Placeholder 7"/>
          <p:cNvSpPr>
            <a:spLocks noGrp="1"/>
          </p:cNvSpPr>
          <p:nvPr>
            <p:ph type="body" sz="quarter" idx="21" hasCustomPrompt="1"/>
          </p:nvPr>
        </p:nvSpPr>
        <p:spPr>
          <a:xfrm>
            <a:off x="6041564" y="1805895"/>
            <a:ext cx="1930002" cy="391518"/>
          </a:xfrm>
          <a:prstGeom prst="rect">
            <a:avLst/>
          </a:prstGeom>
        </p:spPr>
        <p:txBody>
          <a:bodyPr>
            <a:normAutofit/>
          </a:bodyPr>
          <a:lstStyle>
            <a:lvl1pPr>
              <a:defRPr sz="1800">
                <a:solidFill>
                  <a:schemeClr val="accent1"/>
                </a:solidFill>
              </a:defRPr>
            </a:lvl1pPr>
          </a:lstStyle>
          <a:p>
            <a:r>
              <a:t>Section Title</a:t>
            </a:r>
          </a:p>
        </p:txBody>
      </p:sp>
      <p:sp>
        <p:nvSpPr>
          <p:cNvPr id="235" name="Text Placeholder 7"/>
          <p:cNvSpPr>
            <a:spLocks noGrp="1"/>
          </p:cNvSpPr>
          <p:nvPr>
            <p:ph type="body" sz="quarter" idx="22" hasCustomPrompt="1"/>
          </p:nvPr>
        </p:nvSpPr>
        <p:spPr>
          <a:xfrm>
            <a:off x="5112668" y="3353599"/>
            <a:ext cx="777876" cy="624146"/>
          </a:xfrm>
          <a:prstGeom prst="rect">
            <a:avLst/>
          </a:prstGeom>
        </p:spPr>
        <p:txBody>
          <a:bodyPr>
            <a:normAutofit/>
          </a:bodyPr>
          <a:lstStyle>
            <a:lvl1pPr algn="ctr">
              <a:defRPr sz="3200" b="1">
                <a:solidFill>
                  <a:schemeClr val="accent2"/>
                </a:solidFill>
              </a:defRPr>
            </a:lvl1pPr>
          </a:lstStyle>
          <a:p>
            <a:r>
              <a:t>02</a:t>
            </a:r>
          </a:p>
        </p:txBody>
      </p:sp>
      <p:sp>
        <p:nvSpPr>
          <p:cNvPr id="236" name="Text Placeholder 7"/>
          <p:cNvSpPr>
            <a:spLocks noGrp="1"/>
          </p:cNvSpPr>
          <p:nvPr>
            <p:ph type="body" sz="quarter" idx="23" hasCustomPrompt="1"/>
          </p:nvPr>
        </p:nvSpPr>
        <p:spPr>
          <a:xfrm>
            <a:off x="6041564" y="3374618"/>
            <a:ext cx="1930002" cy="391518"/>
          </a:xfrm>
          <a:prstGeom prst="rect">
            <a:avLst/>
          </a:prstGeom>
        </p:spPr>
        <p:txBody>
          <a:bodyPr>
            <a:normAutofit/>
          </a:bodyPr>
          <a:lstStyle>
            <a:lvl1pPr>
              <a:defRPr sz="1800">
                <a:solidFill>
                  <a:schemeClr val="accent2"/>
                </a:solidFill>
              </a:defRPr>
            </a:lvl1pPr>
          </a:lstStyle>
          <a:p>
            <a:r>
              <a:t>Section Title</a:t>
            </a:r>
          </a:p>
        </p:txBody>
      </p:sp>
      <p:sp>
        <p:nvSpPr>
          <p:cNvPr id="237" name="Text Placeholder 7"/>
          <p:cNvSpPr>
            <a:spLocks noGrp="1"/>
          </p:cNvSpPr>
          <p:nvPr>
            <p:ph type="body" sz="quarter" idx="24" hasCustomPrompt="1"/>
          </p:nvPr>
        </p:nvSpPr>
        <p:spPr>
          <a:xfrm>
            <a:off x="5112668" y="4901300"/>
            <a:ext cx="777876" cy="624146"/>
          </a:xfrm>
          <a:prstGeom prst="rect">
            <a:avLst/>
          </a:prstGeom>
        </p:spPr>
        <p:txBody>
          <a:bodyPr>
            <a:normAutofit/>
          </a:bodyPr>
          <a:lstStyle>
            <a:lvl1pPr algn="ctr">
              <a:defRPr sz="3200" b="1">
                <a:solidFill>
                  <a:schemeClr val="accent5"/>
                </a:solidFill>
              </a:defRPr>
            </a:lvl1pPr>
          </a:lstStyle>
          <a:p>
            <a:r>
              <a:t>03</a:t>
            </a:r>
          </a:p>
        </p:txBody>
      </p:sp>
      <p:sp>
        <p:nvSpPr>
          <p:cNvPr id="238" name="Text Placeholder 7"/>
          <p:cNvSpPr>
            <a:spLocks noGrp="1"/>
          </p:cNvSpPr>
          <p:nvPr>
            <p:ph type="body" sz="quarter" idx="25" hasCustomPrompt="1"/>
          </p:nvPr>
        </p:nvSpPr>
        <p:spPr>
          <a:xfrm>
            <a:off x="6041564" y="4942685"/>
            <a:ext cx="1930002" cy="391518"/>
          </a:xfrm>
          <a:prstGeom prst="rect">
            <a:avLst/>
          </a:prstGeom>
        </p:spPr>
        <p:txBody>
          <a:bodyPr>
            <a:normAutofit/>
          </a:bodyPr>
          <a:lstStyle>
            <a:lvl1pPr>
              <a:defRPr sz="1800">
                <a:solidFill>
                  <a:schemeClr val="accent5"/>
                </a:solidFill>
              </a:defRPr>
            </a:lvl1pPr>
          </a:lstStyle>
          <a:p>
            <a:r>
              <a:t>Section Title</a:t>
            </a:r>
          </a:p>
        </p:txBody>
      </p:sp>
      <p:sp>
        <p:nvSpPr>
          <p:cNvPr id="239" name="Text Placeholder 7"/>
          <p:cNvSpPr>
            <a:spLocks noGrp="1"/>
          </p:cNvSpPr>
          <p:nvPr>
            <p:ph type="body" sz="quarter" idx="26" hasCustomPrompt="1"/>
          </p:nvPr>
        </p:nvSpPr>
        <p:spPr>
          <a:xfrm>
            <a:off x="8596207" y="1805895"/>
            <a:ext cx="777876" cy="624146"/>
          </a:xfrm>
          <a:prstGeom prst="rect">
            <a:avLst/>
          </a:prstGeom>
        </p:spPr>
        <p:txBody>
          <a:bodyPr>
            <a:normAutofit/>
          </a:bodyPr>
          <a:lstStyle>
            <a:lvl1pPr algn="ctr">
              <a:defRPr sz="3200" b="1">
                <a:solidFill>
                  <a:schemeClr val="accent4"/>
                </a:solidFill>
              </a:defRPr>
            </a:lvl1pPr>
          </a:lstStyle>
          <a:p>
            <a:r>
              <a:t>04</a:t>
            </a:r>
          </a:p>
        </p:txBody>
      </p:sp>
      <p:sp>
        <p:nvSpPr>
          <p:cNvPr id="240" name="Text Placeholder 7"/>
          <p:cNvSpPr>
            <a:spLocks noGrp="1"/>
          </p:cNvSpPr>
          <p:nvPr>
            <p:ph type="body" sz="quarter" idx="27" hasCustomPrompt="1"/>
          </p:nvPr>
        </p:nvSpPr>
        <p:spPr>
          <a:xfrm>
            <a:off x="9525103" y="1805895"/>
            <a:ext cx="1930002" cy="391518"/>
          </a:xfrm>
          <a:prstGeom prst="rect">
            <a:avLst/>
          </a:prstGeom>
        </p:spPr>
        <p:txBody>
          <a:bodyPr>
            <a:normAutofit/>
          </a:bodyPr>
          <a:lstStyle>
            <a:lvl1pPr>
              <a:defRPr sz="1800">
                <a:solidFill>
                  <a:schemeClr val="accent4"/>
                </a:solidFill>
              </a:defRPr>
            </a:lvl1pPr>
          </a:lstStyle>
          <a:p>
            <a:r>
              <a:t>Section Title</a:t>
            </a:r>
          </a:p>
        </p:txBody>
      </p:sp>
      <p:sp>
        <p:nvSpPr>
          <p:cNvPr id="241" name="Text Placeholder 7"/>
          <p:cNvSpPr>
            <a:spLocks noGrp="1"/>
          </p:cNvSpPr>
          <p:nvPr>
            <p:ph type="body" sz="quarter" idx="28" hasCustomPrompt="1"/>
          </p:nvPr>
        </p:nvSpPr>
        <p:spPr>
          <a:xfrm>
            <a:off x="8596207" y="3353599"/>
            <a:ext cx="777876" cy="624146"/>
          </a:xfrm>
          <a:prstGeom prst="rect">
            <a:avLst/>
          </a:prstGeom>
        </p:spPr>
        <p:txBody>
          <a:bodyPr>
            <a:normAutofit/>
          </a:bodyPr>
          <a:lstStyle>
            <a:lvl1pPr algn="ctr">
              <a:defRPr sz="3200" b="1">
                <a:solidFill>
                  <a:schemeClr val="accent1"/>
                </a:solidFill>
              </a:defRPr>
            </a:lvl1pPr>
          </a:lstStyle>
          <a:p>
            <a:r>
              <a:t>05</a:t>
            </a:r>
          </a:p>
        </p:txBody>
      </p:sp>
      <p:sp>
        <p:nvSpPr>
          <p:cNvPr id="242" name="Text Placeholder 7"/>
          <p:cNvSpPr>
            <a:spLocks noGrp="1"/>
          </p:cNvSpPr>
          <p:nvPr>
            <p:ph type="body" sz="quarter" idx="29" hasCustomPrompt="1"/>
          </p:nvPr>
        </p:nvSpPr>
        <p:spPr>
          <a:xfrm>
            <a:off x="9525103" y="3374618"/>
            <a:ext cx="1930002" cy="391518"/>
          </a:xfrm>
          <a:prstGeom prst="rect">
            <a:avLst/>
          </a:prstGeom>
        </p:spPr>
        <p:txBody>
          <a:bodyPr>
            <a:normAutofit/>
          </a:bodyPr>
          <a:lstStyle>
            <a:lvl1pPr>
              <a:defRPr sz="1800">
                <a:solidFill>
                  <a:schemeClr val="accent1"/>
                </a:solidFill>
              </a:defRPr>
            </a:lvl1pPr>
          </a:lstStyle>
          <a:p>
            <a:r>
              <a:t>Section Title</a:t>
            </a:r>
          </a:p>
        </p:txBody>
      </p:sp>
      <p:sp>
        <p:nvSpPr>
          <p:cNvPr id="243" name="Text Placeholder 7"/>
          <p:cNvSpPr>
            <a:spLocks noGrp="1"/>
          </p:cNvSpPr>
          <p:nvPr>
            <p:ph type="body" sz="quarter" idx="30" hasCustomPrompt="1"/>
          </p:nvPr>
        </p:nvSpPr>
        <p:spPr>
          <a:xfrm>
            <a:off x="8596207" y="4901300"/>
            <a:ext cx="777876" cy="624146"/>
          </a:xfrm>
          <a:prstGeom prst="rect">
            <a:avLst/>
          </a:prstGeom>
        </p:spPr>
        <p:txBody>
          <a:bodyPr>
            <a:normAutofit/>
          </a:bodyPr>
          <a:lstStyle>
            <a:lvl1pPr algn="ctr">
              <a:defRPr sz="3200" b="1">
                <a:solidFill>
                  <a:schemeClr val="accent2"/>
                </a:solidFill>
              </a:defRPr>
            </a:lvl1pPr>
          </a:lstStyle>
          <a:p>
            <a:r>
              <a:t>06</a:t>
            </a:r>
          </a:p>
        </p:txBody>
      </p:sp>
      <p:sp>
        <p:nvSpPr>
          <p:cNvPr id="244" name="Text Placeholder 7"/>
          <p:cNvSpPr>
            <a:spLocks noGrp="1"/>
          </p:cNvSpPr>
          <p:nvPr>
            <p:ph type="body" sz="quarter" idx="31" hasCustomPrompt="1"/>
          </p:nvPr>
        </p:nvSpPr>
        <p:spPr>
          <a:xfrm>
            <a:off x="9525103" y="4942685"/>
            <a:ext cx="1930002" cy="391518"/>
          </a:xfrm>
          <a:prstGeom prst="rect">
            <a:avLst/>
          </a:prstGeom>
        </p:spPr>
        <p:txBody>
          <a:bodyPr>
            <a:normAutofit/>
          </a:bodyPr>
          <a:lstStyle>
            <a:lvl1pPr>
              <a:defRPr sz="1800">
                <a:solidFill>
                  <a:schemeClr val="accent2"/>
                </a:solidFill>
              </a:defRPr>
            </a:lvl1pPr>
          </a:lstStyle>
          <a:p>
            <a:r>
              <a:t>Section Title</a:t>
            </a:r>
          </a:p>
        </p:txBody>
      </p:sp>
      <p:sp>
        <p:nvSpPr>
          <p:cNvPr id="245" name="Text Placeholder 9"/>
          <p:cNvSpPr>
            <a:spLocks noGrp="1"/>
          </p:cNvSpPr>
          <p:nvPr>
            <p:ph type="body" sz="quarter" idx="32" hasCustomPrompt="1"/>
          </p:nvPr>
        </p:nvSpPr>
        <p:spPr>
          <a:xfrm>
            <a:off x="6041564" y="220249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6" name="Text Placeholder 9"/>
          <p:cNvSpPr>
            <a:spLocks noGrp="1"/>
          </p:cNvSpPr>
          <p:nvPr>
            <p:ph type="body" sz="quarter" idx="33" hasCustomPrompt="1"/>
          </p:nvPr>
        </p:nvSpPr>
        <p:spPr>
          <a:xfrm>
            <a:off x="6041564" y="3766136"/>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7" name="Text Placeholder 9"/>
          <p:cNvSpPr>
            <a:spLocks noGrp="1"/>
          </p:cNvSpPr>
          <p:nvPr>
            <p:ph type="body" sz="quarter" idx="34" hasCustomPrompt="1"/>
          </p:nvPr>
        </p:nvSpPr>
        <p:spPr>
          <a:xfrm>
            <a:off x="6041564" y="533420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8" name="Text Placeholder 9"/>
          <p:cNvSpPr>
            <a:spLocks noGrp="1"/>
          </p:cNvSpPr>
          <p:nvPr>
            <p:ph type="body" sz="quarter" idx="35" hasCustomPrompt="1"/>
          </p:nvPr>
        </p:nvSpPr>
        <p:spPr>
          <a:xfrm>
            <a:off x="9525103" y="2202491"/>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49" name="Text Placeholder 9"/>
          <p:cNvSpPr>
            <a:spLocks noGrp="1"/>
          </p:cNvSpPr>
          <p:nvPr>
            <p:ph type="body" sz="quarter" idx="36" hasCustomPrompt="1"/>
          </p:nvPr>
        </p:nvSpPr>
        <p:spPr>
          <a:xfrm>
            <a:off x="9525103" y="3766136"/>
            <a:ext cx="1930002" cy="1015664"/>
          </a:xfrm>
          <a:prstGeom prst="rect">
            <a:avLst/>
          </a:prstGeom>
        </p:spPr>
        <p:txBody>
          <a:bodyPr>
            <a:normAutofit/>
          </a:bodyPr>
          <a:lstStyle>
            <a:lvl1pPr>
              <a:defRPr sz="1000"/>
            </a:lvl1pPr>
          </a:lstStyle>
          <a:p>
            <a:r>
              <a:t>Lorem ipsum dolor sit amet, consectetur adipiscing elit, sed do eiusmod tempor.</a:t>
            </a:r>
          </a:p>
        </p:txBody>
      </p:sp>
      <p:sp>
        <p:nvSpPr>
          <p:cNvPr id="250" name="Text Placeholder 9"/>
          <p:cNvSpPr>
            <a:spLocks noGrp="1"/>
          </p:cNvSpPr>
          <p:nvPr>
            <p:ph type="body" sz="quarter" idx="37" hasCustomPrompt="1"/>
          </p:nvPr>
        </p:nvSpPr>
        <p:spPr>
          <a:xfrm>
            <a:off x="9525103" y="5334201"/>
            <a:ext cx="1930002" cy="1015664"/>
          </a:xfrm>
          <a:prstGeom prst="rect">
            <a:avLst/>
          </a:prstGeom>
        </p:spPr>
        <p:txBody>
          <a:bodyPr>
            <a:normAutofit/>
          </a:bodyPr>
          <a:lstStyle>
            <a:lvl1pPr>
              <a:defRPr sz="1000"/>
            </a:lvl1pPr>
          </a:lstStyle>
          <a:p>
            <a:r>
              <a:t>Lorem ipsum dolor sit amet, consectetur adipiscing elit, sed do eiusmod tempor.</a:t>
            </a:r>
          </a:p>
        </p:txBody>
      </p:sp>
      <p:grpSp>
        <p:nvGrpSpPr>
          <p:cNvPr id="256" name="Group 37"/>
          <p:cNvGrpSpPr/>
          <p:nvPr/>
        </p:nvGrpSpPr>
        <p:grpSpPr>
          <a:xfrm>
            <a:off x="-1" y="-1"/>
            <a:ext cx="105134" cy="6858001"/>
            <a:chOff x="0" y="0"/>
            <a:chExt cx="105132" cy="6857999"/>
          </a:xfrm>
        </p:grpSpPr>
        <p:sp>
          <p:nvSpPr>
            <p:cNvPr id="251" name="Rectangle 38"/>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2" name="Rectangle 39"/>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3" name="Rectangle 40"/>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4" name="Rectangle 41"/>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5" name="Rectangle 42"/>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57" name="Picture Placeholder 44"/>
          <p:cNvSpPr>
            <a:spLocks noGrp="1"/>
          </p:cNvSpPr>
          <p:nvPr>
            <p:ph type="pic" sz="half" idx="38"/>
          </p:nvPr>
        </p:nvSpPr>
        <p:spPr>
          <a:xfrm>
            <a:off x="105132" y="0"/>
            <a:ext cx="4284306" cy="6858000"/>
          </a:xfrm>
          <a:prstGeom prst="rect">
            <a:avLst/>
          </a:prstGeom>
        </p:spPr>
        <p:txBody>
          <a:bodyPr lIns="91439" rIns="91439"/>
          <a:lstStyle/>
          <a:p>
            <a:endParaRPr/>
          </a:p>
        </p:txBody>
      </p:sp>
      <p:sp>
        <p:nvSpPr>
          <p:cNvPr id="258" name="Text Placeholder 11"/>
          <p:cNvSpPr>
            <a:spLocks noGrp="1"/>
          </p:cNvSpPr>
          <p:nvPr>
            <p:ph type="body" sz="quarter" idx="39" hasCustomPrompt="1"/>
          </p:nvPr>
        </p:nvSpPr>
        <p:spPr>
          <a:xfrm>
            <a:off x="5112668" y="369053"/>
            <a:ext cx="6342436" cy="230833"/>
          </a:xfrm>
          <a:prstGeom prst="rect">
            <a:avLst/>
          </a:prstGeom>
        </p:spPr>
        <p:txBody>
          <a:bodyPr anchor="ctr">
            <a:normAutofit/>
          </a:bodyPr>
          <a:lstStyle>
            <a:lvl1pPr>
              <a:lnSpc>
                <a:spcPct val="90000"/>
              </a:lnSpc>
              <a:spcBef>
                <a:spcPts val="0"/>
              </a:spcBef>
              <a:defRPr sz="1000" spc="300">
                <a:solidFill>
                  <a:schemeClr val="accent1"/>
                </a:solidFill>
              </a:defRPr>
            </a:lvl1pPr>
          </a:lstStyle>
          <a:p>
            <a:r>
              <a:t>SECTION</a:t>
            </a:r>
          </a:p>
        </p:txBody>
      </p:sp>
      <p:sp>
        <p:nvSpPr>
          <p:cNvPr id="259" name="Contents"/>
          <p:cNvSpPr txBox="1">
            <a:spLocks noGrp="1"/>
          </p:cNvSpPr>
          <p:nvPr>
            <p:ph type="title" hasCustomPrompt="1"/>
          </p:nvPr>
        </p:nvSpPr>
        <p:spPr>
          <a:xfrm>
            <a:off x="5112668" y="613735"/>
            <a:ext cx="6342438" cy="757131"/>
          </a:xfrm>
          <a:prstGeom prst="rect">
            <a:avLst/>
          </a:prstGeom>
          <a:noFill/>
        </p:spPr>
        <p:txBody>
          <a:bodyPr lIns="45719" tIns="45719" rIns="45719" bIns="45719" anchor="t"/>
          <a:lstStyle>
            <a:lvl1pPr>
              <a:lnSpc>
                <a:spcPct val="90000"/>
              </a:lnSpc>
              <a:defRPr sz="4800">
                <a:solidFill>
                  <a:srgbClr val="000000"/>
                </a:solidFill>
              </a:defRPr>
            </a:lvl1pPr>
          </a:lstStyle>
          <a:p>
            <a:r>
              <a:t>Contents</a:t>
            </a:r>
          </a:p>
        </p:txBody>
      </p:sp>
      <p:sp>
        <p:nvSpPr>
          <p:cNvPr id="260" name="Numéro de diapositive"/>
          <p:cNvSpPr txBox="1">
            <a:spLocks noGrp="1"/>
          </p:cNvSpPr>
          <p:nvPr>
            <p:ph type="sldNum" sz="quarter" idx="2"/>
          </p:nvPr>
        </p:nvSpPr>
        <p:spPr>
          <a:xfrm>
            <a:off x="11565868" y="6481300"/>
            <a:ext cx="245403" cy="22698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267" name="Picture Placeholder 5"/>
          <p:cNvSpPr>
            <a:spLocks noGrp="1"/>
          </p:cNvSpPr>
          <p:nvPr>
            <p:ph type="pic" sz="half" idx="21"/>
          </p:nvPr>
        </p:nvSpPr>
        <p:spPr>
          <a:xfrm>
            <a:off x="6106509" y="3394075"/>
            <a:ext cx="6085434" cy="3463925"/>
          </a:xfrm>
          <a:prstGeom prst="rect">
            <a:avLst/>
          </a:prstGeom>
        </p:spPr>
        <p:txBody>
          <a:bodyPr lIns="91439" rIns="91439"/>
          <a:lstStyle/>
          <a:p>
            <a:endParaRPr/>
          </a:p>
        </p:txBody>
      </p:sp>
      <p:sp>
        <p:nvSpPr>
          <p:cNvPr id="268" name="Rectangle 3"/>
          <p:cNvSpPr/>
          <p:nvPr/>
        </p:nvSpPr>
        <p:spPr>
          <a:xfrm>
            <a:off x="-1766" y="0"/>
            <a:ext cx="6108276"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grpSp>
        <p:nvGrpSpPr>
          <p:cNvPr id="274" name="Group 21"/>
          <p:cNvGrpSpPr/>
          <p:nvPr/>
        </p:nvGrpSpPr>
        <p:grpSpPr>
          <a:xfrm>
            <a:off x="-1767" y="-1"/>
            <a:ext cx="105134" cy="6858001"/>
            <a:chOff x="0" y="0"/>
            <a:chExt cx="105132" cy="6857999"/>
          </a:xfrm>
        </p:grpSpPr>
        <p:sp>
          <p:nvSpPr>
            <p:cNvPr id="269" name="Rectangle 22"/>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0" name="Rectangle 23"/>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 name="Rectangle 24"/>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 name="Rectangle 25"/>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3" name="Rectangle 3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75" name="Texte niveau 1…"/>
          <p:cNvSpPr txBox="1">
            <a:spLocks noGrp="1"/>
          </p:cNvSpPr>
          <p:nvPr>
            <p:ph type="body" sz="quarter" idx="1" hasCustomPrompt="1"/>
          </p:nvPr>
        </p:nvSpPr>
        <p:spPr>
          <a:xfrm>
            <a:off x="6850406" y="819874"/>
            <a:ext cx="4597638" cy="1754328"/>
          </a:xfrm>
          <a:prstGeom prst="rect">
            <a:avLst/>
          </a:prstGeom>
        </p:spPr>
        <p:txBody>
          <a:bodyPr anchor="ctr">
            <a:normAutofit/>
          </a:bodyPr>
          <a:lstStyle>
            <a:lvl1pPr algn="ctr">
              <a:defRPr sz="1800"/>
            </a:lvl1pPr>
            <a:lvl2pPr marL="293914" indent="-293914" algn="ctr">
              <a:defRPr sz="1800"/>
            </a:lvl2pPr>
            <a:lvl3pPr marL="522514" indent="-293914" algn="ctr">
              <a:defRPr sz="1800"/>
            </a:lvl3pPr>
            <a:lvl4pPr marL="712787" indent="-257175" algn="ctr">
              <a:defRPr sz="1800"/>
            </a:lvl4pPr>
            <a:lvl5pPr marL="712787" indent="-257175" algn="ctr">
              <a:defRPr sz="1800"/>
            </a:lvl5pPr>
          </a:lstStyle>
          <a:p>
            <a:r>
              <a:t>Lorem ipsum dolor sit amet, consectetur adipiscing elit, sed do eiusmod tempor incididunt ut labore et dolore magna aliqua. </a:t>
            </a:r>
          </a:p>
          <a:p>
            <a:pPr lvl="1"/>
            <a:endParaRPr/>
          </a:p>
          <a:p>
            <a:pPr lvl="2"/>
            <a:endParaRPr/>
          </a:p>
          <a:p>
            <a:pPr lvl="3"/>
            <a:endParaRPr/>
          </a:p>
          <a:p>
            <a:pPr lvl="4"/>
            <a:endParaRPr/>
          </a:p>
        </p:txBody>
      </p:sp>
      <p:sp>
        <p:nvSpPr>
          <p:cNvPr id="276" name="Text Placeholder 11"/>
          <p:cNvSpPr>
            <a:spLocks noGrp="1"/>
          </p:cNvSpPr>
          <p:nvPr>
            <p:ph type="body" sz="quarter" idx="22" hasCustomPrompt="1"/>
          </p:nvPr>
        </p:nvSpPr>
        <p:spPr>
          <a:xfrm>
            <a:off x="1189897" y="3277991"/>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7" name="Text Placeholder 11"/>
          <p:cNvSpPr>
            <a:spLocks noGrp="1"/>
          </p:cNvSpPr>
          <p:nvPr>
            <p:ph type="body" sz="quarter" idx="23" hasCustomPrompt="1"/>
          </p:nvPr>
        </p:nvSpPr>
        <p:spPr>
          <a:xfrm>
            <a:off x="1189897" y="2572386"/>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8" name="Text Placeholder 11"/>
          <p:cNvSpPr>
            <a:spLocks noGrp="1"/>
          </p:cNvSpPr>
          <p:nvPr>
            <p:ph type="body" sz="quarter" idx="24" hasCustomPrompt="1"/>
          </p:nvPr>
        </p:nvSpPr>
        <p:spPr>
          <a:xfrm>
            <a:off x="1189897" y="1866782"/>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79" name="Text Placeholder 11"/>
          <p:cNvSpPr>
            <a:spLocks noGrp="1"/>
          </p:cNvSpPr>
          <p:nvPr>
            <p:ph type="body" sz="quarter" idx="25" hasCustomPrompt="1"/>
          </p:nvPr>
        </p:nvSpPr>
        <p:spPr>
          <a:xfrm>
            <a:off x="1189897" y="3983594"/>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0" name="Text Placeholder 11"/>
          <p:cNvSpPr>
            <a:spLocks noGrp="1"/>
          </p:cNvSpPr>
          <p:nvPr>
            <p:ph type="body" sz="quarter" idx="26" hasCustomPrompt="1"/>
          </p:nvPr>
        </p:nvSpPr>
        <p:spPr>
          <a:xfrm>
            <a:off x="1189897" y="4689199"/>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1" name="Text Placeholder 11"/>
          <p:cNvSpPr>
            <a:spLocks noGrp="1"/>
          </p:cNvSpPr>
          <p:nvPr>
            <p:ph type="body" sz="quarter" idx="27" hasCustomPrompt="1"/>
          </p:nvPr>
        </p:nvSpPr>
        <p:spPr>
          <a:xfrm>
            <a:off x="1189897" y="5394804"/>
            <a:ext cx="3184729" cy="341633"/>
          </a:xfrm>
          <a:prstGeom prst="rect">
            <a:avLst/>
          </a:prstGeom>
        </p:spPr>
        <p:txBody>
          <a:bodyPr anchor="b">
            <a:normAutofit/>
          </a:bodyPr>
          <a:lstStyle>
            <a:lvl1pPr defTabSz="868680">
              <a:lnSpc>
                <a:spcPct val="90000"/>
              </a:lnSpc>
              <a:spcBef>
                <a:spcPts val="0"/>
              </a:spcBef>
              <a:defRPr sz="1710" spc="95">
                <a:solidFill>
                  <a:srgbClr val="FFFFFF"/>
                </a:solidFill>
              </a:defRPr>
            </a:lvl1pPr>
          </a:lstStyle>
          <a:p>
            <a:r>
              <a:t>Column Title</a:t>
            </a:r>
          </a:p>
        </p:txBody>
      </p:sp>
      <p:sp>
        <p:nvSpPr>
          <p:cNvPr id="282" name="Agenda"/>
          <p:cNvSpPr txBox="1">
            <a:spLocks noGrp="1"/>
          </p:cNvSpPr>
          <p:nvPr>
            <p:ph type="title" hasCustomPrompt="1"/>
          </p:nvPr>
        </p:nvSpPr>
        <p:spPr>
          <a:xfrm>
            <a:off x="914400" y="911879"/>
            <a:ext cx="3460225" cy="590932"/>
          </a:xfrm>
          <a:prstGeom prst="rect">
            <a:avLst/>
          </a:prstGeom>
          <a:noFill/>
        </p:spPr>
        <p:txBody>
          <a:bodyPr lIns="45719" tIns="45719" rIns="45719" bIns="45719" anchor="b"/>
          <a:lstStyle>
            <a:lvl1pPr>
              <a:lnSpc>
                <a:spcPct val="90000"/>
              </a:lnSpc>
              <a:defRPr sz="3600"/>
            </a:lvl1pPr>
          </a:lstStyle>
          <a:p>
            <a:r>
              <a:t>Agenda</a:t>
            </a:r>
          </a:p>
        </p:txBody>
      </p:sp>
      <p:sp>
        <p:nvSpPr>
          <p:cNvPr id="283" name="Numéro de diapositive"/>
          <p:cNvSpPr txBox="1">
            <a:spLocks noGrp="1"/>
          </p:cNvSpPr>
          <p:nvPr>
            <p:ph type="sldNum" sz="quarter" idx="2"/>
          </p:nvPr>
        </p:nvSpPr>
        <p:spPr>
          <a:xfrm>
            <a:off x="11635173" y="174131"/>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ation Pic">
    <p:spTree>
      <p:nvGrpSpPr>
        <p:cNvPr id="1" name=""/>
        <p:cNvGrpSpPr/>
        <p:nvPr/>
      </p:nvGrpSpPr>
      <p:grpSpPr>
        <a:xfrm>
          <a:off x="0" y="0"/>
          <a:ext cx="0" cy="0"/>
          <a:chOff x="0" y="0"/>
          <a:chExt cx="0" cy="0"/>
        </a:xfrm>
      </p:grpSpPr>
      <p:sp>
        <p:nvSpPr>
          <p:cNvPr id="301" name="Picture Placeholder 13"/>
          <p:cNvSpPr>
            <a:spLocks noGrp="1"/>
          </p:cNvSpPr>
          <p:nvPr>
            <p:ph type="pic" idx="21"/>
          </p:nvPr>
        </p:nvSpPr>
        <p:spPr>
          <a:xfrm>
            <a:off x="798512" y="777875"/>
            <a:ext cx="8461103" cy="5413375"/>
          </a:xfrm>
          <a:prstGeom prst="rect">
            <a:avLst/>
          </a:prstGeom>
        </p:spPr>
        <p:txBody>
          <a:bodyPr lIns="91439" rIns="91439"/>
          <a:lstStyle/>
          <a:p>
            <a:endParaRPr/>
          </a:p>
        </p:txBody>
      </p:sp>
      <p:sp>
        <p:nvSpPr>
          <p:cNvPr id="302" name="Insert quotation here"/>
          <p:cNvSpPr txBox="1">
            <a:spLocks noGrp="1"/>
          </p:cNvSpPr>
          <p:nvPr>
            <p:ph type="title" hasCustomPrompt="1"/>
          </p:nvPr>
        </p:nvSpPr>
        <p:spPr>
          <a:prstGeom prst="rect">
            <a:avLst/>
          </a:prstGeom>
        </p:spPr>
        <p:txBody>
          <a:bodyPr/>
          <a:lstStyle/>
          <a:p>
            <a:r>
              <a:t>Insert quotation here</a:t>
            </a:r>
          </a:p>
        </p:txBody>
      </p:sp>
      <p:sp>
        <p:nvSpPr>
          <p:cNvPr id="30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x2 Grid">
    <p:spTree>
      <p:nvGrpSpPr>
        <p:cNvPr id="1" name=""/>
        <p:cNvGrpSpPr/>
        <p:nvPr/>
      </p:nvGrpSpPr>
      <p:grpSpPr>
        <a:xfrm>
          <a:off x="0" y="0"/>
          <a:ext cx="0" cy="0"/>
          <a:chOff x="0" y="0"/>
          <a:chExt cx="0" cy="0"/>
        </a:xfrm>
      </p:grpSpPr>
      <p:sp>
        <p:nvSpPr>
          <p:cNvPr id="310" name="2 PICTURE SLIDE"/>
          <p:cNvSpPr txBox="1">
            <a:spLocks noGrp="1"/>
          </p:cNvSpPr>
          <p:nvPr>
            <p:ph type="title" hasCustomPrompt="1"/>
          </p:nvPr>
        </p:nvSpPr>
        <p:spPr>
          <a:xfrm>
            <a:off x="957785" y="1132801"/>
            <a:ext cx="4204259" cy="1421930"/>
          </a:xfrm>
          <a:prstGeom prst="rect">
            <a:avLst/>
          </a:prstGeom>
          <a:noFill/>
        </p:spPr>
        <p:txBody>
          <a:bodyPr lIns="45719" tIns="45719" rIns="45719" bIns="45719" anchor="t"/>
          <a:lstStyle>
            <a:lvl1pPr algn="ctr">
              <a:lnSpc>
                <a:spcPct val="90000"/>
              </a:lnSpc>
              <a:defRPr sz="4800">
                <a:solidFill>
                  <a:srgbClr val="000000"/>
                </a:solidFill>
              </a:defRPr>
            </a:lvl1pPr>
          </a:lstStyle>
          <a:p>
            <a:r>
              <a:t>2 PICTURE SLIDE</a:t>
            </a:r>
          </a:p>
        </p:txBody>
      </p:sp>
      <p:sp>
        <p:nvSpPr>
          <p:cNvPr id="311" name="Picture Placeholder 5"/>
          <p:cNvSpPr>
            <a:spLocks noGrp="1"/>
          </p:cNvSpPr>
          <p:nvPr>
            <p:ph type="pic" sz="half" idx="21"/>
          </p:nvPr>
        </p:nvSpPr>
        <p:spPr>
          <a:xfrm>
            <a:off x="6105525" y="0"/>
            <a:ext cx="6086475" cy="3429000"/>
          </a:xfrm>
          <a:prstGeom prst="rect">
            <a:avLst/>
          </a:prstGeom>
        </p:spPr>
        <p:txBody>
          <a:bodyPr lIns="91439" rIns="91439"/>
          <a:lstStyle/>
          <a:p>
            <a:endParaRPr/>
          </a:p>
        </p:txBody>
      </p:sp>
      <p:sp>
        <p:nvSpPr>
          <p:cNvPr id="312" name="Picture Placeholder 5"/>
          <p:cNvSpPr>
            <a:spLocks noGrp="1"/>
          </p:cNvSpPr>
          <p:nvPr>
            <p:ph type="pic" sz="half" idx="22"/>
          </p:nvPr>
        </p:nvSpPr>
        <p:spPr>
          <a:xfrm>
            <a:off x="105132" y="3429000"/>
            <a:ext cx="6000394" cy="3429000"/>
          </a:xfrm>
          <a:prstGeom prst="rect">
            <a:avLst/>
          </a:prstGeom>
        </p:spPr>
        <p:txBody>
          <a:bodyPr lIns="91439" rIns="91439"/>
          <a:lstStyle/>
          <a:p>
            <a:endParaRPr/>
          </a:p>
        </p:txBody>
      </p:sp>
      <p:sp>
        <p:nvSpPr>
          <p:cNvPr id="313" name="Texte niveau 1…"/>
          <p:cNvSpPr txBox="1">
            <a:spLocks noGrp="1"/>
          </p:cNvSpPr>
          <p:nvPr>
            <p:ph type="body" sz="quarter" idx="1" hasCustomPrompt="1"/>
          </p:nvPr>
        </p:nvSpPr>
        <p:spPr>
          <a:xfrm>
            <a:off x="6727031" y="4451003"/>
            <a:ext cx="4843463" cy="1384996"/>
          </a:xfrm>
          <a:prstGeom prst="rect">
            <a:avLst/>
          </a:prstGeom>
        </p:spPr>
        <p:txBody>
          <a:bodyPr anchor="ctr">
            <a:normAutofit/>
          </a:body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grpSp>
        <p:nvGrpSpPr>
          <p:cNvPr id="319" name="Group 18"/>
          <p:cNvGrpSpPr/>
          <p:nvPr/>
        </p:nvGrpSpPr>
        <p:grpSpPr>
          <a:xfrm>
            <a:off x="-1" y="-1"/>
            <a:ext cx="105134" cy="6858001"/>
            <a:chOff x="0" y="0"/>
            <a:chExt cx="105132" cy="6857999"/>
          </a:xfrm>
        </p:grpSpPr>
        <p:sp>
          <p:nvSpPr>
            <p:cNvPr id="314"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5"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6"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7"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8"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20" name="Text Placeholder 4"/>
          <p:cNvSpPr>
            <a:spLocks noGrp="1"/>
          </p:cNvSpPr>
          <p:nvPr>
            <p:ph type="body" sz="quarter" idx="23" hasCustomPrompt="1"/>
          </p:nvPr>
        </p:nvSpPr>
        <p:spPr>
          <a:xfrm>
            <a:off x="957262" y="841054"/>
            <a:ext cx="4205288" cy="258532"/>
          </a:xfrm>
          <a:prstGeom prst="rect">
            <a:avLst/>
          </a:prstGeom>
        </p:spPr>
        <p:txBody>
          <a:bodyPr>
            <a:normAutofit/>
          </a:bodyPr>
          <a:lstStyle>
            <a:lvl1pPr algn="ctr">
              <a:defRPr sz="1000" cap="all" spc="300">
                <a:solidFill>
                  <a:schemeClr val="accent1"/>
                </a:solidFill>
              </a:defRPr>
            </a:lvl1pPr>
          </a:lstStyle>
          <a:p>
            <a:r>
              <a:t>SUBTITLE</a:t>
            </a:r>
          </a:p>
        </p:txBody>
      </p:sp>
      <p:sp>
        <p:nvSpPr>
          <p:cNvPr id="321"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x3 Grid">
    <p:spTree>
      <p:nvGrpSpPr>
        <p:cNvPr id="1" name=""/>
        <p:cNvGrpSpPr/>
        <p:nvPr/>
      </p:nvGrpSpPr>
      <p:grpSpPr>
        <a:xfrm>
          <a:off x="0" y="0"/>
          <a:ext cx="0" cy="0"/>
          <a:chOff x="0" y="0"/>
          <a:chExt cx="0" cy="0"/>
        </a:xfrm>
      </p:grpSpPr>
      <p:sp>
        <p:nvSpPr>
          <p:cNvPr id="328" name="Texte niveau 1…"/>
          <p:cNvSpPr txBox="1">
            <a:spLocks noGrp="1"/>
          </p:cNvSpPr>
          <p:nvPr>
            <p:ph type="body" sz="quarter" idx="1" hasCustomPrompt="1"/>
          </p:nvPr>
        </p:nvSpPr>
        <p:spPr>
          <a:xfrm>
            <a:off x="8621899" y="4468600"/>
            <a:ext cx="3111245" cy="1754327"/>
          </a:xfrm>
          <a:prstGeom prst="rect">
            <a:avLst/>
          </a:prstGeom>
        </p:spPr>
        <p:txBody>
          <a:bodyPr>
            <a:normAutofit/>
          </a:bodyPr>
          <a:lstStyle>
            <a:lvl1pPr algn="ctr">
              <a:defRPr sz="1200"/>
            </a:lvl1pPr>
            <a:lvl2pPr marL="195942" indent="-195942" algn="ctr">
              <a:defRPr sz="1200"/>
            </a:lvl2pPr>
            <a:lvl3pPr marL="424542" indent="-195942" algn="ctr">
              <a:defRPr sz="1200"/>
            </a:lvl3pPr>
            <a:lvl4pPr marL="627062" indent="-171450" algn="ctr">
              <a:defRPr sz="1200"/>
            </a:lvl4pPr>
            <a:lvl5pPr marL="627062" indent="-171450" algn="ctr">
              <a:defRPr sz="1200"/>
            </a:lvl5p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sp>
        <p:nvSpPr>
          <p:cNvPr id="329" name="Picture Placeholder 9"/>
          <p:cNvSpPr>
            <a:spLocks noGrp="1"/>
          </p:cNvSpPr>
          <p:nvPr>
            <p:ph type="pic" sz="quarter" idx="21"/>
          </p:nvPr>
        </p:nvSpPr>
        <p:spPr>
          <a:xfrm>
            <a:off x="105132" y="0"/>
            <a:ext cx="4028957" cy="3429000"/>
          </a:xfrm>
          <a:prstGeom prst="rect">
            <a:avLst/>
          </a:prstGeom>
        </p:spPr>
        <p:txBody>
          <a:bodyPr lIns="91439" rIns="91439"/>
          <a:lstStyle/>
          <a:p>
            <a:endParaRPr/>
          </a:p>
        </p:txBody>
      </p:sp>
      <p:sp>
        <p:nvSpPr>
          <p:cNvPr id="330" name="Picture Placeholder 9"/>
          <p:cNvSpPr>
            <a:spLocks noGrp="1"/>
          </p:cNvSpPr>
          <p:nvPr>
            <p:ph type="pic" sz="quarter" idx="22"/>
          </p:nvPr>
        </p:nvSpPr>
        <p:spPr>
          <a:xfrm>
            <a:off x="8163044" y="0"/>
            <a:ext cx="4028957" cy="3429000"/>
          </a:xfrm>
          <a:prstGeom prst="rect">
            <a:avLst/>
          </a:prstGeom>
        </p:spPr>
        <p:txBody>
          <a:bodyPr lIns="91439" rIns="91439"/>
          <a:lstStyle/>
          <a:p>
            <a:endParaRPr/>
          </a:p>
        </p:txBody>
      </p:sp>
      <p:sp>
        <p:nvSpPr>
          <p:cNvPr id="331" name="Picture Placeholder 9"/>
          <p:cNvSpPr>
            <a:spLocks noGrp="1"/>
          </p:cNvSpPr>
          <p:nvPr>
            <p:ph type="pic" sz="quarter" idx="23"/>
          </p:nvPr>
        </p:nvSpPr>
        <p:spPr>
          <a:xfrm>
            <a:off x="4134087" y="3433309"/>
            <a:ext cx="4028957" cy="3429001"/>
          </a:xfrm>
          <a:prstGeom prst="rect">
            <a:avLst/>
          </a:prstGeom>
        </p:spPr>
        <p:txBody>
          <a:bodyPr lIns="91439" rIns="91439"/>
          <a:lstStyle/>
          <a:p>
            <a:endParaRPr/>
          </a:p>
        </p:txBody>
      </p:sp>
      <p:grpSp>
        <p:nvGrpSpPr>
          <p:cNvPr id="337" name="Group 18"/>
          <p:cNvGrpSpPr/>
          <p:nvPr/>
        </p:nvGrpSpPr>
        <p:grpSpPr>
          <a:xfrm>
            <a:off x="-1" y="-1"/>
            <a:ext cx="105134" cy="6858001"/>
            <a:chOff x="0" y="0"/>
            <a:chExt cx="105132" cy="6857999"/>
          </a:xfrm>
        </p:grpSpPr>
        <p:sp>
          <p:nvSpPr>
            <p:cNvPr id="332"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3"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4"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5"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6"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38" name="Text Placeholder 9"/>
          <p:cNvSpPr>
            <a:spLocks noGrp="1"/>
          </p:cNvSpPr>
          <p:nvPr>
            <p:ph type="body" sz="quarter" idx="24" hasCustomPrompt="1"/>
          </p:nvPr>
        </p:nvSpPr>
        <p:spPr>
          <a:xfrm>
            <a:off x="8621899" y="4069565"/>
            <a:ext cx="3111245" cy="341633"/>
          </a:xfrm>
          <a:prstGeom prst="rect">
            <a:avLst/>
          </a:prstGeom>
        </p:spPr>
        <p:txBody>
          <a:bodyPr anchor="b">
            <a:normAutofit/>
          </a:bodyPr>
          <a:lstStyle>
            <a:lvl1pPr algn="ctr" defTabSz="868680">
              <a:lnSpc>
                <a:spcPct val="90000"/>
              </a:lnSpc>
              <a:spcBef>
                <a:spcPts val="0"/>
              </a:spcBef>
              <a:defRPr sz="1710" spc="95">
                <a:solidFill>
                  <a:schemeClr val="accent5"/>
                </a:solidFill>
              </a:defRPr>
            </a:lvl1pPr>
          </a:lstStyle>
          <a:p>
            <a:r>
              <a:t>Content</a:t>
            </a:r>
          </a:p>
        </p:txBody>
      </p:sp>
      <p:sp>
        <p:nvSpPr>
          <p:cNvPr id="339" name="Text Placeholder 9"/>
          <p:cNvSpPr>
            <a:spLocks noGrp="1"/>
          </p:cNvSpPr>
          <p:nvPr>
            <p:ph type="body" sz="quarter" idx="25" hasCustomPrompt="1"/>
          </p:nvPr>
        </p:nvSpPr>
        <p:spPr>
          <a:xfrm>
            <a:off x="563986" y="4468600"/>
            <a:ext cx="3111245" cy="1754327"/>
          </a:xfrm>
          <a:prstGeom prst="rect">
            <a:avLst/>
          </a:prstGeom>
        </p:spPr>
        <p:txBody>
          <a:bodyPr>
            <a:normAutofit/>
          </a:bodyPr>
          <a:lstStyle>
            <a:lvl1pPr algn="ctr">
              <a:defRPr sz="1200"/>
            </a:lvl1pPr>
          </a:lstStyle>
          <a:p>
            <a:r>
              <a:t>Lorem ipsum dolor sit amet, consectetur adipiscing elit, sed do eiusmod tempor incididunt ut labore et dolore magna aliqua. Ut enim ad minim veniam, quis nostrud exercitation ullamco laboris.</a:t>
            </a:r>
          </a:p>
        </p:txBody>
      </p:sp>
      <p:sp>
        <p:nvSpPr>
          <p:cNvPr id="340" name="Text Placeholder 9"/>
          <p:cNvSpPr>
            <a:spLocks noGrp="1"/>
          </p:cNvSpPr>
          <p:nvPr>
            <p:ph type="body" sz="quarter" idx="26" hasCustomPrompt="1"/>
          </p:nvPr>
        </p:nvSpPr>
        <p:spPr>
          <a:xfrm>
            <a:off x="563986" y="4069565"/>
            <a:ext cx="3111245" cy="341633"/>
          </a:xfrm>
          <a:prstGeom prst="rect">
            <a:avLst/>
          </a:prstGeom>
        </p:spPr>
        <p:txBody>
          <a:bodyPr anchor="b">
            <a:normAutofit/>
          </a:bodyPr>
          <a:lstStyle>
            <a:lvl1pPr algn="ctr" defTabSz="868680">
              <a:lnSpc>
                <a:spcPct val="90000"/>
              </a:lnSpc>
              <a:spcBef>
                <a:spcPts val="0"/>
              </a:spcBef>
              <a:defRPr sz="1710" spc="95">
                <a:solidFill>
                  <a:schemeClr val="accent2"/>
                </a:solidFill>
              </a:defRPr>
            </a:lvl1pPr>
          </a:lstStyle>
          <a:p>
            <a:r>
              <a:t>Content</a:t>
            </a:r>
          </a:p>
        </p:txBody>
      </p:sp>
      <p:sp>
        <p:nvSpPr>
          <p:cNvPr id="341" name="Text Placeholder 9"/>
          <p:cNvSpPr>
            <a:spLocks noGrp="1"/>
          </p:cNvSpPr>
          <p:nvPr>
            <p:ph type="body" sz="quarter" idx="27" hasCustomPrompt="1"/>
          </p:nvPr>
        </p:nvSpPr>
        <p:spPr>
          <a:xfrm>
            <a:off x="4592944" y="1003097"/>
            <a:ext cx="3111245" cy="1754328"/>
          </a:xfrm>
          <a:prstGeom prst="rect">
            <a:avLst/>
          </a:prstGeom>
        </p:spPr>
        <p:txBody>
          <a:bodyPr>
            <a:normAutofit/>
          </a:bodyPr>
          <a:lstStyle>
            <a:lvl1pPr algn="ctr">
              <a:defRPr sz="1200"/>
            </a:lvl1pPr>
          </a:lstStyle>
          <a:p>
            <a:r>
              <a:t>Lorem ipsum dolor sit amet, consectetur adipiscing elit, sed do eiusmod tempor incididunt ut labore et dolore magna aliqua. Ut enim ad minim veniam, quis nostrud exercitation ullamco laboris.</a:t>
            </a:r>
          </a:p>
        </p:txBody>
      </p:sp>
      <p:sp>
        <p:nvSpPr>
          <p:cNvPr id="342" name="Text Placeholder 9"/>
          <p:cNvSpPr>
            <a:spLocks noGrp="1"/>
          </p:cNvSpPr>
          <p:nvPr>
            <p:ph type="body" sz="quarter" idx="28" hasCustomPrompt="1"/>
          </p:nvPr>
        </p:nvSpPr>
        <p:spPr>
          <a:xfrm>
            <a:off x="4592944" y="604062"/>
            <a:ext cx="3111245" cy="341633"/>
          </a:xfrm>
          <a:prstGeom prst="rect">
            <a:avLst/>
          </a:prstGeom>
        </p:spPr>
        <p:txBody>
          <a:bodyPr anchor="b">
            <a:normAutofit/>
          </a:bodyPr>
          <a:lstStyle>
            <a:lvl1pPr algn="ctr" defTabSz="868680">
              <a:lnSpc>
                <a:spcPct val="90000"/>
              </a:lnSpc>
              <a:spcBef>
                <a:spcPts val="0"/>
              </a:spcBef>
              <a:defRPr sz="1710" spc="95">
                <a:solidFill>
                  <a:schemeClr val="accent1"/>
                </a:solidFill>
              </a:defRPr>
            </a:lvl1pPr>
          </a:lstStyle>
          <a:p>
            <a:r>
              <a:t>Content</a:t>
            </a:r>
          </a:p>
        </p:txBody>
      </p:sp>
      <p:sp>
        <p:nvSpPr>
          <p:cNvPr id="34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x3 Grid">
    <p:spTree>
      <p:nvGrpSpPr>
        <p:cNvPr id="1" name=""/>
        <p:cNvGrpSpPr/>
        <p:nvPr/>
      </p:nvGrpSpPr>
      <p:grpSpPr>
        <a:xfrm>
          <a:off x="0" y="0"/>
          <a:ext cx="0" cy="0"/>
          <a:chOff x="0" y="0"/>
          <a:chExt cx="0" cy="0"/>
        </a:xfrm>
      </p:grpSpPr>
      <p:sp>
        <p:nvSpPr>
          <p:cNvPr id="350" name="Texte du titre"/>
          <p:cNvSpPr txBox="1">
            <a:spLocks noGrp="1"/>
          </p:cNvSpPr>
          <p:nvPr>
            <p:ph type="title"/>
          </p:nvPr>
        </p:nvSpPr>
        <p:spPr>
          <a:xfrm>
            <a:off x="4064000" y="2286000"/>
            <a:ext cx="4064000" cy="2286000"/>
          </a:xfrm>
          <a:prstGeom prst="rect">
            <a:avLst/>
          </a:prstGeom>
        </p:spPr>
        <p:txBody>
          <a:bodyPr lIns="182879" tIns="182879" rIns="182879" bIns="182879"/>
          <a:lstStyle>
            <a:lvl1pPr algn="ctr">
              <a:lnSpc>
                <a:spcPct val="90000"/>
              </a:lnSpc>
            </a:lvl1pPr>
          </a:lstStyle>
          <a:p>
            <a:r>
              <a:t>Texte du titre</a:t>
            </a:r>
          </a:p>
        </p:txBody>
      </p:sp>
      <p:sp>
        <p:nvSpPr>
          <p:cNvPr id="351" name="Picture Placeholder 7"/>
          <p:cNvSpPr>
            <a:spLocks noGrp="1"/>
          </p:cNvSpPr>
          <p:nvPr>
            <p:ph type="pic" sz="quarter" idx="21"/>
          </p:nvPr>
        </p:nvSpPr>
        <p:spPr>
          <a:xfrm>
            <a:off x="0" y="0"/>
            <a:ext cx="4064000" cy="2286000"/>
          </a:xfrm>
          <a:prstGeom prst="rect">
            <a:avLst/>
          </a:prstGeom>
        </p:spPr>
        <p:txBody>
          <a:bodyPr lIns="91439" rIns="91439"/>
          <a:lstStyle/>
          <a:p>
            <a:endParaRPr/>
          </a:p>
        </p:txBody>
      </p:sp>
      <p:sp>
        <p:nvSpPr>
          <p:cNvPr id="352" name="Picture Placeholder 7"/>
          <p:cNvSpPr>
            <a:spLocks noGrp="1"/>
          </p:cNvSpPr>
          <p:nvPr>
            <p:ph type="pic" sz="quarter" idx="22"/>
          </p:nvPr>
        </p:nvSpPr>
        <p:spPr>
          <a:xfrm>
            <a:off x="8128000" y="0"/>
            <a:ext cx="4064000" cy="2286000"/>
          </a:xfrm>
          <a:prstGeom prst="rect">
            <a:avLst/>
          </a:prstGeom>
        </p:spPr>
        <p:txBody>
          <a:bodyPr lIns="91439" rIns="91439"/>
          <a:lstStyle/>
          <a:p>
            <a:endParaRPr/>
          </a:p>
        </p:txBody>
      </p:sp>
      <p:sp>
        <p:nvSpPr>
          <p:cNvPr id="353" name="Picture Placeholder 7"/>
          <p:cNvSpPr>
            <a:spLocks noGrp="1"/>
          </p:cNvSpPr>
          <p:nvPr>
            <p:ph type="pic" sz="quarter" idx="23"/>
          </p:nvPr>
        </p:nvSpPr>
        <p:spPr>
          <a:xfrm>
            <a:off x="8128000" y="4572000"/>
            <a:ext cx="4064000" cy="2286000"/>
          </a:xfrm>
          <a:prstGeom prst="rect">
            <a:avLst/>
          </a:prstGeom>
        </p:spPr>
        <p:txBody>
          <a:bodyPr lIns="91439" rIns="91439"/>
          <a:lstStyle/>
          <a:p>
            <a:endParaRPr/>
          </a:p>
        </p:txBody>
      </p:sp>
      <p:sp>
        <p:nvSpPr>
          <p:cNvPr id="354" name="Picture Placeholder 7"/>
          <p:cNvSpPr>
            <a:spLocks noGrp="1"/>
          </p:cNvSpPr>
          <p:nvPr>
            <p:ph type="pic" sz="quarter" idx="24"/>
          </p:nvPr>
        </p:nvSpPr>
        <p:spPr>
          <a:xfrm>
            <a:off x="0" y="4572000"/>
            <a:ext cx="4064000" cy="2286000"/>
          </a:xfrm>
          <a:prstGeom prst="rect">
            <a:avLst/>
          </a:prstGeom>
        </p:spPr>
        <p:txBody>
          <a:bodyPr lIns="91439" rIns="91439"/>
          <a:lstStyle/>
          <a:p>
            <a:endParaRPr/>
          </a:p>
        </p:txBody>
      </p:sp>
      <p:sp>
        <p:nvSpPr>
          <p:cNvPr id="355" name="Texte niveau 1…"/>
          <p:cNvSpPr txBox="1">
            <a:spLocks noGrp="1"/>
          </p:cNvSpPr>
          <p:nvPr>
            <p:ph type="body" sz="quarter" idx="1" hasCustomPrompt="1"/>
          </p:nvPr>
        </p:nvSpPr>
        <p:spPr>
          <a:xfrm>
            <a:off x="476377" y="3083936"/>
            <a:ext cx="3111246" cy="1200330"/>
          </a:xfrm>
          <a:prstGeom prst="rect">
            <a:avLst/>
          </a:prstGeom>
        </p:spPr>
        <p:txBody>
          <a:bodyPr>
            <a:normAutofit/>
          </a:bodyPr>
          <a:lstStyle>
            <a:lvl1pPr algn="ctr">
              <a:defRPr sz="1200"/>
            </a:lvl1pPr>
            <a:lvl2pPr marL="195942" indent="-195942" algn="ctr">
              <a:defRPr sz="1200"/>
            </a:lvl2pPr>
            <a:lvl3pPr marL="424542" indent="-195942" algn="ctr">
              <a:defRPr sz="1200"/>
            </a:lvl3pPr>
            <a:lvl4pPr marL="627062" indent="-171450" algn="ctr">
              <a:defRPr sz="1200"/>
            </a:lvl4pPr>
            <a:lvl5pPr marL="627062" indent="-171450" algn="ctr">
              <a:defRPr sz="1200"/>
            </a:lvl5pPr>
          </a:lstStyle>
          <a:p>
            <a:r>
              <a:t>Lorem ipsum dolor sit amet, consectetur adipiscing elit, sed do eiusmod tempor incididunt ut labore et dolore magna aliqua. </a:t>
            </a:r>
          </a:p>
          <a:p>
            <a:pPr lvl="1"/>
            <a:endParaRPr/>
          </a:p>
          <a:p>
            <a:pPr lvl="2"/>
            <a:endParaRPr/>
          </a:p>
          <a:p>
            <a:pPr lvl="3"/>
            <a:endParaRPr/>
          </a:p>
          <a:p>
            <a:pPr lvl="4"/>
            <a:endParaRPr/>
          </a:p>
        </p:txBody>
      </p:sp>
      <p:sp>
        <p:nvSpPr>
          <p:cNvPr id="356" name="Text Placeholder 9"/>
          <p:cNvSpPr>
            <a:spLocks noGrp="1"/>
          </p:cNvSpPr>
          <p:nvPr>
            <p:ph type="body" sz="quarter" idx="25" hasCustomPrompt="1"/>
          </p:nvPr>
        </p:nvSpPr>
        <p:spPr>
          <a:xfrm>
            <a:off x="476377" y="2684902"/>
            <a:ext cx="3111246" cy="341633"/>
          </a:xfrm>
          <a:prstGeom prst="rect">
            <a:avLst/>
          </a:prstGeom>
        </p:spPr>
        <p:txBody>
          <a:bodyPr anchor="b">
            <a:normAutofit/>
          </a:bodyPr>
          <a:lstStyle>
            <a:lvl1pPr algn="ctr" defTabSz="868680">
              <a:lnSpc>
                <a:spcPct val="90000"/>
              </a:lnSpc>
              <a:spcBef>
                <a:spcPts val="0"/>
              </a:spcBef>
              <a:defRPr sz="1710" spc="95">
                <a:solidFill>
                  <a:schemeClr val="accent2"/>
                </a:solidFill>
              </a:defRPr>
            </a:lvl1pPr>
          </a:lstStyle>
          <a:p>
            <a:r>
              <a:t>Content</a:t>
            </a:r>
          </a:p>
        </p:txBody>
      </p:sp>
      <p:sp>
        <p:nvSpPr>
          <p:cNvPr id="357" name="Text Placeholder 9"/>
          <p:cNvSpPr>
            <a:spLocks noGrp="1"/>
          </p:cNvSpPr>
          <p:nvPr>
            <p:ph type="body" sz="quarter" idx="26" hasCustomPrompt="1"/>
          </p:nvPr>
        </p:nvSpPr>
        <p:spPr>
          <a:xfrm>
            <a:off x="8604377" y="3083936"/>
            <a:ext cx="3111245" cy="1200330"/>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58" name="Text Placeholder 9"/>
          <p:cNvSpPr>
            <a:spLocks noGrp="1"/>
          </p:cNvSpPr>
          <p:nvPr>
            <p:ph type="body" sz="quarter" idx="27" hasCustomPrompt="1"/>
          </p:nvPr>
        </p:nvSpPr>
        <p:spPr>
          <a:xfrm>
            <a:off x="8604377" y="2684902"/>
            <a:ext cx="3111245" cy="341633"/>
          </a:xfrm>
          <a:prstGeom prst="rect">
            <a:avLst/>
          </a:prstGeom>
        </p:spPr>
        <p:txBody>
          <a:bodyPr anchor="b">
            <a:normAutofit/>
          </a:bodyPr>
          <a:lstStyle>
            <a:lvl1pPr algn="ctr" defTabSz="868680">
              <a:lnSpc>
                <a:spcPct val="90000"/>
              </a:lnSpc>
              <a:spcBef>
                <a:spcPts val="0"/>
              </a:spcBef>
              <a:defRPr sz="1710" spc="95">
                <a:solidFill>
                  <a:schemeClr val="accent5"/>
                </a:solidFill>
              </a:defRPr>
            </a:lvl1pPr>
          </a:lstStyle>
          <a:p>
            <a:r>
              <a:t>Content</a:t>
            </a:r>
          </a:p>
        </p:txBody>
      </p:sp>
      <p:sp>
        <p:nvSpPr>
          <p:cNvPr id="359" name="Text Placeholder 9"/>
          <p:cNvSpPr>
            <a:spLocks noGrp="1"/>
          </p:cNvSpPr>
          <p:nvPr>
            <p:ph type="body" sz="quarter" idx="28" hasCustomPrompt="1"/>
          </p:nvPr>
        </p:nvSpPr>
        <p:spPr>
          <a:xfrm>
            <a:off x="4493933" y="665882"/>
            <a:ext cx="3111245" cy="1200329"/>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60" name="Text Placeholder 9"/>
          <p:cNvSpPr>
            <a:spLocks noGrp="1"/>
          </p:cNvSpPr>
          <p:nvPr>
            <p:ph type="body" sz="quarter" idx="29" hasCustomPrompt="1"/>
          </p:nvPr>
        </p:nvSpPr>
        <p:spPr>
          <a:xfrm>
            <a:off x="4493933" y="266847"/>
            <a:ext cx="3111245" cy="341633"/>
          </a:xfrm>
          <a:prstGeom prst="rect">
            <a:avLst/>
          </a:prstGeom>
        </p:spPr>
        <p:txBody>
          <a:bodyPr anchor="b">
            <a:normAutofit/>
          </a:bodyPr>
          <a:lstStyle>
            <a:lvl1pPr algn="ctr" defTabSz="868680">
              <a:lnSpc>
                <a:spcPct val="90000"/>
              </a:lnSpc>
              <a:spcBef>
                <a:spcPts val="0"/>
              </a:spcBef>
              <a:defRPr sz="1710" spc="95">
                <a:solidFill>
                  <a:schemeClr val="accent1"/>
                </a:solidFill>
              </a:defRPr>
            </a:lvl1pPr>
          </a:lstStyle>
          <a:p>
            <a:r>
              <a:t>Content</a:t>
            </a:r>
          </a:p>
        </p:txBody>
      </p:sp>
      <p:sp>
        <p:nvSpPr>
          <p:cNvPr id="361" name="Text Placeholder 9"/>
          <p:cNvSpPr>
            <a:spLocks noGrp="1"/>
          </p:cNvSpPr>
          <p:nvPr>
            <p:ph type="body" sz="quarter" idx="30" hasCustomPrompt="1"/>
          </p:nvPr>
        </p:nvSpPr>
        <p:spPr>
          <a:xfrm>
            <a:off x="4493933" y="5143536"/>
            <a:ext cx="3111245" cy="1200330"/>
          </a:xfrm>
          <a:prstGeom prst="rect">
            <a:avLst/>
          </a:prstGeom>
        </p:spPr>
        <p:txBody>
          <a:bodyPr>
            <a:normAutofit/>
          </a:bodyPr>
          <a:lstStyle>
            <a:lvl1pPr algn="ctr">
              <a:defRPr sz="1200"/>
            </a:lvl1pPr>
          </a:lstStyle>
          <a:p>
            <a:r>
              <a:t>Lorem ipsum dolor sit amet, consectetur adipiscing elit, sed do eiusmod tempor incididunt ut labore et dolore magna aliqua. </a:t>
            </a:r>
          </a:p>
        </p:txBody>
      </p:sp>
      <p:sp>
        <p:nvSpPr>
          <p:cNvPr id="362" name="Text Placeholder 9"/>
          <p:cNvSpPr>
            <a:spLocks noGrp="1"/>
          </p:cNvSpPr>
          <p:nvPr>
            <p:ph type="body" sz="quarter" idx="31" hasCustomPrompt="1"/>
          </p:nvPr>
        </p:nvSpPr>
        <p:spPr>
          <a:xfrm>
            <a:off x="4493933" y="4744501"/>
            <a:ext cx="3111245" cy="341633"/>
          </a:xfrm>
          <a:prstGeom prst="rect">
            <a:avLst/>
          </a:prstGeom>
        </p:spPr>
        <p:txBody>
          <a:bodyPr anchor="b">
            <a:normAutofit/>
          </a:bodyPr>
          <a:lstStyle>
            <a:lvl1pPr algn="ctr" defTabSz="868680">
              <a:lnSpc>
                <a:spcPct val="90000"/>
              </a:lnSpc>
              <a:spcBef>
                <a:spcPts val="0"/>
              </a:spcBef>
              <a:defRPr sz="1710" spc="95">
                <a:solidFill>
                  <a:schemeClr val="accent4"/>
                </a:solidFill>
              </a:defRPr>
            </a:lvl1pPr>
          </a:lstStyle>
          <a:p>
            <a:r>
              <a:t>Content</a:t>
            </a:r>
          </a:p>
        </p:txBody>
      </p:sp>
      <p:sp>
        <p:nvSpPr>
          <p:cNvPr id="363" name="Numéro de diapositive"/>
          <p:cNvSpPr txBox="1">
            <a:spLocks noGrp="1"/>
          </p:cNvSpPr>
          <p:nvPr>
            <p:ph type="sldNum" sz="quarter" idx="2"/>
          </p:nvPr>
        </p:nvSpPr>
        <p:spPr>
          <a:xfrm>
            <a:off x="5926854"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70" name="Texte du titre"/>
          <p:cNvSpPr txBox="1">
            <a:spLocks noGrp="1"/>
          </p:cNvSpPr>
          <p:nvPr>
            <p:ph type="title"/>
          </p:nvPr>
        </p:nvSpPr>
        <p:spPr>
          <a:xfrm>
            <a:off x="279009" y="554478"/>
            <a:ext cx="11566246" cy="443199"/>
          </a:xfrm>
          <a:prstGeom prst="rect">
            <a:avLst/>
          </a:prstGeom>
          <a:noFill/>
        </p:spPr>
        <p:txBody>
          <a:bodyPr lIns="0" tIns="0" rIns="0" bIns="0" anchor="t"/>
          <a:lstStyle>
            <a:lvl1pPr>
              <a:lnSpc>
                <a:spcPct val="90000"/>
              </a:lnSpc>
              <a:defRPr sz="4800">
                <a:solidFill>
                  <a:srgbClr val="000000"/>
                </a:solidFill>
                <a:latin typeface="D-DIN"/>
                <a:ea typeface="D-DIN"/>
                <a:cs typeface="D-DIN"/>
                <a:sym typeface="D-DIN"/>
              </a:defRPr>
            </a:lvl1pPr>
          </a:lstStyle>
          <a:p>
            <a:r>
              <a:t>Texte du titre</a:t>
            </a:r>
          </a:p>
        </p:txBody>
      </p:sp>
      <p:grpSp>
        <p:nvGrpSpPr>
          <p:cNvPr id="375" name="Group 11"/>
          <p:cNvGrpSpPr/>
          <p:nvPr/>
        </p:nvGrpSpPr>
        <p:grpSpPr>
          <a:xfrm>
            <a:off x="0" y="6781800"/>
            <a:ext cx="12190507" cy="76200"/>
            <a:chOff x="0" y="0"/>
            <a:chExt cx="12190505" cy="76199"/>
          </a:xfrm>
        </p:grpSpPr>
        <p:sp>
          <p:nvSpPr>
            <p:cNvPr id="371" name="Rectangle 12"/>
            <p:cNvSpPr/>
            <p:nvPr/>
          </p:nvSpPr>
          <p:spPr>
            <a:xfrm flipH="1">
              <a:off x="6094505" y="0"/>
              <a:ext cx="6096001" cy="762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2" name="Rectangle 13"/>
            <p:cNvSpPr/>
            <p:nvPr/>
          </p:nvSpPr>
          <p:spPr>
            <a:xfrm flipH="1">
              <a:off x="4062007" y="0"/>
              <a:ext cx="2031004" cy="76200"/>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3" name="Rectangle 14"/>
            <p:cNvSpPr/>
            <p:nvPr/>
          </p:nvSpPr>
          <p:spPr>
            <a:xfrm flipH="1">
              <a:off x="2031003" y="0"/>
              <a:ext cx="2031004" cy="7620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4" name="Rectangle 15"/>
            <p:cNvSpPr/>
            <p:nvPr/>
          </p:nvSpPr>
          <p:spPr>
            <a:xfrm flipH="1">
              <a:off x="0" y="0"/>
              <a:ext cx="2031003" cy="76200"/>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76" name="Numéro de diapositive"/>
          <p:cNvSpPr txBox="1">
            <a:spLocks noGrp="1"/>
          </p:cNvSpPr>
          <p:nvPr>
            <p:ph type="sldNum" sz="quarter" idx="2"/>
          </p:nvPr>
        </p:nvSpPr>
        <p:spPr>
          <a:xfrm>
            <a:off x="11845255" y="6562058"/>
            <a:ext cx="345741" cy="202418"/>
          </a:xfrm>
          <a:prstGeom prst="rect">
            <a:avLst/>
          </a:prstGeom>
          <a:solidFill>
            <a:schemeClr val="accent4"/>
          </a:solidFill>
        </p:spPr>
        <p:txBody>
          <a:bodyPr wrap="square" anchor="ctr"/>
          <a:lstStyle>
            <a:lvl1pPr>
              <a:defRPr sz="800">
                <a:solidFill>
                  <a:srgbClr val="FFFFFF"/>
                </a:solidFill>
              </a:defRPr>
            </a:lvl1pPr>
          </a:lstStyle>
          <a:p>
            <a:fld id="{86CB4B4D-7CA3-9044-876B-883B54F8677D}" type="slidenum">
              <a:t>‹#›</a:t>
            </a:fld>
            <a:endParaRPr/>
          </a:p>
        </p:txBody>
      </p:sp>
      <p:sp>
        <p:nvSpPr>
          <p:cNvPr id="377" name="Texte niveau 1…"/>
          <p:cNvSpPr txBox="1">
            <a:spLocks noGrp="1"/>
          </p:cNvSpPr>
          <p:nvPr>
            <p:ph type="body" sz="quarter" idx="1" hasCustomPrompt="1"/>
          </p:nvPr>
        </p:nvSpPr>
        <p:spPr>
          <a:xfrm>
            <a:off x="292945" y="384185"/>
            <a:ext cx="11566526" cy="166200"/>
          </a:xfrm>
          <a:prstGeom prst="rect">
            <a:avLst/>
          </a:prstGeom>
        </p:spPr>
        <p:txBody>
          <a:bodyPr>
            <a:normAutofit/>
          </a:bodyPr>
          <a:lstStyle>
            <a:lvl1pPr>
              <a:defRPr sz="1200" spc="300">
                <a:solidFill>
                  <a:srgbClr val="808080"/>
                </a:solidFill>
                <a:latin typeface="D-DIN"/>
                <a:ea typeface="D-DIN"/>
                <a:cs typeface="D-DIN"/>
                <a:sym typeface="D-DIN"/>
              </a:defRPr>
            </a:lvl1pPr>
            <a:lvl2pPr marL="195942" indent="-195942">
              <a:defRPr sz="1200" spc="300">
                <a:solidFill>
                  <a:srgbClr val="808080"/>
                </a:solidFill>
                <a:latin typeface="D-DIN"/>
                <a:ea typeface="D-DIN"/>
                <a:cs typeface="D-DIN"/>
                <a:sym typeface="D-DIN"/>
              </a:defRPr>
            </a:lvl2pPr>
            <a:lvl3pPr marL="424542" indent="-195942">
              <a:defRPr sz="1200" spc="300">
                <a:solidFill>
                  <a:srgbClr val="808080"/>
                </a:solidFill>
                <a:latin typeface="D-DIN"/>
                <a:ea typeface="D-DIN"/>
                <a:cs typeface="D-DIN"/>
                <a:sym typeface="D-DIN"/>
              </a:defRPr>
            </a:lvl3pPr>
            <a:lvl4pPr marL="627062" indent="-171450">
              <a:defRPr sz="1200" spc="300">
                <a:solidFill>
                  <a:srgbClr val="808080"/>
                </a:solidFill>
                <a:latin typeface="D-DIN"/>
                <a:ea typeface="D-DIN"/>
                <a:cs typeface="D-DIN"/>
                <a:sym typeface="D-DIN"/>
              </a:defRPr>
            </a:lvl4pPr>
            <a:lvl5pPr marL="627062" indent="-171450">
              <a:defRPr sz="1200" spc="300">
                <a:solidFill>
                  <a:srgbClr val="808080"/>
                </a:solidFill>
                <a:latin typeface="D-DIN"/>
                <a:ea typeface="D-DIN"/>
                <a:cs typeface="D-DIN"/>
                <a:sym typeface="D-DIN"/>
              </a:defRPr>
            </a:lvl5pPr>
          </a:lstStyle>
          <a:p>
            <a:r>
              <a:t>SUBTITLE</a:t>
            </a:r>
          </a:p>
          <a:p>
            <a:pPr lvl="1"/>
            <a:endParaRPr/>
          </a:p>
          <a:p>
            <a:pPr lvl="2"/>
            <a:endParaRPr/>
          </a:p>
          <a:p>
            <a:pPr lvl="3"/>
            <a:endParaRPr/>
          </a:p>
          <a:p>
            <a:pPr lvl="4"/>
            <a:endParaRPr/>
          </a:p>
        </p:txBody>
      </p:sp>
      <p:sp>
        <p:nvSpPr>
          <p:cNvPr id="378" name="Text Placeholder 7"/>
          <p:cNvSpPr>
            <a:spLocks noGrp="1"/>
          </p:cNvSpPr>
          <p:nvPr>
            <p:ph type="body" sz="quarter" idx="21" hasCustomPrompt="1"/>
          </p:nvPr>
        </p:nvSpPr>
        <p:spPr>
          <a:xfrm>
            <a:off x="279008" y="6635319"/>
            <a:ext cx="11338029" cy="110800"/>
          </a:xfrm>
          <a:prstGeom prst="rect">
            <a:avLst/>
          </a:prstGeom>
        </p:spPr>
        <p:txBody>
          <a:bodyPr anchor="b">
            <a:normAutofit/>
          </a:bodyPr>
          <a:lstStyle>
            <a:lvl1pPr defTabSz="365760">
              <a:spcBef>
                <a:spcPts val="400"/>
              </a:spcBef>
              <a:defRPr sz="320" spc="40">
                <a:solidFill>
                  <a:srgbClr val="595959"/>
                </a:solidFill>
              </a:defRPr>
            </a:lvl1pPr>
          </a:lstStyle>
          <a:p>
            <a:r>
              <a:t>SOURCE: </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4" name="Texte niveau 1…"/>
          <p:cNvSpPr txBox="1">
            <a:spLocks noGrp="1"/>
          </p:cNvSpPr>
          <p:nvPr>
            <p:ph type="body" sz="quarter" idx="1" hasCustomPrompt="1"/>
          </p:nvPr>
        </p:nvSpPr>
        <p:spPr>
          <a:xfrm>
            <a:off x="290556" y="6470162"/>
            <a:ext cx="11041063"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sp>
        <p:nvSpPr>
          <p:cNvPr id="35" name="Slide Title"/>
          <p:cNvSpPr txBox="1">
            <a:spLocks noGrp="1"/>
          </p:cNvSpPr>
          <p:nvPr>
            <p:ph type="title" hasCustomPrompt="1"/>
          </p:nvPr>
        </p:nvSpPr>
        <p:spPr>
          <a:xfrm>
            <a:off x="521966" y="536826"/>
            <a:ext cx="11235919" cy="757130"/>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36" name="Text Placeholder 11"/>
          <p:cNvSpPr>
            <a:spLocks noGrp="1"/>
          </p:cNvSpPr>
          <p:nvPr>
            <p:ph type="body" sz="quarter" idx="21" hasCustomPrompt="1"/>
          </p:nvPr>
        </p:nvSpPr>
        <p:spPr>
          <a:xfrm>
            <a:off x="521966" y="276809"/>
            <a:ext cx="11235911"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37" name="Text Placeholder 3"/>
          <p:cNvSpPr>
            <a:spLocks noGrp="1"/>
          </p:cNvSpPr>
          <p:nvPr>
            <p:ph type="body" sz="quarter" idx="22"/>
          </p:nvPr>
        </p:nvSpPr>
        <p:spPr>
          <a:xfrm>
            <a:off x="521965" y="1375863"/>
            <a:ext cx="11235911" cy="918649"/>
          </a:xfrm>
          <a:prstGeom prst="rect">
            <a:avLst/>
          </a:prstGeom>
        </p:spPr>
        <p:txBody>
          <a:bodyPr>
            <a:normAutofit/>
          </a:bodyPr>
          <a:lstStyle/>
          <a:p>
            <a:endParaRPr/>
          </a:p>
        </p:txBody>
      </p:sp>
      <p:sp>
        <p:nvSpPr>
          <p:cNvPr id="3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ide Banner">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xfrm>
            <a:off x="1017593" y="536826"/>
            <a:ext cx="10740291" cy="757130"/>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46" name="Texte niveau 1…"/>
          <p:cNvSpPr txBox="1">
            <a:spLocks noGrp="1"/>
          </p:cNvSpPr>
          <p:nvPr>
            <p:ph type="body" sz="quarter" idx="1" hasCustomPrompt="1"/>
          </p:nvPr>
        </p:nvSpPr>
        <p:spPr>
          <a:xfrm>
            <a:off x="1017069" y="6470162"/>
            <a:ext cx="10419371"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sp>
        <p:nvSpPr>
          <p:cNvPr id="47" name="Text Placeholder 31"/>
          <p:cNvSpPr>
            <a:spLocks noGrp="1"/>
          </p:cNvSpPr>
          <p:nvPr>
            <p:ph type="body" sz="quarter" idx="21"/>
          </p:nvPr>
        </p:nvSpPr>
        <p:spPr>
          <a:xfrm rot="16200000">
            <a:off x="-3092450" y="3186112"/>
            <a:ext cx="6858001" cy="485776"/>
          </a:xfrm>
          <a:prstGeom prst="rect">
            <a:avLst/>
          </a:prstGeom>
          <a:solidFill>
            <a:schemeClr val="accent1"/>
          </a:solidFill>
        </p:spPr>
        <p:txBody>
          <a:bodyPr anchor="ctr">
            <a:normAutofit/>
          </a:bodyPr>
          <a:lstStyle/>
          <a:p>
            <a:pPr algn="ctr">
              <a:defRPr sz="1200" spc="300">
                <a:solidFill>
                  <a:srgbClr val="FFFFFF"/>
                </a:solidFill>
              </a:defRPr>
            </a:pPr>
            <a:endParaRPr/>
          </a:p>
        </p:txBody>
      </p:sp>
      <p:sp>
        <p:nvSpPr>
          <p:cNvPr id="48" name="Text Placeholder 11"/>
          <p:cNvSpPr>
            <a:spLocks noGrp="1"/>
          </p:cNvSpPr>
          <p:nvPr>
            <p:ph type="body" sz="quarter" idx="22" hasCustomPrompt="1"/>
          </p:nvPr>
        </p:nvSpPr>
        <p:spPr>
          <a:xfrm>
            <a:off x="1017070" y="276809"/>
            <a:ext cx="10740806"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49" name="Text Placeholder 3"/>
          <p:cNvSpPr>
            <a:spLocks noGrp="1"/>
          </p:cNvSpPr>
          <p:nvPr>
            <p:ph type="body" sz="quarter" idx="23"/>
          </p:nvPr>
        </p:nvSpPr>
        <p:spPr>
          <a:xfrm>
            <a:off x="1017069" y="1375863"/>
            <a:ext cx="10740806" cy="901338"/>
          </a:xfrm>
          <a:prstGeom prst="rect">
            <a:avLst/>
          </a:prstGeom>
        </p:spPr>
        <p:txBody>
          <a:bodyPr>
            <a:normAutofit/>
          </a:bodyPr>
          <a:lstStyle/>
          <a:p>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arge Title">
    <p:spTree>
      <p:nvGrpSpPr>
        <p:cNvPr id="1" name=""/>
        <p:cNvGrpSpPr/>
        <p:nvPr/>
      </p:nvGrpSpPr>
      <p:grpSpPr>
        <a:xfrm>
          <a:off x="0" y="0"/>
          <a:ext cx="0" cy="0"/>
          <a:chOff x="0" y="0"/>
          <a:chExt cx="0" cy="0"/>
        </a:xfrm>
      </p:grpSpPr>
      <p:sp>
        <p:nvSpPr>
          <p:cNvPr id="57" name="Simple text slide."/>
          <p:cNvSpPr txBox="1">
            <a:spLocks noGrp="1"/>
          </p:cNvSpPr>
          <p:nvPr>
            <p:ph type="title" hasCustomPrompt="1"/>
          </p:nvPr>
        </p:nvSpPr>
        <p:spPr>
          <a:xfrm>
            <a:off x="929286" y="1749906"/>
            <a:ext cx="10205440" cy="978730"/>
          </a:xfrm>
          <a:prstGeom prst="rect">
            <a:avLst/>
          </a:prstGeom>
          <a:noFill/>
        </p:spPr>
        <p:txBody>
          <a:bodyPr lIns="45719" tIns="45719" rIns="45719" bIns="45719" anchor="t"/>
          <a:lstStyle>
            <a:lvl1pPr>
              <a:lnSpc>
                <a:spcPct val="90000"/>
              </a:lnSpc>
              <a:defRPr sz="6400" spc="300">
                <a:solidFill>
                  <a:srgbClr val="000000"/>
                </a:solidFill>
              </a:defRPr>
            </a:lvl1pPr>
          </a:lstStyle>
          <a:p>
            <a:r>
              <a:t>Simple text slide.</a:t>
            </a:r>
          </a:p>
        </p:txBody>
      </p:sp>
      <p:sp>
        <p:nvSpPr>
          <p:cNvPr id="58" name="Texte niveau 1…"/>
          <p:cNvSpPr txBox="1">
            <a:spLocks noGrp="1"/>
          </p:cNvSpPr>
          <p:nvPr>
            <p:ph type="body" sz="quarter" idx="1" hasCustomPrompt="1"/>
          </p:nvPr>
        </p:nvSpPr>
        <p:spPr>
          <a:xfrm>
            <a:off x="929286" y="4077587"/>
            <a:ext cx="4445900" cy="2031326"/>
          </a:xfrm>
          <a:prstGeom prst="rect">
            <a:avLst/>
          </a:prstGeom>
        </p:spPr>
        <p:txBody>
          <a:bodyPr>
            <a:normAutofit/>
          </a:bodyPr>
          <a:lstStyle/>
          <a:p>
            <a:r>
              <a:t>Lorem ipsum dolor sit amet, consectetur adipiscing elit, sed do eiusmod tempor incididunt ut labore et dolore magna aliqua. Ut enim ad minim veniam, quis nostrud exercitation ullamco laboris nisi ut aliquip ex ea commodo consequat. </a:t>
            </a:r>
          </a:p>
          <a:p>
            <a:pPr lvl="1"/>
            <a:endParaRPr/>
          </a:p>
          <a:p>
            <a:pPr lvl="2"/>
            <a:endParaRPr/>
          </a:p>
          <a:p>
            <a:pPr lvl="3"/>
            <a:endParaRPr/>
          </a:p>
          <a:p>
            <a:pPr lvl="4"/>
            <a:endParaRPr/>
          </a:p>
        </p:txBody>
      </p:sp>
      <p:sp>
        <p:nvSpPr>
          <p:cNvPr id="59" name="Text Placeholder 3"/>
          <p:cNvSpPr>
            <a:spLocks noGrp="1"/>
          </p:cNvSpPr>
          <p:nvPr>
            <p:ph type="body" sz="quarter" idx="21" hasCustomPrompt="1"/>
          </p:nvPr>
        </p:nvSpPr>
        <p:spPr>
          <a:xfrm>
            <a:off x="929284" y="6470162"/>
            <a:ext cx="10312724" cy="258532"/>
          </a:xfrm>
          <a:prstGeom prst="rect">
            <a:avLst/>
          </a:prstGeom>
        </p:spPr>
        <p:txBody>
          <a:bodyPr anchor="b">
            <a:normAutofit/>
          </a:bodyPr>
          <a:lstStyle>
            <a:lvl1pPr>
              <a:defRPr sz="1000">
                <a:solidFill>
                  <a:srgbClr val="595959"/>
                </a:solidFill>
              </a:defRPr>
            </a:lvl1pPr>
          </a:lstStyle>
          <a:p>
            <a:r>
              <a:t>SOURCE:</a:t>
            </a:r>
          </a:p>
        </p:txBody>
      </p:sp>
      <p:sp>
        <p:nvSpPr>
          <p:cNvPr id="60" name="Text Placeholder 11"/>
          <p:cNvSpPr>
            <a:spLocks noGrp="1"/>
          </p:cNvSpPr>
          <p:nvPr>
            <p:ph type="body" sz="quarter" idx="22" hasCustomPrompt="1"/>
          </p:nvPr>
        </p:nvSpPr>
        <p:spPr>
          <a:xfrm>
            <a:off x="929285" y="1519075"/>
            <a:ext cx="4319589" cy="230833"/>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61" name="Text Placeholder 9"/>
          <p:cNvSpPr>
            <a:spLocks noGrp="1"/>
          </p:cNvSpPr>
          <p:nvPr>
            <p:ph type="body" sz="quarter" idx="23" hasCustomPrompt="1"/>
          </p:nvPr>
        </p:nvSpPr>
        <p:spPr>
          <a:xfrm>
            <a:off x="6688827" y="4077587"/>
            <a:ext cx="4445900" cy="2031326"/>
          </a:xfrm>
          <a:prstGeom prst="rect">
            <a:avLst/>
          </a:prstGeom>
        </p:spPr>
        <p:txBody>
          <a:bodyPr>
            <a:normAutofit/>
          </a:bodyPr>
          <a:lstStyle/>
          <a:p>
            <a:r>
              <a:t>Lorem ipsum dolor sit amet, consectetur adipiscing elit, sed do eiusmod tempor incididunt ut labore et dolore magna aliqua. Ut enim ad minim veniam, quis nostrud exercitation ullamco laboris nisi ut aliquip ex ea commodo consequat. </a:t>
            </a:r>
          </a:p>
        </p:txBody>
      </p:sp>
      <p:sp>
        <p:nvSpPr>
          <p:cNvPr id="62" name="Text Placeholder 11"/>
          <p:cNvSpPr>
            <a:spLocks noGrp="1"/>
          </p:cNvSpPr>
          <p:nvPr>
            <p:ph type="body" sz="quarter" idx="24" hasCustomPrompt="1"/>
          </p:nvPr>
        </p:nvSpPr>
        <p:spPr>
          <a:xfrm>
            <a:off x="6688827" y="3791356"/>
            <a:ext cx="4445900" cy="286233"/>
          </a:xfrm>
          <a:prstGeom prst="rect">
            <a:avLst/>
          </a:prstGeom>
        </p:spPr>
        <p:txBody>
          <a:bodyPr anchor="b">
            <a:normAutofit/>
          </a:bodyPr>
          <a:lstStyle>
            <a:lvl1pPr>
              <a:lnSpc>
                <a:spcPct val="90000"/>
              </a:lnSpc>
              <a:spcBef>
                <a:spcPts val="0"/>
              </a:spcBef>
              <a:defRPr>
                <a:solidFill>
                  <a:schemeClr val="accent1"/>
                </a:solidFill>
              </a:defRPr>
            </a:lvl1pPr>
          </a:lstStyle>
          <a:p>
            <a:r>
              <a:t>Heading</a:t>
            </a:r>
          </a:p>
        </p:txBody>
      </p:sp>
      <p:sp>
        <p:nvSpPr>
          <p:cNvPr id="63" name="Text Placeholder 11"/>
          <p:cNvSpPr>
            <a:spLocks noGrp="1"/>
          </p:cNvSpPr>
          <p:nvPr>
            <p:ph type="body" sz="quarter" idx="25" hasCustomPrompt="1"/>
          </p:nvPr>
        </p:nvSpPr>
        <p:spPr>
          <a:xfrm>
            <a:off x="929285" y="3791356"/>
            <a:ext cx="4445901" cy="286233"/>
          </a:xfrm>
          <a:prstGeom prst="rect">
            <a:avLst/>
          </a:prstGeom>
        </p:spPr>
        <p:txBody>
          <a:bodyPr anchor="b">
            <a:normAutofit/>
          </a:bodyPr>
          <a:lstStyle>
            <a:lvl1pPr>
              <a:lnSpc>
                <a:spcPct val="90000"/>
              </a:lnSpc>
              <a:spcBef>
                <a:spcPts val="0"/>
              </a:spcBef>
              <a:defRPr>
                <a:solidFill>
                  <a:schemeClr val="accent1"/>
                </a:solidFill>
              </a:defRPr>
            </a:lvl1pPr>
          </a:lstStyle>
          <a:p>
            <a:r>
              <a:t>Heading</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fographic Slide">
    <p:spTree>
      <p:nvGrpSpPr>
        <p:cNvPr id="1" name=""/>
        <p:cNvGrpSpPr/>
        <p:nvPr/>
      </p:nvGrpSpPr>
      <p:grpSpPr>
        <a:xfrm>
          <a:off x="0" y="0"/>
          <a:ext cx="0" cy="0"/>
          <a:chOff x="0" y="0"/>
          <a:chExt cx="0" cy="0"/>
        </a:xfrm>
      </p:grpSpPr>
      <p:sp>
        <p:nvSpPr>
          <p:cNvPr id="82" name="Texte niveau 1…"/>
          <p:cNvSpPr txBox="1">
            <a:spLocks noGrp="1"/>
          </p:cNvSpPr>
          <p:nvPr>
            <p:ph type="body" sz="quarter" idx="1" hasCustomPrompt="1"/>
          </p:nvPr>
        </p:nvSpPr>
        <p:spPr>
          <a:xfrm>
            <a:off x="985501" y="1863107"/>
            <a:ext cx="4238873"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83" name="Text Placeholder 9"/>
          <p:cNvSpPr>
            <a:spLocks noGrp="1"/>
          </p:cNvSpPr>
          <p:nvPr>
            <p:ph type="body" sz="quarter" idx="21" hasCustomPrompt="1"/>
          </p:nvPr>
        </p:nvSpPr>
        <p:spPr>
          <a:xfrm>
            <a:off x="985502" y="3389652"/>
            <a:ext cx="423887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84" name="Slide title."/>
          <p:cNvSpPr txBox="1">
            <a:spLocks noGrp="1"/>
          </p:cNvSpPr>
          <p:nvPr>
            <p:ph type="title" hasCustomPrompt="1"/>
          </p:nvPr>
        </p:nvSpPr>
        <p:spPr>
          <a:xfrm>
            <a:off x="985500" y="2107788"/>
            <a:ext cx="4238875"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 Cols">
    <p:spTree>
      <p:nvGrpSpPr>
        <p:cNvPr id="1" name=""/>
        <p:cNvGrpSpPr/>
        <p:nvPr/>
      </p:nvGrpSpPr>
      <p:grpSpPr>
        <a:xfrm>
          <a:off x="0" y="0"/>
          <a:ext cx="0" cy="0"/>
          <a:chOff x="0" y="0"/>
          <a:chExt cx="0" cy="0"/>
        </a:xfrm>
      </p:grpSpPr>
      <p:sp>
        <p:nvSpPr>
          <p:cNvPr id="92" name="Rectangle 3"/>
          <p:cNvSpPr/>
          <p:nvPr/>
        </p:nvSpPr>
        <p:spPr>
          <a:xfrm>
            <a:off x="-1766" y="0"/>
            <a:ext cx="6108276" cy="6858000"/>
          </a:xfrm>
          <a:prstGeom prst="rect">
            <a:avLst/>
          </a:prstGeom>
          <a:solidFill>
            <a:schemeClr val="accent1"/>
          </a:solidFill>
          <a:ln w="12700">
            <a:solidFill>
              <a:srgbClr val="561721"/>
            </a:solidFill>
            <a:miter/>
          </a:ln>
        </p:spPr>
        <p:txBody>
          <a:bodyPr lIns="45719" rIns="45719" anchor="ctr"/>
          <a:lstStyle/>
          <a:p>
            <a:pPr algn="ctr">
              <a:defRPr>
                <a:solidFill>
                  <a:srgbClr val="FFFFFF"/>
                </a:solidFill>
              </a:defRPr>
            </a:pPr>
            <a:endParaRPr/>
          </a:p>
        </p:txBody>
      </p:sp>
      <p:sp>
        <p:nvSpPr>
          <p:cNvPr id="93" name="Column Title"/>
          <p:cNvSpPr txBox="1">
            <a:spLocks noGrp="1"/>
          </p:cNvSpPr>
          <p:nvPr>
            <p:ph type="title" hasCustomPrompt="1"/>
          </p:nvPr>
        </p:nvSpPr>
        <p:spPr>
          <a:xfrm>
            <a:off x="1604525" y="2341713"/>
            <a:ext cx="3184726" cy="397033"/>
          </a:xfrm>
          <a:prstGeom prst="rect">
            <a:avLst/>
          </a:prstGeom>
          <a:noFill/>
        </p:spPr>
        <p:txBody>
          <a:bodyPr lIns="45719" tIns="45719" rIns="45719" bIns="45719" anchor="b"/>
          <a:lstStyle>
            <a:lvl1pPr>
              <a:lnSpc>
                <a:spcPct val="110000"/>
              </a:lnSpc>
              <a:defRPr sz="1800"/>
            </a:lvl1pPr>
          </a:lstStyle>
          <a:p>
            <a:r>
              <a:t>Column Title</a:t>
            </a:r>
          </a:p>
        </p:txBody>
      </p:sp>
      <p:sp>
        <p:nvSpPr>
          <p:cNvPr id="94" name="Texte niveau 1…"/>
          <p:cNvSpPr txBox="1">
            <a:spLocks noGrp="1"/>
          </p:cNvSpPr>
          <p:nvPr>
            <p:ph type="body" sz="quarter" idx="1" hasCustomPrompt="1"/>
          </p:nvPr>
        </p:nvSpPr>
        <p:spPr>
          <a:xfrm>
            <a:off x="1604525" y="3389652"/>
            <a:ext cx="3184727" cy="1754327"/>
          </a:xfrm>
          <a:prstGeom prst="rect">
            <a:avLst/>
          </a:prstGeom>
        </p:spPr>
        <p:txBody>
          <a:bodyPr>
            <a:normAutofit/>
          </a:bodyPr>
          <a:lstStyle>
            <a:lvl1pPr>
              <a:defRPr sz="1200">
                <a:solidFill>
                  <a:srgbClr val="FFFFFF"/>
                </a:solidFill>
              </a:defRPr>
            </a:lvl1pPr>
            <a:lvl2pPr marL="195942" indent="-195942">
              <a:defRPr sz="1200">
                <a:solidFill>
                  <a:srgbClr val="FFFFFF"/>
                </a:solidFill>
              </a:defRPr>
            </a:lvl2pPr>
            <a:lvl3pPr marL="424542" indent="-195942">
              <a:defRPr sz="1200">
                <a:solidFill>
                  <a:srgbClr val="FFFFFF"/>
                </a:solidFill>
              </a:defRPr>
            </a:lvl3pPr>
            <a:lvl4pPr marL="627062" indent="-171450">
              <a:defRPr sz="1200">
                <a:solidFill>
                  <a:srgbClr val="FFFFFF"/>
                </a:solidFill>
              </a:defRPr>
            </a:lvl4pPr>
            <a:lvl5pPr marL="627062" indent="-171450">
              <a:defRPr sz="1200">
                <a:solidFill>
                  <a:srgbClr val="FFFFFF"/>
                </a:solidFill>
              </a:defRPr>
            </a:lvl5pPr>
          </a:lstStyle>
          <a:p>
            <a:r>
              <a:t>Lorem ipsum dolor sit amet, consectetur adipiscing elit, sed do eiusmod tempor incididunt ut labore et dolore magna aliqua. Ut enim ad minim veniam, quis nostrud exercitation ullamco laboris.</a:t>
            </a:r>
          </a:p>
          <a:p>
            <a:pPr lvl="1"/>
            <a:endParaRPr/>
          </a:p>
          <a:p>
            <a:pPr lvl="2"/>
            <a:endParaRPr/>
          </a:p>
          <a:p>
            <a:pPr lvl="3"/>
            <a:endParaRPr/>
          </a:p>
          <a:p>
            <a:pPr lvl="4"/>
            <a:endParaRPr/>
          </a:p>
        </p:txBody>
      </p:sp>
      <p:sp>
        <p:nvSpPr>
          <p:cNvPr id="95" name="Text Placeholder 11"/>
          <p:cNvSpPr>
            <a:spLocks noGrp="1"/>
          </p:cNvSpPr>
          <p:nvPr>
            <p:ph type="body" sz="quarter" idx="21" hasCustomPrompt="1"/>
          </p:nvPr>
        </p:nvSpPr>
        <p:spPr>
          <a:xfrm>
            <a:off x="1604524" y="1899149"/>
            <a:ext cx="3184729" cy="230833"/>
          </a:xfrm>
          <a:prstGeom prst="rect">
            <a:avLst/>
          </a:prstGeom>
        </p:spPr>
        <p:txBody>
          <a:bodyPr anchor="ctr">
            <a:normAutofit/>
          </a:bodyPr>
          <a:lstStyle>
            <a:lvl1pPr>
              <a:lnSpc>
                <a:spcPct val="90000"/>
              </a:lnSpc>
              <a:spcBef>
                <a:spcPts val="0"/>
              </a:spcBef>
              <a:defRPr sz="1000" cap="all" spc="300">
                <a:solidFill>
                  <a:srgbClr val="F0C6CD"/>
                </a:solidFill>
              </a:defRPr>
            </a:lvl1pPr>
          </a:lstStyle>
          <a:p>
            <a:r>
              <a:t>Subtitle</a:t>
            </a:r>
          </a:p>
        </p:txBody>
      </p:sp>
      <p:grpSp>
        <p:nvGrpSpPr>
          <p:cNvPr id="101" name="Group 21"/>
          <p:cNvGrpSpPr/>
          <p:nvPr/>
        </p:nvGrpSpPr>
        <p:grpSpPr>
          <a:xfrm>
            <a:off x="-1767" y="-1"/>
            <a:ext cx="105134" cy="6858001"/>
            <a:chOff x="0" y="0"/>
            <a:chExt cx="105132" cy="6857999"/>
          </a:xfrm>
        </p:grpSpPr>
        <p:sp>
          <p:nvSpPr>
            <p:cNvPr id="96" name="Rectangle 22"/>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7" name="Rectangle 23"/>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8" name="Rectangle 24"/>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9" name="Rectangle 25"/>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0" name="Rectangle 3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02" name="Text Placeholder 11"/>
          <p:cNvSpPr>
            <a:spLocks noGrp="1"/>
          </p:cNvSpPr>
          <p:nvPr>
            <p:ph type="body" sz="quarter" idx="22" hasCustomPrompt="1"/>
          </p:nvPr>
        </p:nvSpPr>
        <p:spPr>
          <a:xfrm>
            <a:off x="7755997" y="1899149"/>
            <a:ext cx="3184729" cy="230833"/>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103" name="Text Placeholder 11"/>
          <p:cNvSpPr>
            <a:spLocks noGrp="1"/>
          </p:cNvSpPr>
          <p:nvPr>
            <p:ph type="body" sz="quarter" idx="23" hasCustomPrompt="1"/>
          </p:nvPr>
        </p:nvSpPr>
        <p:spPr>
          <a:xfrm>
            <a:off x="7755997" y="2386463"/>
            <a:ext cx="3184729" cy="341633"/>
          </a:xfrm>
          <a:prstGeom prst="rect">
            <a:avLst/>
          </a:prstGeom>
        </p:spPr>
        <p:txBody>
          <a:bodyPr anchor="b">
            <a:normAutofit/>
          </a:bodyPr>
          <a:lstStyle>
            <a:lvl1pPr defTabSz="868680">
              <a:lnSpc>
                <a:spcPct val="90000"/>
              </a:lnSpc>
              <a:spcBef>
                <a:spcPts val="0"/>
              </a:spcBef>
              <a:defRPr sz="1710" spc="95"/>
            </a:lvl1pPr>
          </a:lstStyle>
          <a:p>
            <a:r>
              <a:t>Column Title</a:t>
            </a:r>
          </a:p>
        </p:txBody>
      </p:sp>
      <p:sp>
        <p:nvSpPr>
          <p:cNvPr id="104" name="Text Placeholder 9"/>
          <p:cNvSpPr>
            <a:spLocks noGrp="1"/>
          </p:cNvSpPr>
          <p:nvPr>
            <p:ph type="body" sz="quarter" idx="24" hasCustomPrompt="1"/>
          </p:nvPr>
        </p:nvSpPr>
        <p:spPr>
          <a:xfrm>
            <a:off x="7755997" y="3389652"/>
            <a:ext cx="3184729" cy="1754327"/>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0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Pictures Left">
    <p:spTree>
      <p:nvGrpSpPr>
        <p:cNvPr id="1" name=""/>
        <p:cNvGrpSpPr/>
        <p:nvPr/>
      </p:nvGrpSpPr>
      <p:grpSpPr>
        <a:xfrm>
          <a:off x="0" y="0"/>
          <a:ext cx="0" cy="0"/>
          <a:chOff x="0" y="0"/>
          <a:chExt cx="0" cy="0"/>
        </a:xfrm>
      </p:grpSpPr>
      <p:sp>
        <p:nvSpPr>
          <p:cNvPr id="112" name="Rectangle 1"/>
          <p:cNvSpPr/>
          <p:nvPr/>
        </p:nvSpPr>
        <p:spPr>
          <a:xfrm>
            <a:off x="4847928" y="0"/>
            <a:ext cx="734407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3" name="Picture Placeholder 5"/>
          <p:cNvSpPr>
            <a:spLocks noGrp="1"/>
          </p:cNvSpPr>
          <p:nvPr>
            <p:ph type="pic" sz="quarter" idx="21"/>
          </p:nvPr>
        </p:nvSpPr>
        <p:spPr>
          <a:xfrm>
            <a:off x="4847928" y="0"/>
            <a:ext cx="3715049" cy="3429000"/>
          </a:xfrm>
          <a:prstGeom prst="rect">
            <a:avLst/>
          </a:prstGeom>
        </p:spPr>
        <p:txBody>
          <a:bodyPr lIns="91439" rIns="91439"/>
          <a:lstStyle/>
          <a:p>
            <a:endParaRPr/>
          </a:p>
        </p:txBody>
      </p:sp>
      <p:sp>
        <p:nvSpPr>
          <p:cNvPr id="114" name="Picture Placeholder 5"/>
          <p:cNvSpPr>
            <a:spLocks noGrp="1"/>
          </p:cNvSpPr>
          <p:nvPr>
            <p:ph type="pic" sz="quarter" idx="22"/>
          </p:nvPr>
        </p:nvSpPr>
        <p:spPr>
          <a:xfrm>
            <a:off x="8562975" y="0"/>
            <a:ext cx="3629025" cy="3429000"/>
          </a:xfrm>
          <a:prstGeom prst="rect">
            <a:avLst/>
          </a:prstGeom>
        </p:spPr>
        <p:txBody>
          <a:bodyPr lIns="91439" rIns="91439"/>
          <a:lstStyle/>
          <a:p>
            <a:endParaRPr/>
          </a:p>
        </p:txBody>
      </p:sp>
      <p:sp>
        <p:nvSpPr>
          <p:cNvPr id="115" name="Picture Placeholder 5"/>
          <p:cNvSpPr>
            <a:spLocks noGrp="1"/>
          </p:cNvSpPr>
          <p:nvPr>
            <p:ph type="pic" sz="quarter" idx="23"/>
          </p:nvPr>
        </p:nvSpPr>
        <p:spPr>
          <a:xfrm>
            <a:off x="4847928" y="3429000"/>
            <a:ext cx="3715049" cy="3429000"/>
          </a:xfrm>
          <a:prstGeom prst="rect">
            <a:avLst/>
          </a:prstGeom>
        </p:spPr>
        <p:txBody>
          <a:bodyPr lIns="91439" rIns="91439"/>
          <a:lstStyle/>
          <a:p>
            <a:endParaRPr/>
          </a:p>
        </p:txBody>
      </p:sp>
      <p:sp>
        <p:nvSpPr>
          <p:cNvPr id="116" name="Picture Placeholder 5"/>
          <p:cNvSpPr>
            <a:spLocks noGrp="1"/>
          </p:cNvSpPr>
          <p:nvPr>
            <p:ph type="pic" sz="quarter" idx="24"/>
          </p:nvPr>
        </p:nvSpPr>
        <p:spPr>
          <a:xfrm>
            <a:off x="8562975" y="3429000"/>
            <a:ext cx="3629025" cy="3429000"/>
          </a:xfrm>
          <a:prstGeom prst="rect">
            <a:avLst/>
          </a:prstGeom>
        </p:spPr>
        <p:txBody>
          <a:bodyPr lIns="91439" rIns="91439"/>
          <a:lstStyle/>
          <a:p>
            <a:endParaRPr/>
          </a:p>
        </p:txBody>
      </p:sp>
      <p:grpSp>
        <p:nvGrpSpPr>
          <p:cNvPr id="122" name="Group 18"/>
          <p:cNvGrpSpPr/>
          <p:nvPr/>
        </p:nvGrpSpPr>
        <p:grpSpPr>
          <a:xfrm>
            <a:off x="-1" y="-1"/>
            <a:ext cx="105134" cy="6858001"/>
            <a:chOff x="0" y="0"/>
            <a:chExt cx="105132" cy="6857999"/>
          </a:xfrm>
        </p:grpSpPr>
        <p:sp>
          <p:nvSpPr>
            <p:cNvPr id="117"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8"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9"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0"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1"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23" name="Texte niveau 1…"/>
          <p:cNvSpPr txBox="1">
            <a:spLocks noGrp="1"/>
          </p:cNvSpPr>
          <p:nvPr>
            <p:ph type="body" sz="quarter" idx="1" hasCustomPrompt="1"/>
          </p:nvPr>
        </p:nvSpPr>
        <p:spPr>
          <a:xfrm>
            <a:off x="724929" y="1863107"/>
            <a:ext cx="3503202"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124" name="Text Placeholder 9"/>
          <p:cNvSpPr>
            <a:spLocks noGrp="1"/>
          </p:cNvSpPr>
          <p:nvPr>
            <p:ph type="body" sz="quarter" idx="25" hasCustomPrompt="1"/>
          </p:nvPr>
        </p:nvSpPr>
        <p:spPr>
          <a:xfrm>
            <a:off x="724929" y="3389652"/>
            <a:ext cx="350320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25" name="Slide title."/>
          <p:cNvSpPr txBox="1">
            <a:spLocks noGrp="1"/>
          </p:cNvSpPr>
          <p:nvPr>
            <p:ph type="title" hasCustomPrompt="1"/>
          </p:nvPr>
        </p:nvSpPr>
        <p:spPr>
          <a:xfrm>
            <a:off x="724929" y="2107788"/>
            <a:ext cx="3503201"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126" name="Numéro de diapositive"/>
          <p:cNvSpPr txBox="1">
            <a:spLocks noGrp="1"/>
          </p:cNvSpPr>
          <p:nvPr>
            <p:ph type="sldNum" sz="quarter" idx="2"/>
          </p:nvPr>
        </p:nvSpPr>
        <p:spPr>
          <a:xfrm>
            <a:off x="2353827"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 Rows">
    <p:spTree>
      <p:nvGrpSpPr>
        <p:cNvPr id="1" name=""/>
        <p:cNvGrpSpPr/>
        <p:nvPr/>
      </p:nvGrpSpPr>
      <p:grpSpPr>
        <a:xfrm>
          <a:off x="0" y="0"/>
          <a:ext cx="0" cy="0"/>
          <a:chOff x="0" y="0"/>
          <a:chExt cx="0" cy="0"/>
        </a:xfrm>
      </p:grpSpPr>
      <p:sp>
        <p:nvSpPr>
          <p:cNvPr id="133" name="Rectangle 2"/>
          <p:cNvSpPr/>
          <p:nvPr/>
        </p:nvSpPr>
        <p:spPr>
          <a:xfrm>
            <a:off x="4847928" y="0"/>
            <a:ext cx="7344072"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4" name="Picture Placeholder 5"/>
          <p:cNvSpPr>
            <a:spLocks noGrp="1"/>
          </p:cNvSpPr>
          <p:nvPr>
            <p:ph type="pic" sz="quarter" idx="21"/>
          </p:nvPr>
        </p:nvSpPr>
        <p:spPr>
          <a:xfrm>
            <a:off x="4847928" y="0"/>
            <a:ext cx="7344072" cy="2204180"/>
          </a:xfrm>
          <a:prstGeom prst="rect">
            <a:avLst/>
          </a:prstGeom>
        </p:spPr>
        <p:txBody>
          <a:bodyPr lIns="91439" rIns="91439"/>
          <a:lstStyle/>
          <a:p>
            <a:endParaRPr/>
          </a:p>
        </p:txBody>
      </p:sp>
      <p:grpSp>
        <p:nvGrpSpPr>
          <p:cNvPr id="140" name="Group 18"/>
          <p:cNvGrpSpPr/>
          <p:nvPr/>
        </p:nvGrpSpPr>
        <p:grpSpPr>
          <a:xfrm>
            <a:off x="-1" y="-1"/>
            <a:ext cx="105134" cy="6858001"/>
            <a:chOff x="0" y="0"/>
            <a:chExt cx="105132" cy="6857999"/>
          </a:xfrm>
        </p:grpSpPr>
        <p:sp>
          <p:nvSpPr>
            <p:cNvPr id="135" name="Rectangle 19"/>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6" name="Rectangle 20"/>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7" name="Rectangle 21"/>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8" name="Rectangle 22"/>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9" name="Rectangle 23"/>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1" name="Picture Placeholder 5"/>
          <p:cNvSpPr>
            <a:spLocks noGrp="1"/>
          </p:cNvSpPr>
          <p:nvPr>
            <p:ph type="pic" sz="quarter" idx="22"/>
          </p:nvPr>
        </p:nvSpPr>
        <p:spPr>
          <a:xfrm>
            <a:off x="4847928" y="2326909"/>
            <a:ext cx="7344072" cy="2204181"/>
          </a:xfrm>
          <a:prstGeom prst="rect">
            <a:avLst/>
          </a:prstGeom>
        </p:spPr>
        <p:txBody>
          <a:bodyPr lIns="91439" rIns="91439"/>
          <a:lstStyle/>
          <a:p>
            <a:endParaRPr/>
          </a:p>
        </p:txBody>
      </p:sp>
      <p:sp>
        <p:nvSpPr>
          <p:cNvPr id="142" name="Picture Placeholder 5"/>
          <p:cNvSpPr>
            <a:spLocks noGrp="1"/>
          </p:cNvSpPr>
          <p:nvPr>
            <p:ph type="pic" sz="quarter" idx="23"/>
          </p:nvPr>
        </p:nvSpPr>
        <p:spPr>
          <a:xfrm>
            <a:off x="4847928" y="4653819"/>
            <a:ext cx="7344072" cy="2204181"/>
          </a:xfrm>
          <a:prstGeom prst="rect">
            <a:avLst/>
          </a:prstGeom>
        </p:spPr>
        <p:txBody>
          <a:bodyPr lIns="91439" rIns="91439"/>
          <a:lstStyle/>
          <a:p>
            <a:endParaRPr/>
          </a:p>
        </p:txBody>
      </p:sp>
      <p:sp>
        <p:nvSpPr>
          <p:cNvPr id="143" name="Texte niveau 1…"/>
          <p:cNvSpPr txBox="1">
            <a:spLocks noGrp="1"/>
          </p:cNvSpPr>
          <p:nvPr>
            <p:ph type="body" sz="quarter" idx="1" hasCustomPrompt="1"/>
          </p:nvPr>
        </p:nvSpPr>
        <p:spPr>
          <a:xfrm>
            <a:off x="724929" y="1863107"/>
            <a:ext cx="3503202" cy="230833"/>
          </a:xfrm>
          <a:prstGeom prst="rect">
            <a:avLst/>
          </a:prstGeom>
        </p:spPr>
        <p:txBody>
          <a:bodyPr anchor="ctr">
            <a:normAutofit/>
          </a:bodyPr>
          <a:lstStyle>
            <a:lvl1pPr>
              <a:lnSpc>
                <a:spcPct val="90000"/>
              </a:lnSpc>
              <a:spcBef>
                <a:spcPts val="0"/>
              </a:spcBef>
              <a:defRPr sz="1000" cap="all" spc="300">
                <a:solidFill>
                  <a:schemeClr val="accent1"/>
                </a:solidFill>
              </a:defRPr>
            </a:lvl1pPr>
            <a:lvl2pPr marL="163285" indent="-163285">
              <a:lnSpc>
                <a:spcPct val="90000"/>
              </a:lnSpc>
              <a:spcBef>
                <a:spcPts val="0"/>
              </a:spcBef>
              <a:defRPr sz="1000" cap="all" spc="300">
                <a:solidFill>
                  <a:schemeClr val="accent1"/>
                </a:solidFill>
              </a:defRPr>
            </a:lvl2pPr>
            <a:lvl3pPr marL="391885" indent="-163285">
              <a:lnSpc>
                <a:spcPct val="90000"/>
              </a:lnSpc>
              <a:spcBef>
                <a:spcPts val="0"/>
              </a:spcBef>
              <a:defRPr sz="1000" cap="all" spc="300">
                <a:solidFill>
                  <a:schemeClr val="accent1"/>
                </a:solidFill>
              </a:defRPr>
            </a:lvl3pPr>
            <a:lvl4pPr marL="598487" indent="-142875">
              <a:lnSpc>
                <a:spcPct val="90000"/>
              </a:lnSpc>
              <a:spcBef>
                <a:spcPts val="0"/>
              </a:spcBef>
              <a:defRPr sz="1000" cap="all" spc="300">
                <a:solidFill>
                  <a:schemeClr val="accent1"/>
                </a:solidFill>
              </a:defRPr>
            </a:lvl4pPr>
            <a:lvl5pPr marL="598487" indent="-142875">
              <a:lnSpc>
                <a:spcPct val="90000"/>
              </a:lnSpc>
              <a:spcBef>
                <a:spcPts val="0"/>
              </a:spcBef>
              <a:defRPr sz="1000" cap="all" spc="300">
                <a:solidFill>
                  <a:schemeClr val="accent1"/>
                </a:solidFill>
              </a:defRPr>
            </a:lvl5pPr>
          </a:lstStyle>
          <a:p>
            <a:r>
              <a:t>SECTION</a:t>
            </a:r>
          </a:p>
          <a:p>
            <a:pPr lvl="1"/>
            <a:endParaRPr/>
          </a:p>
          <a:p>
            <a:pPr lvl="2"/>
            <a:endParaRPr/>
          </a:p>
          <a:p>
            <a:pPr lvl="3"/>
            <a:endParaRPr/>
          </a:p>
          <a:p>
            <a:pPr lvl="4"/>
            <a:endParaRPr/>
          </a:p>
        </p:txBody>
      </p:sp>
      <p:sp>
        <p:nvSpPr>
          <p:cNvPr id="144" name="Text Placeholder 9"/>
          <p:cNvSpPr>
            <a:spLocks noGrp="1"/>
          </p:cNvSpPr>
          <p:nvPr>
            <p:ph type="body" sz="quarter" idx="24" hasCustomPrompt="1"/>
          </p:nvPr>
        </p:nvSpPr>
        <p:spPr>
          <a:xfrm>
            <a:off x="724929" y="3389652"/>
            <a:ext cx="3503202" cy="1477329"/>
          </a:xfrm>
          <a:prstGeom prst="rect">
            <a:avLst/>
          </a:prstGeom>
        </p:spPr>
        <p:txBody>
          <a:bodyPr>
            <a:normAutofit/>
          </a:bodyPr>
          <a:lstStyle>
            <a:lvl1pPr>
              <a:defRPr sz="1200"/>
            </a:lvl1pPr>
          </a:lstStyle>
          <a:p>
            <a:r>
              <a:t>Lorem ipsum dolor sit amet, consectetur adipiscing elit, sed do eiusmod tempor incididunt ut labore et dolore magna aliqua. Ut enim ad minim veniam, quis nostrud exercitation ullamco laboris.</a:t>
            </a:r>
          </a:p>
        </p:txBody>
      </p:sp>
      <p:sp>
        <p:nvSpPr>
          <p:cNvPr id="145" name="Slide title."/>
          <p:cNvSpPr txBox="1">
            <a:spLocks noGrp="1"/>
          </p:cNvSpPr>
          <p:nvPr>
            <p:ph type="title" hasCustomPrompt="1"/>
          </p:nvPr>
        </p:nvSpPr>
        <p:spPr>
          <a:xfrm>
            <a:off x="724929" y="2107788"/>
            <a:ext cx="3503201" cy="757131"/>
          </a:xfrm>
          <a:prstGeom prst="rect">
            <a:avLst/>
          </a:prstGeom>
          <a:noFill/>
        </p:spPr>
        <p:txBody>
          <a:bodyPr lIns="45719" tIns="45719" rIns="45719" bIns="45719" anchor="t"/>
          <a:lstStyle>
            <a:lvl1pPr>
              <a:lnSpc>
                <a:spcPct val="90000"/>
              </a:lnSpc>
              <a:defRPr sz="4800">
                <a:solidFill>
                  <a:srgbClr val="000000"/>
                </a:solidFill>
              </a:defRPr>
            </a:lvl1pPr>
          </a:lstStyle>
          <a:p>
            <a:r>
              <a:t>Slide title.</a:t>
            </a:r>
          </a:p>
        </p:txBody>
      </p:sp>
      <p:sp>
        <p:nvSpPr>
          <p:cNvPr id="146" name="Numéro de diapositive"/>
          <p:cNvSpPr txBox="1">
            <a:spLocks noGrp="1"/>
          </p:cNvSpPr>
          <p:nvPr>
            <p:ph type="sldNum" sz="quarter" idx="2"/>
          </p:nvPr>
        </p:nvSpPr>
        <p:spPr>
          <a:xfrm>
            <a:off x="2353828" y="6473847"/>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 Card Slide">
    <p:spTree>
      <p:nvGrpSpPr>
        <p:cNvPr id="1" name=""/>
        <p:cNvGrpSpPr/>
        <p:nvPr/>
      </p:nvGrpSpPr>
      <p:grpSpPr>
        <a:xfrm>
          <a:off x="0" y="0"/>
          <a:ext cx="0" cy="0"/>
          <a:chOff x="0" y="0"/>
          <a:chExt cx="0" cy="0"/>
        </a:xfrm>
      </p:grpSpPr>
      <p:sp>
        <p:nvSpPr>
          <p:cNvPr id="172" name="Rectangle 37"/>
          <p:cNvSpPr/>
          <p:nvPr/>
        </p:nvSpPr>
        <p:spPr>
          <a:xfrm>
            <a:off x="290556" y="2181948"/>
            <a:ext cx="2599790"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3" name="Rectangle 38"/>
          <p:cNvSpPr/>
          <p:nvPr/>
        </p:nvSpPr>
        <p:spPr>
          <a:xfrm>
            <a:off x="3316223"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4" name="Rectangle 39"/>
          <p:cNvSpPr/>
          <p:nvPr/>
        </p:nvSpPr>
        <p:spPr>
          <a:xfrm>
            <a:off x="6341891"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5" name="Rectangle 40"/>
          <p:cNvSpPr/>
          <p:nvPr/>
        </p:nvSpPr>
        <p:spPr>
          <a:xfrm>
            <a:off x="9367556" y="2181948"/>
            <a:ext cx="2599789" cy="383567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76" name="Texte niveau 1…"/>
          <p:cNvSpPr txBox="1">
            <a:spLocks noGrp="1"/>
          </p:cNvSpPr>
          <p:nvPr>
            <p:ph type="body" sz="quarter" idx="1" hasCustomPrompt="1"/>
          </p:nvPr>
        </p:nvSpPr>
        <p:spPr>
          <a:xfrm>
            <a:off x="290556" y="6470162"/>
            <a:ext cx="11041063" cy="258533"/>
          </a:xfrm>
          <a:prstGeom prst="rect">
            <a:avLst/>
          </a:prstGeom>
        </p:spPr>
        <p:txBody>
          <a:bodyPr anchor="b">
            <a:normAutofit/>
          </a:bodyPr>
          <a:lstStyle>
            <a:lvl1pPr>
              <a:defRPr sz="1000">
                <a:solidFill>
                  <a:srgbClr val="595959"/>
                </a:solidFill>
              </a:defRPr>
            </a:lvl1pPr>
            <a:lvl2pPr marL="163285" indent="-163285">
              <a:defRPr sz="1000">
                <a:solidFill>
                  <a:srgbClr val="595959"/>
                </a:solidFill>
              </a:defRPr>
            </a:lvl2pPr>
            <a:lvl3pPr marL="391885" indent="-163285">
              <a:defRPr sz="1000">
                <a:solidFill>
                  <a:srgbClr val="595959"/>
                </a:solidFill>
              </a:defRPr>
            </a:lvl3pPr>
            <a:lvl4pPr marL="598487" indent="-142875">
              <a:defRPr sz="1000">
                <a:solidFill>
                  <a:srgbClr val="595959"/>
                </a:solidFill>
              </a:defRPr>
            </a:lvl4pPr>
            <a:lvl5pPr marL="598487" indent="-142875">
              <a:defRPr sz="1000">
                <a:solidFill>
                  <a:srgbClr val="595959"/>
                </a:solidFill>
              </a:defRPr>
            </a:lvl5pPr>
          </a:lstStyle>
          <a:p>
            <a:r>
              <a:t>SOURCE:</a:t>
            </a:r>
          </a:p>
          <a:p>
            <a:pPr lvl="1"/>
            <a:endParaRPr/>
          </a:p>
          <a:p>
            <a:pPr lvl="2"/>
            <a:endParaRPr/>
          </a:p>
          <a:p>
            <a:pPr lvl="3"/>
            <a:endParaRPr/>
          </a:p>
          <a:p>
            <a:pPr lvl="4"/>
            <a:endParaRPr/>
          </a:p>
        </p:txBody>
      </p:sp>
      <p:grpSp>
        <p:nvGrpSpPr>
          <p:cNvPr id="182" name="Group 26"/>
          <p:cNvGrpSpPr/>
          <p:nvPr/>
        </p:nvGrpSpPr>
        <p:grpSpPr>
          <a:xfrm>
            <a:off x="-1767" y="-1"/>
            <a:ext cx="105134" cy="6858001"/>
            <a:chOff x="0" y="0"/>
            <a:chExt cx="105132" cy="6857999"/>
          </a:xfrm>
        </p:grpSpPr>
        <p:sp>
          <p:nvSpPr>
            <p:cNvPr id="177" name="Rectangle 27"/>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Rectangle 28"/>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9" name="Rectangle 29"/>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0" name="Rectangle 30"/>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 name="Rectangle 31"/>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83" name="Picture Placeholder 6"/>
          <p:cNvSpPr>
            <a:spLocks noGrp="1"/>
          </p:cNvSpPr>
          <p:nvPr>
            <p:ph type="pic" sz="quarter" idx="21"/>
          </p:nvPr>
        </p:nvSpPr>
        <p:spPr>
          <a:xfrm>
            <a:off x="290556" y="2182495"/>
            <a:ext cx="2599789" cy="1576005"/>
          </a:xfrm>
          <a:prstGeom prst="rect">
            <a:avLst/>
          </a:prstGeom>
        </p:spPr>
        <p:txBody>
          <a:bodyPr lIns="91439" rIns="91439"/>
          <a:lstStyle/>
          <a:p>
            <a:endParaRPr/>
          </a:p>
        </p:txBody>
      </p:sp>
      <p:sp>
        <p:nvSpPr>
          <p:cNvPr id="184" name="Picture Placeholder 6"/>
          <p:cNvSpPr>
            <a:spLocks noGrp="1"/>
          </p:cNvSpPr>
          <p:nvPr>
            <p:ph type="pic" sz="quarter" idx="22"/>
          </p:nvPr>
        </p:nvSpPr>
        <p:spPr>
          <a:xfrm>
            <a:off x="3316223" y="2182495"/>
            <a:ext cx="2599790" cy="1576005"/>
          </a:xfrm>
          <a:prstGeom prst="rect">
            <a:avLst/>
          </a:prstGeom>
        </p:spPr>
        <p:txBody>
          <a:bodyPr lIns="91439" rIns="91439"/>
          <a:lstStyle/>
          <a:p>
            <a:endParaRPr/>
          </a:p>
        </p:txBody>
      </p:sp>
      <p:sp>
        <p:nvSpPr>
          <p:cNvPr id="185" name="Picture Placeholder 6"/>
          <p:cNvSpPr>
            <a:spLocks noGrp="1"/>
          </p:cNvSpPr>
          <p:nvPr>
            <p:ph type="pic" sz="quarter" idx="23"/>
          </p:nvPr>
        </p:nvSpPr>
        <p:spPr>
          <a:xfrm>
            <a:off x="6341890" y="2182495"/>
            <a:ext cx="2599790" cy="1576005"/>
          </a:xfrm>
          <a:prstGeom prst="rect">
            <a:avLst/>
          </a:prstGeom>
        </p:spPr>
        <p:txBody>
          <a:bodyPr lIns="91439" rIns="91439"/>
          <a:lstStyle/>
          <a:p>
            <a:endParaRPr/>
          </a:p>
        </p:txBody>
      </p:sp>
      <p:sp>
        <p:nvSpPr>
          <p:cNvPr id="186" name="Picture Placeholder 6"/>
          <p:cNvSpPr>
            <a:spLocks noGrp="1"/>
          </p:cNvSpPr>
          <p:nvPr>
            <p:ph type="pic" sz="quarter" idx="24"/>
          </p:nvPr>
        </p:nvSpPr>
        <p:spPr>
          <a:xfrm>
            <a:off x="9367556" y="2182495"/>
            <a:ext cx="2599790" cy="1576005"/>
          </a:xfrm>
          <a:prstGeom prst="rect">
            <a:avLst/>
          </a:prstGeom>
        </p:spPr>
        <p:txBody>
          <a:bodyPr lIns="91439" rIns="91439"/>
          <a:lstStyle/>
          <a:p>
            <a:endParaRPr/>
          </a:p>
        </p:txBody>
      </p:sp>
      <p:sp>
        <p:nvSpPr>
          <p:cNvPr id="187" name="Text Placeholder 11"/>
          <p:cNvSpPr>
            <a:spLocks noGrp="1"/>
          </p:cNvSpPr>
          <p:nvPr>
            <p:ph type="body" sz="quarter" idx="25" hasCustomPrompt="1"/>
          </p:nvPr>
        </p:nvSpPr>
        <p:spPr>
          <a:xfrm>
            <a:off x="3578104"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88" name="Text Placeholder 9"/>
          <p:cNvSpPr>
            <a:spLocks noGrp="1"/>
          </p:cNvSpPr>
          <p:nvPr>
            <p:ph type="body" sz="quarter" idx="26" hasCustomPrompt="1"/>
          </p:nvPr>
        </p:nvSpPr>
        <p:spPr>
          <a:xfrm>
            <a:off x="3578104"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89" name="Text Placeholder 11"/>
          <p:cNvSpPr>
            <a:spLocks noGrp="1"/>
          </p:cNvSpPr>
          <p:nvPr>
            <p:ph type="body" sz="quarter" idx="27" hasCustomPrompt="1"/>
          </p:nvPr>
        </p:nvSpPr>
        <p:spPr>
          <a:xfrm>
            <a:off x="529244" y="3997950"/>
            <a:ext cx="2047651"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0" name="Text Placeholder 9"/>
          <p:cNvSpPr>
            <a:spLocks noGrp="1"/>
          </p:cNvSpPr>
          <p:nvPr>
            <p:ph type="body" sz="quarter" idx="28" hasCustomPrompt="1"/>
          </p:nvPr>
        </p:nvSpPr>
        <p:spPr>
          <a:xfrm>
            <a:off x="529244" y="4503902"/>
            <a:ext cx="2047651"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1" name="Text Placeholder 11"/>
          <p:cNvSpPr>
            <a:spLocks noGrp="1"/>
          </p:cNvSpPr>
          <p:nvPr>
            <p:ph type="body" sz="quarter" idx="29" hasCustomPrompt="1"/>
          </p:nvPr>
        </p:nvSpPr>
        <p:spPr>
          <a:xfrm>
            <a:off x="6593713"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2" name="Text Placeholder 9"/>
          <p:cNvSpPr>
            <a:spLocks noGrp="1"/>
          </p:cNvSpPr>
          <p:nvPr>
            <p:ph type="body" sz="quarter" idx="30" hasCustomPrompt="1"/>
          </p:nvPr>
        </p:nvSpPr>
        <p:spPr>
          <a:xfrm>
            <a:off x="6593713"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3" name="Text Placeholder 11"/>
          <p:cNvSpPr>
            <a:spLocks noGrp="1"/>
          </p:cNvSpPr>
          <p:nvPr>
            <p:ph type="body" sz="quarter" idx="31" hasCustomPrompt="1"/>
          </p:nvPr>
        </p:nvSpPr>
        <p:spPr>
          <a:xfrm>
            <a:off x="9662734" y="3997950"/>
            <a:ext cx="2047652" cy="338555"/>
          </a:xfrm>
          <a:prstGeom prst="rect">
            <a:avLst/>
          </a:prstGeom>
        </p:spPr>
        <p:txBody>
          <a:bodyPr anchor="b">
            <a:normAutofit/>
          </a:bodyPr>
          <a:lstStyle>
            <a:lvl1pPr>
              <a:lnSpc>
                <a:spcPct val="100000"/>
              </a:lnSpc>
              <a:spcBef>
                <a:spcPts val="0"/>
              </a:spcBef>
              <a:defRPr sz="1600" spc="0">
                <a:solidFill>
                  <a:schemeClr val="accent1"/>
                </a:solidFill>
              </a:defRPr>
            </a:lvl1pPr>
          </a:lstStyle>
          <a:p>
            <a:r>
              <a:t>Year</a:t>
            </a:r>
          </a:p>
        </p:txBody>
      </p:sp>
      <p:sp>
        <p:nvSpPr>
          <p:cNvPr id="194" name="Text Placeholder 9"/>
          <p:cNvSpPr>
            <a:spLocks noGrp="1"/>
          </p:cNvSpPr>
          <p:nvPr>
            <p:ph type="body" sz="quarter" idx="32" hasCustomPrompt="1"/>
          </p:nvPr>
        </p:nvSpPr>
        <p:spPr>
          <a:xfrm>
            <a:off x="9662734" y="4503902"/>
            <a:ext cx="2047652" cy="1615829"/>
          </a:xfrm>
          <a:prstGeom prst="rect">
            <a:avLst/>
          </a:prstGeom>
        </p:spPr>
        <p:txBody>
          <a:bodyPr>
            <a:normAutofit/>
          </a:bodyPr>
          <a:lstStyle>
            <a:lvl1pPr>
              <a:defRPr sz="1100"/>
            </a:lvl1pPr>
          </a:lstStyle>
          <a:p>
            <a:r>
              <a:t>Lorem ipsum dolor sit amet, consectetur adipiscing elit, sed do eiusmod tempor incididunt ut labore et dolore magna aliqua. </a:t>
            </a:r>
          </a:p>
        </p:txBody>
      </p:sp>
      <p:sp>
        <p:nvSpPr>
          <p:cNvPr id="195" name="Four-card slide."/>
          <p:cNvSpPr txBox="1">
            <a:spLocks noGrp="1"/>
          </p:cNvSpPr>
          <p:nvPr>
            <p:ph type="title" hasCustomPrompt="1"/>
          </p:nvPr>
        </p:nvSpPr>
        <p:spPr>
          <a:xfrm>
            <a:off x="521966" y="536826"/>
            <a:ext cx="11235919" cy="757130"/>
          </a:xfrm>
          <a:prstGeom prst="rect">
            <a:avLst/>
          </a:prstGeom>
          <a:noFill/>
        </p:spPr>
        <p:txBody>
          <a:bodyPr lIns="45719" tIns="45719" rIns="45719" bIns="45719" anchor="t"/>
          <a:lstStyle>
            <a:lvl1pPr>
              <a:lnSpc>
                <a:spcPct val="90000"/>
              </a:lnSpc>
              <a:defRPr sz="4800">
                <a:solidFill>
                  <a:srgbClr val="000000"/>
                </a:solidFill>
              </a:defRPr>
            </a:lvl1pPr>
          </a:lstStyle>
          <a:p>
            <a:r>
              <a:t>Four-card slide.</a:t>
            </a:r>
          </a:p>
        </p:txBody>
      </p:sp>
      <p:sp>
        <p:nvSpPr>
          <p:cNvPr id="196" name="Text Placeholder 11"/>
          <p:cNvSpPr>
            <a:spLocks noGrp="1"/>
          </p:cNvSpPr>
          <p:nvPr>
            <p:ph type="body" sz="quarter" idx="33" hasCustomPrompt="1"/>
          </p:nvPr>
        </p:nvSpPr>
        <p:spPr>
          <a:xfrm>
            <a:off x="521966" y="276809"/>
            <a:ext cx="11235911" cy="230834"/>
          </a:xfrm>
          <a:prstGeom prst="rect">
            <a:avLst/>
          </a:prstGeom>
        </p:spPr>
        <p:txBody>
          <a:bodyPr anchor="ctr">
            <a:normAutofit/>
          </a:bodyPr>
          <a:lstStyle>
            <a:lvl1pPr>
              <a:lnSpc>
                <a:spcPct val="90000"/>
              </a:lnSpc>
              <a:spcBef>
                <a:spcPts val="0"/>
              </a:spcBef>
              <a:defRPr sz="1000" cap="all" spc="300">
                <a:solidFill>
                  <a:schemeClr val="accent1"/>
                </a:solidFill>
              </a:defRPr>
            </a:lvl1pPr>
          </a:lstStyle>
          <a:p>
            <a:r>
              <a:t>SUBTITLE</a:t>
            </a:r>
          </a:p>
        </p:txBody>
      </p:sp>
      <p:sp>
        <p:nvSpPr>
          <p:cNvPr id="19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nsert quotation here"/>
          <p:cNvSpPr txBox="1">
            <a:spLocks noGrp="1"/>
          </p:cNvSpPr>
          <p:nvPr>
            <p:ph type="title" hasCustomPrompt="1"/>
          </p:nvPr>
        </p:nvSpPr>
        <p:spPr>
          <a:xfrm>
            <a:off x="8430603" y="1931632"/>
            <a:ext cx="3376272" cy="3105860"/>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4320" tIns="274320" rIns="274320" bIns="274320" anchor="ctr">
            <a:normAutofit/>
          </a:bodyPr>
          <a:lstStyle/>
          <a:p>
            <a:r>
              <a:t>Insert quotation here</a:t>
            </a:r>
          </a:p>
        </p:txBody>
      </p:sp>
      <p:grpSp>
        <p:nvGrpSpPr>
          <p:cNvPr id="8" name="Group 7"/>
          <p:cNvGrpSpPr/>
          <p:nvPr/>
        </p:nvGrpSpPr>
        <p:grpSpPr>
          <a:xfrm>
            <a:off x="-1767" y="-1"/>
            <a:ext cx="105134" cy="6858001"/>
            <a:chOff x="0" y="0"/>
            <a:chExt cx="105132" cy="6857999"/>
          </a:xfrm>
        </p:grpSpPr>
        <p:sp>
          <p:nvSpPr>
            <p:cNvPr id="3" name="Rectangle 8"/>
            <p:cNvSpPr/>
            <p:nvPr/>
          </p:nvSpPr>
          <p:spPr>
            <a:xfrm>
              <a:off x="-1" y="-1"/>
              <a:ext cx="105134" cy="1370866"/>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 name="Rectangle 9"/>
            <p:cNvSpPr/>
            <p:nvPr/>
          </p:nvSpPr>
          <p:spPr>
            <a:xfrm>
              <a:off x="-1" y="1360755"/>
              <a:ext cx="105134" cy="1391702"/>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 name="Rectangle 10"/>
            <p:cNvSpPr/>
            <p:nvPr/>
          </p:nvSpPr>
          <p:spPr>
            <a:xfrm>
              <a:off x="-1" y="2728635"/>
              <a:ext cx="105134" cy="1391701"/>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 name="Rectangle 11"/>
            <p:cNvSpPr/>
            <p:nvPr/>
          </p:nvSpPr>
          <p:spPr>
            <a:xfrm>
              <a:off x="-1" y="5485915"/>
              <a:ext cx="105134" cy="137208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tangle 12"/>
            <p:cNvSpPr/>
            <p:nvPr/>
          </p:nvSpPr>
          <p:spPr>
            <a:xfrm>
              <a:off x="-1" y="4096437"/>
              <a:ext cx="105134" cy="139966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9" name="Numéro de diapositive"/>
          <p:cNvSpPr txBox="1">
            <a:spLocks noGrp="1"/>
          </p:cNvSpPr>
          <p:nvPr>
            <p:ph type="sldNum" sz="quarter" idx="2"/>
          </p:nvPr>
        </p:nvSpPr>
        <p:spPr>
          <a:xfrm>
            <a:off x="11635173" y="6473847"/>
            <a:ext cx="245403" cy="226987"/>
          </a:xfrm>
          <a:prstGeom prst="rect">
            <a:avLst/>
          </a:prstGeom>
          <a:ln w="12700">
            <a:miter lim="400000"/>
          </a:ln>
        </p:spPr>
        <p:txBody>
          <a:bodyPr wrap="none" lIns="45719" rIns="45719">
            <a:spAutoFit/>
          </a:bodyPr>
          <a:lstStyle>
            <a:lvl1pPr algn="ctr">
              <a:defRPr sz="1000">
                <a:solidFill>
                  <a:srgbClr val="595959"/>
                </a:solidFill>
              </a:defRPr>
            </a:lvl1pPr>
          </a:lstStyle>
          <a:p>
            <a:fld id="{86CB4B4D-7CA3-9044-876B-883B54F8677D}" type="slidenum">
              <a:t>‹#›</a:t>
            </a:fld>
            <a:endParaRPr/>
          </a:p>
        </p:txBody>
      </p:sp>
      <p:sp>
        <p:nvSpPr>
          <p:cNvPr id="10" name="Texte niveau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Lst>
  <p:transition spd="med"/>
  <p:txStyles>
    <p:titleStyle>
      <a:lvl1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1pPr>
      <a:lvl2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2pPr>
      <a:lvl3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3pPr>
      <a:lvl4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4pPr>
      <a:lvl5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5pPr>
      <a:lvl6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6pPr>
      <a:lvl7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7pPr>
      <a:lvl8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8pPr>
      <a:lvl9pPr marL="0" marR="0" indent="0" algn="l" defTabSz="914400" rtl="0" latinLnBrk="0">
        <a:lnSpc>
          <a:spcPct val="120000"/>
        </a:lnSpc>
        <a:spcBef>
          <a:spcPts val="0"/>
        </a:spcBef>
        <a:spcAft>
          <a:spcPts val="0"/>
        </a:spcAft>
        <a:buClrTx/>
        <a:buSzTx/>
        <a:buFontTx/>
        <a:buNone/>
        <a:tabLst/>
        <a:defRPr sz="2400" b="0" i="0" u="none" strike="noStrike" cap="none" spc="200" baseline="0">
          <a:solidFill>
            <a:srgbClr val="FFFFFF"/>
          </a:solidFill>
          <a:uFillTx/>
          <a:latin typeface="Arial"/>
          <a:ea typeface="Arial"/>
          <a:cs typeface="Arial"/>
          <a:sym typeface="Arial"/>
        </a:defRPr>
      </a:lvl9pPr>
    </p:titleStyle>
    <p:bodyStyle>
      <a:lvl1pPr marL="0" marR="0" indent="0" algn="l" defTabSz="914400" rtl="0" latinLnBrk="0">
        <a:lnSpc>
          <a:spcPct val="150000"/>
        </a:lnSpc>
        <a:spcBef>
          <a:spcPts val="1000"/>
        </a:spcBef>
        <a:spcAft>
          <a:spcPts val="0"/>
        </a:spcAft>
        <a:buClrTx/>
        <a:buSzTx/>
        <a:buFontTx/>
        <a:buNone/>
        <a:tabLst/>
        <a:defRPr sz="1400" b="0" i="0" u="none" strike="noStrike" cap="none" spc="100" baseline="0">
          <a:solidFill>
            <a:srgbClr val="000000"/>
          </a:solidFill>
          <a:uFillTx/>
          <a:latin typeface="Arial"/>
          <a:ea typeface="Arial"/>
          <a:cs typeface="Arial"/>
          <a:sym typeface="Arial"/>
        </a:defRPr>
      </a:lvl1pPr>
      <a:lvl2pPr marL="228600" marR="0" indent="-228600" algn="l" defTabSz="914400" rtl="0" latinLnBrk="0">
        <a:lnSpc>
          <a:spcPct val="150000"/>
        </a:lnSpc>
        <a:spcBef>
          <a:spcPts val="1000"/>
        </a:spcBef>
        <a:spcAft>
          <a:spcPts val="0"/>
        </a:spcAft>
        <a:buClrTx/>
        <a:buSzPct val="120000"/>
        <a:buFontTx/>
        <a:buChar char="▪"/>
        <a:tabLst/>
        <a:defRPr sz="1400" b="0" i="0" u="none" strike="noStrike" cap="none" spc="100" baseline="0">
          <a:solidFill>
            <a:srgbClr val="000000"/>
          </a:solidFill>
          <a:uFillTx/>
          <a:latin typeface="Arial"/>
          <a:ea typeface="Arial"/>
          <a:cs typeface="Arial"/>
          <a:sym typeface="Arial"/>
        </a:defRPr>
      </a:lvl2pPr>
      <a:lvl3pPr marL="457200" marR="0" indent="-2286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3pPr>
      <a:lvl4pPr marL="655637" marR="0" indent="-200025" algn="l" defTabSz="914400" rtl="0" latinLnBrk="0">
        <a:lnSpc>
          <a:spcPct val="150000"/>
        </a:lnSpc>
        <a:spcBef>
          <a:spcPts val="1000"/>
        </a:spcBef>
        <a:spcAft>
          <a:spcPts val="0"/>
        </a:spcAft>
        <a:buClrTx/>
        <a:buSzPct val="120000"/>
        <a:buFontTx/>
        <a:buChar char="▪"/>
        <a:tabLst/>
        <a:defRPr sz="1400" b="0" i="0" u="none" strike="noStrike" cap="none" spc="100" baseline="0">
          <a:solidFill>
            <a:srgbClr val="000000"/>
          </a:solidFill>
          <a:uFillTx/>
          <a:latin typeface="Arial"/>
          <a:ea typeface="Arial"/>
          <a:cs typeface="Arial"/>
          <a:sym typeface="Arial"/>
        </a:defRPr>
      </a:lvl4pPr>
      <a:lvl5pPr marL="655637" marR="0" indent="-200025"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5pPr>
      <a:lvl6pPr marL="24638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6pPr>
      <a:lvl7pPr marL="29210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7pPr>
      <a:lvl8pPr marL="33782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8pPr>
      <a:lvl9pPr marL="3835400" marR="0" indent="-177800" algn="l" defTabSz="914400" rtl="0" latinLnBrk="0">
        <a:lnSpc>
          <a:spcPct val="150000"/>
        </a:lnSpc>
        <a:spcBef>
          <a:spcPts val="1000"/>
        </a:spcBef>
        <a:spcAft>
          <a:spcPts val="0"/>
        </a:spcAft>
        <a:buClrTx/>
        <a:buSzPct val="100000"/>
        <a:buFontTx/>
        <a:buChar char="•"/>
        <a:tabLst/>
        <a:defRPr sz="1400" b="0" i="0" u="none" strike="noStrike" cap="none" spc="100" baseline="0">
          <a:solidFill>
            <a:srgbClr val="000000"/>
          </a:solidFill>
          <a:uFillTx/>
          <a:latin typeface="Arial"/>
          <a:ea typeface="Arial"/>
          <a:cs typeface="Arial"/>
          <a:sym typeface="Arial"/>
        </a:defRPr>
      </a:lvl9pPr>
    </p:bodyStyle>
    <p:otherStyle>
      <a:lvl1pPr marL="0" marR="0" indent="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troduction des Conseils et Fonds d’Élimination du Paludisme - présentation">
            <a:extLst>
              <a:ext uri="{FF2B5EF4-FFF2-40B4-BE49-F238E27FC236}">
                <a16:creationId xmlns:a16="http://schemas.microsoft.com/office/drawing/2014/main" id="{B3D84B1F-44F3-6D4E-8D62-2671E8F107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7311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Box 17"/>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408" name="Title 6"/>
          <p:cNvSpPr txBox="1">
            <a:spLocks noGrp="1"/>
          </p:cNvSpPr>
          <p:nvPr>
            <p:ph type="title"/>
          </p:nvPr>
        </p:nvSpPr>
        <p:spPr>
          <a:xfrm>
            <a:off x="929286" y="1502766"/>
            <a:ext cx="10205440" cy="978730"/>
          </a:xfrm>
          <a:prstGeom prst="rect">
            <a:avLst/>
          </a:prstGeom>
        </p:spPr>
        <p:txBody>
          <a:bodyPr/>
          <a:lstStyle>
            <a:lvl1pPr defTabSz="905255">
              <a:defRPr sz="6336" spc="297"/>
            </a:lvl1pPr>
          </a:lstStyle>
          <a:p>
            <a:r>
              <a:t>Introduction</a:t>
            </a:r>
          </a:p>
        </p:txBody>
      </p:sp>
      <p:sp>
        <p:nvSpPr>
          <p:cNvPr id="409" name="Text Placeholder 7"/>
          <p:cNvSpPr txBox="1">
            <a:spLocks noGrp="1"/>
          </p:cNvSpPr>
          <p:nvPr>
            <p:ph type="body" idx="1"/>
          </p:nvPr>
        </p:nvSpPr>
        <p:spPr>
          <a:xfrm>
            <a:off x="929285" y="2576414"/>
            <a:ext cx="10880278" cy="3510571"/>
          </a:xfrm>
          <a:prstGeom prst="rect">
            <a:avLst/>
          </a:prstGeom>
        </p:spPr>
        <p:txBody>
          <a:bodyPr numCol="2" spcCol="274320">
            <a:normAutofit lnSpcReduction="10000"/>
          </a:bodyPr>
          <a:lstStyle/>
          <a:p>
            <a:pPr algn="just">
              <a:lnSpc>
                <a:spcPct val="108000"/>
              </a:lnSpc>
              <a:defRPr sz="1100"/>
            </a:pPr>
            <a:r>
              <a:rPr dirty="0"/>
              <a:t>Des </a:t>
            </a:r>
            <a:r>
              <a:rPr dirty="0" err="1"/>
              <a:t>progrès</a:t>
            </a:r>
            <a:r>
              <a:rPr dirty="0"/>
              <a:t> </a:t>
            </a:r>
            <a:r>
              <a:rPr dirty="0" err="1"/>
              <a:t>significatifs</a:t>
            </a:r>
            <a:r>
              <a:rPr dirty="0"/>
              <a:t> </a:t>
            </a:r>
            <a:r>
              <a:rPr dirty="0" err="1"/>
              <a:t>ont</a:t>
            </a:r>
            <a:r>
              <a:rPr dirty="0"/>
              <a:t> </a:t>
            </a:r>
            <a:r>
              <a:rPr dirty="0" err="1"/>
              <a:t>été</a:t>
            </a:r>
            <a:r>
              <a:rPr dirty="0"/>
              <a:t> faits </a:t>
            </a:r>
            <a:r>
              <a:rPr dirty="0" err="1"/>
              <a:t>contre</a:t>
            </a:r>
            <a:r>
              <a:rPr dirty="0"/>
              <a:t> le </a:t>
            </a:r>
            <a:r>
              <a:rPr dirty="0" err="1"/>
              <a:t>paludisme</a:t>
            </a:r>
            <a:r>
              <a:rPr dirty="0"/>
              <a:t> </a:t>
            </a:r>
            <a:r>
              <a:rPr dirty="0" err="1"/>
              <a:t>depuis</a:t>
            </a:r>
            <a:r>
              <a:rPr dirty="0"/>
              <a:t> 2000.  Le </a:t>
            </a:r>
            <a:r>
              <a:rPr dirty="0" err="1"/>
              <a:t>financement</a:t>
            </a:r>
            <a:r>
              <a:rPr dirty="0"/>
              <a:t> innovant et </a:t>
            </a:r>
            <a:r>
              <a:rPr dirty="0" err="1"/>
              <a:t>une</a:t>
            </a:r>
            <a:r>
              <a:rPr dirty="0"/>
              <a:t> forte </a:t>
            </a:r>
            <a:r>
              <a:rPr dirty="0" err="1"/>
              <a:t>volonté</a:t>
            </a:r>
            <a:r>
              <a:rPr dirty="0"/>
              <a:t> politique </a:t>
            </a:r>
            <a:r>
              <a:rPr dirty="0" err="1"/>
              <a:t>ont</a:t>
            </a:r>
            <a:r>
              <a:rPr dirty="0"/>
              <a:t> conduit </a:t>
            </a:r>
            <a:r>
              <a:rPr dirty="0" err="1"/>
              <a:t>à</a:t>
            </a:r>
            <a:r>
              <a:rPr dirty="0"/>
              <a:t> des interventions </a:t>
            </a:r>
            <a:r>
              <a:rPr dirty="0" err="1"/>
              <a:t>rapides</a:t>
            </a:r>
            <a:r>
              <a:rPr dirty="0"/>
              <a:t> et </a:t>
            </a:r>
            <a:r>
              <a:rPr dirty="0" err="1"/>
              <a:t>une</a:t>
            </a:r>
            <a:r>
              <a:rPr dirty="0"/>
              <a:t> distribution de </a:t>
            </a:r>
            <a:r>
              <a:rPr dirty="0" err="1"/>
              <a:t>produits</a:t>
            </a:r>
            <a:r>
              <a:rPr dirty="0"/>
              <a:t> </a:t>
            </a:r>
            <a:r>
              <a:rPr dirty="0" err="1"/>
              <a:t>antipaludiques</a:t>
            </a:r>
            <a:r>
              <a:rPr dirty="0"/>
              <a:t> nouveaux et plus </a:t>
            </a:r>
            <a:r>
              <a:rPr dirty="0" err="1"/>
              <a:t>efficaces</a:t>
            </a:r>
            <a:r>
              <a:rPr dirty="0"/>
              <a:t>. Les </a:t>
            </a:r>
            <a:r>
              <a:rPr dirty="0" err="1"/>
              <a:t>résultats</a:t>
            </a:r>
            <a:r>
              <a:rPr dirty="0"/>
              <a:t> </a:t>
            </a:r>
            <a:r>
              <a:rPr dirty="0" err="1"/>
              <a:t>sont</a:t>
            </a:r>
            <a:r>
              <a:rPr dirty="0"/>
              <a:t> </a:t>
            </a:r>
            <a:r>
              <a:rPr dirty="0" err="1"/>
              <a:t>impressionnants</a:t>
            </a:r>
            <a:r>
              <a:rPr dirty="0"/>
              <a:t>. Entre 2010 et 2018, 650 millions de </a:t>
            </a:r>
            <a:r>
              <a:rPr dirty="0" err="1"/>
              <a:t>cas</a:t>
            </a:r>
            <a:r>
              <a:rPr dirty="0"/>
              <a:t> et 4 millions de </a:t>
            </a:r>
            <a:r>
              <a:rPr dirty="0" err="1"/>
              <a:t>morts</a:t>
            </a:r>
            <a:r>
              <a:rPr dirty="0"/>
              <a:t> </a:t>
            </a:r>
            <a:r>
              <a:rPr dirty="0" err="1"/>
              <a:t>ont</a:t>
            </a:r>
            <a:r>
              <a:rPr dirty="0"/>
              <a:t> </a:t>
            </a:r>
            <a:r>
              <a:rPr dirty="0" err="1"/>
              <a:t>été</a:t>
            </a:r>
            <a:r>
              <a:rPr dirty="0"/>
              <a:t> </a:t>
            </a:r>
            <a:r>
              <a:rPr dirty="0" err="1"/>
              <a:t>évités</a:t>
            </a:r>
            <a:r>
              <a:rPr dirty="0"/>
              <a:t>. Le retour sur </a:t>
            </a:r>
            <a:r>
              <a:rPr dirty="0" err="1"/>
              <a:t>investissement</a:t>
            </a:r>
            <a:r>
              <a:rPr dirty="0"/>
              <a:t> : 36-à-1 </a:t>
            </a:r>
            <a:r>
              <a:rPr dirty="0" err="1"/>
              <a:t>mondialement</a:t>
            </a:r>
            <a:r>
              <a:rPr dirty="0"/>
              <a:t> et 60-à-1 </a:t>
            </a:r>
            <a:r>
              <a:rPr dirty="0" err="1"/>
              <a:t>en</a:t>
            </a:r>
            <a:r>
              <a:rPr dirty="0"/>
              <a:t> Afrique. </a:t>
            </a:r>
            <a:r>
              <a:rPr dirty="0" err="1"/>
              <a:t>En</a:t>
            </a:r>
            <a:r>
              <a:rPr dirty="0"/>
              <a:t> 2016, </a:t>
            </a:r>
            <a:r>
              <a:rPr dirty="0" err="1"/>
              <a:t>l'Union</a:t>
            </a:r>
            <a:r>
              <a:rPr dirty="0"/>
              <a:t> </a:t>
            </a:r>
            <a:r>
              <a:rPr dirty="0" err="1"/>
              <a:t>africaine</a:t>
            </a:r>
            <a:r>
              <a:rPr dirty="0"/>
              <a:t> a </a:t>
            </a:r>
            <a:r>
              <a:rPr dirty="0" err="1"/>
              <a:t>appelé</a:t>
            </a:r>
            <a:r>
              <a:rPr dirty="0"/>
              <a:t> </a:t>
            </a:r>
            <a:r>
              <a:rPr dirty="0" err="1"/>
              <a:t>à</a:t>
            </a:r>
            <a:r>
              <a:rPr dirty="0"/>
              <a:t> la fin du </a:t>
            </a:r>
            <a:r>
              <a:rPr dirty="0" err="1"/>
              <a:t>paludisme</a:t>
            </a:r>
            <a:r>
              <a:rPr dirty="0"/>
              <a:t> sur le continent </a:t>
            </a:r>
            <a:r>
              <a:rPr dirty="0" err="1"/>
              <a:t>d’ici</a:t>
            </a:r>
            <a:r>
              <a:rPr dirty="0"/>
              <a:t> </a:t>
            </a:r>
            <a:r>
              <a:rPr dirty="0" err="1"/>
              <a:t>à</a:t>
            </a:r>
            <a:r>
              <a:rPr dirty="0"/>
              <a:t> 2030. </a:t>
            </a:r>
          </a:p>
          <a:p>
            <a:pPr algn="just">
              <a:lnSpc>
                <a:spcPct val="108000"/>
              </a:lnSpc>
              <a:defRPr sz="1100" b="1">
                <a:solidFill>
                  <a:schemeClr val="accent4"/>
                </a:solidFill>
              </a:defRPr>
            </a:pPr>
            <a:r>
              <a:rPr dirty="0"/>
              <a:t>Les </a:t>
            </a:r>
            <a:r>
              <a:rPr dirty="0" err="1"/>
              <a:t>progrès</a:t>
            </a:r>
            <a:r>
              <a:rPr dirty="0"/>
              <a:t>, </a:t>
            </a:r>
            <a:r>
              <a:rPr dirty="0" err="1"/>
              <a:t>cependant</a:t>
            </a:r>
            <a:r>
              <a:rPr dirty="0"/>
              <a:t>, </a:t>
            </a:r>
            <a:r>
              <a:rPr dirty="0" err="1"/>
              <a:t>stagnent</a:t>
            </a:r>
            <a:r>
              <a:rPr dirty="0"/>
              <a:t>. </a:t>
            </a:r>
            <a:r>
              <a:rPr b="0" dirty="0" err="1">
                <a:solidFill>
                  <a:srgbClr val="000000"/>
                </a:solidFill>
              </a:rPr>
              <a:t>Maintenir</a:t>
            </a:r>
            <a:r>
              <a:rPr b="0" dirty="0">
                <a:solidFill>
                  <a:srgbClr val="000000"/>
                </a:solidFill>
              </a:rPr>
              <a:t> la </a:t>
            </a:r>
            <a:r>
              <a:rPr b="0" dirty="0" err="1">
                <a:solidFill>
                  <a:srgbClr val="000000"/>
                </a:solidFill>
              </a:rPr>
              <a:t>volonté</a:t>
            </a:r>
            <a:r>
              <a:rPr b="0" dirty="0">
                <a:solidFill>
                  <a:srgbClr val="000000"/>
                </a:solidFill>
              </a:rPr>
              <a:t> politique et mobiliser </a:t>
            </a:r>
            <a:r>
              <a:rPr b="0" dirty="0" err="1">
                <a:solidFill>
                  <a:srgbClr val="000000"/>
                </a:solidFill>
              </a:rPr>
              <a:t>l’action</a:t>
            </a:r>
            <a:r>
              <a:rPr b="0" dirty="0">
                <a:solidFill>
                  <a:srgbClr val="000000"/>
                </a:solidFill>
              </a:rPr>
              <a:t> et les </a:t>
            </a:r>
            <a:r>
              <a:rPr b="0" dirty="0" err="1">
                <a:solidFill>
                  <a:srgbClr val="000000"/>
                </a:solidFill>
              </a:rPr>
              <a:t>ressources</a:t>
            </a:r>
            <a:r>
              <a:rPr b="0" dirty="0">
                <a:solidFill>
                  <a:srgbClr val="000000"/>
                </a:solidFill>
              </a:rPr>
              <a:t> de </a:t>
            </a:r>
            <a:r>
              <a:rPr b="0" dirty="0" err="1">
                <a:solidFill>
                  <a:srgbClr val="000000"/>
                </a:solidFill>
              </a:rPr>
              <a:t>tous</a:t>
            </a:r>
            <a:r>
              <a:rPr b="0" dirty="0">
                <a:solidFill>
                  <a:srgbClr val="000000"/>
                </a:solidFill>
              </a:rPr>
              <a:t> les </a:t>
            </a:r>
            <a:r>
              <a:rPr b="0" dirty="0" err="1">
                <a:solidFill>
                  <a:srgbClr val="000000"/>
                </a:solidFill>
              </a:rPr>
              <a:t>secteurs</a:t>
            </a:r>
            <a:r>
              <a:rPr b="0" dirty="0">
                <a:solidFill>
                  <a:srgbClr val="000000"/>
                </a:solidFill>
              </a:rPr>
              <a:t> pour </a:t>
            </a:r>
            <a:r>
              <a:rPr b="0" dirty="0" err="1">
                <a:solidFill>
                  <a:srgbClr val="000000"/>
                </a:solidFill>
              </a:rPr>
              <a:t>soutenir</a:t>
            </a:r>
            <a:r>
              <a:rPr b="0" dirty="0">
                <a:solidFill>
                  <a:srgbClr val="000000"/>
                </a:solidFill>
              </a:rPr>
              <a:t> les plans </a:t>
            </a:r>
            <a:r>
              <a:rPr b="0" dirty="0" err="1">
                <a:solidFill>
                  <a:srgbClr val="000000"/>
                </a:solidFill>
              </a:rPr>
              <a:t>nationaux</a:t>
            </a:r>
            <a:r>
              <a:rPr b="0" dirty="0">
                <a:solidFill>
                  <a:srgbClr val="000000"/>
                </a:solidFill>
              </a:rPr>
              <a:t> </a:t>
            </a:r>
            <a:r>
              <a:rPr b="0" dirty="0" err="1">
                <a:solidFill>
                  <a:srgbClr val="000000"/>
                </a:solidFill>
              </a:rPr>
              <a:t>stratégiques</a:t>
            </a:r>
            <a:r>
              <a:rPr b="0" dirty="0">
                <a:solidFill>
                  <a:srgbClr val="000000"/>
                </a:solidFill>
              </a:rPr>
              <a:t> (PNS) </a:t>
            </a:r>
            <a:r>
              <a:rPr b="0" dirty="0" err="1">
                <a:solidFill>
                  <a:srgbClr val="000000"/>
                </a:solidFill>
              </a:rPr>
              <a:t>contre</a:t>
            </a:r>
            <a:r>
              <a:rPr b="0" dirty="0">
                <a:solidFill>
                  <a:srgbClr val="000000"/>
                </a:solidFill>
              </a:rPr>
              <a:t> le </a:t>
            </a:r>
            <a:r>
              <a:rPr b="0" dirty="0" err="1">
                <a:solidFill>
                  <a:srgbClr val="000000"/>
                </a:solidFill>
              </a:rPr>
              <a:t>paludisme</a:t>
            </a:r>
            <a:r>
              <a:rPr b="0" dirty="0">
                <a:solidFill>
                  <a:srgbClr val="000000"/>
                </a:solidFill>
              </a:rPr>
              <a:t> </a:t>
            </a:r>
            <a:r>
              <a:rPr b="0" dirty="0" err="1">
                <a:solidFill>
                  <a:srgbClr val="000000"/>
                </a:solidFill>
              </a:rPr>
              <a:t>sont</a:t>
            </a:r>
            <a:r>
              <a:rPr b="0" dirty="0">
                <a:solidFill>
                  <a:srgbClr val="000000"/>
                </a:solidFill>
              </a:rPr>
              <a:t>  </a:t>
            </a:r>
            <a:r>
              <a:rPr b="0" dirty="0" err="1">
                <a:solidFill>
                  <a:srgbClr val="000000"/>
                </a:solidFill>
              </a:rPr>
              <a:t>essentiels</a:t>
            </a:r>
            <a:r>
              <a:rPr b="0" dirty="0">
                <a:solidFill>
                  <a:srgbClr val="000000"/>
                </a:solidFill>
              </a:rPr>
              <a:t> pour </a:t>
            </a:r>
            <a:r>
              <a:rPr b="0" dirty="0" err="1">
                <a:solidFill>
                  <a:srgbClr val="000000"/>
                </a:solidFill>
              </a:rPr>
              <a:t>revenir</a:t>
            </a:r>
            <a:r>
              <a:rPr b="0" dirty="0">
                <a:solidFill>
                  <a:srgbClr val="000000"/>
                </a:solidFill>
              </a:rPr>
              <a:t> dans le droit chemin.</a:t>
            </a:r>
          </a:p>
          <a:p>
            <a:pPr algn="just">
              <a:lnSpc>
                <a:spcPct val="108000"/>
              </a:lnSpc>
              <a:defRPr sz="1100"/>
            </a:pPr>
            <a:r>
              <a:rPr dirty="0"/>
              <a:t>De </a:t>
            </a:r>
            <a:r>
              <a:rPr dirty="0" err="1"/>
              <a:t>récentes</a:t>
            </a:r>
            <a:r>
              <a:rPr dirty="0"/>
              <a:t> initiatives </a:t>
            </a:r>
            <a:r>
              <a:rPr dirty="0" err="1"/>
              <a:t>comme</a:t>
            </a:r>
            <a:r>
              <a:rPr dirty="0"/>
              <a:t> « </a:t>
            </a:r>
            <a:r>
              <a:rPr b="1" i="1" dirty="0">
                <a:solidFill>
                  <a:schemeClr val="accent4"/>
                </a:solidFill>
              </a:rPr>
              <a:t>le </a:t>
            </a:r>
            <a:r>
              <a:rPr b="1" i="1" dirty="0" err="1">
                <a:solidFill>
                  <a:schemeClr val="accent4"/>
                </a:solidFill>
              </a:rPr>
              <a:t>zéro</a:t>
            </a:r>
            <a:r>
              <a:rPr b="1" i="1" dirty="0">
                <a:solidFill>
                  <a:schemeClr val="accent4"/>
                </a:solidFill>
              </a:rPr>
              <a:t> </a:t>
            </a:r>
            <a:r>
              <a:rPr b="1" i="1" dirty="0" err="1">
                <a:solidFill>
                  <a:schemeClr val="accent4"/>
                </a:solidFill>
              </a:rPr>
              <a:t>paludisme</a:t>
            </a:r>
            <a:r>
              <a:rPr b="1" i="1" dirty="0">
                <a:solidFill>
                  <a:schemeClr val="accent4"/>
                </a:solidFill>
              </a:rPr>
              <a:t> commence avec </a:t>
            </a:r>
            <a:r>
              <a:rPr b="1" i="1" dirty="0" err="1">
                <a:solidFill>
                  <a:schemeClr val="accent4"/>
                </a:solidFill>
              </a:rPr>
              <a:t>moi</a:t>
            </a:r>
            <a:r>
              <a:rPr b="1" i="1" dirty="0">
                <a:solidFill>
                  <a:schemeClr val="accent4"/>
                </a:solidFill>
              </a:rPr>
              <a:t> </a:t>
            </a:r>
            <a:r>
              <a:rPr dirty="0"/>
              <a:t>» et « </a:t>
            </a:r>
            <a:r>
              <a:rPr b="1" i="1" dirty="0">
                <a:solidFill>
                  <a:schemeClr val="accent4"/>
                </a:solidFill>
              </a:rPr>
              <a:t>D’un </a:t>
            </a:r>
            <a:r>
              <a:rPr b="1" i="1" dirty="0" err="1">
                <a:solidFill>
                  <a:schemeClr val="accent4"/>
                </a:solidFill>
              </a:rPr>
              <a:t>fardeau</a:t>
            </a:r>
            <a:r>
              <a:rPr b="1" i="1" dirty="0">
                <a:solidFill>
                  <a:schemeClr val="accent4"/>
                </a:solidFill>
              </a:rPr>
              <a:t> </a:t>
            </a:r>
            <a:r>
              <a:rPr b="1" i="1" dirty="0" err="1">
                <a:solidFill>
                  <a:schemeClr val="accent4"/>
                </a:solidFill>
              </a:rPr>
              <a:t>élevé</a:t>
            </a:r>
            <a:r>
              <a:rPr b="1" i="1" dirty="0">
                <a:solidFill>
                  <a:schemeClr val="accent4"/>
                </a:solidFill>
              </a:rPr>
              <a:t> </a:t>
            </a:r>
            <a:r>
              <a:rPr b="1" i="1" dirty="0" err="1">
                <a:solidFill>
                  <a:schemeClr val="accent4"/>
                </a:solidFill>
              </a:rPr>
              <a:t>à</a:t>
            </a:r>
            <a:r>
              <a:rPr b="1" i="1" dirty="0">
                <a:solidFill>
                  <a:schemeClr val="accent4"/>
                </a:solidFill>
              </a:rPr>
              <a:t> un impact </a:t>
            </a:r>
            <a:r>
              <a:rPr b="1" i="1" dirty="0" err="1">
                <a:solidFill>
                  <a:schemeClr val="accent4"/>
                </a:solidFill>
              </a:rPr>
              <a:t>élevé</a:t>
            </a:r>
            <a:r>
              <a:rPr b="1" i="1" dirty="0">
                <a:solidFill>
                  <a:schemeClr val="accent4"/>
                </a:solidFill>
              </a:rPr>
              <a:t> » </a:t>
            </a:r>
            <a:r>
              <a:rPr dirty="0" err="1"/>
              <a:t>offrent</a:t>
            </a:r>
            <a:r>
              <a:rPr dirty="0"/>
              <a:t> des cadres pour </a:t>
            </a:r>
            <a:r>
              <a:rPr dirty="0" err="1"/>
              <a:t>conduire</a:t>
            </a:r>
            <a:r>
              <a:rPr dirty="0"/>
              <a:t> la </a:t>
            </a:r>
            <a:r>
              <a:rPr dirty="0" err="1"/>
              <a:t>redevabilité</a:t>
            </a:r>
            <a:r>
              <a:rPr dirty="0"/>
              <a:t>, le plaidoyer, </a:t>
            </a:r>
            <a:r>
              <a:rPr dirty="0" err="1"/>
              <a:t>l’action</a:t>
            </a:r>
            <a:r>
              <a:rPr dirty="0"/>
              <a:t>, et les </a:t>
            </a:r>
            <a:r>
              <a:rPr dirty="0" err="1"/>
              <a:t>ressources</a:t>
            </a:r>
            <a:r>
              <a:rPr dirty="0"/>
              <a:t> aux </a:t>
            </a:r>
            <a:r>
              <a:rPr dirty="0" err="1"/>
              <a:t>niveaux</a:t>
            </a:r>
            <a:r>
              <a:rPr dirty="0"/>
              <a:t> </a:t>
            </a:r>
            <a:r>
              <a:rPr dirty="0" err="1"/>
              <a:t>régionaux</a:t>
            </a:r>
            <a:r>
              <a:rPr dirty="0"/>
              <a:t>, </a:t>
            </a:r>
            <a:r>
              <a:rPr dirty="0" err="1"/>
              <a:t>nationaux</a:t>
            </a:r>
            <a:r>
              <a:rPr dirty="0"/>
              <a:t> et </a:t>
            </a:r>
            <a:r>
              <a:rPr dirty="0" err="1"/>
              <a:t>communautaires</a:t>
            </a:r>
            <a:r>
              <a:rPr dirty="0"/>
              <a:t>. </a:t>
            </a:r>
            <a:r>
              <a:rPr dirty="0" err="1"/>
              <a:t>Chaque</a:t>
            </a:r>
            <a:r>
              <a:rPr dirty="0"/>
              <a:t> </a:t>
            </a:r>
            <a:r>
              <a:rPr dirty="0" err="1"/>
              <a:t>personne</a:t>
            </a:r>
            <a:r>
              <a:rPr dirty="0"/>
              <a:t> et </a:t>
            </a:r>
            <a:r>
              <a:rPr dirty="0" err="1"/>
              <a:t>chaque</a:t>
            </a:r>
            <a:r>
              <a:rPr dirty="0"/>
              <a:t> </a:t>
            </a:r>
            <a:r>
              <a:rPr dirty="0" err="1"/>
              <a:t>secteur</a:t>
            </a:r>
            <a:r>
              <a:rPr dirty="0"/>
              <a:t> (</a:t>
            </a:r>
            <a:r>
              <a:rPr dirty="0" err="1"/>
              <a:t>gouvernement</a:t>
            </a:r>
            <a:r>
              <a:rPr dirty="0"/>
              <a:t>, </a:t>
            </a:r>
            <a:r>
              <a:rPr dirty="0" err="1"/>
              <a:t>entreprises</a:t>
            </a:r>
            <a:r>
              <a:rPr dirty="0"/>
              <a:t> et </a:t>
            </a:r>
            <a:r>
              <a:rPr dirty="0" err="1"/>
              <a:t>société</a:t>
            </a:r>
            <a:r>
              <a:rPr dirty="0"/>
              <a:t> civile) </a:t>
            </a:r>
            <a:r>
              <a:rPr dirty="0" err="1"/>
              <a:t>ont</a:t>
            </a:r>
            <a:r>
              <a:rPr dirty="0"/>
              <a:t> un </a:t>
            </a:r>
            <a:r>
              <a:rPr dirty="0" err="1"/>
              <a:t>rôle</a:t>
            </a:r>
            <a:r>
              <a:rPr dirty="0"/>
              <a:t> </a:t>
            </a:r>
            <a:r>
              <a:rPr dirty="0" err="1"/>
              <a:t>à</a:t>
            </a:r>
            <a:r>
              <a:rPr dirty="0"/>
              <a:t> </a:t>
            </a:r>
            <a:r>
              <a:rPr dirty="0" err="1"/>
              <a:t>jouer</a:t>
            </a:r>
            <a:r>
              <a:rPr dirty="0"/>
              <a:t>. </a:t>
            </a:r>
            <a:r>
              <a:rPr dirty="0" err="1"/>
              <a:t>Travailler</a:t>
            </a:r>
            <a:r>
              <a:rPr dirty="0"/>
              <a:t> ensemble </a:t>
            </a:r>
            <a:r>
              <a:rPr dirty="0" err="1"/>
              <a:t>débloquera</a:t>
            </a:r>
            <a:r>
              <a:rPr dirty="0"/>
              <a:t> des </a:t>
            </a:r>
            <a:r>
              <a:rPr dirty="0" err="1"/>
              <a:t>compétences</a:t>
            </a:r>
            <a:r>
              <a:rPr dirty="0"/>
              <a:t>, des techniques et des aptitudes </a:t>
            </a:r>
            <a:r>
              <a:rPr dirty="0" err="1"/>
              <a:t>uniques</a:t>
            </a:r>
            <a:r>
              <a:rPr dirty="0"/>
              <a:t> </a:t>
            </a:r>
            <a:r>
              <a:rPr dirty="0" err="1"/>
              <a:t>ainsi</a:t>
            </a:r>
            <a:r>
              <a:rPr dirty="0"/>
              <a:t> que des </a:t>
            </a:r>
            <a:r>
              <a:rPr dirty="0" err="1"/>
              <a:t>ressources</a:t>
            </a:r>
            <a:r>
              <a:rPr dirty="0"/>
              <a:t> qui </a:t>
            </a:r>
            <a:r>
              <a:rPr dirty="0" err="1"/>
              <a:t>conduiront</a:t>
            </a:r>
            <a:r>
              <a:rPr dirty="0"/>
              <a:t> </a:t>
            </a:r>
            <a:r>
              <a:rPr dirty="0" err="1"/>
              <a:t>l’innovation</a:t>
            </a:r>
            <a:r>
              <a:rPr dirty="0"/>
              <a:t>, </a:t>
            </a:r>
            <a:r>
              <a:rPr dirty="0" err="1"/>
              <a:t>l’ampleur</a:t>
            </a:r>
            <a:r>
              <a:rPr dirty="0"/>
              <a:t> et le </a:t>
            </a:r>
            <a:r>
              <a:rPr dirty="0" err="1"/>
              <a:t>progrès</a:t>
            </a:r>
            <a:r>
              <a:rPr dirty="0"/>
              <a:t>. </a:t>
            </a:r>
          </a:p>
          <a:p>
            <a:pPr algn="just">
              <a:lnSpc>
                <a:spcPct val="108000"/>
              </a:lnSpc>
              <a:defRPr sz="1100"/>
            </a:pPr>
            <a:r>
              <a:rPr dirty="0"/>
              <a:t>Un</a:t>
            </a:r>
            <a:r>
              <a:rPr b="1" dirty="0">
                <a:solidFill>
                  <a:schemeClr val="accent4"/>
                </a:solidFill>
              </a:rPr>
              <a:t> Conseil </a:t>
            </a:r>
            <a:r>
              <a:rPr b="1" dirty="0" err="1">
                <a:solidFill>
                  <a:schemeClr val="accent4"/>
                </a:solidFill>
              </a:rPr>
              <a:t>d’Élimination</a:t>
            </a:r>
            <a:r>
              <a:rPr b="1" dirty="0">
                <a:solidFill>
                  <a:schemeClr val="accent4"/>
                </a:solidFill>
              </a:rPr>
              <a:t> du </a:t>
            </a:r>
            <a:r>
              <a:rPr b="1" dirty="0" err="1">
                <a:solidFill>
                  <a:schemeClr val="accent4"/>
                </a:solidFill>
              </a:rPr>
              <a:t>Paludisme</a:t>
            </a:r>
            <a:r>
              <a:rPr b="1" dirty="0">
                <a:solidFill>
                  <a:schemeClr val="accent4"/>
                </a:solidFill>
              </a:rPr>
              <a:t> (CEP)</a:t>
            </a:r>
            <a:r>
              <a:rPr b="1" baseline="30000" dirty="0">
                <a:solidFill>
                  <a:schemeClr val="accent4"/>
                </a:solidFill>
              </a:rPr>
              <a:t>1</a:t>
            </a:r>
            <a:r>
              <a:rPr b="1" dirty="0">
                <a:solidFill>
                  <a:schemeClr val="accent4"/>
                </a:solidFill>
              </a:rPr>
              <a:t> </a:t>
            </a:r>
            <a:r>
              <a:rPr dirty="0" err="1"/>
              <a:t>est</a:t>
            </a:r>
            <a:r>
              <a:rPr dirty="0"/>
              <a:t> un </a:t>
            </a:r>
            <a:r>
              <a:rPr dirty="0" err="1"/>
              <a:t>mécanisme</a:t>
            </a:r>
            <a:r>
              <a:rPr dirty="0"/>
              <a:t> </a:t>
            </a:r>
            <a:r>
              <a:rPr dirty="0" err="1"/>
              <a:t>mené</a:t>
            </a:r>
            <a:r>
              <a:rPr dirty="0"/>
              <a:t> par </a:t>
            </a:r>
            <a:r>
              <a:rPr dirty="0" err="1"/>
              <a:t>l’État</a:t>
            </a:r>
            <a:r>
              <a:rPr dirty="0"/>
              <a:t> (qui </a:t>
            </a:r>
            <a:r>
              <a:rPr dirty="0" err="1"/>
              <a:t>en</a:t>
            </a:r>
            <a:r>
              <a:rPr dirty="0"/>
              <a:t> </a:t>
            </a:r>
            <a:r>
              <a:rPr dirty="0" err="1"/>
              <a:t>est</a:t>
            </a:r>
            <a:r>
              <a:rPr dirty="0"/>
              <a:t> le propriétaire) pour </a:t>
            </a:r>
            <a:r>
              <a:rPr dirty="0" err="1"/>
              <a:t>conduire</a:t>
            </a:r>
            <a:r>
              <a:rPr dirty="0"/>
              <a:t> le plaidoyer, </a:t>
            </a:r>
            <a:r>
              <a:rPr dirty="0" err="1"/>
              <a:t>l’action</a:t>
            </a:r>
            <a:r>
              <a:rPr dirty="0"/>
              <a:t>, la </a:t>
            </a:r>
            <a:r>
              <a:rPr dirty="0" err="1"/>
              <a:t>mobilisation</a:t>
            </a:r>
            <a:r>
              <a:rPr dirty="0"/>
              <a:t> des </a:t>
            </a:r>
            <a:r>
              <a:rPr dirty="0" err="1"/>
              <a:t>ressources</a:t>
            </a:r>
            <a:r>
              <a:rPr dirty="0"/>
              <a:t> et la </a:t>
            </a:r>
            <a:r>
              <a:rPr dirty="0" err="1"/>
              <a:t>redevabilité</a:t>
            </a:r>
            <a:r>
              <a:rPr dirty="0"/>
              <a:t> </a:t>
            </a:r>
            <a:r>
              <a:rPr dirty="0" err="1"/>
              <a:t>afin</a:t>
            </a:r>
            <a:r>
              <a:rPr dirty="0"/>
              <a:t> </a:t>
            </a:r>
            <a:r>
              <a:rPr dirty="0" err="1"/>
              <a:t>d’atteindre</a:t>
            </a:r>
            <a:r>
              <a:rPr dirty="0"/>
              <a:t> les </a:t>
            </a:r>
            <a:r>
              <a:rPr dirty="0" err="1"/>
              <a:t>objectifs</a:t>
            </a:r>
            <a:r>
              <a:rPr dirty="0"/>
              <a:t> du PNS. </a:t>
            </a:r>
            <a:r>
              <a:rPr dirty="0" err="1"/>
              <a:t>Ils</a:t>
            </a:r>
            <a:r>
              <a:rPr dirty="0"/>
              <a:t> </a:t>
            </a:r>
            <a:r>
              <a:rPr dirty="0" err="1"/>
              <a:t>rassemblent</a:t>
            </a:r>
            <a:r>
              <a:rPr dirty="0"/>
              <a:t> des </a:t>
            </a:r>
            <a:r>
              <a:rPr dirty="0" err="1"/>
              <a:t>dirigeants</a:t>
            </a:r>
            <a:r>
              <a:rPr dirty="0"/>
              <a:t> influents de </a:t>
            </a:r>
            <a:r>
              <a:rPr dirty="0" err="1"/>
              <a:t>tous</a:t>
            </a:r>
            <a:r>
              <a:rPr dirty="0"/>
              <a:t> les </a:t>
            </a:r>
            <a:r>
              <a:rPr dirty="0" err="1"/>
              <a:t>secteurs</a:t>
            </a:r>
            <a:r>
              <a:rPr dirty="0"/>
              <a:t> pour </a:t>
            </a:r>
            <a:r>
              <a:rPr dirty="0" err="1"/>
              <a:t>mener</a:t>
            </a:r>
            <a:r>
              <a:rPr dirty="0"/>
              <a:t> la </a:t>
            </a:r>
            <a:r>
              <a:rPr dirty="0" err="1"/>
              <a:t>lutte</a:t>
            </a:r>
            <a:r>
              <a:rPr dirty="0"/>
              <a:t> </a:t>
            </a:r>
            <a:r>
              <a:rPr dirty="0" err="1"/>
              <a:t>contre</a:t>
            </a:r>
            <a:r>
              <a:rPr dirty="0"/>
              <a:t> le </a:t>
            </a:r>
            <a:r>
              <a:rPr dirty="0" err="1"/>
              <a:t>paludisme</a:t>
            </a:r>
            <a:r>
              <a:rPr dirty="0"/>
              <a:t> et mobiliser les engagements </a:t>
            </a:r>
            <a:r>
              <a:rPr dirty="0" err="1"/>
              <a:t>afin</a:t>
            </a:r>
            <a:r>
              <a:rPr dirty="0"/>
              <a:t> de </a:t>
            </a:r>
            <a:r>
              <a:rPr dirty="0" err="1"/>
              <a:t>résoudre</a:t>
            </a:r>
            <a:r>
              <a:rPr dirty="0"/>
              <a:t> les </a:t>
            </a:r>
            <a:r>
              <a:rPr dirty="0" err="1"/>
              <a:t>goulots</a:t>
            </a:r>
            <a:r>
              <a:rPr dirty="0"/>
              <a:t> </a:t>
            </a:r>
            <a:r>
              <a:rPr dirty="0" err="1"/>
              <a:t>d'étranglement</a:t>
            </a:r>
            <a:r>
              <a:rPr dirty="0"/>
              <a:t> </a:t>
            </a:r>
            <a:r>
              <a:rPr dirty="0" err="1"/>
              <a:t>opérationnels</a:t>
            </a:r>
            <a:r>
              <a:rPr dirty="0"/>
              <a:t> et les lacunes </a:t>
            </a:r>
            <a:r>
              <a:rPr dirty="0" err="1"/>
              <a:t>en</a:t>
            </a:r>
            <a:r>
              <a:rPr dirty="0"/>
              <a:t> </a:t>
            </a:r>
            <a:r>
              <a:rPr dirty="0" err="1"/>
              <a:t>termes</a:t>
            </a:r>
            <a:r>
              <a:rPr dirty="0"/>
              <a:t> de </a:t>
            </a:r>
            <a:r>
              <a:rPr dirty="0" err="1"/>
              <a:t>ressources</a:t>
            </a:r>
            <a:r>
              <a:rPr dirty="0"/>
              <a:t> </a:t>
            </a:r>
            <a:r>
              <a:rPr dirty="0" err="1"/>
              <a:t>auxquels</a:t>
            </a:r>
            <a:r>
              <a:rPr dirty="0"/>
              <a:t> font face le PNLP et </a:t>
            </a:r>
            <a:r>
              <a:rPr dirty="0" err="1"/>
              <a:t>ses</a:t>
            </a:r>
            <a:r>
              <a:rPr dirty="0"/>
              <a:t> </a:t>
            </a:r>
            <a:r>
              <a:rPr dirty="0" err="1"/>
              <a:t>partenaires</a:t>
            </a:r>
            <a:r>
              <a:rPr dirty="0"/>
              <a:t>.</a:t>
            </a:r>
          </a:p>
          <a:p>
            <a:pPr algn="just">
              <a:lnSpc>
                <a:spcPct val="108000"/>
              </a:lnSpc>
              <a:defRPr sz="1100" b="1">
                <a:solidFill>
                  <a:schemeClr val="accent4"/>
                </a:solidFill>
              </a:defRPr>
            </a:pPr>
            <a:r>
              <a:rPr dirty="0" err="1"/>
              <a:t>Cette</a:t>
            </a:r>
            <a:r>
              <a:rPr dirty="0"/>
              <a:t> </a:t>
            </a:r>
            <a:r>
              <a:rPr dirty="0" err="1"/>
              <a:t>trousse</a:t>
            </a:r>
            <a:r>
              <a:rPr dirty="0"/>
              <a:t> </a:t>
            </a:r>
            <a:r>
              <a:rPr dirty="0" err="1"/>
              <a:t>à</a:t>
            </a:r>
            <a:r>
              <a:rPr dirty="0"/>
              <a:t> </a:t>
            </a:r>
            <a:r>
              <a:rPr dirty="0" err="1"/>
              <a:t>outils</a:t>
            </a:r>
            <a:r>
              <a:rPr dirty="0"/>
              <a:t> </a:t>
            </a:r>
            <a:r>
              <a:rPr b="0" dirty="0" err="1">
                <a:solidFill>
                  <a:srgbClr val="000000"/>
                </a:solidFill>
              </a:rPr>
              <a:t>offre</a:t>
            </a:r>
            <a:r>
              <a:rPr b="0" dirty="0">
                <a:solidFill>
                  <a:srgbClr val="000000"/>
                </a:solidFill>
              </a:rPr>
              <a:t> un aperçu sur comment </a:t>
            </a:r>
            <a:r>
              <a:rPr b="0" dirty="0" err="1">
                <a:solidFill>
                  <a:srgbClr val="000000"/>
                </a:solidFill>
              </a:rPr>
              <a:t>concevoir</a:t>
            </a:r>
            <a:r>
              <a:rPr b="0" dirty="0">
                <a:solidFill>
                  <a:srgbClr val="000000"/>
                </a:solidFill>
              </a:rPr>
              <a:t>, </a:t>
            </a:r>
            <a:r>
              <a:rPr b="0" dirty="0" err="1">
                <a:solidFill>
                  <a:srgbClr val="000000"/>
                </a:solidFill>
              </a:rPr>
              <a:t>mettre</a:t>
            </a:r>
            <a:r>
              <a:rPr b="0" dirty="0">
                <a:solidFill>
                  <a:srgbClr val="000000"/>
                </a:solidFill>
              </a:rPr>
              <a:t> </a:t>
            </a:r>
            <a:r>
              <a:rPr b="0" dirty="0" err="1">
                <a:solidFill>
                  <a:srgbClr val="000000"/>
                </a:solidFill>
              </a:rPr>
              <a:t>en</a:t>
            </a:r>
            <a:r>
              <a:rPr b="0" dirty="0">
                <a:solidFill>
                  <a:srgbClr val="000000"/>
                </a:solidFill>
              </a:rPr>
              <a:t> </a:t>
            </a:r>
            <a:r>
              <a:rPr b="0" dirty="0" err="1">
                <a:solidFill>
                  <a:srgbClr val="000000"/>
                </a:solidFill>
              </a:rPr>
              <a:t>œuvre</a:t>
            </a:r>
            <a:r>
              <a:rPr b="0" dirty="0">
                <a:solidFill>
                  <a:srgbClr val="000000"/>
                </a:solidFill>
              </a:rPr>
              <a:t> et lancer un CEP. </a:t>
            </a:r>
            <a:r>
              <a:rPr b="0" dirty="0" err="1">
                <a:solidFill>
                  <a:srgbClr val="000000"/>
                </a:solidFill>
              </a:rPr>
              <a:t>Cependant</a:t>
            </a:r>
            <a:r>
              <a:rPr b="0" dirty="0">
                <a:solidFill>
                  <a:srgbClr val="000000"/>
                </a:solidFill>
              </a:rPr>
              <a:t>, les CEP </a:t>
            </a:r>
            <a:r>
              <a:rPr b="0" dirty="0" err="1">
                <a:solidFill>
                  <a:srgbClr val="000000"/>
                </a:solidFill>
              </a:rPr>
              <a:t>sont</a:t>
            </a:r>
            <a:r>
              <a:rPr b="0" dirty="0">
                <a:solidFill>
                  <a:srgbClr val="000000"/>
                </a:solidFill>
              </a:rPr>
              <a:t> </a:t>
            </a:r>
            <a:r>
              <a:rPr b="0" dirty="0" err="1">
                <a:solidFill>
                  <a:srgbClr val="000000"/>
                </a:solidFill>
              </a:rPr>
              <a:t>aussi</a:t>
            </a:r>
            <a:r>
              <a:rPr b="0" dirty="0">
                <a:solidFill>
                  <a:srgbClr val="000000"/>
                </a:solidFill>
              </a:rPr>
              <a:t> </a:t>
            </a:r>
            <a:r>
              <a:rPr b="0" dirty="0" err="1">
                <a:solidFill>
                  <a:srgbClr val="000000"/>
                </a:solidFill>
              </a:rPr>
              <a:t>différents</a:t>
            </a:r>
            <a:r>
              <a:rPr b="0" dirty="0">
                <a:solidFill>
                  <a:srgbClr val="000000"/>
                </a:solidFill>
              </a:rPr>
              <a:t> les </a:t>
            </a:r>
            <a:r>
              <a:rPr b="0" dirty="0" err="1">
                <a:solidFill>
                  <a:srgbClr val="000000"/>
                </a:solidFill>
              </a:rPr>
              <a:t>uns</a:t>
            </a:r>
            <a:r>
              <a:rPr b="0" dirty="0">
                <a:solidFill>
                  <a:srgbClr val="000000"/>
                </a:solidFill>
              </a:rPr>
              <a:t> des </a:t>
            </a:r>
            <a:r>
              <a:rPr b="0" dirty="0" err="1">
                <a:solidFill>
                  <a:srgbClr val="000000"/>
                </a:solidFill>
              </a:rPr>
              <a:t>autres</a:t>
            </a:r>
            <a:r>
              <a:rPr b="0" dirty="0">
                <a:solidFill>
                  <a:srgbClr val="000000"/>
                </a:solidFill>
              </a:rPr>
              <a:t> que les pays </a:t>
            </a:r>
            <a:r>
              <a:rPr b="0" dirty="0" err="1">
                <a:solidFill>
                  <a:srgbClr val="000000"/>
                </a:solidFill>
              </a:rPr>
              <a:t>peuvent</a:t>
            </a:r>
            <a:r>
              <a:rPr b="0" dirty="0">
                <a:solidFill>
                  <a:srgbClr val="000000"/>
                </a:solidFill>
              </a:rPr>
              <a:t> </a:t>
            </a:r>
            <a:r>
              <a:rPr b="0" dirty="0" err="1">
                <a:solidFill>
                  <a:srgbClr val="000000"/>
                </a:solidFill>
              </a:rPr>
              <a:t>l’être</a:t>
            </a:r>
            <a:r>
              <a:rPr b="0" dirty="0">
                <a:solidFill>
                  <a:srgbClr val="000000"/>
                </a:solidFill>
              </a:rPr>
              <a:t> entre </a:t>
            </a:r>
            <a:r>
              <a:rPr b="0" dirty="0" err="1">
                <a:solidFill>
                  <a:srgbClr val="000000"/>
                </a:solidFill>
              </a:rPr>
              <a:t>eux</a:t>
            </a:r>
            <a:r>
              <a:rPr b="0" dirty="0">
                <a:solidFill>
                  <a:srgbClr val="000000"/>
                </a:solidFill>
              </a:rPr>
              <a:t>. Il </a:t>
            </a:r>
            <a:r>
              <a:rPr b="0" dirty="0" err="1">
                <a:solidFill>
                  <a:srgbClr val="000000"/>
                </a:solidFill>
              </a:rPr>
              <a:t>n’y</a:t>
            </a:r>
            <a:r>
              <a:rPr b="0" dirty="0">
                <a:solidFill>
                  <a:srgbClr val="000000"/>
                </a:solidFill>
              </a:rPr>
              <a:t> a pas </a:t>
            </a:r>
            <a:r>
              <a:rPr b="0" dirty="0" err="1">
                <a:solidFill>
                  <a:srgbClr val="000000"/>
                </a:solidFill>
              </a:rPr>
              <a:t>d’approche</a:t>
            </a:r>
            <a:r>
              <a:rPr b="0" dirty="0">
                <a:solidFill>
                  <a:srgbClr val="000000"/>
                </a:solidFill>
              </a:rPr>
              <a:t> unique. </a:t>
            </a:r>
            <a:r>
              <a:rPr b="0" dirty="0" err="1">
                <a:solidFill>
                  <a:srgbClr val="000000"/>
                </a:solidFill>
              </a:rPr>
              <a:t>Chaque</a:t>
            </a:r>
            <a:r>
              <a:rPr b="0" dirty="0">
                <a:solidFill>
                  <a:srgbClr val="000000"/>
                </a:solidFill>
              </a:rPr>
              <a:t> CEP doit </a:t>
            </a:r>
            <a:r>
              <a:rPr b="0" dirty="0" err="1">
                <a:solidFill>
                  <a:srgbClr val="000000"/>
                </a:solidFill>
              </a:rPr>
              <a:t>être</a:t>
            </a:r>
            <a:r>
              <a:rPr b="0" dirty="0">
                <a:solidFill>
                  <a:srgbClr val="000000"/>
                </a:solidFill>
              </a:rPr>
              <a:t> </a:t>
            </a:r>
            <a:r>
              <a:rPr b="0" dirty="0" err="1">
                <a:solidFill>
                  <a:srgbClr val="000000"/>
                </a:solidFill>
              </a:rPr>
              <a:t>conçu</a:t>
            </a:r>
            <a:r>
              <a:rPr b="0" dirty="0">
                <a:solidFill>
                  <a:srgbClr val="000000"/>
                </a:solidFill>
              </a:rPr>
              <a:t> sur </a:t>
            </a:r>
            <a:r>
              <a:rPr b="0" dirty="0" err="1">
                <a:solidFill>
                  <a:srgbClr val="000000"/>
                </a:solidFill>
              </a:rPr>
              <a:t>mesure</a:t>
            </a:r>
            <a:r>
              <a:rPr b="0" dirty="0">
                <a:solidFill>
                  <a:srgbClr val="000000"/>
                </a:solidFill>
              </a:rPr>
              <a:t> </a:t>
            </a:r>
            <a:r>
              <a:rPr b="0" dirty="0" err="1">
                <a:solidFill>
                  <a:srgbClr val="000000"/>
                </a:solidFill>
              </a:rPr>
              <a:t>en</a:t>
            </a:r>
            <a:r>
              <a:rPr b="0" dirty="0">
                <a:solidFill>
                  <a:srgbClr val="000000"/>
                </a:solidFill>
              </a:rPr>
              <a:t> </a:t>
            </a:r>
            <a:r>
              <a:rPr b="0" dirty="0" err="1">
                <a:solidFill>
                  <a:srgbClr val="000000"/>
                </a:solidFill>
              </a:rPr>
              <a:t>fonction</a:t>
            </a:r>
            <a:r>
              <a:rPr b="0" dirty="0">
                <a:solidFill>
                  <a:srgbClr val="000000"/>
                </a:solidFill>
              </a:rPr>
              <a:t> des </a:t>
            </a:r>
            <a:r>
              <a:rPr b="0" dirty="0" err="1">
                <a:solidFill>
                  <a:srgbClr val="000000"/>
                </a:solidFill>
              </a:rPr>
              <a:t>objectifs</a:t>
            </a:r>
            <a:r>
              <a:rPr b="0" dirty="0">
                <a:solidFill>
                  <a:srgbClr val="000000"/>
                </a:solidFill>
              </a:rPr>
              <a:t> </a:t>
            </a:r>
            <a:r>
              <a:rPr b="0" dirty="0" err="1">
                <a:solidFill>
                  <a:srgbClr val="000000"/>
                </a:solidFill>
              </a:rPr>
              <a:t>stratégiques</a:t>
            </a:r>
            <a:r>
              <a:rPr b="0" dirty="0">
                <a:solidFill>
                  <a:srgbClr val="000000"/>
                </a:solidFill>
              </a:rPr>
              <a:t>, du </a:t>
            </a:r>
            <a:r>
              <a:rPr b="0" dirty="0" err="1">
                <a:solidFill>
                  <a:srgbClr val="000000"/>
                </a:solidFill>
              </a:rPr>
              <a:t>contexte</a:t>
            </a:r>
            <a:r>
              <a:rPr b="0" dirty="0">
                <a:solidFill>
                  <a:srgbClr val="000000"/>
                </a:solidFill>
              </a:rPr>
              <a:t> et de </a:t>
            </a:r>
            <a:r>
              <a:rPr b="0" dirty="0" err="1">
                <a:solidFill>
                  <a:srgbClr val="000000"/>
                </a:solidFill>
              </a:rPr>
              <a:t>l’expérience</a:t>
            </a:r>
            <a:r>
              <a:rPr b="0" dirty="0">
                <a:solidFill>
                  <a:srgbClr val="000000"/>
                </a:solidFill>
              </a:rPr>
              <a:t>.</a:t>
            </a:r>
          </a:p>
          <a:p>
            <a:pPr algn="just">
              <a:lnSpc>
                <a:spcPct val="108000"/>
              </a:lnSpc>
              <a:defRPr sz="1100"/>
            </a:pPr>
            <a:r>
              <a:rPr dirty="0"/>
              <a:t>Ensemble, nous </a:t>
            </a:r>
            <a:r>
              <a:rPr dirty="0" err="1"/>
              <a:t>pouvons</a:t>
            </a:r>
            <a:r>
              <a:rPr dirty="0"/>
              <a:t> </a:t>
            </a:r>
            <a:r>
              <a:rPr dirty="0" err="1"/>
              <a:t>mettre</a:t>
            </a:r>
            <a:r>
              <a:rPr dirty="0"/>
              <a:t> fin au </a:t>
            </a:r>
            <a:r>
              <a:rPr dirty="0" err="1"/>
              <a:t>paludisme</a:t>
            </a:r>
            <a:r>
              <a:rPr dirty="0"/>
              <a:t>.</a:t>
            </a:r>
          </a:p>
        </p:txBody>
      </p:sp>
      <p:sp>
        <p:nvSpPr>
          <p:cNvPr id="410" name="Text Placeholder 9"/>
          <p:cNvSpPr>
            <a:spLocks noGrp="1"/>
          </p:cNvSpPr>
          <p:nvPr>
            <p:ph type="body" idx="22"/>
          </p:nvPr>
        </p:nvSpPr>
        <p:spPr>
          <a:xfrm>
            <a:off x="929285" y="1258084"/>
            <a:ext cx="4319589" cy="2585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58368">
              <a:lnSpc>
                <a:spcPct val="150000"/>
              </a:lnSpc>
              <a:spcBef>
                <a:spcPts val="700"/>
              </a:spcBef>
              <a:defRPr sz="720" spc="216"/>
            </a:lvl1pPr>
          </a:lstStyle>
          <a:p>
            <a:r>
              <a:t>Trousse à outils - Conseil d’Élimination du Paludisme</a:t>
            </a:r>
          </a:p>
        </p:txBody>
      </p:sp>
      <p:sp>
        <p:nvSpPr>
          <p:cNvPr id="411" name="TextBox 2"/>
          <p:cNvSpPr txBox="1"/>
          <p:nvPr/>
        </p:nvSpPr>
        <p:spPr>
          <a:xfrm>
            <a:off x="965652" y="6275683"/>
            <a:ext cx="10798190"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 Certains pays possèdent des “Fonds d'élimination du paludisme” (ex : Fonds d'élimination du paludisme d’ Eswatini). Cette trousse à outils fait référence par le terme CEP à la fois aux conseils et fonds car les deux entités sont synonymes. Tous deux sont composés de dirigeants seniors ; mobilisent les engagements pour le plaidoyer, l'action, les ressources et la redevabilité ; travaillent en partenariat avec le PNLP ; et sont soutenus par un secrétariat administratif de taille réduite.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extBox 17"/>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414" name="Rectangle 24"/>
          <p:cNvSpPr/>
          <p:nvPr/>
        </p:nvSpPr>
        <p:spPr>
          <a:xfrm>
            <a:off x="6515100" y="1905000"/>
            <a:ext cx="5314950" cy="4162425"/>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415" name="Text Placeholder 10"/>
          <p:cNvSpPr txBox="1">
            <a:spLocks noGrp="1"/>
          </p:cNvSpPr>
          <p:nvPr>
            <p:ph type="body" sz="quarter" idx="1"/>
          </p:nvPr>
        </p:nvSpPr>
        <p:spPr>
          <a:xfrm>
            <a:off x="1092949" y="1726981"/>
            <a:ext cx="4248306" cy="3862982"/>
          </a:xfrm>
          <a:prstGeom prst="rect">
            <a:avLst/>
          </a:prstGeom>
        </p:spPr>
        <p:txBody>
          <a:bodyPr>
            <a:normAutofit fontScale="92500" lnSpcReduction="20000"/>
          </a:bodyPr>
          <a:lstStyle/>
          <a:p>
            <a:pPr marL="140588" indent="-140588" defTabSz="749808">
              <a:spcBef>
                <a:spcPts val="800"/>
              </a:spcBef>
              <a:buSzPct val="100000"/>
              <a:buChar char="▪"/>
              <a:defRPr sz="1148" spc="82"/>
            </a:pPr>
            <a:r>
              <a:t> L'Union africaine s’est fixée pour but d’éliminer le paludisme en Afrique d’ici à 2030</a:t>
            </a:r>
          </a:p>
          <a:p>
            <a:pPr marL="140588" indent="-140588" defTabSz="749808">
              <a:spcBef>
                <a:spcPts val="800"/>
              </a:spcBef>
              <a:buSzPct val="100000"/>
              <a:buChar char="▪"/>
              <a:defRPr sz="1148" spc="82"/>
            </a:pPr>
            <a:r>
              <a:t>Les progrès de la lutte contre le paludisme ont stagné avec plus de 220 millions de cas et 384,000 morts chaque année</a:t>
            </a:r>
          </a:p>
          <a:p>
            <a:pPr marL="140588" indent="-140588" defTabSz="749808">
              <a:spcBef>
                <a:spcPts val="800"/>
              </a:spcBef>
              <a:buSzPct val="100000"/>
              <a:buChar char="▪"/>
              <a:defRPr sz="1148" spc="82"/>
            </a:pPr>
            <a:r>
              <a:t>Le paludisme représente un fardeau pour les systèmes de santé publique et sape la croissance économique et la résilience </a:t>
            </a:r>
          </a:p>
          <a:p>
            <a:pPr marL="140588" indent="-140588" defTabSz="749808">
              <a:spcBef>
                <a:spcPts val="800"/>
              </a:spcBef>
              <a:buSzPct val="100000"/>
              <a:buChar char="▪"/>
              <a:defRPr sz="1148" spc="82"/>
            </a:pPr>
            <a:r>
              <a:t>Augmenter la résistance aux insecticides et aux médicaments menace de réduire l’efficacité des produits antipaludiques et d’augmenter les coûts </a:t>
            </a:r>
          </a:p>
          <a:p>
            <a:pPr marL="140588" indent="-140588" defTabSz="749808">
              <a:spcBef>
                <a:spcPts val="800"/>
              </a:spcBef>
              <a:buSzPct val="100000"/>
              <a:buChar char="▪"/>
              <a:defRPr sz="1148" spc="82"/>
            </a:pPr>
            <a:r>
              <a:t>La moitié des activités des plans nationaux stratégiques de lutte contre le paludisme ne sont pas financés, ce qui empêche d’atteindre les cibles nationales</a:t>
            </a:r>
          </a:p>
        </p:txBody>
      </p:sp>
      <p:sp>
        <p:nvSpPr>
          <p:cNvPr id="416" name="Text Placeholder 11"/>
          <p:cNvSpPr>
            <a:spLocks noGrp="1"/>
          </p:cNvSpPr>
          <p:nvPr>
            <p:ph type="body" idx="21"/>
          </p:nvPr>
        </p:nvSpPr>
        <p:spPr>
          <a:xfrm>
            <a:off x="1076021" y="889960"/>
            <a:ext cx="3184729"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Un appel à agir</a:t>
            </a:r>
          </a:p>
        </p:txBody>
      </p:sp>
      <p:sp>
        <p:nvSpPr>
          <p:cNvPr id="417" name="Text Placeholder 12"/>
          <p:cNvSpPr>
            <a:spLocks noGrp="1"/>
          </p:cNvSpPr>
          <p:nvPr>
            <p:ph type="body" idx="22"/>
          </p:nvPr>
        </p:nvSpPr>
        <p:spPr>
          <a:xfrm>
            <a:off x="6608440" y="716496"/>
            <a:ext cx="5062048" cy="4064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defTabSz="868680">
              <a:lnSpc>
                <a:spcPct val="150000"/>
              </a:lnSpc>
              <a:spcBef>
                <a:spcPts val="900"/>
              </a:spcBef>
              <a:defRPr sz="950" spc="285"/>
            </a:lvl1pPr>
          </a:lstStyle>
          <a:p>
            <a:r>
              <a:rPr dirty="0"/>
              <a:t>Rapport sur le </a:t>
            </a:r>
            <a:r>
              <a:rPr dirty="0" err="1"/>
              <a:t>paludisme</a:t>
            </a:r>
            <a:r>
              <a:rPr dirty="0"/>
              <a:t> dans le monde 2020</a:t>
            </a:r>
          </a:p>
        </p:txBody>
      </p:sp>
      <p:sp>
        <p:nvSpPr>
          <p:cNvPr id="418" name="Text Placeholder 13"/>
          <p:cNvSpPr>
            <a:spLocks noGrp="1"/>
          </p:cNvSpPr>
          <p:nvPr>
            <p:ph type="body" idx="23"/>
          </p:nvPr>
        </p:nvSpPr>
        <p:spPr>
          <a:xfrm>
            <a:off x="6608440" y="1122917"/>
            <a:ext cx="4764585" cy="6781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lnSpc>
                <a:spcPct val="110000"/>
              </a:lnSpc>
              <a:spcBef>
                <a:spcPts val="1000"/>
              </a:spcBef>
              <a:defRPr sz="1800" spc="100"/>
            </a:lvl1pPr>
          </a:lstStyle>
          <a:p>
            <a:r>
              <a:t>Les progrès de la lutte contre le paludisme stagnent</a:t>
            </a:r>
          </a:p>
        </p:txBody>
      </p:sp>
      <p:graphicFrame>
        <p:nvGraphicFramePr>
          <p:cNvPr id="419" name="Chart 15"/>
          <p:cNvGraphicFramePr/>
          <p:nvPr/>
        </p:nvGraphicFramePr>
        <p:xfrm>
          <a:off x="6668732" y="2524236"/>
          <a:ext cx="4635008" cy="3104100"/>
        </p:xfrm>
        <a:graphic>
          <a:graphicData uri="http://schemas.openxmlformats.org/drawingml/2006/chart">
            <c:chart xmlns:c="http://schemas.openxmlformats.org/drawingml/2006/chart" xmlns:r="http://schemas.openxmlformats.org/officeDocument/2006/relationships" r:id="rId2"/>
          </a:graphicData>
        </a:graphic>
      </p:graphicFrame>
      <p:sp>
        <p:nvSpPr>
          <p:cNvPr id="420" name="Freeform 16"/>
          <p:cNvSpPr/>
          <p:nvPr/>
        </p:nvSpPr>
        <p:spPr>
          <a:xfrm>
            <a:off x="7115175" y="2887359"/>
            <a:ext cx="3228975" cy="8008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9050">
            <a:solidFill>
              <a:srgbClr val="808080"/>
            </a:solidFill>
            <a:prstDash val="dash"/>
            <a:miter/>
            <a:tailEnd type="triangle"/>
          </a:ln>
        </p:spPr>
        <p:txBody>
          <a:bodyPr lIns="45719" rIns="45719" anchor="ctr"/>
          <a:lstStyle/>
          <a:p>
            <a:pPr algn="ctr">
              <a:defRPr>
                <a:solidFill>
                  <a:srgbClr val="FFFFFF"/>
                </a:solidFill>
              </a:defRPr>
            </a:pPr>
            <a:endParaRPr/>
          </a:p>
        </p:txBody>
      </p:sp>
      <p:grpSp>
        <p:nvGrpSpPr>
          <p:cNvPr id="423" name="Oval 17"/>
          <p:cNvGrpSpPr/>
          <p:nvPr/>
        </p:nvGrpSpPr>
        <p:grpSpPr>
          <a:xfrm>
            <a:off x="10145138" y="3079533"/>
            <a:ext cx="388191" cy="258793"/>
            <a:chOff x="0" y="0"/>
            <a:chExt cx="388190" cy="258792"/>
          </a:xfrm>
        </p:grpSpPr>
        <p:sp>
          <p:nvSpPr>
            <p:cNvPr id="421" name="Ovale"/>
            <p:cNvSpPr/>
            <p:nvPr/>
          </p:nvSpPr>
          <p:spPr>
            <a:xfrm>
              <a:off x="-1" y="-1"/>
              <a:ext cx="388192" cy="258794"/>
            </a:xfrm>
            <a:prstGeom prst="ellipse">
              <a:avLst/>
            </a:prstGeom>
            <a:solidFill>
              <a:srgbClr val="00B050"/>
            </a:solidFill>
            <a:ln w="28575" cap="flat">
              <a:solidFill>
                <a:srgbClr val="FFFFFF"/>
              </a:solidFill>
              <a:prstDash val="solid"/>
              <a:miter lim="800000"/>
            </a:ln>
            <a:effectLst>
              <a:outerShdw blurRad="50800" dist="38100" dir="54000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422" name="-3%"/>
            <p:cNvSpPr txBox="1"/>
            <p:nvPr/>
          </p:nvSpPr>
          <p:spPr>
            <a:xfrm>
              <a:off x="29101" y="15903"/>
              <a:ext cx="329987" cy="2269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sz="1000">
                  <a:solidFill>
                    <a:srgbClr val="FFFFFF"/>
                  </a:solidFill>
                </a:defRPr>
              </a:lvl1pPr>
            </a:lstStyle>
            <a:p>
              <a:r>
                <a:t>-3%</a:t>
              </a:r>
            </a:p>
          </p:txBody>
        </p:sp>
      </p:grpSp>
      <p:sp>
        <p:nvSpPr>
          <p:cNvPr id="424" name="Freeform 18"/>
          <p:cNvSpPr/>
          <p:nvPr/>
        </p:nvSpPr>
        <p:spPr>
          <a:xfrm>
            <a:off x="10371408" y="3658472"/>
            <a:ext cx="877034" cy="182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9050">
            <a:solidFill>
              <a:srgbClr val="808080"/>
            </a:solidFill>
            <a:prstDash val="dash"/>
            <a:miter/>
            <a:tailEnd type="triangle"/>
          </a:ln>
        </p:spPr>
        <p:txBody>
          <a:bodyPr lIns="45719" rIns="45719" anchor="ctr"/>
          <a:lstStyle/>
          <a:p>
            <a:pPr algn="ctr">
              <a:defRPr>
                <a:solidFill>
                  <a:srgbClr val="FFFFFF"/>
                </a:solidFill>
              </a:defRPr>
            </a:pPr>
            <a:endParaRPr/>
          </a:p>
        </p:txBody>
      </p:sp>
      <p:grpSp>
        <p:nvGrpSpPr>
          <p:cNvPr id="427" name="Oval 19"/>
          <p:cNvGrpSpPr/>
          <p:nvPr/>
        </p:nvGrpSpPr>
        <p:grpSpPr>
          <a:xfrm>
            <a:off x="11082783" y="3429401"/>
            <a:ext cx="404153" cy="258793"/>
            <a:chOff x="0" y="0"/>
            <a:chExt cx="404152" cy="258792"/>
          </a:xfrm>
        </p:grpSpPr>
        <p:sp>
          <p:nvSpPr>
            <p:cNvPr id="425" name="Ovale"/>
            <p:cNvSpPr/>
            <p:nvPr/>
          </p:nvSpPr>
          <p:spPr>
            <a:xfrm>
              <a:off x="7981" y="0"/>
              <a:ext cx="388191" cy="258793"/>
            </a:xfrm>
            <a:prstGeom prst="ellipse">
              <a:avLst/>
            </a:prstGeom>
            <a:solidFill>
              <a:schemeClr val="accent1"/>
            </a:solidFill>
            <a:ln w="28575" cap="flat">
              <a:solidFill>
                <a:srgbClr val="FFFFFF"/>
              </a:solidFill>
              <a:prstDash val="solid"/>
              <a:miter lim="800000"/>
            </a:ln>
            <a:effectLst>
              <a:outerShdw blurRad="50800" dist="38100" dir="54000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426" name="&lt;-1%"/>
            <p:cNvSpPr txBox="1"/>
            <p:nvPr/>
          </p:nvSpPr>
          <p:spPr>
            <a:xfrm>
              <a:off x="0" y="15903"/>
              <a:ext cx="404153" cy="2269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sz="1000">
                  <a:solidFill>
                    <a:srgbClr val="FFFFFF"/>
                  </a:solidFill>
                </a:defRPr>
              </a:lvl1pPr>
            </a:lstStyle>
            <a:p>
              <a:r>
                <a:t>&lt;-1%</a:t>
              </a:r>
            </a:p>
          </p:txBody>
        </p:sp>
      </p:grpSp>
      <p:sp>
        <p:nvSpPr>
          <p:cNvPr id="428" name="TextBox 20"/>
          <p:cNvSpPr txBox="1"/>
          <p:nvPr/>
        </p:nvSpPr>
        <p:spPr>
          <a:xfrm>
            <a:off x="6654160" y="2116634"/>
            <a:ext cx="4673145" cy="404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b="1"/>
            </a:pPr>
            <a:r>
              <a:t>Taux d’incidence du paludisme</a:t>
            </a:r>
          </a:p>
          <a:p>
            <a:pPr>
              <a:defRPr sz="1000">
                <a:solidFill>
                  <a:srgbClr val="595959"/>
                </a:solidFill>
              </a:defRPr>
            </a:pPr>
            <a:r>
              <a:t>Est. des cas par 1.000 personnes à risque</a:t>
            </a:r>
          </a:p>
        </p:txBody>
      </p:sp>
      <p:pic>
        <p:nvPicPr>
          <p:cNvPr id="429" name="Picture 2" descr="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5569" y="6246223"/>
            <a:ext cx="479521" cy="322077"/>
          </a:xfrm>
          <a:prstGeom prst="rect">
            <a:avLst/>
          </a:prstGeom>
          <a:ln w="12700">
            <a:miter lim="400000"/>
          </a:ln>
        </p:spPr>
      </p:pic>
      <p:pic>
        <p:nvPicPr>
          <p:cNvPr id="430" name="Picture 4" descr="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0284" y="6249572"/>
            <a:ext cx="652495" cy="315380"/>
          </a:xfrm>
          <a:prstGeom prst="rect">
            <a:avLst/>
          </a:prstGeom>
          <a:ln w="12700">
            <a:miter lim="400000"/>
          </a:ln>
        </p:spPr>
      </p:pic>
      <p:pic>
        <p:nvPicPr>
          <p:cNvPr id="431" name="Picture 23" descr="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168" y="6274249"/>
            <a:ext cx="652152" cy="266023"/>
          </a:xfrm>
          <a:prstGeom prst="rect">
            <a:avLst/>
          </a:prstGeom>
          <a:ln w="12700">
            <a:miter lim="400000"/>
          </a:ln>
        </p:spPr>
      </p:pic>
      <p:sp>
        <p:nvSpPr>
          <p:cNvPr id="432" name="TextBox 25"/>
          <p:cNvSpPr txBox="1"/>
          <p:nvPr/>
        </p:nvSpPr>
        <p:spPr>
          <a:xfrm>
            <a:off x="6654160" y="5781087"/>
            <a:ext cx="4425320" cy="202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rgbClr val="808080"/>
                </a:solidFill>
              </a:defRPr>
            </a:lvl1pPr>
          </a:lstStyle>
          <a:p>
            <a:r>
              <a:t>SOURCE : OMS, Rapport sur le paludisme dans le monde 2020, Annexe F</a:t>
            </a:r>
          </a:p>
        </p:txBody>
      </p:sp>
      <p:sp>
        <p:nvSpPr>
          <p:cNvPr id="433" name="TextBox 7"/>
          <p:cNvSpPr txBox="1"/>
          <p:nvPr/>
        </p:nvSpPr>
        <p:spPr>
          <a:xfrm>
            <a:off x="7173395" y="3806040"/>
            <a:ext cx="2223136"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rPr dirty="0"/>
              <a:t>De 2000 </a:t>
            </a:r>
            <a:r>
              <a:rPr dirty="0" err="1"/>
              <a:t>à</a:t>
            </a:r>
            <a:r>
              <a:rPr dirty="0"/>
              <a:t> 2015, </a:t>
            </a:r>
            <a:r>
              <a:rPr dirty="0" err="1"/>
              <a:t>l’incidence</a:t>
            </a:r>
            <a:r>
              <a:rPr dirty="0"/>
              <a:t> du </a:t>
            </a:r>
            <a:r>
              <a:rPr dirty="0" err="1"/>
              <a:t>paludisme</a:t>
            </a:r>
            <a:r>
              <a:rPr dirty="0"/>
              <a:t> </a:t>
            </a:r>
            <a:r>
              <a:rPr dirty="0" err="1"/>
              <a:t>en</a:t>
            </a:r>
            <a:r>
              <a:rPr dirty="0"/>
              <a:t> Afrique a </a:t>
            </a:r>
            <a:r>
              <a:rPr dirty="0" err="1"/>
              <a:t>baissé</a:t>
            </a:r>
            <a:r>
              <a:rPr dirty="0"/>
              <a:t> </a:t>
            </a:r>
            <a:r>
              <a:rPr dirty="0" err="1"/>
              <a:t>en</a:t>
            </a:r>
            <a:r>
              <a:rPr dirty="0"/>
              <a:t> </a:t>
            </a:r>
            <a:r>
              <a:rPr dirty="0" err="1"/>
              <a:t>moyenne</a:t>
            </a:r>
            <a:r>
              <a:rPr dirty="0"/>
              <a:t> de 3% par an</a:t>
            </a:r>
          </a:p>
        </p:txBody>
      </p:sp>
      <p:sp>
        <p:nvSpPr>
          <p:cNvPr id="434" name="TextBox 26"/>
          <p:cNvSpPr txBox="1"/>
          <p:nvPr/>
        </p:nvSpPr>
        <p:spPr>
          <a:xfrm>
            <a:off x="10330543" y="4282700"/>
            <a:ext cx="1185647"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rPr dirty="0"/>
              <a:t>Le </a:t>
            </a:r>
            <a:r>
              <a:rPr dirty="0" err="1"/>
              <a:t>taux</a:t>
            </a:r>
            <a:r>
              <a:rPr dirty="0"/>
              <a:t> a </a:t>
            </a:r>
            <a:r>
              <a:rPr dirty="0" err="1"/>
              <a:t>ralenti</a:t>
            </a:r>
            <a:r>
              <a:rPr dirty="0"/>
              <a:t> </a:t>
            </a:r>
            <a:r>
              <a:rPr dirty="0" err="1"/>
              <a:t>jusqu’à</a:t>
            </a:r>
            <a:r>
              <a:rPr dirty="0"/>
              <a:t> </a:t>
            </a:r>
            <a:r>
              <a:rPr dirty="0" err="1"/>
              <a:t>moins</a:t>
            </a:r>
            <a:r>
              <a:rPr dirty="0"/>
              <a:t> de 1% </a:t>
            </a:r>
            <a:r>
              <a:rPr dirty="0" err="1"/>
              <a:t>depuis</a:t>
            </a:r>
            <a:r>
              <a:rPr dirty="0"/>
              <a:t> 2015</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extBox 1"/>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439" name="Rounded Rectangle 40"/>
          <p:cNvGrpSpPr/>
          <p:nvPr/>
        </p:nvGrpSpPr>
        <p:grpSpPr>
          <a:xfrm>
            <a:off x="521966" y="2530603"/>
            <a:ext cx="5896620" cy="2827382"/>
            <a:chOff x="0" y="0"/>
            <a:chExt cx="5896619" cy="2827380"/>
          </a:xfrm>
        </p:grpSpPr>
        <p:sp>
          <p:nvSpPr>
            <p:cNvPr id="437" name="Rectangle aux angles arrondis"/>
            <p:cNvSpPr/>
            <p:nvPr/>
          </p:nvSpPr>
          <p:spPr>
            <a:xfrm>
              <a:off x="0" y="0"/>
              <a:ext cx="5896620" cy="2827381"/>
            </a:xfrm>
            <a:prstGeom prst="roundRect">
              <a:avLst>
                <a:gd name="adj" fmla="val 2306"/>
              </a:avLst>
            </a:prstGeom>
            <a:solidFill>
              <a:srgbClr val="FFF4CE"/>
            </a:solidFill>
            <a:ln w="12700" cap="flat">
              <a:noFill/>
              <a:miter lim="400000"/>
            </a:ln>
            <a:effectLst/>
          </p:spPr>
          <p:txBody>
            <a:bodyPr wrap="square" lIns="45719" tIns="45719" rIns="45719" bIns="45719" numCol="1" anchor="t">
              <a:noAutofit/>
            </a:bodyPr>
            <a:lstStyle/>
            <a:p>
              <a:pPr algn="ctr">
                <a:defRPr>
                  <a:solidFill>
                    <a:srgbClr val="FFFFFF"/>
                  </a:solidFill>
                </a:defRPr>
              </a:pPr>
              <a:endParaRPr/>
            </a:p>
          </p:txBody>
        </p:sp>
        <p:sp>
          <p:nvSpPr>
            <p:cNvPr id="438" name="Conseil d’Élimination du Paludisme"/>
            <p:cNvSpPr txBox="1"/>
            <p:nvPr/>
          </p:nvSpPr>
          <p:spPr>
            <a:xfrm>
              <a:off x="19095" y="19096"/>
              <a:ext cx="5858430" cy="3556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1200" b="1"/>
              </a:lvl1pPr>
            </a:lstStyle>
            <a:p>
              <a:r>
                <a:t>Conseil d’Élimination du Paludisme</a:t>
              </a:r>
            </a:p>
          </p:txBody>
        </p:sp>
      </p:grpSp>
      <p:sp>
        <p:nvSpPr>
          <p:cNvPr id="440" name="Title 5"/>
          <p:cNvSpPr txBox="1">
            <a:spLocks noGrp="1"/>
          </p:cNvSpPr>
          <p:nvPr>
            <p:ph type="title"/>
          </p:nvPr>
        </p:nvSpPr>
        <p:spPr>
          <a:xfrm>
            <a:off x="521966" y="536826"/>
            <a:ext cx="11235919" cy="1089530"/>
          </a:xfrm>
          <a:prstGeom prst="rect">
            <a:avLst/>
          </a:prstGeom>
        </p:spPr>
        <p:txBody>
          <a:bodyPr/>
          <a:lstStyle>
            <a:lvl1pPr>
              <a:defRPr sz="2400"/>
            </a:lvl1pPr>
          </a:lstStyle>
          <a:p>
            <a:r>
              <a:t>Un Conseil d’Élimination du Paludisme est un forum multisectoriel qui mobilise le plaidoyer, l'action, les ressources et la redevabilité afin de soutenir la stratégie nationale de lutte contre le paludisme</a:t>
            </a:r>
          </a:p>
        </p:txBody>
      </p:sp>
      <p:sp>
        <p:nvSpPr>
          <p:cNvPr id="441" name="Text Placeholder 1"/>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Qu’est-ce qu’un Conseil d’Élimination du Paludisme ?</a:t>
            </a:r>
          </a:p>
        </p:txBody>
      </p:sp>
      <p:grpSp>
        <p:nvGrpSpPr>
          <p:cNvPr id="449" name="Group 33"/>
          <p:cNvGrpSpPr/>
          <p:nvPr/>
        </p:nvGrpSpPr>
        <p:grpSpPr>
          <a:xfrm>
            <a:off x="1058917" y="2988391"/>
            <a:ext cx="5071608" cy="714509"/>
            <a:chOff x="0" y="0"/>
            <a:chExt cx="5071606" cy="714508"/>
          </a:xfrm>
        </p:grpSpPr>
        <p:grpSp>
          <p:nvGrpSpPr>
            <p:cNvPr id="447" name="Group 11"/>
            <p:cNvGrpSpPr/>
            <p:nvPr/>
          </p:nvGrpSpPr>
          <p:grpSpPr>
            <a:xfrm>
              <a:off x="-1" y="0"/>
              <a:ext cx="2085518" cy="714509"/>
              <a:chOff x="0" y="0"/>
              <a:chExt cx="2085516" cy="714508"/>
            </a:xfrm>
          </p:grpSpPr>
          <p:grpSp>
            <p:nvGrpSpPr>
              <p:cNvPr id="444" name="Rounded Rectangle 12"/>
              <p:cNvGrpSpPr/>
              <p:nvPr/>
            </p:nvGrpSpPr>
            <p:grpSpPr>
              <a:xfrm>
                <a:off x="49318" y="38700"/>
                <a:ext cx="2036199" cy="637072"/>
                <a:chOff x="0" y="0"/>
                <a:chExt cx="2036197" cy="637071"/>
              </a:xfrm>
            </p:grpSpPr>
            <p:sp>
              <p:nvSpPr>
                <p:cNvPr id="442" name="Rectangle aux angles arrondis"/>
                <p:cNvSpPr/>
                <p:nvPr/>
              </p:nvSpPr>
              <p:spPr>
                <a:xfrm>
                  <a:off x="0" y="0"/>
                  <a:ext cx="2036198" cy="637072"/>
                </a:xfrm>
                <a:prstGeom prst="roundRect">
                  <a:avLst>
                    <a:gd name="adj" fmla="val 50000"/>
                  </a:avLst>
                </a:prstGeom>
                <a:solidFill>
                  <a:srgbClr val="D2DAE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43" name="Secteur public"/>
                <p:cNvSpPr txBox="1"/>
                <p:nvPr/>
              </p:nvSpPr>
              <p:spPr>
                <a:xfrm>
                  <a:off x="687655" y="72523"/>
                  <a:ext cx="1209528" cy="4920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Secteur public</a:t>
                  </a:r>
                </a:p>
              </p:txBody>
            </p:sp>
          </p:grpSp>
          <p:sp>
            <p:nvSpPr>
              <p:cNvPr id="445" name="Google Shape;718;p20"/>
              <p:cNvSpPr/>
              <p:nvPr/>
            </p:nvSpPr>
            <p:spPr>
              <a:xfrm rot="21149951">
                <a:off x="38840" y="38846"/>
                <a:ext cx="636907" cy="636816"/>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7"/>
                      <a:pt x="0" y="10780"/>
                    </a:cubicBezTo>
                    <a:cubicBezTo>
                      <a:pt x="0" y="16743"/>
                      <a:pt x="4818" y="21600"/>
                      <a:pt x="10780" y="21600"/>
                    </a:cubicBezTo>
                    <a:cubicBezTo>
                      <a:pt x="16743" y="21600"/>
                      <a:pt x="21600" y="16743"/>
                      <a:pt x="21600" y="10780"/>
                    </a:cubicBezTo>
                    <a:cubicBezTo>
                      <a:pt x="21600" y="4817"/>
                      <a:pt x="16743" y="0"/>
                      <a:pt x="10780" y="0"/>
                    </a:cubicBezTo>
                    <a:close/>
                  </a:path>
                </a:pathLst>
              </a:custGeom>
              <a:solidFill>
                <a:schemeClr val="accent4"/>
              </a:solidFill>
              <a:ln w="12700" cap="flat">
                <a:noFill/>
                <a:miter lim="400000"/>
              </a:ln>
              <a:effectLst/>
            </p:spPr>
            <p:txBody>
              <a:bodyPr wrap="square" lIns="45719" tIns="45719" rIns="45719" bIns="45719" numCol="1" anchor="ctr">
                <a:noAutofit/>
              </a:bodyPr>
              <a:lstStyle/>
              <a:p>
                <a:pPr>
                  <a:defRPr sz="1400"/>
                </a:pPr>
                <a:endParaRPr/>
              </a:p>
            </p:txBody>
          </p:sp>
          <p:sp>
            <p:nvSpPr>
              <p:cNvPr id="446" name="Google Shape;11724;p71"/>
              <p:cNvSpPr/>
              <p:nvPr/>
            </p:nvSpPr>
            <p:spPr>
              <a:xfrm>
                <a:off x="156287" y="137397"/>
                <a:ext cx="406205" cy="405356"/>
              </a:xfrm>
              <a:custGeom>
                <a:avLst/>
                <a:gdLst/>
                <a:ahLst/>
                <a:cxnLst>
                  <a:cxn ang="0">
                    <a:pos x="wd2" y="hd2"/>
                  </a:cxn>
                  <a:cxn ang="5400000">
                    <a:pos x="wd2" y="hd2"/>
                  </a:cxn>
                  <a:cxn ang="10800000">
                    <a:pos x="wd2" y="hd2"/>
                  </a:cxn>
                  <a:cxn ang="16200000">
                    <a:pos x="wd2" y="hd2"/>
                  </a:cxn>
                </a:cxnLst>
                <a:rect l="0" t="0" r="r" b="b"/>
                <a:pathLst>
                  <a:path w="21600" h="21600" extrusionOk="0">
                    <a:moveTo>
                      <a:pt x="10854" y="654"/>
                    </a:moveTo>
                    <a:lnTo>
                      <a:pt x="18405" y="5040"/>
                    </a:lnTo>
                    <a:lnTo>
                      <a:pt x="17087" y="5040"/>
                    </a:lnTo>
                    <a:lnTo>
                      <a:pt x="11096" y="1515"/>
                    </a:lnTo>
                    <a:cubicBezTo>
                      <a:pt x="11001" y="1461"/>
                      <a:pt x="10915" y="1434"/>
                      <a:pt x="10829" y="1434"/>
                    </a:cubicBezTo>
                    <a:cubicBezTo>
                      <a:pt x="10746" y="1434"/>
                      <a:pt x="10667" y="1461"/>
                      <a:pt x="10586" y="1515"/>
                    </a:cubicBezTo>
                    <a:lnTo>
                      <a:pt x="8999" y="2456"/>
                    </a:lnTo>
                    <a:cubicBezTo>
                      <a:pt x="8866" y="2564"/>
                      <a:pt x="8812" y="2725"/>
                      <a:pt x="8893" y="2888"/>
                    </a:cubicBezTo>
                    <a:cubicBezTo>
                      <a:pt x="8965" y="2978"/>
                      <a:pt x="9062" y="3046"/>
                      <a:pt x="9175" y="3046"/>
                    </a:cubicBezTo>
                    <a:cubicBezTo>
                      <a:pt x="9232" y="3046"/>
                      <a:pt x="9288" y="3030"/>
                      <a:pt x="9349" y="2996"/>
                    </a:cubicBezTo>
                    <a:lnTo>
                      <a:pt x="10854" y="2108"/>
                    </a:lnTo>
                    <a:lnTo>
                      <a:pt x="15850" y="5040"/>
                    </a:lnTo>
                    <a:lnTo>
                      <a:pt x="5802" y="5040"/>
                    </a:lnTo>
                    <a:lnTo>
                      <a:pt x="8033" y="3776"/>
                    </a:lnTo>
                    <a:cubicBezTo>
                      <a:pt x="8167" y="3668"/>
                      <a:pt x="8221" y="3507"/>
                      <a:pt x="8139" y="3344"/>
                    </a:cubicBezTo>
                    <a:cubicBezTo>
                      <a:pt x="8067" y="3254"/>
                      <a:pt x="7970" y="3188"/>
                      <a:pt x="7857" y="3188"/>
                    </a:cubicBezTo>
                    <a:cubicBezTo>
                      <a:pt x="7803" y="3188"/>
                      <a:pt x="7745" y="3202"/>
                      <a:pt x="7684" y="3238"/>
                    </a:cubicBezTo>
                    <a:lnTo>
                      <a:pt x="4540" y="5095"/>
                    </a:lnTo>
                    <a:lnTo>
                      <a:pt x="3222" y="5095"/>
                    </a:lnTo>
                    <a:lnTo>
                      <a:pt x="10854" y="654"/>
                    </a:lnTo>
                    <a:close/>
                    <a:moveTo>
                      <a:pt x="19452" y="5714"/>
                    </a:moveTo>
                    <a:lnTo>
                      <a:pt x="19452" y="7250"/>
                    </a:lnTo>
                    <a:lnTo>
                      <a:pt x="2175" y="7250"/>
                    </a:lnTo>
                    <a:lnTo>
                      <a:pt x="2175" y="5714"/>
                    </a:lnTo>
                    <a:close/>
                    <a:moveTo>
                      <a:pt x="5964" y="7842"/>
                    </a:moveTo>
                    <a:cubicBezTo>
                      <a:pt x="6072" y="7842"/>
                      <a:pt x="6151" y="7869"/>
                      <a:pt x="6206" y="7948"/>
                    </a:cubicBezTo>
                    <a:cubicBezTo>
                      <a:pt x="6287" y="8003"/>
                      <a:pt x="6314" y="8084"/>
                      <a:pt x="6314" y="8190"/>
                    </a:cubicBezTo>
                    <a:cubicBezTo>
                      <a:pt x="6314" y="8353"/>
                      <a:pt x="6179" y="8487"/>
                      <a:pt x="6018" y="8487"/>
                    </a:cubicBezTo>
                    <a:cubicBezTo>
                      <a:pt x="5910" y="8487"/>
                      <a:pt x="5856" y="8435"/>
                      <a:pt x="5777" y="8380"/>
                    </a:cubicBezTo>
                    <a:cubicBezTo>
                      <a:pt x="5702" y="8288"/>
                      <a:pt x="5592" y="8247"/>
                      <a:pt x="5486" y="8247"/>
                    </a:cubicBezTo>
                    <a:cubicBezTo>
                      <a:pt x="5436" y="8247"/>
                      <a:pt x="5389" y="8256"/>
                      <a:pt x="5346" y="8272"/>
                    </a:cubicBezTo>
                    <a:cubicBezTo>
                      <a:pt x="5186" y="8353"/>
                      <a:pt x="5077" y="8487"/>
                      <a:pt x="5077" y="8649"/>
                    </a:cubicBezTo>
                    <a:lnTo>
                      <a:pt x="5077" y="17426"/>
                    </a:lnTo>
                    <a:lnTo>
                      <a:pt x="3841" y="17426"/>
                    </a:lnTo>
                    <a:lnTo>
                      <a:pt x="3841" y="8649"/>
                    </a:lnTo>
                    <a:cubicBezTo>
                      <a:pt x="3841" y="8487"/>
                      <a:pt x="3735" y="8326"/>
                      <a:pt x="3572" y="8272"/>
                    </a:cubicBezTo>
                    <a:cubicBezTo>
                      <a:pt x="3536" y="8258"/>
                      <a:pt x="3498" y="8252"/>
                      <a:pt x="3455" y="8252"/>
                    </a:cubicBezTo>
                    <a:cubicBezTo>
                      <a:pt x="3342" y="8252"/>
                      <a:pt x="3213" y="8301"/>
                      <a:pt x="3116" y="8380"/>
                    </a:cubicBezTo>
                    <a:cubicBezTo>
                      <a:pt x="3062" y="8460"/>
                      <a:pt x="2981" y="8487"/>
                      <a:pt x="2902" y="8487"/>
                    </a:cubicBezTo>
                    <a:cubicBezTo>
                      <a:pt x="2794" y="8487"/>
                      <a:pt x="2712" y="8435"/>
                      <a:pt x="2658" y="8380"/>
                    </a:cubicBezTo>
                    <a:cubicBezTo>
                      <a:pt x="2579" y="8326"/>
                      <a:pt x="2552" y="8245"/>
                      <a:pt x="2552" y="8138"/>
                    </a:cubicBezTo>
                    <a:cubicBezTo>
                      <a:pt x="2552" y="7976"/>
                      <a:pt x="2712" y="7842"/>
                      <a:pt x="2902" y="7842"/>
                    </a:cubicBezTo>
                    <a:close/>
                    <a:moveTo>
                      <a:pt x="12492" y="7869"/>
                    </a:moveTo>
                    <a:cubicBezTo>
                      <a:pt x="12574" y="7869"/>
                      <a:pt x="12655" y="7921"/>
                      <a:pt x="12734" y="7976"/>
                    </a:cubicBezTo>
                    <a:cubicBezTo>
                      <a:pt x="12788" y="8057"/>
                      <a:pt x="12842" y="8111"/>
                      <a:pt x="12842" y="8218"/>
                    </a:cubicBezTo>
                    <a:cubicBezTo>
                      <a:pt x="12842" y="8380"/>
                      <a:pt x="12707" y="8514"/>
                      <a:pt x="12520" y="8514"/>
                    </a:cubicBezTo>
                    <a:cubicBezTo>
                      <a:pt x="12438" y="8514"/>
                      <a:pt x="12359" y="8487"/>
                      <a:pt x="12305" y="8408"/>
                    </a:cubicBezTo>
                    <a:cubicBezTo>
                      <a:pt x="12237" y="8322"/>
                      <a:pt x="12129" y="8281"/>
                      <a:pt x="12023" y="8281"/>
                    </a:cubicBezTo>
                    <a:cubicBezTo>
                      <a:pt x="11960" y="8281"/>
                      <a:pt x="11899" y="8297"/>
                      <a:pt x="11847" y="8326"/>
                    </a:cubicBezTo>
                    <a:cubicBezTo>
                      <a:pt x="11687" y="8380"/>
                      <a:pt x="11579" y="8514"/>
                      <a:pt x="11579" y="8677"/>
                    </a:cubicBezTo>
                    <a:lnTo>
                      <a:pt x="11579" y="17480"/>
                    </a:lnTo>
                    <a:lnTo>
                      <a:pt x="10344" y="17480"/>
                    </a:lnTo>
                    <a:lnTo>
                      <a:pt x="10344" y="8677"/>
                    </a:lnTo>
                    <a:cubicBezTo>
                      <a:pt x="10344" y="8514"/>
                      <a:pt x="10236" y="8353"/>
                      <a:pt x="10076" y="8326"/>
                    </a:cubicBezTo>
                    <a:cubicBezTo>
                      <a:pt x="10015" y="8297"/>
                      <a:pt x="9954" y="8281"/>
                      <a:pt x="9895" y="8281"/>
                    </a:cubicBezTo>
                    <a:cubicBezTo>
                      <a:pt x="9800" y="8281"/>
                      <a:pt x="9712" y="8322"/>
                      <a:pt x="9645" y="8408"/>
                    </a:cubicBezTo>
                    <a:cubicBezTo>
                      <a:pt x="9563" y="8487"/>
                      <a:pt x="9511" y="8514"/>
                      <a:pt x="9403" y="8514"/>
                    </a:cubicBezTo>
                    <a:cubicBezTo>
                      <a:pt x="9295" y="8514"/>
                      <a:pt x="9241" y="8487"/>
                      <a:pt x="9162" y="8408"/>
                    </a:cubicBezTo>
                    <a:cubicBezTo>
                      <a:pt x="9108" y="8353"/>
                      <a:pt x="9080" y="8272"/>
                      <a:pt x="9080" y="8190"/>
                    </a:cubicBezTo>
                    <a:cubicBezTo>
                      <a:pt x="9080" y="8003"/>
                      <a:pt x="9241" y="7869"/>
                      <a:pt x="9403" y="7869"/>
                    </a:cubicBezTo>
                    <a:close/>
                    <a:moveTo>
                      <a:pt x="18942" y="7869"/>
                    </a:moveTo>
                    <a:cubicBezTo>
                      <a:pt x="19048" y="7869"/>
                      <a:pt x="19102" y="7894"/>
                      <a:pt x="19183" y="7976"/>
                    </a:cubicBezTo>
                    <a:cubicBezTo>
                      <a:pt x="19237" y="8030"/>
                      <a:pt x="19264" y="8111"/>
                      <a:pt x="19264" y="8218"/>
                    </a:cubicBezTo>
                    <a:cubicBezTo>
                      <a:pt x="19237" y="8353"/>
                      <a:pt x="19102" y="8487"/>
                      <a:pt x="18969" y="8487"/>
                    </a:cubicBezTo>
                    <a:cubicBezTo>
                      <a:pt x="18888" y="8487"/>
                      <a:pt x="18806" y="8460"/>
                      <a:pt x="18752" y="8380"/>
                    </a:cubicBezTo>
                    <a:cubicBezTo>
                      <a:pt x="18680" y="8288"/>
                      <a:pt x="18556" y="8247"/>
                      <a:pt x="18443" y="8247"/>
                    </a:cubicBezTo>
                    <a:cubicBezTo>
                      <a:pt x="18389" y="8247"/>
                      <a:pt x="18339" y="8256"/>
                      <a:pt x="18296" y="8272"/>
                    </a:cubicBezTo>
                    <a:cubicBezTo>
                      <a:pt x="18134" y="8353"/>
                      <a:pt x="18028" y="8487"/>
                      <a:pt x="18028" y="8649"/>
                    </a:cubicBezTo>
                    <a:lnTo>
                      <a:pt x="18028" y="17426"/>
                    </a:lnTo>
                    <a:lnTo>
                      <a:pt x="16791" y="17426"/>
                    </a:lnTo>
                    <a:lnTo>
                      <a:pt x="16791" y="14276"/>
                    </a:lnTo>
                    <a:cubicBezTo>
                      <a:pt x="16791" y="14115"/>
                      <a:pt x="16658" y="13979"/>
                      <a:pt x="16496" y="13979"/>
                    </a:cubicBezTo>
                    <a:cubicBezTo>
                      <a:pt x="16335" y="13979"/>
                      <a:pt x="16200" y="14115"/>
                      <a:pt x="16200" y="14276"/>
                    </a:cubicBezTo>
                    <a:lnTo>
                      <a:pt x="16200" y="17507"/>
                    </a:lnTo>
                    <a:cubicBezTo>
                      <a:pt x="16013" y="17616"/>
                      <a:pt x="15931" y="17776"/>
                      <a:pt x="15931" y="17964"/>
                    </a:cubicBezTo>
                    <a:lnTo>
                      <a:pt x="15931" y="18423"/>
                    </a:lnTo>
                    <a:lnTo>
                      <a:pt x="12520" y="18423"/>
                    </a:lnTo>
                    <a:lnTo>
                      <a:pt x="12520" y="18018"/>
                    </a:lnTo>
                    <a:cubicBezTo>
                      <a:pt x="12520" y="17803"/>
                      <a:pt x="12438" y="17643"/>
                      <a:pt x="12251" y="17534"/>
                    </a:cubicBezTo>
                    <a:lnTo>
                      <a:pt x="12251" y="9079"/>
                    </a:lnTo>
                    <a:cubicBezTo>
                      <a:pt x="12330" y="9120"/>
                      <a:pt x="12409" y="9145"/>
                      <a:pt x="12488" y="9145"/>
                    </a:cubicBezTo>
                    <a:cubicBezTo>
                      <a:pt x="12515" y="9145"/>
                      <a:pt x="12544" y="9140"/>
                      <a:pt x="12574" y="9133"/>
                    </a:cubicBezTo>
                    <a:cubicBezTo>
                      <a:pt x="13057" y="9133"/>
                      <a:pt x="13461" y="8731"/>
                      <a:pt x="13461" y="8218"/>
                    </a:cubicBezTo>
                    <a:cubicBezTo>
                      <a:pt x="13461" y="8084"/>
                      <a:pt x="13461" y="7976"/>
                      <a:pt x="13433" y="7869"/>
                    </a:cubicBezTo>
                    <a:lnTo>
                      <a:pt x="15018" y="7869"/>
                    </a:lnTo>
                    <a:cubicBezTo>
                      <a:pt x="14966" y="7948"/>
                      <a:pt x="14966" y="8057"/>
                      <a:pt x="14939" y="8138"/>
                    </a:cubicBezTo>
                    <a:cubicBezTo>
                      <a:pt x="14939" y="8408"/>
                      <a:pt x="15018" y="8649"/>
                      <a:pt x="15207" y="8864"/>
                    </a:cubicBezTo>
                    <a:cubicBezTo>
                      <a:pt x="15367" y="9052"/>
                      <a:pt x="15663" y="9161"/>
                      <a:pt x="15877" y="9161"/>
                    </a:cubicBezTo>
                    <a:cubicBezTo>
                      <a:pt x="15986" y="9161"/>
                      <a:pt x="16094" y="9106"/>
                      <a:pt x="16173" y="9079"/>
                    </a:cubicBezTo>
                    <a:lnTo>
                      <a:pt x="16173" y="12742"/>
                    </a:lnTo>
                    <a:cubicBezTo>
                      <a:pt x="16173" y="12930"/>
                      <a:pt x="16308" y="13064"/>
                      <a:pt x="16496" y="13064"/>
                    </a:cubicBezTo>
                    <a:cubicBezTo>
                      <a:pt x="16658" y="13064"/>
                      <a:pt x="16791" y="12930"/>
                      <a:pt x="16791" y="12742"/>
                    </a:cubicBezTo>
                    <a:lnTo>
                      <a:pt x="16791" y="8677"/>
                    </a:lnTo>
                    <a:cubicBezTo>
                      <a:pt x="16791" y="8514"/>
                      <a:pt x="16685" y="8353"/>
                      <a:pt x="16523" y="8299"/>
                    </a:cubicBezTo>
                    <a:cubicBezTo>
                      <a:pt x="16473" y="8290"/>
                      <a:pt x="16421" y="8285"/>
                      <a:pt x="16369" y="8285"/>
                    </a:cubicBezTo>
                    <a:cubicBezTo>
                      <a:pt x="16256" y="8285"/>
                      <a:pt x="16148" y="8315"/>
                      <a:pt x="16094" y="8408"/>
                    </a:cubicBezTo>
                    <a:cubicBezTo>
                      <a:pt x="16013" y="8487"/>
                      <a:pt x="15959" y="8514"/>
                      <a:pt x="15850" y="8514"/>
                    </a:cubicBezTo>
                    <a:cubicBezTo>
                      <a:pt x="15744" y="8514"/>
                      <a:pt x="15690" y="8487"/>
                      <a:pt x="15609" y="8408"/>
                    </a:cubicBezTo>
                    <a:cubicBezTo>
                      <a:pt x="15555" y="8353"/>
                      <a:pt x="15503" y="8272"/>
                      <a:pt x="15503" y="8166"/>
                    </a:cubicBezTo>
                    <a:cubicBezTo>
                      <a:pt x="15503" y="8003"/>
                      <a:pt x="15690" y="7869"/>
                      <a:pt x="15850" y="7869"/>
                    </a:cubicBezTo>
                    <a:close/>
                    <a:moveTo>
                      <a:pt x="5373" y="18072"/>
                    </a:moveTo>
                    <a:lnTo>
                      <a:pt x="5373" y="18450"/>
                    </a:lnTo>
                    <a:lnTo>
                      <a:pt x="3545" y="18450"/>
                    </a:lnTo>
                    <a:lnTo>
                      <a:pt x="3545" y="18072"/>
                    </a:lnTo>
                    <a:close/>
                    <a:moveTo>
                      <a:pt x="8462" y="7869"/>
                    </a:moveTo>
                    <a:cubicBezTo>
                      <a:pt x="8435" y="7948"/>
                      <a:pt x="8435" y="8057"/>
                      <a:pt x="8381" y="8138"/>
                    </a:cubicBezTo>
                    <a:cubicBezTo>
                      <a:pt x="8381" y="8408"/>
                      <a:pt x="8462" y="8649"/>
                      <a:pt x="8652" y="8864"/>
                    </a:cubicBezTo>
                    <a:cubicBezTo>
                      <a:pt x="8839" y="9052"/>
                      <a:pt x="9108" y="9161"/>
                      <a:pt x="9322" y="9161"/>
                    </a:cubicBezTo>
                    <a:cubicBezTo>
                      <a:pt x="9430" y="9161"/>
                      <a:pt x="9536" y="9106"/>
                      <a:pt x="9645" y="9079"/>
                    </a:cubicBezTo>
                    <a:lnTo>
                      <a:pt x="9645" y="17534"/>
                    </a:lnTo>
                    <a:cubicBezTo>
                      <a:pt x="9457" y="17643"/>
                      <a:pt x="9376" y="17803"/>
                      <a:pt x="9376" y="17991"/>
                    </a:cubicBezTo>
                    <a:lnTo>
                      <a:pt x="9376" y="18450"/>
                    </a:lnTo>
                    <a:lnTo>
                      <a:pt x="5964" y="18450"/>
                    </a:lnTo>
                    <a:lnTo>
                      <a:pt x="5964" y="18018"/>
                    </a:lnTo>
                    <a:cubicBezTo>
                      <a:pt x="6018" y="17803"/>
                      <a:pt x="5883" y="17643"/>
                      <a:pt x="5723" y="17534"/>
                    </a:cubicBezTo>
                    <a:lnTo>
                      <a:pt x="5723" y="9079"/>
                    </a:lnTo>
                    <a:cubicBezTo>
                      <a:pt x="5781" y="9120"/>
                      <a:pt x="5854" y="9145"/>
                      <a:pt x="5933" y="9145"/>
                    </a:cubicBezTo>
                    <a:cubicBezTo>
                      <a:pt x="5960" y="9145"/>
                      <a:pt x="5989" y="9140"/>
                      <a:pt x="6018" y="9133"/>
                    </a:cubicBezTo>
                    <a:cubicBezTo>
                      <a:pt x="6528" y="9133"/>
                      <a:pt x="6932" y="8731"/>
                      <a:pt x="6932" y="8218"/>
                    </a:cubicBezTo>
                    <a:cubicBezTo>
                      <a:pt x="6932" y="8084"/>
                      <a:pt x="6932" y="7976"/>
                      <a:pt x="6878" y="7869"/>
                    </a:cubicBezTo>
                    <a:close/>
                    <a:moveTo>
                      <a:pt x="11847" y="18072"/>
                    </a:moveTo>
                    <a:lnTo>
                      <a:pt x="11847" y="18450"/>
                    </a:lnTo>
                    <a:lnTo>
                      <a:pt x="10049" y="18450"/>
                    </a:lnTo>
                    <a:lnTo>
                      <a:pt x="10049" y="18072"/>
                    </a:lnTo>
                    <a:close/>
                    <a:moveTo>
                      <a:pt x="18296" y="18072"/>
                    </a:moveTo>
                    <a:lnTo>
                      <a:pt x="18296" y="18450"/>
                    </a:lnTo>
                    <a:lnTo>
                      <a:pt x="16496" y="18450"/>
                    </a:lnTo>
                    <a:lnTo>
                      <a:pt x="16496" y="18072"/>
                    </a:lnTo>
                    <a:close/>
                    <a:moveTo>
                      <a:pt x="19075" y="19094"/>
                    </a:moveTo>
                    <a:cubicBezTo>
                      <a:pt x="19237" y="19094"/>
                      <a:pt x="19343" y="19230"/>
                      <a:pt x="19343" y="19366"/>
                    </a:cubicBezTo>
                    <a:lnTo>
                      <a:pt x="19343" y="19714"/>
                    </a:lnTo>
                    <a:lnTo>
                      <a:pt x="9026" y="19714"/>
                    </a:lnTo>
                    <a:cubicBezTo>
                      <a:pt x="8866" y="19714"/>
                      <a:pt x="8731" y="19850"/>
                      <a:pt x="8731" y="20037"/>
                    </a:cubicBezTo>
                    <a:cubicBezTo>
                      <a:pt x="8731" y="20200"/>
                      <a:pt x="8866" y="20334"/>
                      <a:pt x="9026" y="20334"/>
                    </a:cubicBezTo>
                    <a:lnTo>
                      <a:pt x="19693" y="20334"/>
                    </a:lnTo>
                    <a:cubicBezTo>
                      <a:pt x="19853" y="20334"/>
                      <a:pt x="19989" y="20469"/>
                      <a:pt x="19989" y="20630"/>
                    </a:cubicBezTo>
                    <a:lnTo>
                      <a:pt x="19989" y="20980"/>
                    </a:lnTo>
                    <a:lnTo>
                      <a:pt x="1611" y="20980"/>
                    </a:lnTo>
                    <a:lnTo>
                      <a:pt x="1611" y="20657"/>
                    </a:lnTo>
                    <a:cubicBezTo>
                      <a:pt x="1611" y="20496"/>
                      <a:pt x="1747" y="20361"/>
                      <a:pt x="1907" y="20361"/>
                    </a:cubicBezTo>
                    <a:lnTo>
                      <a:pt x="7496" y="20361"/>
                    </a:lnTo>
                    <a:cubicBezTo>
                      <a:pt x="7657" y="20361"/>
                      <a:pt x="7792" y="20227"/>
                      <a:pt x="7792" y="20065"/>
                    </a:cubicBezTo>
                    <a:cubicBezTo>
                      <a:pt x="7792" y="19904"/>
                      <a:pt x="7657" y="19768"/>
                      <a:pt x="7496" y="19768"/>
                    </a:cubicBezTo>
                    <a:lnTo>
                      <a:pt x="2284" y="19768"/>
                    </a:lnTo>
                    <a:lnTo>
                      <a:pt x="2284" y="19366"/>
                    </a:lnTo>
                    <a:cubicBezTo>
                      <a:pt x="2284" y="19176"/>
                      <a:pt x="2417" y="19094"/>
                      <a:pt x="2552" y="19094"/>
                    </a:cubicBezTo>
                    <a:close/>
                    <a:moveTo>
                      <a:pt x="10786" y="0"/>
                    </a:moveTo>
                    <a:cubicBezTo>
                      <a:pt x="10685" y="0"/>
                      <a:pt x="10586" y="20"/>
                      <a:pt x="10504" y="61"/>
                    </a:cubicBezTo>
                    <a:lnTo>
                      <a:pt x="1826" y="5149"/>
                    </a:lnTo>
                    <a:cubicBezTo>
                      <a:pt x="1774" y="5149"/>
                      <a:pt x="1747" y="5176"/>
                      <a:pt x="1747" y="5230"/>
                    </a:cubicBezTo>
                    <a:cubicBezTo>
                      <a:pt x="1611" y="5310"/>
                      <a:pt x="1503" y="5527"/>
                      <a:pt x="1503" y="5687"/>
                    </a:cubicBezTo>
                    <a:lnTo>
                      <a:pt x="1503" y="7277"/>
                    </a:lnTo>
                    <a:cubicBezTo>
                      <a:pt x="1503" y="7573"/>
                      <a:pt x="1720" y="7815"/>
                      <a:pt x="1988" y="7869"/>
                    </a:cubicBezTo>
                    <a:cubicBezTo>
                      <a:pt x="1934" y="7976"/>
                      <a:pt x="1907" y="8057"/>
                      <a:pt x="1907" y="8138"/>
                    </a:cubicBezTo>
                    <a:cubicBezTo>
                      <a:pt x="1907" y="8408"/>
                      <a:pt x="1988" y="8649"/>
                      <a:pt x="2175" y="8864"/>
                    </a:cubicBezTo>
                    <a:cubicBezTo>
                      <a:pt x="2363" y="9052"/>
                      <a:pt x="2633" y="9161"/>
                      <a:pt x="2848" y="9161"/>
                    </a:cubicBezTo>
                    <a:cubicBezTo>
                      <a:pt x="2954" y="9161"/>
                      <a:pt x="3062" y="9106"/>
                      <a:pt x="3170" y="9079"/>
                    </a:cubicBezTo>
                    <a:lnTo>
                      <a:pt x="3170" y="17534"/>
                    </a:lnTo>
                    <a:cubicBezTo>
                      <a:pt x="2981" y="17643"/>
                      <a:pt x="2902" y="17803"/>
                      <a:pt x="2902" y="17991"/>
                    </a:cubicBezTo>
                    <a:lnTo>
                      <a:pt x="2902" y="18450"/>
                    </a:lnTo>
                    <a:lnTo>
                      <a:pt x="2525" y="18450"/>
                    </a:lnTo>
                    <a:cubicBezTo>
                      <a:pt x="2015" y="18450"/>
                      <a:pt x="1611" y="18853"/>
                      <a:pt x="1611" y="19339"/>
                    </a:cubicBezTo>
                    <a:lnTo>
                      <a:pt x="1611" y="19768"/>
                    </a:lnTo>
                    <a:cubicBezTo>
                      <a:pt x="1234" y="19877"/>
                      <a:pt x="939" y="20227"/>
                      <a:pt x="939" y="20657"/>
                    </a:cubicBezTo>
                    <a:lnTo>
                      <a:pt x="939" y="21008"/>
                    </a:lnTo>
                    <a:lnTo>
                      <a:pt x="296" y="21008"/>
                    </a:lnTo>
                    <a:cubicBezTo>
                      <a:pt x="133" y="21008"/>
                      <a:pt x="0" y="21141"/>
                      <a:pt x="0" y="21304"/>
                    </a:cubicBezTo>
                    <a:cubicBezTo>
                      <a:pt x="0" y="21464"/>
                      <a:pt x="133" y="21600"/>
                      <a:pt x="296" y="21600"/>
                    </a:cubicBezTo>
                    <a:lnTo>
                      <a:pt x="21304" y="21600"/>
                    </a:lnTo>
                    <a:cubicBezTo>
                      <a:pt x="21467" y="21600"/>
                      <a:pt x="21600" y="21464"/>
                      <a:pt x="21600" y="21304"/>
                    </a:cubicBezTo>
                    <a:cubicBezTo>
                      <a:pt x="21600" y="21141"/>
                      <a:pt x="21467" y="21008"/>
                      <a:pt x="21304" y="21008"/>
                    </a:cubicBezTo>
                    <a:lnTo>
                      <a:pt x="20661" y="21008"/>
                    </a:lnTo>
                    <a:lnTo>
                      <a:pt x="20661" y="20657"/>
                    </a:lnTo>
                    <a:cubicBezTo>
                      <a:pt x="20661" y="20252"/>
                      <a:pt x="20393" y="19904"/>
                      <a:pt x="19989" y="19768"/>
                    </a:cubicBezTo>
                    <a:lnTo>
                      <a:pt x="19989" y="19366"/>
                    </a:lnTo>
                    <a:cubicBezTo>
                      <a:pt x="19989" y="18853"/>
                      <a:pt x="19585" y="18450"/>
                      <a:pt x="19075" y="18450"/>
                    </a:cubicBezTo>
                    <a:lnTo>
                      <a:pt x="18942" y="18450"/>
                    </a:lnTo>
                    <a:lnTo>
                      <a:pt x="18942" y="18018"/>
                    </a:lnTo>
                    <a:cubicBezTo>
                      <a:pt x="18942" y="17803"/>
                      <a:pt x="18833" y="17643"/>
                      <a:pt x="18673" y="17534"/>
                    </a:cubicBezTo>
                    <a:lnTo>
                      <a:pt x="18673" y="9079"/>
                    </a:lnTo>
                    <a:cubicBezTo>
                      <a:pt x="18750" y="9120"/>
                      <a:pt x="18829" y="9145"/>
                      <a:pt x="18897" y="9145"/>
                    </a:cubicBezTo>
                    <a:cubicBezTo>
                      <a:pt x="18924" y="9145"/>
                      <a:pt x="18946" y="9140"/>
                      <a:pt x="18969" y="9133"/>
                    </a:cubicBezTo>
                    <a:cubicBezTo>
                      <a:pt x="19479" y="9133"/>
                      <a:pt x="19880" y="8731"/>
                      <a:pt x="19880" y="8218"/>
                    </a:cubicBezTo>
                    <a:cubicBezTo>
                      <a:pt x="19880" y="8057"/>
                      <a:pt x="19853" y="7921"/>
                      <a:pt x="19774" y="7734"/>
                    </a:cubicBezTo>
                    <a:cubicBezTo>
                      <a:pt x="19935" y="7652"/>
                      <a:pt x="20043" y="7437"/>
                      <a:pt x="20043" y="7250"/>
                    </a:cubicBezTo>
                    <a:lnTo>
                      <a:pt x="20043" y="5660"/>
                    </a:lnTo>
                    <a:cubicBezTo>
                      <a:pt x="20043" y="5418"/>
                      <a:pt x="19908" y="5230"/>
                      <a:pt x="19720" y="5122"/>
                    </a:cubicBezTo>
                    <a:lnTo>
                      <a:pt x="11069" y="61"/>
                    </a:lnTo>
                    <a:cubicBezTo>
                      <a:pt x="10987" y="20"/>
                      <a:pt x="10888" y="0"/>
                      <a:pt x="1078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1400"/>
                </a:pPr>
                <a:endParaRPr/>
              </a:p>
            </p:txBody>
          </p:sp>
        </p:grpSp>
        <p:sp>
          <p:nvSpPr>
            <p:cNvPr id="448" name="TextBox 32"/>
            <p:cNvSpPr txBox="1"/>
            <p:nvPr/>
          </p:nvSpPr>
          <p:spPr>
            <a:xfrm>
              <a:off x="2431265" y="91178"/>
              <a:ext cx="2640342" cy="4149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000"/>
              </a:lvl1pPr>
            </a:lstStyle>
            <a:p>
              <a:r>
                <a:t>Ministres, Secrétaires principaux, Députés, Gouverneur de la banque centrale, Chef du Trésor, Dirigeants municipaux</a:t>
              </a:r>
            </a:p>
          </p:txBody>
        </p:sp>
      </p:grpSp>
      <p:grpSp>
        <p:nvGrpSpPr>
          <p:cNvPr id="459" name="Group 31"/>
          <p:cNvGrpSpPr/>
          <p:nvPr/>
        </p:nvGrpSpPr>
        <p:grpSpPr>
          <a:xfrm>
            <a:off x="1101782" y="3787621"/>
            <a:ext cx="5028681" cy="637072"/>
            <a:chOff x="-50" y="0"/>
            <a:chExt cx="5028680" cy="637071"/>
          </a:xfrm>
        </p:grpSpPr>
        <p:grpSp>
          <p:nvGrpSpPr>
            <p:cNvPr id="457" name="Group 20"/>
            <p:cNvGrpSpPr/>
            <p:nvPr/>
          </p:nvGrpSpPr>
          <p:grpSpPr>
            <a:xfrm>
              <a:off x="-51" y="-1"/>
              <a:ext cx="2085575" cy="637073"/>
              <a:chOff x="-50" y="0"/>
              <a:chExt cx="2085573" cy="637071"/>
            </a:xfrm>
          </p:grpSpPr>
          <p:grpSp>
            <p:nvGrpSpPr>
              <p:cNvPr id="452" name="Rounded Rectangle 21"/>
              <p:cNvGrpSpPr/>
              <p:nvPr/>
            </p:nvGrpSpPr>
            <p:grpSpPr>
              <a:xfrm>
                <a:off x="49323" y="-1"/>
                <a:ext cx="2036201" cy="637073"/>
                <a:chOff x="0" y="0"/>
                <a:chExt cx="2036199" cy="637071"/>
              </a:xfrm>
            </p:grpSpPr>
            <p:sp>
              <p:nvSpPr>
                <p:cNvPr id="450" name="Rectangle aux angles arrondis"/>
                <p:cNvSpPr/>
                <p:nvPr/>
              </p:nvSpPr>
              <p:spPr>
                <a:xfrm>
                  <a:off x="0" y="0"/>
                  <a:ext cx="2036200" cy="637072"/>
                </a:xfrm>
                <a:prstGeom prst="roundRect">
                  <a:avLst>
                    <a:gd name="adj" fmla="val 50000"/>
                  </a:avLst>
                </a:prstGeom>
                <a:solidFill>
                  <a:srgbClr val="E2EB8E"/>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51" name="Secteur privé"/>
                <p:cNvSpPr txBox="1"/>
                <p:nvPr/>
              </p:nvSpPr>
              <p:spPr>
                <a:xfrm>
                  <a:off x="687655" y="174123"/>
                  <a:ext cx="120952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687114"/>
                      </a:solidFill>
                    </a:defRPr>
                  </a:lvl1pPr>
                </a:lstStyle>
                <a:p>
                  <a:r>
                    <a:t>Secteur privé</a:t>
                  </a:r>
                </a:p>
              </p:txBody>
            </p:sp>
          </p:grpSp>
          <p:sp>
            <p:nvSpPr>
              <p:cNvPr id="453" name="Google Shape;711;p20"/>
              <p:cNvSpPr/>
              <p:nvPr/>
            </p:nvSpPr>
            <p:spPr>
              <a:xfrm rot="21599447">
                <a:off x="-1" y="5974"/>
                <a:ext cx="625175" cy="625124"/>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8"/>
                      <a:pt x="0" y="10780"/>
                    </a:cubicBezTo>
                    <a:cubicBezTo>
                      <a:pt x="0" y="16743"/>
                      <a:pt x="4818" y="21600"/>
                      <a:pt x="10780" y="21600"/>
                    </a:cubicBezTo>
                    <a:cubicBezTo>
                      <a:pt x="16743" y="21600"/>
                      <a:pt x="21600" y="16743"/>
                      <a:pt x="21600" y="10780"/>
                    </a:cubicBezTo>
                    <a:cubicBezTo>
                      <a:pt x="21600" y="4818"/>
                      <a:pt x="16743" y="0"/>
                      <a:pt x="10780" y="0"/>
                    </a:cubicBezTo>
                    <a:close/>
                  </a:path>
                </a:pathLst>
              </a:custGeom>
              <a:solidFill>
                <a:schemeClr val="accent5"/>
              </a:solidFill>
              <a:ln w="12700" cap="flat">
                <a:noFill/>
                <a:miter lim="400000"/>
              </a:ln>
              <a:effectLst/>
            </p:spPr>
            <p:txBody>
              <a:bodyPr wrap="square" lIns="45719" tIns="45719" rIns="45719" bIns="45719" numCol="1" anchor="ctr">
                <a:noAutofit/>
              </a:bodyPr>
              <a:lstStyle/>
              <a:p>
                <a:pPr>
                  <a:defRPr sz="1400"/>
                </a:pPr>
                <a:endParaRPr/>
              </a:p>
            </p:txBody>
          </p:sp>
          <p:grpSp>
            <p:nvGrpSpPr>
              <p:cNvPr id="456" name="Google Shape;11291;p71"/>
              <p:cNvGrpSpPr/>
              <p:nvPr/>
            </p:nvGrpSpPr>
            <p:grpSpPr>
              <a:xfrm>
                <a:off x="128747" y="175322"/>
                <a:ext cx="353960" cy="331471"/>
                <a:chOff x="0" y="0"/>
                <a:chExt cx="353958" cy="331469"/>
              </a:xfrm>
            </p:grpSpPr>
            <p:sp>
              <p:nvSpPr>
                <p:cNvPr id="454" name="Google Shape;11292;p71"/>
                <p:cNvSpPr/>
                <p:nvPr/>
              </p:nvSpPr>
              <p:spPr>
                <a:xfrm>
                  <a:off x="-1" y="16782"/>
                  <a:ext cx="353960" cy="314688"/>
                </a:xfrm>
                <a:custGeom>
                  <a:avLst/>
                  <a:gdLst/>
                  <a:ahLst/>
                  <a:cxnLst>
                    <a:cxn ang="0">
                      <a:pos x="wd2" y="hd2"/>
                    </a:cxn>
                    <a:cxn ang="5400000">
                      <a:pos x="wd2" y="hd2"/>
                    </a:cxn>
                    <a:cxn ang="10800000">
                      <a:pos x="wd2" y="hd2"/>
                    </a:cxn>
                    <a:cxn ang="16200000">
                      <a:pos x="wd2" y="hd2"/>
                    </a:cxn>
                  </a:cxnLst>
                  <a:rect l="0" t="0" r="r" b="b"/>
                  <a:pathLst>
                    <a:path w="21516" h="21600" extrusionOk="0">
                      <a:moveTo>
                        <a:pt x="13073" y="5897"/>
                      </a:moveTo>
                      <a:lnTo>
                        <a:pt x="14799" y="6591"/>
                      </a:lnTo>
                      <a:cubicBezTo>
                        <a:pt x="14819" y="6599"/>
                        <a:pt x="14844" y="6604"/>
                        <a:pt x="14870" y="6604"/>
                      </a:cubicBezTo>
                      <a:cubicBezTo>
                        <a:pt x="14940" y="6604"/>
                        <a:pt x="15023" y="6575"/>
                        <a:pt x="15079" y="6527"/>
                      </a:cubicBezTo>
                      <a:lnTo>
                        <a:pt x="15612" y="5992"/>
                      </a:lnTo>
                      <a:lnTo>
                        <a:pt x="19394" y="12141"/>
                      </a:lnTo>
                      <a:lnTo>
                        <a:pt x="18809" y="12708"/>
                      </a:lnTo>
                      <a:cubicBezTo>
                        <a:pt x="18784" y="12676"/>
                        <a:pt x="18733" y="12613"/>
                        <a:pt x="18707" y="12613"/>
                      </a:cubicBezTo>
                      <a:lnTo>
                        <a:pt x="12160" y="8198"/>
                      </a:lnTo>
                      <a:lnTo>
                        <a:pt x="12414" y="7727"/>
                      </a:lnTo>
                      <a:cubicBezTo>
                        <a:pt x="12514" y="7536"/>
                        <a:pt x="12439" y="7317"/>
                        <a:pt x="12312" y="7189"/>
                      </a:cubicBezTo>
                      <a:cubicBezTo>
                        <a:pt x="12262" y="7150"/>
                        <a:pt x="12207" y="7131"/>
                        <a:pt x="12154" y="7131"/>
                      </a:cubicBezTo>
                      <a:cubicBezTo>
                        <a:pt x="12041" y="7131"/>
                        <a:pt x="11932" y="7211"/>
                        <a:pt x="11881" y="7317"/>
                      </a:cubicBezTo>
                      <a:lnTo>
                        <a:pt x="11169" y="8641"/>
                      </a:lnTo>
                      <a:cubicBezTo>
                        <a:pt x="11143" y="8736"/>
                        <a:pt x="11120" y="8768"/>
                        <a:pt x="11120" y="8831"/>
                      </a:cubicBezTo>
                      <a:lnTo>
                        <a:pt x="11120" y="12205"/>
                      </a:lnTo>
                      <a:cubicBezTo>
                        <a:pt x="11120" y="12896"/>
                        <a:pt x="10636" y="13465"/>
                        <a:pt x="10103" y="13465"/>
                      </a:cubicBezTo>
                      <a:cubicBezTo>
                        <a:pt x="9519" y="13465"/>
                        <a:pt x="9088" y="12867"/>
                        <a:pt x="9088" y="12205"/>
                      </a:cubicBezTo>
                      <a:lnTo>
                        <a:pt x="9088" y="8892"/>
                      </a:lnTo>
                      <a:lnTo>
                        <a:pt x="9672" y="5897"/>
                      </a:lnTo>
                      <a:close/>
                      <a:moveTo>
                        <a:pt x="5534" y="4573"/>
                      </a:moveTo>
                      <a:lnTo>
                        <a:pt x="6042" y="4952"/>
                      </a:lnTo>
                      <a:lnTo>
                        <a:pt x="1880" y="13844"/>
                      </a:lnTo>
                      <a:lnTo>
                        <a:pt x="1373" y="13497"/>
                      </a:lnTo>
                      <a:lnTo>
                        <a:pt x="5534" y="4573"/>
                      </a:lnTo>
                      <a:close/>
                      <a:moveTo>
                        <a:pt x="6575" y="12329"/>
                      </a:moveTo>
                      <a:cubicBezTo>
                        <a:pt x="6803" y="12329"/>
                        <a:pt x="6982" y="12456"/>
                        <a:pt x="7108" y="12708"/>
                      </a:cubicBezTo>
                      <a:cubicBezTo>
                        <a:pt x="7336" y="13087"/>
                        <a:pt x="7287" y="13653"/>
                        <a:pt x="6956" y="13905"/>
                      </a:cubicBezTo>
                      <a:lnTo>
                        <a:pt x="4773" y="15923"/>
                      </a:lnTo>
                      <a:cubicBezTo>
                        <a:pt x="4639" y="16039"/>
                        <a:pt x="4490" y="16097"/>
                        <a:pt x="4345" y="16097"/>
                      </a:cubicBezTo>
                      <a:cubicBezTo>
                        <a:pt x="4136" y="16097"/>
                        <a:pt x="3933" y="15976"/>
                        <a:pt x="3784" y="15735"/>
                      </a:cubicBezTo>
                      <a:cubicBezTo>
                        <a:pt x="3554" y="15356"/>
                        <a:pt x="3631" y="14821"/>
                        <a:pt x="3935" y="14506"/>
                      </a:cubicBezTo>
                      <a:lnTo>
                        <a:pt x="6170" y="12488"/>
                      </a:lnTo>
                      <a:cubicBezTo>
                        <a:pt x="6295" y="12393"/>
                        <a:pt x="6423" y="12329"/>
                        <a:pt x="6575" y="12329"/>
                      </a:cubicBezTo>
                      <a:close/>
                      <a:moveTo>
                        <a:pt x="7920" y="14347"/>
                      </a:moveTo>
                      <a:cubicBezTo>
                        <a:pt x="8099" y="14347"/>
                        <a:pt x="8301" y="14506"/>
                        <a:pt x="8427" y="14694"/>
                      </a:cubicBezTo>
                      <a:cubicBezTo>
                        <a:pt x="8632" y="15104"/>
                        <a:pt x="8581" y="15639"/>
                        <a:pt x="8250" y="15923"/>
                      </a:cubicBezTo>
                      <a:lnTo>
                        <a:pt x="6524" y="17501"/>
                      </a:lnTo>
                      <a:cubicBezTo>
                        <a:pt x="6389" y="17617"/>
                        <a:pt x="6242" y="17676"/>
                        <a:pt x="6099" y="17676"/>
                      </a:cubicBezTo>
                      <a:cubicBezTo>
                        <a:pt x="5892" y="17676"/>
                        <a:pt x="5694" y="17554"/>
                        <a:pt x="5560" y="17310"/>
                      </a:cubicBezTo>
                      <a:cubicBezTo>
                        <a:pt x="5332" y="16932"/>
                        <a:pt x="5409" y="16365"/>
                        <a:pt x="5711" y="16082"/>
                      </a:cubicBezTo>
                      <a:lnTo>
                        <a:pt x="7387" y="14599"/>
                      </a:lnTo>
                      <a:cubicBezTo>
                        <a:pt x="7464" y="14538"/>
                        <a:pt x="7515" y="14474"/>
                        <a:pt x="7592" y="14442"/>
                      </a:cubicBezTo>
                      <a:cubicBezTo>
                        <a:pt x="7692" y="14379"/>
                        <a:pt x="7794" y="14347"/>
                        <a:pt x="7920" y="14347"/>
                      </a:cubicBezTo>
                      <a:close/>
                      <a:moveTo>
                        <a:pt x="9050" y="16357"/>
                      </a:moveTo>
                      <a:cubicBezTo>
                        <a:pt x="9259" y="16357"/>
                        <a:pt x="9459" y="16473"/>
                        <a:pt x="9596" y="16680"/>
                      </a:cubicBezTo>
                      <a:cubicBezTo>
                        <a:pt x="9824" y="17059"/>
                        <a:pt x="9749" y="17625"/>
                        <a:pt x="9444" y="17911"/>
                      </a:cubicBezTo>
                      <a:lnTo>
                        <a:pt x="8225" y="19045"/>
                      </a:lnTo>
                      <a:cubicBezTo>
                        <a:pt x="8099" y="19151"/>
                        <a:pt x="7937" y="19211"/>
                        <a:pt x="7801" y="19211"/>
                      </a:cubicBezTo>
                      <a:cubicBezTo>
                        <a:pt x="7771" y="19211"/>
                        <a:pt x="7743" y="19209"/>
                        <a:pt x="7717" y="19204"/>
                      </a:cubicBezTo>
                      <a:cubicBezTo>
                        <a:pt x="7515" y="19172"/>
                        <a:pt x="7361" y="19045"/>
                        <a:pt x="7287" y="18857"/>
                      </a:cubicBezTo>
                      <a:cubicBezTo>
                        <a:pt x="7059" y="18446"/>
                        <a:pt x="7108" y="17940"/>
                        <a:pt x="7438" y="17625"/>
                      </a:cubicBezTo>
                      <a:lnTo>
                        <a:pt x="8606" y="16555"/>
                      </a:lnTo>
                      <a:lnTo>
                        <a:pt x="8632" y="16524"/>
                      </a:lnTo>
                      <a:cubicBezTo>
                        <a:pt x="8764" y="16410"/>
                        <a:pt x="8909" y="16357"/>
                        <a:pt x="9050" y="16357"/>
                      </a:cubicBezTo>
                      <a:close/>
                      <a:moveTo>
                        <a:pt x="5916" y="6750"/>
                      </a:moveTo>
                      <a:lnTo>
                        <a:pt x="6474" y="7189"/>
                      </a:lnTo>
                      <a:cubicBezTo>
                        <a:pt x="6528" y="7213"/>
                        <a:pt x="6568" y="7234"/>
                        <a:pt x="6615" y="7234"/>
                      </a:cubicBezTo>
                      <a:cubicBezTo>
                        <a:pt x="6634" y="7234"/>
                        <a:pt x="6654" y="7232"/>
                        <a:pt x="6677" y="7221"/>
                      </a:cubicBezTo>
                      <a:lnTo>
                        <a:pt x="8174" y="7033"/>
                      </a:lnTo>
                      <a:lnTo>
                        <a:pt x="8707" y="7285"/>
                      </a:lnTo>
                      <a:lnTo>
                        <a:pt x="8378" y="8831"/>
                      </a:lnTo>
                      <a:lnTo>
                        <a:pt x="8378" y="12266"/>
                      </a:lnTo>
                      <a:cubicBezTo>
                        <a:pt x="8378" y="13402"/>
                        <a:pt x="9114" y="14315"/>
                        <a:pt x="10028" y="14315"/>
                      </a:cubicBezTo>
                      <a:cubicBezTo>
                        <a:pt x="10966" y="14315"/>
                        <a:pt x="11676" y="13402"/>
                        <a:pt x="11676" y="12266"/>
                      </a:cubicBezTo>
                      <a:lnTo>
                        <a:pt x="11676" y="9019"/>
                      </a:lnTo>
                      <a:lnTo>
                        <a:pt x="11753" y="8924"/>
                      </a:lnTo>
                      <a:lnTo>
                        <a:pt x="18328" y="13370"/>
                      </a:lnTo>
                      <a:cubicBezTo>
                        <a:pt x="18733" y="13529"/>
                        <a:pt x="18861" y="14032"/>
                        <a:pt x="18658" y="14474"/>
                      </a:cubicBezTo>
                      <a:cubicBezTo>
                        <a:pt x="18534" y="14757"/>
                        <a:pt x="18302" y="14919"/>
                        <a:pt x="18053" y="14919"/>
                      </a:cubicBezTo>
                      <a:cubicBezTo>
                        <a:pt x="17942" y="14919"/>
                        <a:pt x="17827" y="14887"/>
                        <a:pt x="17718" y="14821"/>
                      </a:cubicBezTo>
                      <a:lnTo>
                        <a:pt x="14064" y="12329"/>
                      </a:lnTo>
                      <a:cubicBezTo>
                        <a:pt x="14017" y="12300"/>
                        <a:pt x="13964" y="12287"/>
                        <a:pt x="13913" y="12287"/>
                      </a:cubicBezTo>
                      <a:cubicBezTo>
                        <a:pt x="13800" y="12287"/>
                        <a:pt x="13693" y="12356"/>
                        <a:pt x="13657" y="12488"/>
                      </a:cubicBezTo>
                      <a:cubicBezTo>
                        <a:pt x="13557" y="12708"/>
                        <a:pt x="13631" y="12928"/>
                        <a:pt x="13785" y="13023"/>
                      </a:cubicBezTo>
                      <a:lnTo>
                        <a:pt x="16829" y="15073"/>
                      </a:lnTo>
                      <a:cubicBezTo>
                        <a:pt x="17185" y="15292"/>
                        <a:pt x="17313" y="15798"/>
                        <a:pt x="17108" y="16240"/>
                      </a:cubicBezTo>
                      <a:cubicBezTo>
                        <a:pt x="16972" y="16537"/>
                        <a:pt x="16742" y="16706"/>
                        <a:pt x="16505" y="16706"/>
                      </a:cubicBezTo>
                      <a:cubicBezTo>
                        <a:pt x="16392" y="16706"/>
                        <a:pt x="16277" y="16667"/>
                        <a:pt x="16170" y="16585"/>
                      </a:cubicBezTo>
                      <a:lnTo>
                        <a:pt x="13047" y="14506"/>
                      </a:lnTo>
                      <a:cubicBezTo>
                        <a:pt x="13000" y="14466"/>
                        <a:pt x="12947" y="14448"/>
                        <a:pt x="12896" y="14448"/>
                      </a:cubicBezTo>
                      <a:cubicBezTo>
                        <a:pt x="12783" y="14448"/>
                        <a:pt x="12676" y="14532"/>
                        <a:pt x="12642" y="14662"/>
                      </a:cubicBezTo>
                      <a:cubicBezTo>
                        <a:pt x="12540" y="14853"/>
                        <a:pt x="12616" y="15104"/>
                        <a:pt x="12768" y="15168"/>
                      </a:cubicBezTo>
                      <a:lnTo>
                        <a:pt x="15281" y="16871"/>
                      </a:lnTo>
                      <a:cubicBezTo>
                        <a:pt x="15612" y="17122"/>
                        <a:pt x="15714" y="17625"/>
                        <a:pt x="15560" y="18068"/>
                      </a:cubicBezTo>
                      <a:cubicBezTo>
                        <a:pt x="15416" y="18338"/>
                        <a:pt x="15168" y="18494"/>
                        <a:pt x="14910" y="18494"/>
                      </a:cubicBezTo>
                      <a:cubicBezTo>
                        <a:pt x="14806" y="18494"/>
                        <a:pt x="14699" y="18470"/>
                        <a:pt x="14597" y="18414"/>
                      </a:cubicBezTo>
                      <a:lnTo>
                        <a:pt x="11981" y="16648"/>
                      </a:lnTo>
                      <a:cubicBezTo>
                        <a:pt x="11921" y="16606"/>
                        <a:pt x="11860" y="16585"/>
                        <a:pt x="11802" y="16585"/>
                      </a:cubicBezTo>
                      <a:cubicBezTo>
                        <a:pt x="11693" y="16585"/>
                        <a:pt x="11599" y="16661"/>
                        <a:pt x="11550" y="16807"/>
                      </a:cubicBezTo>
                      <a:cubicBezTo>
                        <a:pt x="11474" y="16995"/>
                        <a:pt x="11525" y="17218"/>
                        <a:pt x="11676" y="17310"/>
                      </a:cubicBezTo>
                      <a:lnTo>
                        <a:pt x="13708" y="18698"/>
                      </a:lnTo>
                      <a:cubicBezTo>
                        <a:pt x="14038" y="18920"/>
                        <a:pt x="14164" y="19423"/>
                        <a:pt x="14013" y="19866"/>
                      </a:cubicBezTo>
                      <a:cubicBezTo>
                        <a:pt x="13872" y="20149"/>
                        <a:pt x="13633" y="20310"/>
                        <a:pt x="13382" y="20310"/>
                      </a:cubicBezTo>
                      <a:cubicBezTo>
                        <a:pt x="13271" y="20310"/>
                        <a:pt x="13158" y="20279"/>
                        <a:pt x="13047" y="20212"/>
                      </a:cubicBezTo>
                      <a:lnTo>
                        <a:pt x="11627" y="19235"/>
                      </a:lnTo>
                      <a:cubicBezTo>
                        <a:pt x="11627" y="18888"/>
                        <a:pt x="11525" y="18542"/>
                        <a:pt x="11348" y="18226"/>
                      </a:cubicBezTo>
                      <a:cubicBezTo>
                        <a:pt x="11094" y="17816"/>
                        <a:pt x="10738" y="17594"/>
                        <a:pt x="10357" y="17594"/>
                      </a:cubicBezTo>
                      <a:lnTo>
                        <a:pt x="10357" y="17469"/>
                      </a:lnTo>
                      <a:cubicBezTo>
                        <a:pt x="10408" y="17027"/>
                        <a:pt x="10331" y="16585"/>
                        <a:pt x="10103" y="16240"/>
                      </a:cubicBezTo>
                      <a:cubicBezTo>
                        <a:pt x="9849" y="15862"/>
                        <a:pt x="9495" y="15608"/>
                        <a:pt x="9114" y="15608"/>
                      </a:cubicBezTo>
                      <a:lnTo>
                        <a:pt x="9114" y="15483"/>
                      </a:lnTo>
                      <a:cubicBezTo>
                        <a:pt x="9190" y="15073"/>
                        <a:pt x="9088" y="14630"/>
                        <a:pt x="8860" y="14283"/>
                      </a:cubicBezTo>
                      <a:cubicBezTo>
                        <a:pt x="8606" y="13876"/>
                        <a:pt x="8250" y="13653"/>
                        <a:pt x="7871" y="13653"/>
                      </a:cubicBezTo>
                      <a:lnTo>
                        <a:pt x="7871" y="13529"/>
                      </a:lnTo>
                      <a:cubicBezTo>
                        <a:pt x="7945" y="13087"/>
                        <a:pt x="7845" y="12644"/>
                        <a:pt x="7615" y="12297"/>
                      </a:cubicBezTo>
                      <a:cubicBezTo>
                        <a:pt x="7359" y="11884"/>
                        <a:pt x="6978" y="11662"/>
                        <a:pt x="6581" y="11662"/>
                      </a:cubicBezTo>
                      <a:cubicBezTo>
                        <a:pt x="6310" y="11662"/>
                        <a:pt x="6035" y="11765"/>
                        <a:pt x="5788" y="11982"/>
                      </a:cubicBezTo>
                      <a:lnTo>
                        <a:pt x="3605" y="13968"/>
                      </a:lnTo>
                      <a:lnTo>
                        <a:pt x="2793" y="13433"/>
                      </a:lnTo>
                      <a:lnTo>
                        <a:pt x="5916" y="6750"/>
                      </a:lnTo>
                      <a:close/>
                      <a:moveTo>
                        <a:pt x="10299" y="18324"/>
                      </a:moveTo>
                      <a:cubicBezTo>
                        <a:pt x="10508" y="18324"/>
                        <a:pt x="10704" y="18430"/>
                        <a:pt x="10841" y="18634"/>
                      </a:cubicBezTo>
                      <a:cubicBezTo>
                        <a:pt x="10966" y="18888"/>
                        <a:pt x="11017" y="19140"/>
                        <a:pt x="10992" y="19328"/>
                      </a:cubicBezTo>
                      <a:cubicBezTo>
                        <a:pt x="10966" y="19550"/>
                        <a:pt x="10864" y="19770"/>
                        <a:pt x="10713" y="19929"/>
                      </a:cubicBezTo>
                      <a:lnTo>
                        <a:pt x="9977" y="20591"/>
                      </a:lnTo>
                      <a:cubicBezTo>
                        <a:pt x="9847" y="20702"/>
                        <a:pt x="9700" y="20755"/>
                        <a:pt x="9557" y="20755"/>
                      </a:cubicBezTo>
                      <a:cubicBezTo>
                        <a:pt x="9338" y="20755"/>
                        <a:pt x="9124" y="20631"/>
                        <a:pt x="8986" y="20400"/>
                      </a:cubicBezTo>
                      <a:cubicBezTo>
                        <a:pt x="8758" y="19990"/>
                        <a:pt x="8834" y="19455"/>
                        <a:pt x="9139" y="19172"/>
                      </a:cubicBezTo>
                      <a:lnTo>
                        <a:pt x="9849" y="18542"/>
                      </a:lnTo>
                      <a:lnTo>
                        <a:pt x="9875" y="18478"/>
                      </a:lnTo>
                      <a:cubicBezTo>
                        <a:pt x="10009" y="18375"/>
                        <a:pt x="10156" y="18324"/>
                        <a:pt x="10299" y="18324"/>
                      </a:cubicBezTo>
                      <a:close/>
                      <a:moveTo>
                        <a:pt x="316" y="0"/>
                      </a:moveTo>
                      <a:cubicBezTo>
                        <a:pt x="207" y="0"/>
                        <a:pt x="102" y="77"/>
                        <a:pt x="51" y="222"/>
                      </a:cubicBezTo>
                      <a:cubicBezTo>
                        <a:pt x="-49" y="413"/>
                        <a:pt x="2" y="633"/>
                        <a:pt x="179" y="760"/>
                      </a:cubicBezTo>
                      <a:lnTo>
                        <a:pt x="4950" y="4194"/>
                      </a:lnTo>
                      <a:lnTo>
                        <a:pt x="814" y="13087"/>
                      </a:lnTo>
                      <a:lnTo>
                        <a:pt x="484" y="12835"/>
                      </a:lnTo>
                      <a:cubicBezTo>
                        <a:pt x="431" y="12790"/>
                        <a:pt x="373" y="12769"/>
                        <a:pt x="316" y="12769"/>
                      </a:cubicBezTo>
                      <a:cubicBezTo>
                        <a:pt x="207" y="12769"/>
                        <a:pt x="102" y="12846"/>
                        <a:pt x="51" y="12991"/>
                      </a:cubicBezTo>
                      <a:cubicBezTo>
                        <a:pt x="-49" y="13182"/>
                        <a:pt x="2" y="13402"/>
                        <a:pt x="179" y="13529"/>
                      </a:cubicBezTo>
                      <a:lnTo>
                        <a:pt x="1855" y="14694"/>
                      </a:lnTo>
                      <a:cubicBezTo>
                        <a:pt x="1908" y="14739"/>
                        <a:pt x="1968" y="14760"/>
                        <a:pt x="2027" y="14760"/>
                      </a:cubicBezTo>
                      <a:cubicBezTo>
                        <a:pt x="2134" y="14760"/>
                        <a:pt x="2236" y="14691"/>
                        <a:pt x="2285" y="14567"/>
                      </a:cubicBezTo>
                      <a:lnTo>
                        <a:pt x="2539" y="14032"/>
                      </a:lnTo>
                      <a:lnTo>
                        <a:pt x="3200" y="14474"/>
                      </a:lnTo>
                      <a:cubicBezTo>
                        <a:pt x="2997" y="15041"/>
                        <a:pt x="3021" y="15671"/>
                        <a:pt x="3300" y="16209"/>
                      </a:cubicBezTo>
                      <a:cubicBezTo>
                        <a:pt x="3554" y="16648"/>
                        <a:pt x="3961" y="16871"/>
                        <a:pt x="4392" y="16871"/>
                      </a:cubicBezTo>
                      <a:cubicBezTo>
                        <a:pt x="4520" y="16871"/>
                        <a:pt x="4671" y="16839"/>
                        <a:pt x="4799" y="16807"/>
                      </a:cubicBezTo>
                      <a:cubicBezTo>
                        <a:pt x="4799" y="17154"/>
                        <a:pt x="4899" y="17469"/>
                        <a:pt x="5053" y="17784"/>
                      </a:cubicBezTo>
                      <a:cubicBezTo>
                        <a:pt x="5306" y="18226"/>
                        <a:pt x="5711" y="18446"/>
                        <a:pt x="6093" y="18446"/>
                      </a:cubicBezTo>
                      <a:cubicBezTo>
                        <a:pt x="6221" y="18446"/>
                        <a:pt x="6372" y="18414"/>
                        <a:pt x="6500" y="18383"/>
                      </a:cubicBezTo>
                      <a:cubicBezTo>
                        <a:pt x="6500" y="18698"/>
                        <a:pt x="6600" y="19045"/>
                        <a:pt x="6754" y="19328"/>
                      </a:cubicBezTo>
                      <a:cubicBezTo>
                        <a:pt x="6982" y="19675"/>
                        <a:pt x="7261" y="19897"/>
                        <a:pt x="7615" y="19990"/>
                      </a:cubicBezTo>
                      <a:cubicBezTo>
                        <a:pt x="7692" y="19990"/>
                        <a:pt x="7743" y="20022"/>
                        <a:pt x="7845" y="20022"/>
                      </a:cubicBezTo>
                      <a:cubicBezTo>
                        <a:pt x="7971" y="20022"/>
                        <a:pt x="8125" y="19990"/>
                        <a:pt x="8250" y="19958"/>
                      </a:cubicBezTo>
                      <a:cubicBezTo>
                        <a:pt x="8250" y="20305"/>
                        <a:pt x="8353" y="20620"/>
                        <a:pt x="8504" y="20906"/>
                      </a:cubicBezTo>
                      <a:cubicBezTo>
                        <a:pt x="8732" y="21253"/>
                        <a:pt x="9011" y="21473"/>
                        <a:pt x="9367" y="21568"/>
                      </a:cubicBezTo>
                      <a:cubicBezTo>
                        <a:pt x="9419" y="21568"/>
                        <a:pt x="9495" y="21600"/>
                        <a:pt x="9596" y="21600"/>
                      </a:cubicBezTo>
                      <a:cubicBezTo>
                        <a:pt x="9875" y="21600"/>
                        <a:pt x="10128" y="21473"/>
                        <a:pt x="10357" y="21282"/>
                      </a:cubicBezTo>
                      <a:lnTo>
                        <a:pt x="11069" y="20620"/>
                      </a:lnTo>
                      <a:cubicBezTo>
                        <a:pt x="11246" y="20464"/>
                        <a:pt x="11374" y="20305"/>
                        <a:pt x="11448" y="20117"/>
                      </a:cubicBezTo>
                      <a:lnTo>
                        <a:pt x="12768" y="20967"/>
                      </a:lnTo>
                      <a:cubicBezTo>
                        <a:pt x="12947" y="21094"/>
                        <a:pt x="13175" y="21158"/>
                        <a:pt x="13403" y="21158"/>
                      </a:cubicBezTo>
                      <a:cubicBezTo>
                        <a:pt x="13531" y="21158"/>
                        <a:pt x="13657" y="21126"/>
                        <a:pt x="13785" y="21094"/>
                      </a:cubicBezTo>
                      <a:cubicBezTo>
                        <a:pt x="14113" y="20967"/>
                        <a:pt x="14418" y="20684"/>
                        <a:pt x="14571" y="20305"/>
                      </a:cubicBezTo>
                      <a:cubicBezTo>
                        <a:pt x="14697" y="19990"/>
                        <a:pt x="14748" y="19675"/>
                        <a:pt x="14723" y="19328"/>
                      </a:cubicBezTo>
                      <a:cubicBezTo>
                        <a:pt x="14799" y="19328"/>
                        <a:pt x="14876" y="19360"/>
                        <a:pt x="14976" y="19360"/>
                      </a:cubicBezTo>
                      <a:cubicBezTo>
                        <a:pt x="15458" y="19360"/>
                        <a:pt x="15891" y="19045"/>
                        <a:pt x="16145" y="18510"/>
                      </a:cubicBezTo>
                      <a:cubicBezTo>
                        <a:pt x="16270" y="18195"/>
                        <a:pt x="16347" y="17848"/>
                        <a:pt x="16322" y="17501"/>
                      </a:cubicBezTo>
                      <a:cubicBezTo>
                        <a:pt x="16398" y="17501"/>
                        <a:pt x="16475" y="17564"/>
                        <a:pt x="16575" y="17564"/>
                      </a:cubicBezTo>
                      <a:cubicBezTo>
                        <a:pt x="17034" y="17564"/>
                        <a:pt x="17490" y="17249"/>
                        <a:pt x="17743" y="16680"/>
                      </a:cubicBezTo>
                      <a:cubicBezTo>
                        <a:pt x="17871" y="16365"/>
                        <a:pt x="17920" y="16050"/>
                        <a:pt x="17895" y="15703"/>
                      </a:cubicBezTo>
                      <a:cubicBezTo>
                        <a:pt x="17972" y="15703"/>
                        <a:pt x="18048" y="15735"/>
                        <a:pt x="18151" y="15735"/>
                      </a:cubicBezTo>
                      <a:cubicBezTo>
                        <a:pt x="18276" y="15735"/>
                        <a:pt x="18404" y="15703"/>
                        <a:pt x="18530" y="15671"/>
                      </a:cubicBezTo>
                      <a:cubicBezTo>
                        <a:pt x="18886" y="15547"/>
                        <a:pt x="19165" y="15261"/>
                        <a:pt x="19317" y="14885"/>
                      </a:cubicBezTo>
                      <a:cubicBezTo>
                        <a:pt x="19496" y="14474"/>
                        <a:pt x="19545" y="14032"/>
                        <a:pt x="19419" y="13621"/>
                      </a:cubicBezTo>
                      <a:cubicBezTo>
                        <a:pt x="19394" y="13497"/>
                        <a:pt x="19368" y="13402"/>
                        <a:pt x="19317" y="13338"/>
                      </a:cubicBezTo>
                      <a:lnTo>
                        <a:pt x="19875" y="12867"/>
                      </a:lnTo>
                      <a:lnTo>
                        <a:pt x="20155" y="13338"/>
                      </a:lnTo>
                      <a:cubicBezTo>
                        <a:pt x="20214" y="13431"/>
                        <a:pt x="20308" y="13478"/>
                        <a:pt x="20400" y="13478"/>
                      </a:cubicBezTo>
                      <a:cubicBezTo>
                        <a:pt x="20468" y="13478"/>
                        <a:pt x="20534" y="13455"/>
                        <a:pt x="20587" y="13402"/>
                      </a:cubicBezTo>
                      <a:lnTo>
                        <a:pt x="21449" y="12549"/>
                      </a:lnTo>
                      <a:cubicBezTo>
                        <a:pt x="21525" y="12361"/>
                        <a:pt x="21551" y="12109"/>
                        <a:pt x="21449" y="11951"/>
                      </a:cubicBezTo>
                      <a:cubicBezTo>
                        <a:pt x="21406" y="11861"/>
                        <a:pt x="21308" y="11810"/>
                        <a:pt x="21212" y="11810"/>
                      </a:cubicBezTo>
                      <a:cubicBezTo>
                        <a:pt x="21142" y="11810"/>
                        <a:pt x="21071" y="11837"/>
                        <a:pt x="21018" y="11887"/>
                      </a:cubicBezTo>
                      <a:lnTo>
                        <a:pt x="20383" y="12456"/>
                      </a:lnTo>
                      <a:lnTo>
                        <a:pt x="15409" y="4353"/>
                      </a:lnTo>
                      <a:lnTo>
                        <a:pt x="18251" y="2052"/>
                      </a:lnTo>
                      <a:cubicBezTo>
                        <a:pt x="18404" y="1957"/>
                        <a:pt x="18453" y="1705"/>
                        <a:pt x="18353" y="1515"/>
                      </a:cubicBezTo>
                      <a:cubicBezTo>
                        <a:pt x="18287" y="1393"/>
                        <a:pt x="18189" y="1324"/>
                        <a:pt x="18080" y="1324"/>
                      </a:cubicBezTo>
                      <a:cubicBezTo>
                        <a:pt x="18023" y="1324"/>
                        <a:pt x="17959" y="1345"/>
                        <a:pt x="17895" y="1390"/>
                      </a:cubicBezTo>
                      <a:lnTo>
                        <a:pt x="14774" y="3911"/>
                      </a:lnTo>
                      <a:cubicBezTo>
                        <a:pt x="14597" y="4038"/>
                        <a:pt x="14571" y="4322"/>
                        <a:pt x="14671" y="4449"/>
                      </a:cubicBezTo>
                      <a:lnTo>
                        <a:pt x="15230" y="5394"/>
                      </a:lnTo>
                      <a:lnTo>
                        <a:pt x="14825" y="5804"/>
                      </a:lnTo>
                      <a:lnTo>
                        <a:pt x="13201" y="5142"/>
                      </a:lnTo>
                      <a:cubicBezTo>
                        <a:pt x="13175" y="5142"/>
                        <a:pt x="13149" y="5079"/>
                        <a:pt x="13124" y="5079"/>
                      </a:cubicBezTo>
                      <a:lnTo>
                        <a:pt x="9393" y="5079"/>
                      </a:lnTo>
                      <a:cubicBezTo>
                        <a:pt x="9240" y="5079"/>
                        <a:pt x="9114" y="5203"/>
                        <a:pt x="9088" y="5394"/>
                      </a:cubicBezTo>
                      <a:lnTo>
                        <a:pt x="8860" y="6435"/>
                      </a:lnTo>
                      <a:lnTo>
                        <a:pt x="8327" y="6151"/>
                      </a:lnTo>
                      <a:cubicBezTo>
                        <a:pt x="8250" y="6120"/>
                        <a:pt x="8225" y="6120"/>
                        <a:pt x="8148" y="6120"/>
                      </a:cubicBezTo>
                      <a:lnTo>
                        <a:pt x="6703" y="6308"/>
                      </a:lnTo>
                      <a:lnTo>
                        <a:pt x="6195" y="5961"/>
                      </a:lnTo>
                      <a:lnTo>
                        <a:pt x="6677" y="4920"/>
                      </a:lnTo>
                      <a:cubicBezTo>
                        <a:pt x="6754" y="4732"/>
                        <a:pt x="6703" y="4510"/>
                        <a:pt x="6549" y="4385"/>
                      </a:cubicBezTo>
                      <a:lnTo>
                        <a:pt x="484" y="66"/>
                      </a:lnTo>
                      <a:cubicBezTo>
                        <a:pt x="431" y="21"/>
                        <a:pt x="373" y="0"/>
                        <a:pt x="3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1400"/>
                  </a:pPr>
                  <a:endParaRPr/>
                </a:p>
              </p:txBody>
            </p:sp>
            <p:sp>
              <p:nvSpPr>
                <p:cNvPr id="455" name="Google Shape;11293;p71"/>
                <p:cNvSpPr/>
                <p:nvPr/>
              </p:nvSpPr>
              <p:spPr>
                <a:xfrm>
                  <a:off x="313989" y="0"/>
                  <a:ext cx="39824" cy="32446"/>
                </a:xfrm>
                <a:custGeom>
                  <a:avLst/>
                  <a:gdLst/>
                  <a:ahLst/>
                  <a:cxnLst>
                    <a:cxn ang="0">
                      <a:pos x="wd2" y="hd2"/>
                    </a:cxn>
                    <a:cxn ang="5400000">
                      <a:pos x="wd2" y="hd2"/>
                    </a:cxn>
                    <a:cxn ang="10800000">
                      <a:pos x="wd2" y="hd2"/>
                    </a:cxn>
                    <a:cxn ang="16200000">
                      <a:pos x="wd2" y="hd2"/>
                    </a:cxn>
                  </a:cxnLst>
                  <a:rect l="0" t="0" r="r" b="b"/>
                  <a:pathLst>
                    <a:path w="20802" h="21600" extrusionOk="0">
                      <a:moveTo>
                        <a:pt x="18100" y="0"/>
                      </a:moveTo>
                      <a:cubicBezTo>
                        <a:pt x="17587" y="0"/>
                        <a:pt x="17074" y="154"/>
                        <a:pt x="16598" y="488"/>
                      </a:cubicBezTo>
                      <a:lnTo>
                        <a:pt x="1337" y="14254"/>
                      </a:lnTo>
                      <a:cubicBezTo>
                        <a:pt x="18" y="15462"/>
                        <a:pt x="-422" y="17927"/>
                        <a:pt x="457" y="19751"/>
                      </a:cubicBezTo>
                      <a:cubicBezTo>
                        <a:pt x="1117" y="20984"/>
                        <a:pt x="1758" y="21600"/>
                        <a:pt x="2638" y="21600"/>
                      </a:cubicBezTo>
                      <a:cubicBezTo>
                        <a:pt x="3297" y="21600"/>
                        <a:pt x="3718" y="21292"/>
                        <a:pt x="3938" y="20984"/>
                      </a:cubicBezTo>
                      <a:lnTo>
                        <a:pt x="19218" y="7217"/>
                      </a:lnTo>
                      <a:cubicBezTo>
                        <a:pt x="20958" y="5984"/>
                        <a:pt x="21178" y="3236"/>
                        <a:pt x="20299" y="1721"/>
                      </a:cubicBezTo>
                      <a:cubicBezTo>
                        <a:pt x="19877" y="539"/>
                        <a:pt x="19016" y="0"/>
                        <a:pt x="181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1400"/>
                  </a:pPr>
                  <a:endParaRPr/>
                </a:p>
              </p:txBody>
            </p:sp>
          </p:grpSp>
        </p:grpSp>
        <p:sp>
          <p:nvSpPr>
            <p:cNvPr id="458" name="TextBox 41"/>
            <p:cNvSpPr txBox="1"/>
            <p:nvPr/>
          </p:nvSpPr>
          <p:spPr>
            <a:xfrm>
              <a:off x="2388288" y="170352"/>
              <a:ext cx="2640342" cy="2752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000"/>
              </a:lvl1pPr>
            </a:lstStyle>
            <a:p>
              <a:r>
                <a:t>PDG d’entreprises influentes, Président des organisations de commerce, Rotariens</a:t>
              </a:r>
            </a:p>
          </p:txBody>
        </p:sp>
      </p:grpSp>
      <p:grpSp>
        <p:nvGrpSpPr>
          <p:cNvPr id="468" name="Group 30"/>
          <p:cNvGrpSpPr/>
          <p:nvPr/>
        </p:nvGrpSpPr>
        <p:grpSpPr>
          <a:xfrm>
            <a:off x="1101782" y="4548151"/>
            <a:ext cx="5123931" cy="637072"/>
            <a:chOff x="-50" y="0"/>
            <a:chExt cx="5123930" cy="637071"/>
          </a:xfrm>
        </p:grpSpPr>
        <p:grpSp>
          <p:nvGrpSpPr>
            <p:cNvPr id="466" name="Group 15"/>
            <p:cNvGrpSpPr/>
            <p:nvPr/>
          </p:nvGrpSpPr>
          <p:grpSpPr>
            <a:xfrm>
              <a:off x="-51" y="-1"/>
              <a:ext cx="2085575" cy="637073"/>
              <a:chOff x="-50" y="0"/>
              <a:chExt cx="2085573" cy="637071"/>
            </a:xfrm>
          </p:grpSpPr>
          <p:grpSp>
            <p:nvGrpSpPr>
              <p:cNvPr id="462" name="Rounded Rectangle 16"/>
              <p:cNvGrpSpPr/>
              <p:nvPr/>
            </p:nvGrpSpPr>
            <p:grpSpPr>
              <a:xfrm>
                <a:off x="49323" y="-1"/>
                <a:ext cx="2036201" cy="637073"/>
                <a:chOff x="0" y="0"/>
                <a:chExt cx="2036199" cy="637071"/>
              </a:xfrm>
            </p:grpSpPr>
            <p:sp>
              <p:nvSpPr>
                <p:cNvPr id="460" name="Rectangle aux angles arrondis"/>
                <p:cNvSpPr/>
                <p:nvPr/>
              </p:nvSpPr>
              <p:spPr>
                <a:xfrm>
                  <a:off x="0" y="0"/>
                  <a:ext cx="2036200" cy="637072"/>
                </a:xfrm>
                <a:prstGeom prst="roundRect">
                  <a:avLst>
                    <a:gd name="adj" fmla="val 50000"/>
                  </a:avLst>
                </a:prstGeom>
                <a:solidFill>
                  <a:srgbClr val="F3BFA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61" name="Communauté"/>
                <p:cNvSpPr txBox="1"/>
                <p:nvPr/>
              </p:nvSpPr>
              <p:spPr>
                <a:xfrm>
                  <a:off x="687655" y="174123"/>
                  <a:ext cx="120952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A94817"/>
                      </a:solidFill>
                    </a:defRPr>
                  </a:lvl1pPr>
                </a:lstStyle>
                <a:p>
                  <a:r>
                    <a:t>Communauté</a:t>
                  </a:r>
                </a:p>
              </p:txBody>
            </p:sp>
          </p:grpSp>
          <p:grpSp>
            <p:nvGrpSpPr>
              <p:cNvPr id="465" name="Group 17"/>
              <p:cNvGrpSpPr/>
              <p:nvPr/>
            </p:nvGrpSpPr>
            <p:grpSpPr>
              <a:xfrm>
                <a:off x="-51" y="5924"/>
                <a:ext cx="625276" cy="625224"/>
                <a:chOff x="-50" y="-50"/>
                <a:chExt cx="625274" cy="625223"/>
              </a:xfrm>
            </p:grpSpPr>
            <p:sp>
              <p:nvSpPr>
                <p:cNvPr id="463" name="Google Shape;711;p20"/>
                <p:cNvSpPr/>
                <p:nvPr/>
              </p:nvSpPr>
              <p:spPr>
                <a:xfrm rot="21599447">
                  <a:off x="-1" y="-1"/>
                  <a:ext cx="625175" cy="625125"/>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cubicBezTo>
                        <a:pt x="4818" y="0"/>
                        <a:pt x="0" y="4818"/>
                        <a:pt x="0" y="10780"/>
                      </a:cubicBezTo>
                      <a:cubicBezTo>
                        <a:pt x="0" y="16743"/>
                        <a:pt x="4818" y="21600"/>
                        <a:pt x="10780" y="21600"/>
                      </a:cubicBezTo>
                      <a:cubicBezTo>
                        <a:pt x="16743" y="21600"/>
                        <a:pt x="21600" y="16743"/>
                        <a:pt x="21600" y="10780"/>
                      </a:cubicBezTo>
                      <a:cubicBezTo>
                        <a:pt x="21600" y="4818"/>
                        <a:pt x="16743" y="0"/>
                        <a:pt x="10780"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sz="1400"/>
                  </a:pPr>
                  <a:endParaRPr/>
                </a:p>
              </p:txBody>
            </p:sp>
            <p:sp>
              <p:nvSpPr>
                <p:cNvPr id="464" name="Google Shape;13696;p75"/>
                <p:cNvSpPr/>
                <p:nvPr/>
              </p:nvSpPr>
              <p:spPr>
                <a:xfrm>
                  <a:off x="96248" y="131516"/>
                  <a:ext cx="444676" cy="326133"/>
                </a:xfrm>
                <a:custGeom>
                  <a:avLst/>
                  <a:gdLst/>
                  <a:ahLst/>
                  <a:cxnLst>
                    <a:cxn ang="0">
                      <a:pos x="wd2" y="hd2"/>
                    </a:cxn>
                    <a:cxn ang="5400000">
                      <a:pos x="wd2" y="hd2"/>
                    </a:cxn>
                    <a:cxn ang="10800000">
                      <a:pos x="wd2" y="hd2"/>
                    </a:cxn>
                    <a:cxn ang="16200000">
                      <a:pos x="wd2" y="hd2"/>
                    </a:cxn>
                  </a:cxnLst>
                  <a:rect l="0" t="0" r="r" b="b"/>
                  <a:pathLst>
                    <a:path w="21578" h="21600" extrusionOk="0">
                      <a:moveTo>
                        <a:pt x="14177" y="851"/>
                      </a:moveTo>
                      <a:lnTo>
                        <a:pt x="14177" y="5019"/>
                      </a:lnTo>
                      <a:cubicBezTo>
                        <a:pt x="14177" y="5688"/>
                        <a:pt x="14087" y="6296"/>
                        <a:pt x="13886" y="6843"/>
                      </a:cubicBezTo>
                      <a:cubicBezTo>
                        <a:pt x="13843" y="6935"/>
                        <a:pt x="13843" y="6966"/>
                        <a:pt x="13843" y="7058"/>
                      </a:cubicBezTo>
                      <a:lnTo>
                        <a:pt x="13843" y="8274"/>
                      </a:lnTo>
                      <a:cubicBezTo>
                        <a:pt x="13843" y="9429"/>
                        <a:pt x="13508" y="10495"/>
                        <a:pt x="12885" y="11348"/>
                      </a:cubicBezTo>
                      <a:cubicBezTo>
                        <a:pt x="12795" y="11468"/>
                        <a:pt x="12705" y="11530"/>
                        <a:pt x="12617" y="11622"/>
                      </a:cubicBezTo>
                      <a:cubicBezTo>
                        <a:pt x="12104" y="12158"/>
                        <a:pt x="11488" y="12457"/>
                        <a:pt x="10829" y="12457"/>
                      </a:cubicBezTo>
                      <a:cubicBezTo>
                        <a:pt x="10743" y="12457"/>
                        <a:pt x="10655" y="12452"/>
                        <a:pt x="10565" y="12442"/>
                      </a:cubicBezTo>
                      <a:cubicBezTo>
                        <a:pt x="8961" y="12322"/>
                        <a:pt x="7689" y="10403"/>
                        <a:pt x="7689" y="8123"/>
                      </a:cubicBezTo>
                      <a:lnTo>
                        <a:pt x="7689" y="7058"/>
                      </a:lnTo>
                      <a:cubicBezTo>
                        <a:pt x="7689" y="6966"/>
                        <a:pt x="7689" y="6935"/>
                        <a:pt x="7667" y="6843"/>
                      </a:cubicBezTo>
                      <a:cubicBezTo>
                        <a:pt x="7466" y="6296"/>
                        <a:pt x="7356" y="5688"/>
                        <a:pt x="7356" y="5019"/>
                      </a:cubicBezTo>
                      <a:lnTo>
                        <a:pt x="7356" y="4106"/>
                      </a:lnTo>
                      <a:cubicBezTo>
                        <a:pt x="7356" y="2341"/>
                        <a:pt x="8448" y="851"/>
                        <a:pt x="9764" y="851"/>
                      </a:cubicBezTo>
                      <a:close/>
                      <a:moveTo>
                        <a:pt x="3299" y="7727"/>
                      </a:moveTo>
                      <a:cubicBezTo>
                        <a:pt x="3834" y="7727"/>
                        <a:pt x="4325" y="8031"/>
                        <a:pt x="4726" y="8578"/>
                      </a:cubicBezTo>
                      <a:cubicBezTo>
                        <a:pt x="5081" y="9097"/>
                        <a:pt x="5327" y="9825"/>
                        <a:pt x="5349" y="10587"/>
                      </a:cubicBezTo>
                      <a:cubicBezTo>
                        <a:pt x="5349" y="10799"/>
                        <a:pt x="5394" y="11103"/>
                        <a:pt x="5394" y="11407"/>
                      </a:cubicBezTo>
                      <a:lnTo>
                        <a:pt x="5394" y="11499"/>
                      </a:lnTo>
                      <a:cubicBezTo>
                        <a:pt x="5059" y="10768"/>
                        <a:pt x="4503" y="10252"/>
                        <a:pt x="3834" y="9948"/>
                      </a:cubicBezTo>
                      <a:cubicBezTo>
                        <a:pt x="3187" y="9674"/>
                        <a:pt x="2630" y="9674"/>
                        <a:pt x="2630" y="9674"/>
                      </a:cubicBezTo>
                      <a:cubicBezTo>
                        <a:pt x="2541" y="9674"/>
                        <a:pt x="2451" y="9705"/>
                        <a:pt x="2408" y="9794"/>
                      </a:cubicBezTo>
                      <a:lnTo>
                        <a:pt x="1827" y="10587"/>
                      </a:lnTo>
                      <a:cubicBezTo>
                        <a:pt x="1717" y="10768"/>
                        <a:pt x="1717" y="11044"/>
                        <a:pt x="1827" y="11195"/>
                      </a:cubicBezTo>
                      <a:cubicBezTo>
                        <a:pt x="1895" y="11271"/>
                        <a:pt x="1977" y="11310"/>
                        <a:pt x="2059" y="11310"/>
                      </a:cubicBezTo>
                      <a:cubicBezTo>
                        <a:pt x="2140" y="11310"/>
                        <a:pt x="2217" y="11271"/>
                        <a:pt x="2273" y="11195"/>
                      </a:cubicBezTo>
                      <a:lnTo>
                        <a:pt x="2741" y="10495"/>
                      </a:lnTo>
                      <a:cubicBezTo>
                        <a:pt x="3164" y="10556"/>
                        <a:pt x="4458" y="10737"/>
                        <a:pt x="4993" y="12291"/>
                      </a:cubicBezTo>
                      <a:cubicBezTo>
                        <a:pt x="4858" y="13477"/>
                        <a:pt x="4145" y="14297"/>
                        <a:pt x="3299" y="14297"/>
                      </a:cubicBezTo>
                      <a:cubicBezTo>
                        <a:pt x="2340" y="14297"/>
                        <a:pt x="1560" y="13234"/>
                        <a:pt x="1560" y="11956"/>
                      </a:cubicBezTo>
                      <a:cubicBezTo>
                        <a:pt x="1560" y="11711"/>
                        <a:pt x="1427" y="11530"/>
                        <a:pt x="1269" y="11530"/>
                      </a:cubicBezTo>
                      <a:lnTo>
                        <a:pt x="1204" y="11530"/>
                      </a:lnTo>
                      <a:lnTo>
                        <a:pt x="1204" y="11407"/>
                      </a:lnTo>
                      <a:cubicBezTo>
                        <a:pt x="1204" y="11103"/>
                        <a:pt x="1204" y="10860"/>
                        <a:pt x="1226" y="10587"/>
                      </a:cubicBezTo>
                      <a:cubicBezTo>
                        <a:pt x="1269" y="9825"/>
                        <a:pt x="1515" y="9097"/>
                        <a:pt x="1872" y="8578"/>
                      </a:cubicBezTo>
                      <a:cubicBezTo>
                        <a:pt x="2273" y="8031"/>
                        <a:pt x="2763" y="7727"/>
                        <a:pt x="3299" y="7727"/>
                      </a:cubicBezTo>
                      <a:close/>
                      <a:moveTo>
                        <a:pt x="19951" y="7727"/>
                      </a:moveTo>
                      <a:lnTo>
                        <a:pt x="19951" y="9521"/>
                      </a:lnTo>
                      <a:cubicBezTo>
                        <a:pt x="19951" y="9825"/>
                        <a:pt x="19906" y="10099"/>
                        <a:pt x="19816" y="10344"/>
                      </a:cubicBezTo>
                      <a:lnTo>
                        <a:pt x="19660" y="10860"/>
                      </a:lnTo>
                      <a:cubicBezTo>
                        <a:pt x="19615" y="10921"/>
                        <a:pt x="19615" y="10952"/>
                        <a:pt x="19615" y="11044"/>
                      </a:cubicBezTo>
                      <a:lnTo>
                        <a:pt x="19615" y="11956"/>
                      </a:lnTo>
                      <a:cubicBezTo>
                        <a:pt x="19615" y="12595"/>
                        <a:pt x="19438" y="13203"/>
                        <a:pt x="19102" y="13658"/>
                      </a:cubicBezTo>
                      <a:cubicBezTo>
                        <a:pt x="18803" y="14070"/>
                        <a:pt x="18412" y="14307"/>
                        <a:pt x="17981" y="14307"/>
                      </a:cubicBezTo>
                      <a:cubicBezTo>
                        <a:pt x="17932" y="14307"/>
                        <a:pt x="17882" y="14305"/>
                        <a:pt x="17833" y="14297"/>
                      </a:cubicBezTo>
                      <a:cubicBezTo>
                        <a:pt x="16919" y="14269"/>
                        <a:pt x="16161" y="13173"/>
                        <a:pt x="16161" y="11834"/>
                      </a:cubicBezTo>
                      <a:lnTo>
                        <a:pt x="16161" y="11044"/>
                      </a:lnTo>
                      <a:cubicBezTo>
                        <a:pt x="16161" y="10952"/>
                        <a:pt x="16161" y="10891"/>
                        <a:pt x="16139" y="10860"/>
                      </a:cubicBezTo>
                      <a:lnTo>
                        <a:pt x="15938" y="10313"/>
                      </a:lnTo>
                      <a:cubicBezTo>
                        <a:pt x="15848" y="10129"/>
                        <a:pt x="15826" y="9886"/>
                        <a:pt x="15826" y="9674"/>
                      </a:cubicBezTo>
                      <a:lnTo>
                        <a:pt x="15826" y="9644"/>
                      </a:lnTo>
                      <a:cubicBezTo>
                        <a:pt x="15826" y="8609"/>
                        <a:pt x="16451" y="7727"/>
                        <a:pt x="17230" y="7727"/>
                      </a:cubicBezTo>
                      <a:close/>
                      <a:moveTo>
                        <a:pt x="1092" y="13234"/>
                      </a:moveTo>
                      <a:cubicBezTo>
                        <a:pt x="1269" y="13811"/>
                        <a:pt x="1560" y="14297"/>
                        <a:pt x="1940" y="14662"/>
                      </a:cubicBezTo>
                      <a:lnTo>
                        <a:pt x="1940" y="15138"/>
                      </a:lnTo>
                      <a:cubicBezTo>
                        <a:pt x="1352" y="14836"/>
                        <a:pt x="1067" y="14448"/>
                        <a:pt x="936" y="14269"/>
                      </a:cubicBezTo>
                      <a:cubicBezTo>
                        <a:pt x="1004" y="13965"/>
                        <a:pt x="1069" y="13630"/>
                        <a:pt x="1092" y="13234"/>
                      </a:cubicBezTo>
                      <a:close/>
                      <a:moveTo>
                        <a:pt x="5461" y="13203"/>
                      </a:moveTo>
                      <a:cubicBezTo>
                        <a:pt x="5506" y="13599"/>
                        <a:pt x="5549" y="13934"/>
                        <a:pt x="5639" y="14238"/>
                      </a:cubicBezTo>
                      <a:cubicBezTo>
                        <a:pt x="5527" y="14450"/>
                        <a:pt x="5216" y="14846"/>
                        <a:pt x="4636" y="15150"/>
                      </a:cubicBezTo>
                      <a:lnTo>
                        <a:pt x="4636" y="14604"/>
                      </a:lnTo>
                      <a:cubicBezTo>
                        <a:pt x="4993" y="14269"/>
                        <a:pt x="5304" y="13781"/>
                        <a:pt x="5461" y="13203"/>
                      </a:cubicBezTo>
                      <a:close/>
                      <a:moveTo>
                        <a:pt x="12482" y="12746"/>
                      </a:moveTo>
                      <a:lnTo>
                        <a:pt x="12482" y="13538"/>
                      </a:lnTo>
                      <a:lnTo>
                        <a:pt x="10765" y="15150"/>
                      </a:lnTo>
                      <a:lnTo>
                        <a:pt x="9028" y="13538"/>
                      </a:lnTo>
                      <a:lnTo>
                        <a:pt x="9028" y="12746"/>
                      </a:lnTo>
                      <a:cubicBezTo>
                        <a:pt x="9474" y="13081"/>
                        <a:pt x="9987" y="13295"/>
                        <a:pt x="10520" y="13323"/>
                      </a:cubicBezTo>
                      <a:lnTo>
                        <a:pt x="10765" y="13323"/>
                      </a:lnTo>
                      <a:cubicBezTo>
                        <a:pt x="11368" y="13323"/>
                        <a:pt x="11969" y="13142"/>
                        <a:pt x="12482" y="12746"/>
                      </a:cubicBezTo>
                      <a:close/>
                      <a:moveTo>
                        <a:pt x="18612" y="15028"/>
                      </a:moveTo>
                      <a:lnTo>
                        <a:pt x="18612" y="15212"/>
                      </a:lnTo>
                      <a:cubicBezTo>
                        <a:pt x="18612" y="15301"/>
                        <a:pt x="18612" y="15393"/>
                        <a:pt x="18657" y="15485"/>
                      </a:cubicBezTo>
                      <a:lnTo>
                        <a:pt x="17899" y="16489"/>
                      </a:lnTo>
                      <a:lnTo>
                        <a:pt x="17165" y="15485"/>
                      </a:lnTo>
                      <a:cubicBezTo>
                        <a:pt x="17165" y="15393"/>
                        <a:pt x="17208" y="15332"/>
                        <a:pt x="17208" y="15212"/>
                      </a:cubicBezTo>
                      <a:lnTo>
                        <a:pt x="17208" y="15028"/>
                      </a:lnTo>
                      <a:cubicBezTo>
                        <a:pt x="17387" y="15120"/>
                        <a:pt x="17610" y="15181"/>
                        <a:pt x="17833" y="15181"/>
                      </a:cubicBezTo>
                      <a:lnTo>
                        <a:pt x="17921" y="15181"/>
                      </a:lnTo>
                      <a:cubicBezTo>
                        <a:pt x="18166" y="15181"/>
                        <a:pt x="18389" y="15150"/>
                        <a:pt x="18612" y="15028"/>
                      </a:cubicBezTo>
                      <a:close/>
                      <a:moveTo>
                        <a:pt x="3967" y="15028"/>
                      </a:moveTo>
                      <a:lnTo>
                        <a:pt x="3967" y="15485"/>
                      </a:lnTo>
                      <a:cubicBezTo>
                        <a:pt x="3967" y="15636"/>
                        <a:pt x="3990" y="15789"/>
                        <a:pt x="4057" y="15912"/>
                      </a:cubicBezTo>
                      <a:lnTo>
                        <a:pt x="3767" y="16336"/>
                      </a:lnTo>
                      <a:cubicBezTo>
                        <a:pt x="3632" y="16505"/>
                        <a:pt x="3460" y="16586"/>
                        <a:pt x="3284" y="16586"/>
                      </a:cubicBezTo>
                      <a:cubicBezTo>
                        <a:pt x="3110" y="16586"/>
                        <a:pt x="2930" y="16505"/>
                        <a:pt x="2786" y="16336"/>
                      </a:cubicBezTo>
                      <a:lnTo>
                        <a:pt x="2473" y="15940"/>
                      </a:lnTo>
                      <a:cubicBezTo>
                        <a:pt x="2541" y="15820"/>
                        <a:pt x="2563" y="15667"/>
                        <a:pt x="2563" y="15516"/>
                      </a:cubicBezTo>
                      <a:lnTo>
                        <a:pt x="2563" y="15028"/>
                      </a:lnTo>
                      <a:cubicBezTo>
                        <a:pt x="2786" y="15120"/>
                        <a:pt x="3009" y="15181"/>
                        <a:pt x="3276" y="15181"/>
                      </a:cubicBezTo>
                      <a:cubicBezTo>
                        <a:pt x="3522" y="15181"/>
                        <a:pt x="3744" y="15150"/>
                        <a:pt x="3967" y="15028"/>
                      </a:cubicBezTo>
                      <a:close/>
                      <a:moveTo>
                        <a:pt x="8783" y="14358"/>
                      </a:moveTo>
                      <a:lnTo>
                        <a:pt x="10277" y="15759"/>
                      </a:lnTo>
                      <a:lnTo>
                        <a:pt x="9474" y="16824"/>
                      </a:lnTo>
                      <a:lnTo>
                        <a:pt x="9451" y="16824"/>
                      </a:lnTo>
                      <a:lnTo>
                        <a:pt x="8470" y="14816"/>
                      </a:lnTo>
                      <a:lnTo>
                        <a:pt x="8783" y="14358"/>
                      </a:lnTo>
                      <a:close/>
                      <a:moveTo>
                        <a:pt x="12772" y="14297"/>
                      </a:moveTo>
                      <a:lnTo>
                        <a:pt x="13063" y="14754"/>
                      </a:lnTo>
                      <a:lnTo>
                        <a:pt x="12104" y="16824"/>
                      </a:lnTo>
                      <a:lnTo>
                        <a:pt x="12059" y="16824"/>
                      </a:lnTo>
                      <a:lnTo>
                        <a:pt x="11256" y="15728"/>
                      </a:lnTo>
                      <a:lnTo>
                        <a:pt x="12772" y="14297"/>
                      </a:lnTo>
                      <a:close/>
                      <a:moveTo>
                        <a:pt x="9829" y="0"/>
                      </a:moveTo>
                      <a:cubicBezTo>
                        <a:pt x="8157" y="0"/>
                        <a:pt x="6798" y="1886"/>
                        <a:pt x="6798" y="4168"/>
                      </a:cubicBezTo>
                      <a:lnTo>
                        <a:pt x="6798" y="5080"/>
                      </a:lnTo>
                      <a:cubicBezTo>
                        <a:pt x="6798" y="5780"/>
                        <a:pt x="6910" y="6508"/>
                        <a:pt x="7133" y="7150"/>
                      </a:cubicBezTo>
                      <a:lnTo>
                        <a:pt x="7133" y="8151"/>
                      </a:lnTo>
                      <a:cubicBezTo>
                        <a:pt x="7133" y="9794"/>
                        <a:pt x="7667" y="11225"/>
                        <a:pt x="8492" y="12168"/>
                      </a:cubicBezTo>
                      <a:lnTo>
                        <a:pt x="8492" y="13630"/>
                      </a:lnTo>
                      <a:lnTo>
                        <a:pt x="7912" y="14450"/>
                      </a:lnTo>
                      <a:cubicBezTo>
                        <a:pt x="7869" y="14542"/>
                        <a:pt x="7824" y="14693"/>
                        <a:pt x="7824" y="14816"/>
                      </a:cubicBezTo>
                      <a:lnTo>
                        <a:pt x="5884" y="15759"/>
                      </a:lnTo>
                      <a:cubicBezTo>
                        <a:pt x="5752" y="15820"/>
                        <a:pt x="5594" y="15912"/>
                        <a:pt x="5484" y="16032"/>
                      </a:cubicBezTo>
                      <a:lnTo>
                        <a:pt x="5194" y="15789"/>
                      </a:lnTo>
                      <a:cubicBezTo>
                        <a:pt x="6107" y="15271"/>
                        <a:pt x="6375" y="14512"/>
                        <a:pt x="6420" y="14450"/>
                      </a:cubicBezTo>
                      <a:cubicBezTo>
                        <a:pt x="6465" y="14358"/>
                        <a:pt x="6465" y="14208"/>
                        <a:pt x="6420" y="14085"/>
                      </a:cubicBezTo>
                      <a:cubicBezTo>
                        <a:pt x="6197" y="13477"/>
                        <a:pt x="6152" y="12291"/>
                        <a:pt x="6130" y="11376"/>
                      </a:cubicBezTo>
                      <a:cubicBezTo>
                        <a:pt x="6130" y="11072"/>
                        <a:pt x="6107" y="10768"/>
                        <a:pt x="6107" y="10556"/>
                      </a:cubicBezTo>
                      <a:cubicBezTo>
                        <a:pt x="5997" y="8456"/>
                        <a:pt x="4858" y="6874"/>
                        <a:pt x="3409" y="6874"/>
                      </a:cubicBezTo>
                      <a:cubicBezTo>
                        <a:pt x="1983" y="6874"/>
                        <a:pt x="801" y="8456"/>
                        <a:pt x="691" y="10556"/>
                      </a:cubicBezTo>
                      <a:cubicBezTo>
                        <a:pt x="691" y="10799"/>
                        <a:pt x="668" y="11072"/>
                        <a:pt x="668" y="11376"/>
                      </a:cubicBezTo>
                      <a:cubicBezTo>
                        <a:pt x="646" y="12291"/>
                        <a:pt x="623" y="13446"/>
                        <a:pt x="401" y="14085"/>
                      </a:cubicBezTo>
                      <a:cubicBezTo>
                        <a:pt x="333" y="14208"/>
                        <a:pt x="333" y="14358"/>
                        <a:pt x="401" y="14450"/>
                      </a:cubicBezTo>
                      <a:cubicBezTo>
                        <a:pt x="401" y="14512"/>
                        <a:pt x="691" y="15271"/>
                        <a:pt x="1627" y="15789"/>
                      </a:cubicBezTo>
                      <a:lnTo>
                        <a:pt x="758" y="16367"/>
                      </a:lnTo>
                      <a:cubicBezTo>
                        <a:pt x="311" y="16671"/>
                        <a:pt x="0" y="17310"/>
                        <a:pt x="0" y="18010"/>
                      </a:cubicBezTo>
                      <a:lnTo>
                        <a:pt x="0" y="21204"/>
                      </a:lnTo>
                      <a:cubicBezTo>
                        <a:pt x="0" y="21419"/>
                        <a:pt x="133" y="21600"/>
                        <a:pt x="311" y="21600"/>
                      </a:cubicBezTo>
                      <a:cubicBezTo>
                        <a:pt x="468" y="21600"/>
                        <a:pt x="623" y="21419"/>
                        <a:pt x="623" y="21204"/>
                      </a:cubicBezTo>
                      <a:lnTo>
                        <a:pt x="623" y="18010"/>
                      </a:lnTo>
                      <a:cubicBezTo>
                        <a:pt x="623" y="17614"/>
                        <a:pt x="758" y="17310"/>
                        <a:pt x="1004" y="17128"/>
                      </a:cubicBezTo>
                      <a:lnTo>
                        <a:pt x="2073" y="16397"/>
                      </a:lnTo>
                      <a:lnTo>
                        <a:pt x="2430" y="16885"/>
                      </a:lnTo>
                      <a:cubicBezTo>
                        <a:pt x="2674" y="17248"/>
                        <a:pt x="3009" y="17402"/>
                        <a:pt x="3344" y="17402"/>
                      </a:cubicBezTo>
                      <a:cubicBezTo>
                        <a:pt x="3677" y="17402"/>
                        <a:pt x="4012" y="17248"/>
                        <a:pt x="4257" y="16885"/>
                      </a:cubicBezTo>
                      <a:lnTo>
                        <a:pt x="4636" y="16397"/>
                      </a:lnTo>
                      <a:lnTo>
                        <a:pt x="4971" y="16640"/>
                      </a:lnTo>
                      <a:cubicBezTo>
                        <a:pt x="4793" y="16975"/>
                        <a:pt x="4703" y="17402"/>
                        <a:pt x="4703" y="17859"/>
                      </a:cubicBezTo>
                      <a:lnTo>
                        <a:pt x="4703" y="21204"/>
                      </a:lnTo>
                      <a:cubicBezTo>
                        <a:pt x="4703" y="21419"/>
                        <a:pt x="4858" y="21600"/>
                        <a:pt x="5016" y="21600"/>
                      </a:cubicBezTo>
                      <a:cubicBezTo>
                        <a:pt x="5194" y="21600"/>
                        <a:pt x="5327" y="21419"/>
                        <a:pt x="5327" y="21204"/>
                      </a:cubicBezTo>
                      <a:lnTo>
                        <a:pt x="5327" y="17859"/>
                      </a:lnTo>
                      <a:cubicBezTo>
                        <a:pt x="5327" y="17248"/>
                        <a:pt x="5594" y="16701"/>
                        <a:pt x="6017" y="16520"/>
                      </a:cubicBezTo>
                      <a:lnTo>
                        <a:pt x="8092" y="15485"/>
                      </a:lnTo>
                      <a:lnTo>
                        <a:pt x="8938" y="17248"/>
                      </a:lnTo>
                      <a:cubicBezTo>
                        <a:pt x="9050" y="17463"/>
                        <a:pt x="9228" y="17614"/>
                        <a:pt x="9429" y="17614"/>
                      </a:cubicBezTo>
                      <a:lnTo>
                        <a:pt x="9474" y="17614"/>
                      </a:lnTo>
                      <a:cubicBezTo>
                        <a:pt x="9651" y="17614"/>
                        <a:pt x="9807" y="17552"/>
                        <a:pt x="9942" y="17340"/>
                      </a:cubicBezTo>
                      <a:lnTo>
                        <a:pt x="10477" y="16640"/>
                      </a:lnTo>
                      <a:lnTo>
                        <a:pt x="10477" y="21143"/>
                      </a:lnTo>
                      <a:cubicBezTo>
                        <a:pt x="10477" y="21388"/>
                        <a:pt x="10610" y="21569"/>
                        <a:pt x="10788" y="21569"/>
                      </a:cubicBezTo>
                      <a:cubicBezTo>
                        <a:pt x="10945" y="21569"/>
                        <a:pt x="11100" y="21388"/>
                        <a:pt x="11100" y="21143"/>
                      </a:cubicBezTo>
                      <a:lnTo>
                        <a:pt x="11100" y="16640"/>
                      </a:lnTo>
                      <a:lnTo>
                        <a:pt x="11613" y="17340"/>
                      </a:lnTo>
                      <a:cubicBezTo>
                        <a:pt x="11724" y="17494"/>
                        <a:pt x="11904" y="17614"/>
                        <a:pt x="12104" y="17614"/>
                      </a:cubicBezTo>
                      <a:lnTo>
                        <a:pt x="12149" y="17614"/>
                      </a:lnTo>
                      <a:cubicBezTo>
                        <a:pt x="12349" y="17583"/>
                        <a:pt x="12505" y="17463"/>
                        <a:pt x="12617" y="17248"/>
                      </a:cubicBezTo>
                      <a:lnTo>
                        <a:pt x="13486" y="15485"/>
                      </a:lnTo>
                      <a:lnTo>
                        <a:pt x="15558" y="16520"/>
                      </a:lnTo>
                      <a:cubicBezTo>
                        <a:pt x="15961" y="16701"/>
                        <a:pt x="16249" y="17248"/>
                        <a:pt x="16249" y="17859"/>
                      </a:cubicBezTo>
                      <a:lnTo>
                        <a:pt x="16249" y="21204"/>
                      </a:lnTo>
                      <a:cubicBezTo>
                        <a:pt x="16249" y="21419"/>
                        <a:pt x="16384" y="21600"/>
                        <a:pt x="16562" y="21600"/>
                      </a:cubicBezTo>
                      <a:cubicBezTo>
                        <a:pt x="16717" y="21600"/>
                        <a:pt x="16852" y="21419"/>
                        <a:pt x="16852" y="21204"/>
                      </a:cubicBezTo>
                      <a:lnTo>
                        <a:pt x="16852" y="17859"/>
                      </a:lnTo>
                      <a:cubicBezTo>
                        <a:pt x="16852" y="17248"/>
                        <a:pt x="16697" y="16671"/>
                        <a:pt x="16384" y="16244"/>
                      </a:cubicBezTo>
                      <a:lnTo>
                        <a:pt x="16472" y="16216"/>
                      </a:lnTo>
                      <a:cubicBezTo>
                        <a:pt x="16562" y="16185"/>
                        <a:pt x="16674" y="16124"/>
                        <a:pt x="16785" y="16063"/>
                      </a:cubicBezTo>
                      <a:lnTo>
                        <a:pt x="17588" y="17159"/>
                      </a:lnTo>
                      <a:lnTo>
                        <a:pt x="17588" y="21143"/>
                      </a:lnTo>
                      <a:cubicBezTo>
                        <a:pt x="17588" y="21388"/>
                        <a:pt x="17721" y="21569"/>
                        <a:pt x="17899" y="21569"/>
                      </a:cubicBezTo>
                      <a:cubicBezTo>
                        <a:pt x="18056" y="21569"/>
                        <a:pt x="18211" y="21388"/>
                        <a:pt x="18211" y="21143"/>
                      </a:cubicBezTo>
                      <a:lnTo>
                        <a:pt x="18211" y="17159"/>
                      </a:lnTo>
                      <a:lnTo>
                        <a:pt x="19014" y="16063"/>
                      </a:lnTo>
                      <a:cubicBezTo>
                        <a:pt x="19059" y="16093"/>
                        <a:pt x="19102" y="16093"/>
                        <a:pt x="19147" y="16124"/>
                      </a:cubicBezTo>
                      <a:lnTo>
                        <a:pt x="20464" y="16640"/>
                      </a:lnTo>
                      <a:cubicBezTo>
                        <a:pt x="20774" y="16732"/>
                        <a:pt x="20954" y="17128"/>
                        <a:pt x="20954" y="17552"/>
                      </a:cubicBezTo>
                      <a:lnTo>
                        <a:pt x="20954" y="21112"/>
                      </a:lnTo>
                      <a:cubicBezTo>
                        <a:pt x="20954" y="21357"/>
                        <a:pt x="21109" y="21539"/>
                        <a:pt x="21265" y="21539"/>
                      </a:cubicBezTo>
                      <a:cubicBezTo>
                        <a:pt x="21445" y="21539"/>
                        <a:pt x="21578" y="21357"/>
                        <a:pt x="21578" y="21112"/>
                      </a:cubicBezTo>
                      <a:lnTo>
                        <a:pt x="21578" y="17552"/>
                      </a:lnTo>
                      <a:cubicBezTo>
                        <a:pt x="21600" y="16855"/>
                        <a:pt x="21220" y="16124"/>
                        <a:pt x="20619" y="15912"/>
                      </a:cubicBezTo>
                      <a:lnTo>
                        <a:pt x="19325" y="15424"/>
                      </a:lnTo>
                      <a:cubicBezTo>
                        <a:pt x="19260" y="15362"/>
                        <a:pt x="19237" y="15332"/>
                        <a:pt x="19237" y="15212"/>
                      </a:cubicBezTo>
                      <a:lnTo>
                        <a:pt x="19237" y="14604"/>
                      </a:lnTo>
                      <a:cubicBezTo>
                        <a:pt x="19348" y="14512"/>
                        <a:pt x="19438" y="14389"/>
                        <a:pt x="19550" y="14269"/>
                      </a:cubicBezTo>
                      <a:cubicBezTo>
                        <a:pt x="20018" y="13658"/>
                        <a:pt x="20263" y="12838"/>
                        <a:pt x="20263" y="11956"/>
                      </a:cubicBezTo>
                      <a:lnTo>
                        <a:pt x="20263" y="11103"/>
                      </a:lnTo>
                      <a:lnTo>
                        <a:pt x="20396" y="10768"/>
                      </a:lnTo>
                      <a:cubicBezTo>
                        <a:pt x="20552" y="10403"/>
                        <a:pt x="20619" y="9978"/>
                        <a:pt x="20619" y="9552"/>
                      </a:cubicBezTo>
                      <a:lnTo>
                        <a:pt x="20619" y="7301"/>
                      </a:lnTo>
                      <a:cubicBezTo>
                        <a:pt x="20619" y="7088"/>
                        <a:pt x="20486" y="6874"/>
                        <a:pt x="20329" y="6874"/>
                      </a:cubicBezTo>
                      <a:lnTo>
                        <a:pt x="17253" y="6874"/>
                      </a:lnTo>
                      <a:cubicBezTo>
                        <a:pt x="16139" y="6874"/>
                        <a:pt x="15247" y="8123"/>
                        <a:pt x="15247" y="9644"/>
                      </a:cubicBezTo>
                      <a:lnTo>
                        <a:pt x="15247" y="9674"/>
                      </a:lnTo>
                      <a:cubicBezTo>
                        <a:pt x="15247" y="10009"/>
                        <a:pt x="15313" y="10403"/>
                        <a:pt x="15425" y="10709"/>
                      </a:cubicBezTo>
                      <a:lnTo>
                        <a:pt x="15581" y="11164"/>
                      </a:lnTo>
                      <a:lnTo>
                        <a:pt x="15581" y="11864"/>
                      </a:lnTo>
                      <a:cubicBezTo>
                        <a:pt x="15581" y="13019"/>
                        <a:pt x="16004" y="13993"/>
                        <a:pt x="16607" y="14604"/>
                      </a:cubicBezTo>
                      <a:lnTo>
                        <a:pt x="16607" y="15212"/>
                      </a:lnTo>
                      <a:cubicBezTo>
                        <a:pt x="16607" y="15332"/>
                        <a:pt x="16607" y="15362"/>
                        <a:pt x="16361" y="15454"/>
                      </a:cubicBezTo>
                      <a:lnTo>
                        <a:pt x="15716" y="15728"/>
                      </a:lnTo>
                      <a:lnTo>
                        <a:pt x="13886" y="14816"/>
                      </a:lnTo>
                      <a:cubicBezTo>
                        <a:pt x="13886" y="14693"/>
                        <a:pt x="13864" y="14573"/>
                        <a:pt x="13798" y="14450"/>
                      </a:cubicBezTo>
                      <a:lnTo>
                        <a:pt x="13218" y="13630"/>
                      </a:lnTo>
                      <a:lnTo>
                        <a:pt x="13218" y="12230"/>
                      </a:lnTo>
                      <a:cubicBezTo>
                        <a:pt x="13263" y="12138"/>
                        <a:pt x="13330" y="12076"/>
                        <a:pt x="13418" y="11987"/>
                      </a:cubicBezTo>
                      <a:cubicBezTo>
                        <a:pt x="14154" y="11044"/>
                        <a:pt x="14577" y="9674"/>
                        <a:pt x="14577" y="8305"/>
                      </a:cubicBezTo>
                      <a:lnTo>
                        <a:pt x="14577" y="7150"/>
                      </a:lnTo>
                      <a:cubicBezTo>
                        <a:pt x="14800" y="6480"/>
                        <a:pt x="14912" y="5780"/>
                        <a:pt x="14912" y="5080"/>
                      </a:cubicBezTo>
                      <a:lnTo>
                        <a:pt x="14912" y="424"/>
                      </a:lnTo>
                      <a:cubicBezTo>
                        <a:pt x="14912" y="212"/>
                        <a:pt x="14779" y="0"/>
                        <a:pt x="14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1400"/>
                  </a:pPr>
                  <a:endParaRPr/>
                </a:p>
              </p:txBody>
            </p:sp>
          </p:grpSp>
        </p:grpSp>
        <p:sp>
          <p:nvSpPr>
            <p:cNvPr id="467" name="TextBox 42"/>
            <p:cNvSpPr txBox="1"/>
            <p:nvPr/>
          </p:nvSpPr>
          <p:spPr>
            <a:xfrm>
              <a:off x="2388288" y="185224"/>
              <a:ext cx="2735592" cy="2752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000"/>
              </a:lvl1pPr>
            </a:lstStyle>
            <a:p>
              <a:r>
                <a:t>Clergé religieux, dirigeants traditionnels, autres dirigeants communautaires</a:t>
              </a:r>
            </a:p>
          </p:txBody>
        </p:sp>
      </p:grpSp>
      <p:sp>
        <p:nvSpPr>
          <p:cNvPr id="469" name="TextBox 44"/>
          <p:cNvSpPr txBox="1"/>
          <p:nvPr/>
        </p:nvSpPr>
        <p:spPr>
          <a:xfrm>
            <a:off x="7501606" y="3169254"/>
            <a:ext cx="4256270" cy="1619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i="1"/>
            </a:lvl1pPr>
          </a:lstStyle>
          <a:p>
            <a:r>
              <a:t>Forum de dirigeants de haut niveau qui se rencontrent chaque trimestre pour examiner la situation de la lutte contre le paludisme (incluant la carte de score paludisme nationale) et engagent ensuite leurs secteurs respectifs pour mobiliser les engagements en faveur du plaidoyer, de l’action et des ressources pour résoudre les lacunes du soutien au PNLP</a:t>
            </a:r>
          </a:p>
        </p:txBody>
      </p:sp>
      <p:grpSp>
        <p:nvGrpSpPr>
          <p:cNvPr id="475" name="Group 26"/>
          <p:cNvGrpSpPr/>
          <p:nvPr/>
        </p:nvGrpSpPr>
        <p:grpSpPr>
          <a:xfrm>
            <a:off x="295270" y="5217931"/>
            <a:ext cx="3440604" cy="1992434"/>
            <a:chOff x="0" y="0"/>
            <a:chExt cx="3440603" cy="1992433"/>
          </a:xfrm>
        </p:grpSpPr>
        <p:grpSp>
          <p:nvGrpSpPr>
            <p:cNvPr id="472" name="Rounded Rectangle 48"/>
            <p:cNvGrpSpPr/>
            <p:nvPr/>
          </p:nvGrpSpPr>
          <p:grpSpPr>
            <a:xfrm>
              <a:off x="104903" y="271218"/>
              <a:ext cx="3230798" cy="435894"/>
              <a:chOff x="0" y="0"/>
              <a:chExt cx="3230797" cy="435892"/>
            </a:xfrm>
          </p:grpSpPr>
          <p:sp>
            <p:nvSpPr>
              <p:cNvPr id="470" name="Rectangle aux angles arrondis"/>
              <p:cNvSpPr/>
              <p:nvPr/>
            </p:nvSpPr>
            <p:spPr>
              <a:xfrm>
                <a:off x="0" y="0"/>
                <a:ext cx="3230798" cy="435893"/>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sz="1200" strike="sngStrike">
                    <a:solidFill>
                      <a:srgbClr val="FFFFFF"/>
                    </a:solidFill>
                  </a:defRPr>
                </a:pPr>
                <a:endParaRPr/>
              </a:p>
            </p:txBody>
          </p:sp>
          <p:sp>
            <p:nvSpPr>
              <p:cNvPr id="471" name="PNLP"/>
              <p:cNvSpPr txBox="1"/>
              <p:nvPr/>
            </p:nvSpPr>
            <p:spPr>
              <a:xfrm>
                <a:off x="77915" y="54270"/>
                <a:ext cx="3074967" cy="3273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200">
                    <a:solidFill>
                      <a:srgbClr val="FFFFFF"/>
                    </a:solidFill>
                  </a:defRPr>
                </a:lvl1pPr>
              </a:lstStyle>
              <a:p>
                <a:r>
                  <a:t>PNLP</a:t>
                </a:r>
              </a:p>
            </p:txBody>
          </p:sp>
        </p:grpSp>
        <p:sp>
          <p:nvSpPr>
            <p:cNvPr id="473" name="Straight Arrow Connector 50"/>
            <p:cNvSpPr/>
            <p:nvPr/>
          </p:nvSpPr>
          <p:spPr>
            <a:xfrm flipV="1">
              <a:off x="1720301" y="-1"/>
              <a:ext cx="1" cy="322020"/>
            </a:xfrm>
            <a:prstGeom prst="line">
              <a:avLst/>
            </a:prstGeom>
            <a:noFill/>
            <a:ln w="22225" cap="flat">
              <a:solidFill>
                <a:schemeClr val="accent4"/>
              </a:solidFill>
              <a:prstDash val="solid"/>
              <a:miter lim="800000"/>
              <a:tailEnd type="triangle" w="med" len="med"/>
            </a:ln>
            <a:effectLst/>
          </p:spPr>
          <p:txBody>
            <a:bodyPr wrap="square" lIns="45719" tIns="45719" rIns="45719" bIns="45719" numCol="1" anchor="t">
              <a:noAutofit/>
            </a:bodyPr>
            <a:lstStyle/>
            <a:p>
              <a:endParaRPr/>
            </a:p>
          </p:txBody>
        </p:sp>
        <p:sp>
          <p:nvSpPr>
            <p:cNvPr id="474" name="TextBox 53"/>
            <p:cNvSpPr txBox="1"/>
            <p:nvPr/>
          </p:nvSpPr>
          <p:spPr>
            <a:xfrm>
              <a:off x="0" y="784065"/>
              <a:ext cx="3440604" cy="1208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1200" i="1"/>
              </a:lvl1pPr>
            </a:lstStyle>
            <a:p>
              <a:r>
                <a:t>Développe et met en œuvre le plan national stratégique de lutte contre le paludisme et identifie les goulots d'étranglement et lacunes en termes de ressources</a:t>
              </a:r>
            </a:p>
          </p:txBody>
        </p:sp>
      </p:grpSp>
      <p:grpSp>
        <p:nvGrpSpPr>
          <p:cNvPr id="481" name="Group 27"/>
          <p:cNvGrpSpPr/>
          <p:nvPr/>
        </p:nvGrpSpPr>
        <p:grpSpPr>
          <a:xfrm>
            <a:off x="3616447" y="5190864"/>
            <a:ext cx="3566239" cy="1919568"/>
            <a:chOff x="0" y="0"/>
            <a:chExt cx="3566238" cy="1919567"/>
          </a:xfrm>
        </p:grpSpPr>
        <p:grpSp>
          <p:nvGrpSpPr>
            <p:cNvPr id="478" name="Rounded Rectangle 54"/>
            <p:cNvGrpSpPr/>
            <p:nvPr/>
          </p:nvGrpSpPr>
          <p:grpSpPr>
            <a:xfrm>
              <a:off x="113729" y="302528"/>
              <a:ext cx="3338781" cy="409511"/>
              <a:chOff x="0" y="0"/>
              <a:chExt cx="3338779" cy="409510"/>
            </a:xfrm>
          </p:grpSpPr>
          <p:sp>
            <p:nvSpPr>
              <p:cNvPr id="476" name="Rectangle aux angles arrondis"/>
              <p:cNvSpPr/>
              <p:nvPr/>
            </p:nvSpPr>
            <p:spPr>
              <a:xfrm>
                <a:off x="0" y="0"/>
                <a:ext cx="3338780" cy="409511"/>
              </a:xfrm>
              <a:prstGeom prst="roundRect">
                <a:avLst>
                  <a:gd name="adj" fmla="val 16667"/>
                </a:avLst>
              </a:prstGeom>
              <a:solidFill>
                <a:schemeClr val="accent3"/>
              </a:solidFill>
              <a:ln w="12700" cap="flat">
                <a:solidFill>
                  <a:schemeClr val="accent3"/>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77" name="Secrétariat administratif"/>
              <p:cNvSpPr txBox="1"/>
              <p:nvPr/>
            </p:nvSpPr>
            <p:spPr>
              <a:xfrm>
                <a:off x="80589" y="50985"/>
                <a:ext cx="3177600" cy="307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200"/>
                </a:lvl1pPr>
              </a:lstStyle>
              <a:p>
                <a:r>
                  <a:t>Secrétariat administratif</a:t>
                </a:r>
              </a:p>
            </p:txBody>
          </p:sp>
        </p:grpSp>
        <p:sp>
          <p:nvSpPr>
            <p:cNvPr id="479" name="TextBox 55"/>
            <p:cNvSpPr txBox="1"/>
            <p:nvPr/>
          </p:nvSpPr>
          <p:spPr>
            <a:xfrm>
              <a:off x="0" y="784335"/>
              <a:ext cx="3566239" cy="1135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1200" i="1"/>
              </a:lvl1pPr>
            </a:lstStyle>
            <a:p>
              <a:r>
                <a:t>Secrétariat composé de 2-3 personnes qui organise des réunions trimestrielles et documente / effectue le suivi des engagements des divers secteurs </a:t>
              </a:r>
            </a:p>
          </p:txBody>
        </p:sp>
        <p:sp>
          <p:nvSpPr>
            <p:cNvPr id="480" name="Straight Arrow Connector 56"/>
            <p:cNvSpPr/>
            <p:nvPr/>
          </p:nvSpPr>
          <p:spPr>
            <a:xfrm flipV="1">
              <a:off x="1783119" y="-1"/>
              <a:ext cx="1" cy="302531"/>
            </a:xfrm>
            <a:prstGeom prst="line">
              <a:avLst/>
            </a:prstGeom>
            <a:noFill/>
            <a:ln w="22225" cap="flat">
              <a:solidFill>
                <a:schemeClr val="accent3"/>
              </a:solidFill>
              <a:prstDash val="solid"/>
              <a:miter lim="800000"/>
              <a:tailEnd type="triangle" w="med" len="med"/>
            </a:ln>
            <a:effectLst/>
          </p:spPr>
          <p:txBody>
            <a:bodyPr wrap="square" lIns="45719" tIns="45719" rIns="45719" bIns="45719" numCol="1" anchor="t">
              <a:noAutofit/>
            </a:bodyPr>
            <a:lstStyle/>
            <a:p>
              <a:endParaRPr/>
            </a:p>
          </p:txBody>
        </p:sp>
      </p:grpSp>
      <p:grpSp>
        <p:nvGrpSpPr>
          <p:cNvPr id="488" name="Group 8"/>
          <p:cNvGrpSpPr/>
          <p:nvPr/>
        </p:nvGrpSpPr>
        <p:grpSpPr>
          <a:xfrm>
            <a:off x="2041525" y="1886534"/>
            <a:ext cx="2857501" cy="662729"/>
            <a:chOff x="0" y="0"/>
            <a:chExt cx="2857500" cy="662727"/>
          </a:xfrm>
        </p:grpSpPr>
        <p:grpSp>
          <p:nvGrpSpPr>
            <p:cNvPr id="486" name="Group 4"/>
            <p:cNvGrpSpPr/>
            <p:nvPr/>
          </p:nvGrpSpPr>
          <p:grpSpPr>
            <a:xfrm>
              <a:off x="0" y="0"/>
              <a:ext cx="2857500" cy="662728"/>
              <a:chOff x="0" y="0"/>
              <a:chExt cx="2857500" cy="662727"/>
            </a:xfrm>
          </p:grpSpPr>
          <p:grpSp>
            <p:nvGrpSpPr>
              <p:cNvPr id="484" name="Rounded Rectangle 10"/>
              <p:cNvGrpSpPr/>
              <p:nvPr/>
            </p:nvGrpSpPr>
            <p:grpSpPr>
              <a:xfrm>
                <a:off x="0" y="-1"/>
                <a:ext cx="2857500" cy="351875"/>
                <a:chOff x="0" y="0"/>
                <a:chExt cx="2857500" cy="351873"/>
              </a:xfrm>
            </p:grpSpPr>
            <p:sp>
              <p:nvSpPr>
                <p:cNvPr id="482" name="Rectangle aux angles arrondis"/>
                <p:cNvSpPr/>
                <p:nvPr/>
              </p:nvSpPr>
              <p:spPr>
                <a:xfrm>
                  <a:off x="0" y="0"/>
                  <a:ext cx="2857500" cy="351874"/>
                </a:xfrm>
                <a:prstGeom prst="roundRect">
                  <a:avLst>
                    <a:gd name="adj" fmla="val 16667"/>
                  </a:avLst>
                </a:prstGeom>
                <a:solidFill>
                  <a:schemeClr val="accent1"/>
                </a:solidFill>
                <a:ln w="12700" cap="flat">
                  <a:solidFill>
                    <a:srgbClr val="561721"/>
                  </a:solidFill>
                  <a:prstDash val="solid"/>
                  <a:miter lim="800000"/>
                </a:ln>
                <a:effectLst/>
              </p:spPr>
              <p:txBody>
                <a:bodyPr wrap="square" lIns="45719" tIns="45719" rIns="45719" bIns="45719" numCol="1" anchor="ctr">
                  <a:noAutofit/>
                </a:bodyPr>
                <a:lstStyle/>
                <a:p>
                  <a:pPr algn="ctr">
                    <a:defRPr sz="1200" strike="sngStrike">
                      <a:solidFill>
                        <a:srgbClr val="FFFFFF"/>
                      </a:solidFill>
                    </a:defRPr>
                  </a:pPr>
                  <a:endParaRPr/>
                </a:p>
              </p:txBody>
            </p:sp>
            <p:sp>
              <p:nvSpPr>
                <p:cNvPr id="483" name="Chef d'État"/>
                <p:cNvSpPr txBox="1"/>
                <p:nvPr/>
              </p:nvSpPr>
              <p:spPr>
                <a:xfrm>
                  <a:off x="69246" y="43809"/>
                  <a:ext cx="2719008"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Chef d'État</a:t>
                  </a:r>
                </a:p>
              </p:txBody>
            </p:sp>
          </p:grpSp>
          <p:sp>
            <p:nvSpPr>
              <p:cNvPr id="485" name="Straight Arrow Connector 52"/>
              <p:cNvSpPr/>
              <p:nvPr/>
            </p:nvSpPr>
            <p:spPr>
              <a:xfrm>
                <a:off x="1372222" y="351873"/>
                <a:ext cx="1" cy="310855"/>
              </a:xfrm>
              <a:prstGeom prst="line">
                <a:avLst/>
              </a:prstGeom>
              <a:noFill/>
              <a:ln w="22225"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grpSp>
        <p:sp>
          <p:nvSpPr>
            <p:cNvPr id="487" name="TextBox 36"/>
            <p:cNvSpPr txBox="1"/>
            <p:nvPr/>
          </p:nvSpPr>
          <p:spPr>
            <a:xfrm>
              <a:off x="1507794" y="343457"/>
              <a:ext cx="894412" cy="2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200" i="1"/>
              </a:lvl1pPr>
            </a:lstStyle>
            <a:p>
              <a:r>
                <a:t>Nomme</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Box 36"/>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493" name="Picture Placeholder 35"/>
          <p:cNvGrpSpPr/>
          <p:nvPr/>
        </p:nvGrpSpPr>
        <p:grpSpPr>
          <a:xfrm>
            <a:off x="9367556" y="1534425"/>
            <a:ext cx="2599790" cy="1576005"/>
            <a:chOff x="0" y="0"/>
            <a:chExt cx="2599788" cy="1576003"/>
          </a:xfrm>
        </p:grpSpPr>
        <p:sp>
          <p:nvSpPr>
            <p:cNvPr id="491" name="Rectangle"/>
            <p:cNvSpPr/>
            <p:nvPr/>
          </p:nvSpPr>
          <p:spPr>
            <a:xfrm>
              <a:off x="0" y="0"/>
              <a:ext cx="2599789" cy="1576004"/>
            </a:xfrm>
            <a:prstGeom prst="rect">
              <a:avLst/>
            </a:prstGeom>
            <a:solidFill>
              <a:srgbClr val="595959"/>
            </a:solidFill>
            <a:ln w="12700" cap="flat">
              <a:noFill/>
              <a:miter lim="400000"/>
            </a:ln>
            <a:effectLst/>
          </p:spPr>
          <p:txBody>
            <a:bodyPr wrap="square" lIns="45719" tIns="45719" rIns="45719" bIns="45719" numCol="1" anchor="ctr">
              <a:noAutofit/>
            </a:bodyPr>
            <a:lstStyle/>
            <a:p>
              <a:endParaRPr/>
            </a:p>
          </p:txBody>
        </p:sp>
        <p:pic>
          <p:nvPicPr>
            <p:cNvPr id="492" name="image7.png" descr="image7.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2599789" cy="1576004"/>
            </a:xfrm>
            <a:prstGeom prst="rect">
              <a:avLst/>
            </a:prstGeom>
            <a:ln w="12700" cap="flat">
              <a:noFill/>
              <a:miter lim="400000"/>
            </a:ln>
            <a:effectLst/>
          </p:spPr>
        </p:pic>
      </p:grpSp>
      <p:sp>
        <p:nvSpPr>
          <p:cNvPr id="494" name="Text Placeholder 24"/>
          <p:cNvSpPr txBox="1">
            <a:spLocks noGrp="1"/>
          </p:cNvSpPr>
          <p:nvPr>
            <p:ph type="body" sz="quarter" idx="1"/>
          </p:nvPr>
        </p:nvSpPr>
        <p:spPr>
          <a:xfrm>
            <a:off x="3578104" y="3537062"/>
            <a:ext cx="2047652" cy="338555"/>
          </a:xfrm>
          <a:prstGeom prst="rect">
            <a:avLst/>
          </a:prstGeom>
        </p:spPr>
        <p:txBody>
          <a:bodyPr>
            <a:normAutofit fontScale="77500" lnSpcReduction="20000"/>
          </a:bodyPr>
          <a:lstStyle>
            <a:lvl1pPr>
              <a:defRPr sz="1600" spc="0">
                <a:solidFill>
                  <a:schemeClr val="accent1"/>
                </a:solidFill>
              </a:defRPr>
            </a:lvl1pPr>
          </a:lstStyle>
          <a:p>
            <a:r>
              <a:t>Action</a:t>
            </a:r>
          </a:p>
        </p:txBody>
      </p:sp>
      <p:sp>
        <p:nvSpPr>
          <p:cNvPr id="495" name="Text Placeholder 25"/>
          <p:cNvSpPr>
            <a:spLocks noGrp="1"/>
          </p:cNvSpPr>
          <p:nvPr>
            <p:ph type="body" idx="26"/>
          </p:nvPr>
        </p:nvSpPr>
        <p:spPr>
          <a:xfrm>
            <a:off x="3578104" y="4015632"/>
            <a:ext cx="2047652" cy="10063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defTabSz="822959">
              <a:lnSpc>
                <a:spcPct val="108000"/>
              </a:lnSpc>
              <a:spcBef>
                <a:spcPts val="900"/>
              </a:spcBef>
              <a:defRPr sz="989" spc="0">
                <a:solidFill>
                  <a:srgbClr val="2D2D2D"/>
                </a:solidFill>
              </a:defRPr>
            </a:lvl1pPr>
          </a:lstStyle>
          <a:p>
            <a:r>
              <a:t>Conduire une réponse coordonnée à travers tous les secteurs et à tous les niveaux (jusqu’à la communauté) pour soutenir le plan national stratégique de lutte contre le paludisme</a:t>
            </a:r>
          </a:p>
        </p:txBody>
      </p:sp>
      <p:sp>
        <p:nvSpPr>
          <p:cNvPr id="496" name="Text Placeholder 26"/>
          <p:cNvSpPr>
            <a:spLocks noGrp="1"/>
          </p:cNvSpPr>
          <p:nvPr>
            <p:ph type="body" idx="27"/>
          </p:nvPr>
        </p:nvSpPr>
        <p:spPr>
          <a:xfrm>
            <a:off x="529244" y="3251470"/>
            <a:ext cx="2047651" cy="6241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normAutofit fontScale="92500" lnSpcReduction="20000"/>
          </a:bodyPr>
          <a:lstStyle/>
          <a:p>
            <a:pPr defTabSz="868680">
              <a:lnSpc>
                <a:spcPct val="150000"/>
              </a:lnSpc>
              <a:spcBef>
                <a:spcPts val="900"/>
              </a:spcBef>
              <a:defRPr sz="1520"/>
            </a:pPr>
            <a:r>
              <a:t>Plaidoyer &amp; </a:t>
            </a:r>
            <a:br/>
            <a:r>
              <a:t>volonté politique</a:t>
            </a:r>
          </a:p>
        </p:txBody>
      </p:sp>
      <p:sp>
        <p:nvSpPr>
          <p:cNvPr id="497" name="Text Placeholder 27"/>
          <p:cNvSpPr/>
          <p:nvPr/>
        </p:nvSpPr>
        <p:spPr>
          <a:xfrm>
            <a:off x="529244" y="4015632"/>
            <a:ext cx="2047651" cy="1189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defTabSz="868680">
              <a:lnSpc>
                <a:spcPct val="108000"/>
              </a:lnSpc>
              <a:spcBef>
                <a:spcPts val="900"/>
              </a:spcBef>
              <a:defRPr sz="1045">
                <a:solidFill>
                  <a:srgbClr val="2D2D2D"/>
                </a:solidFill>
              </a:defRPr>
            </a:lvl1pPr>
          </a:lstStyle>
          <a:p>
            <a:r>
              <a:t>Plaider en faveur d’un maintien du paludisme en tête des programmes de développement nationaux et des priorités stratégiques à travers tous les secteurs (ex : secteur public, secteur privé, communauté)</a:t>
            </a:r>
          </a:p>
        </p:txBody>
      </p:sp>
      <p:sp>
        <p:nvSpPr>
          <p:cNvPr id="498" name="Text Placeholder 28"/>
          <p:cNvSpPr>
            <a:spLocks noGrp="1"/>
          </p:cNvSpPr>
          <p:nvPr>
            <p:ph type="body" idx="29"/>
          </p:nvPr>
        </p:nvSpPr>
        <p:spPr>
          <a:xfrm>
            <a:off x="6593713" y="3517376"/>
            <a:ext cx="2235962" cy="358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defTabSz="777240">
              <a:lnSpc>
                <a:spcPct val="150000"/>
              </a:lnSpc>
              <a:spcBef>
                <a:spcPts val="800"/>
              </a:spcBef>
              <a:defRPr sz="1360"/>
            </a:lvl1pPr>
          </a:lstStyle>
          <a:p>
            <a:r>
              <a:t>Mobilisation des ressources</a:t>
            </a:r>
          </a:p>
        </p:txBody>
      </p:sp>
      <p:sp>
        <p:nvSpPr>
          <p:cNvPr id="499" name="Text Placeholder 29"/>
          <p:cNvSpPr>
            <a:spLocks noGrp="1"/>
          </p:cNvSpPr>
          <p:nvPr>
            <p:ph type="body" idx="30"/>
          </p:nvPr>
        </p:nvSpPr>
        <p:spPr>
          <a:xfrm>
            <a:off x="6593713" y="4015632"/>
            <a:ext cx="2047652" cy="100636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defTabSz="868680">
              <a:lnSpc>
                <a:spcPct val="108000"/>
              </a:lnSpc>
              <a:spcBef>
                <a:spcPts val="900"/>
              </a:spcBef>
              <a:defRPr sz="1045" spc="0"/>
            </a:lvl1pPr>
          </a:lstStyle>
          <a:p>
            <a:r>
              <a:t>Mobiliser les ressources (financières et en nature) et faire des économies pour combler les lacunes du plan national stratégique de lutte contre le paludisme </a:t>
            </a:r>
          </a:p>
        </p:txBody>
      </p:sp>
      <p:sp>
        <p:nvSpPr>
          <p:cNvPr id="500" name="Text Placeholder 30"/>
          <p:cNvSpPr>
            <a:spLocks noGrp="1"/>
          </p:cNvSpPr>
          <p:nvPr>
            <p:ph type="body" idx="31"/>
          </p:nvPr>
        </p:nvSpPr>
        <p:spPr>
          <a:xfrm>
            <a:off x="9662734" y="3537062"/>
            <a:ext cx="2047652" cy="3385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Redevabilité</a:t>
            </a:r>
          </a:p>
        </p:txBody>
      </p:sp>
      <p:sp>
        <p:nvSpPr>
          <p:cNvPr id="501" name="Text Placeholder 31"/>
          <p:cNvSpPr>
            <a:spLocks noGrp="1"/>
          </p:cNvSpPr>
          <p:nvPr>
            <p:ph type="body" idx="32"/>
          </p:nvPr>
        </p:nvSpPr>
        <p:spPr>
          <a:xfrm>
            <a:off x="9662734" y="4015632"/>
            <a:ext cx="2047652" cy="11891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defTabSz="859536">
              <a:lnSpc>
                <a:spcPct val="108000"/>
              </a:lnSpc>
              <a:spcBef>
                <a:spcPts val="900"/>
              </a:spcBef>
              <a:defRPr sz="1034" spc="0"/>
            </a:lvl1pPr>
          </a:lstStyle>
          <a:p>
            <a:r>
              <a:t>Se rencontrer régulièrement pour examiner les progrès et s’assurer d’une redevabilité mutuelle à travers les secteurs pour honorer les engagements et atteindre les buts du plan national stratégique de lutte contre le paludisme</a:t>
            </a:r>
          </a:p>
        </p:txBody>
      </p:sp>
      <p:sp>
        <p:nvSpPr>
          <p:cNvPr id="502" name="Title 17"/>
          <p:cNvSpPr txBox="1">
            <a:spLocks noGrp="1"/>
          </p:cNvSpPr>
          <p:nvPr>
            <p:ph type="title"/>
          </p:nvPr>
        </p:nvSpPr>
        <p:spPr>
          <a:xfrm>
            <a:off x="521966" y="536826"/>
            <a:ext cx="11235919" cy="757130"/>
          </a:xfrm>
          <a:prstGeom prst="rect">
            <a:avLst/>
          </a:prstGeom>
        </p:spPr>
        <p:txBody>
          <a:bodyPr/>
          <a:lstStyle>
            <a:lvl1pPr>
              <a:defRPr sz="2400"/>
            </a:lvl1pPr>
          </a:lstStyle>
          <a:p>
            <a:r>
              <a:t>Les Conseils d’Élimination du Paludisme mobilisent les engagements pour le plaidoyer, l'action, les ressources et la redevabilité</a:t>
            </a:r>
          </a:p>
        </p:txBody>
      </p:sp>
      <p:sp>
        <p:nvSpPr>
          <p:cNvPr id="503" name="Text Placeholder 18"/>
          <p:cNvSpPr>
            <a:spLocks noGrp="1"/>
          </p:cNvSpPr>
          <p:nvPr>
            <p:ph type="body" idx="33"/>
          </p:nvPr>
        </p:nvSpPr>
        <p:spPr>
          <a:xfrm>
            <a:off x="521966" y="269146"/>
            <a:ext cx="11235911" cy="2461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lvl1pPr>
              <a:lnSpc>
                <a:spcPct val="150000"/>
              </a:lnSpc>
              <a:spcBef>
                <a:spcPts val="1000"/>
              </a:spcBef>
            </a:lvl1pPr>
          </a:lstStyle>
          <a:p>
            <a:r>
              <a:t>Activités</a:t>
            </a:r>
          </a:p>
        </p:txBody>
      </p:sp>
      <p:sp>
        <p:nvSpPr>
          <p:cNvPr id="504" name="Text Placeholder 27"/>
          <p:cNvSpPr/>
          <p:nvPr/>
        </p:nvSpPr>
        <p:spPr>
          <a:xfrm>
            <a:off x="426861" y="5408407"/>
            <a:ext cx="2252417" cy="624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108000"/>
              </a:lnSpc>
              <a:spcBef>
                <a:spcPts val="1000"/>
              </a:spcBef>
              <a:defRPr sz="800" i="1">
                <a:solidFill>
                  <a:srgbClr val="2D2D2D"/>
                </a:solidFill>
              </a:defRPr>
            </a:lvl1pPr>
          </a:lstStyle>
          <a:p>
            <a:r>
              <a:t>Le Secrétaire du cabinet pour la Santé et le Conseil d’Élimination du Paludisme du Kenya s’engagent en faveur de « Le zéro paludisme commence avec moi »</a:t>
            </a:r>
          </a:p>
        </p:txBody>
      </p:sp>
      <p:sp>
        <p:nvSpPr>
          <p:cNvPr id="505" name="Text Placeholder 27"/>
          <p:cNvSpPr/>
          <p:nvPr/>
        </p:nvSpPr>
        <p:spPr>
          <a:xfrm>
            <a:off x="3592290" y="5408407"/>
            <a:ext cx="2047652" cy="491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108000"/>
              </a:lnSpc>
              <a:spcBef>
                <a:spcPts val="1000"/>
              </a:spcBef>
              <a:defRPr sz="800" i="1">
                <a:solidFill>
                  <a:srgbClr val="2D2D2D"/>
                </a:solidFill>
              </a:defRPr>
            </a:lvl1pPr>
          </a:lstStyle>
          <a:p>
            <a:r>
              <a:t>Transport des insecticides offert par First Quantum Minerals, un membre du Conseil d’Élimination du Paludisme de la Zambie</a:t>
            </a:r>
          </a:p>
        </p:txBody>
      </p:sp>
      <p:pic>
        <p:nvPicPr>
          <p:cNvPr id="506" name="Picture Placeholder 38" descr="Picture Placeholder 38"/>
          <p:cNvPicPr>
            <a:picLocks noGrp="1" noChangeAspect="1"/>
          </p:cNvPicPr>
          <p:nvPr>
            <p:ph type="pic" idx="23"/>
          </p:nvPr>
        </p:nvPicPr>
        <p:blipFill>
          <a:blip r:embed="rId3" cstate="screen">
            <a:extLst>
              <a:ext uri="{28A0092B-C50C-407E-A947-70E740481C1C}">
                <a14:useLocalDpi xmlns:a14="http://schemas.microsoft.com/office/drawing/2010/main"/>
              </a:ext>
            </a:extLst>
          </a:blip>
          <a:stretch>
            <a:fillRect/>
          </a:stretch>
        </p:blipFill>
        <p:spPr>
          <a:xfrm>
            <a:off x="6341890" y="1534425"/>
            <a:ext cx="2599790" cy="1576005"/>
          </a:xfrm>
          <a:prstGeom prst="rect">
            <a:avLst/>
          </a:prstGeom>
        </p:spPr>
      </p:pic>
      <p:grpSp>
        <p:nvGrpSpPr>
          <p:cNvPr id="509" name="Picture Placeholder 1"/>
          <p:cNvGrpSpPr/>
          <p:nvPr/>
        </p:nvGrpSpPr>
        <p:grpSpPr>
          <a:xfrm>
            <a:off x="290513" y="1535112"/>
            <a:ext cx="2600326" cy="1574802"/>
            <a:chOff x="0" y="0"/>
            <a:chExt cx="2600325" cy="1574800"/>
          </a:xfrm>
        </p:grpSpPr>
        <p:sp>
          <p:nvSpPr>
            <p:cNvPr id="507" name="Rectangle"/>
            <p:cNvSpPr/>
            <p:nvPr/>
          </p:nvSpPr>
          <p:spPr>
            <a:xfrm>
              <a:off x="0" y="0"/>
              <a:ext cx="2600325" cy="1574800"/>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ctr">
              <a:noAutofit/>
            </a:bodyPr>
            <a:lstStyle/>
            <a:p>
              <a:endParaRPr/>
            </a:p>
          </p:txBody>
        </p:sp>
        <p:pic>
          <p:nvPicPr>
            <p:cNvPr id="508" name="image9.jpeg" descr="image9.jpe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1"/>
              <a:ext cx="2600325" cy="1574802"/>
            </a:xfrm>
            <a:prstGeom prst="rect">
              <a:avLst/>
            </a:prstGeom>
            <a:ln w="12700" cap="flat">
              <a:noFill/>
              <a:miter lim="400000"/>
            </a:ln>
            <a:effectLst/>
          </p:spPr>
        </p:pic>
      </p:grpSp>
      <p:sp>
        <p:nvSpPr>
          <p:cNvPr id="510" name="Text Placeholder 27"/>
          <p:cNvSpPr/>
          <p:nvPr/>
        </p:nvSpPr>
        <p:spPr>
          <a:xfrm>
            <a:off x="6593712" y="5408407"/>
            <a:ext cx="2047652" cy="491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defTabSz="905255">
              <a:lnSpc>
                <a:spcPct val="108000"/>
              </a:lnSpc>
              <a:spcBef>
                <a:spcPts val="900"/>
              </a:spcBef>
              <a:defRPr sz="792" i="1">
                <a:solidFill>
                  <a:srgbClr val="2D2D2D"/>
                </a:solidFill>
              </a:defRPr>
            </a:lvl1pPr>
          </a:lstStyle>
          <a:p>
            <a:r>
              <a:t>Les dirigeants du secteur privé promettent des dons financiers et en nature pour soutenir le Fundo da Malaria (Mozambique)</a:t>
            </a:r>
          </a:p>
        </p:txBody>
      </p:sp>
      <p:pic>
        <p:nvPicPr>
          <p:cNvPr id="511" name="Picture Placeholder 41" descr="Picture Placeholder 41"/>
          <p:cNvPicPr>
            <a:picLocks noGrp="1" noChangeAspect="1"/>
          </p:cNvPicPr>
          <p:nvPr>
            <p:ph type="pic" idx="22"/>
          </p:nvPr>
        </p:nvPicPr>
        <p:blipFill>
          <a:blip r:embed="rId3" cstate="screen">
            <a:extLst>
              <a:ext uri="{28A0092B-C50C-407E-A947-70E740481C1C}">
                <a14:useLocalDpi xmlns:a14="http://schemas.microsoft.com/office/drawing/2010/main"/>
              </a:ext>
            </a:extLst>
          </a:blip>
          <a:stretch>
            <a:fillRect/>
          </a:stretch>
        </p:blipFill>
        <p:spPr>
          <a:xfrm>
            <a:off x="3316223" y="1534425"/>
            <a:ext cx="2599790" cy="1576005"/>
          </a:xfrm>
          <a:prstGeom prst="rect">
            <a:avLst/>
          </a:prstGeom>
        </p:spPr>
      </p:pic>
      <p:sp>
        <p:nvSpPr>
          <p:cNvPr id="512" name="Text Placeholder 27"/>
          <p:cNvSpPr>
            <a:spLocks noGrp="1"/>
          </p:cNvSpPr>
          <p:nvPr>
            <p:ph type="body" idx="28"/>
          </p:nvPr>
        </p:nvSpPr>
        <p:spPr>
          <a:xfrm>
            <a:off x="9643625" y="5408407"/>
            <a:ext cx="2047652" cy="62427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defTabSz="850391">
              <a:lnSpc>
                <a:spcPct val="108000"/>
              </a:lnSpc>
              <a:spcBef>
                <a:spcPts val="900"/>
              </a:spcBef>
              <a:defRPr sz="744" i="1" spc="0">
                <a:solidFill>
                  <a:srgbClr val="2D2D2D"/>
                </a:solidFill>
              </a:defRPr>
            </a:lvl1pPr>
          </a:lstStyle>
          <a:p>
            <a:r>
              <a:t>La carte de score paludisme nationale est présentée par le Centre national de lutte contre le paludisme de la Zambie durant la réunion du Conseil d’Élimination du Paludisme</a:t>
            </a:r>
          </a:p>
        </p:txBody>
      </p:sp>
      <p:pic>
        <p:nvPicPr>
          <p:cNvPr id="513" name="Picture 2" descr="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6223" y="1536260"/>
            <a:ext cx="2601222" cy="1573653"/>
          </a:xfrm>
          <a:prstGeom prst="rect">
            <a:avLst/>
          </a:prstGeom>
          <a:ln w="12700">
            <a:miter lim="400000"/>
          </a:ln>
        </p:spPr>
      </p:pic>
      <p:pic>
        <p:nvPicPr>
          <p:cNvPr id="514" name="Picture 3" descr="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341397" y="1534426"/>
            <a:ext cx="2600283" cy="157642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1"/>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517" name="Title 2"/>
          <p:cNvSpPr txBox="1">
            <a:spLocks noGrp="1"/>
          </p:cNvSpPr>
          <p:nvPr>
            <p:ph type="title"/>
          </p:nvPr>
        </p:nvSpPr>
        <p:spPr>
          <a:xfrm>
            <a:off x="521966" y="536826"/>
            <a:ext cx="11235919" cy="757130"/>
          </a:xfrm>
          <a:prstGeom prst="rect">
            <a:avLst/>
          </a:prstGeom>
        </p:spPr>
        <p:txBody>
          <a:bodyPr/>
          <a:lstStyle>
            <a:lvl1pPr defTabSz="649223">
              <a:defRPr sz="1703" spc="142"/>
            </a:lvl1pPr>
          </a:lstStyle>
          <a:p>
            <a:r>
              <a:t>Les Conseils d’Élimination du Paludisme mobilisent les engagements pour résoudre les goulots d'étranglement limitant la mise en œuvre du plan national stratégique de lutte contre le paludisme</a:t>
            </a:r>
          </a:p>
        </p:txBody>
      </p:sp>
      <p:sp>
        <p:nvSpPr>
          <p:cNvPr id="518"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Comment ils fonctionnent</a:t>
            </a:r>
          </a:p>
        </p:txBody>
      </p:sp>
      <p:grpSp>
        <p:nvGrpSpPr>
          <p:cNvPr id="521" name="Rounded Rectangle 5"/>
          <p:cNvGrpSpPr/>
          <p:nvPr/>
        </p:nvGrpSpPr>
        <p:grpSpPr>
          <a:xfrm>
            <a:off x="2560218" y="5824570"/>
            <a:ext cx="6589644" cy="536715"/>
            <a:chOff x="0" y="0"/>
            <a:chExt cx="6589642" cy="536713"/>
          </a:xfrm>
        </p:grpSpPr>
        <p:sp>
          <p:nvSpPr>
            <p:cNvPr id="519" name="Rectangle aux angles arrondis"/>
            <p:cNvSpPr/>
            <p:nvPr/>
          </p:nvSpPr>
          <p:spPr>
            <a:xfrm>
              <a:off x="0" y="0"/>
              <a:ext cx="6589643" cy="536714"/>
            </a:xfrm>
            <a:prstGeom prst="roundRect">
              <a:avLst>
                <a:gd name="adj" fmla="val 16667"/>
              </a:avLst>
            </a:prstGeom>
            <a:solidFill>
              <a:srgbClr val="F2F2F2"/>
            </a:solidFill>
            <a:ln w="12700" cap="flat">
              <a:noFill/>
              <a:miter lim="400000"/>
            </a:ln>
            <a:effectLst/>
          </p:spPr>
          <p:txBody>
            <a:bodyPr wrap="square" lIns="45719" tIns="45719" rIns="45719" bIns="45719" numCol="1" anchor="ctr">
              <a:noAutofit/>
            </a:bodyPr>
            <a:lstStyle/>
            <a:p>
              <a:pPr algn="ctr"/>
              <a:endParaRPr/>
            </a:p>
          </p:txBody>
        </p:sp>
        <p:sp>
          <p:nvSpPr>
            <p:cNvPr id="520" name="Le PNLP demeure principalement responsable de la mise en œuvre du plan stratégique national avec le soutien des engagements mobilisés par le CEP"/>
            <p:cNvSpPr txBox="1"/>
            <p:nvPr/>
          </p:nvSpPr>
          <p:spPr>
            <a:xfrm>
              <a:off x="71919" y="22345"/>
              <a:ext cx="6445803"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vl1pPr>
            </a:lstStyle>
            <a:p>
              <a:r>
                <a:t>Le PNLP demeure principalement responsable de la mise en œuvre du plan stratégique national avec le soutien des engagements mobilisés par le CEP</a:t>
              </a:r>
            </a:p>
          </p:txBody>
        </p:sp>
      </p:grpSp>
      <p:grpSp>
        <p:nvGrpSpPr>
          <p:cNvPr id="524" name="Rectangle 6"/>
          <p:cNvGrpSpPr/>
          <p:nvPr/>
        </p:nvGrpSpPr>
        <p:grpSpPr>
          <a:xfrm>
            <a:off x="874360" y="2749169"/>
            <a:ext cx="2618411" cy="532286"/>
            <a:chOff x="0" y="0"/>
            <a:chExt cx="2618410" cy="532285"/>
          </a:xfrm>
        </p:grpSpPr>
        <p:sp>
          <p:nvSpPr>
            <p:cNvPr id="522" name="Rectangle"/>
            <p:cNvSpPr/>
            <p:nvPr/>
          </p:nvSpPr>
          <p:spPr>
            <a:xfrm>
              <a:off x="0" y="-1"/>
              <a:ext cx="2618411" cy="532287"/>
            </a:xfrm>
            <a:prstGeom prst="rect">
              <a:avLst/>
            </a:prstGeom>
            <a:solidFill>
              <a:srgbClr val="F7DFD5"/>
            </a:solidFill>
            <a:ln w="12700" cap="flat">
              <a:noFill/>
              <a:miter lim="400000"/>
            </a:ln>
            <a:effectLst/>
          </p:spPr>
          <p:txBody>
            <a:bodyPr wrap="square" lIns="45719" tIns="45719" rIns="45719" bIns="45719" numCol="1" anchor="ctr">
              <a:noAutofit/>
            </a:bodyPr>
            <a:lstStyle/>
            <a:p>
              <a:pPr algn="ctr"/>
              <a:endParaRPr/>
            </a:p>
          </p:txBody>
        </p:sp>
        <p:sp>
          <p:nvSpPr>
            <p:cNvPr id="523" name="Lacunes et goulots d’étranglement opérationnels"/>
            <p:cNvSpPr txBox="1"/>
            <p:nvPr/>
          </p:nvSpPr>
          <p:spPr>
            <a:xfrm>
              <a:off x="45720" y="45115"/>
              <a:ext cx="2526971"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Lacunes et goulots d’étranglement opérationnels</a:t>
              </a:r>
            </a:p>
          </p:txBody>
        </p:sp>
      </p:grpSp>
      <p:grpSp>
        <p:nvGrpSpPr>
          <p:cNvPr id="527" name="Rectangle 7"/>
          <p:cNvGrpSpPr/>
          <p:nvPr/>
        </p:nvGrpSpPr>
        <p:grpSpPr>
          <a:xfrm>
            <a:off x="874360" y="3376803"/>
            <a:ext cx="2618411" cy="532286"/>
            <a:chOff x="0" y="0"/>
            <a:chExt cx="2618410" cy="532285"/>
          </a:xfrm>
        </p:grpSpPr>
        <p:sp>
          <p:nvSpPr>
            <p:cNvPr id="525" name="Rectangle"/>
            <p:cNvSpPr/>
            <p:nvPr/>
          </p:nvSpPr>
          <p:spPr>
            <a:xfrm>
              <a:off x="0" y="-1"/>
              <a:ext cx="2618411" cy="532287"/>
            </a:xfrm>
            <a:prstGeom prst="rect">
              <a:avLst/>
            </a:prstGeom>
            <a:solidFill>
              <a:srgbClr val="F7DFD5"/>
            </a:solidFill>
            <a:ln w="12700" cap="flat">
              <a:noFill/>
              <a:miter lim="400000"/>
            </a:ln>
            <a:effectLst/>
          </p:spPr>
          <p:txBody>
            <a:bodyPr wrap="square" lIns="45719" tIns="45719" rIns="45719" bIns="45719" numCol="1" anchor="ctr">
              <a:noAutofit/>
            </a:bodyPr>
            <a:lstStyle/>
            <a:p>
              <a:pPr algn="ctr"/>
              <a:endParaRPr/>
            </a:p>
          </p:txBody>
        </p:sp>
        <p:sp>
          <p:nvSpPr>
            <p:cNvPr id="526" name="Actions recommandées pour les autres secteurs"/>
            <p:cNvSpPr txBox="1"/>
            <p:nvPr/>
          </p:nvSpPr>
          <p:spPr>
            <a:xfrm>
              <a:off x="45720" y="45115"/>
              <a:ext cx="2526971"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Actions recommandées pour les autres secteurs</a:t>
              </a:r>
            </a:p>
          </p:txBody>
        </p:sp>
      </p:grpSp>
      <p:grpSp>
        <p:nvGrpSpPr>
          <p:cNvPr id="530" name="Rectangle 8"/>
          <p:cNvGrpSpPr/>
          <p:nvPr/>
        </p:nvGrpSpPr>
        <p:grpSpPr>
          <a:xfrm>
            <a:off x="874360" y="4004438"/>
            <a:ext cx="2618411" cy="532286"/>
            <a:chOff x="0" y="0"/>
            <a:chExt cx="2618410" cy="532285"/>
          </a:xfrm>
        </p:grpSpPr>
        <p:sp>
          <p:nvSpPr>
            <p:cNvPr id="528" name="Rectangle"/>
            <p:cNvSpPr/>
            <p:nvPr/>
          </p:nvSpPr>
          <p:spPr>
            <a:xfrm>
              <a:off x="0" y="-1"/>
              <a:ext cx="2618411" cy="532287"/>
            </a:xfrm>
            <a:prstGeom prst="rect">
              <a:avLst/>
            </a:prstGeom>
            <a:solidFill>
              <a:srgbClr val="F7DFD5"/>
            </a:solidFill>
            <a:ln w="12700" cap="flat">
              <a:noFill/>
              <a:miter lim="400000"/>
            </a:ln>
            <a:effectLst/>
          </p:spPr>
          <p:txBody>
            <a:bodyPr wrap="square" lIns="45719" tIns="45719" rIns="45719" bIns="45719" numCol="1" anchor="ctr">
              <a:noAutofit/>
            </a:bodyPr>
            <a:lstStyle/>
            <a:p>
              <a:pPr algn="ctr"/>
              <a:endParaRPr/>
            </a:p>
          </p:txBody>
        </p:sp>
        <p:sp>
          <p:nvSpPr>
            <p:cNvPr id="529" name="Changements de politiques recommandés"/>
            <p:cNvSpPr txBox="1"/>
            <p:nvPr/>
          </p:nvSpPr>
          <p:spPr>
            <a:xfrm>
              <a:off x="45720" y="45115"/>
              <a:ext cx="2526971"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Changements de politiques recommandés</a:t>
              </a:r>
            </a:p>
          </p:txBody>
        </p:sp>
      </p:grpSp>
      <p:grpSp>
        <p:nvGrpSpPr>
          <p:cNvPr id="533" name="Rectangle 9"/>
          <p:cNvGrpSpPr/>
          <p:nvPr/>
        </p:nvGrpSpPr>
        <p:grpSpPr>
          <a:xfrm>
            <a:off x="874360" y="4632073"/>
            <a:ext cx="2618411" cy="532286"/>
            <a:chOff x="0" y="0"/>
            <a:chExt cx="2618410" cy="532285"/>
          </a:xfrm>
        </p:grpSpPr>
        <p:sp>
          <p:nvSpPr>
            <p:cNvPr id="531" name="Rectangle"/>
            <p:cNvSpPr/>
            <p:nvPr/>
          </p:nvSpPr>
          <p:spPr>
            <a:xfrm>
              <a:off x="0" y="-1"/>
              <a:ext cx="2618411" cy="532287"/>
            </a:xfrm>
            <a:prstGeom prst="rect">
              <a:avLst/>
            </a:prstGeom>
            <a:solidFill>
              <a:srgbClr val="F7DFD5"/>
            </a:solidFill>
            <a:ln w="12700" cap="flat">
              <a:noFill/>
              <a:miter lim="400000"/>
            </a:ln>
            <a:effectLst/>
          </p:spPr>
          <p:txBody>
            <a:bodyPr wrap="square" lIns="45719" tIns="45719" rIns="45719" bIns="45719" numCol="1" anchor="ctr">
              <a:noAutofit/>
            </a:bodyPr>
            <a:lstStyle/>
            <a:p>
              <a:pPr algn="ctr"/>
              <a:endParaRPr/>
            </a:p>
          </p:txBody>
        </p:sp>
        <p:sp>
          <p:nvSpPr>
            <p:cNvPr id="532" name="Lacunes du budget détaillées"/>
            <p:cNvSpPr txBox="1"/>
            <p:nvPr/>
          </p:nvSpPr>
          <p:spPr>
            <a:xfrm>
              <a:off x="45720" y="134015"/>
              <a:ext cx="2526971"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Lacunes du budget détaillées</a:t>
              </a:r>
            </a:p>
          </p:txBody>
        </p:sp>
      </p:grpSp>
      <p:sp>
        <p:nvSpPr>
          <p:cNvPr id="534" name="TextBox 10"/>
          <p:cNvSpPr txBox="1"/>
          <p:nvPr/>
        </p:nvSpPr>
        <p:spPr>
          <a:xfrm>
            <a:off x="993378" y="2291142"/>
            <a:ext cx="2380375" cy="400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b="1">
                <a:solidFill>
                  <a:srgbClr val="6F0710"/>
                </a:solidFill>
              </a:defRPr>
            </a:lvl1pPr>
          </a:lstStyle>
          <a:p>
            <a:r>
              <a:t>Le PNLP fait remonter les défis au CEP</a:t>
            </a:r>
          </a:p>
        </p:txBody>
      </p:sp>
      <p:sp>
        <p:nvSpPr>
          <p:cNvPr id="535" name="TextBox 11"/>
          <p:cNvSpPr txBox="1"/>
          <p:nvPr/>
        </p:nvSpPr>
        <p:spPr>
          <a:xfrm>
            <a:off x="8573869" y="2018902"/>
            <a:ext cx="2445175" cy="603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b="1">
                <a:solidFill>
                  <a:srgbClr val="696F22"/>
                </a:solidFill>
              </a:defRPr>
            </a:lvl1pPr>
          </a:lstStyle>
          <a:p>
            <a:r>
              <a:t>Les membres du CEP engagent leurs secteurs à mobiliser les engagements</a:t>
            </a:r>
          </a:p>
        </p:txBody>
      </p:sp>
      <p:grpSp>
        <p:nvGrpSpPr>
          <p:cNvPr id="538" name="Group 12"/>
          <p:cNvGrpSpPr/>
          <p:nvPr/>
        </p:nvGrpSpPr>
        <p:grpSpPr>
          <a:xfrm>
            <a:off x="3657532" y="2749169"/>
            <a:ext cx="815692" cy="2415190"/>
            <a:chOff x="0" y="0"/>
            <a:chExt cx="815690" cy="2415189"/>
          </a:xfrm>
        </p:grpSpPr>
        <p:sp>
          <p:nvSpPr>
            <p:cNvPr id="536" name="Straight Connector 13"/>
            <p:cNvSpPr/>
            <p:nvPr/>
          </p:nvSpPr>
          <p:spPr>
            <a:xfrm flipH="1">
              <a:off x="-1" y="0"/>
              <a:ext cx="2" cy="2415190"/>
            </a:xfrm>
            <a:prstGeom prst="line">
              <a:avLst/>
            </a:prstGeom>
            <a:noFill/>
            <a:ln w="19050" cap="flat">
              <a:solidFill>
                <a:srgbClr val="6F0710"/>
              </a:solidFill>
              <a:prstDash val="solid"/>
              <a:miter lim="800000"/>
            </a:ln>
            <a:effectLst/>
          </p:spPr>
          <p:txBody>
            <a:bodyPr wrap="square" lIns="45719" tIns="45719" rIns="45719" bIns="45719" numCol="1" anchor="t">
              <a:noAutofit/>
            </a:bodyPr>
            <a:lstStyle/>
            <a:p>
              <a:endParaRPr/>
            </a:p>
          </p:txBody>
        </p:sp>
        <p:sp>
          <p:nvSpPr>
            <p:cNvPr id="537" name="Straight Connector 14"/>
            <p:cNvSpPr/>
            <p:nvPr/>
          </p:nvSpPr>
          <p:spPr>
            <a:xfrm>
              <a:off x="10699" y="1787555"/>
              <a:ext cx="804992" cy="2081"/>
            </a:xfrm>
            <a:prstGeom prst="line">
              <a:avLst/>
            </a:prstGeom>
            <a:noFill/>
            <a:ln w="19050" cap="flat">
              <a:solidFill>
                <a:srgbClr val="6F0710"/>
              </a:solidFill>
              <a:prstDash val="solid"/>
              <a:miter lim="800000"/>
            </a:ln>
            <a:effectLst/>
          </p:spPr>
          <p:txBody>
            <a:bodyPr wrap="square" lIns="45719" tIns="45719" rIns="45719" bIns="45719" numCol="1" anchor="t">
              <a:noAutofit/>
            </a:bodyPr>
            <a:lstStyle/>
            <a:p>
              <a:endParaRPr/>
            </a:p>
          </p:txBody>
        </p:sp>
      </p:grpSp>
      <p:grpSp>
        <p:nvGrpSpPr>
          <p:cNvPr id="541" name="Rounded Rectangle 15"/>
          <p:cNvGrpSpPr/>
          <p:nvPr/>
        </p:nvGrpSpPr>
        <p:grpSpPr>
          <a:xfrm>
            <a:off x="5343171" y="4472925"/>
            <a:ext cx="969936" cy="969936"/>
            <a:chOff x="0" y="0"/>
            <a:chExt cx="969934" cy="969934"/>
          </a:xfrm>
        </p:grpSpPr>
        <p:sp>
          <p:nvSpPr>
            <p:cNvPr id="539" name="Rectangle aux angles arrondis"/>
            <p:cNvSpPr/>
            <p:nvPr/>
          </p:nvSpPr>
          <p:spPr>
            <a:xfrm>
              <a:off x="0" y="0"/>
              <a:ext cx="969935" cy="969935"/>
            </a:xfrm>
            <a:prstGeom prst="roundRect">
              <a:avLst>
                <a:gd name="adj" fmla="val 16667"/>
              </a:avLst>
            </a:prstGeom>
            <a:solidFill>
              <a:srgbClr val="6F0710"/>
            </a:solidFill>
            <a:ln w="12700" cap="flat">
              <a:noFill/>
              <a:miter lim="400000"/>
            </a:ln>
            <a:effectLst/>
          </p:spPr>
          <p:txBody>
            <a:bodyPr wrap="square" lIns="45719" tIns="45719" rIns="45719" bIns="45719" numCol="1" anchor="ctr">
              <a:noAutofit/>
            </a:bodyPr>
            <a:lstStyle/>
            <a:p>
              <a:pPr algn="ctr"/>
              <a:endParaRPr/>
            </a:p>
          </p:txBody>
        </p:sp>
        <p:sp>
          <p:nvSpPr>
            <p:cNvPr id="540" name="PNLP"/>
            <p:cNvSpPr txBox="1"/>
            <p:nvPr/>
          </p:nvSpPr>
          <p:spPr>
            <a:xfrm>
              <a:off x="93067" y="331297"/>
              <a:ext cx="78380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solidFill>
                    <a:srgbClr val="FFFFFF"/>
                  </a:solidFill>
                  <a:latin typeface="D-DIN Exp"/>
                  <a:ea typeface="D-DIN Exp"/>
                  <a:cs typeface="D-DIN Exp"/>
                  <a:sym typeface="D-DIN Exp"/>
                </a:defRPr>
              </a:lvl1pPr>
            </a:lstStyle>
            <a:p>
              <a:r>
                <a:t>PNLP</a:t>
              </a:r>
            </a:p>
          </p:txBody>
        </p:sp>
      </p:grpSp>
      <p:grpSp>
        <p:nvGrpSpPr>
          <p:cNvPr id="544" name="Rounded Rectangle 16"/>
          <p:cNvGrpSpPr/>
          <p:nvPr/>
        </p:nvGrpSpPr>
        <p:grpSpPr>
          <a:xfrm>
            <a:off x="6848081" y="2385744"/>
            <a:ext cx="1068032" cy="1068033"/>
            <a:chOff x="0" y="0"/>
            <a:chExt cx="1068031" cy="1068031"/>
          </a:xfrm>
        </p:grpSpPr>
        <p:sp>
          <p:nvSpPr>
            <p:cNvPr id="542" name="Rectangle aux angles arrondis"/>
            <p:cNvSpPr/>
            <p:nvPr/>
          </p:nvSpPr>
          <p:spPr>
            <a:xfrm>
              <a:off x="0" y="0"/>
              <a:ext cx="1068032" cy="1068032"/>
            </a:xfrm>
            <a:prstGeom prst="roundRect">
              <a:avLst>
                <a:gd name="adj" fmla="val 16667"/>
              </a:avLst>
            </a:prstGeom>
            <a:solidFill>
              <a:srgbClr val="8C942D"/>
            </a:solidFill>
            <a:ln w="12700" cap="flat">
              <a:noFill/>
              <a:miter lim="400000"/>
            </a:ln>
            <a:effectLst/>
          </p:spPr>
          <p:txBody>
            <a:bodyPr wrap="square" lIns="45719" tIns="45719" rIns="45719" bIns="45719" numCol="1" anchor="ctr">
              <a:noAutofit/>
            </a:bodyPr>
            <a:lstStyle/>
            <a:p>
              <a:pPr algn="ctr"/>
              <a:endParaRPr/>
            </a:p>
          </p:txBody>
        </p:sp>
        <p:sp>
          <p:nvSpPr>
            <p:cNvPr id="543" name="Secteurs"/>
            <p:cNvSpPr txBox="1"/>
            <p:nvPr/>
          </p:nvSpPr>
          <p:spPr>
            <a:xfrm>
              <a:off x="102480" y="245936"/>
              <a:ext cx="863072" cy="5761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400" b="1">
                  <a:solidFill>
                    <a:srgbClr val="FFFFFF"/>
                  </a:solidFill>
                  <a:latin typeface="D-DIN Exp"/>
                  <a:ea typeface="D-DIN Exp"/>
                  <a:cs typeface="D-DIN Exp"/>
                  <a:sym typeface="D-DIN Exp"/>
                </a:defRPr>
              </a:lvl1pPr>
            </a:lstStyle>
            <a:p>
              <a:r>
                <a:t>Secteurs</a:t>
              </a:r>
            </a:p>
          </p:txBody>
        </p:sp>
      </p:grpSp>
      <p:sp>
        <p:nvSpPr>
          <p:cNvPr id="545" name="Bent Arrow 17"/>
          <p:cNvSpPr/>
          <p:nvPr/>
        </p:nvSpPr>
        <p:spPr>
          <a:xfrm rot="10800000">
            <a:off x="6238561" y="3376803"/>
            <a:ext cx="1219039" cy="19294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7676"/>
                </a:lnTo>
                <a:cubicBezTo>
                  <a:pt x="0" y="4379"/>
                  <a:pt x="4231" y="1706"/>
                  <a:pt x="9450" y="1706"/>
                </a:cubicBezTo>
                <a:lnTo>
                  <a:pt x="16200" y="1706"/>
                </a:lnTo>
                <a:lnTo>
                  <a:pt x="16200" y="0"/>
                </a:lnTo>
                <a:lnTo>
                  <a:pt x="21600" y="3412"/>
                </a:lnTo>
                <a:lnTo>
                  <a:pt x="16200" y="6823"/>
                </a:lnTo>
                <a:lnTo>
                  <a:pt x="16200" y="5118"/>
                </a:lnTo>
                <a:lnTo>
                  <a:pt x="9450" y="5118"/>
                </a:lnTo>
                <a:cubicBezTo>
                  <a:pt x="7213" y="5118"/>
                  <a:pt x="5400" y="6263"/>
                  <a:pt x="5400" y="7676"/>
                </a:cubicBezTo>
                <a:lnTo>
                  <a:pt x="5400" y="21600"/>
                </a:lnTo>
                <a:close/>
              </a:path>
            </a:pathLst>
          </a:custGeom>
          <a:solidFill>
            <a:srgbClr val="8C942D"/>
          </a:solidFill>
          <a:ln w="12700">
            <a:miter lim="400000"/>
          </a:ln>
        </p:spPr>
        <p:txBody>
          <a:bodyPr lIns="45719" rIns="45719" anchor="ctr"/>
          <a:lstStyle/>
          <a:p>
            <a:pPr algn="ctr">
              <a:defRPr sz="1400" b="1">
                <a:latin typeface="D-DIN Exp"/>
                <a:ea typeface="D-DIN Exp"/>
                <a:cs typeface="D-DIN Exp"/>
                <a:sym typeface="D-DIN Exp"/>
              </a:defRPr>
            </a:pPr>
            <a:endParaRPr/>
          </a:p>
        </p:txBody>
      </p:sp>
      <p:grpSp>
        <p:nvGrpSpPr>
          <p:cNvPr id="548" name="Rounded Rectangle 18"/>
          <p:cNvGrpSpPr/>
          <p:nvPr/>
        </p:nvGrpSpPr>
        <p:grpSpPr>
          <a:xfrm>
            <a:off x="3838261" y="2434793"/>
            <a:ext cx="969936" cy="969936"/>
            <a:chOff x="0" y="0"/>
            <a:chExt cx="969934" cy="969934"/>
          </a:xfrm>
        </p:grpSpPr>
        <p:sp>
          <p:nvSpPr>
            <p:cNvPr id="546" name="Rectangle aux angles arrondis"/>
            <p:cNvSpPr/>
            <p:nvPr/>
          </p:nvSpPr>
          <p:spPr>
            <a:xfrm>
              <a:off x="0" y="0"/>
              <a:ext cx="969935" cy="969935"/>
            </a:xfrm>
            <a:prstGeom prst="roundRect">
              <a:avLst>
                <a:gd name="adj" fmla="val 16667"/>
              </a:avLst>
            </a:prstGeom>
            <a:solidFill>
              <a:srgbClr val="FDC228"/>
            </a:solidFill>
            <a:ln w="12700" cap="flat">
              <a:noFill/>
              <a:miter lim="400000"/>
            </a:ln>
            <a:effectLst/>
          </p:spPr>
          <p:txBody>
            <a:bodyPr wrap="square" lIns="45719" tIns="45719" rIns="45719" bIns="45719" numCol="1" anchor="ctr">
              <a:noAutofit/>
            </a:bodyPr>
            <a:lstStyle/>
            <a:p>
              <a:pPr algn="ctr"/>
              <a:endParaRPr/>
            </a:p>
          </p:txBody>
        </p:sp>
        <p:sp>
          <p:nvSpPr>
            <p:cNvPr id="547" name="CEP"/>
            <p:cNvSpPr txBox="1"/>
            <p:nvPr/>
          </p:nvSpPr>
          <p:spPr>
            <a:xfrm>
              <a:off x="93067" y="331297"/>
              <a:ext cx="78380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b="1">
                  <a:latin typeface="D-DIN Exp"/>
                  <a:ea typeface="D-DIN Exp"/>
                  <a:cs typeface="D-DIN Exp"/>
                  <a:sym typeface="D-DIN Exp"/>
                </a:defRPr>
              </a:lvl1pPr>
            </a:lstStyle>
            <a:p>
              <a:r>
                <a:t>CEP</a:t>
              </a:r>
            </a:p>
          </p:txBody>
        </p:sp>
      </p:grpSp>
      <p:sp>
        <p:nvSpPr>
          <p:cNvPr id="549" name="Right Arrow 19"/>
          <p:cNvSpPr/>
          <p:nvPr/>
        </p:nvSpPr>
        <p:spPr>
          <a:xfrm>
            <a:off x="4787608" y="2599482"/>
            <a:ext cx="2134866" cy="627636"/>
          </a:xfrm>
          <a:prstGeom prst="rightArrow">
            <a:avLst>
              <a:gd name="adj1" fmla="val 50000"/>
              <a:gd name="adj2" fmla="val 50000"/>
            </a:avLst>
          </a:prstGeom>
          <a:solidFill>
            <a:srgbClr val="FDC228"/>
          </a:solidFill>
          <a:ln w="12700">
            <a:miter lim="400000"/>
          </a:ln>
        </p:spPr>
        <p:txBody>
          <a:bodyPr lIns="45719" rIns="45719" anchor="ctr"/>
          <a:lstStyle/>
          <a:p>
            <a:pPr algn="ctr">
              <a:defRPr sz="1400" b="1">
                <a:latin typeface="D-DIN Exp"/>
                <a:ea typeface="D-DIN Exp"/>
                <a:cs typeface="D-DIN Exp"/>
                <a:sym typeface="D-DIN Exp"/>
              </a:defRPr>
            </a:pPr>
            <a:endParaRPr/>
          </a:p>
        </p:txBody>
      </p:sp>
      <p:grpSp>
        <p:nvGrpSpPr>
          <p:cNvPr id="552" name="Rectangle 20"/>
          <p:cNvGrpSpPr/>
          <p:nvPr/>
        </p:nvGrpSpPr>
        <p:grpSpPr>
          <a:xfrm>
            <a:off x="8474161" y="2749169"/>
            <a:ext cx="2644596" cy="532286"/>
            <a:chOff x="0" y="0"/>
            <a:chExt cx="2644594" cy="532285"/>
          </a:xfrm>
        </p:grpSpPr>
        <p:sp>
          <p:nvSpPr>
            <p:cNvPr id="550" name="Rectangle"/>
            <p:cNvSpPr/>
            <p:nvPr/>
          </p:nvSpPr>
          <p:spPr>
            <a:xfrm>
              <a:off x="0" y="-1"/>
              <a:ext cx="2644595" cy="532287"/>
            </a:xfrm>
            <a:prstGeom prst="rect">
              <a:avLst/>
            </a:prstGeom>
            <a:solidFill>
              <a:srgbClr val="EEF0CE"/>
            </a:solidFill>
            <a:ln w="12700" cap="flat">
              <a:noFill/>
              <a:miter lim="400000"/>
            </a:ln>
            <a:effectLst/>
          </p:spPr>
          <p:txBody>
            <a:bodyPr wrap="square" lIns="45719" tIns="45719" rIns="45719" bIns="45719" numCol="1" anchor="ctr">
              <a:noAutofit/>
            </a:bodyPr>
            <a:lstStyle/>
            <a:p>
              <a:pPr algn="ctr"/>
              <a:endParaRPr/>
            </a:p>
          </p:txBody>
        </p:sp>
        <p:sp>
          <p:nvSpPr>
            <p:cNvPr id="551" name="Plaidoyer"/>
            <p:cNvSpPr txBox="1"/>
            <p:nvPr/>
          </p:nvSpPr>
          <p:spPr>
            <a:xfrm>
              <a:off x="45720" y="134015"/>
              <a:ext cx="255315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Plaidoyer</a:t>
              </a:r>
            </a:p>
          </p:txBody>
        </p:sp>
      </p:grpSp>
      <p:grpSp>
        <p:nvGrpSpPr>
          <p:cNvPr id="555" name="Rectangle 21"/>
          <p:cNvGrpSpPr/>
          <p:nvPr/>
        </p:nvGrpSpPr>
        <p:grpSpPr>
          <a:xfrm>
            <a:off x="8474161" y="3376803"/>
            <a:ext cx="2644596" cy="532286"/>
            <a:chOff x="0" y="0"/>
            <a:chExt cx="2644594" cy="532285"/>
          </a:xfrm>
        </p:grpSpPr>
        <p:sp>
          <p:nvSpPr>
            <p:cNvPr id="553" name="Rectangle"/>
            <p:cNvSpPr/>
            <p:nvPr/>
          </p:nvSpPr>
          <p:spPr>
            <a:xfrm>
              <a:off x="0" y="-1"/>
              <a:ext cx="2644595" cy="532287"/>
            </a:xfrm>
            <a:prstGeom prst="rect">
              <a:avLst/>
            </a:prstGeom>
            <a:solidFill>
              <a:srgbClr val="EEF0CE"/>
            </a:solidFill>
            <a:ln w="12700" cap="flat">
              <a:noFill/>
              <a:miter lim="400000"/>
            </a:ln>
            <a:effectLst/>
          </p:spPr>
          <p:txBody>
            <a:bodyPr wrap="square" lIns="45719" tIns="45719" rIns="45719" bIns="45719" numCol="1" anchor="ctr">
              <a:noAutofit/>
            </a:bodyPr>
            <a:lstStyle/>
            <a:p>
              <a:pPr algn="ctr"/>
              <a:endParaRPr/>
            </a:p>
          </p:txBody>
        </p:sp>
        <p:sp>
          <p:nvSpPr>
            <p:cNvPr id="554" name="Action"/>
            <p:cNvSpPr txBox="1"/>
            <p:nvPr/>
          </p:nvSpPr>
          <p:spPr>
            <a:xfrm>
              <a:off x="45720" y="134015"/>
              <a:ext cx="255315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Action</a:t>
              </a:r>
            </a:p>
          </p:txBody>
        </p:sp>
      </p:grpSp>
      <p:grpSp>
        <p:nvGrpSpPr>
          <p:cNvPr id="558" name="Rectangle 22"/>
          <p:cNvGrpSpPr/>
          <p:nvPr/>
        </p:nvGrpSpPr>
        <p:grpSpPr>
          <a:xfrm>
            <a:off x="8474161" y="4004438"/>
            <a:ext cx="2644596" cy="532286"/>
            <a:chOff x="0" y="0"/>
            <a:chExt cx="2644594" cy="532285"/>
          </a:xfrm>
        </p:grpSpPr>
        <p:sp>
          <p:nvSpPr>
            <p:cNvPr id="556" name="Rectangle"/>
            <p:cNvSpPr/>
            <p:nvPr/>
          </p:nvSpPr>
          <p:spPr>
            <a:xfrm>
              <a:off x="0" y="-1"/>
              <a:ext cx="2644595" cy="532287"/>
            </a:xfrm>
            <a:prstGeom prst="rect">
              <a:avLst/>
            </a:prstGeom>
            <a:solidFill>
              <a:srgbClr val="EEF0CE"/>
            </a:solidFill>
            <a:ln w="12700" cap="flat">
              <a:noFill/>
              <a:miter lim="400000"/>
            </a:ln>
            <a:effectLst/>
          </p:spPr>
          <p:txBody>
            <a:bodyPr wrap="square" lIns="45719" tIns="45719" rIns="45719" bIns="45719" numCol="1" anchor="ctr">
              <a:noAutofit/>
            </a:bodyPr>
            <a:lstStyle/>
            <a:p>
              <a:pPr algn="ctr"/>
              <a:endParaRPr/>
            </a:p>
          </p:txBody>
        </p:sp>
        <p:sp>
          <p:nvSpPr>
            <p:cNvPr id="557" name="Ressources"/>
            <p:cNvSpPr txBox="1"/>
            <p:nvPr/>
          </p:nvSpPr>
          <p:spPr>
            <a:xfrm>
              <a:off x="45720" y="134015"/>
              <a:ext cx="255315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Ressources</a:t>
              </a:r>
            </a:p>
          </p:txBody>
        </p:sp>
      </p:grpSp>
      <p:grpSp>
        <p:nvGrpSpPr>
          <p:cNvPr id="561" name="Rectangle 23"/>
          <p:cNvGrpSpPr/>
          <p:nvPr/>
        </p:nvGrpSpPr>
        <p:grpSpPr>
          <a:xfrm>
            <a:off x="8474161" y="4632073"/>
            <a:ext cx="2644596" cy="532286"/>
            <a:chOff x="0" y="0"/>
            <a:chExt cx="2644594" cy="532285"/>
          </a:xfrm>
        </p:grpSpPr>
        <p:sp>
          <p:nvSpPr>
            <p:cNvPr id="559" name="Rectangle"/>
            <p:cNvSpPr/>
            <p:nvPr/>
          </p:nvSpPr>
          <p:spPr>
            <a:xfrm>
              <a:off x="0" y="-1"/>
              <a:ext cx="2644595" cy="532287"/>
            </a:xfrm>
            <a:prstGeom prst="rect">
              <a:avLst/>
            </a:prstGeom>
            <a:solidFill>
              <a:srgbClr val="EEF0CE"/>
            </a:solidFill>
            <a:ln w="12700" cap="flat">
              <a:noFill/>
              <a:miter lim="400000"/>
            </a:ln>
            <a:effectLst/>
          </p:spPr>
          <p:txBody>
            <a:bodyPr wrap="square" lIns="45719" tIns="45719" rIns="45719" bIns="45719" numCol="1" anchor="ctr">
              <a:noAutofit/>
            </a:bodyPr>
            <a:lstStyle/>
            <a:p>
              <a:pPr algn="ctr"/>
              <a:endParaRPr/>
            </a:p>
          </p:txBody>
        </p:sp>
        <p:sp>
          <p:nvSpPr>
            <p:cNvPr id="560" name="Redevabilité"/>
            <p:cNvSpPr txBox="1"/>
            <p:nvPr/>
          </p:nvSpPr>
          <p:spPr>
            <a:xfrm>
              <a:off x="45720" y="134015"/>
              <a:ext cx="2553156" cy="2642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lvl1pPr>
            </a:lstStyle>
            <a:p>
              <a:r>
                <a:t>Redevabilité</a:t>
              </a:r>
            </a:p>
          </p:txBody>
        </p:sp>
      </p:grpSp>
      <p:grpSp>
        <p:nvGrpSpPr>
          <p:cNvPr id="564" name="Group 24"/>
          <p:cNvGrpSpPr/>
          <p:nvPr/>
        </p:nvGrpSpPr>
        <p:grpSpPr>
          <a:xfrm>
            <a:off x="7457600" y="2749169"/>
            <a:ext cx="837783" cy="2415190"/>
            <a:chOff x="0" y="0"/>
            <a:chExt cx="837782" cy="2415189"/>
          </a:xfrm>
        </p:grpSpPr>
        <p:sp>
          <p:nvSpPr>
            <p:cNvPr id="562" name="Straight Connector 25"/>
            <p:cNvSpPr/>
            <p:nvPr/>
          </p:nvSpPr>
          <p:spPr>
            <a:xfrm flipH="1">
              <a:off x="837782" y="0"/>
              <a:ext cx="1" cy="2415190"/>
            </a:xfrm>
            <a:prstGeom prst="line">
              <a:avLst/>
            </a:prstGeom>
            <a:noFill/>
            <a:ln w="19050" cap="flat">
              <a:solidFill>
                <a:srgbClr val="8C942D"/>
              </a:solidFill>
              <a:prstDash val="solid"/>
              <a:miter lim="800000"/>
            </a:ln>
            <a:effectLst/>
          </p:spPr>
          <p:txBody>
            <a:bodyPr wrap="square" lIns="45719" tIns="45719" rIns="45719" bIns="45719" numCol="1" anchor="t">
              <a:noAutofit/>
            </a:bodyPr>
            <a:lstStyle/>
            <a:p>
              <a:endParaRPr/>
            </a:p>
          </p:txBody>
        </p:sp>
        <p:sp>
          <p:nvSpPr>
            <p:cNvPr id="563" name="Straight Connector 26"/>
            <p:cNvSpPr/>
            <p:nvPr/>
          </p:nvSpPr>
          <p:spPr>
            <a:xfrm flipH="1">
              <a:off x="-1" y="1787555"/>
              <a:ext cx="825541" cy="2081"/>
            </a:xfrm>
            <a:prstGeom prst="line">
              <a:avLst/>
            </a:prstGeom>
            <a:noFill/>
            <a:ln w="19050" cap="flat">
              <a:solidFill>
                <a:srgbClr val="8C942D"/>
              </a:solidFill>
              <a:prstDash val="solid"/>
              <a:miter lim="800000"/>
            </a:ln>
            <a:effectLst/>
          </p:spPr>
          <p:txBody>
            <a:bodyPr wrap="square" lIns="45719" tIns="45719" rIns="45719" bIns="45719" numCol="1" anchor="t">
              <a:noAutofit/>
            </a:bodyPr>
            <a:lstStyle/>
            <a:p>
              <a:endParaRPr/>
            </a:p>
          </p:txBody>
        </p:sp>
      </p:grpSp>
      <p:sp>
        <p:nvSpPr>
          <p:cNvPr id="565" name="TextBox 27"/>
          <p:cNvSpPr txBox="1"/>
          <p:nvPr/>
        </p:nvSpPr>
        <p:spPr>
          <a:xfrm>
            <a:off x="5001957" y="1838454"/>
            <a:ext cx="1652364" cy="603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b="1">
                <a:solidFill>
                  <a:srgbClr val="DA9E02"/>
                </a:solidFill>
              </a:defRPr>
            </a:lvl1pPr>
          </a:lstStyle>
          <a:p>
            <a:r>
              <a:t>Les membres du CEP engagent leurs secteurs</a:t>
            </a:r>
          </a:p>
        </p:txBody>
      </p:sp>
      <p:sp>
        <p:nvSpPr>
          <p:cNvPr id="566" name="Bent Arrow 28"/>
          <p:cNvSpPr/>
          <p:nvPr/>
        </p:nvSpPr>
        <p:spPr>
          <a:xfrm rot="16200000">
            <a:off x="3771424" y="3592610"/>
            <a:ext cx="1808801" cy="13346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3122" y="2700"/>
                  <a:pt x="6973" y="2700"/>
                </a:cubicBezTo>
                <a:lnTo>
                  <a:pt x="17615" y="2700"/>
                </a:lnTo>
                <a:lnTo>
                  <a:pt x="17615" y="0"/>
                </a:lnTo>
                <a:lnTo>
                  <a:pt x="21600" y="5400"/>
                </a:lnTo>
                <a:lnTo>
                  <a:pt x="17615" y="10800"/>
                </a:lnTo>
                <a:lnTo>
                  <a:pt x="17615" y="8100"/>
                </a:lnTo>
                <a:lnTo>
                  <a:pt x="6973" y="8100"/>
                </a:lnTo>
                <a:cubicBezTo>
                  <a:pt x="5323" y="8100"/>
                  <a:pt x="3985" y="9913"/>
                  <a:pt x="3985" y="12150"/>
                </a:cubicBezTo>
                <a:lnTo>
                  <a:pt x="3985" y="21600"/>
                </a:lnTo>
                <a:close/>
              </a:path>
            </a:pathLst>
          </a:custGeom>
          <a:solidFill>
            <a:srgbClr val="6F0710"/>
          </a:solidFill>
          <a:ln w="12700">
            <a:miter lim="400000"/>
          </a:ln>
        </p:spPr>
        <p:txBody>
          <a:bodyPr lIns="45719" rIns="45719" anchor="ctr"/>
          <a:lstStyle/>
          <a:p>
            <a:pPr algn="ctr">
              <a:defRPr sz="1400" b="1">
                <a:solidFill>
                  <a:srgbClr val="FFFFFF"/>
                </a:solidFill>
                <a:latin typeface="D-DIN Exp"/>
                <a:ea typeface="D-DIN Exp"/>
                <a:cs typeface="D-DIN Exp"/>
                <a:sym typeface="D-DIN Exp"/>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41"/>
                                        </p:tgtEl>
                                        <p:attrNameLst>
                                          <p:attrName>style.visibility</p:attrName>
                                        </p:attrNameLst>
                                      </p:cBhvr>
                                      <p:to>
                                        <p:strVal val="visible"/>
                                      </p:to>
                                    </p:set>
                                    <p:animEffect transition="in" filter="fade">
                                      <p:cBhvr>
                                        <p:cTn id="7" dur="5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566"/>
                                        </p:tgtEl>
                                        <p:attrNameLst>
                                          <p:attrName>style.visibility</p:attrName>
                                        </p:attrNameLst>
                                      </p:cBhvr>
                                      <p:to>
                                        <p:strVal val="visible"/>
                                      </p:to>
                                    </p:set>
                                    <p:animEffect transition="in" filter="wipe(down)">
                                      <p:cBhvr>
                                        <p:cTn id="12" dur="500"/>
                                        <p:tgtEl>
                                          <p:spTgt spid="5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548"/>
                                        </p:tgtEl>
                                        <p:attrNameLst>
                                          <p:attrName>style.visibility</p:attrName>
                                        </p:attrNameLst>
                                      </p:cBhvr>
                                      <p:to>
                                        <p:strVal val="visible"/>
                                      </p:to>
                                    </p:set>
                                    <p:animEffect transition="in" filter="fade">
                                      <p:cBhvr>
                                        <p:cTn id="17" dur="500"/>
                                        <p:tgtEl>
                                          <p:spTgt spid="5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538"/>
                                        </p:tgtEl>
                                        <p:attrNameLst>
                                          <p:attrName>style.visibility</p:attrName>
                                        </p:attrNameLst>
                                      </p:cBhvr>
                                      <p:to>
                                        <p:strVal val="visible"/>
                                      </p:to>
                                    </p:set>
                                    <p:animEffect transition="in" filter="fade">
                                      <p:cBhvr>
                                        <p:cTn id="22" dur="500"/>
                                        <p:tgtEl>
                                          <p:spTgt spid="538"/>
                                        </p:tgtEl>
                                      </p:cBhvr>
                                    </p:animEffect>
                                  </p:childTnLst>
                                </p:cTn>
                              </p:par>
                            </p:childTnLst>
                          </p:cTn>
                        </p:par>
                        <p:par>
                          <p:cTn id="23" fill="hold">
                            <p:stCondLst>
                              <p:cond delay="500"/>
                            </p:stCondLst>
                            <p:childTnLst>
                              <p:par>
                                <p:cTn id="24" presetID="10" presetClass="entr" fill="hold" grpId="5" nodeType="afterEffect">
                                  <p:stCondLst>
                                    <p:cond delay="0"/>
                                  </p:stCondLst>
                                  <p:iterate>
                                    <p:tmAbs val="0"/>
                                  </p:iterate>
                                  <p:childTnLst>
                                    <p:set>
                                      <p:cBhvr>
                                        <p:cTn id="25" fill="hold"/>
                                        <p:tgtEl>
                                          <p:spTgt spid="534"/>
                                        </p:tgtEl>
                                        <p:attrNameLst>
                                          <p:attrName>style.visibility</p:attrName>
                                        </p:attrNameLst>
                                      </p:cBhvr>
                                      <p:to>
                                        <p:strVal val="visible"/>
                                      </p:to>
                                    </p:set>
                                    <p:animEffect transition="in" filter="fade">
                                      <p:cBhvr>
                                        <p:cTn id="26" dur="500"/>
                                        <p:tgtEl>
                                          <p:spTgt spid="534"/>
                                        </p:tgtEl>
                                      </p:cBhvr>
                                    </p:animEffect>
                                  </p:childTnLst>
                                </p:cTn>
                              </p:par>
                            </p:childTnLst>
                          </p:cTn>
                        </p:par>
                        <p:par>
                          <p:cTn id="27" fill="hold">
                            <p:stCondLst>
                              <p:cond delay="1000"/>
                            </p:stCondLst>
                            <p:childTnLst>
                              <p:par>
                                <p:cTn id="28" presetID="10" presetClass="entr" fill="hold" grpId="6" nodeType="afterEffect">
                                  <p:stCondLst>
                                    <p:cond delay="0"/>
                                  </p:stCondLst>
                                  <p:iterate>
                                    <p:tmAbs val="0"/>
                                  </p:iterate>
                                  <p:childTnLst>
                                    <p:set>
                                      <p:cBhvr>
                                        <p:cTn id="29" fill="hold"/>
                                        <p:tgtEl>
                                          <p:spTgt spid="524"/>
                                        </p:tgtEl>
                                        <p:attrNameLst>
                                          <p:attrName>style.visibility</p:attrName>
                                        </p:attrNameLst>
                                      </p:cBhvr>
                                      <p:to>
                                        <p:strVal val="visible"/>
                                      </p:to>
                                    </p:set>
                                    <p:animEffect transition="in" filter="fade">
                                      <p:cBhvr>
                                        <p:cTn id="30" dur="500"/>
                                        <p:tgtEl>
                                          <p:spTgt spid="524"/>
                                        </p:tgtEl>
                                      </p:cBhvr>
                                    </p:animEffect>
                                  </p:childTnLst>
                                </p:cTn>
                              </p:par>
                            </p:childTnLst>
                          </p:cTn>
                        </p:par>
                        <p:par>
                          <p:cTn id="31" fill="hold">
                            <p:stCondLst>
                              <p:cond delay="1500"/>
                            </p:stCondLst>
                            <p:childTnLst>
                              <p:par>
                                <p:cTn id="32" presetID="10" presetClass="entr" fill="hold" grpId="7" nodeType="afterEffect">
                                  <p:stCondLst>
                                    <p:cond delay="0"/>
                                  </p:stCondLst>
                                  <p:iterate>
                                    <p:tmAbs val="0"/>
                                  </p:iterate>
                                  <p:childTnLst>
                                    <p:set>
                                      <p:cBhvr>
                                        <p:cTn id="33" fill="hold"/>
                                        <p:tgtEl>
                                          <p:spTgt spid="527"/>
                                        </p:tgtEl>
                                        <p:attrNameLst>
                                          <p:attrName>style.visibility</p:attrName>
                                        </p:attrNameLst>
                                      </p:cBhvr>
                                      <p:to>
                                        <p:strVal val="visible"/>
                                      </p:to>
                                    </p:set>
                                    <p:animEffect transition="in" filter="fade">
                                      <p:cBhvr>
                                        <p:cTn id="34" dur="500"/>
                                        <p:tgtEl>
                                          <p:spTgt spid="527"/>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530"/>
                                        </p:tgtEl>
                                        <p:attrNameLst>
                                          <p:attrName>style.visibility</p:attrName>
                                        </p:attrNameLst>
                                      </p:cBhvr>
                                      <p:to>
                                        <p:strVal val="visible"/>
                                      </p:to>
                                    </p:set>
                                    <p:animEffect transition="in" filter="fade">
                                      <p:cBhvr>
                                        <p:cTn id="38" dur="500"/>
                                        <p:tgtEl>
                                          <p:spTgt spid="530"/>
                                        </p:tgtEl>
                                      </p:cBhvr>
                                    </p:animEffect>
                                  </p:childTnLst>
                                </p:cTn>
                              </p:par>
                            </p:childTnLst>
                          </p:cTn>
                        </p:par>
                        <p:par>
                          <p:cTn id="39" fill="hold">
                            <p:stCondLst>
                              <p:cond delay="2500"/>
                            </p:stCondLst>
                            <p:childTnLst>
                              <p:par>
                                <p:cTn id="40" presetID="10" presetClass="entr" fill="hold" grpId="9" nodeType="afterEffect">
                                  <p:stCondLst>
                                    <p:cond delay="0"/>
                                  </p:stCondLst>
                                  <p:iterate>
                                    <p:tmAbs val="0"/>
                                  </p:iterate>
                                  <p:childTnLst>
                                    <p:set>
                                      <p:cBhvr>
                                        <p:cTn id="41" fill="hold"/>
                                        <p:tgtEl>
                                          <p:spTgt spid="533"/>
                                        </p:tgtEl>
                                        <p:attrNameLst>
                                          <p:attrName>style.visibility</p:attrName>
                                        </p:attrNameLst>
                                      </p:cBhvr>
                                      <p:to>
                                        <p:strVal val="visible"/>
                                      </p:to>
                                    </p:set>
                                    <p:animEffect transition="in" filter="fade">
                                      <p:cBhvr>
                                        <p:cTn id="42" dur="500"/>
                                        <p:tgtEl>
                                          <p:spTgt spid="5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0" nodeType="clickEffect">
                                  <p:stCondLst>
                                    <p:cond delay="0"/>
                                  </p:stCondLst>
                                  <p:iterate>
                                    <p:tmAbs val="0"/>
                                  </p:iterate>
                                  <p:childTnLst>
                                    <p:set>
                                      <p:cBhvr>
                                        <p:cTn id="46" fill="hold"/>
                                        <p:tgtEl>
                                          <p:spTgt spid="549"/>
                                        </p:tgtEl>
                                        <p:attrNameLst>
                                          <p:attrName>style.visibility</p:attrName>
                                        </p:attrNameLst>
                                      </p:cBhvr>
                                      <p:to>
                                        <p:strVal val="visible"/>
                                      </p:to>
                                    </p:set>
                                    <p:animEffect transition="in" filter="wipe(left)">
                                      <p:cBhvr>
                                        <p:cTn id="47" dur="500"/>
                                        <p:tgtEl>
                                          <p:spTgt spid="5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1" nodeType="clickEffect">
                                  <p:stCondLst>
                                    <p:cond delay="0"/>
                                  </p:stCondLst>
                                  <p:iterate>
                                    <p:tmAbs val="0"/>
                                  </p:iterate>
                                  <p:childTnLst>
                                    <p:set>
                                      <p:cBhvr>
                                        <p:cTn id="51" fill="hold"/>
                                        <p:tgtEl>
                                          <p:spTgt spid="544"/>
                                        </p:tgtEl>
                                        <p:attrNameLst>
                                          <p:attrName>style.visibility</p:attrName>
                                        </p:attrNameLst>
                                      </p:cBhvr>
                                      <p:to>
                                        <p:strVal val="visible"/>
                                      </p:to>
                                    </p:set>
                                    <p:animEffect transition="in" filter="fade">
                                      <p:cBhvr>
                                        <p:cTn id="52" dur="500"/>
                                        <p:tgtEl>
                                          <p:spTgt spid="5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grpId="12" nodeType="clickEffect">
                                  <p:stCondLst>
                                    <p:cond delay="0"/>
                                  </p:stCondLst>
                                  <p:iterate>
                                    <p:tmAbs val="0"/>
                                  </p:iterate>
                                  <p:childTnLst>
                                    <p:set>
                                      <p:cBhvr>
                                        <p:cTn id="56" fill="hold"/>
                                        <p:tgtEl>
                                          <p:spTgt spid="565"/>
                                        </p:tgtEl>
                                        <p:attrNameLst>
                                          <p:attrName>style.visibility</p:attrName>
                                        </p:attrNameLst>
                                      </p:cBhvr>
                                      <p:to>
                                        <p:strVal val="visible"/>
                                      </p:to>
                                    </p:set>
                                    <p:animEffect transition="in" filter="fade">
                                      <p:cBhvr>
                                        <p:cTn id="57" dur="500"/>
                                        <p:tgtEl>
                                          <p:spTgt spid="5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13" nodeType="clickEffect">
                                  <p:stCondLst>
                                    <p:cond delay="0"/>
                                  </p:stCondLst>
                                  <p:iterate>
                                    <p:tmAbs val="0"/>
                                  </p:iterate>
                                  <p:childTnLst>
                                    <p:set>
                                      <p:cBhvr>
                                        <p:cTn id="61" fill="hold"/>
                                        <p:tgtEl>
                                          <p:spTgt spid="545"/>
                                        </p:tgtEl>
                                        <p:attrNameLst>
                                          <p:attrName>style.visibility</p:attrName>
                                        </p:attrNameLst>
                                      </p:cBhvr>
                                      <p:to>
                                        <p:strVal val="visible"/>
                                      </p:to>
                                    </p:set>
                                    <p:animEffect transition="in" filter="wipe(up)">
                                      <p:cBhvr>
                                        <p:cTn id="62" dur="500"/>
                                        <p:tgtEl>
                                          <p:spTgt spid="5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fill="hold" grpId="14" nodeType="clickEffect">
                                  <p:stCondLst>
                                    <p:cond delay="0"/>
                                  </p:stCondLst>
                                  <p:iterate>
                                    <p:tmAbs val="0"/>
                                  </p:iterate>
                                  <p:childTnLst>
                                    <p:set>
                                      <p:cBhvr>
                                        <p:cTn id="66" fill="hold"/>
                                        <p:tgtEl>
                                          <p:spTgt spid="564"/>
                                        </p:tgtEl>
                                        <p:attrNameLst>
                                          <p:attrName>style.visibility</p:attrName>
                                        </p:attrNameLst>
                                      </p:cBhvr>
                                      <p:to>
                                        <p:strVal val="visible"/>
                                      </p:to>
                                    </p:set>
                                    <p:animEffect transition="in" filter="fade">
                                      <p:cBhvr>
                                        <p:cTn id="67" dur="500"/>
                                        <p:tgtEl>
                                          <p:spTgt spid="564"/>
                                        </p:tgtEl>
                                      </p:cBhvr>
                                    </p:animEffect>
                                  </p:childTnLst>
                                </p:cTn>
                              </p:par>
                            </p:childTnLst>
                          </p:cTn>
                        </p:par>
                        <p:par>
                          <p:cTn id="68" fill="hold">
                            <p:stCondLst>
                              <p:cond delay="500"/>
                            </p:stCondLst>
                            <p:childTnLst>
                              <p:par>
                                <p:cTn id="69" presetID="10" presetClass="entr" fill="hold" grpId="15" nodeType="afterEffect">
                                  <p:stCondLst>
                                    <p:cond delay="0"/>
                                  </p:stCondLst>
                                  <p:iterate>
                                    <p:tmAbs val="0"/>
                                  </p:iterate>
                                  <p:childTnLst>
                                    <p:set>
                                      <p:cBhvr>
                                        <p:cTn id="70" fill="hold"/>
                                        <p:tgtEl>
                                          <p:spTgt spid="535"/>
                                        </p:tgtEl>
                                        <p:attrNameLst>
                                          <p:attrName>style.visibility</p:attrName>
                                        </p:attrNameLst>
                                      </p:cBhvr>
                                      <p:to>
                                        <p:strVal val="visible"/>
                                      </p:to>
                                    </p:set>
                                    <p:animEffect transition="in" filter="fade">
                                      <p:cBhvr>
                                        <p:cTn id="71" dur="500"/>
                                        <p:tgtEl>
                                          <p:spTgt spid="535"/>
                                        </p:tgtEl>
                                      </p:cBhvr>
                                    </p:animEffect>
                                  </p:childTnLst>
                                </p:cTn>
                              </p:par>
                            </p:childTnLst>
                          </p:cTn>
                        </p:par>
                        <p:par>
                          <p:cTn id="72" fill="hold">
                            <p:stCondLst>
                              <p:cond delay="1000"/>
                            </p:stCondLst>
                            <p:childTnLst>
                              <p:par>
                                <p:cTn id="73" presetID="10" presetClass="entr" fill="hold" grpId="16" nodeType="afterEffect">
                                  <p:stCondLst>
                                    <p:cond delay="0"/>
                                  </p:stCondLst>
                                  <p:iterate>
                                    <p:tmAbs val="0"/>
                                  </p:iterate>
                                  <p:childTnLst>
                                    <p:set>
                                      <p:cBhvr>
                                        <p:cTn id="74" fill="hold"/>
                                        <p:tgtEl>
                                          <p:spTgt spid="552"/>
                                        </p:tgtEl>
                                        <p:attrNameLst>
                                          <p:attrName>style.visibility</p:attrName>
                                        </p:attrNameLst>
                                      </p:cBhvr>
                                      <p:to>
                                        <p:strVal val="visible"/>
                                      </p:to>
                                    </p:set>
                                    <p:animEffect transition="in" filter="fade">
                                      <p:cBhvr>
                                        <p:cTn id="75" dur="500"/>
                                        <p:tgtEl>
                                          <p:spTgt spid="552"/>
                                        </p:tgtEl>
                                      </p:cBhvr>
                                    </p:animEffect>
                                  </p:childTnLst>
                                </p:cTn>
                              </p:par>
                            </p:childTnLst>
                          </p:cTn>
                        </p:par>
                        <p:par>
                          <p:cTn id="76" fill="hold">
                            <p:stCondLst>
                              <p:cond delay="1500"/>
                            </p:stCondLst>
                            <p:childTnLst>
                              <p:par>
                                <p:cTn id="77" presetID="10" presetClass="entr" fill="hold" grpId="17" nodeType="afterEffect">
                                  <p:stCondLst>
                                    <p:cond delay="0"/>
                                  </p:stCondLst>
                                  <p:iterate>
                                    <p:tmAbs val="0"/>
                                  </p:iterate>
                                  <p:childTnLst>
                                    <p:set>
                                      <p:cBhvr>
                                        <p:cTn id="78" fill="hold"/>
                                        <p:tgtEl>
                                          <p:spTgt spid="555"/>
                                        </p:tgtEl>
                                        <p:attrNameLst>
                                          <p:attrName>style.visibility</p:attrName>
                                        </p:attrNameLst>
                                      </p:cBhvr>
                                      <p:to>
                                        <p:strVal val="visible"/>
                                      </p:to>
                                    </p:set>
                                    <p:animEffect transition="in" filter="fade">
                                      <p:cBhvr>
                                        <p:cTn id="79" dur="500"/>
                                        <p:tgtEl>
                                          <p:spTgt spid="555"/>
                                        </p:tgtEl>
                                      </p:cBhvr>
                                    </p:animEffect>
                                  </p:childTnLst>
                                </p:cTn>
                              </p:par>
                            </p:childTnLst>
                          </p:cTn>
                        </p:par>
                        <p:par>
                          <p:cTn id="80" fill="hold">
                            <p:stCondLst>
                              <p:cond delay="2000"/>
                            </p:stCondLst>
                            <p:childTnLst>
                              <p:par>
                                <p:cTn id="81" presetID="10" presetClass="entr" fill="hold" grpId="18" nodeType="afterEffect">
                                  <p:stCondLst>
                                    <p:cond delay="0"/>
                                  </p:stCondLst>
                                  <p:iterate>
                                    <p:tmAbs val="0"/>
                                  </p:iterate>
                                  <p:childTnLst>
                                    <p:set>
                                      <p:cBhvr>
                                        <p:cTn id="82" fill="hold"/>
                                        <p:tgtEl>
                                          <p:spTgt spid="558"/>
                                        </p:tgtEl>
                                        <p:attrNameLst>
                                          <p:attrName>style.visibility</p:attrName>
                                        </p:attrNameLst>
                                      </p:cBhvr>
                                      <p:to>
                                        <p:strVal val="visible"/>
                                      </p:to>
                                    </p:set>
                                    <p:animEffect transition="in" filter="fade">
                                      <p:cBhvr>
                                        <p:cTn id="83" dur="500"/>
                                        <p:tgtEl>
                                          <p:spTgt spid="558"/>
                                        </p:tgtEl>
                                      </p:cBhvr>
                                    </p:animEffect>
                                  </p:childTnLst>
                                </p:cTn>
                              </p:par>
                            </p:childTnLst>
                          </p:cTn>
                        </p:par>
                        <p:par>
                          <p:cTn id="84" fill="hold">
                            <p:stCondLst>
                              <p:cond delay="2500"/>
                            </p:stCondLst>
                            <p:childTnLst>
                              <p:par>
                                <p:cTn id="85" presetID="10" presetClass="entr" fill="hold" grpId="19" nodeType="afterEffect">
                                  <p:stCondLst>
                                    <p:cond delay="0"/>
                                  </p:stCondLst>
                                  <p:iterate>
                                    <p:tmAbs val="0"/>
                                  </p:iterate>
                                  <p:childTnLst>
                                    <p:set>
                                      <p:cBhvr>
                                        <p:cTn id="86" fill="hold"/>
                                        <p:tgtEl>
                                          <p:spTgt spid="561"/>
                                        </p:tgtEl>
                                        <p:attrNameLst>
                                          <p:attrName>style.visibility</p:attrName>
                                        </p:attrNameLst>
                                      </p:cBhvr>
                                      <p:to>
                                        <p:strVal val="visible"/>
                                      </p:to>
                                    </p:set>
                                    <p:animEffect transition="in" filter="fade">
                                      <p:cBhvr>
                                        <p:cTn id="87" dur="500"/>
                                        <p:tgtEl>
                                          <p:spTgt spid="56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fill="hold" grpId="20" nodeType="clickEffect">
                                  <p:stCondLst>
                                    <p:cond delay="0"/>
                                  </p:stCondLst>
                                  <p:iterate>
                                    <p:tmAbs val="0"/>
                                  </p:iterate>
                                  <p:childTnLst>
                                    <p:set>
                                      <p:cBhvr>
                                        <p:cTn id="91" fill="hold"/>
                                        <p:tgtEl>
                                          <p:spTgt spid="521"/>
                                        </p:tgtEl>
                                        <p:attrNameLst>
                                          <p:attrName>style.visibility</p:attrName>
                                        </p:attrNameLst>
                                      </p:cBhvr>
                                      <p:to>
                                        <p:strVal val="visible"/>
                                      </p:to>
                                    </p:set>
                                    <p:animEffect transition="in" filter="fade">
                                      <p:cBhvr>
                                        <p:cTn id="92"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20" animBg="1" advAuto="0"/>
      <p:bldP spid="524" grpId="6" animBg="1" advAuto="0"/>
      <p:bldP spid="527" grpId="7" animBg="1" advAuto="0"/>
      <p:bldP spid="530" grpId="8" animBg="1" advAuto="0"/>
      <p:bldP spid="533" grpId="9" animBg="1" advAuto="0"/>
      <p:bldP spid="534" grpId="5" animBg="1" advAuto="0"/>
      <p:bldP spid="535" grpId="15" animBg="1" advAuto="0"/>
      <p:bldP spid="538" grpId="4" animBg="1" advAuto="0"/>
      <p:bldP spid="541" grpId="1" animBg="1" advAuto="0"/>
      <p:bldP spid="544" grpId="11" animBg="1" advAuto="0"/>
      <p:bldP spid="545" grpId="13" animBg="1" advAuto="0"/>
      <p:bldP spid="548" grpId="3" animBg="1" advAuto="0"/>
      <p:bldP spid="549" grpId="10" animBg="1" advAuto="0"/>
      <p:bldP spid="552" grpId="16" animBg="1" advAuto="0"/>
      <p:bldP spid="555" grpId="17" animBg="1" advAuto="0"/>
      <p:bldP spid="558" grpId="18" animBg="1" advAuto="0"/>
      <p:bldP spid="561" grpId="19" animBg="1" advAuto="0"/>
      <p:bldP spid="564" grpId="14" animBg="1" advAuto="0"/>
      <p:bldP spid="565" grpId="12" animBg="1" advAuto="0"/>
      <p:bldP spid="566"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Box 1"/>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569" name="Title 2"/>
          <p:cNvSpPr txBox="1">
            <a:spLocks noGrp="1"/>
          </p:cNvSpPr>
          <p:nvPr>
            <p:ph type="title"/>
          </p:nvPr>
        </p:nvSpPr>
        <p:spPr>
          <a:xfrm>
            <a:off x="521966" y="536826"/>
            <a:ext cx="11235919" cy="1089530"/>
          </a:xfrm>
          <a:prstGeom prst="rect">
            <a:avLst/>
          </a:prstGeom>
        </p:spPr>
        <p:txBody>
          <a:bodyPr/>
          <a:lstStyle>
            <a:lvl1pPr defTabSz="841247">
              <a:defRPr sz="3312" spc="183"/>
            </a:lvl1pPr>
          </a:lstStyle>
          <a:p>
            <a:r>
              <a:t>Les Conseils d’Élimination du Paludisme ont mobilisé avec succès des engagements à travers les secteurs</a:t>
            </a:r>
          </a:p>
        </p:txBody>
      </p:sp>
      <p:sp>
        <p:nvSpPr>
          <p:cNvPr id="570" name="Text Placeholder 3"/>
          <p:cNvSpPr txBox="1">
            <a:spLocks noGrp="1"/>
          </p:cNvSpPr>
          <p:nvPr>
            <p:ph type="body" sz="quarter" idx="1"/>
          </p:nvPr>
        </p:nvSpPr>
        <p:spPr>
          <a:xfrm>
            <a:off x="521966" y="262959"/>
            <a:ext cx="11235911" cy="258532"/>
          </a:xfrm>
          <a:prstGeom prst="rect">
            <a:avLst/>
          </a:prstGeom>
        </p:spPr>
        <p:txBody>
          <a:bodyPr anchor="ctr">
            <a:normAutofit fontScale="92500" lnSpcReduction="20000"/>
          </a:bodyPr>
          <a:lstStyle>
            <a:lvl1pPr>
              <a:defRPr cap="all" spc="300">
                <a:solidFill>
                  <a:schemeClr val="accent1"/>
                </a:solidFill>
              </a:defRPr>
            </a:lvl1pPr>
          </a:lstStyle>
          <a:p>
            <a:r>
              <a:t>Exemples d’Engagements</a:t>
            </a:r>
          </a:p>
        </p:txBody>
      </p:sp>
      <p:grpSp>
        <p:nvGrpSpPr>
          <p:cNvPr id="591" name="Group 5"/>
          <p:cNvGrpSpPr/>
          <p:nvPr/>
        </p:nvGrpSpPr>
        <p:grpSpPr>
          <a:xfrm>
            <a:off x="577377" y="1917440"/>
            <a:ext cx="11134779" cy="2232126"/>
            <a:chOff x="0" y="0"/>
            <a:chExt cx="11134777" cy="2232125"/>
          </a:xfrm>
        </p:grpSpPr>
        <p:grpSp>
          <p:nvGrpSpPr>
            <p:cNvPr id="574" name="Group 6"/>
            <p:cNvGrpSpPr/>
            <p:nvPr/>
          </p:nvGrpSpPr>
          <p:grpSpPr>
            <a:xfrm>
              <a:off x="0" y="-1"/>
              <a:ext cx="1852385" cy="2232126"/>
              <a:chOff x="0" y="0"/>
              <a:chExt cx="1852384" cy="2232125"/>
            </a:xfrm>
          </p:grpSpPr>
          <p:pic>
            <p:nvPicPr>
              <p:cNvPr id="571" name="Picture 23" descr="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0565" y="-1"/>
                <a:ext cx="1691085" cy="1691086"/>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7" y="0"/>
                      <a:pt x="0" y="4837"/>
                      <a:pt x="0" y="10803"/>
                    </a:cubicBezTo>
                    <a:cubicBezTo>
                      <a:pt x="0" y="16768"/>
                      <a:pt x="4837" y="21600"/>
                      <a:pt x="10803" y="21600"/>
                    </a:cubicBezTo>
                    <a:cubicBezTo>
                      <a:pt x="16768" y="21600"/>
                      <a:pt x="21600" y="16768"/>
                      <a:pt x="21600" y="10803"/>
                    </a:cubicBezTo>
                    <a:cubicBezTo>
                      <a:pt x="21600" y="4837"/>
                      <a:pt x="16768" y="0"/>
                      <a:pt x="10803" y="0"/>
                    </a:cubicBezTo>
                    <a:close/>
                  </a:path>
                </a:pathLst>
              </a:custGeom>
              <a:ln w="12700" cap="flat">
                <a:noFill/>
                <a:miter lim="400000"/>
              </a:ln>
              <a:effectLst/>
            </p:spPr>
          </p:pic>
          <p:sp>
            <p:nvSpPr>
              <p:cNvPr id="572" name="TextBox 24"/>
              <p:cNvSpPr/>
              <p:nvPr/>
            </p:nvSpPr>
            <p:spPr>
              <a:xfrm>
                <a:off x="0" y="1853759"/>
                <a:ext cx="18523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spc="300">
                    <a:solidFill>
                      <a:schemeClr val="accent1"/>
                    </a:solidFill>
                  </a:defRPr>
                </a:lvl1pPr>
              </a:lstStyle>
              <a:p>
                <a:r>
                  <a:t>Eswatini</a:t>
                </a:r>
              </a:p>
            </p:txBody>
          </p:sp>
          <p:sp>
            <p:nvSpPr>
              <p:cNvPr id="573" name="TextBox 25"/>
              <p:cNvSpPr/>
              <p:nvPr/>
            </p:nvSpPr>
            <p:spPr>
              <a:xfrm>
                <a:off x="10988" y="2232124"/>
                <a:ext cx="184139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71450" indent="-171450">
                  <a:spcBef>
                    <a:spcPts val="600"/>
                  </a:spcBef>
                  <a:buSzPct val="100000"/>
                  <a:buFont typeface="Arial"/>
                  <a:buChar char="•"/>
                  <a:defRPr sz="1000"/>
                </a:pPr>
                <a:r>
                  <a:t>Fourni des antipaludiques suite à une rupture de stock nationale pour éviter des perturbations dans la gestion des cas</a:t>
                </a:r>
              </a:p>
              <a:p>
                <a:pPr marL="171450" indent="-171450">
                  <a:spcBef>
                    <a:spcPts val="600"/>
                  </a:spcBef>
                  <a:buSzPct val="100000"/>
                  <a:buFont typeface="Arial"/>
                  <a:buChar char="•"/>
                  <a:defRPr sz="1000"/>
                </a:pPr>
                <a:r>
                  <a:t>Financé les salaires des opérateurs de pulvérisation à effet rémanent à l’intérieur des habitations  lors de la campagne 2020-2021</a:t>
                </a:r>
              </a:p>
              <a:p>
                <a:pPr marL="171450" indent="-171450">
                  <a:spcBef>
                    <a:spcPts val="600"/>
                  </a:spcBef>
                  <a:buSzPct val="100000"/>
                  <a:buFont typeface="Arial"/>
                  <a:buChar char="•"/>
                  <a:defRPr sz="1000"/>
                </a:pPr>
                <a:r>
                  <a:t>Organisé des célébrations nationales de la jeunesse avec Yvonne Chaka Chaka et le secteur privé Indaba pour accroître la visibilité du paludisme</a:t>
                </a:r>
              </a:p>
            </p:txBody>
          </p:sp>
        </p:grpSp>
        <p:grpSp>
          <p:nvGrpSpPr>
            <p:cNvPr id="578" name="Group 7"/>
            <p:cNvGrpSpPr/>
            <p:nvPr/>
          </p:nvGrpSpPr>
          <p:grpSpPr>
            <a:xfrm>
              <a:off x="2313861" y="143"/>
              <a:ext cx="1852385" cy="2231983"/>
              <a:chOff x="0" y="0"/>
              <a:chExt cx="1852384" cy="2231981"/>
            </a:xfrm>
          </p:grpSpPr>
          <p:sp>
            <p:nvSpPr>
              <p:cNvPr id="575" name="TextBox 20"/>
              <p:cNvSpPr/>
              <p:nvPr/>
            </p:nvSpPr>
            <p:spPr>
              <a:xfrm>
                <a:off x="0" y="1853615"/>
                <a:ext cx="18523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spc="300">
                    <a:solidFill>
                      <a:schemeClr val="accent1"/>
                    </a:solidFill>
                  </a:defRPr>
                </a:lvl1pPr>
              </a:lstStyle>
              <a:p>
                <a:r>
                  <a:t>Zambie</a:t>
                </a:r>
              </a:p>
            </p:txBody>
          </p:sp>
          <p:sp>
            <p:nvSpPr>
              <p:cNvPr id="576" name="TextBox 21"/>
              <p:cNvSpPr/>
              <p:nvPr/>
            </p:nvSpPr>
            <p:spPr>
              <a:xfrm>
                <a:off x="10988" y="2231981"/>
                <a:ext cx="184139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71450" indent="-171450">
                  <a:spcBef>
                    <a:spcPts val="600"/>
                  </a:spcBef>
                  <a:buSzPct val="100000"/>
                  <a:buFont typeface="Arial"/>
                  <a:buChar char="•"/>
                  <a:defRPr sz="1000"/>
                </a:pPr>
                <a:r>
                  <a:t>Mobilisé 500,000 $ USD du secteur privé pour financier une administration massive  de médicaments dans les districts prioritaires</a:t>
                </a:r>
              </a:p>
              <a:p>
                <a:pPr marL="171450" indent="-171450">
                  <a:spcBef>
                    <a:spcPts val="600"/>
                  </a:spcBef>
                  <a:buSzPct val="100000"/>
                  <a:buFont typeface="Arial"/>
                  <a:buChar char="•"/>
                  <a:defRPr sz="1000"/>
                </a:pPr>
                <a:r>
                  <a:t>Le Trésor zambien a fait don de camions au CNLP</a:t>
                </a:r>
              </a:p>
              <a:p>
                <a:pPr marL="171450" indent="-171450">
                  <a:spcBef>
                    <a:spcPts val="600"/>
                  </a:spcBef>
                  <a:buSzPct val="100000"/>
                  <a:buFont typeface="Arial"/>
                  <a:buChar char="•"/>
                  <a:defRPr sz="1000"/>
                </a:pPr>
                <a:r>
                  <a:t>Offert en nature le transport de l’insecticide et d’autres produits antipaludiques pour combler les lacunes en termes de ressources dans le cadre du PNS</a:t>
                </a:r>
              </a:p>
            </p:txBody>
          </p:sp>
          <p:pic>
            <p:nvPicPr>
              <p:cNvPr id="577" name="Picture 22" descr="Picture 2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038" y="0"/>
                <a:ext cx="1687911" cy="1687910"/>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7" y="0"/>
                      <a:pt x="0" y="4837"/>
                      <a:pt x="0" y="10803"/>
                    </a:cubicBezTo>
                    <a:cubicBezTo>
                      <a:pt x="0" y="16768"/>
                      <a:pt x="4837" y="21600"/>
                      <a:pt x="10803" y="21600"/>
                    </a:cubicBezTo>
                    <a:cubicBezTo>
                      <a:pt x="16768" y="21600"/>
                      <a:pt x="21600" y="16768"/>
                      <a:pt x="21600" y="10803"/>
                    </a:cubicBezTo>
                    <a:cubicBezTo>
                      <a:pt x="21600" y="4837"/>
                      <a:pt x="16768" y="0"/>
                      <a:pt x="10803" y="0"/>
                    </a:cubicBezTo>
                    <a:close/>
                  </a:path>
                </a:pathLst>
              </a:custGeom>
              <a:ln w="12700" cap="flat">
                <a:noFill/>
                <a:miter lim="400000"/>
              </a:ln>
              <a:effectLst/>
            </p:spPr>
          </p:pic>
        </p:grpSp>
        <p:grpSp>
          <p:nvGrpSpPr>
            <p:cNvPr id="582" name="Group 8"/>
            <p:cNvGrpSpPr/>
            <p:nvPr/>
          </p:nvGrpSpPr>
          <p:grpSpPr>
            <a:xfrm>
              <a:off x="4627722" y="144"/>
              <a:ext cx="1852385" cy="2231981"/>
              <a:chOff x="0" y="0"/>
              <a:chExt cx="1852384" cy="2231980"/>
            </a:xfrm>
          </p:grpSpPr>
          <p:pic>
            <p:nvPicPr>
              <p:cNvPr id="579" name="Picture 17" descr="Picture 1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2604" y="-1"/>
                <a:ext cx="1687911" cy="168791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7" y="0"/>
                      <a:pt x="0" y="4837"/>
                      <a:pt x="0" y="10803"/>
                    </a:cubicBezTo>
                    <a:cubicBezTo>
                      <a:pt x="0" y="16768"/>
                      <a:pt x="4837" y="21600"/>
                      <a:pt x="10803" y="21600"/>
                    </a:cubicBezTo>
                    <a:cubicBezTo>
                      <a:pt x="16768" y="21600"/>
                      <a:pt x="21600" y="16768"/>
                      <a:pt x="21600" y="10803"/>
                    </a:cubicBezTo>
                    <a:cubicBezTo>
                      <a:pt x="21600" y="4837"/>
                      <a:pt x="16768" y="0"/>
                      <a:pt x="10803" y="0"/>
                    </a:cubicBezTo>
                    <a:close/>
                  </a:path>
                </a:pathLst>
              </a:custGeom>
              <a:ln w="12700" cap="flat">
                <a:noFill/>
                <a:miter lim="400000"/>
              </a:ln>
              <a:effectLst/>
            </p:spPr>
          </p:pic>
          <p:sp>
            <p:nvSpPr>
              <p:cNvPr id="580" name="TextBox 18"/>
              <p:cNvSpPr/>
              <p:nvPr/>
            </p:nvSpPr>
            <p:spPr>
              <a:xfrm>
                <a:off x="0" y="1853615"/>
                <a:ext cx="18523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spc="300">
                    <a:solidFill>
                      <a:schemeClr val="accent1"/>
                    </a:solidFill>
                  </a:defRPr>
                </a:lvl1pPr>
              </a:lstStyle>
              <a:p>
                <a:r>
                  <a:t>Mozambique</a:t>
                </a:r>
              </a:p>
            </p:txBody>
          </p:sp>
          <p:sp>
            <p:nvSpPr>
              <p:cNvPr id="581" name="TextBox 19"/>
              <p:cNvSpPr/>
              <p:nvPr/>
            </p:nvSpPr>
            <p:spPr>
              <a:xfrm>
                <a:off x="0" y="2231980"/>
                <a:ext cx="18486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71450" indent="-171450">
                  <a:spcBef>
                    <a:spcPts val="600"/>
                  </a:spcBef>
                  <a:buSzPct val="100000"/>
                  <a:buFont typeface="Arial"/>
                  <a:buChar char="•"/>
                  <a:defRPr sz="1000"/>
                </a:pPr>
                <a:r>
                  <a:t>Mobilisé plus de 3.5 millions $ USD d’engagements pour combler les lacunes dans le cadre du plan national stratégique de lutte contre le paludisme</a:t>
                </a:r>
              </a:p>
              <a:p>
                <a:pPr marL="171450" indent="-171450">
                  <a:spcBef>
                    <a:spcPts val="600"/>
                  </a:spcBef>
                  <a:buSzPct val="100000"/>
                  <a:buFont typeface="Arial"/>
                  <a:buChar char="•"/>
                  <a:defRPr sz="1000"/>
                </a:pPr>
                <a:r>
                  <a:t>Organisé une conférence nationale des donateurs télévisée pour accroître la visibilité du paludisme et marquer la Journée mondiale du paludisme</a:t>
                </a:r>
              </a:p>
            </p:txBody>
          </p:sp>
        </p:grpSp>
        <p:grpSp>
          <p:nvGrpSpPr>
            <p:cNvPr id="586" name="Group 9"/>
            <p:cNvGrpSpPr/>
            <p:nvPr/>
          </p:nvGrpSpPr>
          <p:grpSpPr>
            <a:xfrm>
              <a:off x="9282393" y="30651"/>
              <a:ext cx="1852385" cy="2201474"/>
              <a:chOff x="0" y="0"/>
              <a:chExt cx="1852384" cy="2201472"/>
            </a:xfrm>
          </p:grpSpPr>
          <p:pic>
            <p:nvPicPr>
              <p:cNvPr id="583" name="Picture 14" descr="Picture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3111" y="-1"/>
                <a:ext cx="1611711" cy="1602553"/>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833" y="0"/>
                      <a:pt x="0" y="4861"/>
                      <a:pt x="0" y="10859"/>
                    </a:cubicBezTo>
                    <a:cubicBezTo>
                      <a:pt x="0" y="16337"/>
                      <a:pt x="4038" y="20856"/>
                      <a:pt x="9281" y="21600"/>
                    </a:cubicBezTo>
                    <a:lnTo>
                      <a:pt x="12319" y="21600"/>
                    </a:lnTo>
                    <a:cubicBezTo>
                      <a:pt x="17561" y="20855"/>
                      <a:pt x="21600" y="16337"/>
                      <a:pt x="21600" y="10859"/>
                    </a:cubicBezTo>
                    <a:cubicBezTo>
                      <a:pt x="21600" y="4861"/>
                      <a:pt x="16761" y="0"/>
                      <a:pt x="10797" y="0"/>
                    </a:cubicBezTo>
                    <a:close/>
                  </a:path>
                </a:pathLst>
              </a:custGeom>
              <a:ln w="12700" cap="flat">
                <a:noFill/>
                <a:miter lim="400000"/>
              </a:ln>
              <a:effectLst/>
            </p:spPr>
          </p:pic>
          <p:sp>
            <p:nvSpPr>
              <p:cNvPr id="584" name="TextBox 15"/>
              <p:cNvSpPr/>
              <p:nvPr/>
            </p:nvSpPr>
            <p:spPr>
              <a:xfrm>
                <a:off x="0" y="1823108"/>
                <a:ext cx="18523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spc="300">
                    <a:solidFill>
                      <a:schemeClr val="accent1"/>
                    </a:solidFill>
                  </a:defRPr>
                </a:lvl1pPr>
              </a:lstStyle>
              <a:p>
                <a:r>
                  <a:t>Kenya</a:t>
                </a:r>
              </a:p>
            </p:txBody>
          </p:sp>
          <p:sp>
            <p:nvSpPr>
              <p:cNvPr id="585" name="TextBox 16"/>
              <p:cNvSpPr/>
              <p:nvPr/>
            </p:nvSpPr>
            <p:spPr>
              <a:xfrm>
                <a:off x="0" y="2201472"/>
                <a:ext cx="18486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171450" indent="-171450">
                  <a:spcBef>
                    <a:spcPts val="600"/>
                  </a:spcBef>
                  <a:buSzPct val="100000"/>
                  <a:buFont typeface="Arial"/>
                  <a:buChar char="•"/>
                  <a:defRPr sz="1000"/>
                </a:lvl1pPr>
              </a:lstStyle>
              <a:p>
                <a:r>
                  <a:t>Lancé un groupe de travail national pour développer un projet de production locale de produits antipaludiques et autres produits sanitaires</a:t>
                </a:r>
              </a:p>
            </p:txBody>
          </p:sp>
        </p:grpSp>
        <p:grpSp>
          <p:nvGrpSpPr>
            <p:cNvPr id="590" name="Group 10"/>
            <p:cNvGrpSpPr/>
            <p:nvPr/>
          </p:nvGrpSpPr>
          <p:grpSpPr>
            <a:xfrm>
              <a:off x="6941583" y="22756"/>
              <a:ext cx="1879337" cy="2209369"/>
              <a:chOff x="0" y="0"/>
              <a:chExt cx="1879336" cy="2209368"/>
            </a:xfrm>
          </p:grpSpPr>
          <p:pic>
            <p:nvPicPr>
              <p:cNvPr id="587" name="Picture 11" descr="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5092" y="0"/>
                <a:ext cx="1665288" cy="16652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cap="flat">
                <a:noFill/>
                <a:miter lim="400000"/>
              </a:ln>
              <a:effectLst/>
            </p:spPr>
          </p:pic>
          <p:sp>
            <p:nvSpPr>
              <p:cNvPr id="588" name="TextBox 12"/>
              <p:cNvSpPr/>
              <p:nvPr/>
            </p:nvSpPr>
            <p:spPr>
              <a:xfrm>
                <a:off x="15356" y="1831002"/>
                <a:ext cx="18523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spc="300">
                    <a:solidFill>
                      <a:schemeClr val="accent1"/>
                    </a:solidFill>
                  </a:defRPr>
                </a:lvl1pPr>
              </a:lstStyle>
              <a:p>
                <a:r>
                  <a:t>Ouganda</a:t>
                </a:r>
              </a:p>
            </p:txBody>
          </p:sp>
          <p:sp>
            <p:nvSpPr>
              <p:cNvPr id="589" name="TextBox 13"/>
              <p:cNvSpPr/>
              <p:nvPr/>
            </p:nvSpPr>
            <p:spPr>
              <a:xfrm>
                <a:off x="0" y="2209368"/>
                <a:ext cx="18793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171450" indent="-171450">
                  <a:spcBef>
                    <a:spcPts val="600"/>
                  </a:spcBef>
                  <a:buSzPct val="100000"/>
                  <a:buFont typeface="Arial"/>
                  <a:buChar char="•"/>
                  <a:defRPr sz="900"/>
                </a:pPr>
                <a:r>
                  <a:t>Organisé une campagne nationale de communication pour accroître la visibilité et la prise de conscience du paludisme</a:t>
                </a:r>
              </a:p>
              <a:p>
                <a:pPr marL="171450" indent="-171450">
                  <a:spcBef>
                    <a:spcPts val="600"/>
                  </a:spcBef>
                  <a:buSzPct val="100000"/>
                  <a:buFont typeface="Arial"/>
                  <a:buChar char="•"/>
                  <a:defRPr sz="900"/>
                </a:pPr>
                <a:r>
                  <a:t>Organisé une course cycliste nationale à l’occasion de la Journée mondiale du paludisme en partenariat avec le Ministère du Santé et les partenaires Rotariens engagés dans la lutte contre le paludisme</a:t>
                </a:r>
              </a:p>
              <a:p>
                <a:pPr marL="171450" indent="-171450">
                  <a:spcBef>
                    <a:spcPts val="600"/>
                  </a:spcBef>
                  <a:buSzPct val="100000"/>
                  <a:buFont typeface="Arial"/>
                  <a:buChar char="•"/>
                  <a:defRPr sz="900"/>
                </a:pPr>
                <a:r>
                  <a:t>Réalisé des formations avec plusieurs entreprises du secteur privé pour les sensibiliser à l’objectif de mettre fin au paludisme</a:t>
                </a:r>
              </a:p>
            </p:txBody>
          </p:sp>
        </p:gr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extBox 1"/>
          <p:cNvSpPr txBox="1">
            <a:spLocks noGrp="1"/>
          </p:cNvSpPr>
          <p:nvPr>
            <p:ph type="sldNum" sz="quarter" idx="2"/>
          </p:nvPr>
        </p:nvSpPr>
        <p:spPr>
          <a:xfrm>
            <a:off x="11670488" y="6473847"/>
            <a:ext cx="174772" cy="2269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pSp>
        <p:nvGrpSpPr>
          <p:cNvPr id="596" name="Rectangle 8"/>
          <p:cNvGrpSpPr/>
          <p:nvPr/>
        </p:nvGrpSpPr>
        <p:grpSpPr>
          <a:xfrm>
            <a:off x="5376562" y="2109555"/>
            <a:ext cx="1589182" cy="4468115"/>
            <a:chOff x="0" y="0"/>
            <a:chExt cx="1589181" cy="4468114"/>
          </a:xfrm>
        </p:grpSpPr>
        <p:sp>
          <p:nvSpPr>
            <p:cNvPr id="594" name="Rectangle"/>
            <p:cNvSpPr/>
            <p:nvPr/>
          </p:nvSpPr>
          <p:spPr>
            <a:xfrm>
              <a:off x="-1" y="-1"/>
              <a:ext cx="1589183" cy="4468116"/>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595" name="Lancement"/>
            <p:cNvSpPr txBox="1"/>
            <p:nvPr/>
          </p:nvSpPr>
          <p:spPr>
            <a:xfrm>
              <a:off x="45719" y="2058726"/>
              <a:ext cx="1497743"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Lancement</a:t>
              </a:r>
            </a:p>
          </p:txBody>
        </p:sp>
      </p:grpSp>
      <p:sp>
        <p:nvSpPr>
          <p:cNvPr id="597" name="Google Shape;917;p35"/>
          <p:cNvSpPr txBox="1">
            <a:spLocks noGrp="1"/>
          </p:cNvSpPr>
          <p:nvPr>
            <p:ph type="title"/>
          </p:nvPr>
        </p:nvSpPr>
        <p:spPr>
          <a:xfrm>
            <a:off x="521966" y="536826"/>
            <a:ext cx="11235919" cy="757130"/>
          </a:xfrm>
          <a:prstGeom prst="rect">
            <a:avLst/>
          </a:prstGeom>
        </p:spPr>
        <p:txBody>
          <a:bodyPr/>
          <a:lstStyle>
            <a:lvl1pPr>
              <a:defRPr sz="2400"/>
            </a:lvl1pPr>
          </a:lstStyle>
          <a:p>
            <a:r>
              <a:t>Aperçu de la procédure pour établir et opérer un Conseil d’Élimination du Paludisme</a:t>
            </a:r>
          </a:p>
        </p:txBody>
      </p:sp>
      <p:sp>
        <p:nvSpPr>
          <p:cNvPr id="598" name="Text Placeholder 3"/>
          <p:cNvSpPr txBox="1">
            <a:spLocks noGrp="1"/>
          </p:cNvSpPr>
          <p:nvPr>
            <p:ph type="body" sz="quarter" idx="1"/>
          </p:nvPr>
        </p:nvSpPr>
        <p:spPr>
          <a:xfrm>
            <a:off x="521966" y="269146"/>
            <a:ext cx="11235911" cy="246158"/>
          </a:xfrm>
          <a:prstGeom prst="rect">
            <a:avLst/>
          </a:prstGeom>
        </p:spPr>
        <p:txBody>
          <a:bodyPr anchor="ctr">
            <a:normAutofit fontScale="77500" lnSpcReduction="20000"/>
          </a:bodyPr>
          <a:lstStyle>
            <a:lvl1pPr>
              <a:defRPr cap="all" spc="300">
                <a:solidFill>
                  <a:schemeClr val="accent1"/>
                </a:solidFill>
              </a:defRPr>
            </a:lvl1pPr>
          </a:lstStyle>
          <a:p>
            <a:r>
              <a:t>Procédure de a à z</a:t>
            </a:r>
          </a:p>
        </p:txBody>
      </p:sp>
      <p:grpSp>
        <p:nvGrpSpPr>
          <p:cNvPr id="615" name="Group 1"/>
          <p:cNvGrpSpPr/>
          <p:nvPr/>
        </p:nvGrpSpPr>
        <p:grpSpPr>
          <a:xfrm>
            <a:off x="807228" y="1031844"/>
            <a:ext cx="2507754" cy="5545826"/>
            <a:chOff x="0" y="0"/>
            <a:chExt cx="2507753" cy="5545825"/>
          </a:xfrm>
        </p:grpSpPr>
        <p:sp>
          <p:nvSpPr>
            <p:cNvPr id="599" name="Rectangle 2"/>
            <p:cNvSpPr/>
            <p:nvPr/>
          </p:nvSpPr>
          <p:spPr>
            <a:xfrm>
              <a:off x="7370" y="2838040"/>
              <a:ext cx="2168793" cy="2707786"/>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00" name="Google Shape;918;p35"/>
            <p:cNvSpPr txBox="1"/>
            <p:nvPr/>
          </p:nvSpPr>
          <p:spPr>
            <a:xfrm>
              <a:off x="7672" y="2997610"/>
              <a:ext cx="2164296" cy="4048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1600"/>
              </a:lvl1pPr>
            </a:lstStyle>
            <a:p>
              <a:r>
                <a:t>Conception</a:t>
              </a:r>
            </a:p>
          </p:txBody>
        </p:sp>
        <p:sp>
          <p:nvSpPr>
            <p:cNvPr id="601" name="Google Shape;919;p35"/>
            <p:cNvSpPr txBox="1"/>
            <p:nvPr/>
          </p:nvSpPr>
          <p:spPr>
            <a:xfrm>
              <a:off x="99113" y="3453557"/>
              <a:ext cx="2086149" cy="20063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171450" indent="-171450">
                <a:lnSpc>
                  <a:spcPct val="115000"/>
                </a:lnSpc>
                <a:buSzPct val="100000"/>
                <a:buChar char="▪"/>
                <a:defRPr sz="1200"/>
              </a:pPr>
              <a:r>
                <a:t>Identifier les lacunes prioritaires dans le cadre du plan national stratégique de lutte contre le paludisme</a:t>
              </a:r>
            </a:p>
            <a:p>
              <a:pPr marL="171450" indent="-171450">
                <a:lnSpc>
                  <a:spcPct val="115000"/>
                </a:lnSpc>
                <a:buSzPct val="100000"/>
                <a:buChar char="▪"/>
                <a:defRPr sz="1200"/>
              </a:pPr>
              <a:r>
                <a:t>Développer une note de cadrage faisant état des objectifs, structure, et opérations du Conseil</a:t>
              </a:r>
            </a:p>
            <a:p>
              <a:pPr marL="171450" indent="-171450">
                <a:lnSpc>
                  <a:spcPct val="115000"/>
                </a:lnSpc>
                <a:buSzPct val="100000"/>
                <a:buChar char="▪"/>
                <a:defRPr sz="1200"/>
              </a:pPr>
              <a:r>
                <a:t>Obtenir une approbation politique à haut niveau</a:t>
              </a:r>
            </a:p>
          </p:txBody>
        </p:sp>
        <p:sp>
          <p:nvSpPr>
            <p:cNvPr id="602" name="Google Shape;915;p35"/>
            <p:cNvSpPr txBox="1"/>
            <p:nvPr/>
          </p:nvSpPr>
          <p:spPr>
            <a:xfrm>
              <a:off x="0" y="0"/>
              <a:ext cx="1205561" cy="1166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3" tIns="243833" rIns="243833" bIns="243833" numCol="1" anchor="ctr">
              <a:spAutoFit/>
            </a:bodyPr>
            <a:lstStyle>
              <a:lvl1pPr>
                <a:defRPr sz="4800" b="1">
                  <a:solidFill>
                    <a:schemeClr val="accent2"/>
                  </a:solidFill>
                </a:defRPr>
              </a:lvl1pPr>
            </a:lstStyle>
            <a:p>
              <a:r>
                <a:t>01</a:t>
              </a:r>
            </a:p>
          </p:txBody>
        </p:sp>
        <p:sp>
          <p:nvSpPr>
            <p:cNvPr id="603" name="Google Shape;916;p35"/>
            <p:cNvSpPr/>
            <p:nvPr/>
          </p:nvSpPr>
          <p:spPr>
            <a:xfrm>
              <a:off x="0" y="1077711"/>
              <a:ext cx="2507754" cy="1760330"/>
            </a:xfrm>
            <a:prstGeom prst="chevron">
              <a:avLst>
                <a:gd name="adj" fmla="val 19552"/>
              </a:avLst>
            </a:prstGeom>
            <a:solidFill>
              <a:schemeClr val="accent2"/>
            </a:solidFill>
            <a:ln w="12700" cap="flat">
              <a:noFill/>
              <a:miter lim="400000"/>
            </a:ln>
            <a:effectLst/>
          </p:spPr>
          <p:txBody>
            <a:bodyPr wrap="square" lIns="45719" tIns="45719" rIns="45719" bIns="45719" numCol="1" anchor="ctr">
              <a:noAutofit/>
            </a:bodyPr>
            <a:lstStyle/>
            <a:p>
              <a:pPr>
                <a:defRPr sz="2400"/>
              </a:pPr>
              <a:endParaRPr/>
            </a:p>
          </p:txBody>
        </p:sp>
        <p:grpSp>
          <p:nvGrpSpPr>
            <p:cNvPr id="614" name="Google Shape;12585;p72"/>
            <p:cNvGrpSpPr/>
            <p:nvPr/>
          </p:nvGrpSpPr>
          <p:grpSpPr>
            <a:xfrm>
              <a:off x="946702" y="1546232"/>
              <a:ext cx="762676" cy="823288"/>
              <a:chOff x="74" y="0"/>
              <a:chExt cx="762675" cy="823287"/>
            </a:xfrm>
          </p:grpSpPr>
          <p:sp>
            <p:nvSpPr>
              <p:cNvPr id="604" name="Google Shape;12586;p72"/>
              <p:cNvSpPr/>
              <p:nvPr/>
            </p:nvSpPr>
            <p:spPr>
              <a:xfrm>
                <a:off x="74" y="0"/>
                <a:ext cx="614836" cy="823288"/>
              </a:xfrm>
              <a:custGeom>
                <a:avLst/>
                <a:gdLst/>
                <a:ahLst/>
                <a:cxnLst>
                  <a:cxn ang="0">
                    <a:pos x="wd2" y="hd2"/>
                  </a:cxn>
                  <a:cxn ang="5400000">
                    <a:pos x="wd2" y="hd2"/>
                  </a:cxn>
                  <a:cxn ang="10800000">
                    <a:pos x="wd2" y="hd2"/>
                  </a:cxn>
                  <a:cxn ang="16200000">
                    <a:pos x="wd2" y="hd2"/>
                  </a:cxn>
                </a:cxnLst>
                <a:rect l="0" t="0" r="r" b="b"/>
                <a:pathLst>
                  <a:path w="21572" h="21600" extrusionOk="0">
                    <a:moveTo>
                      <a:pt x="14942" y="0"/>
                    </a:moveTo>
                    <a:cubicBezTo>
                      <a:pt x="14692" y="0"/>
                      <a:pt x="14503" y="141"/>
                      <a:pt x="14503" y="328"/>
                    </a:cubicBezTo>
                    <a:cubicBezTo>
                      <a:pt x="14503" y="491"/>
                      <a:pt x="14692" y="632"/>
                      <a:pt x="14942" y="632"/>
                    </a:cubicBezTo>
                    <a:lnTo>
                      <a:pt x="20757" y="632"/>
                    </a:lnTo>
                    <a:lnTo>
                      <a:pt x="20757" y="20944"/>
                    </a:lnTo>
                    <a:lnTo>
                      <a:pt x="874" y="20944"/>
                    </a:lnTo>
                    <a:lnTo>
                      <a:pt x="874" y="18467"/>
                    </a:lnTo>
                    <a:cubicBezTo>
                      <a:pt x="874" y="18280"/>
                      <a:pt x="656" y="18141"/>
                      <a:pt x="436" y="18141"/>
                    </a:cubicBezTo>
                    <a:cubicBezTo>
                      <a:pt x="186" y="18141"/>
                      <a:pt x="0" y="18280"/>
                      <a:pt x="0" y="18467"/>
                    </a:cubicBezTo>
                    <a:lnTo>
                      <a:pt x="0" y="21272"/>
                    </a:lnTo>
                    <a:cubicBezTo>
                      <a:pt x="0" y="21435"/>
                      <a:pt x="186" y="21600"/>
                      <a:pt x="436" y="21600"/>
                    </a:cubicBezTo>
                    <a:lnTo>
                      <a:pt x="21130" y="21600"/>
                    </a:lnTo>
                    <a:cubicBezTo>
                      <a:pt x="21382" y="21600"/>
                      <a:pt x="21568" y="21435"/>
                      <a:pt x="21568" y="21272"/>
                    </a:cubicBezTo>
                    <a:lnTo>
                      <a:pt x="21568" y="351"/>
                    </a:lnTo>
                    <a:cubicBezTo>
                      <a:pt x="21600" y="118"/>
                      <a:pt x="21414" y="0"/>
                      <a:pt x="2119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05" name="Google Shape;12587;p72"/>
              <p:cNvSpPr/>
              <p:nvPr/>
            </p:nvSpPr>
            <p:spPr>
              <a:xfrm>
                <a:off x="972" y="0"/>
                <a:ext cx="390244" cy="667341"/>
              </a:xfrm>
              <a:custGeom>
                <a:avLst/>
                <a:gdLst/>
                <a:ahLst/>
                <a:cxnLst>
                  <a:cxn ang="0">
                    <a:pos x="wd2" y="hd2"/>
                  </a:cxn>
                  <a:cxn ang="5400000">
                    <a:pos x="wd2" y="hd2"/>
                  </a:cxn>
                  <a:cxn ang="10800000">
                    <a:pos x="wd2" y="hd2"/>
                  </a:cxn>
                  <a:cxn ang="16200000">
                    <a:pos x="wd2" y="hd2"/>
                  </a:cxn>
                </a:cxnLst>
                <a:rect l="0" t="0" r="r" b="b"/>
                <a:pathLst>
                  <a:path w="21600" h="21600" extrusionOk="0">
                    <a:moveTo>
                      <a:pt x="9762" y="1327"/>
                    </a:moveTo>
                    <a:lnTo>
                      <a:pt x="9762" y="5682"/>
                    </a:lnTo>
                    <a:lnTo>
                      <a:pt x="2315" y="5682"/>
                    </a:lnTo>
                    <a:lnTo>
                      <a:pt x="9762" y="1327"/>
                    </a:lnTo>
                    <a:close/>
                    <a:moveTo>
                      <a:pt x="10504" y="0"/>
                    </a:moveTo>
                    <a:cubicBezTo>
                      <a:pt x="10011" y="0"/>
                      <a:pt x="9518" y="404"/>
                      <a:pt x="9220" y="576"/>
                    </a:cubicBezTo>
                    <a:lnTo>
                      <a:pt x="443" y="5682"/>
                    </a:lnTo>
                    <a:cubicBezTo>
                      <a:pt x="244" y="5796"/>
                      <a:pt x="0" y="5912"/>
                      <a:pt x="0" y="6087"/>
                    </a:cubicBezTo>
                    <a:lnTo>
                      <a:pt x="0" y="21196"/>
                    </a:lnTo>
                    <a:cubicBezTo>
                      <a:pt x="0" y="21399"/>
                      <a:pt x="294" y="21600"/>
                      <a:pt x="688" y="21600"/>
                    </a:cubicBezTo>
                    <a:cubicBezTo>
                      <a:pt x="1085" y="21600"/>
                      <a:pt x="1379" y="21399"/>
                      <a:pt x="1379" y="21196"/>
                    </a:cubicBezTo>
                    <a:lnTo>
                      <a:pt x="1379" y="6460"/>
                    </a:lnTo>
                    <a:lnTo>
                      <a:pt x="10454" y="6460"/>
                    </a:lnTo>
                    <a:cubicBezTo>
                      <a:pt x="10798" y="6460"/>
                      <a:pt x="11096" y="6259"/>
                      <a:pt x="11096" y="6058"/>
                    </a:cubicBezTo>
                    <a:lnTo>
                      <a:pt x="11096" y="751"/>
                    </a:lnTo>
                    <a:lnTo>
                      <a:pt x="20908" y="751"/>
                    </a:lnTo>
                    <a:cubicBezTo>
                      <a:pt x="21302" y="751"/>
                      <a:pt x="21600" y="576"/>
                      <a:pt x="21600" y="346"/>
                    </a:cubicBezTo>
                    <a:cubicBezTo>
                      <a:pt x="21600" y="145"/>
                      <a:pt x="21252" y="0"/>
                      <a:pt x="2090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06" name="Google Shape;12588;p72"/>
              <p:cNvSpPr/>
              <p:nvPr/>
            </p:nvSpPr>
            <p:spPr>
              <a:xfrm>
                <a:off x="129234" y="554195"/>
                <a:ext cx="359936" cy="24920"/>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cubicBezTo>
                      <a:pt x="323" y="0"/>
                      <a:pt x="0" y="5384"/>
                      <a:pt x="0" y="10832"/>
                    </a:cubicBezTo>
                    <a:cubicBezTo>
                      <a:pt x="0" y="16995"/>
                      <a:pt x="323" y="21600"/>
                      <a:pt x="750" y="21600"/>
                    </a:cubicBezTo>
                    <a:lnTo>
                      <a:pt x="20855" y="21600"/>
                    </a:lnTo>
                    <a:cubicBezTo>
                      <a:pt x="21281" y="21600"/>
                      <a:pt x="21600" y="16995"/>
                      <a:pt x="21600" y="10832"/>
                    </a:cubicBezTo>
                    <a:cubicBezTo>
                      <a:pt x="21546" y="5384"/>
                      <a:pt x="21281" y="0"/>
                      <a:pt x="20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07" name="Google Shape;12589;p72"/>
              <p:cNvSpPr/>
              <p:nvPr/>
            </p:nvSpPr>
            <p:spPr>
              <a:xfrm>
                <a:off x="297603" y="701239"/>
                <a:ext cx="191567" cy="24920"/>
              </a:xfrm>
              <a:custGeom>
                <a:avLst/>
                <a:gdLst/>
                <a:ahLst/>
                <a:cxnLst>
                  <a:cxn ang="0">
                    <a:pos x="wd2" y="hd2"/>
                  </a:cxn>
                  <a:cxn ang="5400000">
                    <a:pos x="wd2" y="hd2"/>
                  </a:cxn>
                  <a:cxn ang="10800000">
                    <a:pos x="wd2" y="hd2"/>
                  </a:cxn>
                  <a:cxn ang="16200000">
                    <a:pos x="wd2" y="hd2"/>
                  </a:cxn>
                </a:cxnLst>
                <a:rect l="0" t="0" r="r" b="b"/>
                <a:pathLst>
                  <a:path w="21600" h="21600" extrusionOk="0">
                    <a:moveTo>
                      <a:pt x="1409" y="0"/>
                    </a:moveTo>
                    <a:cubicBezTo>
                      <a:pt x="608" y="0"/>
                      <a:pt x="0" y="5384"/>
                      <a:pt x="0" y="10768"/>
                    </a:cubicBezTo>
                    <a:cubicBezTo>
                      <a:pt x="0" y="16930"/>
                      <a:pt x="608" y="21600"/>
                      <a:pt x="1409" y="21600"/>
                    </a:cubicBezTo>
                    <a:lnTo>
                      <a:pt x="20199" y="21600"/>
                    </a:lnTo>
                    <a:cubicBezTo>
                      <a:pt x="21001" y="21600"/>
                      <a:pt x="21600" y="16930"/>
                      <a:pt x="21600" y="10768"/>
                    </a:cubicBezTo>
                    <a:cubicBezTo>
                      <a:pt x="21600" y="5384"/>
                      <a:pt x="21001" y="0"/>
                      <a:pt x="20199"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08" name="Google Shape;12590;p72"/>
              <p:cNvSpPr/>
              <p:nvPr/>
            </p:nvSpPr>
            <p:spPr>
              <a:xfrm>
                <a:off x="129234" y="494480"/>
                <a:ext cx="359936" cy="24097"/>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cubicBezTo>
                      <a:pt x="323" y="0"/>
                      <a:pt x="0" y="4830"/>
                      <a:pt x="0" y="11202"/>
                    </a:cubicBezTo>
                    <a:cubicBezTo>
                      <a:pt x="0" y="16770"/>
                      <a:pt x="323" y="21600"/>
                      <a:pt x="750" y="21600"/>
                    </a:cubicBezTo>
                    <a:lnTo>
                      <a:pt x="20855" y="21600"/>
                    </a:lnTo>
                    <a:cubicBezTo>
                      <a:pt x="21281" y="21600"/>
                      <a:pt x="21600" y="16770"/>
                      <a:pt x="21600" y="11202"/>
                    </a:cubicBezTo>
                    <a:cubicBezTo>
                      <a:pt x="21546" y="4025"/>
                      <a:pt x="21281" y="0"/>
                      <a:pt x="20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09" name="Google Shape;12591;p72"/>
              <p:cNvSpPr/>
              <p:nvPr/>
            </p:nvSpPr>
            <p:spPr>
              <a:xfrm>
                <a:off x="129234" y="433044"/>
                <a:ext cx="359936" cy="24920"/>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cubicBezTo>
                      <a:pt x="323" y="0"/>
                      <a:pt x="0" y="4605"/>
                      <a:pt x="0" y="10768"/>
                    </a:cubicBezTo>
                    <a:cubicBezTo>
                      <a:pt x="0" y="16216"/>
                      <a:pt x="323" y="21600"/>
                      <a:pt x="750" y="21600"/>
                    </a:cubicBezTo>
                    <a:lnTo>
                      <a:pt x="20855" y="21600"/>
                    </a:lnTo>
                    <a:cubicBezTo>
                      <a:pt x="21281" y="21600"/>
                      <a:pt x="21600" y="16216"/>
                      <a:pt x="21600" y="10768"/>
                    </a:cubicBezTo>
                    <a:cubicBezTo>
                      <a:pt x="21546" y="4605"/>
                      <a:pt x="21281" y="0"/>
                      <a:pt x="20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10" name="Google Shape;12592;p72"/>
              <p:cNvSpPr/>
              <p:nvPr/>
            </p:nvSpPr>
            <p:spPr>
              <a:xfrm>
                <a:off x="129234" y="371534"/>
                <a:ext cx="359936" cy="24994"/>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cubicBezTo>
                      <a:pt x="323" y="0"/>
                      <a:pt x="0" y="5432"/>
                      <a:pt x="0" y="10800"/>
                    </a:cubicBezTo>
                    <a:cubicBezTo>
                      <a:pt x="0" y="16944"/>
                      <a:pt x="323" y="21600"/>
                      <a:pt x="750" y="21600"/>
                    </a:cubicBezTo>
                    <a:lnTo>
                      <a:pt x="20855" y="21600"/>
                    </a:lnTo>
                    <a:cubicBezTo>
                      <a:pt x="21281" y="21600"/>
                      <a:pt x="21600" y="16944"/>
                      <a:pt x="21600" y="10800"/>
                    </a:cubicBezTo>
                    <a:cubicBezTo>
                      <a:pt x="21600" y="5432"/>
                      <a:pt x="21281" y="0"/>
                      <a:pt x="20855"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11" name="Google Shape;12593;p72"/>
              <p:cNvSpPr/>
              <p:nvPr/>
            </p:nvSpPr>
            <p:spPr>
              <a:xfrm>
                <a:off x="272683" y="191567"/>
                <a:ext cx="73935" cy="144350"/>
              </a:xfrm>
              <a:custGeom>
                <a:avLst/>
                <a:gdLst/>
                <a:ahLst/>
                <a:cxnLst>
                  <a:cxn ang="0">
                    <a:pos x="wd2" y="hd2"/>
                  </a:cxn>
                  <a:cxn ang="5400000">
                    <a:pos x="wd2" y="hd2"/>
                  </a:cxn>
                  <a:cxn ang="10800000">
                    <a:pos x="wd2" y="hd2"/>
                  </a:cxn>
                  <a:cxn ang="16200000">
                    <a:pos x="wd2" y="hd2"/>
                  </a:cxn>
                </a:cxnLst>
                <a:rect l="0" t="0" r="r" b="b"/>
                <a:pathLst>
                  <a:path w="21600" h="21600" extrusionOk="0">
                    <a:moveTo>
                      <a:pt x="3913" y="0"/>
                    </a:moveTo>
                    <a:cubicBezTo>
                      <a:pt x="2077" y="0"/>
                      <a:pt x="262" y="806"/>
                      <a:pt x="262" y="1870"/>
                    </a:cubicBezTo>
                    <a:cubicBezTo>
                      <a:pt x="262" y="2799"/>
                      <a:pt x="2077" y="3606"/>
                      <a:pt x="3913" y="3606"/>
                    </a:cubicBezTo>
                    <a:lnTo>
                      <a:pt x="7280" y="3606"/>
                    </a:lnTo>
                    <a:lnTo>
                      <a:pt x="7280" y="17994"/>
                    </a:lnTo>
                    <a:lnTo>
                      <a:pt x="3651" y="17994"/>
                    </a:lnTo>
                    <a:cubicBezTo>
                      <a:pt x="1574" y="17994"/>
                      <a:pt x="0" y="18801"/>
                      <a:pt x="0" y="19864"/>
                    </a:cubicBezTo>
                    <a:cubicBezTo>
                      <a:pt x="0" y="20805"/>
                      <a:pt x="1574" y="21600"/>
                      <a:pt x="3651" y="21600"/>
                    </a:cubicBezTo>
                    <a:lnTo>
                      <a:pt x="17971" y="21600"/>
                    </a:lnTo>
                    <a:cubicBezTo>
                      <a:pt x="19785" y="21600"/>
                      <a:pt x="21600" y="20805"/>
                      <a:pt x="21600" y="19864"/>
                    </a:cubicBezTo>
                    <a:cubicBezTo>
                      <a:pt x="21338" y="18801"/>
                      <a:pt x="19523" y="17994"/>
                      <a:pt x="17709" y="17994"/>
                    </a:cubicBezTo>
                    <a:lnTo>
                      <a:pt x="14057" y="17994"/>
                    </a:lnTo>
                    <a:lnTo>
                      <a:pt x="14057" y="1870"/>
                    </a:lnTo>
                    <a:cubicBezTo>
                      <a:pt x="14057" y="806"/>
                      <a:pt x="12505" y="0"/>
                      <a:pt x="1040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12" name="Google Shape;12594;p72"/>
              <p:cNvSpPr/>
              <p:nvPr/>
            </p:nvSpPr>
            <p:spPr>
              <a:xfrm>
                <a:off x="282486" y="147041"/>
                <a:ext cx="38314" cy="37417"/>
              </a:xfrm>
              <a:custGeom>
                <a:avLst/>
                <a:gdLst/>
                <a:ahLst/>
                <a:cxnLst>
                  <a:cxn ang="0">
                    <a:pos x="wd2" y="hd2"/>
                  </a:cxn>
                  <a:cxn ang="5400000">
                    <a:pos x="wd2" y="hd2"/>
                  </a:cxn>
                  <a:cxn ang="10800000">
                    <a:pos x="wd2" y="hd2"/>
                  </a:cxn>
                  <a:cxn ang="16200000">
                    <a:pos x="wd2" y="hd2"/>
                  </a:cxn>
                </a:cxnLst>
                <a:rect l="0" t="0" r="r" b="b"/>
                <a:pathLst>
                  <a:path w="21600" h="21600" extrusionOk="0">
                    <a:moveTo>
                      <a:pt x="11053" y="0"/>
                    </a:moveTo>
                    <a:cubicBezTo>
                      <a:pt x="5527" y="0"/>
                      <a:pt x="0" y="5141"/>
                      <a:pt x="0" y="10800"/>
                    </a:cubicBezTo>
                    <a:cubicBezTo>
                      <a:pt x="0" y="16459"/>
                      <a:pt x="5020" y="21600"/>
                      <a:pt x="11053" y="21600"/>
                    </a:cubicBezTo>
                    <a:cubicBezTo>
                      <a:pt x="16580" y="21600"/>
                      <a:pt x="21600" y="16459"/>
                      <a:pt x="21600" y="10800"/>
                    </a:cubicBezTo>
                    <a:cubicBezTo>
                      <a:pt x="21600" y="5141"/>
                      <a:pt x="16580" y="0"/>
                      <a:pt x="1105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13" name="Google Shape;12595;p72"/>
              <p:cNvSpPr/>
              <p:nvPr/>
            </p:nvSpPr>
            <p:spPr>
              <a:xfrm>
                <a:off x="662925" y="0"/>
                <a:ext cx="99825" cy="821492"/>
              </a:xfrm>
              <a:custGeom>
                <a:avLst/>
                <a:gdLst/>
                <a:ahLst/>
                <a:cxnLst>
                  <a:cxn ang="0">
                    <a:pos x="wd2" y="hd2"/>
                  </a:cxn>
                  <a:cxn ang="5400000">
                    <a:pos x="wd2" y="hd2"/>
                  </a:cxn>
                  <a:cxn ang="10800000">
                    <a:pos x="wd2" y="hd2"/>
                  </a:cxn>
                  <a:cxn ang="16200000">
                    <a:pos x="wd2" y="hd2"/>
                  </a:cxn>
                </a:cxnLst>
                <a:rect l="0" t="0" r="r" b="b"/>
                <a:pathLst>
                  <a:path w="21600" h="21600" extrusionOk="0">
                    <a:moveTo>
                      <a:pt x="10800" y="610"/>
                    </a:moveTo>
                    <a:cubicBezTo>
                      <a:pt x="13876" y="610"/>
                      <a:pt x="16386" y="939"/>
                      <a:pt x="16386" y="1289"/>
                    </a:cubicBezTo>
                    <a:lnTo>
                      <a:pt x="16386" y="2906"/>
                    </a:lnTo>
                    <a:lnTo>
                      <a:pt x="5198" y="2906"/>
                    </a:lnTo>
                    <a:lnTo>
                      <a:pt x="5198" y="1289"/>
                    </a:lnTo>
                    <a:cubicBezTo>
                      <a:pt x="5198" y="915"/>
                      <a:pt x="7902" y="610"/>
                      <a:pt x="10800" y="610"/>
                    </a:cubicBezTo>
                    <a:close/>
                    <a:moveTo>
                      <a:pt x="16581" y="3538"/>
                    </a:moveTo>
                    <a:lnTo>
                      <a:pt x="16581" y="4826"/>
                    </a:lnTo>
                    <a:lnTo>
                      <a:pt x="5198" y="4826"/>
                    </a:lnTo>
                    <a:lnTo>
                      <a:pt x="5198" y="3538"/>
                    </a:lnTo>
                    <a:close/>
                    <a:moveTo>
                      <a:pt x="15609" y="18883"/>
                    </a:moveTo>
                    <a:lnTo>
                      <a:pt x="13488" y="20709"/>
                    </a:lnTo>
                    <a:cubicBezTo>
                      <a:pt x="13115" y="20850"/>
                      <a:pt x="12144" y="20966"/>
                      <a:pt x="10994" y="20966"/>
                    </a:cubicBezTo>
                    <a:cubicBezTo>
                      <a:pt x="9828" y="20966"/>
                      <a:pt x="8679" y="20850"/>
                      <a:pt x="8679" y="20709"/>
                    </a:cubicBezTo>
                    <a:lnTo>
                      <a:pt x="6752" y="18883"/>
                    </a:lnTo>
                    <a:close/>
                    <a:moveTo>
                      <a:pt x="10800" y="0"/>
                    </a:moveTo>
                    <a:cubicBezTo>
                      <a:pt x="4825" y="0"/>
                      <a:pt x="0" y="586"/>
                      <a:pt x="0" y="1312"/>
                    </a:cubicBezTo>
                    <a:lnTo>
                      <a:pt x="0" y="9464"/>
                    </a:lnTo>
                    <a:cubicBezTo>
                      <a:pt x="0" y="9629"/>
                      <a:pt x="1150" y="9769"/>
                      <a:pt x="2704" y="9769"/>
                    </a:cubicBezTo>
                    <a:cubicBezTo>
                      <a:pt x="4048" y="9769"/>
                      <a:pt x="5198" y="9629"/>
                      <a:pt x="5198" y="9464"/>
                    </a:cubicBezTo>
                    <a:lnTo>
                      <a:pt x="5198" y="5436"/>
                    </a:lnTo>
                    <a:lnTo>
                      <a:pt x="16581" y="5436"/>
                    </a:lnTo>
                    <a:lnTo>
                      <a:pt x="16581" y="18249"/>
                    </a:lnTo>
                    <a:lnTo>
                      <a:pt x="5198" y="18249"/>
                    </a:lnTo>
                    <a:lnTo>
                      <a:pt x="5198" y="10684"/>
                    </a:lnTo>
                    <a:cubicBezTo>
                      <a:pt x="5198" y="10519"/>
                      <a:pt x="4048" y="10355"/>
                      <a:pt x="2704" y="10355"/>
                    </a:cubicBezTo>
                    <a:cubicBezTo>
                      <a:pt x="1150" y="10355"/>
                      <a:pt x="0" y="10519"/>
                      <a:pt x="0" y="10684"/>
                    </a:cubicBezTo>
                    <a:lnTo>
                      <a:pt x="0" y="18554"/>
                    </a:lnTo>
                    <a:cubicBezTo>
                      <a:pt x="0" y="18672"/>
                      <a:pt x="389" y="18765"/>
                      <a:pt x="972" y="18812"/>
                    </a:cubicBezTo>
                    <a:lnTo>
                      <a:pt x="3093" y="20780"/>
                    </a:lnTo>
                    <a:cubicBezTo>
                      <a:pt x="3659" y="21248"/>
                      <a:pt x="6946" y="21600"/>
                      <a:pt x="10800" y="21600"/>
                    </a:cubicBezTo>
                    <a:cubicBezTo>
                      <a:pt x="14654" y="21600"/>
                      <a:pt x="18119" y="21248"/>
                      <a:pt x="18507" y="20780"/>
                    </a:cubicBezTo>
                    <a:lnTo>
                      <a:pt x="20628" y="18812"/>
                    </a:lnTo>
                    <a:cubicBezTo>
                      <a:pt x="21406" y="18765"/>
                      <a:pt x="21600" y="18672"/>
                      <a:pt x="21600" y="18554"/>
                    </a:cubicBezTo>
                    <a:lnTo>
                      <a:pt x="21600" y="1312"/>
                    </a:lnTo>
                    <a:cubicBezTo>
                      <a:pt x="21600" y="586"/>
                      <a:pt x="16775" y="0"/>
                      <a:pt x="108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grpSp>
        <p:nvGrpSpPr>
          <p:cNvPr id="631" name="Group 6"/>
          <p:cNvGrpSpPr/>
          <p:nvPr/>
        </p:nvGrpSpPr>
        <p:grpSpPr>
          <a:xfrm>
            <a:off x="7039115" y="1031844"/>
            <a:ext cx="2530581" cy="5545826"/>
            <a:chOff x="0" y="0"/>
            <a:chExt cx="2530580" cy="5545825"/>
          </a:xfrm>
        </p:grpSpPr>
        <p:sp>
          <p:nvSpPr>
            <p:cNvPr id="616" name="Google Shape;929;p35"/>
            <p:cNvSpPr txBox="1"/>
            <p:nvPr/>
          </p:nvSpPr>
          <p:spPr>
            <a:xfrm>
              <a:off x="64721" y="0"/>
              <a:ext cx="1205562" cy="1166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3" tIns="243833" rIns="243833" bIns="243833" numCol="1" anchor="ctr">
              <a:spAutoFit/>
            </a:bodyPr>
            <a:lstStyle>
              <a:lvl1pPr>
                <a:defRPr sz="4800" b="1">
                  <a:solidFill>
                    <a:schemeClr val="accent4"/>
                  </a:solidFill>
                </a:defRPr>
              </a:lvl1pPr>
            </a:lstStyle>
            <a:p>
              <a:r>
                <a:t>03</a:t>
              </a:r>
            </a:p>
          </p:txBody>
        </p:sp>
        <p:grpSp>
          <p:nvGrpSpPr>
            <p:cNvPr id="630" name="Group 5"/>
            <p:cNvGrpSpPr/>
            <p:nvPr/>
          </p:nvGrpSpPr>
          <p:grpSpPr>
            <a:xfrm>
              <a:off x="-1" y="1077711"/>
              <a:ext cx="2530582" cy="4468115"/>
              <a:chOff x="0" y="0"/>
              <a:chExt cx="2530580" cy="4468114"/>
            </a:xfrm>
          </p:grpSpPr>
          <p:sp>
            <p:nvSpPr>
              <p:cNvPr id="617" name="Rectangle 110"/>
              <p:cNvSpPr/>
              <p:nvPr/>
            </p:nvSpPr>
            <p:spPr>
              <a:xfrm>
                <a:off x="22826" y="1760328"/>
                <a:ext cx="2168794" cy="2707787"/>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18" name="Google Shape;916;p35"/>
              <p:cNvSpPr/>
              <p:nvPr/>
            </p:nvSpPr>
            <p:spPr>
              <a:xfrm>
                <a:off x="22825" y="0"/>
                <a:ext cx="2507756" cy="1760330"/>
              </a:xfrm>
              <a:prstGeom prst="chevron">
                <a:avLst>
                  <a:gd name="adj" fmla="val 19552"/>
                </a:avLst>
              </a:prstGeom>
              <a:solidFill>
                <a:schemeClr val="accent4"/>
              </a:solidFill>
              <a:ln w="12700" cap="flat">
                <a:noFill/>
                <a:miter lim="400000"/>
              </a:ln>
              <a:effectLst/>
            </p:spPr>
            <p:txBody>
              <a:bodyPr wrap="square" lIns="45719" tIns="45719" rIns="45719" bIns="45719" numCol="1" anchor="ctr">
                <a:noAutofit/>
              </a:bodyPr>
              <a:lstStyle/>
              <a:p>
                <a:pPr>
                  <a:defRPr sz="2400"/>
                </a:pPr>
                <a:endParaRPr/>
              </a:p>
            </p:txBody>
          </p:sp>
          <p:sp>
            <p:nvSpPr>
              <p:cNvPr id="619" name="Google Shape;918;p35"/>
              <p:cNvSpPr txBox="1"/>
              <p:nvPr/>
            </p:nvSpPr>
            <p:spPr>
              <a:xfrm>
                <a:off x="-1" y="1919898"/>
                <a:ext cx="2191622" cy="4048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1600"/>
                </a:lvl1pPr>
              </a:lstStyle>
              <a:p>
                <a:r>
                  <a:t>Mobilisation</a:t>
                </a:r>
              </a:p>
            </p:txBody>
          </p:sp>
          <p:sp>
            <p:nvSpPr>
              <p:cNvPr id="620" name="Google Shape;919;p35"/>
              <p:cNvSpPr txBox="1"/>
              <p:nvPr/>
            </p:nvSpPr>
            <p:spPr>
              <a:xfrm>
                <a:off x="160639" y="2363902"/>
                <a:ext cx="1883441" cy="20063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171450" indent="-171450">
                  <a:lnSpc>
                    <a:spcPct val="115000"/>
                  </a:lnSpc>
                  <a:buSzPct val="100000"/>
                  <a:buChar char="▪"/>
                  <a:defRPr sz="1200"/>
                </a:pPr>
                <a:r>
                  <a:t>Plaider pour que le paludisme soit une priorité à travers tous les secteurs</a:t>
                </a:r>
              </a:p>
              <a:p>
                <a:pPr marL="171450" indent="-171450">
                  <a:lnSpc>
                    <a:spcPct val="115000"/>
                  </a:lnSpc>
                  <a:buSzPct val="100000"/>
                  <a:buChar char="▪"/>
                  <a:defRPr sz="1200"/>
                </a:pPr>
                <a:r>
                  <a:t>Mobiliser et documenter les engagements pour le plaidoyer, l’action et les ressources</a:t>
                </a:r>
              </a:p>
              <a:p>
                <a:pPr marL="171450" indent="-171450">
                  <a:lnSpc>
                    <a:spcPct val="115000"/>
                  </a:lnSpc>
                  <a:buSzPct val="100000"/>
                  <a:buChar char="▪"/>
                  <a:defRPr sz="1200"/>
                </a:pPr>
                <a:r>
                  <a:t>Identifier les économies et les innovations</a:t>
                </a:r>
              </a:p>
            </p:txBody>
          </p:sp>
          <p:grpSp>
            <p:nvGrpSpPr>
              <p:cNvPr id="629" name="Google Shape;12356;p72"/>
              <p:cNvGrpSpPr/>
              <p:nvPr/>
            </p:nvGrpSpPr>
            <p:grpSpPr>
              <a:xfrm>
                <a:off x="758988" y="373382"/>
                <a:ext cx="1035473" cy="1013565"/>
                <a:chOff x="0" y="0"/>
                <a:chExt cx="1035472" cy="1013564"/>
              </a:xfrm>
            </p:grpSpPr>
            <p:sp>
              <p:nvSpPr>
                <p:cNvPr id="621" name="Google Shape;12357;p72"/>
                <p:cNvSpPr/>
                <p:nvPr/>
              </p:nvSpPr>
              <p:spPr>
                <a:xfrm>
                  <a:off x="0" y="252440"/>
                  <a:ext cx="1035473" cy="761125"/>
                </a:xfrm>
                <a:custGeom>
                  <a:avLst/>
                  <a:gdLst/>
                  <a:ahLst/>
                  <a:cxnLst>
                    <a:cxn ang="0">
                      <a:pos x="wd2" y="hd2"/>
                    </a:cxn>
                    <a:cxn ang="5400000">
                      <a:pos x="wd2" y="hd2"/>
                    </a:cxn>
                    <a:cxn ang="10800000">
                      <a:pos x="wd2" y="hd2"/>
                    </a:cxn>
                    <a:cxn ang="16200000">
                      <a:pos x="wd2" y="hd2"/>
                    </a:cxn>
                  </a:cxnLst>
                  <a:rect l="0" t="0" r="r" b="b"/>
                  <a:pathLst>
                    <a:path w="21545" h="21600" extrusionOk="0">
                      <a:moveTo>
                        <a:pt x="6095" y="4191"/>
                      </a:moveTo>
                      <a:lnTo>
                        <a:pt x="6903" y="5293"/>
                      </a:lnTo>
                      <a:lnTo>
                        <a:pt x="3851" y="9484"/>
                      </a:lnTo>
                      <a:lnTo>
                        <a:pt x="3022" y="8382"/>
                      </a:lnTo>
                      <a:lnTo>
                        <a:pt x="6095" y="4191"/>
                      </a:lnTo>
                      <a:close/>
                      <a:moveTo>
                        <a:pt x="15336" y="4957"/>
                      </a:moveTo>
                      <a:lnTo>
                        <a:pt x="18431" y="9148"/>
                      </a:lnTo>
                      <a:lnTo>
                        <a:pt x="17625" y="10250"/>
                      </a:lnTo>
                      <a:lnTo>
                        <a:pt x="14530" y="6057"/>
                      </a:lnTo>
                      <a:lnTo>
                        <a:pt x="15336" y="4957"/>
                      </a:lnTo>
                      <a:close/>
                      <a:moveTo>
                        <a:pt x="14305" y="6976"/>
                      </a:moveTo>
                      <a:lnTo>
                        <a:pt x="16952" y="10556"/>
                      </a:lnTo>
                      <a:lnTo>
                        <a:pt x="16346" y="11319"/>
                      </a:lnTo>
                      <a:cubicBezTo>
                        <a:pt x="16278" y="11442"/>
                        <a:pt x="16212" y="11566"/>
                        <a:pt x="16167" y="11717"/>
                      </a:cubicBezTo>
                      <a:cubicBezTo>
                        <a:pt x="16099" y="11872"/>
                        <a:pt x="16076" y="12023"/>
                        <a:pt x="16076" y="12177"/>
                      </a:cubicBezTo>
                      <a:cubicBezTo>
                        <a:pt x="16054" y="12514"/>
                        <a:pt x="15965" y="12820"/>
                        <a:pt x="15764" y="13033"/>
                      </a:cubicBezTo>
                      <a:lnTo>
                        <a:pt x="14754" y="14441"/>
                      </a:lnTo>
                      <a:lnTo>
                        <a:pt x="11142" y="9484"/>
                      </a:lnTo>
                      <a:lnTo>
                        <a:pt x="12421" y="8811"/>
                      </a:lnTo>
                      <a:cubicBezTo>
                        <a:pt x="12421" y="8811"/>
                        <a:pt x="12465" y="8811"/>
                        <a:pt x="12465" y="8780"/>
                      </a:cubicBezTo>
                      <a:cubicBezTo>
                        <a:pt x="12666" y="8629"/>
                        <a:pt x="12825" y="8382"/>
                        <a:pt x="12936" y="8107"/>
                      </a:cubicBezTo>
                      <a:cubicBezTo>
                        <a:pt x="13363" y="8015"/>
                        <a:pt x="13721" y="7740"/>
                        <a:pt x="14036" y="7344"/>
                      </a:cubicBezTo>
                      <a:lnTo>
                        <a:pt x="14305" y="6976"/>
                      </a:lnTo>
                      <a:close/>
                      <a:moveTo>
                        <a:pt x="7216" y="15633"/>
                      </a:moveTo>
                      <a:lnTo>
                        <a:pt x="7732" y="16337"/>
                      </a:lnTo>
                      <a:lnTo>
                        <a:pt x="7014" y="17286"/>
                      </a:lnTo>
                      <a:lnTo>
                        <a:pt x="6858" y="17530"/>
                      </a:lnTo>
                      <a:cubicBezTo>
                        <a:pt x="6790" y="17591"/>
                        <a:pt x="6722" y="17622"/>
                        <a:pt x="6634" y="17622"/>
                      </a:cubicBezTo>
                      <a:cubicBezTo>
                        <a:pt x="6543" y="17622"/>
                        <a:pt x="6453" y="17591"/>
                        <a:pt x="6410" y="17530"/>
                      </a:cubicBezTo>
                      <a:lnTo>
                        <a:pt x="6342" y="17440"/>
                      </a:lnTo>
                      <a:cubicBezTo>
                        <a:pt x="6229" y="17286"/>
                        <a:pt x="6229" y="16980"/>
                        <a:pt x="6342" y="16826"/>
                      </a:cubicBezTo>
                      <a:lnTo>
                        <a:pt x="7216" y="15633"/>
                      </a:lnTo>
                      <a:close/>
                      <a:moveTo>
                        <a:pt x="8135" y="16980"/>
                      </a:moveTo>
                      <a:lnTo>
                        <a:pt x="8652" y="17684"/>
                      </a:lnTo>
                      <a:lnTo>
                        <a:pt x="8092" y="18388"/>
                      </a:lnTo>
                      <a:lnTo>
                        <a:pt x="7934" y="18601"/>
                      </a:lnTo>
                      <a:cubicBezTo>
                        <a:pt x="7889" y="18663"/>
                        <a:pt x="7800" y="18694"/>
                        <a:pt x="7710" y="18694"/>
                      </a:cubicBezTo>
                      <a:cubicBezTo>
                        <a:pt x="7642" y="18694"/>
                        <a:pt x="7553" y="18663"/>
                        <a:pt x="7485" y="18601"/>
                      </a:cubicBezTo>
                      <a:lnTo>
                        <a:pt x="7440" y="18509"/>
                      </a:lnTo>
                      <a:cubicBezTo>
                        <a:pt x="7329" y="18357"/>
                        <a:pt x="7329" y="18082"/>
                        <a:pt x="7440" y="17928"/>
                      </a:cubicBezTo>
                      <a:lnTo>
                        <a:pt x="8135" y="16980"/>
                      </a:lnTo>
                      <a:close/>
                      <a:moveTo>
                        <a:pt x="9123" y="18234"/>
                      </a:moveTo>
                      <a:lnTo>
                        <a:pt x="9639" y="18938"/>
                      </a:lnTo>
                      <a:lnTo>
                        <a:pt x="9303" y="19367"/>
                      </a:lnTo>
                      <a:lnTo>
                        <a:pt x="9034" y="19704"/>
                      </a:lnTo>
                      <a:cubicBezTo>
                        <a:pt x="8977" y="19778"/>
                        <a:pt x="8904" y="19817"/>
                        <a:pt x="8832" y="19817"/>
                      </a:cubicBezTo>
                      <a:cubicBezTo>
                        <a:pt x="8759" y="19817"/>
                        <a:pt x="8685" y="19778"/>
                        <a:pt x="8629" y="19704"/>
                      </a:cubicBezTo>
                      <a:lnTo>
                        <a:pt x="8540" y="19580"/>
                      </a:lnTo>
                      <a:cubicBezTo>
                        <a:pt x="8473" y="19519"/>
                        <a:pt x="8450" y="19398"/>
                        <a:pt x="8450" y="19305"/>
                      </a:cubicBezTo>
                      <a:cubicBezTo>
                        <a:pt x="8450" y="19213"/>
                        <a:pt x="8473" y="19120"/>
                        <a:pt x="8540" y="19061"/>
                      </a:cubicBezTo>
                      <a:lnTo>
                        <a:pt x="9123" y="18234"/>
                      </a:lnTo>
                      <a:close/>
                      <a:moveTo>
                        <a:pt x="7150" y="6211"/>
                      </a:moveTo>
                      <a:lnTo>
                        <a:pt x="7440" y="6578"/>
                      </a:lnTo>
                      <a:cubicBezTo>
                        <a:pt x="7847" y="7133"/>
                        <a:pt x="8377" y="7436"/>
                        <a:pt x="8930" y="7436"/>
                      </a:cubicBezTo>
                      <a:cubicBezTo>
                        <a:pt x="8959" y="7436"/>
                        <a:pt x="8985" y="7436"/>
                        <a:pt x="9011" y="7434"/>
                      </a:cubicBezTo>
                      <a:cubicBezTo>
                        <a:pt x="10132" y="7344"/>
                        <a:pt x="11591" y="7190"/>
                        <a:pt x="12308" y="6946"/>
                      </a:cubicBezTo>
                      <a:cubicBezTo>
                        <a:pt x="12354" y="6976"/>
                        <a:pt x="12399" y="7036"/>
                        <a:pt x="12421" y="7128"/>
                      </a:cubicBezTo>
                      <a:cubicBezTo>
                        <a:pt x="12465" y="7282"/>
                        <a:pt x="12465" y="7434"/>
                        <a:pt x="12399" y="7588"/>
                      </a:cubicBezTo>
                      <a:cubicBezTo>
                        <a:pt x="12354" y="7770"/>
                        <a:pt x="12263" y="7925"/>
                        <a:pt x="12152" y="8015"/>
                      </a:cubicBezTo>
                      <a:lnTo>
                        <a:pt x="10447" y="8965"/>
                      </a:lnTo>
                      <a:cubicBezTo>
                        <a:pt x="10334" y="8994"/>
                        <a:pt x="10268" y="9148"/>
                        <a:pt x="10245" y="9271"/>
                      </a:cubicBezTo>
                      <a:cubicBezTo>
                        <a:pt x="10223" y="9423"/>
                        <a:pt x="10245" y="9577"/>
                        <a:pt x="10334" y="9636"/>
                      </a:cubicBezTo>
                      <a:lnTo>
                        <a:pt x="14507" y="15358"/>
                      </a:lnTo>
                      <a:lnTo>
                        <a:pt x="15067" y="16124"/>
                      </a:lnTo>
                      <a:cubicBezTo>
                        <a:pt x="15225" y="16307"/>
                        <a:pt x="15225" y="16582"/>
                        <a:pt x="15089" y="16736"/>
                      </a:cubicBezTo>
                      <a:lnTo>
                        <a:pt x="15046" y="16797"/>
                      </a:lnTo>
                      <a:cubicBezTo>
                        <a:pt x="14989" y="16872"/>
                        <a:pt x="14905" y="16910"/>
                        <a:pt x="14820" y="16910"/>
                      </a:cubicBezTo>
                      <a:cubicBezTo>
                        <a:pt x="14737" y="16910"/>
                        <a:pt x="14652" y="16872"/>
                        <a:pt x="14596" y="16797"/>
                      </a:cubicBezTo>
                      <a:lnTo>
                        <a:pt x="14417" y="16582"/>
                      </a:lnTo>
                      <a:lnTo>
                        <a:pt x="10850" y="11717"/>
                      </a:lnTo>
                      <a:cubicBezTo>
                        <a:pt x="10794" y="11640"/>
                        <a:pt x="10711" y="11602"/>
                        <a:pt x="10626" y="11602"/>
                      </a:cubicBezTo>
                      <a:cubicBezTo>
                        <a:pt x="10541" y="11602"/>
                        <a:pt x="10458" y="11640"/>
                        <a:pt x="10402" y="11717"/>
                      </a:cubicBezTo>
                      <a:cubicBezTo>
                        <a:pt x="10289" y="11872"/>
                        <a:pt x="10289" y="12177"/>
                        <a:pt x="10402" y="12329"/>
                      </a:cubicBezTo>
                      <a:lnTo>
                        <a:pt x="13968" y="17193"/>
                      </a:lnTo>
                      <a:cubicBezTo>
                        <a:pt x="14081" y="17347"/>
                        <a:pt x="14081" y="17591"/>
                        <a:pt x="13968" y="17746"/>
                      </a:cubicBezTo>
                      <a:lnTo>
                        <a:pt x="13923" y="17836"/>
                      </a:lnTo>
                      <a:cubicBezTo>
                        <a:pt x="13866" y="17913"/>
                        <a:pt x="13789" y="17951"/>
                        <a:pt x="13710" y="17951"/>
                      </a:cubicBezTo>
                      <a:cubicBezTo>
                        <a:pt x="13631" y="17951"/>
                        <a:pt x="13554" y="17913"/>
                        <a:pt x="13497" y="17836"/>
                      </a:cubicBezTo>
                      <a:lnTo>
                        <a:pt x="13384" y="17684"/>
                      </a:lnTo>
                      <a:lnTo>
                        <a:pt x="9616" y="12545"/>
                      </a:lnTo>
                      <a:cubicBezTo>
                        <a:pt x="9571" y="12468"/>
                        <a:pt x="9494" y="12429"/>
                        <a:pt x="9409" y="12429"/>
                      </a:cubicBezTo>
                      <a:cubicBezTo>
                        <a:pt x="9324" y="12429"/>
                        <a:pt x="9236" y="12468"/>
                        <a:pt x="9168" y="12545"/>
                      </a:cubicBezTo>
                      <a:cubicBezTo>
                        <a:pt x="9057" y="12696"/>
                        <a:pt x="9057" y="13002"/>
                        <a:pt x="9168" y="13156"/>
                      </a:cubicBezTo>
                      <a:lnTo>
                        <a:pt x="12936" y="18296"/>
                      </a:lnTo>
                      <a:cubicBezTo>
                        <a:pt x="12981" y="18357"/>
                        <a:pt x="13026" y="18478"/>
                        <a:pt x="13026" y="18570"/>
                      </a:cubicBezTo>
                      <a:cubicBezTo>
                        <a:pt x="13026" y="18632"/>
                        <a:pt x="12981" y="18755"/>
                        <a:pt x="12936" y="18815"/>
                      </a:cubicBezTo>
                      <a:lnTo>
                        <a:pt x="12847" y="18938"/>
                      </a:lnTo>
                      <a:cubicBezTo>
                        <a:pt x="12791" y="19015"/>
                        <a:pt x="12712" y="19054"/>
                        <a:pt x="12634" y="19054"/>
                      </a:cubicBezTo>
                      <a:cubicBezTo>
                        <a:pt x="12555" y="19054"/>
                        <a:pt x="12476" y="19015"/>
                        <a:pt x="12421" y="18938"/>
                      </a:cubicBezTo>
                      <a:lnTo>
                        <a:pt x="9011" y="14287"/>
                      </a:lnTo>
                      <a:cubicBezTo>
                        <a:pt x="8955" y="14210"/>
                        <a:pt x="8870" y="14174"/>
                        <a:pt x="8787" y="14174"/>
                      </a:cubicBezTo>
                      <a:cubicBezTo>
                        <a:pt x="8702" y="14174"/>
                        <a:pt x="8618" y="14210"/>
                        <a:pt x="8563" y="14287"/>
                      </a:cubicBezTo>
                      <a:cubicBezTo>
                        <a:pt x="8450" y="14441"/>
                        <a:pt x="8450" y="14747"/>
                        <a:pt x="8563" y="14899"/>
                      </a:cubicBezTo>
                      <a:lnTo>
                        <a:pt x="11724" y="19213"/>
                      </a:lnTo>
                      <a:cubicBezTo>
                        <a:pt x="11792" y="19275"/>
                        <a:pt x="11815" y="19367"/>
                        <a:pt x="11815" y="19488"/>
                      </a:cubicBezTo>
                      <a:cubicBezTo>
                        <a:pt x="11815" y="19580"/>
                        <a:pt x="11792" y="19673"/>
                        <a:pt x="11724" y="19734"/>
                      </a:cubicBezTo>
                      <a:lnTo>
                        <a:pt x="11613" y="19886"/>
                      </a:lnTo>
                      <a:cubicBezTo>
                        <a:pt x="11557" y="19963"/>
                        <a:pt x="11489" y="20002"/>
                        <a:pt x="11425" y="20002"/>
                      </a:cubicBezTo>
                      <a:cubicBezTo>
                        <a:pt x="11361" y="20002"/>
                        <a:pt x="11299" y="19963"/>
                        <a:pt x="11253" y="19886"/>
                      </a:cubicBezTo>
                      <a:lnTo>
                        <a:pt x="5692" y="12329"/>
                      </a:lnTo>
                      <a:cubicBezTo>
                        <a:pt x="5534" y="12085"/>
                        <a:pt x="5422" y="11779"/>
                        <a:pt x="5400" y="11442"/>
                      </a:cubicBezTo>
                      <a:cubicBezTo>
                        <a:pt x="5400" y="11288"/>
                        <a:pt x="5355" y="11137"/>
                        <a:pt x="5309" y="10982"/>
                      </a:cubicBezTo>
                      <a:cubicBezTo>
                        <a:pt x="5243" y="10831"/>
                        <a:pt x="5198" y="10707"/>
                        <a:pt x="5108" y="10615"/>
                      </a:cubicBezTo>
                      <a:lnTo>
                        <a:pt x="4526" y="9790"/>
                      </a:lnTo>
                      <a:lnTo>
                        <a:pt x="7150" y="6211"/>
                      </a:lnTo>
                      <a:close/>
                      <a:moveTo>
                        <a:pt x="10087" y="19457"/>
                      </a:moveTo>
                      <a:lnTo>
                        <a:pt x="10581" y="20161"/>
                      </a:lnTo>
                      <a:lnTo>
                        <a:pt x="10245" y="20621"/>
                      </a:lnTo>
                      <a:cubicBezTo>
                        <a:pt x="10200" y="20713"/>
                        <a:pt x="10132" y="20742"/>
                        <a:pt x="10042" y="20742"/>
                      </a:cubicBezTo>
                      <a:cubicBezTo>
                        <a:pt x="9976" y="20742"/>
                        <a:pt x="9908" y="20683"/>
                        <a:pt x="9863" y="20621"/>
                      </a:cubicBezTo>
                      <a:lnTo>
                        <a:pt x="9752" y="20467"/>
                      </a:lnTo>
                      <a:cubicBezTo>
                        <a:pt x="9684" y="20405"/>
                        <a:pt x="9661" y="20315"/>
                        <a:pt x="9661" y="20192"/>
                      </a:cubicBezTo>
                      <a:cubicBezTo>
                        <a:pt x="9661" y="20099"/>
                        <a:pt x="9684" y="20009"/>
                        <a:pt x="9752" y="19917"/>
                      </a:cubicBezTo>
                      <a:lnTo>
                        <a:pt x="10087" y="19457"/>
                      </a:lnTo>
                      <a:close/>
                      <a:moveTo>
                        <a:pt x="4211" y="0"/>
                      </a:moveTo>
                      <a:cubicBezTo>
                        <a:pt x="4121" y="0"/>
                        <a:pt x="4053" y="31"/>
                        <a:pt x="3987" y="123"/>
                      </a:cubicBezTo>
                      <a:lnTo>
                        <a:pt x="2596" y="2020"/>
                      </a:lnTo>
                      <a:cubicBezTo>
                        <a:pt x="2483" y="2171"/>
                        <a:pt x="2483" y="2477"/>
                        <a:pt x="2596" y="2631"/>
                      </a:cubicBezTo>
                      <a:cubicBezTo>
                        <a:pt x="2651" y="2708"/>
                        <a:pt x="2736" y="2747"/>
                        <a:pt x="2821" y="2747"/>
                      </a:cubicBezTo>
                      <a:cubicBezTo>
                        <a:pt x="2903" y="2747"/>
                        <a:pt x="2988" y="2708"/>
                        <a:pt x="3045" y="2631"/>
                      </a:cubicBezTo>
                      <a:lnTo>
                        <a:pt x="4211" y="1041"/>
                      </a:lnTo>
                      <a:lnTo>
                        <a:pt x="5916" y="3366"/>
                      </a:lnTo>
                      <a:lnTo>
                        <a:pt x="2483" y="8076"/>
                      </a:lnTo>
                      <a:lnTo>
                        <a:pt x="756" y="5751"/>
                      </a:lnTo>
                      <a:lnTo>
                        <a:pt x="2146" y="3854"/>
                      </a:lnTo>
                      <a:cubicBezTo>
                        <a:pt x="2259" y="3703"/>
                        <a:pt x="2259" y="3397"/>
                        <a:pt x="2146" y="3243"/>
                      </a:cubicBezTo>
                      <a:cubicBezTo>
                        <a:pt x="2091" y="3166"/>
                        <a:pt x="2007" y="3127"/>
                        <a:pt x="1922" y="3127"/>
                      </a:cubicBezTo>
                      <a:cubicBezTo>
                        <a:pt x="1839" y="3127"/>
                        <a:pt x="1754" y="3166"/>
                        <a:pt x="1698" y="3243"/>
                      </a:cubicBezTo>
                      <a:lnTo>
                        <a:pt x="83" y="5445"/>
                      </a:lnTo>
                      <a:cubicBezTo>
                        <a:pt x="-28" y="5599"/>
                        <a:pt x="-28" y="5905"/>
                        <a:pt x="83" y="6057"/>
                      </a:cubicBezTo>
                      <a:lnTo>
                        <a:pt x="2214" y="8965"/>
                      </a:lnTo>
                      <a:cubicBezTo>
                        <a:pt x="2282" y="9024"/>
                        <a:pt x="2372" y="9055"/>
                        <a:pt x="2438" y="9055"/>
                      </a:cubicBezTo>
                      <a:cubicBezTo>
                        <a:pt x="2506" y="9055"/>
                        <a:pt x="2551" y="9024"/>
                        <a:pt x="2617" y="8994"/>
                      </a:cubicBezTo>
                      <a:lnTo>
                        <a:pt x="3650" y="10402"/>
                      </a:lnTo>
                      <a:cubicBezTo>
                        <a:pt x="3717" y="10494"/>
                        <a:pt x="3785" y="10525"/>
                        <a:pt x="3874" y="10525"/>
                      </a:cubicBezTo>
                      <a:cubicBezTo>
                        <a:pt x="3964" y="10525"/>
                        <a:pt x="4053" y="10494"/>
                        <a:pt x="4098" y="10402"/>
                      </a:cubicBezTo>
                      <a:lnTo>
                        <a:pt x="4682" y="11198"/>
                      </a:lnTo>
                      <a:cubicBezTo>
                        <a:pt x="4727" y="11260"/>
                        <a:pt x="4750" y="11288"/>
                        <a:pt x="4750" y="11319"/>
                      </a:cubicBezTo>
                      <a:cubicBezTo>
                        <a:pt x="4771" y="11350"/>
                        <a:pt x="4771" y="11442"/>
                        <a:pt x="4771" y="11473"/>
                      </a:cubicBezTo>
                      <a:cubicBezTo>
                        <a:pt x="4793" y="12023"/>
                        <a:pt x="4974" y="12545"/>
                        <a:pt x="5243" y="12940"/>
                      </a:cubicBezTo>
                      <a:lnTo>
                        <a:pt x="6813" y="15084"/>
                      </a:lnTo>
                      <a:lnTo>
                        <a:pt x="5961" y="16245"/>
                      </a:lnTo>
                      <a:cubicBezTo>
                        <a:pt x="5579" y="16767"/>
                        <a:pt x="5579" y="17591"/>
                        <a:pt x="5961" y="18082"/>
                      </a:cubicBezTo>
                      <a:lnTo>
                        <a:pt x="6005" y="18172"/>
                      </a:lnTo>
                      <a:cubicBezTo>
                        <a:pt x="6185" y="18388"/>
                        <a:pt x="6432" y="18540"/>
                        <a:pt x="6679" y="18540"/>
                      </a:cubicBezTo>
                      <a:lnTo>
                        <a:pt x="6813" y="18540"/>
                      </a:lnTo>
                      <a:cubicBezTo>
                        <a:pt x="6858" y="18784"/>
                        <a:pt x="6924" y="18969"/>
                        <a:pt x="7082" y="19151"/>
                      </a:cubicBezTo>
                      <a:lnTo>
                        <a:pt x="7127" y="19244"/>
                      </a:lnTo>
                      <a:cubicBezTo>
                        <a:pt x="7306" y="19457"/>
                        <a:pt x="7553" y="19611"/>
                        <a:pt x="7800" y="19611"/>
                      </a:cubicBezTo>
                      <a:lnTo>
                        <a:pt x="7889" y="19611"/>
                      </a:lnTo>
                      <a:cubicBezTo>
                        <a:pt x="7911" y="19855"/>
                        <a:pt x="8002" y="20071"/>
                        <a:pt x="8135" y="20223"/>
                      </a:cubicBezTo>
                      <a:lnTo>
                        <a:pt x="8226" y="20346"/>
                      </a:lnTo>
                      <a:cubicBezTo>
                        <a:pt x="8401" y="20585"/>
                        <a:pt x="8623" y="20716"/>
                        <a:pt x="8849" y="20716"/>
                      </a:cubicBezTo>
                      <a:cubicBezTo>
                        <a:pt x="8942" y="20716"/>
                        <a:pt x="9032" y="20696"/>
                        <a:pt x="9123" y="20652"/>
                      </a:cubicBezTo>
                      <a:cubicBezTo>
                        <a:pt x="9168" y="20803"/>
                        <a:pt x="9236" y="20958"/>
                        <a:pt x="9347" y="21109"/>
                      </a:cubicBezTo>
                      <a:lnTo>
                        <a:pt x="9460" y="21263"/>
                      </a:lnTo>
                      <a:cubicBezTo>
                        <a:pt x="9616" y="21507"/>
                        <a:pt x="9840" y="21600"/>
                        <a:pt x="10110" y="21600"/>
                      </a:cubicBezTo>
                      <a:cubicBezTo>
                        <a:pt x="10357" y="21600"/>
                        <a:pt x="10581" y="21507"/>
                        <a:pt x="10739" y="21263"/>
                      </a:cubicBezTo>
                      <a:lnTo>
                        <a:pt x="11120" y="20773"/>
                      </a:lnTo>
                      <a:cubicBezTo>
                        <a:pt x="11231" y="20834"/>
                        <a:pt x="11366" y="20896"/>
                        <a:pt x="11500" y="20896"/>
                      </a:cubicBezTo>
                      <a:cubicBezTo>
                        <a:pt x="11724" y="20896"/>
                        <a:pt x="11949" y="20773"/>
                        <a:pt x="12152" y="20528"/>
                      </a:cubicBezTo>
                      <a:lnTo>
                        <a:pt x="12263" y="20377"/>
                      </a:lnTo>
                      <a:cubicBezTo>
                        <a:pt x="12354" y="20284"/>
                        <a:pt x="12421" y="20130"/>
                        <a:pt x="12487" y="19917"/>
                      </a:cubicBezTo>
                      <a:cubicBezTo>
                        <a:pt x="12568" y="19948"/>
                        <a:pt x="12653" y="19963"/>
                        <a:pt x="12738" y="19963"/>
                      </a:cubicBezTo>
                      <a:cubicBezTo>
                        <a:pt x="12979" y="19963"/>
                        <a:pt x="13218" y="19837"/>
                        <a:pt x="13384" y="19611"/>
                      </a:cubicBezTo>
                      <a:lnTo>
                        <a:pt x="13475" y="19519"/>
                      </a:lnTo>
                      <a:cubicBezTo>
                        <a:pt x="13610" y="19305"/>
                        <a:pt x="13699" y="19120"/>
                        <a:pt x="13721" y="18907"/>
                      </a:cubicBezTo>
                      <a:cubicBezTo>
                        <a:pt x="13748" y="18910"/>
                        <a:pt x="13774" y="18912"/>
                        <a:pt x="13801" y="18912"/>
                      </a:cubicBezTo>
                      <a:cubicBezTo>
                        <a:pt x="14044" y="18912"/>
                        <a:pt x="14283" y="18786"/>
                        <a:pt x="14484" y="18509"/>
                      </a:cubicBezTo>
                      <a:lnTo>
                        <a:pt x="14530" y="18447"/>
                      </a:lnTo>
                      <a:cubicBezTo>
                        <a:pt x="14663" y="18234"/>
                        <a:pt x="14731" y="18051"/>
                        <a:pt x="14776" y="17836"/>
                      </a:cubicBezTo>
                      <a:cubicBezTo>
                        <a:pt x="14805" y="17841"/>
                        <a:pt x="14833" y="17841"/>
                        <a:pt x="14863" y="17841"/>
                      </a:cubicBezTo>
                      <a:cubicBezTo>
                        <a:pt x="15129" y="17841"/>
                        <a:pt x="15404" y="17715"/>
                        <a:pt x="15605" y="17440"/>
                      </a:cubicBezTo>
                      <a:lnTo>
                        <a:pt x="15651" y="17378"/>
                      </a:lnTo>
                      <a:cubicBezTo>
                        <a:pt x="16010" y="16857"/>
                        <a:pt x="16010" y="16032"/>
                        <a:pt x="15651" y="15541"/>
                      </a:cubicBezTo>
                      <a:lnTo>
                        <a:pt x="15313" y="15084"/>
                      </a:lnTo>
                      <a:lnTo>
                        <a:pt x="16323" y="13706"/>
                      </a:lnTo>
                      <a:cubicBezTo>
                        <a:pt x="16615" y="13308"/>
                        <a:pt x="16772" y="12820"/>
                        <a:pt x="16794" y="12239"/>
                      </a:cubicBezTo>
                      <a:cubicBezTo>
                        <a:pt x="16794" y="12208"/>
                        <a:pt x="16794" y="12116"/>
                        <a:pt x="16839" y="12085"/>
                      </a:cubicBezTo>
                      <a:cubicBezTo>
                        <a:pt x="16862" y="12054"/>
                        <a:pt x="16862" y="12023"/>
                        <a:pt x="16885" y="11961"/>
                      </a:cubicBezTo>
                      <a:lnTo>
                        <a:pt x="17467" y="11167"/>
                      </a:lnTo>
                      <a:cubicBezTo>
                        <a:pt x="17535" y="11260"/>
                        <a:pt x="17625" y="11288"/>
                        <a:pt x="17691" y="11288"/>
                      </a:cubicBezTo>
                      <a:cubicBezTo>
                        <a:pt x="17781" y="11288"/>
                        <a:pt x="17872" y="11260"/>
                        <a:pt x="17917" y="11167"/>
                      </a:cubicBezTo>
                      <a:lnTo>
                        <a:pt x="18970" y="9759"/>
                      </a:lnTo>
                      <a:cubicBezTo>
                        <a:pt x="19015" y="9790"/>
                        <a:pt x="19083" y="9821"/>
                        <a:pt x="19127" y="9821"/>
                      </a:cubicBezTo>
                      <a:cubicBezTo>
                        <a:pt x="19217" y="9821"/>
                        <a:pt x="19307" y="9790"/>
                        <a:pt x="19353" y="9728"/>
                      </a:cubicBezTo>
                      <a:lnTo>
                        <a:pt x="21483" y="6822"/>
                      </a:lnTo>
                      <a:cubicBezTo>
                        <a:pt x="21572" y="6578"/>
                        <a:pt x="21572" y="6334"/>
                        <a:pt x="21438" y="6149"/>
                      </a:cubicBezTo>
                      <a:lnTo>
                        <a:pt x="19733" y="3824"/>
                      </a:lnTo>
                      <a:cubicBezTo>
                        <a:pt x="19677" y="3749"/>
                        <a:pt x="19594" y="3710"/>
                        <a:pt x="19505" y="3710"/>
                      </a:cubicBezTo>
                      <a:cubicBezTo>
                        <a:pt x="19419" y="3710"/>
                        <a:pt x="19330" y="3749"/>
                        <a:pt x="19262" y="3824"/>
                      </a:cubicBezTo>
                      <a:cubicBezTo>
                        <a:pt x="19149" y="3978"/>
                        <a:pt x="19149" y="4284"/>
                        <a:pt x="19262" y="4435"/>
                      </a:cubicBezTo>
                      <a:lnTo>
                        <a:pt x="20766" y="6455"/>
                      </a:lnTo>
                      <a:lnTo>
                        <a:pt x="19038" y="8811"/>
                      </a:lnTo>
                      <a:lnTo>
                        <a:pt x="15605" y="4099"/>
                      </a:lnTo>
                      <a:lnTo>
                        <a:pt x="17310" y="1776"/>
                      </a:lnTo>
                      <a:lnTo>
                        <a:pt x="18409" y="3243"/>
                      </a:lnTo>
                      <a:cubicBezTo>
                        <a:pt x="18465" y="3320"/>
                        <a:pt x="18550" y="3358"/>
                        <a:pt x="18635" y="3358"/>
                      </a:cubicBezTo>
                      <a:cubicBezTo>
                        <a:pt x="18718" y="3358"/>
                        <a:pt x="18803" y="3320"/>
                        <a:pt x="18859" y="3243"/>
                      </a:cubicBezTo>
                      <a:cubicBezTo>
                        <a:pt x="18970" y="3091"/>
                        <a:pt x="18970" y="2783"/>
                        <a:pt x="18859" y="2631"/>
                      </a:cubicBezTo>
                      <a:lnTo>
                        <a:pt x="17535" y="856"/>
                      </a:lnTo>
                      <a:cubicBezTo>
                        <a:pt x="17467" y="766"/>
                        <a:pt x="17401" y="735"/>
                        <a:pt x="17310" y="735"/>
                      </a:cubicBezTo>
                      <a:cubicBezTo>
                        <a:pt x="17220" y="735"/>
                        <a:pt x="17131" y="766"/>
                        <a:pt x="17086" y="856"/>
                      </a:cubicBezTo>
                      <a:lnTo>
                        <a:pt x="14955" y="3762"/>
                      </a:lnTo>
                      <a:cubicBezTo>
                        <a:pt x="14842" y="3916"/>
                        <a:pt x="14842" y="4129"/>
                        <a:pt x="14933" y="4284"/>
                      </a:cubicBezTo>
                      <a:lnTo>
                        <a:pt x="13878" y="5692"/>
                      </a:lnTo>
                      <a:cubicBezTo>
                        <a:pt x="13834" y="5782"/>
                        <a:pt x="13812" y="5905"/>
                        <a:pt x="13812" y="5997"/>
                      </a:cubicBezTo>
                      <a:cubicBezTo>
                        <a:pt x="13812" y="6118"/>
                        <a:pt x="13834" y="6242"/>
                        <a:pt x="13878" y="6303"/>
                      </a:cubicBezTo>
                      <a:lnTo>
                        <a:pt x="13610" y="6699"/>
                      </a:lnTo>
                      <a:cubicBezTo>
                        <a:pt x="13475" y="6884"/>
                        <a:pt x="13296" y="7036"/>
                        <a:pt x="13094" y="7159"/>
                      </a:cubicBezTo>
                      <a:cubicBezTo>
                        <a:pt x="13094" y="7036"/>
                        <a:pt x="13071" y="6915"/>
                        <a:pt x="13049" y="6822"/>
                      </a:cubicBezTo>
                      <a:cubicBezTo>
                        <a:pt x="13049" y="6761"/>
                        <a:pt x="13026" y="6730"/>
                        <a:pt x="13026" y="6699"/>
                      </a:cubicBezTo>
                      <a:cubicBezTo>
                        <a:pt x="12874" y="6362"/>
                        <a:pt x="12657" y="6023"/>
                        <a:pt x="12403" y="6023"/>
                      </a:cubicBezTo>
                      <a:cubicBezTo>
                        <a:pt x="12357" y="6023"/>
                        <a:pt x="12310" y="6036"/>
                        <a:pt x="12263" y="6057"/>
                      </a:cubicBezTo>
                      <a:cubicBezTo>
                        <a:pt x="11792" y="6272"/>
                        <a:pt x="10603" y="6424"/>
                        <a:pt x="9011" y="6547"/>
                      </a:cubicBezTo>
                      <a:cubicBezTo>
                        <a:pt x="8985" y="6550"/>
                        <a:pt x="8957" y="6550"/>
                        <a:pt x="8930" y="6550"/>
                      </a:cubicBezTo>
                      <a:cubicBezTo>
                        <a:pt x="8537" y="6550"/>
                        <a:pt x="8184" y="6339"/>
                        <a:pt x="7911" y="5967"/>
                      </a:cubicBezTo>
                      <a:lnTo>
                        <a:pt x="7642" y="5599"/>
                      </a:lnTo>
                      <a:cubicBezTo>
                        <a:pt x="7755" y="5445"/>
                        <a:pt x="7755" y="5139"/>
                        <a:pt x="7642" y="4988"/>
                      </a:cubicBezTo>
                      <a:lnTo>
                        <a:pt x="6589" y="3549"/>
                      </a:lnTo>
                      <a:cubicBezTo>
                        <a:pt x="6679" y="3397"/>
                        <a:pt x="6679" y="3181"/>
                        <a:pt x="6566" y="3030"/>
                      </a:cubicBezTo>
                      <a:lnTo>
                        <a:pt x="4435" y="123"/>
                      </a:lnTo>
                      <a:cubicBezTo>
                        <a:pt x="4390" y="31"/>
                        <a:pt x="4300" y="0"/>
                        <a:pt x="4211"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2" name="Google Shape;12358;p72"/>
                <p:cNvSpPr/>
                <p:nvPr/>
              </p:nvSpPr>
              <p:spPr>
                <a:xfrm>
                  <a:off x="280131" y="0"/>
                  <a:ext cx="475527" cy="299886"/>
                </a:xfrm>
                <a:custGeom>
                  <a:avLst/>
                  <a:gdLst/>
                  <a:ahLst/>
                  <a:cxnLst>
                    <a:cxn ang="0">
                      <a:pos x="wd2" y="hd2"/>
                    </a:cxn>
                    <a:cxn ang="5400000">
                      <a:pos x="wd2" y="hd2"/>
                    </a:cxn>
                    <a:cxn ang="10800000">
                      <a:pos x="wd2" y="hd2"/>
                    </a:cxn>
                    <a:cxn ang="16200000">
                      <a:pos x="wd2" y="hd2"/>
                    </a:cxn>
                  </a:cxnLst>
                  <a:rect l="0" t="0" r="r" b="b"/>
                  <a:pathLst>
                    <a:path w="20895" h="21600" extrusionOk="0">
                      <a:moveTo>
                        <a:pt x="5823" y="2107"/>
                      </a:moveTo>
                      <a:cubicBezTo>
                        <a:pt x="6722" y="2107"/>
                        <a:pt x="7621" y="2576"/>
                        <a:pt x="8425" y="3352"/>
                      </a:cubicBezTo>
                      <a:cubicBezTo>
                        <a:pt x="10557" y="5759"/>
                        <a:pt x="11126" y="10493"/>
                        <a:pt x="9706" y="14067"/>
                      </a:cubicBezTo>
                      <a:cubicBezTo>
                        <a:pt x="8815" y="16259"/>
                        <a:pt x="7339" y="17446"/>
                        <a:pt x="5811" y="17446"/>
                      </a:cubicBezTo>
                      <a:cubicBezTo>
                        <a:pt x="5389" y="17446"/>
                        <a:pt x="4963" y="17361"/>
                        <a:pt x="4542" y="17172"/>
                      </a:cubicBezTo>
                      <a:cubicBezTo>
                        <a:pt x="4458" y="17107"/>
                        <a:pt x="4390" y="17067"/>
                        <a:pt x="4327" y="17067"/>
                      </a:cubicBezTo>
                      <a:cubicBezTo>
                        <a:pt x="4247" y="17067"/>
                        <a:pt x="4172" y="17120"/>
                        <a:pt x="4068" y="17250"/>
                      </a:cubicBezTo>
                      <a:lnTo>
                        <a:pt x="2222" y="18724"/>
                      </a:lnTo>
                      <a:lnTo>
                        <a:pt x="2314" y="15307"/>
                      </a:lnTo>
                      <a:cubicBezTo>
                        <a:pt x="2314" y="15000"/>
                        <a:pt x="2270" y="14843"/>
                        <a:pt x="2222" y="14530"/>
                      </a:cubicBezTo>
                      <a:cubicBezTo>
                        <a:pt x="989" y="11896"/>
                        <a:pt x="845" y="8322"/>
                        <a:pt x="1983" y="5524"/>
                      </a:cubicBezTo>
                      <a:cubicBezTo>
                        <a:pt x="2695" y="3815"/>
                        <a:pt x="3690" y="2654"/>
                        <a:pt x="4967" y="2263"/>
                      </a:cubicBezTo>
                      <a:cubicBezTo>
                        <a:pt x="5254" y="2185"/>
                        <a:pt x="5536" y="2107"/>
                        <a:pt x="5823" y="2107"/>
                      </a:cubicBezTo>
                      <a:close/>
                      <a:moveTo>
                        <a:pt x="15061" y="0"/>
                      </a:moveTo>
                      <a:cubicBezTo>
                        <a:pt x="13887" y="0"/>
                        <a:pt x="12706" y="567"/>
                        <a:pt x="11695" y="1722"/>
                      </a:cubicBezTo>
                      <a:cubicBezTo>
                        <a:pt x="11317" y="2107"/>
                        <a:pt x="10983" y="2576"/>
                        <a:pt x="10700" y="3117"/>
                      </a:cubicBezTo>
                      <a:lnTo>
                        <a:pt x="10509" y="3430"/>
                      </a:lnTo>
                      <a:cubicBezTo>
                        <a:pt x="10132" y="2733"/>
                        <a:pt x="9754" y="2185"/>
                        <a:pt x="9328" y="1722"/>
                      </a:cubicBezTo>
                      <a:cubicBezTo>
                        <a:pt x="8329" y="613"/>
                        <a:pt x="7195" y="72"/>
                        <a:pt x="6010" y="72"/>
                      </a:cubicBezTo>
                      <a:cubicBezTo>
                        <a:pt x="5620" y="72"/>
                        <a:pt x="5226" y="130"/>
                        <a:pt x="4828" y="248"/>
                      </a:cubicBezTo>
                      <a:cubicBezTo>
                        <a:pt x="3217" y="711"/>
                        <a:pt x="1936" y="2263"/>
                        <a:pt x="1036" y="4441"/>
                      </a:cubicBezTo>
                      <a:cubicBezTo>
                        <a:pt x="-384" y="7780"/>
                        <a:pt x="-336" y="12280"/>
                        <a:pt x="1132" y="15698"/>
                      </a:cubicBezTo>
                      <a:lnTo>
                        <a:pt x="1036" y="20433"/>
                      </a:lnTo>
                      <a:cubicBezTo>
                        <a:pt x="1036" y="20824"/>
                        <a:pt x="1132" y="21209"/>
                        <a:pt x="1319" y="21365"/>
                      </a:cubicBezTo>
                      <a:cubicBezTo>
                        <a:pt x="1462" y="21522"/>
                        <a:pt x="1558" y="21600"/>
                        <a:pt x="1701" y="21600"/>
                      </a:cubicBezTo>
                      <a:cubicBezTo>
                        <a:pt x="1796" y="21600"/>
                        <a:pt x="1840" y="21600"/>
                        <a:pt x="1983" y="21522"/>
                      </a:cubicBezTo>
                      <a:lnTo>
                        <a:pt x="4589" y="19428"/>
                      </a:lnTo>
                      <a:cubicBezTo>
                        <a:pt x="5059" y="19624"/>
                        <a:pt x="5536" y="19722"/>
                        <a:pt x="6010" y="19722"/>
                      </a:cubicBezTo>
                      <a:cubicBezTo>
                        <a:pt x="7728" y="19722"/>
                        <a:pt x="9395" y="18450"/>
                        <a:pt x="10509" y="16317"/>
                      </a:cubicBezTo>
                      <a:cubicBezTo>
                        <a:pt x="10557" y="16474"/>
                        <a:pt x="10557" y="16552"/>
                        <a:pt x="10605" y="16552"/>
                      </a:cubicBezTo>
                      <a:cubicBezTo>
                        <a:pt x="11743" y="18574"/>
                        <a:pt x="13402" y="19735"/>
                        <a:pt x="15057" y="19735"/>
                      </a:cubicBezTo>
                      <a:cubicBezTo>
                        <a:pt x="15531" y="19735"/>
                        <a:pt x="16004" y="19657"/>
                        <a:pt x="16434" y="19428"/>
                      </a:cubicBezTo>
                      <a:lnTo>
                        <a:pt x="19036" y="21522"/>
                      </a:lnTo>
                      <a:cubicBezTo>
                        <a:pt x="19131" y="21600"/>
                        <a:pt x="19227" y="21600"/>
                        <a:pt x="19322" y="21600"/>
                      </a:cubicBezTo>
                      <a:cubicBezTo>
                        <a:pt x="19465" y="21600"/>
                        <a:pt x="19557" y="21522"/>
                        <a:pt x="19700" y="21365"/>
                      </a:cubicBezTo>
                      <a:cubicBezTo>
                        <a:pt x="19843" y="21209"/>
                        <a:pt x="19987" y="20824"/>
                        <a:pt x="19987" y="20433"/>
                      </a:cubicBezTo>
                      <a:lnTo>
                        <a:pt x="19843" y="15698"/>
                      </a:lnTo>
                      <a:cubicBezTo>
                        <a:pt x="20934" y="12900"/>
                        <a:pt x="21216" y="9254"/>
                        <a:pt x="20504" y="6150"/>
                      </a:cubicBezTo>
                      <a:cubicBezTo>
                        <a:pt x="20436" y="5752"/>
                        <a:pt x="20193" y="5478"/>
                        <a:pt x="19939" y="5478"/>
                      </a:cubicBezTo>
                      <a:cubicBezTo>
                        <a:pt x="19843" y="5478"/>
                        <a:pt x="19744" y="5517"/>
                        <a:pt x="19652" y="5602"/>
                      </a:cubicBezTo>
                      <a:cubicBezTo>
                        <a:pt x="19274" y="5759"/>
                        <a:pt x="19083" y="6457"/>
                        <a:pt x="19274" y="7004"/>
                      </a:cubicBezTo>
                      <a:cubicBezTo>
                        <a:pt x="19843" y="9561"/>
                        <a:pt x="19557" y="12359"/>
                        <a:pt x="18562" y="14530"/>
                      </a:cubicBezTo>
                      <a:cubicBezTo>
                        <a:pt x="18471" y="14687"/>
                        <a:pt x="18375" y="15000"/>
                        <a:pt x="18471" y="15307"/>
                      </a:cubicBezTo>
                      <a:lnTo>
                        <a:pt x="18562" y="18646"/>
                      </a:lnTo>
                      <a:lnTo>
                        <a:pt x="16716" y="17250"/>
                      </a:lnTo>
                      <a:cubicBezTo>
                        <a:pt x="16621" y="17093"/>
                        <a:pt x="16434" y="17093"/>
                        <a:pt x="16243" y="17093"/>
                      </a:cubicBezTo>
                      <a:cubicBezTo>
                        <a:pt x="15833" y="17289"/>
                        <a:pt x="15411" y="17380"/>
                        <a:pt x="14985" y="17380"/>
                      </a:cubicBezTo>
                      <a:cubicBezTo>
                        <a:pt x="13692" y="17380"/>
                        <a:pt x="12395" y="16520"/>
                        <a:pt x="11504" y="15000"/>
                      </a:cubicBezTo>
                      <a:cubicBezTo>
                        <a:pt x="11456" y="14922"/>
                        <a:pt x="11317" y="14687"/>
                        <a:pt x="11269" y="14530"/>
                      </a:cubicBezTo>
                      <a:cubicBezTo>
                        <a:pt x="11269" y="14380"/>
                        <a:pt x="11222" y="14380"/>
                        <a:pt x="11222" y="14302"/>
                      </a:cubicBezTo>
                      <a:cubicBezTo>
                        <a:pt x="12121" y="11426"/>
                        <a:pt x="12121" y="8087"/>
                        <a:pt x="11222" y="5296"/>
                      </a:cubicBezTo>
                      <a:cubicBezTo>
                        <a:pt x="11222" y="5217"/>
                        <a:pt x="11269" y="5217"/>
                        <a:pt x="11269" y="5061"/>
                      </a:cubicBezTo>
                      <a:cubicBezTo>
                        <a:pt x="11409" y="4904"/>
                        <a:pt x="11456" y="4670"/>
                        <a:pt x="11552" y="4520"/>
                      </a:cubicBezTo>
                      <a:cubicBezTo>
                        <a:pt x="11791" y="4128"/>
                        <a:pt x="12121" y="3737"/>
                        <a:pt x="12407" y="3430"/>
                      </a:cubicBezTo>
                      <a:cubicBezTo>
                        <a:pt x="13183" y="2583"/>
                        <a:pt x="14090" y="2165"/>
                        <a:pt x="14989" y="2165"/>
                      </a:cubicBezTo>
                      <a:cubicBezTo>
                        <a:pt x="16060" y="2165"/>
                        <a:pt x="17122" y="2752"/>
                        <a:pt x="17950" y="3893"/>
                      </a:cubicBezTo>
                      <a:cubicBezTo>
                        <a:pt x="18097" y="4070"/>
                        <a:pt x="18256" y="4148"/>
                        <a:pt x="18407" y="4148"/>
                      </a:cubicBezTo>
                      <a:cubicBezTo>
                        <a:pt x="18590" y="4148"/>
                        <a:pt x="18765" y="4030"/>
                        <a:pt x="18896" y="3815"/>
                      </a:cubicBezTo>
                      <a:cubicBezTo>
                        <a:pt x="19131" y="3352"/>
                        <a:pt x="19083" y="2654"/>
                        <a:pt x="18849" y="2263"/>
                      </a:cubicBezTo>
                      <a:cubicBezTo>
                        <a:pt x="17778" y="763"/>
                        <a:pt x="16426" y="0"/>
                        <a:pt x="15061"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3" name="Google Shape;12359;p72"/>
                <p:cNvSpPr/>
                <p:nvPr/>
              </p:nvSpPr>
              <p:spPr>
                <a:xfrm>
                  <a:off x="354414" y="125225"/>
                  <a:ext cx="30152" cy="32325"/>
                </a:xfrm>
                <a:custGeom>
                  <a:avLst/>
                  <a:gdLst/>
                  <a:ahLst/>
                  <a:cxnLst>
                    <a:cxn ang="0">
                      <a:pos x="wd2" y="hd2"/>
                    </a:cxn>
                    <a:cxn ang="5400000">
                      <a:pos x="wd2" y="hd2"/>
                    </a:cxn>
                    <a:cxn ang="10800000">
                      <a:pos x="wd2" y="hd2"/>
                    </a:cxn>
                    <a:cxn ang="16200000">
                      <a:pos x="wd2" y="hd2"/>
                    </a:cxn>
                  </a:cxnLst>
                  <a:rect l="0" t="0" r="r" b="b"/>
                  <a:pathLst>
                    <a:path w="21600" h="21600" extrusionOk="0">
                      <a:moveTo>
                        <a:pt x="10768" y="0"/>
                      </a:moveTo>
                      <a:cubicBezTo>
                        <a:pt x="5384" y="0"/>
                        <a:pt x="0" y="4356"/>
                        <a:pt x="0" y="9378"/>
                      </a:cubicBezTo>
                      <a:lnTo>
                        <a:pt x="0" y="11556"/>
                      </a:lnTo>
                      <a:cubicBezTo>
                        <a:pt x="0" y="16578"/>
                        <a:pt x="5384" y="21600"/>
                        <a:pt x="10768" y="21600"/>
                      </a:cubicBezTo>
                      <a:cubicBezTo>
                        <a:pt x="16995" y="21600"/>
                        <a:pt x="21600" y="16578"/>
                        <a:pt x="21600" y="11556"/>
                      </a:cubicBezTo>
                      <a:lnTo>
                        <a:pt x="21600" y="9378"/>
                      </a:lnTo>
                      <a:cubicBezTo>
                        <a:pt x="21600" y="4356"/>
                        <a:pt x="16995" y="0"/>
                        <a:pt x="1076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4" name="Google Shape;12360;p72"/>
                <p:cNvSpPr/>
                <p:nvPr/>
              </p:nvSpPr>
              <p:spPr>
                <a:xfrm>
                  <a:off x="397514" y="125225"/>
                  <a:ext cx="30154" cy="32325"/>
                </a:xfrm>
                <a:custGeom>
                  <a:avLst/>
                  <a:gdLst/>
                  <a:ahLst/>
                  <a:cxnLst>
                    <a:cxn ang="0">
                      <a:pos x="wd2" y="hd2"/>
                    </a:cxn>
                    <a:cxn ang="5400000">
                      <a:pos x="wd2" y="hd2"/>
                    </a:cxn>
                    <a:cxn ang="10800000">
                      <a:pos x="wd2" y="hd2"/>
                    </a:cxn>
                    <a:cxn ang="16200000">
                      <a:pos x="wd2" y="hd2"/>
                    </a:cxn>
                  </a:cxnLst>
                  <a:rect l="0" t="0" r="r" b="b"/>
                  <a:pathLst>
                    <a:path w="21600" h="21600" extrusionOk="0">
                      <a:moveTo>
                        <a:pt x="10832" y="0"/>
                      </a:moveTo>
                      <a:cubicBezTo>
                        <a:pt x="5384" y="0"/>
                        <a:pt x="0" y="4356"/>
                        <a:pt x="0" y="9378"/>
                      </a:cubicBezTo>
                      <a:lnTo>
                        <a:pt x="0" y="11556"/>
                      </a:lnTo>
                      <a:cubicBezTo>
                        <a:pt x="0" y="16578"/>
                        <a:pt x="5384" y="21600"/>
                        <a:pt x="10832" y="21600"/>
                      </a:cubicBezTo>
                      <a:cubicBezTo>
                        <a:pt x="16995" y="21600"/>
                        <a:pt x="21600" y="16578"/>
                        <a:pt x="21600" y="11556"/>
                      </a:cubicBezTo>
                      <a:lnTo>
                        <a:pt x="21600" y="9378"/>
                      </a:lnTo>
                      <a:cubicBezTo>
                        <a:pt x="21600" y="4356"/>
                        <a:pt x="16995" y="0"/>
                        <a:pt x="1083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5" name="Google Shape;12361;p72"/>
                <p:cNvSpPr/>
                <p:nvPr/>
              </p:nvSpPr>
              <p:spPr>
                <a:xfrm>
                  <a:off x="440613" y="125225"/>
                  <a:ext cx="30152" cy="32325"/>
                </a:xfrm>
                <a:custGeom>
                  <a:avLst/>
                  <a:gdLst/>
                  <a:ahLst/>
                  <a:cxnLst>
                    <a:cxn ang="0">
                      <a:pos x="wd2" y="hd2"/>
                    </a:cxn>
                    <a:cxn ang="5400000">
                      <a:pos x="wd2" y="hd2"/>
                    </a:cxn>
                    <a:cxn ang="10800000">
                      <a:pos x="wd2" y="hd2"/>
                    </a:cxn>
                    <a:cxn ang="16200000">
                      <a:pos x="wd2" y="hd2"/>
                    </a:cxn>
                  </a:cxnLst>
                  <a:rect l="0" t="0" r="r" b="b"/>
                  <a:pathLst>
                    <a:path w="21600" h="21600" extrusionOk="0">
                      <a:moveTo>
                        <a:pt x="10832" y="0"/>
                      </a:moveTo>
                      <a:cubicBezTo>
                        <a:pt x="5384" y="0"/>
                        <a:pt x="0" y="4356"/>
                        <a:pt x="0" y="9378"/>
                      </a:cubicBezTo>
                      <a:lnTo>
                        <a:pt x="0" y="11556"/>
                      </a:lnTo>
                      <a:cubicBezTo>
                        <a:pt x="0" y="16578"/>
                        <a:pt x="5384" y="21600"/>
                        <a:pt x="10832" y="21600"/>
                      </a:cubicBezTo>
                      <a:cubicBezTo>
                        <a:pt x="16995" y="21600"/>
                        <a:pt x="21600" y="16578"/>
                        <a:pt x="21600" y="11556"/>
                      </a:cubicBezTo>
                      <a:lnTo>
                        <a:pt x="21600" y="9378"/>
                      </a:lnTo>
                      <a:cubicBezTo>
                        <a:pt x="21600" y="4356"/>
                        <a:pt x="16995" y="0"/>
                        <a:pt x="1083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6" name="Google Shape;12362;p72"/>
                <p:cNvSpPr/>
                <p:nvPr/>
              </p:nvSpPr>
              <p:spPr>
                <a:xfrm>
                  <a:off x="565656" y="125225"/>
                  <a:ext cx="29156" cy="32325"/>
                </a:xfrm>
                <a:custGeom>
                  <a:avLst/>
                  <a:gdLst/>
                  <a:ahLst/>
                  <a:cxnLst>
                    <a:cxn ang="0">
                      <a:pos x="wd2" y="hd2"/>
                    </a:cxn>
                    <a:cxn ang="5400000">
                      <a:pos x="wd2" y="hd2"/>
                    </a:cxn>
                    <a:cxn ang="10800000">
                      <a:pos x="wd2" y="hd2"/>
                    </a:cxn>
                    <a:cxn ang="16200000">
                      <a:pos x="wd2" y="hd2"/>
                    </a:cxn>
                  </a:cxnLst>
                  <a:rect l="0" t="0" r="r" b="b"/>
                  <a:pathLst>
                    <a:path w="21600" h="21600" extrusionOk="0">
                      <a:moveTo>
                        <a:pt x="10398" y="0"/>
                      </a:moveTo>
                      <a:cubicBezTo>
                        <a:pt x="4830" y="0"/>
                        <a:pt x="0" y="4356"/>
                        <a:pt x="0" y="9378"/>
                      </a:cubicBezTo>
                      <a:lnTo>
                        <a:pt x="0" y="11556"/>
                      </a:lnTo>
                      <a:cubicBezTo>
                        <a:pt x="0" y="16578"/>
                        <a:pt x="4830" y="21600"/>
                        <a:pt x="10398" y="21600"/>
                      </a:cubicBezTo>
                      <a:cubicBezTo>
                        <a:pt x="16770" y="21600"/>
                        <a:pt x="21600" y="16578"/>
                        <a:pt x="21600" y="11556"/>
                      </a:cubicBezTo>
                      <a:lnTo>
                        <a:pt x="21600" y="9378"/>
                      </a:lnTo>
                      <a:cubicBezTo>
                        <a:pt x="21600" y="4356"/>
                        <a:pt x="16770" y="0"/>
                        <a:pt x="1039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7" name="Google Shape;12363;p72"/>
                <p:cNvSpPr/>
                <p:nvPr/>
              </p:nvSpPr>
              <p:spPr>
                <a:xfrm>
                  <a:off x="608756" y="125225"/>
                  <a:ext cx="29157" cy="32325"/>
                </a:xfrm>
                <a:custGeom>
                  <a:avLst/>
                  <a:gdLst/>
                  <a:ahLst/>
                  <a:cxnLst>
                    <a:cxn ang="0">
                      <a:pos x="wd2" y="hd2"/>
                    </a:cxn>
                    <a:cxn ang="5400000">
                      <a:pos x="wd2" y="hd2"/>
                    </a:cxn>
                    <a:cxn ang="10800000">
                      <a:pos x="wd2" y="hd2"/>
                    </a:cxn>
                    <a:cxn ang="16200000">
                      <a:pos x="wd2" y="hd2"/>
                    </a:cxn>
                  </a:cxnLst>
                  <a:rect l="0" t="0" r="r" b="b"/>
                  <a:pathLst>
                    <a:path w="21600" h="21600" extrusionOk="0">
                      <a:moveTo>
                        <a:pt x="10398" y="0"/>
                      </a:moveTo>
                      <a:cubicBezTo>
                        <a:pt x="4830" y="0"/>
                        <a:pt x="0" y="4356"/>
                        <a:pt x="0" y="9378"/>
                      </a:cubicBezTo>
                      <a:lnTo>
                        <a:pt x="0" y="11556"/>
                      </a:lnTo>
                      <a:cubicBezTo>
                        <a:pt x="0" y="16578"/>
                        <a:pt x="4830" y="21600"/>
                        <a:pt x="10398" y="21600"/>
                      </a:cubicBezTo>
                      <a:cubicBezTo>
                        <a:pt x="16837" y="21600"/>
                        <a:pt x="21600" y="16578"/>
                        <a:pt x="21600" y="11556"/>
                      </a:cubicBezTo>
                      <a:lnTo>
                        <a:pt x="21600" y="9378"/>
                      </a:lnTo>
                      <a:cubicBezTo>
                        <a:pt x="21600" y="4356"/>
                        <a:pt x="16837" y="0"/>
                        <a:pt x="1039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28" name="Google Shape;12364;p72"/>
                <p:cNvSpPr/>
                <p:nvPr/>
              </p:nvSpPr>
              <p:spPr>
                <a:xfrm>
                  <a:off x="650861" y="125225"/>
                  <a:ext cx="30153" cy="32325"/>
                </a:xfrm>
                <a:custGeom>
                  <a:avLst/>
                  <a:gdLst/>
                  <a:ahLst/>
                  <a:cxnLst>
                    <a:cxn ang="0">
                      <a:pos x="wd2" y="hd2"/>
                    </a:cxn>
                    <a:cxn ang="5400000">
                      <a:pos x="wd2" y="hd2"/>
                    </a:cxn>
                    <a:cxn ang="10800000">
                      <a:pos x="wd2" y="hd2"/>
                    </a:cxn>
                    <a:cxn ang="16200000">
                      <a:pos x="wd2" y="hd2"/>
                    </a:cxn>
                  </a:cxnLst>
                  <a:rect l="0" t="0" r="r" b="b"/>
                  <a:pathLst>
                    <a:path w="21600" h="21600" extrusionOk="0">
                      <a:moveTo>
                        <a:pt x="10832" y="0"/>
                      </a:moveTo>
                      <a:cubicBezTo>
                        <a:pt x="5384" y="0"/>
                        <a:pt x="0" y="4356"/>
                        <a:pt x="0" y="9378"/>
                      </a:cubicBezTo>
                      <a:lnTo>
                        <a:pt x="0" y="11556"/>
                      </a:lnTo>
                      <a:cubicBezTo>
                        <a:pt x="0" y="16578"/>
                        <a:pt x="5384" y="21600"/>
                        <a:pt x="10832" y="21600"/>
                      </a:cubicBezTo>
                      <a:cubicBezTo>
                        <a:pt x="16995" y="21600"/>
                        <a:pt x="21600" y="16578"/>
                        <a:pt x="21600" y="11556"/>
                      </a:cubicBezTo>
                      <a:lnTo>
                        <a:pt x="21600" y="9378"/>
                      </a:lnTo>
                      <a:cubicBezTo>
                        <a:pt x="21600" y="4356"/>
                        <a:pt x="16995" y="0"/>
                        <a:pt x="1083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grpSp>
      <p:grpSp>
        <p:nvGrpSpPr>
          <p:cNvPr id="656" name="Group 4"/>
          <p:cNvGrpSpPr/>
          <p:nvPr/>
        </p:nvGrpSpPr>
        <p:grpSpPr>
          <a:xfrm>
            <a:off x="3049393" y="1031844"/>
            <a:ext cx="2518544" cy="5545826"/>
            <a:chOff x="0" y="0"/>
            <a:chExt cx="2518543" cy="5545825"/>
          </a:xfrm>
        </p:grpSpPr>
        <p:sp>
          <p:nvSpPr>
            <p:cNvPr id="632" name="Rectangle 108"/>
            <p:cNvSpPr/>
            <p:nvPr/>
          </p:nvSpPr>
          <p:spPr>
            <a:xfrm>
              <a:off x="24754" y="2838040"/>
              <a:ext cx="2168793" cy="2707786"/>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33" name="Google Shape;916;p35"/>
            <p:cNvSpPr/>
            <p:nvPr/>
          </p:nvSpPr>
          <p:spPr>
            <a:xfrm>
              <a:off x="10790" y="1077711"/>
              <a:ext cx="2507754" cy="1760330"/>
            </a:xfrm>
            <a:prstGeom prst="chevron">
              <a:avLst>
                <a:gd name="adj" fmla="val 19552"/>
              </a:avLst>
            </a:prstGeom>
            <a:solidFill>
              <a:schemeClr val="accent3"/>
            </a:solidFill>
            <a:ln w="12700" cap="flat">
              <a:noFill/>
              <a:miter lim="400000"/>
            </a:ln>
            <a:effectLst/>
          </p:spPr>
          <p:txBody>
            <a:bodyPr wrap="square" lIns="45719" tIns="45719" rIns="45719" bIns="45719" numCol="1" anchor="ctr">
              <a:noAutofit/>
            </a:bodyPr>
            <a:lstStyle/>
            <a:p>
              <a:pPr>
                <a:defRPr sz="2400"/>
              </a:pPr>
              <a:endParaRPr/>
            </a:p>
          </p:txBody>
        </p:sp>
        <p:sp>
          <p:nvSpPr>
            <p:cNvPr id="634" name="Google Shape;921;p35"/>
            <p:cNvSpPr txBox="1"/>
            <p:nvPr/>
          </p:nvSpPr>
          <p:spPr>
            <a:xfrm>
              <a:off x="24754" y="0"/>
              <a:ext cx="1205561" cy="1166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3" tIns="243833" rIns="243833" bIns="243833" numCol="1" anchor="ctr">
              <a:spAutoFit/>
            </a:bodyPr>
            <a:lstStyle>
              <a:lvl1pPr>
                <a:defRPr sz="4800" b="1">
                  <a:solidFill>
                    <a:schemeClr val="accent3"/>
                  </a:solidFill>
                </a:defRPr>
              </a:lvl1pPr>
            </a:lstStyle>
            <a:p>
              <a:r>
                <a:t>02</a:t>
              </a:r>
            </a:p>
          </p:txBody>
        </p:sp>
        <p:sp>
          <p:nvSpPr>
            <p:cNvPr id="635" name="Google Shape;918;p35"/>
            <p:cNvSpPr txBox="1"/>
            <p:nvPr/>
          </p:nvSpPr>
          <p:spPr>
            <a:xfrm>
              <a:off x="0" y="2997610"/>
              <a:ext cx="2173291" cy="4048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1600"/>
              </a:lvl1pPr>
            </a:lstStyle>
            <a:p>
              <a:r>
                <a:t>Planification avancée</a:t>
              </a:r>
            </a:p>
          </p:txBody>
        </p:sp>
        <p:sp>
          <p:nvSpPr>
            <p:cNvPr id="636" name="Google Shape;919;p35"/>
            <p:cNvSpPr txBox="1"/>
            <p:nvPr/>
          </p:nvSpPr>
          <p:spPr>
            <a:xfrm>
              <a:off x="91439" y="3453557"/>
              <a:ext cx="2086149" cy="1802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171450" indent="-171450">
                <a:lnSpc>
                  <a:spcPct val="115000"/>
                </a:lnSpc>
                <a:buSzPct val="100000"/>
                <a:buChar char="▪"/>
                <a:defRPr sz="1200"/>
              </a:pPr>
              <a:r>
                <a:t>Recruiter et intégrer les membres fondateurs</a:t>
              </a:r>
            </a:p>
            <a:p>
              <a:pPr marL="171450" indent="-171450">
                <a:lnSpc>
                  <a:spcPct val="115000"/>
                </a:lnSpc>
                <a:buSzPct val="100000"/>
                <a:buChar char="▪"/>
                <a:defRPr sz="1200"/>
              </a:pPr>
              <a:r>
                <a:t>Établir le secrétariat et les procédures internes</a:t>
              </a:r>
            </a:p>
            <a:p>
              <a:pPr marL="171450" indent="-171450">
                <a:lnSpc>
                  <a:spcPct val="115000"/>
                </a:lnSpc>
                <a:buSzPct val="100000"/>
                <a:buChar char="▪"/>
                <a:defRPr sz="1200"/>
              </a:pPr>
              <a:r>
                <a:t>Préparer les contenus de communication (ex : site)</a:t>
              </a:r>
            </a:p>
            <a:p>
              <a:pPr marL="171450" indent="-171450">
                <a:lnSpc>
                  <a:spcPct val="115000"/>
                </a:lnSpc>
                <a:buSzPct val="100000"/>
                <a:buChar char="▪"/>
                <a:defRPr sz="1200"/>
              </a:pPr>
              <a:r>
                <a:t>Announcer le CEP avec un événement public de lancement</a:t>
              </a:r>
            </a:p>
          </p:txBody>
        </p:sp>
        <p:grpSp>
          <p:nvGrpSpPr>
            <p:cNvPr id="655" name="Google Shape;14142;p75"/>
            <p:cNvGrpSpPr/>
            <p:nvPr/>
          </p:nvGrpSpPr>
          <p:grpSpPr>
            <a:xfrm>
              <a:off x="872921" y="1554117"/>
              <a:ext cx="994513" cy="807517"/>
              <a:chOff x="0" y="0"/>
              <a:chExt cx="994511" cy="807516"/>
            </a:xfrm>
          </p:grpSpPr>
          <p:sp>
            <p:nvSpPr>
              <p:cNvPr id="637" name="Google Shape;14143;p75"/>
              <p:cNvSpPr/>
              <p:nvPr/>
            </p:nvSpPr>
            <p:spPr>
              <a:xfrm>
                <a:off x="0" y="0"/>
                <a:ext cx="994512" cy="807517"/>
              </a:xfrm>
              <a:custGeom>
                <a:avLst/>
                <a:gdLst/>
                <a:ahLst/>
                <a:cxnLst>
                  <a:cxn ang="0">
                    <a:pos x="wd2" y="hd2"/>
                  </a:cxn>
                  <a:cxn ang="5400000">
                    <a:pos x="wd2" y="hd2"/>
                  </a:cxn>
                  <a:cxn ang="10800000">
                    <a:pos x="wd2" y="hd2"/>
                  </a:cxn>
                  <a:cxn ang="16200000">
                    <a:pos x="wd2" y="hd2"/>
                  </a:cxn>
                </a:cxnLst>
                <a:rect l="0" t="0" r="r" b="b"/>
                <a:pathLst>
                  <a:path w="21600" h="21600" extrusionOk="0">
                    <a:moveTo>
                      <a:pt x="3293" y="739"/>
                    </a:moveTo>
                    <a:cubicBezTo>
                      <a:pt x="3293" y="739"/>
                      <a:pt x="3314" y="739"/>
                      <a:pt x="3314" y="792"/>
                    </a:cubicBezTo>
                    <a:lnTo>
                      <a:pt x="3314" y="2451"/>
                    </a:lnTo>
                    <a:cubicBezTo>
                      <a:pt x="3314" y="2451"/>
                      <a:pt x="3314" y="2504"/>
                      <a:pt x="3293" y="2504"/>
                    </a:cubicBezTo>
                    <a:lnTo>
                      <a:pt x="2630" y="2504"/>
                    </a:lnTo>
                    <a:cubicBezTo>
                      <a:pt x="2630" y="2504"/>
                      <a:pt x="2608" y="2504"/>
                      <a:pt x="2608" y="2451"/>
                    </a:cubicBezTo>
                    <a:lnTo>
                      <a:pt x="2608" y="792"/>
                    </a:lnTo>
                    <a:lnTo>
                      <a:pt x="3293" y="739"/>
                    </a:lnTo>
                    <a:close/>
                    <a:moveTo>
                      <a:pt x="18863" y="739"/>
                    </a:moveTo>
                    <a:cubicBezTo>
                      <a:pt x="18863" y="739"/>
                      <a:pt x="18884" y="739"/>
                      <a:pt x="18884" y="792"/>
                    </a:cubicBezTo>
                    <a:lnTo>
                      <a:pt x="18884" y="2451"/>
                    </a:lnTo>
                    <a:cubicBezTo>
                      <a:pt x="18884" y="2451"/>
                      <a:pt x="18884" y="2504"/>
                      <a:pt x="18863" y="2504"/>
                    </a:cubicBezTo>
                    <a:lnTo>
                      <a:pt x="18200" y="2504"/>
                    </a:lnTo>
                    <a:cubicBezTo>
                      <a:pt x="18200" y="2504"/>
                      <a:pt x="18157" y="2504"/>
                      <a:pt x="18157" y="2451"/>
                    </a:cubicBezTo>
                    <a:lnTo>
                      <a:pt x="18157" y="792"/>
                    </a:lnTo>
                    <a:lnTo>
                      <a:pt x="18863" y="739"/>
                    </a:lnTo>
                    <a:close/>
                    <a:moveTo>
                      <a:pt x="20168" y="2425"/>
                    </a:moveTo>
                    <a:cubicBezTo>
                      <a:pt x="20553" y="2425"/>
                      <a:pt x="20873" y="2818"/>
                      <a:pt x="20873" y="3267"/>
                    </a:cubicBezTo>
                    <a:lnTo>
                      <a:pt x="20873" y="19939"/>
                    </a:lnTo>
                    <a:cubicBezTo>
                      <a:pt x="20916" y="20441"/>
                      <a:pt x="20596" y="20808"/>
                      <a:pt x="20231" y="20808"/>
                    </a:cubicBezTo>
                    <a:lnTo>
                      <a:pt x="1304" y="20808"/>
                    </a:lnTo>
                    <a:cubicBezTo>
                      <a:pt x="920" y="20808"/>
                      <a:pt x="598" y="20414"/>
                      <a:pt x="598" y="19939"/>
                    </a:cubicBezTo>
                    <a:lnTo>
                      <a:pt x="598" y="3267"/>
                    </a:lnTo>
                    <a:cubicBezTo>
                      <a:pt x="598" y="2818"/>
                      <a:pt x="920" y="2425"/>
                      <a:pt x="1304" y="2425"/>
                    </a:cubicBezTo>
                    <a:lnTo>
                      <a:pt x="1988" y="2425"/>
                    </a:lnTo>
                    <a:lnTo>
                      <a:pt x="1988" y="2451"/>
                    </a:lnTo>
                    <a:cubicBezTo>
                      <a:pt x="1988" y="2925"/>
                      <a:pt x="2288" y="3241"/>
                      <a:pt x="2630" y="3241"/>
                    </a:cubicBezTo>
                    <a:lnTo>
                      <a:pt x="3293" y="3241"/>
                    </a:lnTo>
                    <a:cubicBezTo>
                      <a:pt x="3679" y="3241"/>
                      <a:pt x="3936" y="2871"/>
                      <a:pt x="3936" y="2451"/>
                    </a:cubicBezTo>
                    <a:lnTo>
                      <a:pt x="3936" y="2425"/>
                    </a:lnTo>
                    <a:lnTo>
                      <a:pt x="17515" y="2425"/>
                    </a:lnTo>
                    <a:lnTo>
                      <a:pt x="17515" y="2451"/>
                    </a:lnTo>
                    <a:cubicBezTo>
                      <a:pt x="17515" y="2925"/>
                      <a:pt x="17815" y="3241"/>
                      <a:pt x="18157" y="3241"/>
                    </a:cubicBezTo>
                    <a:lnTo>
                      <a:pt x="18841" y="3241"/>
                    </a:lnTo>
                    <a:cubicBezTo>
                      <a:pt x="19206" y="3241"/>
                      <a:pt x="19484" y="2871"/>
                      <a:pt x="19484" y="2451"/>
                    </a:cubicBezTo>
                    <a:lnTo>
                      <a:pt x="19484" y="2425"/>
                    </a:lnTo>
                    <a:close/>
                    <a:moveTo>
                      <a:pt x="2673" y="0"/>
                    </a:moveTo>
                    <a:cubicBezTo>
                      <a:pt x="2310" y="0"/>
                      <a:pt x="2032" y="343"/>
                      <a:pt x="2032" y="792"/>
                    </a:cubicBezTo>
                    <a:lnTo>
                      <a:pt x="2032" y="1635"/>
                    </a:lnTo>
                    <a:lnTo>
                      <a:pt x="1347" y="1635"/>
                    </a:lnTo>
                    <a:cubicBezTo>
                      <a:pt x="620" y="1635"/>
                      <a:pt x="0" y="2371"/>
                      <a:pt x="0" y="3294"/>
                    </a:cubicBezTo>
                    <a:lnTo>
                      <a:pt x="0" y="19939"/>
                    </a:lnTo>
                    <a:cubicBezTo>
                      <a:pt x="0" y="20835"/>
                      <a:pt x="598" y="21600"/>
                      <a:pt x="1347" y="21600"/>
                    </a:cubicBezTo>
                    <a:lnTo>
                      <a:pt x="20274" y="21600"/>
                    </a:lnTo>
                    <a:cubicBezTo>
                      <a:pt x="21002" y="21600"/>
                      <a:pt x="21600" y="20861"/>
                      <a:pt x="21600" y="19939"/>
                    </a:cubicBezTo>
                    <a:lnTo>
                      <a:pt x="21600" y="3294"/>
                    </a:lnTo>
                    <a:cubicBezTo>
                      <a:pt x="21557" y="2398"/>
                      <a:pt x="20937" y="1635"/>
                      <a:pt x="20231" y="1635"/>
                    </a:cubicBezTo>
                    <a:lnTo>
                      <a:pt x="19525" y="1635"/>
                    </a:lnTo>
                    <a:lnTo>
                      <a:pt x="19525" y="792"/>
                    </a:lnTo>
                    <a:cubicBezTo>
                      <a:pt x="19525" y="316"/>
                      <a:pt x="19227" y="0"/>
                      <a:pt x="18884" y="0"/>
                    </a:cubicBezTo>
                    <a:lnTo>
                      <a:pt x="18221" y="0"/>
                    </a:lnTo>
                    <a:cubicBezTo>
                      <a:pt x="17837" y="0"/>
                      <a:pt x="17580" y="343"/>
                      <a:pt x="17580" y="792"/>
                    </a:cubicBezTo>
                    <a:lnTo>
                      <a:pt x="17580" y="1635"/>
                    </a:lnTo>
                    <a:lnTo>
                      <a:pt x="3998" y="1635"/>
                    </a:lnTo>
                    <a:lnTo>
                      <a:pt x="3998" y="792"/>
                    </a:lnTo>
                    <a:cubicBezTo>
                      <a:pt x="3998" y="316"/>
                      <a:pt x="3700" y="0"/>
                      <a:pt x="3357"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38" name="Google Shape;14144;p75"/>
              <p:cNvSpPr/>
              <p:nvPr/>
            </p:nvSpPr>
            <p:spPr>
              <a:xfrm>
                <a:off x="60041" y="154654"/>
                <a:ext cx="869467" cy="29526"/>
              </a:xfrm>
              <a:custGeom>
                <a:avLst/>
                <a:gdLst/>
                <a:ahLst/>
                <a:cxnLst>
                  <a:cxn ang="0">
                    <a:pos x="wd2" y="hd2"/>
                  </a:cxn>
                  <a:cxn ang="5400000">
                    <a:pos x="wd2" y="hd2"/>
                  </a:cxn>
                  <a:cxn ang="10800000">
                    <a:pos x="wd2" y="hd2"/>
                  </a:cxn>
                  <a:cxn ang="16200000">
                    <a:pos x="wd2" y="hd2"/>
                  </a:cxn>
                </a:cxnLst>
                <a:rect l="0" t="0" r="r" b="b"/>
                <a:pathLst>
                  <a:path w="21600" h="21600" extrusionOk="0">
                    <a:moveTo>
                      <a:pt x="368" y="0"/>
                    </a:moveTo>
                    <a:cubicBezTo>
                      <a:pt x="148" y="0"/>
                      <a:pt x="0" y="4296"/>
                      <a:pt x="0" y="10770"/>
                    </a:cubicBezTo>
                    <a:cubicBezTo>
                      <a:pt x="0" y="17244"/>
                      <a:pt x="148" y="21600"/>
                      <a:pt x="368" y="21600"/>
                    </a:cubicBezTo>
                    <a:lnTo>
                      <a:pt x="21234" y="21600"/>
                    </a:lnTo>
                    <a:cubicBezTo>
                      <a:pt x="21454" y="21600"/>
                      <a:pt x="21600" y="17244"/>
                      <a:pt x="21600" y="10770"/>
                    </a:cubicBezTo>
                    <a:cubicBezTo>
                      <a:pt x="21600" y="4296"/>
                      <a:pt x="21454" y="0"/>
                      <a:pt x="21234"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39" name="Google Shape;14145;p75"/>
              <p:cNvSpPr/>
              <p:nvPr/>
            </p:nvSpPr>
            <p:spPr>
              <a:xfrm>
                <a:off x="106356" y="280694"/>
                <a:ext cx="123064"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296"/>
                      <a:pt x="0" y="10770"/>
                    </a:cubicBezTo>
                    <a:cubicBezTo>
                      <a:pt x="0" y="16578"/>
                      <a:pt x="1031" y="21600"/>
                      <a:pt x="2584" y="21600"/>
                    </a:cubicBezTo>
                    <a:lnTo>
                      <a:pt x="19002" y="21600"/>
                    </a:lnTo>
                    <a:cubicBezTo>
                      <a:pt x="20569" y="21600"/>
                      <a:pt x="21600" y="16578"/>
                      <a:pt x="21600" y="10770"/>
                    </a:cubicBezTo>
                    <a:cubicBezTo>
                      <a:pt x="21600" y="4296"/>
                      <a:pt x="2039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0" name="Google Shape;14146;p75"/>
              <p:cNvSpPr/>
              <p:nvPr/>
            </p:nvSpPr>
            <p:spPr>
              <a:xfrm>
                <a:off x="323950" y="280694"/>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98" y="0"/>
                    </a:moveTo>
                    <a:cubicBezTo>
                      <a:pt x="1205" y="0"/>
                      <a:pt x="0" y="4296"/>
                      <a:pt x="0" y="10770"/>
                    </a:cubicBezTo>
                    <a:cubicBezTo>
                      <a:pt x="0" y="16578"/>
                      <a:pt x="1205" y="21600"/>
                      <a:pt x="2598" y="21600"/>
                    </a:cubicBezTo>
                    <a:lnTo>
                      <a:pt x="19016" y="21600"/>
                    </a:lnTo>
                    <a:cubicBezTo>
                      <a:pt x="20569" y="21600"/>
                      <a:pt x="21600" y="16578"/>
                      <a:pt x="21600" y="10770"/>
                    </a:cubicBezTo>
                    <a:cubicBezTo>
                      <a:pt x="21600" y="4296"/>
                      <a:pt x="20395" y="0"/>
                      <a:pt x="190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1" name="Google Shape;14147;p75"/>
              <p:cNvSpPr/>
              <p:nvPr/>
            </p:nvSpPr>
            <p:spPr>
              <a:xfrm>
                <a:off x="760211" y="280694"/>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296"/>
                      <a:pt x="0" y="10770"/>
                    </a:cubicBezTo>
                    <a:cubicBezTo>
                      <a:pt x="0" y="16578"/>
                      <a:pt x="1031" y="21600"/>
                      <a:pt x="2584" y="21600"/>
                    </a:cubicBezTo>
                    <a:lnTo>
                      <a:pt x="19002" y="21600"/>
                    </a:lnTo>
                    <a:cubicBezTo>
                      <a:pt x="20555" y="21600"/>
                      <a:pt x="21600" y="16578"/>
                      <a:pt x="21600" y="10770"/>
                    </a:cubicBezTo>
                    <a:cubicBezTo>
                      <a:pt x="21600" y="4296"/>
                      <a:pt x="2055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2" name="Google Shape;14148;p75"/>
              <p:cNvSpPr/>
              <p:nvPr/>
            </p:nvSpPr>
            <p:spPr>
              <a:xfrm>
                <a:off x="106356" y="404750"/>
                <a:ext cx="123064"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296"/>
                      <a:pt x="0" y="10830"/>
                    </a:cubicBezTo>
                    <a:cubicBezTo>
                      <a:pt x="0" y="16578"/>
                      <a:pt x="1031" y="21600"/>
                      <a:pt x="2584" y="21600"/>
                    </a:cubicBezTo>
                    <a:lnTo>
                      <a:pt x="19002" y="21600"/>
                    </a:lnTo>
                    <a:cubicBezTo>
                      <a:pt x="20569" y="21600"/>
                      <a:pt x="21600" y="16578"/>
                      <a:pt x="21600" y="10830"/>
                    </a:cubicBezTo>
                    <a:cubicBezTo>
                      <a:pt x="21600" y="4296"/>
                      <a:pt x="2039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3" name="Google Shape;14149;p75"/>
              <p:cNvSpPr/>
              <p:nvPr/>
            </p:nvSpPr>
            <p:spPr>
              <a:xfrm>
                <a:off x="542534" y="404750"/>
                <a:ext cx="123148" cy="29526"/>
              </a:xfrm>
              <a:custGeom>
                <a:avLst/>
                <a:gdLst/>
                <a:ahLst/>
                <a:cxnLst>
                  <a:cxn ang="0">
                    <a:pos x="wd2" y="hd2"/>
                  </a:cxn>
                  <a:cxn ang="5400000">
                    <a:pos x="wd2" y="hd2"/>
                  </a:cxn>
                  <a:cxn ang="10800000">
                    <a:pos x="wd2" y="hd2"/>
                  </a:cxn>
                  <a:cxn ang="16200000">
                    <a:pos x="wd2" y="hd2"/>
                  </a:cxn>
                </a:cxnLst>
                <a:rect l="0" t="0" r="r" b="b"/>
                <a:pathLst>
                  <a:path w="21600" h="21600" extrusionOk="0">
                    <a:moveTo>
                      <a:pt x="2597" y="0"/>
                    </a:moveTo>
                    <a:cubicBezTo>
                      <a:pt x="1044" y="0"/>
                      <a:pt x="0" y="4296"/>
                      <a:pt x="0" y="10830"/>
                    </a:cubicBezTo>
                    <a:cubicBezTo>
                      <a:pt x="0" y="16578"/>
                      <a:pt x="1044" y="21600"/>
                      <a:pt x="2597" y="21600"/>
                    </a:cubicBezTo>
                    <a:lnTo>
                      <a:pt x="19003" y="21600"/>
                    </a:lnTo>
                    <a:cubicBezTo>
                      <a:pt x="20381" y="21600"/>
                      <a:pt x="21600" y="16578"/>
                      <a:pt x="21600" y="10830"/>
                    </a:cubicBezTo>
                    <a:cubicBezTo>
                      <a:pt x="21600" y="4296"/>
                      <a:pt x="20381" y="0"/>
                      <a:pt x="1900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4" name="Google Shape;14150;p75"/>
              <p:cNvSpPr/>
              <p:nvPr/>
            </p:nvSpPr>
            <p:spPr>
              <a:xfrm>
                <a:off x="106356" y="528805"/>
                <a:ext cx="123064"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356"/>
                      <a:pt x="0" y="10830"/>
                    </a:cubicBezTo>
                    <a:cubicBezTo>
                      <a:pt x="0" y="17304"/>
                      <a:pt x="1031" y="21600"/>
                      <a:pt x="2584" y="21600"/>
                    </a:cubicBezTo>
                    <a:lnTo>
                      <a:pt x="19002" y="21600"/>
                    </a:lnTo>
                    <a:cubicBezTo>
                      <a:pt x="20569" y="21600"/>
                      <a:pt x="21600" y="17304"/>
                      <a:pt x="21600" y="10830"/>
                    </a:cubicBezTo>
                    <a:cubicBezTo>
                      <a:pt x="21600" y="4356"/>
                      <a:pt x="2039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5" name="Google Shape;14151;p75"/>
              <p:cNvSpPr/>
              <p:nvPr/>
            </p:nvSpPr>
            <p:spPr>
              <a:xfrm>
                <a:off x="323950" y="528805"/>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98" y="0"/>
                    </a:moveTo>
                    <a:cubicBezTo>
                      <a:pt x="1205" y="0"/>
                      <a:pt x="0" y="4356"/>
                      <a:pt x="0" y="10830"/>
                    </a:cubicBezTo>
                    <a:cubicBezTo>
                      <a:pt x="0" y="17304"/>
                      <a:pt x="1205" y="21600"/>
                      <a:pt x="2598" y="21600"/>
                    </a:cubicBezTo>
                    <a:lnTo>
                      <a:pt x="19016" y="21600"/>
                    </a:lnTo>
                    <a:cubicBezTo>
                      <a:pt x="20569" y="21600"/>
                      <a:pt x="21600" y="17304"/>
                      <a:pt x="21600" y="10830"/>
                    </a:cubicBezTo>
                    <a:cubicBezTo>
                      <a:pt x="21600" y="4356"/>
                      <a:pt x="20395" y="0"/>
                      <a:pt x="190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6" name="Google Shape;14152;p75"/>
              <p:cNvSpPr/>
              <p:nvPr/>
            </p:nvSpPr>
            <p:spPr>
              <a:xfrm>
                <a:off x="760211" y="528805"/>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356"/>
                      <a:pt x="0" y="10830"/>
                    </a:cubicBezTo>
                    <a:cubicBezTo>
                      <a:pt x="0" y="17304"/>
                      <a:pt x="1031" y="21600"/>
                      <a:pt x="2584" y="21600"/>
                    </a:cubicBezTo>
                    <a:lnTo>
                      <a:pt x="19002" y="21600"/>
                    </a:lnTo>
                    <a:cubicBezTo>
                      <a:pt x="20555" y="21600"/>
                      <a:pt x="21600" y="17304"/>
                      <a:pt x="21600" y="10830"/>
                    </a:cubicBezTo>
                    <a:cubicBezTo>
                      <a:pt x="21600" y="4356"/>
                      <a:pt x="2055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7" name="Google Shape;14153;p75"/>
              <p:cNvSpPr/>
              <p:nvPr/>
            </p:nvSpPr>
            <p:spPr>
              <a:xfrm>
                <a:off x="323950" y="652860"/>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98" y="0"/>
                    </a:moveTo>
                    <a:cubicBezTo>
                      <a:pt x="1205" y="0"/>
                      <a:pt x="0" y="4356"/>
                      <a:pt x="0" y="10830"/>
                    </a:cubicBezTo>
                    <a:cubicBezTo>
                      <a:pt x="0" y="17304"/>
                      <a:pt x="1205" y="21600"/>
                      <a:pt x="2598" y="21600"/>
                    </a:cubicBezTo>
                    <a:lnTo>
                      <a:pt x="19016" y="21600"/>
                    </a:lnTo>
                    <a:cubicBezTo>
                      <a:pt x="20569" y="21600"/>
                      <a:pt x="21600" y="17304"/>
                      <a:pt x="21600" y="10830"/>
                    </a:cubicBezTo>
                    <a:cubicBezTo>
                      <a:pt x="21600" y="4356"/>
                      <a:pt x="20395" y="0"/>
                      <a:pt x="1901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8" name="Google Shape;14154;p75"/>
              <p:cNvSpPr/>
              <p:nvPr/>
            </p:nvSpPr>
            <p:spPr>
              <a:xfrm>
                <a:off x="542534" y="652860"/>
                <a:ext cx="123148" cy="29526"/>
              </a:xfrm>
              <a:custGeom>
                <a:avLst/>
                <a:gdLst/>
                <a:ahLst/>
                <a:cxnLst>
                  <a:cxn ang="0">
                    <a:pos x="wd2" y="hd2"/>
                  </a:cxn>
                  <a:cxn ang="5400000">
                    <a:pos x="wd2" y="hd2"/>
                  </a:cxn>
                  <a:cxn ang="10800000">
                    <a:pos x="wd2" y="hd2"/>
                  </a:cxn>
                  <a:cxn ang="16200000">
                    <a:pos x="wd2" y="hd2"/>
                  </a:cxn>
                </a:cxnLst>
                <a:rect l="0" t="0" r="r" b="b"/>
                <a:pathLst>
                  <a:path w="21600" h="21600" extrusionOk="0">
                    <a:moveTo>
                      <a:pt x="2597" y="0"/>
                    </a:moveTo>
                    <a:cubicBezTo>
                      <a:pt x="1044" y="0"/>
                      <a:pt x="0" y="4356"/>
                      <a:pt x="0" y="10830"/>
                    </a:cubicBezTo>
                    <a:cubicBezTo>
                      <a:pt x="0" y="17304"/>
                      <a:pt x="1044" y="21600"/>
                      <a:pt x="2597" y="21600"/>
                    </a:cubicBezTo>
                    <a:lnTo>
                      <a:pt x="19003" y="21600"/>
                    </a:lnTo>
                    <a:cubicBezTo>
                      <a:pt x="20381" y="21600"/>
                      <a:pt x="21600" y="17304"/>
                      <a:pt x="21600" y="10830"/>
                    </a:cubicBezTo>
                    <a:cubicBezTo>
                      <a:pt x="21600" y="4356"/>
                      <a:pt x="20381" y="0"/>
                      <a:pt x="1900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49" name="Google Shape;14155;p75"/>
              <p:cNvSpPr/>
              <p:nvPr/>
            </p:nvSpPr>
            <p:spPr>
              <a:xfrm>
                <a:off x="760211" y="652860"/>
                <a:ext cx="123065" cy="29526"/>
              </a:xfrm>
              <a:custGeom>
                <a:avLst/>
                <a:gdLst/>
                <a:ahLst/>
                <a:cxnLst>
                  <a:cxn ang="0">
                    <a:pos x="wd2" y="hd2"/>
                  </a:cxn>
                  <a:cxn ang="5400000">
                    <a:pos x="wd2" y="hd2"/>
                  </a:cxn>
                  <a:cxn ang="10800000">
                    <a:pos x="wd2" y="hd2"/>
                  </a:cxn>
                  <a:cxn ang="16200000">
                    <a:pos x="wd2" y="hd2"/>
                  </a:cxn>
                </a:cxnLst>
                <a:rect l="0" t="0" r="r" b="b"/>
                <a:pathLst>
                  <a:path w="21600" h="21600" extrusionOk="0">
                    <a:moveTo>
                      <a:pt x="2584" y="0"/>
                    </a:moveTo>
                    <a:cubicBezTo>
                      <a:pt x="1031" y="0"/>
                      <a:pt x="0" y="4356"/>
                      <a:pt x="0" y="10830"/>
                    </a:cubicBezTo>
                    <a:cubicBezTo>
                      <a:pt x="0" y="17304"/>
                      <a:pt x="1031" y="21600"/>
                      <a:pt x="2584" y="21600"/>
                    </a:cubicBezTo>
                    <a:lnTo>
                      <a:pt x="19002" y="21600"/>
                    </a:lnTo>
                    <a:cubicBezTo>
                      <a:pt x="20555" y="21600"/>
                      <a:pt x="21600" y="17304"/>
                      <a:pt x="21600" y="10830"/>
                    </a:cubicBezTo>
                    <a:cubicBezTo>
                      <a:pt x="21600" y="4356"/>
                      <a:pt x="20555" y="0"/>
                      <a:pt x="1900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50" name="Google Shape;14156;p75"/>
              <p:cNvSpPr/>
              <p:nvPr/>
            </p:nvSpPr>
            <p:spPr>
              <a:xfrm>
                <a:off x="323454" y="372744"/>
                <a:ext cx="123712" cy="91056"/>
              </a:xfrm>
              <a:custGeom>
                <a:avLst/>
                <a:gdLst/>
                <a:ahLst/>
                <a:cxnLst>
                  <a:cxn ang="0">
                    <a:pos x="wd2" y="hd2"/>
                  </a:cxn>
                  <a:cxn ang="5400000">
                    <a:pos x="wd2" y="hd2"/>
                  </a:cxn>
                  <a:cxn ang="10800000">
                    <a:pos x="wd2" y="hd2"/>
                  </a:cxn>
                  <a:cxn ang="16200000">
                    <a:pos x="wd2" y="hd2"/>
                  </a:cxn>
                </a:cxnLst>
                <a:rect l="0" t="0" r="r" b="b"/>
                <a:pathLst>
                  <a:path w="21035" h="21600" extrusionOk="0">
                    <a:moveTo>
                      <a:pt x="18422" y="0"/>
                    </a:moveTo>
                    <a:cubicBezTo>
                      <a:pt x="17789" y="0"/>
                      <a:pt x="17170" y="353"/>
                      <a:pt x="16664" y="1059"/>
                    </a:cubicBezTo>
                    <a:lnTo>
                      <a:pt x="7960" y="13439"/>
                    </a:lnTo>
                    <a:lnTo>
                      <a:pt x="4275" y="8534"/>
                    </a:lnTo>
                    <a:cubicBezTo>
                      <a:pt x="3769" y="7710"/>
                      <a:pt x="3136" y="7298"/>
                      <a:pt x="2517" y="7298"/>
                    </a:cubicBezTo>
                    <a:cubicBezTo>
                      <a:pt x="1885" y="7298"/>
                      <a:pt x="1252" y="7710"/>
                      <a:pt x="760" y="8534"/>
                    </a:cubicBezTo>
                    <a:cubicBezTo>
                      <a:pt x="-253" y="9927"/>
                      <a:pt x="-253" y="12026"/>
                      <a:pt x="760" y="13439"/>
                    </a:cubicBezTo>
                    <a:lnTo>
                      <a:pt x="5949" y="20678"/>
                    </a:lnTo>
                    <a:cubicBezTo>
                      <a:pt x="6455" y="21129"/>
                      <a:pt x="6947" y="21600"/>
                      <a:pt x="7622" y="21600"/>
                    </a:cubicBezTo>
                    <a:cubicBezTo>
                      <a:pt x="8283" y="21600"/>
                      <a:pt x="8958" y="21129"/>
                      <a:pt x="9295" y="20678"/>
                    </a:cubicBezTo>
                    <a:lnTo>
                      <a:pt x="20011" y="5729"/>
                    </a:lnTo>
                    <a:cubicBezTo>
                      <a:pt x="21347" y="4551"/>
                      <a:pt x="21347" y="2688"/>
                      <a:pt x="20180" y="1059"/>
                    </a:cubicBezTo>
                    <a:cubicBezTo>
                      <a:pt x="19674" y="353"/>
                      <a:pt x="19041" y="0"/>
                      <a:pt x="1842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51" name="Google Shape;14157;p75"/>
              <p:cNvSpPr/>
              <p:nvPr/>
            </p:nvSpPr>
            <p:spPr>
              <a:xfrm>
                <a:off x="760687" y="372744"/>
                <a:ext cx="122225" cy="91056"/>
              </a:xfrm>
              <a:custGeom>
                <a:avLst/>
                <a:gdLst/>
                <a:ahLst/>
                <a:cxnLst>
                  <a:cxn ang="0">
                    <a:pos x="wd2" y="hd2"/>
                  </a:cxn>
                  <a:cxn ang="5400000">
                    <a:pos x="wd2" y="hd2"/>
                  </a:cxn>
                  <a:cxn ang="10800000">
                    <a:pos x="wd2" y="hd2"/>
                  </a:cxn>
                  <a:cxn ang="16200000">
                    <a:pos x="wd2" y="hd2"/>
                  </a:cxn>
                </a:cxnLst>
                <a:rect l="0" t="0" r="r" b="b"/>
                <a:pathLst>
                  <a:path w="21112" h="21600" extrusionOk="0">
                    <a:moveTo>
                      <a:pt x="18703" y="0"/>
                    </a:moveTo>
                    <a:cubicBezTo>
                      <a:pt x="18075" y="0"/>
                      <a:pt x="17432" y="353"/>
                      <a:pt x="16917" y="1059"/>
                    </a:cubicBezTo>
                    <a:lnTo>
                      <a:pt x="7903" y="13439"/>
                    </a:lnTo>
                    <a:lnTo>
                      <a:pt x="4332" y="8534"/>
                    </a:lnTo>
                    <a:cubicBezTo>
                      <a:pt x="3817" y="7710"/>
                      <a:pt x="3189" y="7298"/>
                      <a:pt x="2546" y="7298"/>
                    </a:cubicBezTo>
                    <a:cubicBezTo>
                      <a:pt x="1903" y="7298"/>
                      <a:pt x="1275" y="7710"/>
                      <a:pt x="760" y="8534"/>
                    </a:cubicBezTo>
                    <a:cubicBezTo>
                      <a:pt x="-254" y="9927"/>
                      <a:pt x="-254" y="12026"/>
                      <a:pt x="760" y="13439"/>
                    </a:cubicBezTo>
                    <a:lnTo>
                      <a:pt x="6032" y="20678"/>
                    </a:lnTo>
                    <a:cubicBezTo>
                      <a:pt x="6546" y="21129"/>
                      <a:pt x="7060" y="21600"/>
                      <a:pt x="7732" y="21600"/>
                    </a:cubicBezTo>
                    <a:cubicBezTo>
                      <a:pt x="8417" y="21600"/>
                      <a:pt x="8932" y="21129"/>
                      <a:pt x="9432" y="20678"/>
                    </a:cubicBezTo>
                    <a:lnTo>
                      <a:pt x="20317" y="5729"/>
                    </a:lnTo>
                    <a:cubicBezTo>
                      <a:pt x="21346" y="4551"/>
                      <a:pt x="21346" y="2688"/>
                      <a:pt x="20489" y="1059"/>
                    </a:cubicBezTo>
                    <a:cubicBezTo>
                      <a:pt x="19975" y="353"/>
                      <a:pt x="19346" y="0"/>
                      <a:pt x="18703"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52" name="Google Shape;14158;p75"/>
              <p:cNvSpPr/>
              <p:nvPr/>
            </p:nvSpPr>
            <p:spPr>
              <a:xfrm>
                <a:off x="541107" y="497046"/>
                <a:ext cx="123795" cy="90809"/>
              </a:xfrm>
              <a:custGeom>
                <a:avLst/>
                <a:gdLst/>
                <a:ahLst/>
                <a:cxnLst>
                  <a:cxn ang="0">
                    <a:pos x="wd2" y="hd2"/>
                  </a:cxn>
                  <a:cxn ang="5400000">
                    <a:pos x="wd2" y="hd2"/>
                  </a:cxn>
                  <a:cxn ang="10800000">
                    <a:pos x="wd2" y="hd2"/>
                  </a:cxn>
                  <a:cxn ang="16200000">
                    <a:pos x="wd2" y="hd2"/>
                  </a:cxn>
                </a:cxnLst>
                <a:rect l="0" t="0" r="r" b="b"/>
                <a:pathLst>
                  <a:path w="21063" h="21600" extrusionOk="0">
                    <a:moveTo>
                      <a:pt x="18508" y="0"/>
                    </a:moveTo>
                    <a:cubicBezTo>
                      <a:pt x="17874" y="0"/>
                      <a:pt x="17255" y="413"/>
                      <a:pt x="16664" y="1239"/>
                    </a:cubicBezTo>
                    <a:lnTo>
                      <a:pt x="7954" y="13416"/>
                    </a:lnTo>
                    <a:lnTo>
                      <a:pt x="4267" y="8498"/>
                    </a:lnTo>
                    <a:cubicBezTo>
                      <a:pt x="3760" y="7790"/>
                      <a:pt x="3141" y="7436"/>
                      <a:pt x="2508" y="7436"/>
                    </a:cubicBezTo>
                    <a:cubicBezTo>
                      <a:pt x="1875" y="7436"/>
                      <a:pt x="1256" y="7790"/>
                      <a:pt x="749" y="8498"/>
                    </a:cubicBezTo>
                    <a:cubicBezTo>
                      <a:pt x="-250" y="9895"/>
                      <a:pt x="-250" y="12000"/>
                      <a:pt x="749" y="13416"/>
                    </a:cubicBezTo>
                    <a:lnTo>
                      <a:pt x="5942" y="20675"/>
                    </a:lnTo>
                    <a:cubicBezTo>
                      <a:pt x="6448" y="21384"/>
                      <a:pt x="7109" y="21600"/>
                      <a:pt x="7616" y="21600"/>
                    </a:cubicBezTo>
                    <a:cubicBezTo>
                      <a:pt x="8291" y="21600"/>
                      <a:pt x="8953" y="21384"/>
                      <a:pt x="9291" y="20675"/>
                    </a:cubicBezTo>
                    <a:lnTo>
                      <a:pt x="20013" y="5921"/>
                    </a:lnTo>
                    <a:cubicBezTo>
                      <a:pt x="21350" y="4741"/>
                      <a:pt x="21350" y="2636"/>
                      <a:pt x="20351" y="1239"/>
                    </a:cubicBezTo>
                    <a:cubicBezTo>
                      <a:pt x="19760" y="413"/>
                      <a:pt x="19141" y="0"/>
                      <a:pt x="1850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53" name="Google Shape;14159;p75"/>
              <p:cNvSpPr/>
              <p:nvPr/>
            </p:nvSpPr>
            <p:spPr>
              <a:xfrm>
                <a:off x="105094" y="621847"/>
                <a:ext cx="123734" cy="90149"/>
              </a:xfrm>
              <a:custGeom>
                <a:avLst/>
                <a:gdLst/>
                <a:ahLst/>
                <a:cxnLst>
                  <a:cxn ang="0">
                    <a:pos x="wd2" y="hd2"/>
                  </a:cxn>
                  <a:cxn ang="5400000">
                    <a:pos x="wd2" y="hd2"/>
                  </a:cxn>
                  <a:cxn ang="10800000">
                    <a:pos x="wd2" y="hd2"/>
                  </a:cxn>
                  <a:cxn ang="16200000">
                    <a:pos x="wd2" y="hd2"/>
                  </a:cxn>
                </a:cxnLst>
                <a:rect l="0" t="0" r="r" b="b"/>
                <a:pathLst>
                  <a:path w="21039" h="21600" extrusionOk="0">
                    <a:moveTo>
                      <a:pt x="18552" y="0"/>
                    </a:moveTo>
                    <a:cubicBezTo>
                      <a:pt x="17919" y="0"/>
                      <a:pt x="17286" y="357"/>
                      <a:pt x="16794" y="1070"/>
                    </a:cubicBezTo>
                    <a:lnTo>
                      <a:pt x="7906" y="13337"/>
                    </a:lnTo>
                    <a:lnTo>
                      <a:pt x="4391" y="8382"/>
                    </a:lnTo>
                    <a:cubicBezTo>
                      <a:pt x="3899" y="7669"/>
                      <a:pt x="3266" y="7312"/>
                      <a:pt x="2633" y="7312"/>
                    </a:cubicBezTo>
                    <a:cubicBezTo>
                      <a:pt x="2014" y="7312"/>
                      <a:pt x="1381" y="7669"/>
                      <a:pt x="875" y="8382"/>
                    </a:cubicBezTo>
                    <a:cubicBezTo>
                      <a:pt x="-292" y="9789"/>
                      <a:pt x="-292" y="11910"/>
                      <a:pt x="875" y="13337"/>
                    </a:cubicBezTo>
                    <a:lnTo>
                      <a:pt x="6078" y="20649"/>
                    </a:lnTo>
                    <a:cubicBezTo>
                      <a:pt x="6402" y="21362"/>
                      <a:pt x="7077" y="21600"/>
                      <a:pt x="7752" y="21600"/>
                    </a:cubicBezTo>
                    <a:cubicBezTo>
                      <a:pt x="8413" y="21600"/>
                      <a:pt x="8919" y="21362"/>
                      <a:pt x="9425" y="20649"/>
                    </a:cubicBezTo>
                    <a:lnTo>
                      <a:pt x="20141" y="5786"/>
                    </a:lnTo>
                    <a:cubicBezTo>
                      <a:pt x="21308" y="4597"/>
                      <a:pt x="21308" y="2477"/>
                      <a:pt x="20310" y="1070"/>
                    </a:cubicBezTo>
                    <a:cubicBezTo>
                      <a:pt x="19803" y="357"/>
                      <a:pt x="19171" y="0"/>
                      <a:pt x="18552"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54" name="Google Shape;14160;p75"/>
              <p:cNvSpPr/>
              <p:nvPr/>
            </p:nvSpPr>
            <p:spPr>
              <a:xfrm>
                <a:off x="541107" y="248689"/>
                <a:ext cx="123795" cy="90066"/>
              </a:xfrm>
              <a:custGeom>
                <a:avLst/>
                <a:gdLst/>
                <a:ahLst/>
                <a:cxnLst>
                  <a:cxn ang="0">
                    <a:pos x="wd2" y="hd2"/>
                  </a:cxn>
                  <a:cxn ang="5400000">
                    <a:pos x="wd2" y="hd2"/>
                  </a:cxn>
                  <a:cxn ang="10800000">
                    <a:pos x="wd2" y="hd2"/>
                  </a:cxn>
                  <a:cxn ang="16200000">
                    <a:pos x="wd2" y="hd2"/>
                  </a:cxn>
                </a:cxnLst>
                <a:rect l="0" t="0" r="r" b="b"/>
                <a:pathLst>
                  <a:path w="21063" h="21600" extrusionOk="0">
                    <a:moveTo>
                      <a:pt x="18508" y="0"/>
                    </a:moveTo>
                    <a:cubicBezTo>
                      <a:pt x="17874" y="0"/>
                      <a:pt x="17255" y="357"/>
                      <a:pt x="16664" y="1051"/>
                    </a:cubicBezTo>
                    <a:lnTo>
                      <a:pt x="7954" y="13329"/>
                    </a:lnTo>
                    <a:lnTo>
                      <a:pt x="4267" y="8370"/>
                    </a:lnTo>
                    <a:cubicBezTo>
                      <a:pt x="3760" y="7676"/>
                      <a:pt x="3141" y="7319"/>
                      <a:pt x="2508" y="7319"/>
                    </a:cubicBezTo>
                    <a:cubicBezTo>
                      <a:pt x="1875" y="7319"/>
                      <a:pt x="1256" y="7676"/>
                      <a:pt x="749" y="8370"/>
                    </a:cubicBezTo>
                    <a:cubicBezTo>
                      <a:pt x="-250" y="9798"/>
                      <a:pt x="-250" y="11921"/>
                      <a:pt x="749" y="13329"/>
                    </a:cubicBezTo>
                    <a:lnTo>
                      <a:pt x="5942" y="20886"/>
                    </a:lnTo>
                    <a:cubicBezTo>
                      <a:pt x="6448" y="21362"/>
                      <a:pt x="7109" y="21600"/>
                      <a:pt x="7616" y="21600"/>
                    </a:cubicBezTo>
                    <a:cubicBezTo>
                      <a:pt x="8291" y="21600"/>
                      <a:pt x="8953" y="21362"/>
                      <a:pt x="9291" y="20886"/>
                    </a:cubicBezTo>
                    <a:lnTo>
                      <a:pt x="20013" y="5772"/>
                    </a:lnTo>
                    <a:cubicBezTo>
                      <a:pt x="21350" y="4602"/>
                      <a:pt x="21350" y="2241"/>
                      <a:pt x="20351" y="1051"/>
                    </a:cubicBezTo>
                    <a:cubicBezTo>
                      <a:pt x="19760" y="357"/>
                      <a:pt x="19141" y="0"/>
                      <a:pt x="1850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grpSp>
        <p:nvGrpSpPr>
          <p:cNvPr id="671" name="Group 7"/>
          <p:cNvGrpSpPr/>
          <p:nvPr/>
        </p:nvGrpSpPr>
        <p:grpSpPr>
          <a:xfrm>
            <a:off x="9304105" y="1031844"/>
            <a:ext cx="2513905" cy="5545826"/>
            <a:chOff x="0" y="0"/>
            <a:chExt cx="2513903" cy="5545825"/>
          </a:xfrm>
        </p:grpSpPr>
        <p:sp>
          <p:nvSpPr>
            <p:cNvPr id="657" name="Rectangle 111"/>
            <p:cNvSpPr/>
            <p:nvPr/>
          </p:nvSpPr>
          <p:spPr>
            <a:xfrm>
              <a:off x="0" y="2838040"/>
              <a:ext cx="2168793" cy="2707786"/>
            </a:xfrm>
            <a:prstGeom prst="rect">
              <a:avLst/>
            </a:prstGeom>
            <a:solidFill>
              <a:srgbClr val="F2F2F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58" name="Google Shape;916;p35"/>
            <p:cNvSpPr/>
            <p:nvPr/>
          </p:nvSpPr>
          <p:spPr>
            <a:xfrm>
              <a:off x="6150" y="1077711"/>
              <a:ext cx="2507754" cy="1760330"/>
            </a:xfrm>
            <a:prstGeom prst="chevron">
              <a:avLst>
                <a:gd name="adj" fmla="val 19552"/>
              </a:avLst>
            </a:prstGeom>
            <a:solidFill>
              <a:schemeClr val="accent1"/>
            </a:solidFill>
            <a:ln w="12700" cap="flat">
              <a:noFill/>
              <a:miter lim="400000"/>
            </a:ln>
            <a:effectLst/>
          </p:spPr>
          <p:txBody>
            <a:bodyPr wrap="square" lIns="45719" tIns="45719" rIns="45719" bIns="45719" numCol="1" anchor="ctr">
              <a:noAutofit/>
            </a:bodyPr>
            <a:lstStyle/>
            <a:p>
              <a:pPr>
                <a:defRPr sz="2400"/>
              </a:pPr>
              <a:endParaRPr/>
            </a:p>
          </p:txBody>
        </p:sp>
        <p:sp>
          <p:nvSpPr>
            <p:cNvPr id="659" name="Google Shape;929;p35"/>
            <p:cNvSpPr txBox="1"/>
            <p:nvPr/>
          </p:nvSpPr>
          <p:spPr>
            <a:xfrm>
              <a:off x="62008" y="0"/>
              <a:ext cx="1205562" cy="1166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3833" tIns="243833" rIns="243833" bIns="243833" numCol="1" anchor="ctr">
              <a:spAutoFit/>
            </a:bodyPr>
            <a:lstStyle>
              <a:lvl1pPr>
                <a:defRPr sz="4800" b="1">
                  <a:solidFill>
                    <a:schemeClr val="accent1"/>
                  </a:solidFill>
                </a:defRPr>
              </a:lvl1pPr>
            </a:lstStyle>
            <a:p>
              <a:r>
                <a:t>04</a:t>
              </a:r>
            </a:p>
          </p:txBody>
        </p:sp>
        <p:sp>
          <p:nvSpPr>
            <p:cNvPr id="660" name="Google Shape;918;p35"/>
            <p:cNvSpPr txBox="1"/>
            <p:nvPr/>
          </p:nvSpPr>
          <p:spPr>
            <a:xfrm>
              <a:off x="13693" y="2997610"/>
              <a:ext cx="2155101" cy="4048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a:defRPr sz="1600"/>
              </a:lvl1pPr>
            </a:lstStyle>
            <a:p>
              <a:r>
                <a:t>Redevabilité</a:t>
              </a:r>
            </a:p>
          </p:txBody>
        </p:sp>
        <p:sp>
          <p:nvSpPr>
            <p:cNvPr id="661" name="Google Shape;919;p35"/>
            <p:cNvSpPr txBox="1"/>
            <p:nvPr/>
          </p:nvSpPr>
          <p:spPr>
            <a:xfrm>
              <a:off x="105132" y="3453557"/>
              <a:ext cx="1873502" cy="1802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171450" indent="-171450">
                <a:lnSpc>
                  <a:spcPct val="115000"/>
                </a:lnSpc>
                <a:buSzPct val="100000"/>
                <a:buChar char="▪"/>
                <a:defRPr sz="1200"/>
              </a:pPr>
              <a:r>
                <a:t>Effectuer le suivi et le compte-rendu sur la réalisation des engagements durant les réunions trimestrielles</a:t>
              </a:r>
            </a:p>
            <a:p>
              <a:pPr marL="171450" indent="-171450">
                <a:lnSpc>
                  <a:spcPct val="115000"/>
                </a:lnSpc>
                <a:buSzPct val="100000"/>
                <a:buChar char="▪"/>
                <a:defRPr sz="1200"/>
              </a:pPr>
              <a:r>
                <a:t>Mesurer l’impact des activités</a:t>
              </a:r>
            </a:p>
            <a:p>
              <a:pPr marL="171450" indent="-171450">
                <a:lnSpc>
                  <a:spcPct val="115000"/>
                </a:lnSpc>
                <a:buSzPct val="100000"/>
                <a:buChar char="▪"/>
                <a:defRPr sz="1200"/>
              </a:pPr>
              <a:r>
                <a:t>Publier les rapports trimestriels et annuels</a:t>
              </a:r>
            </a:p>
          </p:txBody>
        </p:sp>
        <p:grpSp>
          <p:nvGrpSpPr>
            <p:cNvPr id="670" name="Google Shape;13886;p75"/>
            <p:cNvGrpSpPr/>
            <p:nvPr/>
          </p:nvGrpSpPr>
          <p:grpSpPr>
            <a:xfrm>
              <a:off x="824117" y="1517011"/>
              <a:ext cx="1099834" cy="881729"/>
              <a:chOff x="0" y="0"/>
              <a:chExt cx="1099833" cy="881728"/>
            </a:xfrm>
          </p:grpSpPr>
          <p:sp>
            <p:nvSpPr>
              <p:cNvPr id="662" name="Google Shape;13887;p75"/>
              <p:cNvSpPr/>
              <p:nvPr/>
            </p:nvSpPr>
            <p:spPr>
              <a:xfrm>
                <a:off x="225159" y="77453"/>
                <a:ext cx="601732" cy="32224"/>
              </a:xfrm>
              <a:custGeom>
                <a:avLst/>
                <a:gdLst/>
                <a:ahLst/>
                <a:cxnLst>
                  <a:cxn ang="0">
                    <a:pos x="wd2" y="hd2"/>
                  </a:cxn>
                  <a:cxn ang="5400000">
                    <a:pos x="wd2" y="hd2"/>
                  </a:cxn>
                  <a:cxn ang="10800000">
                    <a:pos x="wd2" y="hd2"/>
                  </a:cxn>
                  <a:cxn ang="16200000">
                    <a:pos x="wd2" y="hd2"/>
                  </a:cxn>
                </a:cxnLst>
                <a:rect l="0" t="0" r="r" b="b"/>
                <a:pathLst>
                  <a:path w="21600" h="21600" extrusionOk="0">
                    <a:moveTo>
                      <a:pt x="557" y="0"/>
                    </a:moveTo>
                    <a:cubicBezTo>
                      <a:pt x="255" y="0"/>
                      <a:pt x="0" y="4763"/>
                      <a:pt x="0" y="11202"/>
                    </a:cubicBezTo>
                    <a:cubicBezTo>
                      <a:pt x="0" y="16770"/>
                      <a:pt x="255" y="21600"/>
                      <a:pt x="557" y="21600"/>
                    </a:cubicBezTo>
                    <a:lnTo>
                      <a:pt x="21000" y="21600"/>
                    </a:lnTo>
                    <a:cubicBezTo>
                      <a:pt x="21298" y="21600"/>
                      <a:pt x="21600" y="16770"/>
                      <a:pt x="21600" y="11202"/>
                    </a:cubicBezTo>
                    <a:cubicBezTo>
                      <a:pt x="21600" y="4763"/>
                      <a:pt x="21298" y="0"/>
                      <a:pt x="2100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3" name="Google Shape;13888;p75"/>
              <p:cNvSpPr/>
              <p:nvPr/>
            </p:nvSpPr>
            <p:spPr>
              <a:xfrm>
                <a:off x="0" y="0"/>
                <a:ext cx="1099834" cy="881729"/>
              </a:xfrm>
              <a:custGeom>
                <a:avLst/>
                <a:gdLst/>
                <a:ahLst/>
                <a:cxnLst>
                  <a:cxn ang="0">
                    <a:pos x="wd2" y="hd2"/>
                  </a:cxn>
                  <a:cxn ang="5400000">
                    <a:pos x="wd2" y="hd2"/>
                  </a:cxn>
                  <a:cxn ang="10800000">
                    <a:pos x="wd2" y="hd2"/>
                  </a:cxn>
                  <a:cxn ang="16200000">
                    <a:pos x="wd2" y="hd2"/>
                  </a:cxn>
                </a:cxnLst>
                <a:rect l="0" t="0" r="r" b="b"/>
                <a:pathLst>
                  <a:path w="21556" h="21600" extrusionOk="0">
                    <a:moveTo>
                      <a:pt x="2942" y="760"/>
                    </a:moveTo>
                    <a:lnTo>
                      <a:pt x="2942" y="3824"/>
                    </a:lnTo>
                    <a:lnTo>
                      <a:pt x="606" y="3824"/>
                    </a:lnTo>
                    <a:lnTo>
                      <a:pt x="606" y="1022"/>
                    </a:lnTo>
                    <a:cubicBezTo>
                      <a:pt x="606" y="875"/>
                      <a:pt x="700" y="760"/>
                      <a:pt x="816" y="760"/>
                    </a:cubicBezTo>
                    <a:close/>
                    <a:moveTo>
                      <a:pt x="17630" y="760"/>
                    </a:moveTo>
                    <a:cubicBezTo>
                      <a:pt x="17746" y="760"/>
                      <a:pt x="17840" y="875"/>
                      <a:pt x="17840" y="1022"/>
                    </a:cubicBezTo>
                    <a:lnTo>
                      <a:pt x="17840" y="3824"/>
                    </a:lnTo>
                    <a:lnTo>
                      <a:pt x="3595" y="3824"/>
                    </a:lnTo>
                    <a:lnTo>
                      <a:pt x="3595" y="760"/>
                    </a:lnTo>
                    <a:close/>
                    <a:moveTo>
                      <a:pt x="20433" y="8465"/>
                    </a:moveTo>
                    <a:cubicBezTo>
                      <a:pt x="20712" y="8465"/>
                      <a:pt x="20992" y="8757"/>
                      <a:pt x="20992" y="9166"/>
                    </a:cubicBezTo>
                    <a:cubicBezTo>
                      <a:pt x="20992" y="9544"/>
                      <a:pt x="20712" y="9838"/>
                      <a:pt x="20433" y="9838"/>
                    </a:cubicBezTo>
                    <a:cubicBezTo>
                      <a:pt x="20129" y="9838"/>
                      <a:pt x="19872" y="9544"/>
                      <a:pt x="19872" y="9166"/>
                    </a:cubicBezTo>
                    <a:cubicBezTo>
                      <a:pt x="19872" y="8757"/>
                      <a:pt x="20105" y="8465"/>
                      <a:pt x="20433" y="8465"/>
                    </a:cubicBezTo>
                    <a:close/>
                    <a:moveTo>
                      <a:pt x="12819" y="11733"/>
                    </a:moveTo>
                    <a:cubicBezTo>
                      <a:pt x="13100" y="11733"/>
                      <a:pt x="13357" y="12027"/>
                      <a:pt x="13357" y="12434"/>
                    </a:cubicBezTo>
                    <a:cubicBezTo>
                      <a:pt x="13357" y="12843"/>
                      <a:pt x="13100" y="13135"/>
                      <a:pt x="12819" y="13135"/>
                    </a:cubicBezTo>
                    <a:cubicBezTo>
                      <a:pt x="12515" y="13135"/>
                      <a:pt x="12258" y="12843"/>
                      <a:pt x="12258" y="12434"/>
                    </a:cubicBezTo>
                    <a:cubicBezTo>
                      <a:pt x="12258" y="12027"/>
                      <a:pt x="12492" y="11733"/>
                      <a:pt x="12819" y="11733"/>
                    </a:cubicBezTo>
                    <a:close/>
                    <a:moveTo>
                      <a:pt x="16159" y="15091"/>
                    </a:moveTo>
                    <a:cubicBezTo>
                      <a:pt x="16461" y="15091"/>
                      <a:pt x="16718" y="15383"/>
                      <a:pt x="16718" y="15790"/>
                    </a:cubicBezTo>
                    <a:cubicBezTo>
                      <a:pt x="16718" y="16199"/>
                      <a:pt x="16461" y="16491"/>
                      <a:pt x="16159" y="16491"/>
                    </a:cubicBezTo>
                    <a:cubicBezTo>
                      <a:pt x="15879" y="16491"/>
                      <a:pt x="15622" y="16199"/>
                      <a:pt x="15622" y="15790"/>
                    </a:cubicBezTo>
                    <a:cubicBezTo>
                      <a:pt x="15622" y="15442"/>
                      <a:pt x="15832" y="15091"/>
                      <a:pt x="16159" y="15091"/>
                    </a:cubicBezTo>
                    <a:close/>
                    <a:moveTo>
                      <a:pt x="9434" y="15645"/>
                    </a:moveTo>
                    <a:cubicBezTo>
                      <a:pt x="9714" y="15645"/>
                      <a:pt x="9971" y="15937"/>
                      <a:pt x="9971" y="16346"/>
                    </a:cubicBezTo>
                    <a:cubicBezTo>
                      <a:pt x="9971" y="16753"/>
                      <a:pt x="9714" y="17045"/>
                      <a:pt x="9434" y="17045"/>
                    </a:cubicBezTo>
                    <a:cubicBezTo>
                      <a:pt x="9130" y="17045"/>
                      <a:pt x="8873" y="16753"/>
                      <a:pt x="8873" y="16346"/>
                    </a:cubicBezTo>
                    <a:cubicBezTo>
                      <a:pt x="8873" y="15937"/>
                      <a:pt x="9106" y="15645"/>
                      <a:pt x="9434" y="15645"/>
                    </a:cubicBezTo>
                    <a:close/>
                    <a:moveTo>
                      <a:pt x="816" y="0"/>
                    </a:moveTo>
                    <a:cubicBezTo>
                      <a:pt x="349" y="0"/>
                      <a:pt x="0" y="351"/>
                      <a:pt x="0" y="1022"/>
                    </a:cubicBezTo>
                    <a:lnTo>
                      <a:pt x="0" y="20548"/>
                    </a:lnTo>
                    <a:cubicBezTo>
                      <a:pt x="0" y="21132"/>
                      <a:pt x="373" y="21541"/>
                      <a:pt x="816" y="21541"/>
                    </a:cubicBezTo>
                    <a:lnTo>
                      <a:pt x="8849" y="21541"/>
                    </a:lnTo>
                    <a:cubicBezTo>
                      <a:pt x="9012" y="21541"/>
                      <a:pt x="9153" y="21365"/>
                      <a:pt x="9153" y="21161"/>
                    </a:cubicBezTo>
                    <a:cubicBezTo>
                      <a:pt x="9153" y="20928"/>
                      <a:pt x="9012" y="20752"/>
                      <a:pt x="8849" y="20752"/>
                    </a:cubicBezTo>
                    <a:lnTo>
                      <a:pt x="816" y="20752"/>
                    </a:lnTo>
                    <a:cubicBezTo>
                      <a:pt x="700" y="20752"/>
                      <a:pt x="606" y="20637"/>
                      <a:pt x="606" y="20489"/>
                    </a:cubicBezTo>
                    <a:lnTo>
                      <a:pt x="606" y="4582"/>
                    </a:lnTo>
                    <a:lnTo>
                      <a:pt x="17793" y="4582"/>
                    </a:lnTo>
                    <a:lnTo>
                      <a:pt x="17793" y="12610"/>
                    </a:lnTo>
                    <a:lnTo>
                      <a:pt x="16673" y="14449"/>
                    </a:lnTo>
                    <a:cubicBezTo>
                      <a:pt x="16508" y="14331"/>
                      <a:pt x="16346" y="14302"/>
                      <a:pt x="16159" y="14302"/>
                    </a:cubicBezTo>
                    <a:cubicBezTo>
                      <a:pt x="15902" y="14302"/>
                      <a:pt x="15645" y="14390"/>
                      <a:pt x="15436" y="14623"/>
                    </a:cubicBezTo>
                    <a:lnTo>
                      <a:pt x="13870" y="13047"/>
                    </a:lnTo>
                    <a:cubicBezTo>
                      <a:pt x="13941" y="12873"/>
                      <a:pt x="13986" y="12640"/>
                      <a:pt x="13986" y="12404"/>
                    </a:cubicBezTo>
                    <a:cubicBezTo>
                      <a:pt x="13986" y="11588"/>
                      <a:pt x="13451" y="10887"/>
                      <a:pt x="12772" y="10887"/>
                    </a:cubicBezTo>
                    <a:cubicBezTo>
                      <a:pt x="12143" y="10887"/>
                      <a:pt x="11582" y="11559"/>
                      <a:pt x="11582" y="12404"/>
                    </a:cubicBezTo>
                    <a:cubicBezTo>
                      <a:pt x="11582" y="12667"/>
                      <a:pt x="11652" y="12902"/>
                      <a:pt x="11723" y="13135"/>
                    </a:cubicBezTo>
                    <a:lnTo>
                      <a:pt x="10016" y="15062"/>
                    </a:lnTo>
                    <a:cubicBezTo>
                      <a:pt x="9830" y="14915"/>
                      <a:pt x="9620" y="14829"/>
                      <a:pt x="9387" y="14829"/>
                    </a:cubicBezTo>
                    <a:cubicBezTo>
                      <a:pt x="8755" y="14829"/>
                      <a:pt x="8196" y="15498"/>
                      <a:pt x="8196" y="16346"/>
                    </a:cubicBezTo>
                    <a:cubicBezTo>
                      <a:pt x="8196" y="17133"/>
                      <a:pt x="8734" y="17835"/>
                      <a:pt x="9387" y="17835"/>
                    </a:cubicBezTo>
                    <a:cubicBezTo>
                      <a:pt x="10064" y="17835"/>
                      <a:pt x="10601" y="17163"/>
                      <a:pt x="10601" y="16346"/>
                    </a:cubicBezTo>
                    <a:cubicBezTo>
                      <a:pt x="10601" y="16082"/>
                      <a:pt x="10530" y="15849"/>
                      <a:pt x="10438" y="15645"/>
                    </a:cubicBezTo>
                    <a:lnTo>
                      <a:pt x="12166" y="13660"/>
                    </a:lnTo>
                    <a:cubicBezTo>
                      <a:pt x="12352" y="13777"/>
                      <a:pt x="12539" y="13866"/>
                      <a:pt x="12749" y="13866"/>
                    </a:cubicBezTo>
                    <a:cubicBezTo>
                      <a:pt x="12982" y="13866"/>
                      <a:pt x="13217" y="13777"/>
                      <a:pt x="13404" y="13601"/>
                    </a:cubicBezTo>
                    <a:lnTo>
                      <a:pt x="14990" y="15207"/>
                    </a:lnTo>
                    <a:cubicBezTo>
                      <a:pt x="14945" y="15354"/>
                      <a:pt x="14922" y="15528"/>
                      <a:pt x="14922" y="15704"/>
                    </a:cubicBezTo>
                    <a:cubicBezTo>
                      <a:pt x="14922" y="16521"/>
                      <a:pt x="15436" y="17222"/>
                      <a:pt x="16112" y="17222"/>
                    </a:cubicBezTo>
                    <a:cubicBezTo>
                      <a:pt x="16789" y="17222"/>
                      <a:pt x="17303" y="16550"/>
                      <a:pt x="17303" y="15704"/>
                    </a:cubicBezTo>
                    <a:cubicBezTo>
                      <a:pt x="17303" y="15412"/>
                      <a:pt x="17256" y="15121"/>
                      <a:pt x="17093" y="14915"/>
                    </a:cubicBezTo>
                    <a:lnTo>
                      <a:pt x="17770" y="13866"/>
                    </a:lnTo>
                    <a:lnTo>
                      <a:pt x="17770" y="20548"/>
                    </a:lnTo>
                    <a:cubicBezTo>
                      <a:pt x="17770" y="20695"/>
                      <a:pt x="17677" y="20781"/>
                      <a:pt x="17560" y="20781"/>
                    </a:cubicBezTo>
                    <a:lnTo>
                      <a:pt x="10250" y="20781"/>
                    </a:lnTo>
                    <a:cubicBezTo>
                      <a:pt x="10064" y="20781"/>
                      <a:pt x="9924" y="20987"/>
                      <a:pt x="9924" y="21191"/>
                    </a:cubicBezTo>
                    <a:cubicBezTo>
                      <a:pt x="9924" y="21423"/>
                      <a:pt x="10064" y="21600"/>
                      <a:pt x="10250" y="21600"/>
                    </a:cubicBezTo>
                    <a:lnTo>
                      <a:pt x="17560" y="21600"/>
                    </a:lnTo>
                    <a:cubicBezTo>
                      <a:pt x="18026" y="21600"/>
                      <a:pt x="18378" y="21132"/>
                      <a:pt x="18378" y="20578"/>
                    </a:cubicBezTo>
                    <a:lnTo>
                      <a:pt x="18378" y="12961"/>
                    </a:lnTo>
                    <a:lnTo>
                      <a:pt x="19896" y="10536"/>
                    </a:lnTo>
                    <a:cubicBezTo>
                      <a:pt x="20058" y="10625"/>
                      <a:pt x="20198" y="10654"/>
                      <a:pt x="20362" y="10654"/>
                    </a:cubicBezTo>
                    <a:cubicBezTo>
                      <a:pt x="21016" y="10654"/>
                      <a:pt x="21553" y="9982"/>
                      <a:pt x="21553" y="9166"/>
                    </a:cubicBezTo>
                    <a:cubicBezTo>
                      <a:pt x="21600" y="8347"/>
                      <a:pt x="21063" y="7676"/>
                      <a:pt x="20433" y="7676"/>
                    </a:cubicBezTo>
                    <a:cubicBezTo>
                      <a:pt x="19778" y="7676"/>
                      <a:pt x="19241" y="8347"/>
                      <a:pt x="19241" y="9196"/>
                    </a:cubicBezTo>
                    <a:cubicBezTo>
                      <a:pt x="19241" y="9517"/>
                      <a:pt x="19311" y="9808"/>
                      <a:pt x="19474" y="10071"/>
                    </a:cubicBezTo>
                    <a:lnTo>
                      <a:pt x="18448" y="11676"/>
                    </a:lnTo>
                    <a:lnTo>
                      <a:pt x="18448" y="934"/>
                    </a:lnTo>
                    <a:cubicBezTo>
                      <a:pt x="18448" y="468"/>
                      <a:pt x="18191" y="0"/>
                      <a:pt x="17630"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4" name="Google Shape;13889;p75"/>
              <p:cNvSpPr/>
              <p:nvPr/>
            </p:nvSpPr>
            <p:spPr>
              <a:xfrm>
                <a:off x="123886" y="439712"/>
                <a:ext cx="259688" cy="32123"/>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cubicBezTo>
                      <a:pt x="591" y="0"/>
                      <a:pt x="0" y="4778"/>
                      <a:pt x="0" y="10363"/>
                    </a:cubicBezTo>
                    <a:cubicBezTo>
                      <a:pt x="0" y="16822"/>
                      <a:pt x="591" y="21600"/>
                      <a:pt x="1290" y="21600"/>
                    </a:cubicBezTo>
                    <a:lnTo>
                      <a:pt x="20318" y="21600"/>
                    </a:lnTo>
                    <a:cubicBezTo>
                      <a:pt x="21009" y="21600"/>
                      <a:pt x="21600" y="16822"/>
                      <a:pt x="21600" y="10363"/>
                    </a:cubicBezTo>
                    <a:cubicBezTo>
                      <a:pt x="21600" y="4778"/>
                      <a:pt x="21009" y="0"/>
                      <a:pt x="2031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5" name="Google Shape;13890;p75"/>
              <p:cNvSpPr/>
              <p:nvPr/>
            </p:nvSpPr>
            <p:spPr>
              <a:xfrm>
                <a:off x="123886" y="518267"/>
                <a:ext cx="259688" cy="32223"/>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cubicBezTo>
                      <a:pt x="591" y="0"/>
                      <a:pt x="0" y="4830"/>
                      <a:pt x="0" y="11202"/>
                    </a:cubicBezTo>
                    <a:cubicBezTo>
                      <a:pt x="0" y="16770"/>
                      <a:pt x="591" y="21600"/>
                      <a:pt x="1290" y="21600"/>
                    </a:cubicBezTo>
                    <a:lnTo>
                      <a:pt x="20318" y="21600"/>
                    </a:lnTo>
                    <a:cubicBezTo>
                      <a:pt x="21009" y="21600"/>
                      <a:pt x="21600" y="16770"/>
                      <a:pt x="21600" y="11202"/>
                    </a:cubicBezTo>
                    <a:cubicBezTo>
                      <a:pt x="21600" y="4830"/>
                      <a:pt x="21009" y="0"/>
                      <a:pt x="2031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6" name="Google Shape;13891;p75"/>
              <p:cNvSpPr/>
              <p:nvPr/>
            </p:nvSpPr>
            <p:spPr>
              <a:xfrm>
                <a:off x="123886" y="596925"/>
                <a:ext cx="259688" cy="33424"/>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cubicBezTo>
                      <a:pt x="591" y="0"/>
                      <a:pt x="0" y="4656"/>
                      <a:pt x="0" y="10800"/>
                    </a:cubicBezTo>
                    <a:cubicBezTo>
                      <a:pt x="0" y="16168"/>
                      <a:pt x="591" y="21600"/>
                      <a:pt x="1290" y="21600"/>
                    </a:cubicBezTo>
                    <a:lnTo>
                      <a:pt x="20318" y="21600"/>
                    </a:lnTo>
                    <a:cubicBezTo>
                      <a:pt x="21009" y="21600"/>
                      <a:pt x="21600" y="16168"/>
                      <a:pt x="21600" y="10800"/>
                    </a:cubicBezTo>
                    <a:cubicBezTo>
                      <a:pt x="21600" y="4656"/>
                      <a:pt x="21009" y="0"/>
                      <a:pt x="2031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7" name="Google Shape;13892;p75"/>
              <p:cNvSpPr/>
              <p:nvPr/>
            </p:nvSpPr>
            <p:spPr>
              <a:xfrm>
                <a:off x="123886" y="675579"/>
                <a:ext cx="259688" cy="33325"/>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cubicBezTo>
                      <a:pt x="591" y="0"/>
                      <a:pt x="0" y="5384"/>
                      <a:pt x="0" y="10832"/>
                    </a:cubicBezTo>
                    <a:cubicBezTo>
                      <a:pt x="0" y="16995"/>
                      <a:pt x="591" y="21600"/>
                      <a:pt x="1290" y="21600"/>
                    </a:cubicBezTo>
                    <a:lnTo>
                      <a:pt x="20318" y="21600"/>
                    </a:lnTo>
                    <a:cubicBezTo>
                      <a:pt x="21009" y="21600"/>
                      <a:pt x="21600" y="16995"/>
                      <a:pt x="21600" y="10832"/>
                    </a:cubicBezTo>
                    <a:cubicBezTo>
                      <a:pt x="21600" y="5384"/>
                      <a:pt x="21009" y="0"/>
                      <a:pt x="2031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8" name="Google Shape;13893;p75"/>
              <p:cNvSpPr/>
              <p:nvPr/>
            </p:nvSpPr>
            <p:spPr>
              <a:xfrm>
                <a:off x="123886" y="755438"/>
                <a:ext cx="259688" cy="32124"/>
              </a:xfrm>
              <a:custGeom>
                <a:avLst/>
                <a:gdLst/>
                <a:ahLst/>
                <a:cxnLst>
                  <a:cxn ang="0">
                    <a:pos x="wd2" y="hd2"/>
                  </a:cxn>
                  <a:cxn ang="5400000">
                    <a:pos x="wd2" y="hd2"/>
                  </a:cxn>
                  <a:cxn ang="10800000">
                    <a:pos x="wd2" y="hd2"/>
                  </a:cxn>
                  <a:cxn ang="16200000">
                    <a:pos x="wd2" y="hd2"/>
                  </a:cxn>
                </a:cxnLst>
                <a:rect l="0" t="0" r="r" b="b"/>
                <a:pathLst>
                  <a:path w="21600" h="21600" extrusionOk="0">
                    <a:moveTo>
                      <a:pt x="1290" y="0"/>
                    </a:moveTo>
                    <a:cubicBezTo>
                      <a:pt x="591" y="0"/>
                      <a:pt x="0" y="4778"/>
                      <a:pt x="0" y="10363"/>
                    </a:cubicBezTo>
                    <a:cubicBezTo>
                      <a:pt x="0" y="16822"/>
                      <a:pt x="591" y="21600"/>
                      <a:pt x="1290" y="21600"/>
                    </a:cubicBezTo>
                    <a:lnTo>
                      <a:pt x="20318" y="21600"/>
                    </a:lnTo>
                    <a:cubicBezTo>
                      <a:pt x="21009" y="21600"/>
                      <a:pt x="21600" y="16822"/>
                      <a:pt x="21600" y="10363"/>
                    </a:cubicBezTo>
                    <a:cubicBezTo>
                      <a:pt x="21600" y="4778"/>
                      <a:pt x="21009" y="0"/>
                      <a:pt x="20318"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sp>
            <p:nvSpPr>
              <p:cNvPr id="669" name="Google Shape;13894;p75"/>
              <p:cNvSpPr/>
              <p:nvPr/>
            </p:nvSpPr>
            <p:spPr>
              <a:xfrm>
                <a:off x="123886" y="240671"/>
                <a:ext cx="692251" cy="148907"/>
              </a:xfrm>
              <a:custGeom>
                <a:avLst/>
                <a:gdLst/>
                <a:ahLst/>
                <a:cxnLst>
                  <a:cxn ang="0">
                    <a:pos x="wd2" y="hd2"/>
                  </a:cxn>
                  <a:cxn ang="5400000">
                    <a:pos x="wd2" y="hd2"/>
                  </a:cxn>
                  <a:cxn ang="10800000">
                    <a:pos x="wd2" y="hd2"/>
                  </a:cxn>
                  <a:cxn ang="16200000">
                    <a:pos x="wd2" y="hd2"/>
                  </a:cxn>
                </a:cxnLst>
                <a:rect l="0" t="0" r="r" b="b"/>
                <a:pathLst>
                  <a:path w="21564" h="21600" extrusionOk="0">
                    <a:moveTo>
                      <a:pt x="1300" y="0"/>
                    </a:moveTo>
                    <a:cubicBezTo>
                      <a:pt x="555" y="0"/>
                      <a:pt x="0" y="2773"/>
                      <a:pt x="0" y="6053"/>
                    </a:cubicBezTo>
                    <a:lnTo>
                      <a:pt x="0" y="15561"/>
                    </a:lnTo>
                    <a:cubicBezTo>
                      <a:pt x="0" y="19016"/>
                      <a:pt x="592" y="21600"/>
                      <a:pt x="1300" y="21600"/>
                    </a:cubicBezTo>
                    <a:lnTo>
                      <a:pt x="10131" y="21600"/>
                    </a:lnTo>
                    <a:cubicBezTo>
                      <a:pt x="10427" y="21600"/>
                      <a:pt x="10652" y="20569"/>
                      <a:pt x="10652" y="19190"/>
                    </a:cubicBezTo>
                    <a:cubicBezTo>
                      <a:pt x="10652" y="17971"/>
                      <a:pt x="10427" y="16940"/>
                      <a:pt x="10131" y="16940"/>
                    </a:cubicBezTo>
                    <a:lnTo>
                      <a:pt x="1300" y="16940"/>
                    </a:lnTo>
                    <a:cubicBezTo>
                      <a:pt x="1113" y="16940"/>
                      <a:pt x="963" y="16244"/>
                      <a:pt x="963" y="15387"/>
                    </a:cubicBezTo>
                    <a:lnTo>
                      <a:pt x="963" y="5879"/>
                    </a:lnTo>
                    <a:cubicBezTo>
                      <a:pt x="963" y="5008"/>
                      <a:pt x="1113" y="4326"/>
                      <a:pt x="1300" y="4326"/>
                    </a:cubicBezTo>
                    <a:lnTo>
                      <a:pt x="20266" y="4326"/>
                    </a:lnTo>
                    <a:cubicBezTo>
                      <a:pt x="20450" y="4326"/>
                      <a:pt x="20599" y="5008"/>
                      <a:pt x="20599" y="5879"/>
                    </a:cubicBezTo>
                    <a:lnTo>
                      <a:pt x="20599" y="15387"/>
                    </a:lnTo>
                    <a:cubicBezTo>
                      <a:pt x="20599" y="16244"/>
                      <a:pt x="20450" y="16940"/>
                      <a:pt x="20266" y="16940"/>
                    </a:cubicBezTo>
                    <a:lnTo>
                      <a:pt x="12507" y="16940"/>
                    </a:lnTo>
                    <a:cubicBezTo>
                      <a:pt x="12248" y="16940"/>
                      <a:pt x="11989" y="17971"/>
                      <a:pt x="11989" y="19190"/>
                    </a:cubicBezTo>
                    <a:cubicBezTo>
                      <a:pt x="11989" y="20569"/>
                      <a:pt x="12248" y="21600"/>
                      <a:pt x="12507" y="21600"/>
                    </a:cubicBezTo>
                    <a:lnTo>
                      <a:pt x="20266" y="21600"/>
                    </a:lnTo>
                    <a:cubicBezTo>
                      <a:pt x="21008" y="21600"/>
                      <a:pt x="21563" y="18842"/>
                      <a:pt x="21563" y="15561"/>
                    </a:cubicBezTo>
                    <a:lnTo>
                      <a:pt x="21563" y="6053"/>
                    </a:lnTo>
                    <a:cubicBezTo>
                      <a:pt x="21600" y="2947"/>
                      <a:pt x="21008" y="0"/>
                      <a:pt x="20266" y="0"/>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sz="2400"/>
                </a:pPr>
                <a:endParaRPr/>
              </a:p>
            </p:txBody>
          </p:sp>
        </p:grpSp>
      </p:grpSp>
    </p:spTree>
  </p:cSld>
  <p:clrMapOvr>
    <a:masterClrMapping/>
  </p:clrMapOvr>
  <p:transition spd="med"/>
</p:sld>
</file>

<file path=ppt/theme/theme1.xml><?xml version="1.0" encoding="utf-8"?>
<a:theme xmlns:a="http://schemas.openxmlformats.org/drawingml/2006/main" name="ALMA">
  <a:themeElements>
    <a:clrScheme name="ALMA">
      <a:dk1>
        <a:srgbClr val="000000"/>
      </a:dk1>
      <a:lt1>
        <a:srgbClr val="FFFFFF"/>
      </a:lt1>
      <a:dk2>
        <a:srgbClr val="A7A7A7"/>
      </a:dk2>
      <a:lt2>
        <a:srgbClr val="535353"/>
      </a:lt2>
      <a:accent1>
        <a:srgbClr val="76202D"/>
      </a:accent1>
      <a:accent2>
        <a:srgbClr val="E06020"/>
      </a:accent2>
      <a:accent3>
        <a:srgbClr val="FFC90A"/>
      </a:accent3>
      <a:accent4>
        <a:srgbClr val="364F97"/>
      </a:accent4>
      <a:accent5>
        <a:srgbClr val="8B971B"/>
      </a:accent5>
      <a:accent6>
        <a:srgbClr val="00B0F0"/>
      </a:accent6>
      <a:hlink>
        <a:srgbClr val="0000FF"/>
      </a:hlink>
      <a:folHlink>
        <a:srgbClr val="FF00FF"/>
      </a:folHlink>
    </a:clrScheme>
    <a:fontScheme name="ALMA">
      <a:majorFont>
        <a:latin typeface="Calibri"/>
        <a:ea typeface="Calibri"/>
        <a:cs typeface="Calibri"/>
      </a:majorFont>
      <a:minorFont>
        <a:latin typeface="Helvetica"/>
        <a:ea typeface="Helvetica"/>
        <a:cs typeface="Helvetica"/>
      </a:minorFont>
    </a:fontScheme>
    <a:fmtScheme name="AL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LMA">
  <a:themeElements>
    <a:clrScheme name="ALMA">
      <a:dk1>
        <a:srgbClr val="000000"/>
      </a:dk1>
      <a:lt1>
        <a:srgbClr val="FFFFFF"/>
      </a:lt1>
      <a:dk2>
        <a:srgbClr val="A7A7A7"/>
      </a:dk2>
      <a:lt2>
        <a:srgbClr val="535353"/>
      </a:lt2>
      <a:accent1>
        <a:srgbClr val="76202D"/>
      </a:accent1>
      <a:accent2>
        <a:srgbClr val="E06020"/>
      </a:accent2>
      <a:accent3>
        <a:srgbClr val="FFC90A"/>
      </a:accent3>
      <a:accent4>
        <a:srgbClr val="364F97"/>
      </a:accent4>
      <a:accent5>
        <a:srgbClr val="8B971B"/>
      </a:accent5>
      <a:accent6>
        <a:srgbClr val="00B0F0"/>
      </a:accent6>
      <a:hlink>
        <a:srgbClr val="0000FF"/>
      </a:hlink>
      <a:folHlink>
        <a:srgbClr val="FF00FF"/>
      </a:folHlink>
    </a:clrScheme>
    <a:fontScheme name="ALMA">
      <a:majorFont>
        <a:latin typeface="Calibri"/>
        <a:ea typeface="Calibri"/>
        <a:cs typeface="Calibri"/>
      </a:majorFont>
      <a:minorFont>
        <a:latin typeface="Helvetica"/>
        <a:ea typeface="Helvetica"/>
        <a:cs typeface="Helvetica"/>
      </a:minorFont>
    </a:fontScheme>
    <a:fmtScheme name="AL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1642</Words>
  <Application>Microsoft Macintosh PowerPoint</Application>
  <PresentationFormat>Widescreen</PresentationFormat>
  <Paragraphs>121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D-DIN</vt:lpstr>
      <vt:lpstr>D-DIN Exp</vt:lpstr>
      <vt:lpstr>ALMA</vt:lpstr>
      <vt:lpstr>PowerPoint Presentation</vt:lpstr>
      <vt:lpstr>Introduction</vt:lpstr>
      <vt:lpstr>PowerPoint Presentation</vt:lpstr>
      <vt:lpstr>Un Conseil d’Élimination du Paludisme est un forum multisectoriel qui mobilise le plaidoyer, l'action, les ressources et la redevabilité afin de soutenir la stratégie nationale de lutte contre le paludisme</vt:lpstr>
      <vt:lpstr>Les Conseils d’Élimination du Paludisme mobilisent les engagements pour le plaidoyer, l'action, les ressources et la redevabilité</vt:lpstr>
      <vt:lpstr>Les Conseils d’Élimination du Paludisme mobilisent les engagements pour résoudre les goulots d'étranglement limitant la mise en œuvre du plan national stratégique de lutte contre le paludisme</vt:lpstr>
      <vt:lpstr>Les Conseils d’Élimination du Paludisme ont mobilisé avec succès des engagements à travers les secteurs</vt:lpstr>
      <vt:lpstr>Aperçu de la procédure pour établir et opérer un Conseil d’Élimination du Paludisme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Trousse à outils - Conseil d’Élimination du Paludisme</dc:title>
  <cp:lastModifiedBy>Thomas Davies</cp:lastModifiedBy>
  <cp:revision>4</cp:revision>
  <dcterms:modified xsi:type="dcterms:W3CDTF">2021-07-13T13:32:05Z</dcterms:modified>
</cp:coreProperties>
</file>