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99"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BCC"/>
          </a:solidFill>
        </a:fill>
      </a:tcStyle>
    </a:wholeTbl>
    <a:band2H>
      <a:tcTxStyle/>
      <a:tcStyle>
        <a:tcBdr/>
        <a:fill>
          <a:solidFill>
            <a:srgbClr val="EB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BCA"/>
          </a:solidFill>
        </a:fill>
      </a:tcStyle>
    </a:wholeTbl>
    <a:band2H>
      <a:tcTxStyle/>
      <a:tcStyle>
        <a:tcBdr/>
        <a:fill>
          <a:solidFill>
            <a:srgbClr val="FFF5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9"/>
          </a:solidFill>
        </a:fill>
      </a:tcStyle>
    </a:wholeTbl>
    <a:band2H>
      <a:tcTxStyle/>
      <a:tcStyle>
        <a:tcBdr/>
        <a:fill>
          <a:solidFill>
            <a:srgbClr val="E6F2F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1143000" y="685800"/>
            <a:ext cx="4572000" cy="3429000"/>
          </a:xfrm>
          <a:prstGeom prst="rect">
            <a:avLst/>
          </a:prstGeom>
        </p:spPr>
        <p:txBody>
          <a:bodyPr/>
          <a:lstStyle/>
          <a:p>
            <a:endParaRPr/>
          </a:p>
        </p:txBody>
      </p:sp>
      <p:sp>
        <p:nvSpPr>
          <p:cNvPr id="385" name="Shape 3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14"/>
          <p:cNvSpPr/>
          <p:nvPr/>
        </p:nvSpPr>
        <p:spPr>
          <a:xfrm>
            <a:off x="0" y="-2"/>
            <a:ext cx="6126823"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73" y="0"/>
                </a:lnTo>
                <a:lnTo>
                  <a:pt x="10773" y="55"/>
                </a:lnTo>
                <a:lnTo>
                  <a:pt x="10800" y="0"/>
                </a:lnTo>
                <a:lnTo>
                  <a:pt x="21600" y="21600"/>
                </a:lnTo>
                <a:lnTo>
                  <a:pt x="0" y="21600"/>
                </a:lnTo>
                <a:lnTo>
                  <a:pt x="0" y="21600"/>
                </a:lnTo>
                <a:lnTo>
                  <a:pt x="0" y="21600"/>
                </a:lnTo>
                <a:close/>
              </a:path>
            </a:pathLst>
          </a:custGeom>
          <a:solidFill>
            <a:schemeClr val="accent1">
              <a:alpha val="90000"/>
            </a:schemeClr>
          </a:solidFill>
          <a:ln w="12700">
            <a:miter lim="400000"/>
          </a:ln>
        </p:spPr>
        <p:txBody>
          <a:bodyPr lIns="45719" rIns="45719" anchor="ctr"/>
          <a:lstStyle/>
          <a:p>
            <a:pPr algn="ctr">
              <a:defRPr>
                <a:solidFill>
                  <a:srgbClr val="FFFFFF"/>
                </a:solidFill>
              </a:defRPr>
            </a:pPr>
            <a:endParaRPr/>
          </a:p>
        </p:txBody>
      </p:sp>
      <p:sp>
        <p:nvSpPr>
          <p:cNvPr id="18" name="Rectangle 15"/>
          <p:cNvSpPr/>
          <p:nvPr/>
        </p:nvSpPr>
        <p:spPr>
          <a:xfrm flipH="1">
            <a:off x="8743950" y="315876"/>
            <a:ext cx="3458325" cy="94884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 name="Title"/>
          <p:cNvSpPr txBox="1">
            <a:spLocks noGrp="1"/>
          </p:cNvSpPr>
          <p:nvPr>
            <p:ph type="title" hasCustomPrompt="1"/>
          </p:nvPr>
        </p:nvSpPr>
        <p:spPr>
          <a:xfrm>
            <a:off x="257921" y="1264722"/>
            <a:ext cx="4408656" cy="4099585"/>
          </a:xfrm>
          <a:prstGeom prst="rect">
            <a:avLst/>
          </a:prstGeom>
          <a:solidFill>
            <a:srgbClr val="FFFFFF"/>
          </a:solidFill>
          <a:effectLst>
            <a:outerShdw blurRad="50800" dist="38100" dir="5400000" rotWithShape="0">
              <a:srgbClr val="000000">
                <a:alpha val="40000"/>
              </a:srgbClr>
            </a:outerShdw>
          </a:effectLst>
        </p:spPr>
        <p:txBody>
          <a:bodyPr anchor="b"/>
          <a:lstStyle>
            <a:lvl1pPr>
              <a:lnSpc>
                <a:spcPct val="90000"/>
              </a:lnSpc>
              <a:defRPr sz="6400" b="1" spc="150">
                <a:solidFill>
                  <a:schemeClr val="accent1"/>
                </a:solidFill>
              </a:defRPr>
            </a:lvl1pPr>
          </a:lstStyle>
          <a:p>
            <a:r>
              <a:t>Title</a:t>
            </a:r>
          </a:p>
        </p:txBody>
      </p:sp>
      <p:sp>
        <p:nvSpPr>
          <p:cNvPr id="20" name="Texte niveau 1…"/>
          <p:cNvSpPr txBox="1">
            <a:spLocks noGrp="1"/>
          </p:cNvSpPr>
          <p:nvPr>
            <p:ph type="body" sz="quarter" idx="1" hasCustomPrompt="1"/>
          </p:nvPr>
        </p:nvSpPr>
        <p:spPr>
          <a:xfrm>
            <a:off x="257921" y="5394347"/>
            <a:ext cx="4408656" cy="535532"/>
          </a:xfrm>
          <a:prstGeom prst="rect">
            <a:avLst/>
          </a:prstGeom>
        </p:spPr>
        <p:txBody>
          <a:bodyPr lIns="182879" tIns="182879" rIns="182879" bIns="182879">
            <a:normAutofit/>
          </a:bodyPr>
          <a:lstStyle>
            <a:lvl1pPr>
              <a:defRPr sz="1000">
                <a:solidFill>
                  <a:srgbClr val="FFFFFF"/>
                </a:solidFill>
              </a:defRPr>
            </a:lvl1pPr>
            <a:lvl2pPr marL="0" indent="457200">
              <a:buSzTx/>
              <a:buNone/>
              <a:defRPr sz="1000">
                <a:solidFill>
                  <a:srgbClr val="FFFFFF"/>
                </a:solidFill>
              </a:defRPr>
            </a:lvl2pPr>
            <a:lvl3pPr marL="0" indent="914400">
              <a:buSzTx/>
              <a:buNone/>
              <a:defRPr sz="1000">
                <a:solidFill>
                  <a:srgbClr val="FFFFFF"/>
                </a:solidFill>
              </a:defRPr>
            </a:lvl3pPr>
            <a:lvl4pPr marL="0" indent="1371600">
              <a:buSzTx/>
              <a:buNone/>
              <a:defRPr sz="1000">
                <a:solidFill>
                  <a:srgbClr val="FFFFFF"/>
                </a:solidFill>
              </a:defRPr>
            </a:lvl4pPr>
            <a:lvl5pPr marL="0" indent="1828800">
              <a:buSzTx/>
              <a:buNone/>
              <a:defRPr sz="1000">
                <a:solidFill>
                  <a:srgbClr val="FFFFFF"/>
                </a:solidFill>
              </a:defRPr>
            </a:lvl5pPr>
          </a:lstStyle>
          <a:p>
            <a:r>
              <a:t>Subtitle</a:t>
            </a:r>
          </a:p>
          <a:p>
            <a:pPr lvl="1"/>
            <a:endParaRPr/>
          </a:p>
          <a:p>
            <a:pPr lvl="2"/>
            <a:endParaRPr/>
          </a:p>
          <a:p>
            <a:pPr lvl="3"/>
            <a:endParaRPr/>
          </a:p>
          <a:p>
            <a:pPr lvl="4"/>
            <a:endParaRPr/>
          </a:p>
        </p:txBody>
      </p:sp>
      <p:pic>
        <p:nvPicPr>
          <p:cNvPr id="21" name="Picture 21" descr="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586" y="480482"/>
            <a:ext cx="2733322" cy="621211"/>
          </a:xfrm>
          <a:prstGeom prst="rect">
            <a:avLst/>
          </a:prstGeom>
          <a:ln w="12700">
            <a:miter lim="400000"/>
          </a:ln>
        </p:spPr>
      </p:pic>
      <p:grpSp>
        <p:nvGrpSpPr>
          <p:cNvPr id="26" name="Group 22"/>
          <p:cNvGrpSpPr/>
          <p:nvPr/>
        </p:nvGrpSpPr>
        <p:grpSpPr>
          <a:xfrm>
            <a:off x="-1" y="6793483"/>
            <a:ext cx="12190507" cy="69274"/>
            <a:chOff x="0" y="0"/>
            <a:chExt cx="12190505" cy="69273"/>
          </a:xfrm>
        </p:grpSpPr>
        <p:sp>
          <p:nvSpPr>
            <p:cNvPr id="22" name="Rectangle 23"/>
            <p:cNvSpPr/>
            <p:nvPr/>
          </p:nvSpPr>
          <p:spPr>
            <a:xfrm>
              <a:off x="0" y="-1"/>
              <a:ext cx="6096001" cy="6927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 name="Rectangle 24"/>
            <p:cNvSpPr/>
            <p:nvPr/>
          </p:nvSpPr>
          <p:spPr>
            <a:xfrm>
              <a:off x="6096000" y="-1"/>
              <a:ext cx="2032499" cy="69275"/>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 name="Rectangle 25"/>
            <p:cNvSpPr/>
            <p:nvPr/>
          </p:nvSpPr>
          <p:spPr>
            <a:xfrm>
              <a:off x="8128498" y="-1"/>
              <a:ext cx="2031004" cy="6927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tangle 26"/>
            <p:cNvSpPr/>
            <p:nvPr/>
          </p:nvSpPr>
          <p:spPr>
            <a:xfrm>
              <a:off x="10159502" y="-1"/>
              <a:ext cx="2031004" cy="6927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7" name="Numéro de diapositive"/>
          <p:cNvSpPr txBox="1">
            <a:spLocks noGrp="1"/>
          </p:cNvSpPr>
          <p:nvPr>
            <p:ph type="sldNum" sz="quarter" idx="2"/>
          </p:nvPr>
        </p:nvSpPr>
        <p:spPr>
          <a:xfrm>
            <a:off x="7315200" y="6356350"/>
            <a:ext cx="28448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Card Slide">
    <p:spTree>
      <p:nvGrpSpPr>
        <p:cNvPr id="1" name=""/>
        <p:cNvGrpSpPr/>
        <p:nvPr/>
      </p:nvGrpSpPr>
      <p:grpSpPr>
        <a:xfrm>
          <a:off x="0" y="0"/>
          <a:ext cx="0" cy="0"/>
          <a:chOff x="0" y="0"/>
          <a:chExt cx="0" cy="0"/>
        </a:xfrm>
      </p:grpSpPr>
      <p:sp>
        <p:nvSpPr>
          <p:cNvPr id="172" name="Rectangle 37"/>
          <p:cNvSpPr/>
          <p:nvPr/>
        </p:nvSpPr>
        <p:spPr>
          <a:xfrm>
            <a:off x="290556" y="2181948"/>
            <a:ext cx="2599790"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3" name="Rectangle 38"/>
          <p:cNvSpPr/>
          <p:nvPr/>
        </p:nvSpPr>
        <p:spPr>
          <a:xfrm>
            <a:off x="3316223"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4" name="Rectangle 39"/>
          <p:cNvSpPr/>
          <p:nvPr/>
        </p:nvSpPr>
        <p:spPr>
          <a:xfrm>
            <a:off x="6341891"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5" name="Rectangle 40"/>
          <p:cNvSpPr/>
          <p:nvPr/>
        </p:nvSpPr>
        <p:spPr>
          <a:xfrm>
            <a:off x="9367556"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6" name="Texte niveau 1…"/>
          <p:cNvSpPr txBox="1">
            <a:spLocks noGrp="1"/>
          </p:cNvSpPr>
          <p:nvPr>
            <p:ph type="body" sz="quarter" idx="1" hasCustomPrompt="1"/>
          </p:nvPr>
        </p:nvSpPr>
        <p:spPr>
          <a:xfrm>
            <a:off x="290556" y="6470162"/>
            <a:ext cx="11041063"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grpSp>
        <p:nvGrpSpPr>
          <p:cNvPr id="182" name="Group 26"/>
          <p:cNvGrpSpPr/>
          <p:nvPr/>
        </p:nvGrpSpPr>
        <p:grpSpPr>
          <a:xfrm>
            <a:off x="-1767" y="-1"/>
            <a:ext cx="105134" cy="6858001"/>
            <a:chOff x="0" y="0"/>
            <a:chExt cx="105132" cy="6857999"/>
          </a:xfrm>
        </p:grpSpPr>
        <p:sp>
          <p:nvSpPr>
            <p:cNvPr id="177" name="Rectangle 27"/>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Rectangle 28"/>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9" name="Rectangle 29"/>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0" name="Rectangle 30"/>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 name="Rectangle 31"/>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83" name="Picture Placeholder 6"/>
          <p:cNvSpPr>
            <a:spLocks noGrp="1"/>
          </p:cNvSpPr>
          <p:nvPr>
            <p:ph type="pic" sz="quarter" idx="21"/>
          </p:nvPr>
        </p:nvSpPr>
        <p:spPr>
          <a:xfrm>
            <a:off x="290556" y="2182495"/>
            <a:ext cx="2599789" cy="1576005"/>
          </a:xfrm>
          <a:prstGeom prst="rect">
            <a:avLst/>
          </a:prstGeom>
        </p:spPr>
        <p:txBody>
          <a:bodyPr lIns="91439" rIns="91439"/>
          <a:lstStyle/>
          <a:p>
            <a:endParaRPr/>
          </a:p>
        </p:txBody>
      </p:sp>
      <p:sp>
        <p:nvSpPr>
          <p:cNvPr id="184" name="Picture Placeholder 6"/>
          <p:cNvSpPr>
            <a:spLocks noGrp="1"/>
          </p:cNvSpPr>
          <p:nvPr>
            <p:ph type="pic" sz="quarter" idx="22"/>
          </p:nvPr>
        </p:nvSpPr>
        <p:spPr>
          <a:xfrm>
            <a:off x="3316223" y="2182495"/>
            <a:ext cx="2599790" cy="1576005"/>
          </a:xfrm>
          <a:prstGeom prst="rect">
            <a:avLst/>
          </a:prstGeom>
        </p:spPr>
        <p:txBody>
          <a:bodyPr lIns="91439" rIns="91439"/>
          <a:lstStyle/>
          <a:p>
            <a:endParaRPr/>
          </a:p>
        </p:txBody>
      </p:sp>
      <p:sp>
        <p:nvSpPr>
          <p:cNvPr id="185" name="Picture Placeholder 6"/>
          <p:cNvSpPr>
            <a:spLocks noGrp="1"/>
          </p:cNvSpPr>
          <p:nvPr>
            <p:ph type="pic" sz="quarter" idx="23"/>
          </p:nvPr>
        </p:nvSpPr>
        <p:spPr>
          <a:xfrm>
            <a:off x="6341890" y="2182495"/>
            <a:ext cx="2599790" cy="1576005"/>
          </a:xfrm>
          <a:prstGeom prst="rect">
            <a:avLst/>
          </a:prstGeom>
        </p:spPr>
        <p:txBody>
          <a:bodyPr lIns="91439" rIns="91439"/>
          <a:lstStyle/>
          <a:p>
            <a:endParaRPr/>
          </a:p>
        </p:txBody>
      </p:sp>
      <p:sp>
        <p:nvSpPr>
          <p:cNvPr id="186" name="Picture Placeholder 6"/>
          <p:cNvSpPr>
            <a:spLocks noGrp="1"/>
          </p:cNvSpPr>
          <p:nvPr>
            <p:ph type="pic" sz="quarter" idx="24"/>
          </p:nvPr>
        </p:nvSpPr>
        <p:spPr>
          <a:xfrm>
            <a:off x="9367556" y="2182495"/>
            <a:ext cx="2599790" cy="1576005"/>
          </a:xfrm>
          <a:prstGeom prst="rect">
            <a:avLst/>
          </a:prstGeom>
        </p:spPr>
        <p:txBody>
          <a:bodyPr lIns="91439" rIns="91439"/>
          <a:lstStyle/>
          <a:p>
            <a:endParaRPr/>
          </a:p>
        </p:txBody>
      </p:sp>
      <p:sp>
        <p:nvSpPr>
          <p:cNvPr id="187" name="Text Placeholder 11"/>
          <p:cNvSpPr>
            <a:spLocks noGrp="1"/>
          </p:cNvSpPr>
          <p:nvPr>
            <p:ph type="body" sz="quarter" idx="25" hasCustomPrompt="1"/>
          </p:nvPr>
        </p:nvSpPr>
        <p:spPr>
          <a:xfrm>
            <a:off x="3578104"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88" name="Text Placeholder 9"/>
          <p:cNvSpPr>
            <a:spLocks noGrp="1"/>
          </p:cNvSpPr>
          <p:nvPr>
            <p:ph type="body" sz="quarter" idx="26" hasCustomPrompt="1"/>
          </p:nvPr>
        </p:nvSpPr>
        <p:spPr>
          <a:xfrm>
            <a:off x="3578104"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89" name="Text Placeholder 11"/>
          <p:cNvSpPr>
            <a:spLocks noGrp="1"/>
          </p:cNvSpPr>
          <p:nvPr>
            <p:ph type="body" sz="quarter" idx="27" hasCustomPrompt="1"/>
          </p:nvPr>
        </p:nvSpPr>
        <p:spPr>
          <a:xfrm>
            <a:off x="529244" y="3997950"/>
            <a:ext cx="2047651"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0" name="Text Placeholder 9"/>
          <p:cNvSpPr>
            <a:spLocks noGrp="1"/>
          </p:cNvSpPr>
          <p:nvPr>
            <p:ph type="body" sz="quarter" idx="28" hasCustomPrompt="1"/>
          </p:nvPr>
        </p:nvSpPr>
        <p:spPr>
          <a:xfrm>
            <a:off x="529244" y="4503902"/>
            <a:ext cx="2047651"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1" name="Text Placeholder 11"/>
          <p:cNvSpPr>
            <a:spLocks noGrp="1"/>
          </p:cNvSpPr>
          <p:nvPr>
            <p:ph type="body" sz="quarter" idx="29" hasCustomPrompt="1"/>
          </p:nvPr>
        </p:nvSpPr>
        <p:spPr>
          <a:xfrm>
            <a:off x="6593713"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2" name="Text Placeholder 9"/>
          <p:cNvSpPr>
            <a:spLocks noGrp="1"/>
          </p:cNvSpPr>
          <p:nvPr>
            <p:ph type="body" sz="quarter" idx="30" hasCustomPrompt="1"/>
          </p:nvPr>
        </p:nvSpPr>
        <p:spPr>
          <a:xfrm>
            <a:off x="6593713"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3" name="Text Placeholder 11"/>
          <p:cNvSpPr>
            <a:spLocks noGrp="1"/>
          </p:cNvSpPr>
          <p:nvPr>
            <p:ph type="body" sz="quarter" idx="31" hasCustomPrompt="1"/>
          </p:nvPr>
        </p:nvSpPr>
        <p:spPr>
          <a:xfrm>
            <a:off x="9662734"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4" name="Text Placeholder 9"/>
          <p:cNvSpPr>
            <a:spLocks noGrp="1"/>
          </p:cNvSpPr>
          <p:nvPr>
            <p:ph type="body" sz="quarter" idx="32" hasCustomPrompt="1"/>
          </p:nvPr>
        </p:nvSpPr>
        <p:spPr>
          <a:xfrm>
            <a:off x="9662734"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5" name="Four-card slide."/>
          <p:cNvSpPr txBox="1">
            <a:spLocks noGrp="1"/>
          </p:cNvSpPr>
          <p:nvPr>
            <p:ph type="title" hasCustomPrompt="1"/>
          </p:nvPr>
        </p:nvSpPr>
        <p:spPr>
          <a:xfrm>
            <a:off x="521966" y="536826"/>
            <a:ext cx="11235919" cy="757130"/>
          </a:xfrm>
          <a:prstGeom prst="rect">
            <a:avLst/>
          </a:prstGeom>
          <a:noFill/>
        </p:spPr>
        <p:txBody>
          <a:bodyPr lIns="45719" tIns="45719" rIns="45719" bIns="45719" anchor="t"/>
          <a:lstStyle>
            <a:lvl1pPr>
              <a:lnSpc>
                <a:spcPct val="90000"/>
              </a:lnSpc>
              <a:defRPr sz="4800">
                <a:solidFill>
                  <a:srgbClr val="000000"/>
                </a:solidFill>
              </a:defRPr>
            </a:lvl1pPr>
          </a:lstStyle>
          <a:p>
            <a:r>
              <a:t>Four-card slide.</a:t>
            </a:r>
          </a:p>
        </p:txBody>
      </p:sp>
      <p:sp>
        <p:nvSpPr>
          <p:cNvPr id="196" name="Text Placeholder 11"/>
          <p:cNvSpPr>
            <a:spLocks noGrp="1"/>
          </p:cNvSpPr>
          <p:nvPr>
            <p:ph type="body" sz="quarter" idx="33" hasCustomPrompt="1"/>
          </p:nvPr>
        </p:nvSpPr>
        <p:spPr>
          <a:xfrm>
            <a:off x="521966" y="276809"/>
            <a:ext cx="11235911"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19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 Col">
    <p:spTree>
      <p:nvGrpSpPr>
        <p:cNvPr id="1" name=""/>
        <p:cNvGrpSpPr/>
        <p:nvPr/>
      </p:nvGrpSpPr>
      <p:grpSpPr>
        <a:xfrm>
          <a:off x="0" y="0"/>
          <a:ext cx="0" cy="0"/>
          <a:chOff x="0" y="0"/>
          <a:chExt cx="0" cy="0"/>
        </a:xfrm>
      </p:grpSpPr>
      <p:sp>
        <p:nvSpPr>
          <p:cNvPr id="204" name="Picture Placeholder 7"/>
          <p:cNvSpPr>
            <a:spLocks noGrp="1"/>
          </p:cNvSpPr>
          <p:nvPr>
            <p:ph type="pic" sz="quarter" idx="21"/>
          </p:nvPr>
        </p:nvSpPr>
        <p:spPr>
          <a:xfrm>
            <a:off x="212700" y="120614"/>
            <a:ext cx="2888476" cy="3202695"/>
          </a:xfrm>
          <a:prstGeom prst="rect">
            <a:avLst/>
          </a:prstGeom>
        </p:spPr>
        <p:txBody>
          <a:bodyPr lIns="91439" rIns="91439"/>
          <a:lstStyle/>
          <a:p>
            <a:endParaRPr/>
          </a:p>
        </p:txBody>
      </p:sp>
      <p:sp>
        <p:nvSpPr>
          <p:cNvPr id="205" name="Picture Placeholder 7"/>
          <p:cNvSpPr>
            <a:spLocks noGrp="1"/>
          </p:cNvSpPr>
          <p:nvPr>
            <p:ph type="pic" sz="quarter" idx="22"/>
          </p:nvPr>
        </p:nvSpPr>
        <p:spPr>
          <a:xfrm>
            <a:off x="9162839" y="123980"/>
            <a:ext cx="2888476" cy="3202695"/>
          </a:xfrm>
          <a:prstGeom prst="rect">
            <a:avLst/>
          </a:prstGeom>
        </p:spPr>
        <p:txBody>
          <a:bodyPr lIns="91439" rIns="91439"/>
          <a:lstStyle/>
          <a:p>
            <a:endParaRPr/>
          </a:p>
        </p:txBody>
      </p:sp>
      <p:sp>
        <p:nvSpPr>
          <p:cNvPr id="206" name="Picture Placeholder 7"/>
          <p:cNvSpPr>
            <a:spLocks noGrp="1"/>
          </p:cNvSpPr>
          <p:nvPr>
            <p:ph type="pic" sz="quarter" idx="23"/>
          </p:nvPr>
        </p:nvSpPr>
        <p:spPr>
          <a:xfrm>
            <a:off x="3196081" y="120614"/>
            <a:ext cx="2888475" cy="3202695"/>
          </a:xfrm>
          <a:prstGeom prst="rect">
            <a:avLst/>
          </a:prstGeom>
        </p:spPr>
        <p:txBody>
          <a:bodyPr lIns="91439" rIns="91439"/>
          <a:lstStyle/>
          <a:p>
            <a:endParaRPr/>
          </a:p>
        </p:txBody>
      </p:sp>
      <p:sp>
        <p:nvSpPr>
          <p:cNvPr id="207" name="Picture Placeholder 7"/>
          <p:cNvSpPr>
            <a:spLocks noGrp="1"/>
          </p:cNvSpPr>
          <p:nvPr>
            <p:ph type="pic" sz="quarter" idx="24"/>
          </p:nvPr>
        </p:nvSpPr>
        <p:spPr>
          <a:xfrm>
            <a:off x="6179461" y="120614"/>
            <a:ext cx="2888475" cy="3202695"/>
          </a:xfrm>
          <a:prstGeom prst="rect">
            <a:avLst/>
          </a:prstGeom>
        </p:spPr>
        <p:txBody>
          <a:bodyPr lIns="91439" rIns="91439"/>
          <a:lstStyle/>
          <a:p>
            <a:endParaRPr/>
          </a:p>
        </p:txBody>
      </p:sp>
      <p:grpSp>
        <p:nvGrpSpPr>
          <p:cNvPr id="213" name="Group 19"/>
          <p:cNvGrpSpPr/>
          <p:nvPr/>
        </p:nvGrpSpPr>
        <p:grpSpPr>
          <a:xfrm>
            <a:off x="-1" y="-1"/>
            <a:ext cx="105134" cy="6858001"/>
            <a:chOff x="0" y="0"/>
            <a:chExt cx="105132" cy="6857999"/>
          </a:xfrm>
        </p:grpSpPr>
        <p:sp>
          <p:nvSpPr>
            <p:cNvPr id="208" name="Rectangle 23"/>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9" name="Rectangle 25"/>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0" name="Rectangle 33"/>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1" name="Rectangle 34"/>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2" name="Rectangle 35"/>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4" name="Texte niveau 1…"/>
          <p:cNvSpPr txBox="1">
            <a:spLocks noGrp="1"/>
          </p:cNvSpPr>
          <p:nvPr>
            <p:ph type="body" sz="quarter" idx="1" hasCustomPrompt="1"/>
          </p:nvPr>
        </p:nvSpPr>
        <p:spPr>
          <a:xfrm>
            <a:off x="212702" y="3737166"/>
            <a:ext cx="2558897" cy="584776"/>
          </a:xfrm>
          <a:prstGeom prst="rect">
            <a:avLst/>
          </a:prstGeom>
        </p:spPr>
        <p:txBody>
          <a:bodyPr anchor="ctr">
            <a:normAutofit/>
          </a:bodyPr>
          <a:lstStyle>
            <a:lvl1pPr>
              <a:lnSpc>
                <a:spcPct val="100000"/>
              </a:lnSpc>
              <a:spcBef>
                <a:spcPts val="0"/>
              </a:spcBef>
              <a:defRPr sz="3200" spc="0">
                <a:solidFill>
                  <a:schemeClr val="accent1"/>
                </a:solidFill>
              </a:defRPr>
            </a:lvl1pPr>
            <a:lvl2pPr marL="522514" indent="-522514">
              <a:lnSpc>
                <a:spcPct val="100000"/>
              </a:lnSpc>
              <a:spcBef>
                <a:spcPts val="0"/>
              </a:spcBef>
              <a:defRPr sz="3200" spc="0">
                <a:solidFill>
                  <a:schemeClr val="accent1"/>
                </a:solidFill>
              </a:defRPr>
            </a:lvl2pPr>
            <a:lvl3pPr marL="751114" indent="-522514">
              <a:lnSpc>
                <a:spcPct val="100000"/>
              </a:lnSpc>
              <a:spcBef>
                <a:spcPts val="0"/>
              </a:spcBef>
              <a:defRPr sz="3200" spc="0">
                <a:solidFill>
                  <a:schemeClr val="accent1"/>
                </a:solidFill>
              </a:defRPr>
            </a:lvl3pPr>
            <a:lvl4pPr marL="912812" indent="-457200">
              <a:lnSpc>
                <a:spcPct val="100000"/>
              </a:lnSpc>
              <a:spcBef>
                <a:spcPts val="0"/>
              </a:spcBef>
              <a:defRPr sz="3200" spc="0">
                <a:solidFill>
                  <a:schemeClr val="accent1"/>
                </a:solidFill>
              </a:defRPr>
            </a:lvl4pPr>
            <a:lvl5pPr marL="912812" indent="-457200">
              <a:lnSpc>
                <a:spcPct val="100000"/>
              </a:lnSpc>
              <a:spcBef>
                <a:spcPts val="0"/>
              </a:spcBef>
              <a:defRPr sz="3200" spc="0">
                <a:solidFill>
                  <a:schemeClr val="accent1"/>
                </a:solidFill>
              </a:defRPr>
            </a:lvl5pPr>
          </a:lstStyle>
          <a:p>
            <a:r>
              <a:t>01</a:t>
            </a:r>
          </a:p>
          <a:p>
            <a:pPr lvl="1"/>
            <a:endParaRPr/>
          </a:p>
          <a:p>
            <a:pPr lvl="2"/>
            <a:endParaRPr/>
          </a:p>
          <a:p>
            <a:pPr lvl="3"/>
            <a:endParaRPr/>
          </a:p>
          <a:p>
            <a:pPr lvl="4"/>
            <a:endParaRPr/>
          </a:p>
        </p:txBody>
      </p:sp>
      <p:sp>
        <p:nvSpPr>
          <p:cNvPr id="215" name="Text Placeholder 11"/>
          <p:cNvSpPr>
            <a:spLocks noGrp="1"/>
          </p:cNvSpPr>
          <p:nvPr>
            <p:ph type="body" sz="quarter" idx="25" hasCustomPrompt="1"/>
          </p:nvPr>
        </p:nvSpPr>
        <p:spPr>
          <a:xfrm>
            <a:off x="212702" y="4437760"/>
            <a:ext cx="2558897" cy="313933"/>
          </a:xfrm>
          <a:prstGeom prst="rect">
            <a:avLst/>
          </a:prstGeom>
        </p:spPr>
        <p:txBody>
          <a:bodyPr>
            <a:normAutofit/>
          </a:bodyPr>
          <a:lstStyle>
            <a:lvl1pPr>
              <a:lnSpc>
                <a:spcPct val="90000"/>
              </a:lnSpc>
              <a:spcBef>
                <a:spcPts val="0"/>
              </a:spcBef>
              <a:defRPr sz="1600">
                <a:solidFill>
                  <a:schemeClr val="accent1"/>
                </a:solidFill>
              </a:defRPr>
            </a:lvl1pPr>
          </a:lstStyle>
          <a:p>
            <a:r>
              <a:t>Column Title</a:t>
            </a:r>
          </a:p>
        </p:txBody>
      </p:sp>
      <p:sp>
        <p:nvSpPr>
          <p:cNvPr id="216" name="Text Placeholder 9"/>
          <p:cNvSpPr>
            <a:spLocks noGrp="1"/>
          </p:cNvSpPr>
          <p:nvPr>
            <p:ph type="body" sz="quarter" idx="26" hasCustomPrompt="1"/>
          </p:nvPr>
        </p:nvSpPr>
        <p:spPr>
          <a:xfrm>
            <a:off x="212702"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17" name="Text Placeholder 11"/>
          <p:cNvSpPr>
            <a:spLocks noGrp="1"/>
          </p:cNvSpPr>
          <p:nvPr>
            <p:ph type="body" sz="quarter" idx="27" hasCustomPrompt="1"/>
          </p:nvPr>
        </p:nvSpPr>
        <p:spPr>
          <a:xfrm>
            <a:off x="3196081" y="3737166"/>
            <a:ext cx="2558897" cy="584776"/>
          </a:xfrm>
          <a:prstGeom prst="rect">
            <a:avLst/>
          </a:prstGeom>
        </p:spPr>
        <p:txBody>
          <a:bodyPr anchor="ctr">
            <a:normAutofit/>
          </a:bodyPr>
          <a:lstStyle>
            <a:lvl1pPr>
              <a:lnSpc>
                <a:spcPct val="100000"/>
              </a:lnSpc>
              <a:spcBef>
                <a:spcPts val="0"/>
              </a:spcBef>
              <a:defRPr sz="3200" spc="0">
                <a:solidFill>
                  <a:schemeClr val="accent2"/>
                </a:solidFill>
              </a:defRPr>
            </a:lvl1pPr>
          </a:lstStyle>
          <a:p>
            <a:r>
              <a:t>02</a:t>
            </a:r>
          </a:p>
        </p:txBody>
      </p:sp>
      <p:sp>
        <p:nvSpPr>
          <p:cNvPr id="218" name="Text Placeholder 11"/>
          <p:cNvSpPr>
            <a:spLocks noGrp="1"/>
          </p:cNvSpPr>
          <p:nvPr>
            <p:ph type="body" sz="quarter" idx="28" hasCustomPrompt="1"/>
          </p:nvPr>
        </p:nvSpPr>
        <p:spPr>
          <a:xfrm>
            <a:off x="3196081" y="4437760"/>
            <a:ext cx="2558897" cy="313933"/>
          </a:xfrm>
          <a:prstGeom prst="rect">
            <a:avLst/>
          </a:prstGeom>
        </p:spPr>
        <p:txBody>
          <a:bodyPr>
            <a:normAutofit/>
          </a:bodyPr>
          <a:lstStyle>
            <a:lvl1pPr>
              <a:lnSpc>
                <a:spcPct val="90000"/>
              </a:lnSpc>
              <a:spcBef>
                <a:spcPts val="0"/>
              </a:spcBef>
              <a:defRPr sz="1600">
                <a:solidFill>
                  <a:schemeClr val="accent2"/>
                </a:solidFill>
              </a:defRPr>
            </a:lvl1pPr>
          </a:lstStyle>
          <a:p>
            <a:r>
              <a:t>Column Title</a:t>
            </a:r>
          </a:p>
        </p:txBody>
      </p:sp>
      <p:sp>
        <p:nvSpPr>
          <p:cNvPr id="219" name="Text Placeholder 9"/>
          <p:cNvSpPr>
            <a:spLocks noGrp="1"/>
          </p:cNvSpPr>
          <p:nvPr>
            <p:ph type="body" sz="quarter" idx="29" hasCustomPrompt="1"/>
          </p:nvPr>
        </p:nvSpPr>
        <p:spPr>
          <a:xfrm>
            <a:off x="3196081"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0" name="Text Placeholder 11"/>
          <p:cNvSpPr>
            <a:spLocks noGrp="1"/>
          </p:cNvSpPr>
          <p:nvPr>
            <p:ph type="body" sz="quarter" idx="30" hasCustomPrompt="1"/>
          </p:nvPr>
        </p:nvSpPr>
        <p:spPr>
          <a:xfrm>
            <a:off x="6179461" y="3737166"/>
            <a:ext cx="2558897" cy="584776"/>
          </a:xfrm>
          <a:prstGeom prst="rect">
            <a:avLst/>
          </a:prstGeom>
        </p:spPr>
        <p:txBody>
          <a:bodyPr anchor="ctr">
            <a:normAutofit/>
          </a:bodyPr>
          <a:lstStyle>
            <a:lvl1pPr>
              <a:lnSpc>
                <a:spcPct val="100000"/>
              </a:lnSpc>
              <a:spcBef>
                <a:spcPts val="0"/>
              </a:spcBef>
              <a:defRPr sz="3200" spc="0">
                <a:solidFill>
                  <a:schemeClr val="accent5"/>
                </a:solidFill>
              </a:defRPr>
            </a:lvl1pPr>
          </a:lstStyle>
          <a:p>
            <a:r>
              <a:t>03</a:t>
            </a:r>
          </a:p>
        </p:txBody>
      </p:sp>
      <p:sp>
        <p:nvSpPr>
          <p:cNvPr id="221" name="Text Placeholder 11"/>
          <p:cNvSpPr>
            <a:spLocks noGrp="1"/>
          </p:cNvSpPr>
          <p:nvPr>
            <p:ph type="body" sz="quarter" idx="31" hasCustomPrompt="1"/>
          </p:nvPr>
        </p:nvSpPr>
        <p:spPr>
          <a:xfrm>
            <a:off x="6179461" y="4437760"/>
            <a:ext cx="2558897" cy="313933"/>
          </a:xfrm>
          <a:prstGeom prst="rect">
            <a:avLst/>
          </a:prstGeom>
        </p:spPr>
        <p:txBody>
          <a:bodyPr>
            <a:normAutofit/>
          </a:bodyPr>
          <a:lstStyle>
            <a:lvl1pPr>
              <a:lnSpc>
                <a:spcPct val="90000"/>
              </a:lnSpc>
              <a:spcBef>
                <a:spcPts val="0"/>
              </a:spcBef>
              <a:defRPr sz="1600">
                <a:solidFill>
                  <a:schemeClr val="accent5"/>
                </a:solidFill>
              </a:defRPr>
            </a:lvl1pPr>
          </a:lstStyle>
          <a:p>
            <a:r>
              <a:t>Column Title</a:t>
            </a:r>
          </a:p>
        </p:txBody>
      </p:sp>
      <p:sp>
        <p:nvSpPr>
          <p:cNvPr id="222" name="Text Placeholder 9"/>
          <p:cNvSpPr>
            <a:spLocks noGrp="1"/>
          </p:cNvSpPr>
          <p:nvPr>
            <p:ph type="body" sz="quarter" idx="32" hasCustomPrompt="1"/>
          </p:nvPr>
        </p:nvSpPr>
        <p:spPr>
          <a:xfrm>
            <a:off x="6179461"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3" name="Text Placeholder 11"/>
          <p:cNvSpPr>
            <a:spLocks noGrp="1"/>
          </p:cNvSpPr>
          <p:nvPr>
            <p:ph type="body" sz="quarter" idx="33" hasCustomPrompt="1"/>
          </p:nvPr>
        </p:nvSpPr>
        <p:spPr>
          <a:xfrm>
            <a:off x="9162839" y="3737166"/>
            <a:ext cx="2558898" cy="584776"/>
          </a:xfrm>
          <a:prstGeom prst="rect">
            <a:avLst/>
          </a:prstGeom>
        </p:spPr>
        <p:txBody>
          <a:bodyPr anchor="ctr">
            <a:normAutofit/>
          </a:bodyPr>
          <a:lstStyle>
            <a:lvl1pPr>
              <a:lnSpc>
                <a:spcPct val="100000"/>
              </a:lnSpc>
              <a:spcBef>
                <a:spcPts val="0"/>
              </a:spcBef>
              <a:defRPr sz="3200" spc="0">
                <a:solidFill>
                  <a:schemeClr val="accent4"/>
                </a:solidFill>
              </a:defRPr>
            </a:lvl1pPr>
          </a:lstStyle>
          <a:p>
            <a:r>
              <a:t>04</a:t>
            </a:r>
          </a:p>
        </p:txBody>
      </p:sp>
      <p:sp>
        <p:nvSpPr>
          <p:cNvPr id="224" name="Text Placeholder 11"/>
          <p:cNvSpPr>
            <a:spLocks noGrp="1"/>
          </p:cNvSpPr>
          <p:nvPr>
            <p:ph type="body" sz="quarter" idx="34" hasCustomPrompt="1"/>
          </p:nvPr>
        </p:nvSpPr>
        <p:spPr>
          <a:xfrm>
            <a:off x="9162839" y="4437760"/>
            <a:ext cx="2558898" cy="313933"/>
          </a:xfrm>
          <a:prstGeom prst="rect">
            <a:avLst/>
          </a:prstGeom>
        </p:spPr>
        <p:txBody>
          <a:bodyPr>
            <a:normAutofit/>
          </a:bodyPr>
          <a:lstStyle>
            <a:lvl1pPr>
              <a:lnSpc>
                <a:spcPct val="90000"/>
              </a:lnSpc>
              <a:spcBef>
                <a:spcPts val="0"/>
              </a:spcBef>
              <a:defRPr sz="1600">
                <a:solidFill>
                  <a:schemeClr val="accent4"/>
                </a:solidFill>
              </a:defRPr>
            </a:lvl1pPr>
          </a:lstStyle>
          <a:p>
            <a:r>
              <a:t>Column Title</a:t>
            </a:r>
          </a:p>
        </p:txBody>
      </p:sp>
      <p:sp>
        <p:nvSpPr>
          <p:cNvPr id="225" name="Text Placeholder 9"/>
          <p:cNvSpPr>
            <a:spLocks noGrp="1"/>
          </p:cNvSpPr>
          <p:nvPr>
            <p:ph type="body" sz="quarter" idx="35" hasCustomPrompt="1"/>
          </p:nvPr>
        </p:nvSpPr>
        <p:spPr>
          <a:xfrm>
            <a:off x="9162839" y="4895210"/>
            <a:ext cx="2558898"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6" name="Numéro de diapositive"/>
          <p:cNvSpPr txBox="1">
            <a:spLocks noGrp="1"/>
          </p:cNvSpPr>
          <p:nvPr>
            <p:ph type="sldNum" sz="quarter" idx="2"/>
          </p:nvPr>
        </p:nvSpPr>
        <p:spPr>
          <a:xfrm>
            <a:off x="11565868" y="6481300"/>
            <a:ext cx="245403" cy="22698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s">
    <p:spTree>
      <p:nvGrpSpPr>
        <p:cNvPr id="1" name=""/>
        <p:cNvGrpSpPr/>
        <p:nvPr/>
      </p:nvGrpSpPr>
      <p:grpSpPr>
        <a:xfrm>
          <a:off x="0" y="0"/>
          <a:ext cx="0" cy="0"/>
          <a:chOff x="0" y="0"/>
          <a:chExt cx="0" cy="0"/>
        </a:xfrm>
      </p:grpSpPr>
      <p:sp>
        <p:nvSpPr>
          <p:cNvPr id="233" name="Texte niveau 1…"/>
          <p:cNvSpPr txBox="1">
            <a:spLocks noGrp="1"/>
          </p:cNvSpPr>
          <p:nvPr>
            <p:ph type="body" sz="quarter" idx="1" hasCustomPrompt="1"/>
          </p:nvPr>
        </p:nvSpPr>
        <p:spPr>
          <a:xfrm>
            <a:off x="5112668" y="1805895"/>
            <a:ext cx="777876" cy="624146"/>
          </a:xfrm>
          <a:prstGeom prst="rect">
            <a:avLst/>
          </a:prstGeom>
        </p:spPr>
        <p:txBody>
          <a:bodyPr>
            <a:normAutofit/>
          </a:bodyPr>
          <a:lstStyle>
            <a:lvl1pPr algn="ctr">
              <a:defRPr sz="3200" b="1">
                <a:solidFill>
                  <a:schemeClr val="accent1"/>
                </a:solidFill>
              </a:defRPr>
            </a:lvl1pPr>
            <a:lvl2pPr marL="522514" indent="-522514" algn="ctr">
              <a:defRPr sz="3200" b="1">
                <a:solidFill>
                  <a:schemeClr val="accent1"/>
                </a:solidFill>
              </a:defRPr>
            </a:lvl2pPr>
            <a:lvl3pPr marL="751114" indent="-522514" algn="ctr">
              <a:defRPr sz="3200" b="1">
                <a:solidFill>
                  <a:schemeClr val="accent1"/>
                </a:solidFill>
              </a:defRPr>
            </a:lvl3pPr>
            <a:lvl4pPr marL="912812" indent="-457200" algn="ctr">
              <a:defRPr sz="3200" b="1">
                <a:solidFill>
                  <a:schemeClr val="accent1"/>
                </a:solidFill>
              </a:defRPr>
            </a:lvl4pPr>
            <a:lvl5pPr marL="912812" indent="-457200" algn="ctr">
              <a:defRPr sz="3200" b="1">
                <a:solidFill>
                  <a:schemeClr val="accent1"/>
                </a:solidFill>
              </a:defRPr>
            </a:lvl5pPr>
          </a:lstStyle>
          <a:p>
            <a:r>
              <a:t>01</a:t>
            </a:r>
          </a:p>
          <a:p>
            <a:pPr lvl="1"/>
            <a:endParaRPr/>
          </a:p>
          <a:p>
            <a:pPr lvl="2"/>
            <a:endParaRPr/>
          </a:p>
          <a:p>
            <a:pPr lvl="3"/>
            <a:endParaRPr/>
          </a:p>
          <a:p>
            <a:pPr lvl="4"/>
            <a:endParaRPr/>
          </a:p>
        </p:txBody>
      </p:sp>
      <p:sp>
        <p:nvSpPr>
          <p:cNvPr id="234" name="Text Placeholder 7"/>
          <p:cNvSpPr>
            <a:spLocks noGrp="1"/>
          </p:cNvSpPr>
          <p:nvPr>
            <p:ph type="body" sz="quarter" idx="21" hasCustomPrompt="1"/>
          </p:nvPr>
        </p:nvSpPr>
        <p:spPr>
          <a:xfrm>
            <a:off x="6041564" y="1805895"/>
            <a:ext cx="1930002" cy="391518"/>
          </a:xfrm>
          <a:prstGeom prst="rect">
            <a:avLst/>
          </a:prstGeom>
        </p:spPr>
        <p:txBody>
          <a:bodyPr>
            <a:normAutofit/>
          </a:bodyPr>
          <a:lstStyle>
            <a:lvl1pPr>
              <a:defRPr sz="1800">
                <a:solidFill>
                  <a:schemeClr val="accent1"/>
                </a:solidFill>
              </a:defRPr>
            </a:lvl1pPr>
          </a:lstStyle>
          <a:p>
            <a:r>
              <a:t>Section Title</a:t>
            </a:r>
          </a:p>
        </p:txBody>
      </p:sp>
      <p:sp>
        <p:nvSpPr>
          <p:cNvPr id="235" name="Text Placeholder 7"/>
          <p:cNvSpPr>
            <a:spLocks noGrp="1"/>
          </p:cNvSpPr>
          <p:nvPr>
            <p:ph type="body" sz="quarter" idx="22" hasCustomPrompt="1"/>
          </p:nvPr>
        </p:nvSpPr>
        <p:spPr>
          <a:xfrm>
            <a:off x="5112668" y="3353599"/>
            <a:ext cx="777876" cy="624146"/>
          </a:xfrm>
          <a:prstGeom prst="rect">
            <a:avLst/>
          </a:prstGeom>
        </p:spPr>
        <p:txBody>
          <a:bodyPr>
            <a:normAutofit/>
          </a:bodyPr>
          <a:lstStyle>
            <a:lvl1pPr algn="ctr">
              <a:defRPr sz="3200" b="1">
                <a:solidFill>
                  <a:schemeClr val="accent2"/>
                </a:solidFill>
              </a:defRPr>
            </a:lvl1pPr>
          </a:lstStyle>
          <a:p>
            <a:r>
              <a:t>02</a:t>
            </a:r>
          </a:p>
        </p:txBody>
      </p:sp>
      <p:sp>
        <p:nvSpPr>
          <p:cNvPr id="236" name="Text Placeholder 7"/>
          <p:cNvSpPr>
            <a:spLocks noGrp="1"/>
          </p:cNvSpPr>
          <p:nvPr>
            <p:ph type="body" sz="quarter" idx="23" hasCustomPrompt="1"/>
          </p:nvPr>
        </p:nvSpPr>
        <p:spPr>
          <a:xfrm>
            <a:off x="6041564" y="3374618"/>
            <a:ext cx="1930002" cy="391518"/>
          </a:xfrm>
          <a:prstGeom prst="rect">
            <a:avLst/>
          </a:prstGeom>
        </p:spPr>
        <p:txBody>
          <a:bodyPr>
            <a:normAutofit/>
          </a:bodyPr>
          <a:lstStyle>
            <a:lvl1pPr>
              <a:defRPr sz="1800">
                <a:solidFill>
                  <a:schemeClr val="accent2"/>
                </a:solidFill>
              </a:defRPr>
            </a:lvl1pPr>
          </a:lstStyle>
          <a:p>
            <a:r>
              <a:t>Section Title</a:t>
            </a:r>
          </a:p>
        </p:txBody>
      </p:sp>
      <p:sp>
        <p:nvSpPr>
          <p:cNvPr id="237" name="Text Placeholder 7"/>
          <p:cNvSpPr>
            <a:spLocks noGrp="1"/>
          </p:cNvSpPr>
          <p:nvPr>
            <p:ph type="body" sz="quarter" idx="24" hasCustomPrompt="1"/>
          </p:nvPr>
        </p:nvSpPr>
        <p:spPr>
          <a:xfrm>
            <a:off x="5112668" y="4901300"/>
            <a:ext cx="777876" cy="624146"/>
          </a:xfrm>
          <a:prstGeom prst="rect">
            <a:avLst/>
          </a:prstGeom>
        </p:spPr>
        <p:txBody>
          <a:bodyPr>
            <a:normAutofit/>
          </a:bodyPr>
          <a:lstStyle>
            <a:lvl1pPr algn="ctr">
              <a:defRPr sz="3200" b="1">
                <a:solidFill>
                  <a:schemeClr val="accent5"/>
                </a:solidFill>
              </a:defRPr>
            </a:lvl1pPr>
          </a:lstStyle>
          <a:p>
            <a:r>
              <a:t>03</a:t>
            </a:r>
          </a:p>
        </p:txBody>
      </p:sp>
      <p:sp>
        <p:nvSpPr>
          <p:cNvPr id="238" name="Text Placeholder 7"/>
          <p:cNvSpPr>
            <a:spLocks noGrp="1"/>
          </p:cNvSpPr>
          <p:nvPr>
            <p:ph type="body" sz="quarter" idx="25" hasCustomPrompt="1"/>
          </p:nvPr>
        </p:nvSpPr>
        <p:spPr>
          <a:xfrm>
            <a:off x="6041564" y="4942685"/>
            <a:ext cx="1930002" cy="391518"/>
          </a:xfrm>
          <a:prstGeom prst="rect">
            <a:avLst/>
          </a:prstGeom>
        </p:spPr>
        <p:txBody>
          <a:bodyPr>
            <a:normAutofit/>
          </a:bodyPr>
          <a:lstStyle>
            <a:lvl1pPr>
              <a:defRPr sz="1800">
                <a:solidFill>
                  <a:schemeClr val="accent5"/>
                </a:solidFill>
              </a:defRPr>
            </a:lvl1pPr>
          </a:lstStyle>
          <a:p>
            <a:r>
              <a:t>Section Title</a:t>
            </a:r>
          </a:p>
        </p:txBody>
      </p:sp>
      <p:sp>
        <p:nvSpPr>
          <p:cNvPr id="239" name="Text Placeholder 7"/>
          <p:cNvSpPr>
            <a:spLocks noGrp="1"/>
          </p:cNvSpPr>
          <p:nvPr>
            <p:ph type="body" sz="quarter" idx="26" hasCustomPrompt="1"/>
          </p:nvPr>
        </p:nvSpPr>
        <p:spPr>
          <a:xfrm>
            <a:off x="8596207" y="1805895"/>
            <a:ext cx="777876" cy="624146"/>
          </a:xfrm>
          <a:prstGeom prst="rect">
            <a:avLst/>
          </a:prstGeom>
        </p:spPr>
        <p:txBody>
          <a:bodyPr>
            <a:normAutofit/>
          </a:bodyPr>
          <a:lstStyle>
            <a:lvl1pPr algn="ctr">
              <a:defRPr sz="3200" b="1">
                <a:solidFill>
                  <a:schemeClr val="accent4"/>
                </a:solidFill>
              </a:defRPr>
            </a:lvl1pPr>
          </a:lstStyle>
          <a:p>
            <a:r>
              <a:t>04</a:t>
            </a:r>
          </a:p>
        </p:txBody>
      </p:sp>
      <p:sp>
        <p:nvSpPr>
          <p:cNvPr id="240" name="Text Placeholder 7"/>
          <p:cNvSpPr>
            <a:spLocks noGrp="1"/>
          </p:cNvSpPr>
          <p:nvPr>
            <p:ph type="body" sz="quarter" idx="27" hasCustomPrompt="1"/>
          </p:nvPr>
        </p:nvSpPr>
        <p:spPr>
          <a:xfrm>
            <a:off x="9525103" y="1805895"/>
            <a:ext cx="1930002" cy="391518"/>
          </a:xfrm>
          <a:prstGeom prst="rect">
            <a:avLst/>
          </a:prstGeom>
        </p:spPr>
        <p:txBody>
          <a:bodyPr>
            <a:normAutofit/>
          </a:bodyPr>
          <a:lstStyle>
            <a:lvl1pPr>
              <a:defRPr sz="1800">
                <a:solidFill>
                  <a:schemeClr val="accent4"/>
                </a:solidFill>
              </a:defRPr>
            </a:lvl1pPr>
          </a:lstStyle>
          <a:p>
            <a:r>
              <a:t>Section Title</a:t>
            </a:r>
          </a:p>
        </p:txBody>
      </p:sp>
      <p:sp>
        <p:nvSpPr>
          <p:cNvPr id="241" name="Text Placeholder 7"/>
          <p:cNvSpPr>
            <a:spLocks noGrp="1"/>
          </p:cNvSpPr>
          <p:nvPr>
            <p:ph type="body" sz="quarter" idx="28" hasCustomPrompt="1"/>
          </p:nvPr>
        </p:nvSpPr>
        <p:spPr>
          <a:xfrm>
            <a:off x="8596207" y="3353599"/>
            <a:ext cx="777876" cy="624146"/>
          </a:xfrm>
          <a:prstGeom prst="rect">
            <a:avLst/>
          </a:prstGeom>
        </p:spPr>
        <p:txBody>
          <a:bodyPr>
            <a:normAutofit/>
          </a:bodyPr>
          <a:lstStyle>
            <a:lvl1pPr algn="ctr">
              <a:defRPr sz="3200" b="1">
                <a:solidFill>
                  <a:schemeClr val="accent1"/>
                </a:solidFill>
              </a:defRPr>
            </a:lvl1pPr>
          </a:lstStyle>
          <a:p>
            <a:r>
              <a:t>05</a:t>
            </a:r>
          </a:p>
        </p:txBody>
      </p:sp>
      <p:sp>
        <p:nvSpPr>
          <p:cNvPr id="242" name="Text Placeholder 7"/>
          <p:cNvSpPr>
            <a:spLocks noGrp="1"/>
          </p:cNvSpPr>
          <p:nvPr>
            <p:ph type="body" sz="quarter" idx="29" hasCustomPrompt="1"/>
          </p:nvPr>
        </p:nvSpPr>
        <p:spPr>
          <a:xfrm>
            <a:off x="9525103" y="3374618"/>
            <a:ext cx="1930002" cy="391518"/>
          </a:xfrm>
          <a:prstGeom prst="rect">
            <a:avLst/>
          </a:prstGeom>
        </p:spPr>
        <p:txBody>
          <a:bodyPr>
            <a:normAutofit/>
          </a:bodyPr>
          <a:lstStyle>
            <a:lvl1pPr>
              <a:defRPr sz="1800">
                <a:solidFill>
                  <a:schemeClr val="accent1"/>
                </a:solidFill>
              </a:defRPr>
            </a:lvl1pPr>
          </a:lstStyle>
          <a:p>
            <a:r>
              <a:t>Section Title</a:t>
            </a:r>
          </a:p>
        </p:txBody>
      </p:sp>
      <p:sp>
        <p:nvSpPr>
          <p:cNvPr id="243" name="Text Placeholder 7"/>
          <p:cNvSpPr>
            <a:spLocks noGrp="1"/>
          </p:cNvSpPr>
          <p:nvPr>
            <p:ph type="body" sz="quarter" idx="30" hasCustomPrompt="1"/>
          </p:nvPr>
        </p:nvSpPr>
        <p:spPr>
          <a:xfrm>
            <a:off x="8596207" y="4901300"/>
            <a:ext cx="777876" cy="624146"/>
          </a:xfrm>
          <a:prstGeom prst="rect">
            <a:avLst/>
          </a:prstGeom>
        </p:spPr>
        <p:txBody>
          <a:bodyPr>
            <a:normAutofit/>
          </a:bodyPr>
          <a:lstStyle>
            <a:lvl1pPr algn="ctr">
              <a:defRPr sz="3200" b="1">
                <a:solidFill>
                  <a:schemeClr val="accent2"/>
                </a:solidFill>
              </a:defRPr>
            </a:lvl1pPr>
          </a:lstStyle>
          <a:p>
            <a:r>
              <a:t>06</a:t>
            </a:r>
          </a:p>
        </p:txBody>
      </p:sp>
      <p:sp>
        <p:nvSpPr>
          <p:cNvPr id="244" name="Text Placeholder 7"/>
          <p:cNvSpPr>
            <a:spLocks noGrp="1"/>
          </p:cNvSpPr>
          <p:nvPr>
            <p:ph type="body" sz="quarter" idx="31" hasCustomPrompt="1"/>
          </p:nvPr>
        </p:nvSpPr>
        <p:spPr>
          <a:xfrm>
            <a:off x="9525103" y="4942685"/>
            <a:ext cx="1930002" cy="391518"/>
          </a:xfrm>
          <a:prstGeom prst="rect">
            <a:avLst/>
          </a:prstGeom>
        </p:spPr>
        <p:txBody>
          <a:bodyPr>
            <a:normAutofit/>
          </a:bodyPr>
          <a:lstStyle>
            <a:lvl1pPr>
              <a:defRPr sz="1800">
                <a:solidFill>
                  <a:schemeClr val="accent2"/>
                </a:solidFill>
              </a:defRPr>
            </a:lvl1pPr>
          </a:lstStyle>
          <a:p>
            <a:r>
              <a:t>Section Title</a:t>
            </a:r>
          </a:p>
        </p:txBody>
      </p:sp>
      <p:sp>
        <p:nvSpPr>
          <p:cNvPr id="245" name="Text Placeholder 9"/>
          <p:cNvSpPr>
            <a:spLocks noGrp="1"/>
          </p:cNvSpPr>
          <p:nvPr>
            <p:ph type="body" sz="quarter" idx="32" hasCustomPrompt="1"/>
          </p:nvPr>
        </p:nvSpPr>
        <p:spPr>
          <a:xfrm>
            <a:off x="6041564" y="220249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6" name="Text Placeholder 9"/>
          <p:cNvSpPr>
            <a:spLocks noGrp="1"/>
          </p:cNvSpPr>
          <p:nvPr>
            <p:ph type="body" sz="quarter" idx="33" hasCustomPrompt="1"/>
          </p:nvPr>
        </p:nvSpPr>
        <p:spPr>
          <a:xfrm>
            <a:off x="6041564" y="3766136"/>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7" name="Text Placeholder 9"/>
          <p:cNvSpPr>
            <a:spLocks noGrp="1"/>
          </p:cNvSpPr>
          <p:nvPr>
            <p:ph type="body" sz="quarter" idx="34" hasCustomPrompt="1"/>
          </p:nvPr>
        </p:nvSpPr>
        <p:spPr>
          <a:xfrm>
            <a:off x="6041564" y="533420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8" name="Text Placeholder 9"/>
          <p:cNvSpPr>
            <a:spLocks noGrp="1"/>
          </p:cNvSpPr>
          <p:nvPr>
            <p:ph type="body" sz="quarter" idx="35" hasCustomPrompt="1"/>
          </p:nvPr>
        </p:nvSpPr>
        <p:spPr>
          <a:xfrm>
            <a:off x="9525103" y="220249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9" name="Text Placeholder 9"/>
          <p:cNvSpPr>
            <a:spLocks noGrp="1"/>
          </p:cNvSpPr>
          <p:nvPr>
            <p:ph type="body" sz="quarter" idx="36" hasCustomPrompt="1"/>
          </p:nvPr>
        </p:nvSpPr>
        <p:spPr>
          <a:xfrm>
            <a:off x="9525103" y="3766136"/>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50" name="Text Placeholder 9"/>
          <p:cNvSpPr>
            <a:spLocks noGrp="1"/>
          </p:cNvSpPr>
          <p:nvPr>
            <p:ph type="body" sz="quarter" idx="37" hasCustomPrompt="1"/>
          </p:nvPr>
        </p:nvSpPr>
        <p:spPr>
          <a:xfrm>
            <a:off x="9525103" y="5334201"/>
            <a:ext cx="1930002" cy="1015664"/>
          </a:xfrm>
          <a:prstGeom prst="rect">
            <a:avLst/>
          </a:prstGeom>
        </p:spPr>
        <p:txBody>
          <a:bodyPr>
            <a:normAutofit/>
          </a:bodyPr>
          <a:lstStyle>
            <a:lvl1pPr>
              <a:defRPr sz="1000"/>
            </a:lvl1pPr>
          </a:lstStyle>
          <a:p>
            <a:r>
              <a:t>Lorem ipsum dolor sit amet, consectetur adipiscing elit, sed do eiusmod tempor.</a:t>
            </a:r>
          </a:p>
        </p:txBody>
      </p:sp>
      <p:grpSp>
        <p:nvGrpSpPr>
          <p:cNvPr id="256" name="Group 37"/>
          <p:cNvGrpSpPr/>
          <p:nvPr/>
        </p:nvGrpSpPr>
        <p:grpSpPr>
          <a:xfrm>
            <a:off x="-1" y="-1"/>
            <a:ext cx="105134" cy="6858001"/>
            <a:chOff x="0" y="0"/>
            <a:chExt cx="105132" cy="6857999"/>
          </a:xfrm>
        </p:grpSpPr>
        <p:sp>
          <p:nvSpPr>
            <p:cNvPr id="251" name="Rectangle 38"/>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2" name="Rectangle 39"/>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3" name="Rectangle 40"/>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4" name="Rectangle 41"/>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5" name="Rectangle 42"/>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57" name="Picture Placeholder 44"/>
          <p:cNvSpPr>
            <a:spLocks noGrp="1"/>
          </p:cNvSpPr>
          <p:nvPr>
            <p:ph type="pic" sz="half" idx="38"/>
          </p:nvPr>
        </p:nvSpPr>
        <p:spPr>
          <a:xfrm>
            <a:off x="105132" y="0"/>
            <a:ext cx="4284306" cy="6858000"/>
          </a:xfrm>
          <a:prstGeom prst="rect">
            <a:avLst/>
          </a:prstGeom>
        </p:spPr>
        <p:txBody>
          <a:bodyPr lIns="91439" rIns="91439"/>
          <a:lstStyle/>
          <a:p>
            <a:endParaRPr/>
          </a:p>
        </p:txBody>
      </p:sp>
      <p:sp>
        <p:nvSpPr>
          <p:cNvPr id="258" name="Text Placeholder 11"/>
          <p:cNvSpPr>
            <a:spLocks noGrp="1"/>
          </p:cNvSpPr>
          <p:nvPr>
            <p:ph type="body" sz="quarter" idx="39" hasCustomPrompt="1"/>
          </p:nvPr>
        </p:nvSpPr>
        <p:spPr>
          <a:xfrm>
            <a:off x="5112668" y="369053"/>
            <a:ext cx="6342436" cy="230833"/>
          </a:xfrm>
          <a:prstGeom prst="rect">
            <a:avLst/>
          </a:prstGeom>
        </p:spPr>
        <p:txBody>
          <a:bodyPr anchor="ctr">
            <a:normAutofit/>
          </a:bodyPr>
          <a:lstStyle>
            <a:lvl1pPr>
              <a:lnSpc>
                <a:spcPct val="90000"/>
              </a:lnSpc>
              <a:spcBef>
                <a:spcPts val="0"/>
              </a:spcBef>
              <a:defRPr sz="1000" spc="300">
                <a:solidFill>
                  <a:schemeClr val="accent1"/>
                </a:solidFill>
              </a:defRPr>
            </a:lvl1pPr>
          </a:lstStyle>
          <a:p>
            <a:r>
              <a:t>SECTION</a:t>
            </a:r>
          </a:p>
        </p:txBody>
      </p:sp>
      <p:sp>
        <p:nvSpPr>
          <p:cNvPr id="259" name="Contents"/>
          <p:cNvSpPr txBox="1">
            <a:spLocks noGrp="1"/>
          </p:cNvSpPr>
          <p:nvPr>
            <p:ph type="title" hasCustomPrompt="1"/>
          </p:nvPr>
        </p:nvSpPr>
        <p:spPr>
          <a:xfrm>
            <a:off x="5112668" y="613735"/>
            <a:ext cx="6342438" cy="757131"/>
          </a:xfrm>
          <a:prstGeom prst="rect">
            <a:avLst/>
          </a:prstGeom>
          <a:noFill/>
        </p:spPr>
        <p:txBody>
          <a:bodyPr lIns="45719" tIns="45719" rIns="45719" bIns="45719" anchor="t"/>
          <a:lstStyle>
            <a:lvl1pPr>
              <a:lnSpc>
                <a:spcPct val="90000"/>
              </a:lnSpc>
              <a:defRPr sz="4800">
                <a:solidFill>
                  <a:srgbClr val="000000"/>
                </a:solidFill>
              </a:defRPr>
            </a:lvl1pPr>
          </a:lstStyle>
          <a:p>
            <a:r>
              <a:t>Contents</a:t>
            </a:r>
          </a:p>
        </p:txBody>
      </p:sp>
      <p:sp>
        <p:nvSpPr>
          <p:cNvPr id="260" name="Numéro de diapositive"/>
          <p:cNvSpPr txBox="1">
            <a:spLocks noGrp="1"/>
          </p:cNvSpPr>
          <p:nvPr>
            <p:ph type="sldNum" sz="quarter" idx="2"/>
          </p:nvPr>
        </p:nvSpPr>
        <p:spPr>
          <a:xfrm>
            <a:off x="11565868" y="6481300"/>
            <a:ext cx="245403" cy="22698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267" name="Picture Placeholder 5"/>
          <p:cNvSpPr>
            <a:spLocks noGrp="1"/>
          </p:cNvSpPr>
          <p:nvPr>
            <p:ph type="pic" sz="half" idx="21"/>
          </p:nvPr>
        </p:nvSpPr>
        <p:spPr>
          <a:xfrm>
            <a:off x="6106509" y="3394075"/>
            <a:ext cx="6085434" cy="3463925"/>
          </a:xfrm>
          <a:prstGeom prst="rect">
            <a:avLst/>
          </a:prstGeom>
        </p:spPr>
        <p:txBody>
          <a:bodyPr lIns="91439" rIns="91439"/>
          <a:lstStyle/>
          <a:p>
            <a:endParaRPr/>
          </a:p>
        </p:txBody>
      </p:sp>
      <p:sp>
        <p:nvSpPr>
          <p:cNvPr id="268" name="Rectangle 3"/>
          <p:cNvSpPr/>
          <p:nvPr/>
        </p:nvSpPr>
        <p:spPr>
          <a:xfrm>
            <a:off x="-1766" y="0"/>
            <a:ext cx="6108276"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grpSp>
        <p:nvGrpSpPr>
          <p:cNvPr id="274" name="Group 21"/>
          <p:cNvGrpSpPr/>
          <p:nvPr/>
        </p:nvGrpSpPr>
        <p:grpSpPr>
          <a:xfrm>
            <a:off x="-1767" y="-1"/>
            <a:ext cx="105134" cy="6858001"/>
            <a:chOff x="0" y="0"/>
            <a:chExt cx="105132" cy="6857999"/>
          </a:xfrm>
        </p:grpSpPr>
        <p:sp>
          <p:nvSpPr>
            <p:cNvPr id="269" name="Rectangle 22"/>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0" name="Rectangle 23"/>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 name="Rectangle 24"/>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 name="Rectangle 25"/>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3" name="Rectangle 3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75" name="Texte niveau 1…"/>
          <p:cNvSpPr txBox="1">
            <a:spLocks noGrp="1"/>
          </p:cNvSpPr>
          <p:nvPr>
            <p:ph type="body" sz="quarter" idx="1" hasCustomPrompt="1"/>
          </p:nvPr>
        </p:nvSpPr>
        <p:spPr>
          <a:xfrm>
            <a:off x="6850406" y="819874"/>
            <a:ext cx="4597638" cy="1754328"/>
          </a:xfrm>
          <a:prstGeom prst="rect">
            <a:avLst/>
          </a:prstGeom>
        </p:spPr>
        <p:txBody>
          <a:bodyPr anchor="ctr">
            <a:normAutofit/>
          </a:bodyPr>
          <a:lstStyle>
            <a:lvl1pPr algn="ctr">
              <a:defRPr sz="1800"/>
            </a:lvl1pPr>
            <a:lvl2pPr marL="293914" indent="-293914" algn="ctr">
              <a:defRPr sz="1800"/>
            </a:lvl2pPr>
            <a:lvl3pPr marL="522514" indent="-293914" algn="ctr">
              <a:defRPr sz="1800"/>
            </a:lvl3pPr>
            <a:lvl4pPr marL="712787" indent="-257175" algn="ctr">
              <a:defRPr sz="1800"/>
            </a:lvl4pPr>
            <a:lvl5pPr marL="712787" indent="-257175" algn="ctr">
              <a:defRPr sz="1800"/>
            </a:lvl5pPr>
          </a:lstStyle>
          <a:p>
            <a:r>
              <a:t>Lorem ipsum dolor sit amet, consectetur adipiscing elit, sed do eiusmod tempor incididunt ut labore et dolore magna aliqua. </a:t>
            </a:r>
          </a:p>
          <a:p>
            <a:pPr lvl="1"/>
            <a:endParaRPr/>
          </a:p>
          <a:p>
            <a:pPr lvl="2"/>
            <a:endParaRPr/>
          </a:p>
          <a:p>
            <a:pPr lvl="3"/>
            <a:endParaRPr/>
          </a:p>
          <a:p>
            <a:pPr lvl="4"/>
            <a:endParaRPr/>
          </a:p>
        </p:txBody>
      </p:sp>
      <p:sp>
        <p:nvSpPr>
          <p:cNvPr id="276" name="Text Placeholder 11"/>
          <p:cNvSpPr>
            <a:spLocks noGrp="1"/>
          </p:cNvSpPr>
          <p:nvPr>
            <p:ph type="body" sz="quarter" idx="22" hasCustomPrompt="1"/>
          </p:nvPr>
        </p:nvSpPr>
        <p:spPr>
          <a:xfrm>
            <a:off x="1189897" y="3277991"/>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7" name="Text Placeholder 11"/>
          <p:cNvSpPr>
            <a:spLocks noGrp="1"/>
          </p:cNvSpPr>
          <p:nvPr>
            <p:ph type="body" sz="quarter" idx="23" hasCustomPrompt="1"/>
          </p:nvPr>
        </p:nvSpPr>
        <p:spPr>
          <a:xfrm>
            <a:off x="1189897" y="2572386"/>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8" name="Text Placeholder 11"/>
          <p:cNvSpPr>
            <a:spLocks noGrp="1"/>
          </p:cNvSpPr>
          <p:nvPr>
            <p:ph type="body" sz="quarter" idx="24" hasCustomPrompt="1"/>
          </p:nvPr>
        </p:nvSpPr>
        <p:spPr>
          <a:xfrm>
            <a:off x="1189897" y="1866782"/>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9" name="Text Placeholder 11"/>
          <p:cNvSpPr>
            <a:spLocks noGrp="1"/>
          </p:cNvSpPr>
          <p:nvPr>
            <p:ph type="body" sz="quarter" idx="25" hasCustomPrompt="1"/>
          </p:nvPr>
        </p:nvSpPr>
        <p:spPr>
          <a:xfrm>
            <a:off x="1189897" y="3983594"/>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0" name="Text Placeholder 11"/>
          <p:cNvSpPr>
            <a:spLocks noGrp="1"/>
          </p:cNvSpPr>
          <p:nvPr>
            <p:ph type="body" sz="quarter" idx="26" hasCustomPrompt="1"/>
          </p:nvPr>
        </p:nvSpPr>
        <p:spPr>
          <a:xfrm>
            <a:off x="1189897" y="4689199"/>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1" name="Text Placeholder 11"/>
          <p:cNvSpPr>
            <a:spLocks noGrp="1"/>
          </p:cNvSpPr>
          <p:nvPr>
            <p:ph type="body" sz="quarter" idx="27" hasCustomPrompt="1"/>
          </p:nvPr>
        </p:nvSpPr>
        <p:spPr>
          <a:xfrm>
            <a:off x="1189897" y="5394804"/>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2" name="Agenda"/>
          <p:cNvSpPr txBox="1">
            <a:spLocks noGrp="1"/>
          </p:cNvSpPr>
          <p:nvPr>
            <p:ph type="title" hasCustomPrompt="1"/>
          </p:nvPr>
        </p:nvSpPr>
        <p:spPr>
          <a:xfrm>
            <a:off x="914400" y="911879"/>
            <a:ext cx="3460225" cy="590932"/>
          </a:xfrm>
          <a:prstGeom prst="rect">
            <a:avLst/>
          </a:prstGeom>
          <a:noFill/>
        </p:spPr>
        <p:txBody>
          <a:bodyPr lIns="45719" tIns="45719" rIns="45719" bIns="45719" anchor="b"/>
          <a:lstStyle>
            <a:lvl1pPr>
              <a:lnSpc>
                <a:spcPct val="90000"/>
              </a:lnSpc>
              <a:defRPr sz="3600"/>
            </a:lvl1pPr>
          </a:lstStyle>
          <a:p>
            <a:r>
              <a:t>Agenda</a:t>
            </a:r>
          </a:p>
        </p:txBody>
      </p:sp>
      <p:sp>
        <p:nvSpPr>
          <p:cNvPr id="283" name="Numéro de diapositive"/>
          <p:cNvSpPr txBox="1">
            <a:spLocks noGrp="1"/>
          </p:cNvSpPr>
          <p:nvPr>
            <p:ph type="sldNum" sz="quarter" idx="2"/>
          </p:nvPr>
        </p:nvSpPr>
        <p:spPr>
          <a:xfrm>
            <a:off x="11635173" y="174131"/>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ation">
    <p:bg>
      <p:bgPr>
        <a:solidFill>
          <a:schemeClr val="accent1"/>
        </a:solidFill>
        <a:effectLst/>
      </p:bgPr>
    </p:bg>
    <p:spTree>
      <p:nvGrpSpPr>
        <p:cNvPr id="1" name=""/>
        <p:cNvGrpSpPr/>
        <p:nvPr/>
      </p:nvGrpSpPr>
      <p:grpSpPr>
        <a:xfrm>
          <a:off x="0" y="0"/>
          <a:ext cx="0" cy="0"/>
          <a:chOff x="0" y="0"/>
          <a:chExt cx="0" cy="0"/>
        </a:xfrm>
      </p:grpSpPr>
      <p:sp>
        <p:nvSpPr>
          <p:cNvPr id="290" name="Insert quotation here"/>
          <p:cNvSpPr txBox="1">
            <a:spLocks noGrp="1"/>
          </p:cNvSpPr>
          <p:nvPr>
            <p:ph type="title" hasCustomPrompt="1"/>
          </p:nvPr>
        </p:nvSpPr>
        <p:spPr>
          <a:xfrm>
            <a:off x="1299102" y="2295738"/>
            <a:ext cx="9605190" cy="867931"/>
          </a:xfrm>
          <a:prstGeom prst="rect">
            <a:avLst/>
          </a:prstGeom>
          <a:noFill/>
        </p:spPr>
        <p:txBody>
          <a:bodyPr lIns="45719" tIns="45719" rIns="45719" bIns="45719"/>
          <a:lstStyle>
            <a:lvl1pPr>
              <a:lnSpc>
                <a:spcPct val="90000"/>
              </a:lnSpc>
              <a:defRPr sz="5600" b="1"/>
            </a:lvl1pPr>
          </a:lstStyle>
          <a:p>
            <a:r>
              <a:t>Insert quotation here</a:t>
            </a:r>
          </a:p>
        </p:txBody>
      </p:sp>
      <p:sp>
        <p:nvSpPr>
          <p:cNvPr id="291" name="Texte niveau 1…"/>
          <p:cNvSpPr txBox="1">
            <a:spLocks noGrp="1"/>
          </p:cNvSpPr>
          <p:nvPr>
            <p:ph type="body" sz="quarter" idx="1" hasCustomPrompt="1"/>
          </p:nvPr>
        </p:nvSpPr>
        <p:spPr>
          <a:xfrm>
            <a:off x="1335088" y="4581962"/>
            <a:ext cx="2995175" cy="867931"/>
          </a:xfrm>
          <a:prstGeom prst="rect">
            <a:avLst/>
          </a:prstGeom>
        </p:spPr>
        <p:txBody>
          <a:bodyPr>
            <a:normAutofit/>
          </a:bodyPr>
          <a:lstStyle>
            <a:lvl1pPr>
              <a:defRPr spc="0">
                <a:solidFill>
                  <a:srgbClr val="FFFFFF"/>
                </a:solidFill>
              </a:defRPr>
            </a:lvl1pPr>
            <a:lvl2pPr>
              <a:defRPr spc="0">
                <a:solidFill>
                  <a:srgbClr val="FFFFFF"/>
                </a:solidFill>
              </a:defRPr>
            </a:lvl2pPr>
            <a:lvl3pPr>
              <a:defRPr spc="0">
                <a:solidFill>
                  <a:srgbClr val="FFFFFF"/>
                </a:solidFill>
              </a:defRPr>
            </a:lvl3pPr>
            <a:lvl4pPr>
              <a:defRPr spc="0">
                <a:solidFill>
                  <a:srgbClr val="FFFFFF"/>
                </a:solidFill>
              </a:defRPr>
            </a:lvl4pPr>
            <a:lvl5pPr>
              <a:defRPr spc="0">
                <a:solidFill>
                  <a:srgbClr val="FFFFFF"/>
                </a:solidFill>
              </a:defRPr>
            </a:lvl5pPr>
          </a:lstStyle>
          <a:p>
            <a:r>
              <a:t>Lorem ipsum dolor sit amet, consectetur adipiscing elit, sed do eiusmod tempor incididunt</a:t>
            </a:r>
          </a:p>
          <a:p>
            <a:pPr lvl="1"/>
            <a:endParaRPr/>
          </a:p>
          <a:p>
            <a:pPr lvl="2"/>
            <a:endParaRPr/>
          </a:p>
          <a:p>
            <a:pPr lvl="3"/>
            <a:endParaRPr/>
          </a:p>
          <a:p>
            <a:pPr lvl="4"/>
            <a:endParaRPr/>
          </a:p>
        </p:txBody>
      </p:sp>
      <p:sp>
        <p:nvSpPr>
          <p:cNvPr id="292" name="Text Placeholder 4"/>
          <p:cNvSpPr>
            <a:spLocks noGrp="1"/>
          </p:cNvSpPr>
          <p:nvPr>
            <p:ph type="body" sz="quarter" idx="21" hasCustomPrompt="1"/>
          </p:nvPr>
        </p:nvSpPr>
        <p:spPr>
          <a:xfrm>
            <a:off x="4622103" y="4581962"/>
            <a:ext cx="2995175" cy="867930"/>
          </a:xfrm>
          <a:prstGeom prst="rect">
            <a:avLst/>
          </a:prstGeom>
        </p:spPr>
        <p:txBody>
          <a:bodyPr>
            <a:normAutofit/>
          </a:bodyPr>
          <a:lstStyle>
            <a:lvl1pPr>
              <a:lnSpc>
                <a:spcPct val="120000"/>
              </a:lnSpc>
              <a:spcBef>
                <a:spcPts val="0"/>
              </a:spcBef>
              <a:defRPr spc="0">
                <a:solidFill>
                  <a:srgbClr val="FFFFFF"/>
                </a:solidFill>
              </a:defRPr>
            </a:lvl1pPr>
          </a:lstStyle>
          <a:p>
            <a:r>
              <a:t>Lorem ipsum dolor sit amet, consectetur adipiscing elit, sed do eiusmod tempor incididunt</a:t>
            </a:r>
          </a:p>
        </p:txBody>
      </p:sp>
      <p:sp>
        <p:nvSpPr>
          <p:cNvPr id="293" name="Text Placeholder 4"/>
          <p:cNvSpPr>
            <a:spLocks noGrp="1"/>
          </p:cNvSpPr>
          <p:nvPr>
            <p:ph type="body" sz="quarter" idx="22" hasCustomPrompt="1"/>
          </p:nvPr>
        </p:nvSpPr>
        <p:spPr>
          <a:xfrm>
            <a:off x="7909118" y="4581962"/>
            <a:ext cx="2995174" cy="867930"/>
          </a:xfrm>
          <a:prstGeom prst="rect">
            <a:avLst/>
          </a:prstGeom>
        </p:spPr>
        <p:txBody>
          <a:bodyPr>
            <a:normAutofit/>
          </a:bodyPr>
          <a:lstStyle>
            <a:lvl1pPr>
              <a:lnSpc>
                <a:spcPct val="120000"/>
              </a:lnSpc>
              <a:spcBef>
                <a:spcPts val="0"/>
              </a:spcBef>
              <a:defRPr spc="0">
                <a:solidFill>
                  <a:srgbClr val="FFFFFF"/>
                </a:solidFill>
              </a:defRPr>
            </a:lvl1pPr>
          </a:lstStyle>
          <a:p>
            <a:r>
              <a:t>Lorem ipsum dolor sit amet, consectetur adipiscing elit, sed do eiusmod tempor incididunt</a:t>
            </a:r>
          </a:p>
        </p:txBody>
      </p:sp>
      <p:sp>
        <p:nvSpPr>
          <p:cNvPr id="294"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ation Pic">
    <p:spTree>
      <p:nvGrpSpPr>
        <p:cNvPr id="1" name=""/>
        <p:cNvGrpSpPr/>
        <p:nvPr/>
      </p:nvGrpSpPr>
      <p:grpSpPr>
        <a:xfrm>
          <a:off x="0" y="0"/>
          <a:ext cx="0" cy="0"/>
          <a:chOff x="0" y="0"/>
          <a:chExt cx="0" cy="0"/>
        </a:xfrm>
      </p:grpSpPr>
      <p:sp>
        <p:nvSpPr>
          <p:cNvPr id="301" name="Picture Placeholder 13"/>
          <p:cNvSpPr>
            <a:spLocks noGrp="1"/>
          </p:cNvSpPr>
          <p:nvPr>
            <p:ph type="pic" idx="21"/>
          </p:nvPr>
        </p:nvSpPr>
        <p:spPr>
          <a:xfrm>
            <a:off x="798512" y="777875"/>
            <a:ext cx="8461103" cy="5413375"/>
          </a:xfrm>
          <a:prstGeom prst="rect">
            <a:avLst/>
          </a:prstGeom>
        </p:spPr>
        <p:txBody>
          <a:bodyPr lIns="91439" rIns="91439"/>
          <a:lstStyle/>
          <a:p>
            <a:endParaRPr/>
          </a:p>
        </p:txBody>
      </p:sp>
      <p:sp>
        <p:nvSpPr>
          <p:cNvPr id="302" name="Insert quotation here"/>
          <p:cNvSpPr txBox="1">
            <a:spLocks noGrp="1"/>
          </p:cNvSpPr>
          <p:nvPr>
            <p:ph type="title" hasCustomPrompt="1"/>
          </p:nvPr>
        </p:nvSpPr>
        <p:spPr>
          <a:prstGeom prst="rect">
            <a:avLst/>
          </a:prstGeom>
        </p:spPr>
        <p:txBody>
          <a:bodyPr/>
          <a:lstStyle/>
          <a:p>
            <a:r>
              <a:t>Insert quotation here</a:t>
            </a:r>
          </a:p>
        </p:txBody>
      </p:sp>
      <p:sp>
        <p:nvSpPr>
          <p:cNvPr id="3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x2 Grid">
    <p:spTree>
      <p:nvGrpSpPr>
        <p:cNvPr id="1" name=""/>
        <p:cNvGrpSpPr/>
        <p:nvPr/>
      </p:nvGrpSpPr>
      <p:grpSpPr>
        <a:xfrm>
          <a:off x="0" y="0"/>
          <a:ext cx="0" cy="0"/>
          <a:chOff x="0" y="0"/>
          <a:chExt cx="0" cy="0"/>
        </a:xfrm>
      </p:grpSpPr>
      <p:sp>
        <p:nvSpPr>
          <p:cNvPr id="310" name="2 PICTURE SLIDE"/>
          <p:cNvSpPr txBox="1">
            <a:spLocks noGrp="1"/>
          </p:cNvSpPr>
          <p:nvPr>
            <p:ph type="title" hasCustomPrompt="1"/>
          </p:nvPr>
        </p:nvSpPr>
        <p:spPr>
          <a:xfrm>
            <a:off x="957785" y="1132801"/>
            <a:ext cx="4204259" cy="1421930"/>
          </a:xfrm>
          <a:prstGeom prst="rect">
            <a:avLst/>
          </a:prstGeom>
          <a:noFill/>
        </p:spPr>
        <p:txBody>
          <a:bodyPr lIns="45719" tIns="45719" rIns="45719" bIns="45719" anchor="t"/>
          <a:lstStyle>
            <a:lvl1pPr algn="ctr">
              <a:lnSpc>
                <a:spcPct val="90000"/>
              </a:lnSpc>
              <a:defRPr sz="4800">
                <a:solidFill>
                  <a:srgbClr val="000000"/>
                </a:solidFill>
              </a:defRPr>
            </a:lvl1pPr>
          </a:lstStyle>
          <a:p>
            <a:r>
              <a:t>2 PICTURE SLIDE</a:t>
            </a:r>
          </a:p>
        </p:txBody>
      </p:sp>
      <p:sp>
        <p:nvSpPr>
          <p:cNvPr id="311" name="Picture Placeholder 5"/>
          <p:cNvSpPr>
            <a:spLocks noGrp="1"/>
          </p:cNvSpPr>
          <p:nvPr>
            <p:ph type="pic" sz="half" idx="21"/>
          </p:nvPr>
        </p:nvSpPr>
        <p:spPr>
          <a:xfrm>
            <a:off x="6105525" y="0"/>
            <a:ext cx="6086475" cy="3429000"/>
          </a:xfrm>
          <a:prstGeom prst="rect">
            <a:avLst/>
          </a:prstGeom>
        </p:spPr>
        <p:txBody>
          <a:bodyPr lIns="91439" rIns="91439"/>
          <a:lstStyle/>
          <a:p>
            <a:endParaRPr/>
          </a:p>
        </p:txBody>
      </p:sp>
      <p:sp>
        <p:nvSpPr>
          <p:cNvPr id="312" name="Picture Placeholder 5"/>
          <p:cNvSpPr>
            <a:spLocks noGrp="1"/>
          </p:cNvSpPr>
          <p:nvPr>
            <p:ph type="pic" sz="half" idx="22"/>
          </p:nvPr>
        </p:nvSpPr>
        <p:spPr>
          <a:xfrm>
            <a:off x="105132" y="3429000"/>
            <a:ext cx="6000394" cy="3429000"/>
          </a:xfrm>
          <a:prstGeom prst="rect">
            <a:avLst/>
          </a:prstGeom>
        </p:spPr>
        <p:txBody>
          <a:bodyPr lIns="91439" rIns="91439"/>
          <a:lstStyle/>
          <a:p>
            <a:endParaRPr/>
          </a:p>
        </p:txBody>
      </p:sp>
      <p:sp>
        <p:nvSpPr>
          <p:cNvPr id="313" name="Texte niveau 1…"/>
          <p:cNvSpPr txBox="1">
            <a:spLocks noGrp="1"/>
          </p:cNvSpPr>
          <p:nvPr>
            <p:ph type="body" sz="quarter" idx="1" hasCustomPrompt="1"/>
          </p:nvPr>
        </p:nvSpPr>
        <p:spPr>
          <a:xfrm>
            <a:off x="6727031" y="4451003"/>
            <a:ext cx="4843463" cy="1384996"/>
          </a:xfrm>
          <a:prstGeom prst="rect">
            <a:avLst/>
          </a:prstGeom>
        </p:spPr>
        <p:txBody>
          <a:bodyPr anchor="ctr">
            <a:normAutofit/>
          </a:body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grpSp>
        <p:nvGrpSpPr>
          <p:cNvPr id="319" name="Group 18"/>
          <p:cNvGrpSpPr/>
          <p:nvPr/>
        </p:nvGrpSpPr>
        <p:grpSpPr>
          <a:xfrm>
            <a:off x="-1" y="-1"/>
            <a:ext cx="105134" cy="6858001"/>
            <a:chOff x="0" y="0"/>
            <a:chExt cx="105132" cy="6857999"/>
          </a:xfrm>
        </p:grpSpPr>
        <p:sp>
          <p:nvSpPr>
            <p:cNvPr id="314"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5"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6"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7"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8"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20" name="Text Placeholder 4"/>
          <p:cNvSpPr>
            <a:spLocks noGrp="1"/>
          </p:cNvSpPr>
          <p:nvPr>
            <p:ph type="body" sz="quarter" idx="23" hasCustomPrompt="1"/>
          </p:nvPr>
        </p:nvSpPr>
        <p:spPr>
          <a:xfrm>
            <a:off x="957262" y="841054"/>
            <a:ext cx="4205288" cy="258532"/>
          </a:xfrm>
          <a:prstGeom prst="rect">
            <a:avLst/>
          </a:prstGeom>
        </p:spPr>
        <p:txBody>
          <a:bodyPr>
            <a:normAutofit/>
          </a:bodyPr>
          <a:lstStyle>
            <a:lvl1pPr algn="ctr">
              <a:defRPr sz="1000" cap="all" spc="300">
                <a:solidFill>
                  <a:schemeClr val="accent1"/>
                </a:solidFill>
              </a:defRPr>
            </a:lvl1pPr>
          </a:lstStyle>
          <a:p>
            <a:r>
              <a:t>SUBTITLE</a:t>
            </a:r>
          </a:p>
        </p:txBody>
      </p:sp>
      <p:sp>
        <p:nvSpPr>
          <p:cNvPr id="32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x3 Grid">
    <p:spTree>
      <p:nvGrpSpPr>
        <p:cNvPr id="1" name=""/>
        <p:cNvGrpSpPr/>
        <p:nvPr/>
      </p:nvGrpSpPr>
      <p:grpSpPr>
        <a:xfrm>
          <a:off x="0" y="0"/>
          <a:ext cx="0" cy="0"/>
          <a:chOff x="0" y="0"/>
          <a:chExt cx="0" cy="0"/>
        </a:xfrm>
      </p:grpSpPr>
      <p:sp>
        <p:nvSpPr>
          <p:cNvPr id="328" name="Texte niveau 1…"/>
          <p:cNvSpPr txBox="1">
            <a:spLocks noGrp="1"/>
          </p:cNvSpPr>
          <p:nvPr>
            <p:ph type="body" sz="quarter" idx="1" hasCustomPrompt="1"/>
          </p:nvPr>
        </p:nvSpPr>
        <p:spPr>
          <a:xfrm>
            <a:off x="8621899" y="4468600"/>
            <a:ext cx="3111245" cy="1754327"/>
          </a:xfrm>
          <a:prstGeom prst="rect">
            <a:avLst/>
          </a:prstGeom>
        </p:spPr>
        <p:txBody>
          <a:bodyPr>
            <a:normAutofit/>
          </a:bodyPr>
          <a:lstStyle>
            <a:lvl1pPr algn="ctr">
              <a:defRPr sz="1200"/>
            </a:lvl1pPr>
            <a:lvl2pPr marL="195942" indent="-195942" algn="ctr">
              <a:defRPr sz="1200"/>
            </a:lvl2pPr>
            <a:lvl3pPr marL="424542" indent="-195942" algn="ctr">
              <a:defRPr sz="1200"/>
            </a:lvl3pPr>
            <a:lvl4pPr marL="627062" indent="-171450" algn="ctr">
              <a:defRPr sz="1200"/>
            </a:lvl4pPr>
            <a:lvl5pPr marL="627062" indent="-171450" algn="ctr">
              <a:defRPr sz="1200"/>
            </a:lvl5p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sp>
        <p:nvSpPr>
          <p:cNvPr id="329" name="Picture Placeholder 9"/>
          <p:cNvSpPr>
            <a:spLocks noGrp="1"/>
          </p:cNvSpPr>
          <p:nvPr>
            <p:ph type="pic" sz="quarter" idx="21"/>
          </p:nvPr>
        </p:nvSpPr>
        <p:spPr>
          <a:xfrm>
            <a:off x="105132" y="0"/>
            <a:ext cx="4028957" cy="3429000"/>
          </a:xfrm>
          <a:prstGeom prst="rect">
            <a:avLst/>
          </a:prstGeom>
        </p:spPr>
        <p:txBody>
          <a:bodyPr lIns="91439" rIns="91439"/>
          <a:lstStyle/>
          <a:p>
            <a:endParaRPr/>
          </a:p>
        </p:txBody>
      </p:sp>
      <p:sp>
        <p:nvSpPr>
          <p:cNvPr id="330" name="Picture Placeholder 9"/>
          <p:cNvSpPr>
            <a:spLocks noGrp="1"/>
          </p:cNvSpPr>
          <p:nvPr>
            <p:ph type="pic" sz="quarter" idx="22"/>
          </p:nvPr>
        </p:nvSpPr>
        <p:spPr>
          <a:xfrm>
            <a:off x="8163044" y="0"/>
            <a:ext cx="4028957" cy="3429000"/>
          </a:xfrm>
          <a:prstGeom prst="rect">
            <a:avLst/>
          </a:prstGeom>
        </p:spPr>
        <p:txBody>
          <a:bodyPr lIns="91439" rIns="91439"/>
          <a:lstStyle/>
          <a:p>
            <a:endParaRPr/>
          </a:p>
        </p:txBody>
      </p:sp>
      <p:sp>
        <p:nvSpPr>
          <p:cNvPr id="331" name="Picture Placeholder 9"/>
          <p:cNvSpPr>
            <a:spLocks noGrp="1"/>
          </p:cNvSpPr>
          <p:nvPr>
            <p:ph type="pic" sz="quarter" idx="23"/>
          </p:nvPr>
        </p:nvSpPr>
        <p:spPr>
          <a:xfrm>
            <a:off x="4134087" y="3433309"/>
            <a:ext cx="4028957" cy="3429001"/>
          </a:xfrm>
          <a:prstGeom prst="rect">
            <a:avLst/>
          </a:prstGeom>
        </p:spPr>
        <p:txBody>
          <a:bodyPr lIns="91439" rIns="91439"/>
          <a:lstStyle/>
          <a:p>
            <a:endParaRPr/>
          </a:p>
        </p:txBody>
      </p:sp>
      <p:grpSp>
        <p:nvGrpSpPr>
          <p:cNvPr id="337" name="Group 18"/>
          <p:cNvGrpSpPr/>
          <p:nvPr/>
        </p:nvGrpSpPr>
        <p:grpSpPr>
          <a:xfrm>
            <a:off x="-1" y="-1"/>
            <a:ext cx="105134" cy="6858001"/>
            <a:chOff x="0" y="0"/>
            <a:chExt cx="105132" cy="6857999"/>
          </a:xfrm>
        </p:grpSpPr>
        <p:sp>
          <p:nvSpPr>
            <p:cNvPr id="332"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3"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4"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5"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6"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38" name="Text Placeholder 9"/>
          <p:cNvSpPr>
            <a:spLocks noGrp="1"/>
          </p:cNvSpPr>
          <p:nvPr>
            <p:ph type="body" sz="quarter" idx="24" hasCustomPrompt="1"/>
          </p:nvPr>
        </p:nvSpPr>
        <p:spPr>
          <a:xfrm>
            <a:off x="8621899" y="4069565"/>
            <a:ext cx="3111245" cy="341633"/>
          </a:xfrm>
          <a:prstGeom prst="rect">
            <a:avLst/>
          </a:prstGeom>
        </p:spPr>
        <p:txBody>
          <a:bodyPr anchor="b">
            <a:normAutofit/>
          </a:bodyPr>
          <a:lstStyle>
            <a:lvl1pPr algn="ctr" defTabSz="868680">
              <a:lnSpc>
                <a:spcPct val="90000"/>
              </a:lnSpc>
              <a:spcBef>
                <a:spcPts val="0"/>
              </a:spcBef>
              <a:defRPr sz="1710" spc="95">
                <a:solidFill>
                  <a:schemeClr val="accent5"/>
                </a:solidFill>
              </a:defRPr>
            </a:lvl1pPr>
          </a:lstStyle>
          <a:p>
            <a:r>
              <a:t>Content</a:t>
            </a:r>
          </a:p>
        </p:txBody>
      </p:sp>
      <p:sp>
        <p:nvSpPr>
          <p:cNvPr id="339" name="Text Placeholder 9"/>
          <p:cNvSpPr>
            <a:spLocks noGrp="1"/>
          </p:cNvSpPr>
          <p:nvPr>
            <p:ph type="body" sz="quarter" idx="25" hasCustomPrompt="1"/>
          </p:nvPr>
        </p:nvSpPr>
        <p:spPr>
          <a:xfrm>
            <a:off x="563986" y="4468600"/>
            <a:ext cx="3111245" cy="1754327"/>
          </a:xfrm>
          <a:prstGeom prst="rect">
            <a:avLst/>
          </a:prstGeom>
        </p:spPr>
        <p:txBody>
          <a:bodyPr>
            <a:normAutofit/>
          </a:bodyPr>
          <a:lstStyle>
            <a:lvl1pPr algn="ctr">
              <a:defRPr sz="1200"/>
            </a:lvl1pPr>
          </a:lstStyle>
          <a:p>
            <a:r>
              <a:t>Lorem ipsum dolor sit amet, consectetur adipiscing elit, sed do eiusmod tempor incididunt ut labore et dolore magna aliqua. Ut enim ad minim veniam, quis nostrud exercitation ullamco laboris.</a:t>
            </a:r>
          </a:p>
        </p:txBody>
      </p:sp>
      <p:sp>
        <p:nvSpPr>
          <p:cNvPr id="340" name="Text Placeholder 9"/>
          <p:cNvSpPr>
            <a:spLocks noGrp="1"/>
          </p:cNvSpPr>
          <p:nvPr>
            <p:ph type="body" sz="quarter" idx="26" hasCustomPrompt="1"/>
          </p:nvPr>
        </p:nvSpPr>
        <p:spPr>
          <a:xfrm>
            <a:off x="563986" y="4069565"/>
            <a:ext cx="3111245" cy="341633"/>
          </a:xfrm>
          <a:prstGeom prst="rect">
            <a:avLst/>
          </a:prstGeom>
        </p:spPr>
        <p:txBody>
          <a:bodyPr anchor="b">
            <a:normAutofit/>
          </a:bodyPr>
          <a:lstStyle>
            <a:lvl1pPr algn="ctr" defTabSz="868680">
              <a:lnSpc>
                <a:spcPct val="90000"/>
              </a:lnSpc>
              <a:spcBef>
                <a:spcPts val="0"/>
              </a:spcBef>
              <a:defRPr sz="1710" spc="95">
                <a:solidFill>
                  <a:schemeClr val="accent2"/>
                </a:solidFill>
              </a:defRPr>
            </a:lvl1pPr>
          </a:lstStyle>
          <a:p>
            <a:r>
              <a:t>Content</a:t>
            </a:r>
          </a:p>
        </p:txBody>
      </p:sp>
      <p:sp>
        <p:nvSpPr>
          <p:cNvPr id="341" name="Text Placeholder 9"/>
          <p:cNvSpPr>
            <a:spLocks noGrp="1"/>
          </p:cNvSpPr>
          <p:nvPr>
            <p:ph type="body" sz="quarter" idx="27" hasCustomPrompt="1"/>
          </p:nvPr>
        </p:nvSpPr>
        <p:spPr>
          <a:xfrm>
            <a:off x="4592944" y="1003097"/>
            <a:ext cx="3111245" cy="1754328"/>
          </a:xfrm>
          <a:prstGeom prst="rect">
            <a:avLst/>
          </a:prstGeom>
        </p:spPr>
        <p:txBody>
          <a:bodyPr>
            <a:normAutofit/>
          </a:bodyPr>
          <a:lstStyle>
            <a:lvl1pPr algn="ctr">
              <a:defRPr sz="1200"/>
            </a:lvl1pPr>
          </a:lstStyle>
          <a:p>
            <a:r>
              <a:t>Lorem ipsum dolor sit amet, consectetur adipiscing elit, sed do eiusmod tempor incididunt ut labore et dolore magna aliqua. Ut enim ad minim veniam, quis nostrud exercitation ullamco laboris.</a:t>
            </a:r>
          </a:p>
        </p:txBody>
      </p:sp>
      <p:sp>
        <p:nvSpPr>
          <p:cNvPr id="342" name="Text Placeholder 9"/>
          <p:cNvSpPr>
            <a:spLocks noGrp="1"/>
          </p:cNvSpPr>
          <p:nvPr>
            <p:ph type="body" sz="quarter" idx="28" hasCustomPrompt="1"/>
          </p:nvPr>
        </p:nvSpPr>
        <p:spPr>
          <a:xfrm>
            <a:off x="4592944" y="604062"/>
            <a:ext cx="3111245" cy="341633"/>
          </a:xfrm>
          <a:prstGeom prst="rect">
            <a:avLst/>
          </a:prstGeom>
        </p:spPr>
        <p:txBody>
          <a:bodyPr anchor="b">
            <a:normAutofit/>
          </a:bodyPr>
          <a:lstStyle>
            <a:lvl1pPr algn="ctr" defTabSz="868680">
              <a:lnSpc>
                <a:spcPct val="90000"/>
              </a:lnSpc>
              <a:spcBef>
                <a:spcPts val="0"/>
              </a:spcBef>
              <a:defRPr sz="1710" spc="95">
                <a:solidFill>
                  <a:schemeClr val="accent1"/>
                </a:solidFill>
              </a:defRPr>
            </a:lvl1pPr>
          </a:lstStyle>
          <a:p>
            <a:r>
              <a:t>Content</a:t>
            </a:r>
          </a:p>
        </p:txBody>
      </p:sp>
      <p:sp>
        <p:nvSpPr>
          <p:cNvPr id="34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x3 Grid">
    <p:spTree>
      <p:nvGrpSpPr>
        <p:cNvPr id="1" name=""/>
        <p:cNvGrpSpPr/>
        <p:nvPr/>
      </p:nvGrpSpPr>
      <p:grpSpPr>
        <a:xfrm>
          <a:off x="0" y="0"/>
          <a:ext cx="0" cy="0"/>
          <a:chOff x="0" y="0"/>
          <a:chExt cx="0" cy="0"/>
        </a:xfrm>
      </p:grpSpPr>
      <p:sp>
        <p:nvSpPr>
          <p:cNvPr id="350" name="Texte du titre"/>
          <p:cNvSpPr txBox="1">
            <a:spLocks noGrp="1"/>
          </p:cNvSpPr>
          <p:nvPr>
            <p:ph type="title"/>
          </p:nvPr>
        </p:nvSpPr>
        <p:spPr>
          <a:xfrm>
            <a:off x="4064000" y="2286000"/>
            <a:ext cx="4064000" cy="2286000"/>
          </a:xfrm>
          <a:prstGeom prst="rect">
            <a:avLst/>
          </a:prstGeom>
        </p:spPr>
        <p:txBody>
          <a:bodyPr lIns="182879" tIns="182879" rIns="182879" bIns="182879"/>
          <a:lstStyle>
            <a:lvl1pPr algn="ctr">
              <a:lnSpc>
                <a:spcPct val="90000"/>
              </a:lnSpc>
            </a:lvl1pPr>
          </a:lstStyle>
          <a:p>
            <a:r>
              <a:t>Texte du titre</a:t>
            </a:r>
          </a:p>
        </p:txBody>
      </p:sp>
      <p:sp>
        <p:nvSpPr>
          <p:cNvPr id="351" name="Picture Placeholder 7"/>
          <p:cNvSpPr>
            <a:spLocks noGrp="1"/>
          </p:cNvSpPr>
          <p:nvPr>
            <p:ph type="pic" sz="quarter" idx="21"/>
          </p:nvPr>
        </p:nvSpPr>
        <p:spPr>
          <a:xfrm>
            <a:off x="0" y="0"/>
            <a:ext cx="4064000" cy="2286000"/>
          </a:xfrm>
          <a:prstGeom prst="rect">
            <a:avLst/>
          </a:prstGeom>
        </p:spPr>
        <p:txBody>
          <a:bodyPr lIns="91439" rIns="91439"/>
          <a:lstStyle/>
          <a:p>
            <a:endParaRPr/>
          </a:p>
        </p:txBody>
      </p:sp>
      <p:sp>
        <p:nvSpPr>
          <p:cNvPr id="352" name="Picture Placeholder 7"/>
          <p:cNvSpPr>
            <a:spLocks noGrp="1"/>
          </p:cNvSpPr>
          <p:nvPr>
            <p:ph type="pic" sz="quarter" idx="22"/>
          </p:nvPr>
        </p:nvSpPr>
        <p:spPr>
          <a:xfrm>
            <a:off x="8128000" y="0"/>
            <a:ext cx="4064000" cy="2286000"/>
          </a:xfrm>
          <a:prstGeom prst="rect">
            <a:avLst/>
          </a:prstGeom>
        </p:spPr>
        <p:txBody>
          <a:bodyPr lIns="91439" rIns="91439"/>
          <a:lstStyle/>
          <a:p>
            <a:endParaRPr/>
          </a:p>
        </p:txBody>
      </p:sp>
      <p:sp>
        <p:nvSpPr>
          <p:cNvPr id="353" name="Picture Placeholder 7"/>
          <p:cNvSpPr>
            <a:spLocks noGrp="1"/>
          </p:cNvSpPr>
          <p:nvPr>
            <p:ph type="pic" sz="quarter" idx="23"/>
          </p:nvPr>
        </p:nvSpPr>
        <p:spPr>
          <a:xfrm>
            <a:off x="8128000" y="4572000"/>
            <a:ext cx="4064000" cy="2286000"/>
          </a:xfrm>
          <a:prstGeom prst="rect">
            <a:avLst/>
          </a:prstGeom>
        </p:spPr>
        <p:txBody>
          <a:bodyPr lIns="91439" rIns="91439"/>
          <a:lstStyle/>
          <a:p>
            <a:endParaRPr/>
          </a:p>
        </p:txBody>
      </p:sp>
      <p:sp>
        <p:nvSpPr>
          <p:cNvPr id="354" name="Picture Placeholder 7"/>
          <p:cNvSpPr>
            <a:spLocks noGrp="1"/>
          </p:cNvSpPr>
          <p:nvPr>
            <p:ph type="pic" sz="quarter" idx="24"/>
          </p:nvPr>
        </p:nvSpPr>
        <p:spPr>
          <a:xfrm>
            <a:off x="0" y="4572000"/>
            <a:ext cx="4064000" cy="2286000"/>
          </a:xfrm>
          <a:prstGeom prst="rect">
            <a:avLst/>
          </a:prstGeom>
        </p:spPr>
        <p:txBody>
          <a:bodyPr lIns="91439" rIns="91439"/>
          <a:lstStyle/>
          <a:p>
            <a:endParaRPr/>
          </a:p>
        </p:txBody>
      </p:sp>
      <p:sp>
        <p:nvSpPr>
          <p:cNvPr id="355" name="Texte niveau 1…"/>
          <p:cNvSpPr txBox="1">
            <a:spLocks noGrp="1"/>
          </p:cNvSpPr>
          <p:nvPr>
            <p:ph type="body" sz="quarter" idx="1" hasCustomPrompt="1"/>
          </p:nvPr>
        </p:nvSpPr>
        <p:spPr>
          <a:xfrm>
            <a:off x="476377" y="3083936"/>
            <a:ext cx="3111246" cy="1200330"/>
          </a:xfrm>
          <a:prstGeom prst="rect">
            <a:avLst/>
          </a:prstGeom>
        </p:spPr>
        <p:txBody>
          <a:bodyPr>
            <a:normAutofit/>
          </a:bodyPr>
          <a:lstStyle>
            <a:lvl1pPr algn="ctr">
              <a:defRPr sz="1200"/>
            </a:lvl1pPr>
            <a:lvl2pPr marL="195942" indent="-195942" algn="ctr">
              <a:defRPr sz="1200"/>
            </a:lvl2pPr>
            <a:lvl3pPr marL="424542" indent="-195942" algn="ctr">
              <a:defRPr sz="1200"/>
            </a:lvl3pPr>
            <a:lvl4pPr marL="627062" indent="-171450" algn="ctr">
              <a:defRPr sz="1200"/>
            </a:lvl4pPr>
            <a:lvl5pPr marL="627062" indent="-171450" algn="ctr">
              <a:defRPr sz="1200"/>
            </a:lvl5pPr>
          </a:lstStyle>
          <a:p>
            <a:r>
              <a:t>Lorem ipsum dolor sit amet, consectetur adipiscing elit, sed do eiusmod tempor incididunt ut labore et dolore magna aliqua. </a:t>
            </a:r>
          </a:p>
          <a:p>
            <a:pPr lvl="1"/>
            <a:endParaRPr/>
          </a:p>
          <a:p>
            <a:pPr lvl="2"/>
            <a:endParaRPr/>
          </a:p>
          <a:p>
            <a:pPr lvl="3"/>
            <a:endParaRPr/>
          </a:p>
          <a:p>
            <a:pPr lvl="4"/>
            <a:endParaRPr/>
          </a:p>
        </p:txBody>
      </p:sp>
      <p:sp>
        <p:nvSpPr>
          <p:cNvPr id="356" name="Text Placeholder 9"/>
          <p:cNvSpPr>
            <a:spLocks noGrp="1"/>
          </p:cNvSpPr>
          <p:nvPr>
            <p:ph type="body" sz="quarter" idx="25" hasCustomPrompt="1"/>
          </p:nvPr>
        </p:nvSpPr>
        <p:spPr>
          <a:xfrm>
            <a:off x="476377" y="2684902"/>
            <a:ext cx="3111246" cy="341633"/>
          </a:xfrm>
          <a:prstGeom prst="rect">
            <a:avLst/>
          </a:prstGeom>
        </p:spPr>
        <p:txBody>
          <a:bodyPr anchor="b">
            <a:normAutofit/>
          </a:bodyPr>
          <a:lstStyle>
            <a:lvl1pPr algn="ctr" defTabSz="868680">
              <a:lnSpc>
                <a:spcPct val="90000"/>
              </a:lnSpc>
              <a:spcBef>
                <a:spcPts val="0"/>
              </a:spcBef>
              <a:defRPr sz="1710" spc="95">
                <a:solidFill>
                  <a:schemeClr val="accent2"/>
                </a:solidFill>
              </a:defRPr>
            </a:lvl1pPr>
          </a:lstStyle>
          <a:p>
            <a:r>
              <a:t>Content</a:t>
            </a:r>
          </a:p>
        </p:txBody>
      </p:sp>
      <p:sp>
        <p:nvSpPr>
          <p:cNvPr id="357" name="Text Placeholder 9"/>
          <p:cNvSpPr>
            <a:spLocks noGrp="1"/>
          </p:cNvSpPr>
          <p:nvPr>
            <p:ph type="body" sz="quarter" idx="26" hasCustomPrompt="1"/>
          </p:nvPr>
        </p:nvSpPr>
        <p:spPr>
          <a:xfrm>
            <a:off x="8604377" y="3083936"/>
            <a:ext cx="3111245" cy="1200330"/>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58" name="Text Placeholder 9"/>
          <p:cNvSpPr>
            <a:spLocks noGrp="1"/>
          </p:cNvSpPr>
          <p:nvPr>
            <p:ph type="body" sz="quarter" idx="27" hasCustomPrompt="1"/>
          </p:nvPr>
        </p:nvSpPr>
        <p:spPr>
          <a:xfrm>
            <a:off x="8604377" y="2684902"/>
            <a:ext cx="3111245" cy="341633"/>
          </a:xfrm>
          <a:prstGeom prst="rect">
            <a:avLst/>
          </a:prstGeom>
        </p:spPr>
        <p:txBody>
          <a:bodyPr anchor="b">
            <a:normAutofit/>
          </a:bodyPr>
          <a:lstStyle>
            <a:lvl1pPr algn="ctr" defTabSz="868680">
              <a:lnSpc>
                <a:spcPct val="90000"/>
              </a:lnSpc>
              <a:spcBef>
                <a:spcPts val="0"/>
              </a:spcBef>
              <a:defRPr sz="1710" spc="95">
                <a:solidFill>
                  <a:schemeClr val="accent5"/>
                </a:solidFill>
              </a:defRPr>
            </a:lvl1pPr>
          </a:lstStyle>
          <a:p>
            <a:r>
              <a:t>Content</a:t>
            </a:r>
          </a:p>
        </p:txBody>
      </p:sp>
      <p:sp>
        <p:nvSpPr>
          <p:cNvPr id="359" name="Text Placeholder 9"/>
          <p:cNvSpPr>
            <a:spLocks noGrp="1"/>
          </p:cNvSpPr>
          <p:nvPr>
            <p:ph type="body" sz="quarter" idx="28" hasCustomPrompt="1"/>
          </p:nvPr>
        </p:nvSpPr>
        <p:spPr>
          <a:xfrm>
            <a:off x="4493933" y="665882"/>
            <a:ext cx="3111245" cy="1200329"/>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60" name="Text Placeholder 9"/>
          <p:cNvSpPr>
            <a:spLocks noGrp="1"/>
          </p:cNvSpPr>
          <p:nvPr>
            <p:ph type="body" sz="quarter" idx="29" hasCustomPrompt="1"/>
          </p:nvPr>
        </p:nvSpPr>
        <p:spPr>
          <a:xfrm>
            <a:off x="4493933" y="266847"/>
            <a:ext cx="3111245" cy="341633"/>
          </a:xfrm>
          <a:prstGeom prst="rect">
            <a:avLst/>
          </a:prstGeom>
        </p:spPr>
        <p:txBody>
          <a:bodyPr anchor="b">
            <a:normAutofit/>
          </a:bodyPr>
          <a:lstStyle>
            <a:lvl1pPr algn="ctr" defTabSz="868680">
              <a:lnSpc>
                <a:spcPct val="90000"/>
              </a:lnSpc>
              <a:spcBef>
                <a:spcPts val="0"/>
              </a:spcBef>
              <a:defRPr sz="1710" spc="95">
                <a:solidFill>
                  <a:schemeClr val="accent1"/>
                </a:solidFill>
              </a:defRPr>
            </a:lvl1pPr>
          </a:lstStyle>
          <a:p>
            <a:r>
              <a:t>Content</a:t>
            </a:r>
          </a:p>
        </p:txBody>
      </p:sp>
      <p:sp>
        <p:nvSpPr>
          <p:cNvPr id="361" name="Text Placeholder 9"/>
          <p:cNvSpPr>
            <a:spLocks noGrp="1"/>
          </p:cNvSpPr>
          <p:nvPr>
            <p:ph type="body" sz="quarter" idx="30" hasCustomPrompt="1"/>
          </p:nvPr>
        </p:nvSpPr>
        <p:spPr>
          <a:xfrm>
            <a:off x="4493933" y="5143536"/>
            <a:ext cx="3111245" cy="1200330"/>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62" name="Text Placeholder 9"/>
          <p:cNvSpPr>
            <a:spLocks noGrp="1"/>
          </p:cNvSpPr>
          <p:nvPr>
            <p:ph type="body" sz="quarter" idx="31" hasCustomPrompt="1"/>
          </p:nvPr>
        </p:nvSpPr>
        <p:spPr>
          <a:xfrm>
            <a:off x="4493933" y="4744501"/>
            <a:ext cx="3111245" cy="341633"/>
          </a:xfrm>
          <a:prstGeom prst="rect">
            <a:avLst/>
          </a:prstGeom>
        </p:spPr>
        <p:txBody>
          <a:bodyPr anchor="b">
            <a:normAutofit/>
          </a:bodyPr>
          <a:lstStyle>
            <a:lvl1pPr algn="ctr" defTabSz="868680">
              <a:lnSpc>
                <a:spcPct val="90000"/>
              </a:lnSpc>
              <a:spcBef>
                <a:spcPts val="0"/>
              </a:spcBef>
              <a:defRPr sz="1710" spc="95">
                <a:solidFill>
                  <a:schemeClr val="accent4"/>
                </a:solidFill>
              </a:defRPr>
            </a:lvl1pPr>
          </a:lstStyle>
          <a:p>
            <a:r>
              <a:t>Content</a:t>
            </a:r>
          </a:p>
        </p:txBody>
      </p:sp>
      <p:sp>
        <p:nvSpPr>
          <p:cNvPr id="363" name="Numéro de diapositive"/>
          <p:cNvSpPr txBox="1">
            <a:spLocks noGrp="1"/>
          </p:cNvSpPr>
          <p:nvPr>
            <p:ph type="sldNum" sz="quarter" idx="2"/>
          </p:nvPr>
        </p:nvSpPr>
        <p:spPr>
          <a:xfrm>
            <a:off x="5926854"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70" name="Texte du titre"/>
          <p:cNvSpPr txBox="1">
            <a:spLocks noGrp="1"/>
          </p:cNvSpPr>
          <p:nvPr>
            <p:ph type="title"/>
          </p:nvPr>
        </p:nvSpPr>
        <p:spPr>
          <a:xfrm>
            <a:off x="279009" y="554478"/>
            <a:ext cx="11566246" cy="443199"/>
          </a:xfrm>
          <a:prstGeom prst="rect">
            <a:avLst/>
          </a:prstGeom>
          <a:noFill/>
        </p:spPr>
        <p:txBody>
          <a:bodyPr lIns="0" tIns="0" rIns="0" bIns="0" anchor="t"/>
          <a:lstStyle>
            <a:lvl1pPr>
              <a:lnSpc>
                <a:spcPct val="90000"/>
              </a:lnSpc>
              <a:defRPr sz="4800">
                <a:solidFill>
                  <a:srgbClr val="000000"/>
                </a:solidFill>
                <a:latin typeface="D-DIN"/>
                <a:ea typeface="D-DIN"/>
                <a:cs typeface="D-DIN"/>
                <a:sym typeface="D-DIN"/>
              </a:defRPr>
            </a:lvl1pPr>
          </a:lstStyle>
          <a:p>
            <a:r>
              <a:t>Texte du titre</a:t>
            </a:r>
          </a:p>
        </p:txBody>
      </p:sp>
      <p:grpSp>
        <p:nvGrpSpPr>
          <p:cNvPr id="375" name="Group 11"/>
          <p:cNvGrpSpPr/>
          <p:nvPr/>
        </p:nvGrpSpPr>
        <p:grpSpPr>
          <a:xfrm>
            <a:off x="0" y="6781800"/>
            <a:ext cx="12190507" cy="76200"/>
            <a:chOff x="0" y="0"/>
            <a:chExt cx="12190505" cy="76199"/>
          </a:xfrm>
        </p:grpSpPr>
        <p:sp>
          <p:nvSpPr>
            <p:cNvPr id="371" name="Rectangle 12"/>
            <p:cNvSpPr/>
            <p:nvPr/>
          </p:nvSpPr>
          <p:spPr>
            <a:xfrm flipH="1">
              <a:off x="6094505" y="0"/>
              <a:ext cx="6096001" cy="762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2" name="Rectangle 13"/>
            <p:cNvSpPr/>
            <p:nvPr/>
          </p:nvSpPr>
          <p:spPr>
            <a:xfrm flipH="1">
              <a:off x="4062007" y="0"/>
              <a:ext cx="2031004" cy="7620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3" name="Rectangle 14"/>
            <p:cNvSpPr/>
            <p:nvPr/>
          </p:nvSpPr>
          <p:spPr>
            <a:xfrm flipH="1">
              <a:off x="2031003" y="0"/>
              <a:ext cx="2031004" cy="7620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4" name="Rectangle 15"/>
            <p:cNvSpPr/>
            <p:nvPr/>
          </p:nvSpPr>
          <p:spPr>
            <a:xfrm flipH="1">
              <a:off x="0" y="0"/>
              <a:ext cx="2031003" cy="76200"/>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76" name="Numéro de diapositive"/>
          <p:cNvSpPr txBox="1">
            <a:spLocks noGrp="1"/>
          </p:cNvSpPr>
          <p:nvPr>
            <p:ph type="sldNum" sz="quarter" idx="2"/>
          </p:nvPr>
        </p:nvSpPr>
        <p:spPr>
          <a:xfrm>
            <a:off x="11845255" y="6562058"/>
            <a:ext cx="345741" cy="202418"/>
          </a:xfrm>
          <a:prstGeom prst="rect">
            <a:avLst/>
          </a:prstGeom>
          <a:solidFill>
            <a:schemeClr val="accent4"/>
          </a:solidFill>
        </p:spPr>
        <p:txBody>
          <a:bodyPr wrap="square" anchor="ctr"/>
          <a:lstStyle>
            <a:lvl1pPr>
              <a:defRPr sz="800">
                <a:solidFill>
                  <a:srgbClr val="FFFFFF"/>
                </a:solidFill>
              </a:defRPr>
            </a:lvl1pPr>
          </a:lstStyle>
          <a:p>
            <a:fld id="{86CB4B4D-7CA3-9044-876B-883B54F8677D}" type="slidenum">
              <a:t>‹#›</a:t>
            </a:fld>
            <a:endParaRPr/>
          </a:p>
        </p:txBody>
      </p:sp>
      <p:sp>
        <p:nvSpPr>
          <p:cNvPr id="377" name="Texte niveau 1…"/>
          <p:cNvSpPr txBox="1">
            <a:spLocks noGrp="1"/>
          </p:cNvSpPr>
          <p:nvPr>
            <p:ph type="body" sz="quarter" idx="1" hasCustomPrompt="1"/>
          </p:nvPr>
        </p:nvSpPr>
        <p:spPr>
          <a:xfrm>
            <a:off x="292945" y="384185"/>
            <a:ext cx="11566526" cy="166200"/>
          </a:xfrm>
          <a:prstGeom prst="rect">
            <a:avLst/>
          </a:prstGeom>
        </p:spPr>
        <p:txBody>
          <a:bodyPr>
            <a:normAutofit/>
          </a:bodyPr>
          <a:lstStyle>
            <a:lvl1pPr>
              <a:defRPr sz="1200" spc="300">
                <a:solidFill>
                  <a:srgbClr val="808080"/>
                </a:solidFill>
                <a:latin typeface="D-DIN"/>
                <a:ea typeface="D-DIN"/>
                <a:cs typeface="D-DIN"/>
                <a:sym typeface="D-DIN"/>
              </a:defRPr>
            </a:lvl1pPr>
            <a:lvl2pPr marL="195942" indent="-195942">
              <a:defRPr sz="1200" spc="300">
                <a:solidFill>
                  <a:srgbClr val="808080"/>
                </a:solidFill>
                <a:latin typeface="D-DIN"/>
                <a:ea typeface="D-DIN"/>
                <a:cs typeface="D-DIN"/>
                <a:sym typeface="D-DIN"/>
              </a:defRPr>
            </a:lvl2pPr>
            <a:lvl3pPr marL="424542" indent="-195942">
              <a:defRPr sz="1200" spc="300">
                <a:solidFill>
                  <a:srgbClr val="808080"/>
                </a:solidFill>
                <a:latin typeface="D-DIN"/>
                <a:ea typeface="D-DIN"/>
                <a:cs typeface="D-DIN"/>
                <a:sym typeface="D-DIN"/>
              </a:defRPr>
            </a:lvl3pPr>
            <a:lvl4pPr marL="627062" indent="-171450">
              <a:defRPr sz="1200" spc="300">
                <a:solidFill>
                  <a:srgbClr val="808080"/>
                </a:solidFill>
                <a:latin typeface="D-DIN"/>
                <a:ea typeface="D-DIN"/>
                <a:cs typeface="D-DIN"/>
                <a:sym typeface="D-DIN"/>
              </a:defRPr>
            </a:lvl4pPr>
            <a:lvl5pPr marL="627062" indent="-171450">
              <a:defRPr sz="1200" spc="300">
                <a:solidFill>
                  <a:srgbClr val="808080"/>
                </a:solidFill>
                <a:latin typeface="D-DIN"/>
                <a:ea typeface="D-DIN"/>
                <a:cs typeface="D-DIN"/>
                <a:sym typeface="D-DIN"/>
              </a:defRPr>
            </a:lvl5pPr>
          </a:lstStyle>
          <a:p>
            <a:r>
              <a:t>SUBTITLE</a:t>
            </a:r>
          </a:p>
          <a:p>
            <a:pPr lvl="1"/>
            <a:endParaRPr/>
          </a:p>
          <a:p>
            <a:pPr lvl="2"/>
            <a:endParaRPr/>
          </a:p>
          <a:p>
            <a:pPr lvl="3"/>
            <a:endParaRPr/>
          </a:p>
          <a:p>
            <a:pPr lvl="4"/>
            <a:endParaRPr/>
          </a:p>
        </p:txBody>
      </p:sp>
      <p:sp>
        <p:nvSpPr>
          <p:cNvPr id="378" name="Text Placeholder 7"/>
          <p:cNvSpPr>
            <a:spLocks noGrp="1"/>
          </p:cNvSpPr>
          <p:nvPr>
            <p:ph type="body" sz="quarter" idx="21" hasCustomPrompt="1"/>
          </p:nvPr>
        </p:nvSpPr>
        <p:spPr>
          <a:xfrm>
            <a:off x="279008" y="6635319"/>
            <a:ext cx="11338029" cy="110800"/>
          </a:xfrm>
          <a:prstGeom prst="rect">
            <a:avLst/>
          </a:prstGeom>
        </p:spPr>
        <p:txBody>
          <a:bodyPr anchor="b">
            <a:normAutofit/>
          </a:bodyPr>
          <a:lstStyle>
            <a:lvl1pPr defTabSz="365760">
              <a:spcBef>
                <a:spcPts val="400"/>
              </a:spcBef>
              <a:defRPr sz="320" spc="40">
                <a:solidFill>
                  <a:srgbClr val="595959"/>
                </a:solidFill>
              </a:defRPr>
            </a:lvl1pPr>
          </a:lstStyle>
          <a:p>
            <a:r>
              <a:t>SOURCE: </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4" name="Texte niveau 1…"/>
          <p:cNvSpPr txBox="1">
            <a:spLocks noGrp="1"/>
          </p:cNvSpPr>
          <p:nvPr>
            <p:ph type="body" sz="quarter" idx="1" hasCustomPrompt="1"/>
          </p:nvPr>
        </p:nvSpPr>
        <p:spPr>
          <a:xfrm>
            <a:off x="290556" y="6470162"/>
            <a:ext cx="11041063"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sp>
        <p:nvSpPr>
          <p:cNvPr id="35" name="Slide Title"/>
          <p:cNvSpPr txBox="1">
            <a:spLocks noGrp="1"/>
          </p:cNvSpPr>
          <p:nvPr>
            <p:ph type="title" hasCustomPrompt="1"/>
          </p:nvPr>
        </p:nvSpPr>
        <p:spPr>
          <a:xfrm>
            <a:off x="521966" y="536826"/>
            <a:ext cx="11235919" cy="757130"/>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36" name="Text Placeholder 11"/>
          <p:cNvSpPr>
            <a:spLocks noGrp="1"/>
          </p:cNvSpPr>
          <p:nvPr>
            <p:ph type="body" sz="quarter" idx="21" hasCustomPrompt="1"/>
          </p:nvPr>
        </p:nvSpPr>
        <p:spPr>
          <a:xfrm>
            <a:off x="521966" y="276809"/>
            <a:ext cx="11235911"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37" name="Text Placeholder 3"/>
          <p:cNvSpPr>
            <a:spLocks noGrp="1"/>
          </p:cNvSpPr>
          <p:nvPr>
            <p:ph type="body" sz="quarter" idx="22"/>
          </p:nvPr>
        </p:nvSpPr>
        <p:spPr>
          <a:xfrm>
            <a:off x="521965" y="1375863"/>
            <a:ext cx="11235911" cy="918649"/>
          </a:xfrm>
          <a:prstGeom prst="rect">
            <a:avLst/>
          </a:prstGeom>
        </p:spPr>
        <p:txBody>
          <a:bodyPr>
            <a:normAutofit/>
          </a:bodyPr>
          <a:lstStyle/>
          <a:p>
            <a:endParaRPr/>
          </a:p>
        </p:txBody>
      </p:sp>
      <p:sp>
        <p:nvSpPr>
          <p:cNvPr id="3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de Banner">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xfrm>
            <a:off x="1017593" y="536826"/>
            <a:ext cx="10740291" cy="757130"/>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46" name="Texte niveau 1…"/>
          <p:cNvSpPr txBox="1">
            <a:spLocks noGrp="1"/>
          </p:cNvSpPr>
          <p:nvPr>
            <p:ph type="body" sz="quarter" idx="1" hasCustomPrompt="1"/>
          </p:nvPr>
        </p:nvSpPr>
        <p:spPr>
          <a:xfrm>
            <a:off x="1017069" y="6470162"/>
            <a:ext cx="10419371"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sp>
        <p:nvSpPr>
          <p:cNvPr id="47" name="Text Placeholder 31"/>
          <p:cNvSpPr>
            <a:spLocks noGrp="1"/>
          </p:cNvSpPr>
          <p:nvPr>
            <p:ph type="body" sz="quarter" idx="21"/>
          </p:nvPr>
        </p:nvSpPr>
        <p:spPr>
          <a:xfrm rot="16200000">
            <a:off x="-3092450" y="3186112"/>
            <a:ext cx="6858001" cy="485776"/>
          </a:xfrm>
          <a:prstGeom prst="rect">
            <a:avLst/>
          </a:prstGeom>
          <a:solidFill>
            <a:schemeClr val="accent1"/>
          </a:solidFill>
        </p:spPr>
        <p:txBody>
          <a:bodyPr anchor="ctr">
            <a:normAutofit/>
          </a:bodyPr>
          <a:lstStyle/>
          <a:p>
            <a:pPr algn="ctr">
              <a:defRPr sz="1200" spc="300">
                <a:solidFill>
                  <a:srgbClr val="FFFFFF"/>
                </a:solidFill>
              </a:defRPr>
            </a:pPr>
            <a:endParaRPr/>
          </a:p>
        </p:txBody>
      </p:sp>
      <p:sp>
        <p:nvSpPr>
          <p:cNvPr id="48" name="Text Placeholder 11"/>
          <p:cNvSpPr>
            <a:spLocks noGrp="1"/>
          </p:cNvSpPr>
          <p:nvPr>
            <p:ph type="body" sz="quarter" idx="22" hasCustomPrompt="1"/>
          </p:nvPr>
        </p:nvSpPr>
        <p:spPr>
          <a:xfrm>
            <a:off x="1017070" y="276809"/>
            <a:ext cx="10740806"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49" name="Text Placeholder 3"/>
          <p:cNvSpPr>
            <a:spLocks noGrp="1"/>
          </p:cNvSpPr>
          <p:nvPr>
            <p:ph type="body" sz="quarter" idx="23"/>
          </p:nvPr>
        </p:nvSpPr>
        <p:spPr>
          <a:xfrm>
            <a:off x="1017069" y="1375863"/>
            <a:ext cx="10740806" cy="901338"/>
          </a:xfrm>
          <a:prstGeom prst="rect">
            <a:avLst/>
          </a:prstGeom>
        </p:spPr>
        <p:txBody>
          <a:bodyPr>
            <a:normAutofit/>
          </a:bodyPr>
          <a:lstStyle/>
          <a:p>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ft Col">
    <p:spTree>
      <p:nvGrpSpPr>
        <p:cNvPr id="1" name=""/>
        <p:cNvGrpSpPr/>
        <p:nvPr/>
      </p:nvGrpSpPr>
      <p:grpSpPr>
        <a:xfrm>
          <a:off x="0" y="0"/>
          <a:ext cx="0" cy="0"/>
          <a:chOff x="0" y="0"/>
          <a:chExt cx="0" cy="0"/>
        </a:xfrm>
      </p:grpSpPr>
      <p:sp>
        <p:nvSpPr>
          <p:cNvPr id="71" name="Picture Placeholder 5"/>
          <p:cNvSpPr>
            <a:spLocks noGrp="1"/>
          </p:cNvSpPr>
          <p:nvPr>
            <p:ph type="pic" idx="21"/>
          </p:nvPr>
        </p:nvSpPr>
        <p:spPr>
          <a:xfrm>
            <a:off x="6107112" y="0"/>
            <a:ext cx="6084888" cy="6858000"/>
          </a:xfrm>
          <a:prstGeom prst="rect">
            <a:avLst/>
          </a:prstGeom>
        </p:spPr>
        <p:txBody>
          <a:bodyPr lIns="91439" rIns="91439"/>
          <a:lstStyle/>
          <a:p>
            <a:endParaRPr/>
          </a:p>
        </p:txBody>
      </p:sp>
      <p:sp>
        <p:nvSpPr>
          <p:cNvPr id="72" name="Texte niveau 1…"/>
          <p:cNvSpPr txBox="1">
            <a:spLocks noGrp="1"/>
          </p:cNvSpPr>
          <p:nvPr>
            <p:ph type="body" sz="quarter" idx="1" hasCustomPrompt="1"/>
          </p:nvPr>
        </p:nvSpPr>
        <p:spPr>
          <a:xfrm>
            <a:off x="985501" y="1863107"/>
            <a:ext cx="4238873"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73" name="Text Placeholder 9"/>
          <p:cNvSpPr>
            <a:spLocks noGrp="1"/>
          </p:cNvSpPr>
          <p:nvPr>
            <p:ph type="body" sz="quarter" idx="22" hasCustomPrompt="1"/>
          </p:nvPr>
        </p:nvSpPr>
        <p:spPr>
          <a:xfrm>
            <a:off x="985502" y="3389652"/>
            <a:ext cx="423887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74" name="Slide title."/>
          <p:cNvSpPr txBox="1">
            <a:spLocks noGrp="1"/>
          </p:cNvSpPr>
          <p:nvPr>
            <p:ph type="title" hasCustomPrompt="1"/>
          </p:nvPr>
        </p:nvSpPr>
        <p:spPr>
          <a:xfrm>
            <a:off x="985500" y="2107788"/>
            <a:ext cx="4238875"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75" name="Numéro de diapositive"/>
          <p:cNvSpPr txBox="1">
            <a:spLocks noGrp="1"/>
          </p:cNvSpPr>
          <p:nvPr>
            <p:ph type="sldNum" sz="quarter" idx="2"/>
          </p:nvPr>
        </p:nvSpPr>
        <p:spPr>
          <a:xfrm>
            <a:off x="2982235"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fographic Slide">
    <p:spTree>
      <p:nvGrpSpPr>
        <p:cNvPr id="1" name=""/>
        <p:cNvGrpSpPr/>
        <p:nvPr/>
      </p:nvGrpSpPr>
      <p:grpSpPr>
        <a:xfrm>
          <a:off x="0" y="0"/>
          <a:ext cx="0" cy="0"/>
          <a:chOff x="0" y="0"/>
          <a:chExt cx="0" cy="0"/>
        </a:xfrm>
      </p:grpSpPr>
      <p:sp>
        <p:nvSpPr>
          <p:cNvPr id="82" name="Texte niveau 1…"/>
          <p:cNvSpPr txBox="1">
            <a:spLocks noGrp="1"/>
          </p:cNvSpPr>
          <p:nvPr>
            <p:ph type="body" sz="quarter" idx="1" hasCustomPrompt="1"/>
          </p:nvPr>
        </p:nvSpPr>
        <p:spPr>
          <a:xfrm>
            <a:off x="985501" y="1863107"/>
            <a:ext cx="4238873"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83" name="Text Placeholder 9"/>
          <p:cNvSpPr>
            <a:spLocks noGrp="1"/>
          </p:cNvSpPr>
          <p:nvPr>
            <p:ph type="body" sz="quarter" idx="21" hasCustomPrompt="1"/>
          </p:nvPr>
        </p:nvSpPr>
        <p:spPr>
          <a:xfrm>
            <a:off x="985502" y="3389652"/>
            <a:ext cx="423887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84" name="Slide title."/>
          <p:cNvSpPr txBox="1">
            <a:spLocks noGrp="1"/>
          </p:cNvSpPr>
          <p:nvPr>
            <p:ph type="title" hasCustomPrompt="1"/>
          </p:nvPr>
        </p:nvSpPr>
        <p:spPr>
          <a:xfrm>
            <a:off x="985500" y="2107788"/>
            <a:ext cx="4238875"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 Cols">
    <p:spTree>
      <p:nvGrpSpPr>
        <p:cNvPr id="1" name=""/>
        <p:cNvGrpSpPr/>
        <p:nvPr/>
      </p:nvGrpSpPr>
      <p:grpSpPr>
        <a:xfrm>
          <a:off x="0" y="0"/>
          <a:ext cx="0" cy="0"/>
          <a:chOff x="0" y="0"/>
          <a:chExt cx="0" cy="0"/>
        </a:xfrm>
      </p:grpSpPr>
      <p:sp>
        <p:nvSpPr>
          <p:cNvPr id="92" name="Rectangle 3"/>
          <p:cNvSpPr/>
          <p:nvPr/>
        </p:nvSpPr>
        <p:spPr>
          <a:xfrm>
            <a:off x="-1766" y="0"/>
            <a:ext cx="6108276" cy="6858000"/>
          </a:xfrm>
          <a:prstGeom prst="rect">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93" name="Column Title"/>
          <p:cNvSpPr txBox="1">
            <a:spLocks noGrp="1"/>
          </p:cNvSpPr>
          <p:nvPr>
            <p:ph type="title" hasCustomPrompt="1"/>
          </p:nvPr>
        </p:nvSpPr>
        <p:spPr>
          <a:xfrm>
            <a:off x="1604525" y="2341713"/>
            <a:ext cx="3184726" cy="397033"/>
          </a:xfrm>
          <a:prstGeom prst="rect">
            <a:avLst/>
          </a:prstGeom>
          <a:noFill/>
        </p:spPr>
        <p:txBody>
          <a:bodyPr lIns="45719" tIns="45719" rIns="45719" bIns="45719" anchor="b"/>
          <a:lstStyle>
            <a:lvl1pPr>
              <a:lnSpc>
                <a:spcPct val="110000"/>
              </a:lnSpc>
              <a:defRPr sz="1800"/>
            </a:lvl1pPr>
          </a:lstStyle>
          <a:p>
            <a:r>
              <a:t>Column Title</a:t>
            </a:r>
          </a:p>
        </p:txBody>
      </p:sp>
      <p:sp>
        <p:nvSpPr>
          <p:cNvPr id="94" name="Texte niveau 1…"/>
          <p:cNvSpPr txBox="1">
            <a:spLocks noGrp="1"/>
          </p:cNvSpPr>
          <p:nvPr>
            <p:ph type="body" sz="quarter" idx="1" hasCustomPrompt="1"/>
          </p:nvPr>
        </p:nvSpPr>
        <p:spPr>
          <a:xfrm>
            <a:off x="1604525" y="3389652"/>
            <a:ext cx="3184727" cy="1754327"/>
          </a:xfrm>
          <a:prstGeom prst="rect">
            <a:avLst/>
          </a:prstGeom>
        </p:spPr>
        <p:txBody>
          <a:bodyPr>
            <a:normAutofit/>
          </a:bodyPr>
          <a:lstStyle>
            <a:lvl1pPr>
              <a:defRPr sz="1200">
                <a:solidFill>
                  <a:srgbClr val="FFFFFF"/>
                </a:solidFill>
              </a:defRPr>
            </a:lvl1pPr>
            <a:lvl2pPr marL="195942" indent="-195942">
              <a:defRPr sz="1200">
                <a:solidFill>
                  <a:srgbClr val="FFFFFF"/>
                </a:solidFill>
              </a:defRPr>
            </a:lvl2pPr>
            <a:lvl3pPr marL="424542" indent="-195942">
              <a:defRPr sz="1200">
                <a:solidFill>
                  <a:srgbClr val="FFFFFF"/>
                </a:solidFill>
              </a:defRPr>
            </a:lvl3pPr>
            <a:lvl4pPr marL="627062" indent="-171450">
              <a:defRPr sz="1200">
                <a:solidFill>
                  <a:srgbClr val="FFFFFF"/>
                </a:solidFill>
              </a:defRPr>
            </a:lvl4pPr>
            <a:lvl5pPr marL="627062" indent="-171450">
              <a:defRPr sz="1200">
                <a:solidFill>
                  <a:srgbClr val="FFFFFF"/>
                </a:solidFill>
              </a:defRPr>
            </a:lvl5p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sp>
        <p:nvSpPr>
          <p:cNvPr id="95" name="Text Placeholder 11"/>
          <p:cNvSpPr>
            <a:spLocks noGrp="1"/>
          </p:cNvSpPr>
          <p:nvPr>
            <p:ph type="body" sz="quarter" idx="21" hasCustomPrompt="1"/>
          </p:nvPr>
        </p:nvSpPr>
        <p:spPr>
          <a:xfrm>
            <a:off x="1604524" y="1899149"/>
            <a:ext cx="3184729" cy="230833"/>
          </a:xfrm>
          <a:prstGeom prst="rect">
            <a:avLst/>
          </a:prstGeom>
        </p:spPr>
        <p:txBody>
          <a:bodyPr anchor="ctr">
            <a:normAutofit/>
          </a:bodyPr>
          <a:lstStyle>
            <a:lvl1pPr>
              <a:lnSpc>
                <a:spcPct val="90000"/>
              </a:lnSpc>
              <a:spcBef>
                <a:spcPts val="0"/>
              </a:spcBef>
              <a:defRPr sz="1000" cap="all" spc="300">
                <a:solidFill>
                  <a:srgbClr val="F0C6CD"/>
                </a:solidFill>
              </a:defRPr>
            </a:lvl1pPr>
          </a:lstStyle>
          <a:p>
            <a:r>
              <a:t>Subtitle</a:t>
            </a:r>
          </a:p>
        </p:txBody>
      </p:sp>
      <p:grpSp>
        <p:nvGrpSpPr>
          <p:cNvPr id="101" name="Group 21"/>
          <p:cNvGrpSpPr/>
          <p:nvPr/>
        </p:nvGrpSpPr>
        <p:grpSpPr>
          <a:xfrm>
            <a:off x="-1767" y="-1"/>
            <a:ext cx="105134" cy="6858001"/>
            <a:chOff x="0" y="0"/>
            <a:chExt cx="105132" cy="6857999"/>
          </a:xfrm>
        </p:grpSpPr>
        <p:sp>
          <p:nvSpPr>
            <p:cNvPr id="96" name="Rectangle 22"/>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7" name="Rectangle 23"/>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8" name="Rectangle 24"/>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9" name="Rectangle 25"/>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0" name="Rectangle 3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02" name="Text Placeholder 11"/>
          <p:cNvSpPr>
            <a:spLocks noGrp="1"/>
          </p:cNvSpPr>
          <p:nvPr>
            <p:ph type="body" sz="quarter" idx="22" hasCustomPrompt="1"/>
          </p:nvPr>
        </p:nvSpPr>
        <p:spPr>
          <a:xfrm>
            <a:off x="7755997" y="1899149"/>
            <a:ext cx="3184729" cy="230833"/>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103" name="Text Placeholder 11"/>
          <p:cNvSpPr>
            <a:spLocks noGrp="1"/>
          </p:cNvSpPr>
          <p:nvPr>
            <p:ph type="body" sz="quarter" idx="23" hasCustomPrompt="1"/>
          </p:nvPr>
        </p:nvSpPr>
        <p:spPr>
          <a:xfrm>
            <a:off x="7755997" y="2386463"/>
            <a:ext cx="3184729" cy="341633"/>
          </a:xfrm>
          <a:prstGeom prst="rect">
            <a:avLst/>
          </a:prstGeom>
        </p:spPr>
        <p:txBody>
          <a:bodyPr anchor="b">
            <a:normAutofit/>
          </a:bodyPr>
          <a:lstStyle>
            <a:lvl1pPr defTabSz="868680">
              <a:lnSpc>
                <a:spcPct val="90000"/>
              </a:lnSpc>
              <a:spcBef>
                <a:spcPts val="0"/>
              </a:spcBef>
              <a:defRPr sz="1710" spc="95"/>
            </a:lvl1pPr>
          </a:lstStyle>
          <a:p>
            <a:r>
              <a:t>Column Title</a:t>
            </a:r>
          </a:p>
        </p:txBody>
      </p:sp>
      <p:sp>
        <p:nvSpPr>
          <p:cNvPr id="104" name="Text Placeholder 9"/>
          <p:cNvSpPr>
            <a:spLocks noGrp="1"/>
          </p:cNvSpPr>
          <p:nvPr>
            <p:ph type="body" sz="quarter" idx="24" hasCustomPrompt="1"/>
          </p:nvPr>
        </p:nvSpPr>
        <p:spPr>
          <a:xfrm>
            <a:off x="7755997" y="3389652"/>
            <a:ext cx="3184729" cy="1754327"/>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0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Pictures Left">
    <p:spTree>
      <p:nvGrpSpPr>
        <p:cNvPr id="1" name=""/>
        <p:cNvGrpSpPr/>
        <p:nvPr/>
      </p:nvGrpSpPr>
      <p:grpSpPr>
        <a:xfrm>
          <a:off x="0" y="0"/>
          <a:ext cx="0" cy="0"/>
          <a:chOff x="0" y="0"/>
          <a:chExt cx="0" cy="0"/>
        </a:xfrm>
      </p:grpSpPr>
      <p:sp>
        <p:nvSpPr>
          <p:cNvPr id="112" name="Rectangle 1"/>
          <p:cNvSpPr/>
          <p:nvPr/>
        </p:nvSpPr>
        <p:spPr>
          <a:xfrm>
            <a:off x="4847928" y="0"/>
            <a:ext cx="734407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3" name="Picture Placeholder 5"/>
          <p:cNvSpPr>
            <a:spLocks noGrp="1"/>
          </p:cNvSpPr>
          <p:nvPr>
            <p:ph type="pic" sz="quarter" idx="21"/>
          </p:nvPr>
        </p:nvSpPr>
        <p:spPr>
          <a:xfrm>
            <a:off x="4847928" y="0"/>
            <a:ext cx="3715049" cy="3429000"/>
          </a:xfrm>
          <a:prstGeom prst="rect">
            <a:avLst/>
          </a:prstGeom>
        </p:spPr>
        <p:txBody>
          <a:bodyPr lIns="91439" rIns="91439"/>
          <a:lstStyle/>
          <a:p>
            <a:endParaRPr/>
          </a:p>
        </p:txBody>
      </p:sp>
      <p:sp>
        <p:nvSpPr>
          <p:cNvPr id="114" name="Picture Placeholder 5"/>
          <p:cNvSpPr>
            <a:spLocks noGrp="1"/>
          </p:cNvSpPr>
          <p:nvPr>
            <p:ph type="pic" sz="quarter" idx="22"/>
          </p:nvPr>
        </p:nvSpPr>
        <p:spPr>
          <a:xfrm>
            <a:off x="8562975" y="0"/>
            <a:ext cx="3629025" cy="3429000"/>
          </a:xfrm>
          <a:prstGeom prst="rect">
            <a:avLst/>
          </a:prstGeom>
        </p:spPr>
        <p:txBody>
          <a:bodyPr lIns="91439" rIns="91439"/>
          <a:lstStyle/>
          <a:p>
            <a:endParaRPr/>
          </a:p>
        </p:txBody>
      </p:sp>
      <p:sp>
        <p:nvSpPr>
          <p:cNvPr id="115" name="Picture Placeholder 5"/>
          <p:cNvSpPr>
            <a:spLocks noGrp="1"/>
          </p:cNvSpPr>
          <p:nvPr>
            <p:ph type="pic" sz="quarter" idx="23"/>
          </p:nvPr>
        </p:nvSpPr>
        <p:spPr>
          <a:xfrm>
            <a:off x="4847928" y="3429000"/>
            <a:ext cx="3715049" cy="3429000"/>
          </a:xfrm>
          <a:prstGeom prst="rect">
            <a:avLst/>
          </a:prstGeom>
        </p:spPr>
        <p:txBody>
          <a:bodyPr lIns="91439" rIns="91439"/>
          <a:lstStyle/>
          <a:p>
            <a:endParaRPr/>
          </a:p>
        </p:txBody>
      </p:sp>
      <p:sp>
        <p:nvSpPr>
          <p:cNvPr id="116" name="Picture Placeholder 5"/>
          <p:cNvSpPr>
            <a:spLocks noGrp="1"/>
          </p:cNvSpPr>
          <p:nvPr>
            <p:ph type="pic" sz="quarter" idx="24"/>
          </p:nvPr>
        </p:nvSpPr>
        <p:spPr>
          <a:xfrm>
            <a:off x="8562975" y="3429000"/>
            <a:ext cx="3629025" cy="3429000"/>
          </a:xfrm>
          <a:prstGeom prst="rect">
            <a:avLst/>
          </a:prstGeom>
        </p:spPr>
        <p:txBody>
          <a:bodyPr lIns="91439" rIns="91439"/>
          <a:lstStyle/>
          <a:p>
            <a:endParaRPr/>
          </a:p>
        </p:txBody>
      </p:sp>
      <p:grpSp>
        <p:nvGrpSpPr>
          <p:cNvPr id="122" name="Group 18"/>
          <p:cNvGrpSpPr/>
          <p:nvPr/>
        </p:nvGrpSpPr>
        <p:grpSpPr>
          <a:xfrm>
            <a:off x="-1" y="-1"/>
            <a:ext cx="105134" cy="6858001"/>
            <a:chOff x="0" y="0"/>
            <a:chExt cx="105132" cy="6857999"/>
          </a:xfrm>
        </p:grpSpPr>
        <p:sp>
          <p:nvSpPr>
            <p:cNvPr id="117"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8"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9"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0"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1"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23" name="Texte niveau 1…"/>
          <p:cNvSpPr txBox="1">
            <a:spLocks noGrp="1"/>
          </p:cNvSpPr>
          <p:nvPr>
            <p:ph type="body" sz="quarter" idx="1" hasCustomPrompt="1"/>
          </p:nvPr>
        </p:nvSpPr>
        <p:spPr>
          <a:xfrm>
            <a:off x="724929" y="1863107"/>
            <a:ext cx="3503202"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124" name="Text Placeholder 9"/>
          <p:cNvSpPr>
            <a:spLocks noGrp="1"/>
          </p:cNvSpPr>
          <p:nvPr>
            <p:ph type="body" sz="quarter" idx="25" hasCustomPrompt="1"/>
          </p:nvPr>
        </p:nvSpPr>
        <p:spPr>
          <a:xfrm>
            <a:off x="724929" y="3389652"/>
            <a:ext cx="350320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25" name="Slide title."/>
          <p:cNvSpPr txBox="1">
            <a:spLocks noGrp="1"/>
          </p:cNvSpPr>
          <p:nvPr>
            <p:ph type="title" hasCustomPrompt="1"/>
          </p:nvPr>
        </p:nvSpPr>
        <p:spPr>
          <a:xfrm>
            <a:off x="724929" y="2107788"/>
            <a:ext cx="3503201"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126" name="Numéro de diapositive"/>
          <p:cNvSpPr txBox="1">
            <a:spLocks noGrp="1"/>
          </p:cNvSpPr>
          <p:nvPr>
            <p:ph type="sldNum" sz="quarter" idx="2"/>
          </p:nvPr>
        </p:nvSpPr>
        <p:spPr>
          <a:xfrm>
            <a:off x="2353827"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 Rows">
    <p:spTree>
      <p:nvGrpSpPr>
        <p:cNvPr id="1" name=""/>
        <p:cNvGrpSpPr/>
        <p:nvPr/>
      </p:nvGrpSpPr>
      <p:grpSpPr>
        <a:xfrm>
          <a:off x="0" y="0"/>
          <a:ext cx="0" cy="0"/>
          <a:chOff x="0" y="0"/>
          <a:chExt cx="0" cy="0"/>
        </a:xfrm>
      </p:grpSpPr>
      <p:sp>
        <p:nvSpPr>
          <p:cNvPr id="133" name="Rectangle 2"/>
          <p:cNvSpPr/>
          <p:nvPr/>
        </p:nvSpPr>
        <p:spPr>
          <a:xfrm>
            <a:off x="4847928" y="0"/>
            <a:ext cx="734407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4" name="Picture Placeholder 5"/>
          <p:cNvSpPr>
            <a:spLocks noGrp="1"/>
          </p:cNvSpPr>
          <p:nvPr>
            <p:ph type="pic" sz="quarter" idx="21"/>
          </p:nvPr>
        </p:nvSpPr>
        <p:spPr>
          <a:xfrm>
            <a:off x="4847928" y="0"/>
            <a:ext cx="7344072" cy="2204180"/>
          </a:xfrm>
          <a:prstGeom prst="rect">
            <a:avLst/>
          </a:prstGeom>
        </p:spPr>
        <p:txBody>
          <a:bodyPr lIns="91439" rIns="91439"/>
          <a:lstStyle/>
          <a:p>
            <a:endParaRPr/>
          </a:p>
        </p:txBody>
      </p:sp>
      <p:grpSp>
        <p:nvGrpSpPr>
          <p:cNvPr id="140" name="Group 18"/>
          <p:cNvGrpSpPr/>
          <p:nvPr/>
        </p:nvGrpSpPr>
        <p:grpSpPr>
          <a:xfrm>
            <a:off x="-1" y="-1"/>
            <a:ext cx="105134" cy="6858001"/>
            <a:chOff x="0" y="0"/>
            <a:chExt cx="105132" cy="6857999"/>
          </a:xfrm>
        </p:grpSpPr>
        <p:sp>
          <p:nvSpPr>
            <p:cNvPr id="135"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6"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7"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9"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1" name="Picture Placeholder 5"/>
          <p:cNvSpPr>
            <a:spLocks noGrp="1"/>
          </p:cNvSpPr>
          <p:nvPr>
            <p:ph type="pic" sz="quarter" idx="22"/>
          </p:nvPr>
        </p:nvSpPr>
        <p:spPr>
          <a:xfrm>
            <a:off x="4847928" y="2326909"/>
            <a:ext cx="7344072" cy="2204181"/>
          </a:xfrm>
          <a:prstGeom prst="rect">
            <a:avLst/>
          </a:prstGeom>
        </p:spPr>
        <p:txBody>
          <a:bodyPr lIns="91439" rIns="91439"/>
          <a:lstStyle/>
          <a:p>
            <a:endParaRPr/>
          </a:p>
        </p:txBody>
      </p:sp>
      <p:sp>
        <p:nvSpPr>
          <p:cNvPr id="142" name="Picture Placeholder 5"/>
          <p:cNvSpPr>
            <a:spLocks noGrp="1"/>
          </p:cNvSpPr>
          <p:nvPr>
            <p:ph type="pic" sz="quarter" idx="23"/>
          </p:nvPr>
        </p:nvSpPr>
        <p:spPr>
          <a:xfrm>
            <a:off x="4847928" y="4653819"/>
            <a:ext cx="7344072" cy="2204181"/>
          </a:xfrm>
          <a:prstGeom prst="rect">
            <a:avLst/>
          </a:prstGeom>
        </p:spPr>
        <p:txBody>
          <a:bodyPr lIns="91439" rIns="91439"/>
          <a:lstStyle/>
          <a:p>
            <a:endParaRPr/>
          </a:p>
        </p:txBody>
      </p:sp>
      <p:sp>
        <p:nvSpPr>
          <p:cNvPr id="143" name="Texte niveau 1…"/>
          <p:cNvSpPr txBox="1">
            <a:spLocks noGrp="1"/>
          </p:cNvSpPr>
          <p:nvPr>
            <p:ph type="body" sz="quarter" idx="1" hasCustomPrompt="1"/>
          </p:nvPr>
        </p:nvSpPr>
        <p:spPr>
          <a:xfrm>
            <a:off x="724929" y="1863107"/>
            <a:ext cx="3503202"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144" name="Text Placeholder 9"/>
          <p:cNvSpPr>
            <a:spLocks noGrp="1"/>
          </p:cNvSpPr>
          <p:nvPr>
            <p:ph type="body" sz="quarter" idx="24" hasCustomPrompt="1"/>
          </p:nvPr>
        </p:nvSpPr>
        <p:spPr>
          <a:xfrm>
            <a:off x="724929" y="3389652"/>
            <a:ext cx="350320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45" name="Slide title."/>
          <p:cNvSpPr txBox="1">
            <a:spLocks noGrp="1"/>
          </p:cNvSpPr>
          <p:nvPr>
            <p:ph type="title" hasCustomPrompt="1"/>
          </p:nvPr>
        </p:nvSpPr>
        <p:spPr>
          <a:xfrm>
            <a:off x="724929" y="2107788"/>
            <a:ext cx="3503201"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146" name="Numéro de diapositive"/>
          <p:cNvSpPr txBox="1">
            <a:spLocks noGrp="1"/>
          </p:cNvSpPr>
          <p:nvPr>
            <p:ph type="sldNum" sz="quarter" idx="2"/>
          </p:nvPr>
        </p:nvSpPr>
        <p:spPr>
          <a:xfrm>
            <a:off x="2353828"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Card Slide">
    <p:spTree>
      <p:nvGrpSpPr>
        <p:cNvPr id="1" name=""/>
        <p:cNvGrpSpPr/>
        <p:nvPr/>
      </p:nvGrpSpPr>
      <p:grpSpPr>
        <a:xfrm>
          <a:off x="0" y="0"/>
          <a:ext cx="0" cy="0"/>
          <a:chOff x="0" y="0"/>
          <a:chExt cx="0" cy="0"/>
        </a:xfrm>
      </p:grpSpPr>
      <p:sp>
        <p:nvSpPr>
          <p:cNvPr id="153" name="Texte niveau 1…"/>
          <p:cNvSpPr txBox="1">
            <a:spLocks noGrp="1"/>
          </p:cNvSpPr>
          <p:nvPr>
            <p:ph type="body" sz="quarter" idx="1" hasCustomPrompt="1"/>
          </p:nvPr>
        </p:nvSpPr>
        <p:spPr>
          <a:xfrm>
            <a:off x="4584736" y="1881232"/>
            <a:ext cx="3087098" cy="4078288"/>
          </a:xfrm>
          <a:prstGeom prst="rect">
            <a:avLst/>
          </a:prstGeom>
          <a:solidFill>
            <a:srgbClr val="F2F2F2"/>
          </a:solidFill>
        </p:spPr>
        <p:txBody>
          <a:bodyPr lIns="274320" tIns="274320" rIns="274320" bIns="274320">
            <a:normAutofit/>
          </a:bodyPr>
          <a:lstStyle>
            <a:lvl1pPr>
              <a:defRPr sz="1800">
                <a:solidFill>
                  <a:schemeClr val="accent1"/>
                </a:solidFill>
              </a:defRPr>
            </a:lvl1pPr>
            <a:lvl2pPr marL="293914" indent="-293914">
              <a:defRPr sz="1800">
                <a:solidFill>
                  <a:schemeClr val="accent1"/>
                </a:solidFill>
              </a:defRPr>
            </a:lvl2pPr>
            <a:lvl3pPr marL="522514" indent="-293914">
              <a:defRPr sz="1800">
                <a:solidFill>
                  <a:schemeClr val="accent1"/>
                </a:solidFill>
              </a:defRPr>
            </a:lvl3pPr>
            <a:lvl4pPr marL="712787" indent="-257175">
              <a:defRPr sz="1800">
                <a:solidFill>
                  <a:schemeClr val="accent1"/>
                </a:solidFill>
              </a:defRPr>
            </a:lvl4pPr>
            <a:lvl5pPr marL="712787" indent="-257175">
              <a:defRPr sz="1800">
                <a:solidFill>
                  <a:schemeClr val="accent1"/>
                </a:solidFill>
              </a:defRPr>
            </a:lvl5pPr>
          </a:lstStyle>
          <a:p>
            <a:r>
              <a:t>Column Title</a:t>
            </a:r>
          </a:p>
          <a:p>
            <a:pPr lvl="1"/>
            <a:endParaRPr/>
          </a:p>
          <a:p>
            <a:pPr lvl="2"/>
            <a:endParaRPr/>
          </a:p>
          <a:p>
            <a:pPr lvl="3"/>
            <a:endParaRPr/>
          </a:p>
          <a:p>
            <a:pPr lvl="4"/>
            <a:endParaRPr/>
          </a:p>
        </p:txBody>
      </p:sp>
      <p:sp>
        <p:nvSpPr>
          <p:cNvPr id="154" name="Text Placeholder 5"/>
          <p:cNvSpPr>
            <a:spLocks noGrp="1"/>
          </p:cNvSpPr>
          <p:nvPr>
            <p:ph type="body" sz="quarter" idx="21" hasCustomPrompt="1"/>
          </p:nvPr>
        </p:nvSpPr>
        <p:spPr>
          <a:xfrm>
            <a:off x="8470676" y="1881232"/>
            <a:ext cx="3087098" cy="4078288"/>
          </a:xfrm>
          <a:prstGeom prst="rect">
            <a:avLst/>
          </a:prstGeom>
          <a:solidFill>
            <a:srgbClr val="F2F2F2"/>
          </a:solidFill>
        </p:spPr>
        <p:txBody>
          <a:bodyPr lIns="274320" tIns="274320" rIns="274320" bIns="274320">
            <a:normAutofit/>
          </a:bodyPr>
          <a:lstStyle>
            <a:lvl1pPr>
              <a:defRPr sz="1800">
                <a:solidFill>
                  <a:schemeClr val="accent1"/>
                </a:solidFill>
              </a:defRPr>
            </a:lvl1pPr>
          </a:lstStyle>
          <a:p>
            <a:r>
              <a:t>Column Title</a:t>
            </a:r>
          </a:p>
        </p:txBody>
      </p:sp>
      <p:sp>
        <p:nvSpPr>
          <p:cNvPr id="155" name="Text Placeholder 5"/>
          <p:cNvSpPr>
            <a:spLocks noGrp="1"/>
          </p:cNvSpPr>
          <p:nvPr>
            <p:ph type="body" sz="quarter" idx="22" hasCustomPrompt="1"/>
          </p:nvPr>
        </p:nvSpPr>
        <p:spPr>
          <a:xfrm>
            <a:off x="698796" y="1881232"/>
            <a:ext cx="3087098" cy="4078288"/>
          </a:xfrm>
          <a:prstGeom prst="rect">
            <a:avLst/>
          </a:prstGeom>
          <a:solidFill>
            <a:srgbClr val="F2F2F2"/>
          </a:solidFill>
        </p:spPr>
        <p:txBody>
          <a:bodyPr lIns="274320" tIns="274320" rIns="274320" bIns="274320">
            <a:normAutofit/>
          </a:bodyPr>
          <a:lstStyle>
            <a:lvl1pPr>
              <a:defRPr sz="1800">
                <a:solidFill>
                  <a:schemeClr val="accent1"/>
                </a:solidFill>
              </a:defRPr>
            </a:lvl1pPr>
          </a:lstStyle>
          <a:p>
            <a:r>
              <a:t>Column Title</a:t>
            </a:r>
          </a:p>
        </p:txBody>
      </p:sp>
      <p:sp>
        <p:nvSpPr>
          <p:cNvPr id="156" name="Text Placeholder 9"/>
          <p:cNvSpPr>
            <a:spLocks noGrp="1"/>
          </p:cNvSpPr>
          <p:nvPr>
            <p:ph type="body" sz="quarter" idx="23" hasCustomPrompt="1"/>
          </p:nvPr>
        </p:nvSpPr>
        <p:spPr>
          <a:xfrm>
            <a:off x="906219" y="3373820"/>
            <a:ext cx="2693301" cy="2031326"/>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57" name="Text Placeholder 3"/>
          <p:cNvSpPr>
            <a:spLocks noGrp="1"/>
          </p:cNvSpPr>
          <p:nvPr>
            <p:ph type="body" sz="quarter" idx="24" hasCustomPrompt="1"/>
          </p:nvPr>
        </p:nvSpPr>
        <p:spPr>
          <a:xfrm>
            <a:off x="375164" y="6470162"/>
            <a:ext cx="11089138" cy="258532"/>
          </a:xfrm>
          <a:prstGeom prst="rect">
            <a:avLst/>
          </a:prstGeom>
        </p:spPr>
        <p:txBody>
          <a:bodyPr anchor="b">
            <a:normAutofit/>
          </a:bodyPr>
          <a:lstStyle>
            <a:lvl1pPr>
              <a:defRPr sz="1000">
                <a:solidFill>
                  <a:srgbClr val="595959"/>
                </a:solidFill>
              </a:defRPr>
            </a:lvl1pPr>
          </a:lstStyle>
          <a:p>
            <a:r>
              <a:t>SOURCE:</a:t>
            </a:r>
          </a:p>
        </p:txBody>
      </p:sp>
      <p:sp>
        <p:nvSpPr>
          <p:cNvPr id="158" name="Text Placeholder 11"/>
          <p:cNvSpPr>
            <a:spLocks noGrp="1"/>
          </p:cNvSpPr>
          <p:nvPr>
            <p:ph type="body" sz="quarter" idx="25" hasCustomPrompt="1"/>
          </p:nvPr>
        </p:nvSpPr>
        <p:spPr>
          <a:xfrm>
            <a:off x="906219" y="2141803"/>
            <a:ext cx="2693301" cy="230833"/>
          </a:xfrm>
          <a:prstGeom prst="rect">
            <a:avLst/>
          </a:prstGeom>
        </p:spPr>
        <p:txBody>
          <a:bodyPr anchor="ctr">
            <a:normAutofit/>
          </a:bodyPr>
          <a:lstStyle>
            <a:lvl1pPr>
              <a:lnSpc>
                <a:spcPct val="90000"/>
              </a:lnSpc>
              <a:spcBef>
                <a:spcPts val="0"/>
              </a:spcBef>
              <a:defRPr sz="1000" cap="all">
                <a:solidFill>
                  <a:schemeClr val="accent2"/>
                </a:solidFill>
              </a:defRPr>
            </a:lvl1pPr>
          </a:lstStyle>
          <a:p>
            <a:r>
              <a:t>SUBTITLE</a:t>
            </a:r>
          </a:p>
        </p:txBody>
      </p:sp>
      <p:sp>
        <p:nvSpPr>
          <p:cNvPr id="159" name="Text Placeholder 11"/>
          <p:cNvSpPr>
            <a:spLocks noGrp="1"/>
          </p:cNvSpPr>
          <p:nvPr>
            <p:ph type="body" sz="quarter" idx="26" hasCustomPrompt="1"/>
          </p:nvPr>
        </p:nvSpPr>
        <p:spPr>
          <a:xfrm>
            <a:off x="4775736" y="2141803"/>
            <a:ext cx="2693300" cy="230833"/>
          </a:xfrm>
          <a:prstGeom prst="rect">
            <a:avLst/>
          </a:prstGeom>
        </p:spPr>
        <p:txBody>
          <a:bodyPr anchor="ctr">
            <a:normAutofit/>
          </a:bodyPr>
          <a:lstStyle>
            <a:lvl1pPr>
              <a:lnSpc>
                <a:spcPct val="90000"/>
              </a:lnSpc>
              <a:spcBef>
                <a:spcPts val="0"/>
              </a:spcBef>
              <a:defRPr sz="1000" cap="all">
                <a:solidFill>
                  <a:schemeClr val="accent2"/>
                </a:solidFill>
              </a:defRPr>
            </a:lvl1pPr>
          </a:lstStyle>
          <a:p>
            <a:r>
              <a:t>SUBTITLE</a:t>
            </a:r>
          </a:p>
        </p:txBody>
      </p:sp>
      <p:sp>
        <p:nvSpPr>
          <p:cNvPr id="160" name="Text Placeholder 11"/>
          <p:cNvSpPr>
            <a:spLocks noGrp="1"/>
          </p:cNvSpPr>
          <p:nvPr>
            <p:ph type="body" sz="quarter" idx="27" hasCustomPrompt="1"/>
          </p:nvPr>
        </p:nvSpPr>
        <p:spPr>
          <a:xfrm>
            <a:off x="8673364" y="2141803"/>
            <a:ext cx="2693301" cy="230833"/>
          </a:xfrm>
          <a:prstGeom prst="rect">
            <a:avLst/>
          </a:prstGeom>
        </p:spPr>
        <p:txBody>
          <a:bodyPr anchor="ctr">
            <a:normAutofit/>
          </a:bodyPr>
          <a:lstStyle>
            <a:lvl1pPr>
              <a:lnSpc>
                <a:spcPct val="90000"/>
              </a:lnSpc>
              <a:spcBef>
                <a:spcPts val="0"/>
              </a:spcBef>
              <a:defRPr sz="1000" cap="all">
                <a:solidFill>
                  <a:schemeClr val="accent2"/>
                </a:solidFill>
              </a:defRPr>
            </a:lvl1pPr>
          </a:lstStyle>
          <a:p>
            <a:r>
              <a:t>SUBTITLE</a:t>
            </a:r>
          </a:p>
        </p:txBody>
      </p:sp>
      <p:sp>
        <p:nvSpPr>
          <p:cNvPr id="161" name="Text Placeholder 9"/>
          <p:cNvSpPr>
            <a:spLocks noGrp="1"/>
          </p:cNvSpPr>
          <p:nvPr>
            <p:ph type="body" sz="quarter" idx="28" hasCustomPrompt="1"/>
          </p:nvPr>
        </p:nvSpPr>
        <p:spPr>
          <a:xfrm>
            <a:off x="4775736" y="3373820"/>
            <a:ext cx="2693300" cy="2031326"/>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62" name="Text Placeholder 9"/>
          <p:cNvSpPr>
            <a:spLocks noGrp="1"/>
          </p:cNvSpPr>
          <p:nvPr>
            <p:ph type="body" sz="quarter" idx="29" hasCustomPrompt="1"/>
          </p:nvPr>
        </p:nvSpPr>
        <p:spPr>
          <a:xfrm>
            <a:off x="8673364" y="3373820"/>
            <a:ext cx="2693301" cy="2031326"/>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63" name="Three-card slide."/>
          <p:cNvSpPr txBox="1">
            <a:spLocks noGrp="1"/>
          </p:cNvSpPr>
          <p:nvPr>
            <p:ph type="title" hasCustomPrompt="1"/>
          </p:nvPr>
        </p:nvSpPr>
        <p:spPr>
          <a:xfrm>
            <a:off x="521966" y="536826"/>
            <a:ext cx="11235919" cy="757130"/>
          </a:xfrm>
          <a:prstGeom prst="rect">
            <a:avLst/>
          </a:prstGeom>
          <a:noFill/>
        </p:spPr>
        <p:txBody>
          <a:bodyPr lIns="45719" tIns="45719" rIns="45719" bIns="45719" anchor="t"/>
          <a:lstStyle>
            <a:lvl1pPr>
              <a:lnSpc>
                <a:spcPct val="90000"/>
              </a:lnSpc>
              <a:defRPr sz="4800">
                <a:solidFill>
                  <a:srgbClr val="000000"/>
                </a:solidFill>
              </a:defRPr>
            </a:lvl1pPr>
          </a:lstStyle>
          <a:p>
            <a:r>
              <a:t>Three-card slide.</a:t>
            </a:r>
          </a:p>
        </p:txBody>
      </p:sp>
      <p:sp>
        <p:nvSpPr>
          <p:cNvPr id="164" name="Text Placeholder 11"/>
          <p:cNvSpPr>
            <a:spLocks noGrp="1"/>
          </p:cNvSpPr>
          <p:nvPr>
            <p:ph type="body" sz="quarter" idx="30" hasCustomPrompt="1"/>
          </p:nvPr>
        </p:nvSpPr>
        <p:spPr>
          <a:xfrm>
            <a:off x="521966" y="276809"/>
            <a:ext cx="11235911"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16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nsert quotation here"/>
          <p:cNvSpPr txBox="1">
            <a:spLocks noGrp="1"/>
          </p:cNvSpPr>
          <p:nvPr>
            <p:ph type="title" hasCustomPrompt="1"/>
          </p:nvPr>
        </p:nvSpPr>
        <p:spPr>
          <a:xfrm>
            <a:off x="8430603" y="1931632"/>
            <a:ext cx="3376272" cy="3105860"/>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4320" tIns="274320" rIns="274320" bIns="274320" anchor="ctr">
            <a:normAutofit/>
          </a:bodyPr>
          <a:lstStyle/>
          <a:p>
            <a:r>
              <a:t>Insert quotation here</a:t>
            </a:r>
          </a:p>
        </p:txBody>
      </p:sp>
      <p:grpSp>
        <p:nvGrpSpPr>
          <p:cNvPr id="8" name="Group 7"/>
          <p:cNvGrpSpPr/>
          <p:nvPr/>
        </p:nvGrpSpPr>
        <p:grpSpPr>
          <a:xfrm>
            <a:off x="-1767" y="-1"/>
            <a:ext cx="105134" cy="6858001"/>
            <a:chOff x="0" y="0"/>
            <a:chExt cx="105132" cy="6857999"/>
          </a:xfrm>
        </p:grpSpPr>
        <p:sp>
          <p:nvSpPr>
            <p:cNvPr id="3" name="Rectangle 8"/>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 name="Rectangle 9"/>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 name="Rectangle 10"/>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 name="Rectangle 11"/>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tangle 12"/>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9" name="Numéro de diapositive"/>
          <p:cNvSpPr txBox="1">
            <a:spLocks noGrp="1"/>
          </p:cNvSpPr>
          <p:nvPr>
            <p:ph type="sldNum" sz="quarter" idx="2"/>
          </p:nvPr>
        </p:nvSpPr>
        <p:spPr>
          <a:xfrm>
            <a:off x="11635173" y="6473847"/>
            <a:ext cx="245403" cy="226987"/>
          </a:xfrm>
          <a:prstGeom prst="rect">
            <a:avLst/>
          </a:prstGeom>
          <a:ln w="12700">
            <a:miter lim="400000"/>
          </a:ln>
        </p:spPr>
        <p:txBody>
          <a:bodyPr wrap="none" lIns="45719" rIns="45719">
            <a:spAutoFit/>
          </a:bodyPr>
          <a:lstStyle>
            <a:lvl1pPr algn="ctr">
              <a:defRPr sz="1000">
                <a:solidFill>
                  <a:srgbClr val="595959"/>
                </a:solidFill>
              </a:defRPr>
            </a:lvl1pPr>
          </a:lstStyle>
          <a:p>
            <a:fld id="{86CB4B4D-7CA3-9044-876B-883B54F8677D}" type="slidenum">
              <a:t>‹#›</a:t>
            </a:fld>
            <a:endParaRPr/>
          </a:p>
        </p:txBody>
      </p:sp>
      <p:sp>
        <p:nvSpPr>
          <p:cNvPr id="10" name="Texte niveau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ransition spd="med"/>
  <p:txStyles>
    <p:titleStyle>
      <a:lvl1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1pPr>
      <a:lvl2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2pPr>
      <a:lvl3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3pPr>
      <a:lvl4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4pPr>
      <a:lvl5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5pPr>
      <a:lvl6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6pPr>
      <a:lvl7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7pPr>
      <a:lvl8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8pPr>
      <a:lvl9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9pPr>
    </p:titleStyle>
    <p:bodyStyle>
      <a:lvl1pPr marL="0" marR="0" indent="0" algn="l" defTabSz="914400" rtl="0" latinLnBrk="0">
        <a:lnSpc>
          <a:spcPct val="150000"/>
        </a:lnSpc>
        <a:spcBef>
          <a:spcPts val="1000"/>
        </a:spcBef>
        <a:spcAft>
          <a:spcPts val="0"/>
        </a:spcAft>
        <a:buClrTx/>
        <a:buSzTx/>
        <a:buFontTx/>
        <a:buNone/>
        <a:tabLst/>
        <a:defRPr sz="1400" b="0" i="0" u="none" strike="noStrike" cap="none" spc="100" baseline="0">
          <a:solidFill>
            <a:srgbClr val="000000"/>
          </a:solidFill>
          <a:uFillTx/>
          <a:latin typeface="Arial"/>
          <a:ea typeface="Arial"/>
          <a:cs typeface="Arial"/>
          <a:sym typeface="Arial"/>
        </a:defRPr>
      </a:lvl1pPr>
      <a:lvl2pPr marL="228600" marR="0" indent="-228600" algn="l" defTabSz="914400" rtl="0" latinLnBrk="0">
        <a:lnSpc>
          <a:spcPct val="150000"/>
        </a:lnSpc>
        <a:spcBef>
          <a:spcPts val="1000"/>
        </a:spcBef>
        <a:spcAft>
          <a:spcPts val="0"/>
        </a:spcAft>
        <a:buClrTx/>
        <a:buSzPct val="120000"/>
        <a:buFontTx/>
        <a:buChar char="▪"/>
        <a:tabLst/>
        <a:defRPr sz="1400" b="0" i="0" u="none" strike="noStrike" cap="none" spc="100" baseline="0">
          <a:solidFill>
            <a:srgbClr val="000000"/>
          </a:solidFill>
          <a:uFillTx/>
          <a:latin typeface="Arial"/>
          <a:ea typeface="Arial"/>
          <a:cs typeface="Arial"/>
          <a:sym typeface="Arial"/>
        </a:defRPr>
      </a:lvl2pPr>
      <a:lvl3pPr marL="457200" marR="0" indent="-2286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3pPr>
      <a:lvl4pPr marL="655637" marR="0" indent="-200025" algn="l" defTabSz="914400" rtl="0" latinLnBrk="0">
        <a:lnSpc>
          <a:spcPct val="150000"/>
        </a:lnSpc>
        <a:spcBef>
          <a:spcPts val="1000"/>
        </a:spcBef>
        <a:spcAft>
          <a:spcPts val="0"/>
        </a:spcAft>
        <a:buClrTx/>
        <a:buSzPct val="120000"/>
        <a:buFontTx/>
        <a:buChar char="▪"/>
        <a:tabLst/>
        <a:defRPr sz="1400" b="0" i="0" u="none" strike="noStrike" cap="none" spc="100" baseline="0">
          <a:solidFill>
            <a:srgbClr val="000000"/>
          </a:solidFill>
          <a:uFillTx/>
          <a:latin typeface="Arial"/>
          <a:ea typeface="Arial"/>
          <a:cs typeface="Arial"/>
          <a:sym typeface="Arial"/>
        </a:defRPr>
      </a:lvl4pPr>
      <a:lvl5pPr marL="655637" marR="0" indent="-200025"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5pPr>
      <a:lvl6pPr marL="24638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6pPr>
      <a:lvl7pPr marL="29210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7pPr>
      <a:lvl8pPr marL="33782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8pPr>
      <a:lvl9pPr marL="38354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Étape 1 : Phase de conception pour établir un Conseil et un Fonds d’Élimination du Paludisme - présentation.">
            <a:extLst>
              <a:ext uri="{FF2B5EF4-FFF2-40B4-BE49-F238E27FC236}">
                <a16:creationId xmlns:a16="http://schemas.microsoft.com/office/drawing/2014/main" id="{F4E183C4-5675-5A42-AFB4-77A6147BFA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84448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TextBox 12"/>
          <p:cNvSpPr txBox="1">
            <a:spLocks noGrp="1"/>
          </p:cNvSpPr>
          <p:nvPr>
            <p:ph type="sldNum" sz="quarter" idx="2"/>
          </p:nvPr>
        </p:nvSpPr>
        <p:spPr>
          <a:xfrm>
            <a:off x="2982234"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grpSp>
        <p:nvGrpSpPr>
          <p:cNvPr id="980" name="Picture Placeholder 9"/>
          <p:cNvGrpSpPr/>
          <p:nvPr/>
        </p:nvGrpSpPr>
        <p:grpSpPr>
          <a:xfrm>
            <a:off x="6107112" y="0"/>
            <a:ext cx="6084889" cy="6858000"/>
            <a:chOff x="0" y="0"/>
            <a:chExt cx="6084887" cy="6858000"/>
          </a:xfrm>
        </p:grpSpPr>
        <p:sp>
          <p:nvSpPr>
            <p:cNvPr id="978" name="Rectangle"/>
            <p:cNvSpPr/>
            <p:nvPr/>
          </p:nvSpPr>
          <p:spPr>
            <a:xfrm>
              <a:off x="0" y="0"/>
              <a:ext cx="6084888" cy="6858000"/>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979" name="image28.png" descr="image28.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6084888" cy="6858000"/>
            </a:xfrm>
            <a:prstGeom prst="rect">
              <a:avLst/>
            </a:prstGeom>
            <a:ln w="12700" cap="flat">
              <a:noFill/>
              <a:miter lim="400000"/>
            </a:ln>
            <a:effectLst/>
          </p:spPr>
        </p:pic>
      </p:grpSp>
      <p:sp>
        <p:nvSpPr>
          <p:cNvPr id="981" name="Text Placeholder 6"/>
          <p:cNvSpPr txBox="1">
            <a:spLocks noGrp="1"/>
          </p:cNvSpPr>
          <p:nvPr>
            <p:ph type="body" sz="quarter" idx="1"/>
          </p:nvPr>
        </p:nvSpPr>
        <p:spPr>
          <a:xfrm>
            <a:off x="482496" y="1439808"/>
            <a:ext cx="4238872" cy="246158"/>
          </a:xfrm>
          <a:prstGeom prst="rect">
            <a:avLst/>
          </a:prstGeom>
        </p:spPr>
        <p:txBody>
          <a:bodyPr/>
          <a:lstStyle/>
          <a:p>
            <a:r>
              <a:t>Conception</a:t>
            </a:r>
          </a:p>
        </p:txBody>
      </p:sp>
      <p:sp>
        <p:nvSpPr>
          <p:cNvPr id="982" name="Text Placeholder 7"/>
          <p:cNvSpPr>
            <a:spLocks noGrp="1"/>
          </p:cNvSpPr>
          <p:nvPr>
            <p:ph type="body" idx="22"/>
          </p:nvPr>
        </p:nvSpPr>
        <p:spPr>
          <a:xfrm>
            <a:off x="985502" y="3652954"/>
            <a:ext cx="4238872" cy="192929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lvl1pPr defTabSz="877823">
              <a:spcBef>
                <a:spcPts val="900"/>
              </a:spcBef>
              <a:defRPr sz="1152" spc="96"/>
            </a:lvl1pPr>
          </a:lstStyle>
          <a:p>
            <a:r>
              <a:t>Construite sur les priorités de haut-niveau identifiées dans la section « contexte », la note de cadrage devrait présenter succinctement les mission, vision et théorie du changement proposées pour le CEP / FEP. Ces éléments permettent une action délimitée et offrent des lignes directrices pour le développement des structure, question des membres et opérations proposées.</a:t>
            </a:r>
          </a:p>
        </p:txBody>
      </p:sp>
      <p:sp>
        <p:nvSpPr>
          <p:cNvPr id="983" name="Title 5"/>
          <p:cNvSpPr txBox="1">
            <a:spLocks noGrp="1"/>
          </p:cNvSpPr>
          <p:nvPr>
            <p:ph type="title"/>
          </p:nvPr>
        </p:nvSpPr>
        <p:spPr>
          <a:xfrm>
            <a:off x="985500" y="1692152"/>
            <a:ext cx="4238875" cy="1588128"/>
          </a:xfrm>
          <a:prstGeom prst="rect">
            <a:avLst/>
          </a:prstGeom>
        </p:spPr>
        <p:txBody>
          <a:bodyPr/>
          <a:lstStyle>
            <a:lvl1pPr>
              <a:defRPr sz="3600"/>
            </a:lvl1pPr>
          </a:lstStyle>
          <a:p>
            <a:r>
              <a:t>Mission, vision et théorie du changement</a:t>
            </a:r>
          </a:p>
        </p:txBody>
      </p:sp>
      <p:grpSp>
        <p:nvGrpSpPr>
          <p:cNvPr id="986" name="Rectangle 10"/>
          <p:cNvGrpSpPr/>
          <p:nvPr/>
        </p:nvGrpSpPr>
        <p:grpSpPr>
          <a:xfrm>
            <a:off x="523703" y="1756888"/>
            <a:ext cx="430268" cy="486207"/>
            <a:chOff x="0" y="0"/>
            <a:chExt cx="430267" cy="486206"/>
          </a:xfrm>
        </p:grpSpPr>
        <p:sp>
          <p:nvSpPr>
            <p:cNvPr id="984"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85" name="2"/>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rPr dirty="0"/>
                <a:t>2</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989" name="Title 2"/>
          <p:cNvSpPr txBox="1">
            <a:spLocks noGrp="1"/>
          </p:cNvSpPr>
          <p:nvPr>
            <p:ph type="title"/>
          </p:nvPr>
        </p:nvSpPr>
        <p:spPr>
          <a:xfrm>
            <a:off x="1604525" y="1755912"/>
            <a:ext cx="3184726" cy="1096623"/>
          </a:xfrm>
          <a:prstGeom prst="rect">
            <a:avLst/>
          </a:prstGeom>
        </p:spPr>
        <p:txBody>
          <a:bodyPr>
            <a:normAutofit fontScale="90000"/>
          </a:bodyPr>
          <a:lstStyle>
            <a:lvl1pPr defTabSz="804672">
              <a:defRPr sz="1584" spc="176"/>
            </a:lvl1pPr>
          </a:lstStyle>
          <a:p>
            <a:r>
              <a:t>Quelle est la mission du Conseil &amp; du Fonds d’Élimination du Paludisme ?</a:t>
            </a:r>
          </a:p>
        </p:txBody>
      </p:sp>
      <p:sp>
        <p:nvSpPr>
          <p:cNvPr id="990" name="Text Placeholder 13"/>
          <p:cNvSpPr txBox="1">
            <a:spLocks noGrp="1"/>
          </p:cNvSpPr>
          <p:nvPr>
            <p:ph type="body" sz="quarter" idx="1"/>
          </p:nvPr>
        </p:nvSpPr>
        <p:spPr>
          <a:xfrm>
            <a:off x="1604524" y="1529536"/>
            <a:ext cx="3184729" cy="246158"/>
          </a:xfrm>
          <a:prstGeom prst="rect">
            <a:avLst/>
          </a:prstGeom>
        </p:spPr>
        <p:txBody>
          <a:bodyPr anchor="ctr">
            <a:normAutofit fontScale="77500" lnSpcReduction="20000"/>
          </a:bodyPr>
          <a:lstStyle>
            <a:lvl1pPr>
              <a:defRPr sz="1000" cap="all" spc="300">
                <a:solidFill>
                  <a:srgbClr val="F0C6CD"/>
                </a:solidFill>
              </a:defRPr>
            </a:lvl1pPr>
          </a:lstStyle>
          <a:p>
            <a:r>
              <a:t>MISSION</a:t>
            </a:r>
          </a:p>
        </p:txBody>
      </p:sp>
      <p:sp>
        <p:nvSpPr>
          <p:cNvPr id="991" name="Text Placeholder 14"/>
          <p:cNvSpPr>
            <a:spLocks noGrp="1"/>
          </p:cNvSpPr>
          <p:nvPr>
            <p:ph type="body" idx="22"/>
          </p:nvPr>
        </p:nvSpPr>
        <p:spPr>
          <a:xfrm>
            <a:off x="7755997" y="1529536"/>
            <a:ext cx="3184729"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VISION</a:t>
            </a:r>
          </a:p>
        </p:txBody>
      </p:sp>
      <p:sp>
        <p:nvSpPr>
          <p:cNvPr id="992" name="Text Placeholder 15"/>
          <p:cNvSpPr>
            <a:spLocks noGrp="1"/>
          </p:cNvSpPr>
          <p:nvPr>
            <p:ph type="body" idx="23"/>
          </p:nvPr>
        </p:nvSpPr>
        <p:spPr>
          <a:xfrm>
            <a:off x="7755997" y="1721666"/>
            <a:ext cx="3184729" cy="10064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59536">
              <a:lnSpc>
                <a:spcPct val="110000"/>
              </a:lnSpc>
              <a:spcBef>
                <a:spcPts val="900"/>
              </a:spcBef>
              <a:defRPr sz="1692" spc="94"/>
            </a:lvl1pPr>
          </a:lstStyle>
          <a:p>
            <a:r>
              <a:t>Quelle est la vision du Conseil &amp; du Fonds d’Élimination du Paludisme ?</a:t>
            </a:r>
          </a:p>
        </p:txBody>
      </p:sp>
      <p:sp>
        <p:nvSpPr>
          <p:cNvPr id="993" name="Text Placeholder 17"/>
          <p:cNvSpPr txBox="1"/>
          <p:nvPr/>
        </p:nvSpPr>
        <p:spPr>
          <a:xfrm>
            <a:off x="1650245" y="3092381"/>
            <a:ext cx="3093288" cy="1202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defTabSz="777240">
              <a:lnSpc>
                <a:spcPct val="150000"/>
              </a:lnSpc>
              <a:spcBef>
                <a:spcPts val="800"/>
              </a:spcBef>
              <a:defRPr sz="1020" b="1" spc="85">
                <a:solidFill>
                  <a:srgbClr val="FFFFFF"/>
                </a:solidFill>
              </a:defRPr>
            </a:pPr>
            <a:r>
              <a:t>Qu’est-ce qu’une déclaration de mission ?</a:t>
            </a:r>
          </a:p>
          <a:p>
            <a:pPr defTabSz="777240">
              <a:lnSpc>
                <a:spcPct val="150000"/>
              </a:lnSpc>
              <a:spcBef>
                <a:spcPts val="800"/>
              </a:spcBef>
              <a:defRPr sz="1020" spc="85">
                <a:solidFill>
                  <a:srgbClr val="FFFFFF"/>
                </a:solidFill>
              </a:defRPr>
            </a:pPr>
            <a:r>
              <a:t>Une déclaration de mission est une déclaration simple, concise et orientée vers l’action qui explique le but de l’organisation.</a:t>
            </a:r>
          </a:p>
        </p:txBody>
      </p:sp>
      <p:sp>
        <p:nvSpPr>
          <p:cNvPr id="994" name="Text Placeholder 17"/>
          <p:cNvSpPr txBox="1"/>
          <p:nvPr/>
        </p:nvSpPr>
        <p:spPr>
          <a:xfrm>
            <a:off x="1650245" y="4638883"/>
            <a:ext cx="3093288" cy="1417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defTabSz="768095">
              <a:lnSpc>
                <a:spcPct val="150000"/>
              </a:lnSpc>
              <a:spcBef>
                <a:spcPts val="800"/>
              </a:spcBef>
              <a:defRPr sz="1008" b="1" spc="84">
                <a:solidFill>
                  <a:srgbClr val="FFFFFF"/>
                </a:solidFill>
              </a:defRPr>
            </a:pPr>
            <a:r>
              <a:t>Exemple :</a:t>
            </a:r>
          </a:p>
          <a:p>
            <a:pPr defTabSz="768095">
              <a:lnSpc>
                <a:spcPct val="150000"/>
              </a:lnSpc>
              <a:spcBef>
                <a:spcPts val="800"/>
              </a:spcBef>
              <a:defRPr sz="1008" i="1" spc="84">
                <a:solidFill>
                  <a:srgbClr val="FFFFFF"/>
                </a:solidFill>
              </a:defRPr>
            </a:pPr>
            <a:r>
              <a:t>Notre mission est de mettre fin au paludisme d’ici à 2030 en oeuvrant à travers les différents secteurs à dépasser les obstacles à la mise en œuvre du plan national stratégique de lutte contre le paludisme.</a:t>
            </a:r>
          </a:p>
        </p:txBody>
      </p:sp>
      <p:sp>
        <p:nvSpPr>
          <p:cNvPr id="995" name="Text Placeholder 17"/>
          <p:cNvSpPr txBox="1"/>
          <p:nvPr/>
        </p:nvSpPr>
        <p:spPr>
          <a:xfrm>
            <a:off x="7801717" y="3092381"/>
            <a:ext cx="3093288" cy="1018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defTabSz="768095">
              <a:lnSpc>
                <a:spcPct val="150000"/>
              </a:lnSpc>
              <a:spcBef>
                <a:spcPts val="800"/>
              </a:spcBef>
              <a:defRPr sz="1008" b="1" spc="84"/>
            </a:pPr>
            <a:r>
              <a:t>Qu’est-ce qu’une déclaration de mission ?</a:t>
            </a:r>
          </a:p>
          <a:p>
            <a:pPr defTabSz="768095">
              <a:lnSpc>
                <a:spcPct val="150000"/>
              </a:lnSpc>
              <a:spcBef>
                <a:spcPts val="800"/>
              </a:spcBef>
              <a:defRPr sz="1008" spc="84"/>
            </a:pPr>
            <a:r>
              <a:t>Une déclaration de mission est une déclaration inspirante des objectifs futurs de l’organisation.</a:t>
            </a:r>
          </a:p>
        </p:txBody>
      </p:sp>
      <p:sp>
        <p:nvSpPr>
          <p:cNvPr id="996" name="Text Placeholder 17"/>
          <p:cNvSpPr txBox="1"/>
          <p:nvPr/>
        </p:nvSpPr>
        <p:spPr>
          <a:xfrm>
            <a:off x="7801717" y="4638883"/>
            <a:ext cx="3093288" cy="1616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p>
            <a:pPr defTabSz="795527">
              <a:lnSpc>
                <a:spcPct val="150000"/>
              </a:lnSpc>
              <a:spcBef>
                <a:spcPts val="800"/>
              </a:spcBef>
              <a:defRPr sz="1044" b="1" spc="87"/>
            </a:pPr>
            <a:r>
              <a:t>Exemple :</a:t>
            </a:r>
          </a:p>
          <a:p>
            <a:pPr defTabSz="795527">
              <a:lnSpc>
                <a:spcPct val="150000"/>
              </a:lnSpc>
              <a:spcBef>
                <a:spcPts val="800"/>
              </a:spcBef>
              <a:defRPr sz="1044" i="1" spc="87"/>
            </a:pPr>
            <a:r>
              <a:t>Chaque personne, industrie et secteur peut contribuer à mettre fin au paludisme. Ensemble, nous sauverons des vies, conduirons le développement économique et social, améliorerons l’équité, augmenterons la résilience du pays.</a:t>
            </a:r>
          </a:p>
        </p:txBody>
      </p:sp>
      <p:grpSp>
        <p:nvGrpSpPr>
          <p:cNvPr id="999" name="Rectangle 21"/>
          <p:cNvGrpSpPr/>
          <p:nvPr/>
        </p:nvGrpSpPr>
        <p:grpSpPr>
          <a:xfrm>
            <a:off x="5875377" y="3185897"/>
            <a:ext cx="430268" cy="486207"/>
            <a:chOff x="0" y="0"/>
            <a:chExt cx="430267" cy="486206"/>
          </a:xfrm>
        </p:grpSpPr>
        <p:sp>
          <p:nvSpPr>
            <p:cNvPr id="997" name="Carré"/>
            <p:cNvSpPr/>
            <p:nvPr/>
          </p:nvSpPr>
          <p:spPr>
            <a:xfrm>
              <a:off x="0" y="27969"/>
              <a:ext cx="430268" cy="430268"/>
            </a:xfrm>
            <a:prstGeom prst="rect">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98" name="2"/>
            <p:cNvSpPr txBox="1"/>
            <p:nvPr/>
          </p:nvSpPr>
          <p:spPr>
            <a:xfrm>
              <a:off x="55244" y="0"/>
              <a:ext cx="31977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2</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002" name="Title 7"/>
          <p:cNvSpPr txBox="1">
            <a:spLocks noGrp="1"/>
          </p:cNvSpPr>
          <p:nvPr>
            <p:ph type="title"/>
          </p:nvPr>
        </p:nvSpPr>
        <p:spPr>
          <a:xfrm>
            <a:off x="521966" y="536826"/>
            <a:ext cx="11235919" cy="1089530"/>
          </a:xfrm>
          <a:prstGeom prst="rect">
            <a:avLst/>
          </a:prstGeom>
        </p:spPr>
        <p:txBody>
          <a:bodyPr/>
          <a:lstStyle>
            <a:lvl1pPr indent="571500">
              <a:defRPr sz="3600"/>
            </a:lvl1pPr>
          </a:lstStyle>
          <a:p>
            <a:r>
              <a:t>La théorie du changement explique comment le CEP / FEP réalisera la mission et la vision</a:t>
            </a:r>
          </a:p>
        </p:txBody>
      </p:sp>
      <p:sp>
        <p:nvSpPr>
          <p:cNvPr id="1003" name="Text Placeholder 8"/>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Théorie du changement</a:t>
            </a:r>
          </a:p>
        </p:txBody>
      </p:sp>
      <p:grpSp>
        <p:nvGrpSpPr>
          <p:cNvPr id="1006" name="Rectangle 11"/>
          <p:cNvGrpSpPr/>
          <p:nvPr/>
        </p:nvGrpSpPr>
        <p:grpSpPr>
          <a:xfrm>
            <a:off x="2901567" y="2576944"/>
            <a:ext cx="1717506" cy="2078184"/>
            <a:chOff x="0" y="0"/>
            <a:chExt cx="1717505" cy="2078182"/>
          </a:xfrm>
        </p:grpSpPr>
        <p:sp>
          <p:nvSpPr>
            <p:cNvPr id="1004" name="Rectangle"/>
            <p:cNvSpPr/>
            <p:nvPr/>
          </p:nvSpPr>
          <p:spPr>
            <a:xfrm>
              <a:off x="-1" y="-1"/>
              <a:ext cx="1717507" cy="2078184"/>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5" name="Plaider pour que le paludisme demeure en tête des programmes de développement nationaux ainsi qu’une priorité à travers tous les secteurs"/>
            <p:cNvSpPr txBox="1"/>
            <p:nvPr/>
          </p:nvSpPr>
          <p:spPr>
            <a:xfrm>
              <a:off x="52069" y="81879"/>
              <a:ext cx="1613367" cy="1914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Plaider pour que le paludisme demeure en tête des programmes de développement nationaux ainsi qu’une priorité à travers tous les secteurs</a:t>
              </a:r>
            </a:p>
          </p:txBody>
        </p:sp>
      </p:grpSp>
      <p:grpSp>
        <p:nvGrpSpPr>
          <p:cNvPr id="1009" name="Rectangle 12"/>
          <p:cNvGrpSpPr/>
          <p:nvPr/>
        </p:nvGrpSpPr>
        <p:grpSpPr>
          <a:xfrm>
            <a:off x="521965" y="2576944"/>
            <a:ext cx="1717507" cy="2078184"/>
            <a:chOff x="0" y="0"/>
            <a:chExt cx="1717505" cy="2078182"/>
          </a:xfrm>
        </p:grpSpPr>
        <p:sp>
          <p:nvSpPr>
            <p:cNvPr id="1007" name="Rectangle"/>
            <p:cNvSpPr/>
            <p:nvPr/>
          </p:nvSpPr>
          <p:spPr>
            <a:xfrm>
              <a:off x="-1" y="-1"/>
              <a:ext cx="1717507" cy="2078184"/>
            </a:xfrm>
            <a:prstGeom prst="rect">
              <a:avLst/>
            </a:prstGeom>
            <a:solidFill>
              <a:srgbClr val="FFFFFF"/>
            </a:solidFill>
            <a:ln w="1905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8" name="Les obstacles limitent la mise en œuvre de la stratégie nationale de lutte contre le paludisme"/>
            <p:cNvSpPr txBox="1"/>
            <p:nvPr/>
          </p:nvSpPr>
          <p:spPr>
            <a:xfrm>
              <a:off x="55244" y="386679"/>
              <a:ext cx="1607017" cy="1304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chemeClr val="accent1"/>
                  </a:solidFill>
                </a:defRPr>
              </a:lvl1pPr>
            </a:lstStyle>
            <a:p>
              <a:r>
                <a:t>Les obstacles limitent la mise en œuvre de la stratégie nationale de lutte contre le paludisme</a:t>
              </a:r>
            </a:p>
          </p:txBody>
        </p:sp>
      </p:grpSp>
      <p:grpSp>
        <p:nvGrpSpPr>
          <p:cNvPr id="1012" name="Rectangle 13"/>
          <p:cNvGrpSpPr/>
          <p:nvPr/>
        </p:nvGrpSpPr>
        <p:grpSpPr>
          <a:xfrm>
            <a:off x="5281167" y="2576944"/>
            <a:ext cx="1717506" cy="2078184"/>
            <a:chOff x="0" y="0"/>
            <a:chExt cx="1717505" cy="2078182"/>
          </a:xfrm>
        </p:grpSpPr>
        <p:sp>
          <p:nvSpPr>
            <p:cNvPr id="1010" name="Rectangle"/>
            <p:cNvSpPr/>
            <p:nvPr/>
          </p:nvSpPr>
          <p:spPr>
            <a:xfrm>
              <a:off x="-1" y="-1"/>
              <a:ext cx="1717507" cy="2078184"/>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11" name="Sensibiliser les parties prenantes à agir et contribuer des ressources afin de dépasser les obstacles au contrôle et à l'élimination du paludisme"/>
            <p:cNvSpPr txBox="1"/>
            <p:nvPr/>
          </p:nvSpPr>
          <p:spPr>
            <a:xfrm>
              <a:off x="52069" y="81879"/>
              <a:ext cx="1613367" cy="1914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Sensibiliser les parties prenantes à agir et contribuer des ressources afin de dépasser les obstacles au contrôle et à l'élimination du paludisme</a:t>
              </a:r>
            </a:p>
          </p:txBody>
        </p:sp>
      </p:grpSp>
      <p:grpSp>
        <p:nvGrpSpPr>
          <p:cNvPr id="1015" name="Rectangle 14"/>
          <p:cNvGrpSpPr/>
          <p:nvPr/>
        </p:nvGrpSpPr>
        <p:grpSpPr>
          <a:xfrm>
            <a:off x="10040370" y="2576944"/>
            <a:ext cx="1717506" cy="2078184"/>
            <a:chOff x="0" y="0"/>
            <a:chExt cx="1717505" cy="2078182"/>
          </a:xfrm>
        </p:grpSpPr>
        <p:sp>
          <p:nvSpPr>
            <p:cNvPr id="1013" name="Rectangle"/>
            <p:cNvSpPr/>
            <p:nvPr/>
          </p:nvSpPr>
          <p:spPr>
            <a:xfrm>
              <a:off x="-1" y="-1"/>
              <a:ext cx="1717507" cy="2078184"/>
            </a:xfrm>
            <a:prstGeom prst="rect">
              <a:avLst/>
            </a:prstGeom>
            <a:solidFill>
              <a:srgbClr val="FFFFFF"/>
            </a:solidFill>
            <a:ln w="1905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14" name="Le PNLP met pleinement en œuvre la stratégie nationale de lutte contre le paludisme"/>
            <p:cNvSpPr txBox="1"/>
            <p:nvPr/>
          </p:nvSpPr>
          <p:spPr>
            <a:xfrm>
              <a:off x="55244" y="386679"/>
              <a:ext cx="1607017" cy="1304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chemeClr val="accent1"/>
                  </a:solidFill>
                </a:defRPr>
              </a:lvl1pPr>
            </a:lstStyle>
            <a:p>
              <a:r>
                <a:t>Le PNLP met pleinement en œuvre la stratégie nationale de lutte contre le paludisme</a:t>
              </a:r>
            </a:p>
          </p:txBody>
        </p:sp>
      </p:grpSp>
      <p:sp>
        <p:nvSpPr>
          <p:cNvPr id="1016" name="TextBox 15"/>
          <p:cNvSpPr txBox="1"/>
          <p:nvPr/>
        </p:nvSpPr>
        <p:spPr>
          <a:xfrm>
            <a:off x="2766947" y="5101935"/>
            <a:ext cx="1986744" cy="1331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Les parties prenantes à travers tous les secteurs s’approprient la lutte contre le paludisme et reconnaissent leur pouvoir (ex :  « Le zéro paludisme commence avec moi »</a:t>
            </a:r>
          </a:p>
        </p:txBody>
      </p:sp>
      <p:sp>
        <p:nvSpPr>
          <p:cNvPr id="1017" name="TextBox 16"/>
          <p:cNvSpPr txBox="1"/>
          <p:nvPr/>
        </p:nvSpPr>
        <p:spPr>
          <a:xfrm>
            <a:off x="5146549" y="5101935"/>
            <a:ext cx="1986743" cy="1153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Les secteurs travaillent ensemble pour créer un environnement propice et enlever les obstacles pour mettre fin plus facilement au paludisme</a:t>
            </a:r>
          </a:p>
        </p:txBody>
      </p:sp>
      <p:grpSp>
        <p:nvGrpSpPr>
          <p:cNvPr id="1020" name="Rectangle 17"/>
          <p:cNvGrpSpPr/>
          <p:nvPr/>
        </p:nvGrpSpPr>
        <p:grpSpPr>
          <a:xfrm>
            <a:off x="7660768" y="2576944"/>
            <a:ext cx="1717506" cy="2078184"/>
            <a:chOff x="0" y="19720"/>
            <a:chExt cx="1717505" cy="2078182"/>
          </a:xfrm>
        </p:grpSpPr>
        <p:sp>
          <p:nvSpPr>
            <p:cNvPr id="1018" name="Rectangle"/>
            <p:cNvSpPr/>
            <p:nvPr/>
          </p:nvSpPr>
          <p:spPr>
            <a:xfrm>
              <a:off x="0" y="19720"/>
              <a:ext cx="1717506" cy="2078183"/>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19" name="Le CEP / FEP documente les engagements et se réunit régulièrement pour se tenir mutuellement redevables des engagements des différents secteurs"/>
            <p:cNvSpPr/>
            <p:nvPr/>
          </p:nvSpPr>
          <p:spPr>
            <a:xfrm>
              <a:off x="52069" y="1058811"/>
              <a:ext cx="161336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solidFill>
                    <a:srgbClr val="FFFFFF"/>
                  </a:solidFill>
                </a:defRPr>
              </a:pPr>
              <a:r>
                <a:t>Le CEP / FEP documente les</a:t>
              </a:r>
              <a:r>
                <a:rPr strike="sngStrike">
                  <a:solidFill>
                    <a:srgbClr val="FF0000"/>
                  </a:solidFill>
                </a:rPr>
                <a:t> </a:t>
              </a:r>
              <a:r>
                <a:t>engagements et se réunit régulièrement pour se tenir mutuellement redevables des engagements des différents secteurs </a:t>
              </a:r>
            </a:p>
          </p:txBody>
        </p:sp>
      </p:grpSp>
      <p:sp>
        <p:nvSpPr>
          <p:cNvPr id="1021" name="TextBox 18"/>
          <p:cNvSpPr txBox="1"/>
          <p:nvPr/>
        </p:nvSpPr>
        <p:spPr>
          <a:xfrm>
            <a:off x="7526149" y="5101935"/>
            <a:ext cx="1986744" cy="1153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La redevabilité mutuelle entre les secteurs encourage la réalisation des objectifs de la stratégie nationale de lutte contre le paludisme</a:t>
            </a:r>
          </a:p>
        </p:txBody>
      </p:sp>
      <p:sp>
        <p:nvSpPr>
          <p:cNvPr id="1022" name="TextBox 19"/>
          <p:cNvSpPr txBox="1"/>
          <p:nvPr/>
        </p:nvSpPr>
        <p:spPr>
          <a:xfrm>
            <a:off x="387346" y="5101935"/>
            <a:ext cx="1986744" cy="1331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Le PNLP partage les goulots d'étranglement et lacunes avec le CEP / FEP, ce qui conduit à une transparence augmentée et à une prise de conscience des lacunes-clés</a:t>
            </a:r>
          </a:p>
        </p:txBody>
      </p:sp>
      <p:grpSp>
        <p:nvGrpSpPr>
          <p:cNvPr id="1025" name="Rectangle 20"/>
          <p:cNvGrpSpPr/>
          <p:nvPr/>
        </p:nvGrpSpPr>
        <p:grpSpPr>
          <a:xfrm>
            <a:off x="615483" y="560072"/>
            <a:ext cx="430268" cy="486207"/>
            <a:chOff x="0" y="0"/>
            <a:chExt cx="430267" cy="486206"/>
          </a:xfrm>
        </p:grpSpPr>
        <p:sp>
          <p:nvSpPr>
            <p:cNvPr id="1023"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4" name="2"/>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2</a:t>
              </a:r>
            </a:p>
          </p:txBody>
        </p:sp>
      </p:grpSp>
      <p:sp>
        <p:nvSpPr>
          <p:cNvPr id="1026" name="Isosceles Triangle 21"/>
          <p:cNvSpPr/>
          <p:nvPr/>
        </p:nvSpPr>
        <p:spPr>
          <a:xfrm rot="5400000">
            <a:off x="2315941" y="3553690"/>
            <a:ext cx="509156" cy="124692"/>
          </a:xfrm>
          <a:prstGeom prst="triangle">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1027" name="Isosceles Triangle 22"/>
          <p:cNvSpPr/>
          <p:nvPr/>
        </p:nvSpPr>
        <p:spPr>
          <a:xfrm rot="5400000">
            <a:off x="4695542" y="3553690"/>
            <a:ext cx="509156" cy="124692"/>
          </a:xfrm>
          <a:prstGeom prst="triangle">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1028" name="Isosceles Triangle 23"/>
          <p:cNvSpPr/>
          <p:nvPr/>
        </p:nvSpPr>
        <p:spPr>
          <a:xfrm rot="5400000">
            <a:off x="7075143" y="3553690"/>
            <a:ext cx="509156" cy="124692"/>
          </a:xfrm>
          <a:prstGeom prst="triangle">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1029" name="Isosceles Triangle 24"/>
          <p:cNvSpPr/>
          <p:nvPr/>
        </p:nvSpPr>
        <p:spPr>
          <a:xfrm rot="5400000">
            <a:off x="9454745" y="3553690"/>
            <a:ext cx="509156" cy="124692"/>
          </a:xfrm>
          <a:prstGeom prst="triangle">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1030" name="TextBox 25"/>
          <p:cNvSpPr txBox="1"/>
          <p:nvPr/>
        </p:nvSpPr>
        <p:spPr>
          <a:xfrm>
            <a:off x="567685" y="2161308"/>
            <a:ext cx="1626067"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b="1">
                <a:solidFill>
                  <a:schemeClr val="accent1"/>
                </a:solidFill>
              </a:defRPr>
            </a:lvl1pPr>
          </a:lstStyle>
          <a:p>
            <a:r>
              <a:t>Situation actuelle</a:t>
            </a:r>
          </a:p>
        </p:txBody>
      </p:sp>
      <p:sp>
        <p:nvSpPr>
          <p:cNvPr id="1031" name="TextBox 26"/>
          <p:cNvSpPr txBox="1"/>
          <p:nvPr/>
        </p:nvSpPr>
        <p:spPr>
          <a:xfrm>
            <a:off x="10086089" y="2161308"/>
            <a:ext cx="1626066"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b="1">
                <a:solidFill>
                  <a:schemeClr val="accent1"/>
                </a:solidFill>
              </a:defRPr>
            </a:lvl1pPr>
          </a:lstStyle>
          <a:p>
            <a:r>
              <a:t>Résultat désiré</a:t>
            </a:r>
          </a:p>
        </p:txBody>
      </p:sp>
      <p:sp>
        <p:nvSpPr>
          <p:cNvPr id="1032" name="TextBox 27"/>
          <p:cNvSpPr txBox="1"/>
          <p:nvPr/>
        </p:nvSpPr>
        <p:spPr>
          <a:xfrm>
            <a:off x="2947286" y="2161308"/>
            <a:ext cx="1626067"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b="1">
                <a:solidFill>
                  <a:schemeClr val="accent1"/>
                </a:solidFill>
              </a:defRPr>
            </a:lvl1pPr>
          </a:lstStyle>
          <a:p>
            <a:r>
              <a:t>Plaidoyer</a:t>
            </a:r>
          </a:p>
        </p:txBody>
      </p:sp>
      <p:sp>
        <p:nvSpPr>
          <p:cNvPr id="1033" name="TextBox 28"/>
          <p:cNvSpPr txBox="1"/>
          <p:nvPr/>
        </p:nvSpPr>
        <p:spPr>
          <a:xfrm>
            <a:off x="5326887" y="1818453"/>
            <a:ext cx="1626066" cy="61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b="1">
                <a:solidFill>
                  <a:schemeClr val="accent1"/>
                </a:solidFill>
              </a:defRPr>
            </a:lvl1pPr>
          </a:lstStyle>
          <a:p>
            <a:r>
              <a:t>Action &amp; mobilisation des ressources</a:t>
            </a:r>
          </a:p>
        </p:txBody>
      </p:sp>
      <p:sp>
        <p:nvSpPr>
          <p:cNvPr id="1034" name="TextBox 29"/>
          <p:cNvSpPr txBox="1"/>
          <p:nvPr/>
        </p:nvSpPr>
        <p:spPr>
          <a:xfrm>
            <a:off x="7706488" y="2174053"/>
            <a:ext cx="1626066"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gn="ctr">
              <a:defRPr sz="1200" b="1">
                <a:solidFill>
                  <a:schemeClr val="accent1"/>
                </a:solidFill>
              </a:defRPr>
            </a:lvl1pPr>
          </a:lstStyle>
          <a:p>
            <a:r>
              <a:t>Redevabilité</a:t>
            </a:r>
          </a:p>
        </p:txBody>
      </p:sp>
      <p:sp>
        <p:nvSpPr>
          <p:cNvPr id="1035" name="TextBox 31"/>
          <p:cNvSpPr txBox="1"/>
          <p:nvPr/>
        </p:nvSpPr>
        <p:spPr>
          <a:xfrm>
            <a:off x="9905750" y="5101935"/>
            <a:ext cx="1986743" cy="975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Le paludisme est contrôlé et éliminé, la résilience du secteur de la santé augmente, développement économique et social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038" name="Title 7"/>
          <p:cNvSpPr txBox="1">
            <a:spLocks noGrp="1"/>
          </p:cNvSpPr>
          <p:nvPr>
            <p:ph type="title"/>
          </p:nvPr>
        </p:nvSpPr>
        <p:spPr>
          <a:xfrm>
            <a:off x="521966" y="536826"/>
            <a:ext cx="11235919" cy="1089530"/>
          </a:xfrm>
          <a:prstGeom prst="rect">
            <a:avLst/>
          </a:prstGeom>
        </p:spPr>
        <p:txBody>
          <a:bodyPr/>
          <a:lstStyle>
            <a:lvl1pPr indent="571500">
              <a:defRPr sz="3600"/>
            </a:lvl1pPr>
          </a:lstStyle>
          <a:p>
            <a:r>
              <a:t>La théorie du changement peut être formulé comme l’ensemble des activités du CEP / FEP</a:t>
            </a:r>
          </a:p>
        </p:txBody>
      </p:sp>
      <p:sp>
        <p:nvSpPr>
          <p:cNvPr id="1039" name="Text Placeholder 8"/>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Théorie du changement</a:t>
            </a:r>
          </a:p>
        </p:txBody>
      </p:sp>
      <p:grpSp>
        <p:nvGrpSpPr>
          <p:cNvPr id="1042" name="Rectangle 20"/>
          <p:cNvGrpSpPr/>
          <p:nvPr/>
        </p:nvGrpSpPr>
        <p:grpSpPr>
          <a:xfrm>
            <a:off x="615483" y="560072"/>
            <a:ext cx="430268" cy="486207"/>
            <a:chOff x="0" y="0"/>
            <a:chExt cx="430267" cy="486206"/>
          </a:xfrm>
        </p:grpSpPr>
        <p:sp>
          <p:nvSpPr>
            <p:cNvPr id="1040"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41" name="2"/>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2</a:t>
              </a:r>
            </a:p>
          </p:txBody>
        </p:sp>
      </p:grpSp>
      <p:sp>
        <p:nvSpPr>
          <p:cNvPr id="1043" name="Text Placeholder 4"/>
          <p:cNvSpPr>
            <a:spLocks noGrp="1"/>
          </p:cNvSpPr>
          <p:nvPr>
            <p:ph type="body" idx="22"/>
          </p:nvPr>
        </p:nvSpPr>
        <p:spPr>
          <a:xfrm>
            <a:off x="3098910" y="2294081"/>
            <a:ext cx="7847897" cy="359895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886968">
              <a:spcBef>
                <a:spcPts val="900"/>
              </a:spcBef>
              <a:defRPr sz="1552" spc="97"/>
            </a:pPr>
            <a:r>
              <a:t>Les activités du Conseil et/ou du Fonds d’Élimination du Paludisme incluent :</a:t>
            </a:r>
          </a:p>
          <a:p>
            <a:pPr marL="221742" lvl="1" indent="-221742" defTabSz="886968">
              <a:lnSpc>
                <a:spcPct val="108000"/>
              </a:lnSpc>
              <a:spcBef>
                <a:spcPts val="900"/>
              </a:spcBef>
              <a:buClr>
                <a:schemeClr val="accent1"/>
              </a:buClr>
              <a:defRPr sz="1552" spc="97"/>
            </a:pPr>
            <a:r>
              <a:t>Plaider pour que mettre fin au paludisme demeure en tête des programmes de développement nationaux et des priorités stratégiques à travers tous les secteurs et à tous les niveaux, du Chef d'État et de Gouvernement jusqu’à la communauté</a:t>
            </a:r>
          </a:p>
          <a:p>
            <a:pPr marL="221742" lvl="1" indent="-221742" defTabSz="886968">
              <a:lnSpc>
                <a:spcPct val="108000"/>
              </a:lnSpc>
              <a:spcBef>
                <a:spcPts val="900"/>
              </a:spcBef>
              <a:buClr>
                <a:schemeClr val="accent1"/>
              </a:buClr>
              <a:defRPr sz="1552" spc="97"/>
            </a:pPr>
            <a:r>
              <a:t>Mobiliser les engagements à travers tous les secteurs pour l’action et les ressources (financières et en nature) afin de dépasser les obstacles au contrôle et à l'élimination du paludisme et de combler les lacunes du plan national stratégique de lutte contre le paludisme</a:t>
            </a:r>
          </a:p>
          <a:p>
            <a:pPr marL="221742" lvl="1" indent="-221742" defTabSz="886968">
              <a:lnSpc>
                <a:spcPct val="108000"/>
              </a:lnSpc>
              <a:spcBef>
                <a:spcPts val="900"/>
              </a:spcBef>
              <a:buClr>
                <a:schemeClr val="accent1"/>
              </a:buClr>
              <a:defRPr sz="1552" spc="97"/>
            </a:pPr>
            <a:r>
              <a:t>Se réunir régulièrement pour tenir chaque secteur mutuellement redevable d’honorer ses engagements et d’atteindre les objectifs nationaux, y compris à travers l’utilisation des outils de carte de score paludisme nationales</a:t>
            </a:r>
          </a:p>
        </p:txBody>
      </p:sp>
      <p:sp>
        <p:nvSpPr>
          <p:cNvPr id="1044" name="Freeform 31"/>
          <p:cNvSpPr/>
          <p:nvPr/>
        </p:nvSpPr>
        <p:spPr>
          <a:xfrm>
            <a:off x="1745672" y="2306781"/>
            <a:ext cx="1143001" cy="1143001"/>
          </a:xfrm>
          <a:custGeom>
            <a:avLst/>
            <a:gdLst/>
            <a:ahLst/>
            <a:cxnLst>
              <a:cxn ang="0">
                <a:pos x="wd2" y="hd2"/>
              </a:cxn>
              <a:cxn ang="5400000">
                <a:pos x="wd2" y="hd2"/>
              </a:cxn>
              <a:cxn ang="10800000">
                <a:pos x="wd2" y="hd2"/>
              </a:cxn>
              <a:cxn ang="16200000">
                <a:pos x="wd2" y="hd2"/>
              </a:cxn>
            </a:cxnLst>
            <a:rect l="0" t="0" r="r" b="b"/>
            <a:pathLst>
              <a:path w="21600" h="21600" extrusionOk="0">
                <a:moveTo>
                  <a:pt x="17642" y="10171"/>
                </a:moveTo>
                <a:cubicBezTo>
                  <a:pt x="16730" y="10582"/>
                  <a:pt x="16064" y="11188"/>
                  <a:pt x="15643" y="11990"/>
                </a:cubicBezTo>
                <a:cubicBezTo>
                  <a:pt x="15322" y="12591"/>
                  <a:pt x="15162" y="13563"/>
                  <a:pt x="15162" y="14905"/>
                </a:cubicBezTo>
                <a:lnTo>
                  <a:pt x="15162" y="17385"/>
                </a:lnTo>
                <a:lnTo>
                  <a:pt x="18062" y="17385"/>
                </a:lnTo>
                <a:lnTo>
                  <a:pt x="18062" y="14244"/>
                </a:lnTo>
                <a:lnTo>
                  <a:pt x="16650" y="14244"/>
                </a:lnTo>
                <a:cubicBezTo>
                  <a:pt x="16680" y="13372"/>
                  <a:pt x="16825" y="12709"/>
                  <a:pt x="17086" y="12253"/>
                </a:cubicBezTo>
                <a:cubicBezTo>
                  <a:pt x="17346" y="11797"/>
                  <a:pt x="17752" y="11454"/>
                  <a:pt x="18303" y="11223"/>
                </a:cubicBezTo>
                <a:close/>
                <a:moveTo>
                  <a:pt x="12983" y="10171"/>
                </a:moveTo>
                <a:cubicBezTo>
                  <a:pt x="12071" y="10582"/>
                  <a:pt x="11404" y="11188"/>
                  <a:pt x="10984" y="11990"/>
                </a:cubicBezTo>
                <a:cubicBezTo>
                  <a:pt x="10663" y="12591"/>
                  <a:pt x="10503" y="13563"/>
                  <a:pt x="10503" y="14905"/>
                </a:cubicBezTo>
                <a:lnTo>
                  <a:pt x="10503" y="17385"/>
                </a:lnTo>
                <a:lnTo>
                  <a:pt x="13403" y="17385"/>
                </a:lnTo>
                <a:lnTo>
                  <a:pt x="13403" y="14244"/>
                </a:lnTo>
                <a:lnTo>
                  <a:pt x="11991" y="14244"/>
                </a:lnTo>
                <a:cubicBezTo>
                  <a:pt x="12021" y="13372"/>
                  <a:pt x="12166" y="12709"/>
                  <a:pt x="12426" y="12253"/>
                </a:cubicBezTo>
                <a:cubicBezTo>
                  <a:pt x="12687" y="11797"/>
                  <a:pt x="13093" y="11454"/>
                  <a:pt x="13644" y="11223"/>
                </a:cubicBezTo>
                <a:close/>
                <a:moveTo>
                  <a:pt x="0" y="0"/>
                </a:moveTo>
                <a:lnTo>
                  <a:pt x="21600" y="0"/>
                </a:lnTo>
                <a:lnTo>
                  <a:pt x="21600" y="21600"/>
                </a:lnTo>
                <a:lnTo>
                  <a:pt x="0" y="21600"/>
                </a:lnTo>
                <a:close/>
              </a:path>
            </a:pathLst>
          </a:cu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047" name="Title 7"/>
          <p:cNvSpPr txBox="1">
            <a:spLocks noGrp="1"/>
          </p:cNvSpPr>
          <p:nvPr>
            <p:ph type="title"/>
          </p:nvPr>
        </p:nvSpPr>
        <p:spPr>
          <a:xfrm>
            <a:off x="521966" y="536826"/>
            <a:ext cx="11235919" cy="1588127"/>
          </a:xfrm>
          <a:prstGeom prst="rect">
            <a:avLst/>
          </a:prstGeom>
        </p:spPr>
        <p:txBody>
          <a:bodyPr/>
          <a:lstStyle>
            <a:lvl1pPr indent="571500">
              <a:defRPr sz="3600"/>
            </a:lvl1pPr>
          </a:lstStyle>
          <a:p>
            <a:r>
              <a:t>Les membres sont des dirigeants seniors possédant la capacité d’assurer la mission, la vision et la théorie du changement</a:t>
            </a:r>
          </a:p>
        </p:txBody>
      </p:sp>
      <p:sp>
        <p:nvSpPr>
          <p:cNvPr id="1048" name="Text Placeholder 8"/>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Membres</a:t>
            </a:r>
          </a:p>
        </p:txBody>
      </p:sp>
      <p:grpSp>
        <p:nvGrpSpPr>
          <p:cNvPr id="1051" name="Rectangle 20"/>
          <p:cNvGrpSpPr/>
          <p:nvPr/>
        </p:nvGrpSpPr>
        <p:grpSpPr>
          <a:xfrm>
            <a:off x="615483" y="560072"/>
            <a:ext cx="430268" cy="486207"/>
            <a:chOff x="0" y="0"/>
            <a:chExt cx="430267" cy="486206"/>
          </a:xfrm>
        </p:grpSpPr>
        <p:sp>
          <p:nvSpPr>
            <p:cNvPr id="1049"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50" name="3"/>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3</a:t>
              </a:r>
            </a:p>
          </p:txBody>
        </p:sp>
      </p:grpSp>
      <p:sp>
        <p:nvSpPr>
          <p:cNvPr id="1052" name="Oval 9"/>
          <p:cNvSpPr/>
          <p:nvPr/>
        </p:nvSpPr>
        <p:spPr>
          <a:xfrm>
            <a:off x="8465631" y="2194892"/>
            <a:ext cx="3065931" cy="3065932"/>
          </a:xfrm>
          <a:prstGeom prst="ellipse">
            <a:avLst/>
          </a:prstGeom>
          <a:solidFill>
            <a:srgbClr val="F7DFD5"/>
          </a:solidFill>
          <a:ln w="12700">
            <a:miter lim="400000"/>
          </a:ln>
        </p:spPr>
        <p:txBody>
          <a:bodyPr lIns="45719" rIns="45719" anchor="ctr"/>
          <a:lstStyle/>
          <a:p>
            <a:pPr algn="ctr">
              <a:defRPr>
                <a:solidFill>
                  <a:srgbClr val="FFFFFF"/>
                </a:solidFill>
              </a:defRPr>
            </a:pPr>
            <a:endParaRPr/>
          </a:p>
        </p:txBody>
      </p:sp>
      <p:sp>
        <p:nvSpPr>
          <p:cNvPr id="1053" name="Oval 10"/>
          <p:cNvSpPr/>
          <p:nvPr/>
        </p:nvSpPr>
        <p:spPr>
          <a:xfrm>
            <a:off x="10707547" y="2194892"/>
            <a:ext cx="1182049" cy="1182049"/>
          </a:xfrm>
          <a:prstGeom prst="ellipse">
            <a:avLst/>
          </a:prstGeom>
          <a:solidFill>
            <a:srgbClr val="EFBFAB"/>
          </a:solidFill>
          <a:ln w="12700">
            <a:miter lim="400000"/>
          </a:ln>
        </p:spPr>
        <p:txBody>
          <a:bodyPr lIns="45719" rIns="45719" anchor="ctr"/>
          <a:lstStyle/>
          <a:p>
            <a:pPr algn="ctr">
              <a:defRPr>
                <a:solidFill>
                  <a:srgbClr val="FFFFFF"/>
                </a:solidFill>
              </a:defRPr>
            </a:pPr>
            <a:endParaRPr/>
          </a:p>
        </p:txBody>
      </p:sp>
      <p:sp>
        <p:nvSpPr>
          <p:cNvPr id="1054" name="Oval 11"/>
          <p:cNvSpPr/>
          <p:nvPr/>
        </p:nvSpPr>
        <p:spPr>
          <a:xfrm>
            <a:off x="4543242" y="2194892"/>
            <a:ext cx="3065931" cy="3065932"/>
          </a:xfrm>
          <a:prstGeom prst="ellipse">
            <a:avLst/>
          </a:prstGeom>
          <a:solidFill>
            <a:srgbClr val="EEF0CE"/>
          </a:solidFill>
          <a:ln w="12700">
            <a:miter lim="400000"/>
          </a:ln>
        </p:spPr>
        <p:txBody>
          <a:bodyPr lIns="45719" rIns="45719" anchor="ctr"/>
          <a:lstStyle/>
          <a:p>
            <a:pPr algn="ctr">
              <a:defRPr>
                <a:solidFill>
                  <a:srgbClr val="FFFFFF"/>
                </a:solidFill>
              </a:defRPr>
            </a:pPr>
            <a:endParaRPr/>
          </a:p>
        </p:txBody>
      </p:sp>
      <p:sp>
        <p:nvSpPr>
          <p:cNvPr id="1055" name="Oval 12"/>
          <p:cNvSpPr/>
          <p:nvPr/>
        </p:nvSpPr>
        <p:spPr>
          <a:xfrm>
            <a:off x="6427123" y="2115392"/>
            <a:ext cx="1182049" cy="1182049"/>
          </a:xfrm>
          <a:prstGeom prst="ellipse">
            <a:avLst/>
          </a:prstGeom>
          <a:solidFill>
            <a:srgbClr val="DCE19E"/>
          </a:solidFill>
          <a:ln w="12700">
            <a:miter lim="400000"/>
          </a:ln>
        </p:spPr>
        <p:txBody>
          <a:bodyPr lIns="45719" rIns="45719" anchor="ctr"/>
          <a:lstStyle/>
          <a:p>
            <a:pPr algn="ctr">
              <a:defRPr>
                <a:solidFill>
                  <a:srgbClr val="FFFFFF"/>
                </a:solidFill>
              </a:defRPr>
            </a:pPr>
            <a:endParaRPr/>
          </a:p>
        </p:txBody>
      </p:sp>
      <p:sp>
        <p:nvSpPr>
          <p:cNvPr id="1056" name="Oval 13"/>
          <p:cNvSpPr/>
          <p:nvPr/>
        </p:nvSpPr>
        <p:spPr>
          <a:xfrm>
            <a:off x="673260" y="2194892"/>
            <a:ext cx="3065932" cy="3065932"/>
          </a:xfrm>
          <a:prstGeom prst="ellipse">
            <a:avLst/>
          </a:prstGeom>
          <a:solidFill>
            <a:srgbClr val="FFF3D4"/>
          </a:solidFill>
          <a:ln w="12700">
            <a:miter lim="400000"/>
          </a:ln>
        </p:spPr>
        <p:txBody>
          <a:bodyPr lIns="45719" rIns="45719" anchor="ctr"/>
          <a:lstStyle/>
          <a:p>
            <a:pPr algn="ctr">
              <a:defRPr>
                <a:solidFill>
                  <a:srgbClr val="FFFFFF"/>
                </a:solidFill>
              </a:defRPr>
            </a:pPr>
            <a:endParaRPr/>
          </a:p>
        </p:txBody>
      </p:sp>
      <p:sp>
        <p:nvSpPr>
          <p:cNvPr id="1057" name="Oval 14"/>
          <p:cNvSpPr/>
          <p:nvPr/>
        </p:nvSpPr>
        <p:spPr>
          <a:xfrm>
            <a:off x="530959" y="2128555"/>
            <a:ext cx="1182049" cy="1182049"/>
          </a:xfrm>
          <a:prstGeom prst="ellipse">
            <a:avLst/>
          </a:prstGeom>
          <a:solidFill>
            <a:srgbClr val="FEE7A9"/>
          </a:solidFill>
          <a:ln w="12700">
            <a:miter lim="400000"/>
          </a:ln>
        </p:spPr>
        <p:txBody>
          <a:bodyPr lIns="45719" rIns="45719" anchor="ctr"/>
          <a:lstStyle/>
          <a:p>
            <a:pPr algn="ctr">
              <a:defRPr>
                <a:solidFill>
                  <a:srgbClr val="FFFFFF"/>
                </a:solidFill>
              </a:defRPr>
            </a:pPr>
            <a:endParaRPr/>
          </a:p>
        </p:txBody>
      </p:sp>
      <p:sp>
        <p:nvSpPr>
          <p:cNvPr id="1058" name="TextBox 15"/>
          <p:cNvSpPr txBox="1"/>
          <p:nvPr/>
        </p:nvSpPr>
        <p:spPr>
          <a:xfrm>
            <a:off x="801763" y="5454463"/>
            <a:ext cx="270734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a:solidFill>
                  <a:srgbClr val="DA9E02"/>
                </a:solidFill>
                <a:latin typeface="D-DIN Exp"/>
                <a:ea typeface="D-DIN Exp"/>
                <a:cs typeface="D-DIN Exp"/>
                <a:sym typeface="D-DIN Exp"/>
              </a:defRPr>
            </a:lvl1pPr>
          </a:lstStyle>
          <a:p>
            <a:r>
              <a:t>Secteur public</a:t>
            </a:r>
          </a:p>
        </p:txBody>
      </p:sp>
      <p:sp>
        <p:nvSpPr>
          <p:cNvPr id="1059" name="TextBox 16"/>
          <p:cNvSpPr txBox="1"/>
          <p:nvPr/>
        </p:nvSpPr>
        <p:spPr>
          <a:xfrm>
            <a:off x="4798724" y="5454463"/>
            <a:ext cx="270734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a:solidFill>
                  <a:srgbClr val="696F22"/>
                </a:solidFill>
                <a:latin typeface="D-DIN Exp"/>
                <a:ea typeface="D-DIN Exp"/>
                <a:cs typeface="D-DIN Exp"/>
                <a:sym typeface="D-DIN Exp"/>
              </a:defRPr>
            </a:lvl1pPr>
          </a:lstStyle>
          <a:p>
            <a:r>
              <a:t>Entreprise</a:t>
            </a:r>
          </a:p>
        </p:txBody>
      </p:sp>
      <p:sp>
        <p:nvSpPr>
          <p:cNvPr id="1060" name="TextBox 17"/>
          <p:cNvSpPr txBox="1"/>
          <p:nvPr/>
        </p:nvSpPr>
        <p:spPr>
          <a:xfrm>
            <a:off x="8644924" y="5454463"/>
            <a:ext cx="270734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a:solidFill>
                  <a:srgbClr val="6F0710"/>
                </a:solidFill>
                <a:latin typeface="D-DIN Exp"/>
                <a:ea typeface="D-DIN Exp"/>
                <a:cs typeface="D-DIN Exp"/>
                <a:sym typeface="D-DIN Exp"/>
              </a:defRPr>
            </a:lvl1pPr>
          </a:lstStyle>
          <a:p>
            <a:r>
              <a:t>Société civile</a:t>
            </a:r>
          </a:p>
        </p:txBody>
      </p:sp>
      <p:sp>
        <p:nvSpPr>
          <p:cNvPr id="1061" name="TextBox 18"/>
          <p:cNvSpPr txBox="1"/>
          <p:nvPr/>
        </p:nvSpPr>
        <p:spPr>
          <a:xfrm>
            <a:off x="423052" y="5810534"/>
            <a:ext cx="3467479" cy="806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vl1pPr>
          </a:lstStyle>
          <a:p>
            <a:r>
              <a:t>Chef d'État &amp; de Gouvernement, Ministres, Secrétaires principaux, Députés, Gouverneur de la banque centrale, Chef du Trésor, Dirigeants municipaux</a:t>
            </a:r>
          </a:p>
        </p:txBody>
      </p:sp>
      <p:sp>
        <p:nvSpPr>
          <p:cNvPr id="1062" name="TextBox 19"/>
          <p:cNvSpPr txBox="1"/>
          <p:nvPr/>
        </p:nvSpPr>
        <p:spPr>
          <a:xfrm>
            <a:off x="4418655" y="5810534"/>
            <a:ext cx="3467478" cy="400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vl1pPr>
          </a:lstStyle>
          <a:p>
            <a:r>
              <a:t>PDG d’entreprises influentes, Président des organisations de commerce, Rotariens</a:t>
            </a:r>
          </a:p>
        </p:txBody>
      </p:sp>
      <p:sp>
        <p:nvSpPr>
          <p:cNvPr id="1063" name="TextBox 21"/>
          <p:cNvSpPr txBox="1"/>
          <p:nvPr/>
        </p:nvSpPr>
        <p:spPr>
          <a:xfrm>
            <a:off x="8264855" y="5810534"/>
            <a:ext cx="3467478" cy="603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vl1pPr>
          </a:lstStyle>
          <a:p>
            <a:r>
              <a:t>Clergé religieux, dirigeants traditionnels, Directeur exécutif d’organisation de la société civile, Jeunesse </a:t>
            </a:r>
          </a:p>
        </p:txBody>
      </p:sp>
      <p:grpSp>
        <p:nvGrpSpPr>
          <p:cNvPr id="1066" name="Oval 23"/>
          <p:cNvGrpSpPr/>
          <p:nvPr/>
        </p:nvGrpSpPr>
        <p:grpSpPr>
          <a:xfrm>
            <a:off x="3838669" y="3107552"/>
            <a:ext cx="624877" cy="1004650"/>
            <a:chOff x="0" y="0"/>
            <a:chExt cx="624876" cy="1004649"/>
          </a:xfrm>
        </p:grpSpPr>
        <p:sp>
          <p:nvSpPr>
            <p:cNvPr id="1064" name="Cercle"/>
            <p:cNvSpPr/>
            <p:nvPr/>
          </p:nvSpPr>
          <p:spPr>
            <a:xfrm>
              <a:off x="0" y="189886"/>
              <a:ext cx="624877" cy="624877"/>
            </a:xfrm>
            <a:prstGeom prst="ellipse">
              <a:avLst/>
            </a:prstGeom>
            <a:noFill/>
            <a:ln w="28575" cap="flat">
              <a:solidFill>
                <a:srgbClr val="A6A6A6"/>
              </a:solidFill>
              <a:prstDash val="solid"/>
              <a:miter lim="800000"/>
            </a:ln>
            <a:effectLst/>
          </p:spPr>
          <p:txBody>
            <a:bodyPr wrap="square" lIns="45719" tIns="45719" rIns="45719" bIns="45719" numCol="1" anchor="ctr">
              <a:noAutofit/>
            </a:bodyPr>
            <a:lstStyle/>
            <a:p>
              <a:pPr algn="ctr"/>
              <a:endParaRPr/>
            </a:p>
          </p:txBody>
        </p:sp>
        <p:sp>
          <p:nvSpPr>
            <p:cNvPr id="1065" name="+"/>
            <p:cNvSpPr txBox="1"/>
            <p:nvPr/>
          </p:nvSpPr>
          <p:spPr>
            <a:xfrm>
              <a:off x="151518" y="0"/>
              <a:ext cx="321840" cy="10046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400">
                  <a:solidFill>
                    <a:srgbClr val="A6A6A6"/>
                  </a:solidFill>
                </a:defRPr>
              </a:lvl1pPr>
            </a:lstStyle>
            <a:p>
              <a:r>
                <a:t>+</a:t>
              </a:r>
            </a:p>
          </p:txBody>
        </p:sp>
      </p:grpSp>
      <p:grpSp>
        <p:nvGrpSpPr>
          <p:cNvPr id="1069" name="Oval 24"/>
          <p:cNvGrpSpPr/>
          <p:nvPr/>
        </p:nvGrpSpPr>
        <p:grpSpPr>
          <a:xfrm>
            <a:off x="7702381" y="3107552"/>
            <a:ext cx="624877" cy="1004650"/>
            <a:chOff x="0" y="0"/>
            <a:chExt cx="624876" cy="1004649"/>
          </a:xfrm>
        </p:grpSpPr>
        <p:sp>
          <p:nvSpPr>
            <p:cNvPr id="1067" name="Cercle"/>
            <p:cNvSpPr/>
            <p:nvPr/>
          </p:nvSpPr>
          <p:spPr>
            <a:xfrm>
              <a:off x="0" y="189886"/>
              <a:ext cx="624877" cy="624877"/>
            </a:xfrm>
            <a:prstGeom prst="ellipse">
              <a:avLst/>
            </a:prstGeom>
            <a:noFill/>
            <a:ln w="28575" cap="flat">
              <a:solidFill>
                <a:srgbClr val="A6A6A6"/>
              </a:solidFill>
              <a:prstDash val="solid"/>
              <a:miter lim="800000"/>
            </a:ln>
            <a:effectLst/>
          </p:spPr>
          <p:txBody>
            <a:bodyPr wrap="square" lIns="45719" tIns="45719" rIns="45719" bIns="45719" numCol="1" anchor="ctr">
              <a:noAutofit/>
            </a:bodyPr>
            <a:lstStyle/>
            <a:p>
              <a:pPr algn="ctr"/>
              <a:endParaRPr/>
            </a:p>
          </p:txBody>
        </p:sp>
        <p:sp>
          <p:nvSpPr>
            <p:cNvPr id="1068" name="+"/>
            <p:cNvSpPr txBox="1"/>
            <p:nvPr/>
          </p:nvSpPr>
          <p:spPr>
            <a:xfrm>
              <a:off x="151518" y="0"/>
              <a:ext cx="321840" cy="10046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400">
                  <a:solidFill>
                    <a:srgbClr val="A6A6A6"/>
                  </a:solidFill>
                </a:defRPr>
              </a:lvl1pPr>
            </a:lstStyle>
            <a:p>
              <a:r>
                <a:t>+</a:t>
              </a:r>
            </a:p>
          </p:txBody>
        </p:sp>
      </p:grpSp>
      <p:pic>
        <p:nvPicPr>
          <p:cNvPr id="1070" name="Picture 25" descr="Picture 2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50671" y="2408142"/>
            <a:ext cx="2658269" cy="263942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4"/>
                  <a:pt x="0" y="10798"/>
                </a:cubicBezTo>
                <a:cubicBezTo>
                  <a:pt x="0" y="16763"/>
                  <a:pt x="4835" y="21600"/>
                  <a:pt x="10800" y="21600"/>
                </a:cubicBezTo>
                <a:cubicBezTo>
                  <a:pt x="16765" y="21600"/>
                  <a:pt x="21600" y="16763"/>
                  <a:pt x="21600" y="10798"/>
                </a:cubicBezTo>
                <a:cubicBezTo>
                  <a:pt x="21600" y="4834"/>
                  <a:pt x="16765" y="0"/>
                  <a:pt x="10800" y="0"/>
                </a:cubicBezTo>
                <a:close/>
              </a:path>
            </a:pathLst>
          </a:custGeom>
          <a:ln w="12700">
            <a:miter lim="400000"/>
          </a:ln>
        </p:spPr>
      </p:pic>
      <p:pic>
        <p:nvPicPr>
          <p:cNvPr id="1071" name="Picture 26" descr="Picture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28988" y="2393438"/>
            <a:ext cx="2710261" cy="2650332"/>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6"/>
                  <a:pt x="0" y="10800"/>
                </a:cubicBezTo>
                <a:cubicBezTo>
                  <a:pt x="0" y="16764"/>
                  <a:pt x="4837" y="21600"/>
                  <a:pt x="10802" y="21600"/>
                </a:cubicBezTo>
                <a:cubicBezTo>
                  <a:pt x="16767" y="21600"/>
                  <a:pt x="21600" y="16764"/>
                  <a:pt x="21600" y="10800"/>
                </a:cubicBezTo>
                <a:cubicBezTo>
                  <a:pt x="21600" y="4836"/>
                  <a:pt x="16767" y="0"/>
                  <a:pt x="10802" y="0"/>
                </a:cubicBezTo>
                <a:close/>
              </a:path>
            </a:pathLst>
          </a:custGeom>
          <a:ln w="12700">
            <a:miter lim="400000"/>
          </a:ln>
        </p:spPr>
      </p:pic>
      <p:pic>
        <p:nvPicPr>
          <p:cNvPr id="1072" name="Picture 27" descr="Picture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681340" y="2404259"/>
            <a:ext cx="2626520" cy="26693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70"/>
                                        </p:tgtEl>
                                        <p:attrNameLst>
                                          <p:attrName>style.visibility</p:attrName>
                                        </p:attrNameLst>
                                      </p:cBhvr>
                                      <p:to>
                                        <p:strVal val="visible"/>
                                      </p:to>
                                    </p:set>
                                    <p:anim calcmode="lin" valueType="num">
                                      <p:cBhvr>
                                        <p:cTn id="7" dur="500" fill="hold"/>
                                        <p:tgtEl>
                                          <p:spTgt spid="1070"/>
                                        </p:tgtEl>
                                        <p:attrNameLst>
                                          <p:attrName>ppt_w</p:attrName>
                                        </p:attrNameLst>
                                      </p:cBhvr>
                                      <p:tavLst>
                                        <p:tav tm="0">
                                          <p:val>
                                            <p:fltVal val="0"/>
                                          </p:val>
                                        </p:tav>
                                        <p:tav tm="100000">
                                          <p:val>
                                            <p:strVal val="#ppt_w"/>
                                          </p:val>
                                        </p:tav>
                                      </p:tavLst>
                                    </p:anim>
                                    <p:anim calcmode="lin" valueType="num">
                                      <p:cBhvr>
                                        <p:cTn id="8" dur="500" fill="hold"/>
                                        <p:tgtEl>
                                          <p:spTgt spid="10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056"/>
                                        </p:tgtEl>
                                        <p:attrNameLst>
                                          <p:attrName>style.visibility</p:attrName>
                                        </p:attrNameLst>
                                      </p:cBhvr>
                                      <p:to>
                                        <p:strVal val="visible"/>
                                      </p:to>
                                    </p:set>
                                    <p:anim calcmode="lin" valueType="num">
                                      <p:cBhvr>
                                        <p:cTn id="12" dur="500" fill="hold"/>
                                        <p:tgtEl>
                                          <p:spTgt spid="1056"/>
                                        </p:tgtEl>
                                        <p:attrNameLst>
                                          <p:attrName>ppt_w</p:attrName>
                                        </p:attrNameLst>
                                      </p:cBhvr>
                                      <p:tavLst>
                                        <p:tav tm="0">
                                          <p:val>
                                            <p:fltVal val="0"/>
                                          </p:val>
                                        </p:tav>
                                        <p:tav tm="100000">
                                          <p:val>
                                            <p:strVal val="#ppt_w"/>
                                          </p:val>
                                        </p:tav>
                                      </p:tavLst>
                                    </p:anim>
                                    <p:anim calcmode="lin" valueType="num">
                                      <p:cBhvr>
                                        <p:cTn id="13" dur="500" fill="hold"/>
                                        <p:tgtEl>
                                          <p:spTgt spid="105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1057"/>
                                        </p:tgtEl>
                                        <p:attrNameLst>
                                          <p:attrName>style.visibility</p:attrName>
                                        </p:attrNameLst>
                                      </p:cBhvr>
                                      <p:to>
                                        <p:strVal val="visible"/>
                                      </p:to>
                                    </p:set>
                                    <p:anim calcmode="lin" valueType="num">
                                      <p:cBhvr>
                                        <p:cTn id="17" dur="500" fill="hold"/>
                                        <p:tgtEl>
                                          <p:spTgt spid="1057"/>
                                        </p:tgtEl>
                                        <p:attrNameLst>
                                          <p:attrName>ppt_w</p:attrName>
                                        </p:attrNameLst>
                                      </p:cBhvr>
                                      <p:tavLst>
                                        <p:tav tm="0">
                                          <p:val>
                                            <p:fltVal val="0"/>
                                          </p:val>
                                        </p:tav>
                                        <p:tav tm="100000">
                                          <p:val>
                                            <p:strVal val="#ppt_w"/>
                                          </p:val>
                                        </p:tav>
                                      </p:tavLst>
                                    </p:anim>
                                    <p:anim calcmode="lin" valueType="num">
                                      <p:cBhvr>
                                        <p:cTn id="18" dur="500" fill="hold"/>
                                        <p:tgtEl>
                                          <p:spTgt spid="105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fill="hold" grpId="4" nodeType="afterEffect">
                                  <p:stCondLst>
                                    <p:cond delay="0"/>
                                  </p:stCondLst>
                                  <p:iterate>
                                    <p:tmAbs val="0"/>
                                  </p:iterate>
                                  <p:childTnLst>
                                    <p:set>
                                      <p:cBhvr>
                                        <p:cTn id="21" fill="hold"/>
                                        <p:tgtEl>
                                          <p:spTgt spid="1058"/>
                                        </p:tgtEl>
                                        <p:attrNameLst>
                                          <p:attrName>style.visibility</p:attrName>
                                        </p:attrNameLst>
                                      </p:cBhvr>
                                      <p:to>
                                        <p:strVal val="visible"/>
                                      </p:to>
                                    </p:set>
                                    <p:animEffect transition="in" filter="fade">
                                      <p:cBhvr>
                                        <p:cTn id="22" dur="500"/>
                                        <p:tgtEl>
                                          <p:spTgt spid="1058"/>
                                        </p:tgtEl>
                                      </p:cBhvr>
                                    </p:animEffect>
                                  </p:childTnLst>
                                </p:cTn>
                              </p:par>
                            </p:childTnLst>
                          </p:cTn>
                        </p:par>
                        <p:par>
                          <p:cTn id="23" fill="hold">
                            <p:stCondLst>
                              <p:cond delay="2000"/>
                            </p:stCondLst>
                            <p:childTnLst>
                              <p:par>
                                <p:cTn id="24" presetID="10" presetClass="entr" fill="hold" grpId="5" nodeType="afterEffect">
                                  <p:stCondLst>
                                    <p:cond delay="0"/>
                                  </p:stCondLst>
                                  <p:iterate>
                                    <p:tmAbs val="0"/>
                                  </p:iterate>
                                  <p:childTnLst>
                                    <p:set>
                                      <p:cBhvr>
                                        <p:cTn id="25" fill="hold"/>
                                        <p:tgtEl>
                                          <p:spTgt spid="1061"/>
                                        </p:tgtEl>
                                        <p:attrNameLst>
                                          <p:attrName>style.visibility</p:attrName>
                                        </p:attrNameLst>
                                      </p:cBhvr>
                                      <p:to>
                                        <p:strVal val="visible"/>
                                      </p:to>
                                    </p:set>
                                    <p:animEffect transition="in" filter="fade">
                                      <p:cBhvr>
                                        <p:cTn id="26" dur="500"/>
                                        <p:tgtEl>
                                          <p:spTgt spid="10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6" nodeType="clickEffect">
                                  <p:stCondLst>
                                    <p:cond delay="0"/>
                                  </p:stCondLst>
                                  <p:iterate>
                                    <p:tmAbs val="0"/>
                                  </p:iterate>
                                  <p:childTnLst>
                                    <p:set>
                                      <p:cBhvr>
                                        <p:cTn id="30" fill="hold"/>
                                        <p:tgtEl>
                                          <p:spTgt spid="1066"/>
                                        </p:tgtEl>
                                        <p:attrNameLst>
                                          <p:attrName>style.visibility</p:attrName>
                                        </p:attrNameLst>
                                      </p:cBhvr>
                                      <p:to>
                                        <p:strVal val="visible"/>
                                      </p:to>
                                    </p:set>
                                    <p:animEffect transition="in" filter="fade">
                                      <p:cBhvr>
                                        <p:cTn id="31" dur="500"/>
                                        <p:tgtEl>
                                          <p:spTgt spid="1066"/>
                                        </p:tgtEl>
                                      </p:cBhvr>
                                    </p:animEffect>
                                  </p:childTnLst>
                                </p:cTn>
                              </p:par>
                            </p:childTnLst>
                          </p:cTn>
                        </p:par>
                        <p:par>
                          <p:cTn id="32" fill="hold">
                            <p:stCondLst>
                              <p:cond delay="500"/>
                            </p:stCondLst>
                            <p:childTnLst>
                              <p:par>
                                <p:cTn id="33" presetID="23" presetClass="entr" presetSubtype="16" fill="hold" grpId="7" nodeType="afterEffect">
                                  <p:stCondLst>
                                    <p:cond delay="0"/>
                                  </p:stCondLst>
                                  <p:iterate>
                                    <p:tmAbs val="0"/>
                                  </p:iterate>
                                  <p:childTnLst>
                                    <p:set>
                                      <p:cBhvr>
                                        <p:cTn id="34" fill="hold"/>
                                        <p:tgtEl>
                                          <p:spTgt spid="1055"/>
                                        </p:tgtEl>
                                        <p:attrNameLst>
                                          <p:attrName>style.visibility</p:attrName>
                                        </p:attrNameLst>
                                      </p:cBhvr>
                                      <p:to>
                                        <p:strVal val="visible"/>
                                      </p:to>
                                    </p:set>
                                    <p:anim calcmode="lin" valueType="num">
                                      <p:cBhvr>
                                        <p:cTn id="35" dur="500" fill="hold"/>
                                        <p:tgtEl>
                                          <p:spTgt spid="1055"/>
                                        </p:tgtEl>
                                        <p:attrNameLst>
                                          <p:attrName>ppt_w</p:attrName>
                                        </p:attrNameLst>
                                      </p:cBhvr>
                                      <p:tavLst>
                                        <p:tav tm="0">
                                          <p:val>
                                            <p:fltVal val="0"/>
                                          </p:val>
                                        </p:tav>
                                        <p:tav tm="100000">
                                          <p:val>
                                            <p:strVal val="#ppt_w"/>
                                          </p:val>
                                        </p:tav>
                                      </p:tavLst>
                                    </p:anim>
                                    <p:anim calcmode="lin" valueType="num">
                                      <p:cBhvr>
                                        <p:cTn id="36" dur="500" fill="hold"/>
                                        <p:tgtEl>
                                          <p:spTgt spid="1055"/>
                                        </p:tgtEl>
                                        <p:attrNameLst>
                                          <p:attrName>ppt_h</p:attrName>
                                        </p:attrNameLst>
                                      </p:cBhvr>
                                      <p:tavLst>
                                        <p:tav tm="0">
                                          <p:val>
                                            <p:fltVal val="0"/>
                                          </p:val>
                                        </p:tav>
                                        <p:tav tm="100000">
                                          <p:val>
                                            <p:strVal val="#ppt_h"/>
                                          </p:val>
                                        </p:tav>
                                      </p:tavLst>
                                    </p:anim>
                                  </p:childTnLst>
                                </p:cTn>
                              </p:par>
                            </p:childTnLst>
                          </p:cTn>
                        </p:par>
                        <p:par>
                          <p:cTn id="37" fill="hold">
                            <p:stCondLst>
                              <p:cond delay="1000"/>
                            </p:stCondLst>
                            <p:childTnLst>
                              <p:par>
                                <p:cTn id="38" presetID="23" presetClass="entr" presetSubtype="16" fill="hold" grpId="8" nodeType="afterEffect">
                                  <p:stCondLst>
                                    <p:cond delay="0"/>
                                  </p:stCondLst>
                                  <p:iterate>
                                    <p:tmAbs val="0"/>
                                  </p:iterate>
                                  <p:childTnLst>
                                    <p:set>
                                      <p:cBhvr>
                                        <p:cTn id="39" fill="hold"/>
                                        <p:tgtEl>
                                          <p:spTgt spid="1054"/>
                                        </p:tgtEl>
                                        <p:attrNameLst>
                                          <p:attrName>style.visibility</p:attrName>
                                        </p:attrNameLst>
                                      </p:cBhvr>
                                      <p:to>
                                        <p:strVal val="visible"/>
                                      </p:to>
                                    </p:set>
                                    <p:anim calcmode="lin" valueType="num">
                                      <p:cBhvr>
                                        <p:cTn id="40" dur="500" fill="hold"/>
                                        <p:tgtEl>
                                          <p:spTgt spid="1054"/>
                                        </p:tgtEl>
                                        <p:attrNameLst>
                                          <p:attrName>ppt_w</p:attrName>
                                        </p:attrNameLst>
                                      </p:cBhvr>
                                      <p:tavLst>
                                        <p:tav tm="0">
                                          <p:val>
                                            <p:fltVal val="0"/>
                                          </p:val>
                                        </p:tav>
                                        <p:tav tm="100000">
                                          <p:val>
                                            <p:strVal val="#ppt_w"/>
                                          </p:val>
                                        </p:tav>
                                      </p:tavLst>
                                    </p:anim>
                                    <p:anim calcmode="lin" valueType="num">
                                      <p:cBhvr>
                                        <p:cTn id="41" dur="500" fill="hold"/>
                                        <p:tgtEl>
                                          <p:spTgt spid="1054"/>
                                        </p:tgtEl>
                                        <p:attrNameLst>
                                          <p:attrName>ppt_h</p:attrName>
                                        </p:attrNameLst>
                                      </p:cBhvr>
                                      <p:tavLst>
                                        <p:tav tm="0">
                                          <p:val>
                                            <p:fltVal val="0"/>
                                          </p:val>
                                        </p:tav>
                                        <p:tav tm="100000">
                                          <p:val>
                                            <p:strVal val="#ppt_h"/>
                                          </p:val>
                                        </p:tav>
                                      </p:tavLst>
                                    </p:anim>
                                  </p:childTnLst>
                                </p:cTn>
                              </p:par>
                            </p:childTnLst>
                          </p:cTn>
                        </p:par>
                        <p:par>
                          <p:cTn id="42" fill="hold">
                            <p:stCondLst>
                              <p:cond delay="1500"/>
                            </p:stCondLst>
                            <p:childTnLst>
                              <p:par>
                                <p:cTn id="43" presetID="23" presetClass="entr" presetSubtype="16" fill="hold" grpId="9" nodeType="afterEffect">
                                  <p:stCondLst>
                                    <p:cond delay="0"/>
                                  </p:stCondLst>
                                  <p:iterate>
                                    <p:tmAbs val="0"/>
                                  </p:iterate>
                                  <p:childTnLst>
                                    <p:set>
                                      <p:cBhvr>
                                        <p:cTn id="44" fill="hold"/>
                                        <p:tgtEl>
                                          <p:spTgt spid="1071"/>
                                        </p:tgtEl>
                                        <p:attrNameLst>
                                          <p:attrName>style.visibility</p:attrName>
                                        </p:attrNameLst>
                                      </p:cBhvr>
                                      <p:to>
                                        <p:strVal val="visible"/>
                                      </p:to>
                                    </p:set>
                                    <p:anim calcmode="lin" valueType="num">
                                      <p:cBhvr>
                                        <p:cTn id="45" dur="500" fill="hold"/>
                                        <p:tgtEl>
                                          <p:spTgt spid="1071"/>
                                        </p:tgtEl>
                                        <p:attrNameLst>
                                          <p:attrName>ppt_w</p:attrName>
                                        </p:attrNameLst>
                                      </p:cBhvr>
                                      <p:tavLst>
                                        <p:tav tm="0">
                                          <p:val>
                                            <p:fltVal val="0"/>
                                          </p:val>
                                        </p:tav>
                                        <p:tav tm="100000">
                                          <p:val>
                                            <p:strVal val="#ppt_w"/>
                                          </p:val>
                                        </p:tav>
                                      </p:tavLst>
                                    </p:anim>
                                    <p:anim calcmode="lin" valueType="num">
                                      <p:cBhvr>
                                        <p:cTn id="46" dur="500" fill="hold"/>
                                        <p:tgtEl>
                                          <p:spTgt spid="1071"/>
                                        </p:tgtEl>
                                        <p:attrNameLst>
                                          <p:attrName>ppt_h</p:attrName>
                                        </p:attrNameLst>
                                      </p:cBhvr>
                                      <p:tavLst>
                                        <p:tav tm="0">
                                          <p:val>
                                            <p:fltVal val="0"/>
                                          </p:val>
                                        </p:tav>
                                        <p:tav tm="100000">
                                          <p:val>
                                            <p:strVal val="#ppt_h"/>
                                          </p:val>
                                        </p:tav>
                                      </p:tavLst>
                                    </p:anim>
                                  </p:childTnLst>
                                </p:cTn>
                              </p:par>
                            </p:childTnLst>
                          </p:cTn>
                        </p:par>
                        <p:par>
                          <p:cTn id="47" fill="hold">
                            <p:stCondLst>
                              <p:cond delay="2000"/>
                            </p:stCondLst>
                            <p:childTnLst>
                              <p:par>
                                <p:cTn id="48" presetID="10" presetClass="entr" fill="hold" grpId="10" nodeType="afterEffect">
                                  <p:stCondLst>
                                    <p:cond delay="0"/>
                                  </p:stCondLst>
                                  <p:iterate>
                                    <p:tmAbs val="0"/>
                                  </p:iterate>
                                  <p:childTnLst>
                                    <p:set>
                                      <p:cBhvr>
                                        <p:cTn id="49" fill="hold"/>
                                        <p:tgtEl>
                                          <p:spTgt spid="1059"/>
                                        </p:tgtEl>
                                        <p:attrNameLst>
                                          <p:attrName>style.visibility</p:attrName>
                                        </p:attrNameLst>
                                      </p:cBhvr>
                                      <p:to>
                                        <p:strVal val="visible"/>
                                      </p:to>
                                    </p:set>
                                    <p:animEffect transition="in" filter="fade">
                                      <p:cBhvr>
                                        <p:cTn id="50" dur="500"/>
                                        <p:tgtEl>
                                          <p:spTgt spid="1059"/>
                                        </p:tgtEl>
                                      </p:cBhvr>
                                    </p:animEffect>
                                  </p:childTnLst>
                                </p:cTn>
                              </p:par>
                            </p:childTnLst>
                          </p:cTn>
                        </p:par>
                        <p:par>
                          <p:cTn id="51" fill="hold">
                            <p:stCondLst>
                              <p:cond delay="2500"/>
                            </p:stCondLst>
                            <p:childTnLst>
                              <p:par>
                                <p:cTn id="52" presetID="10" presetClass="entr" fill="hold" grpId="11" nodeType="afterEffect">
                                  <p:stCondLst>
                                    <p:cond delay="0"/>
                                  </p:stCondLst>
                                  <p:iterate>
                                    <p:tmAbs val="0"/>
                                  </p:iterate>
                                  <p:childTnLst>
                                    <p:set>
                                      <p:cBhvr>
                                        <p:cTn id="53" fill="hold"/>
                                        <p:tgtEl>
                                          <p:spTgt spid="1062"/>
                                        </p:tgtEl>
                                        <p:attrNameLst>
                                          <p:attrName>style.visibility</p:attrName>
                                        </p:attrNameLst>
                                      </p:cBhvr>
                                      <p:to>
                                        <p:strVal val="visible"/>
                                      </p:to>
                                    </p:set>
                                    <p:animEffect transition="in" filter="fade">
                                      <p:cBhvr>
                                        <p:cTn id="54" dur="500"/>
                                        <p:tgtEl>
                                          <p:spTgt spid="1062"/>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12" nodeType="clickEffect">
                                  <p:stCondLst>
                                    <p:cond delay="0"/>
                                  </p:stCondLst>
                                  <p:iterate>
                                    <p:tmAbs val="0"/>
                                  </p:iterate>
                                  <p:childTnLst>
                                    <p:set>
                                      <p:cBhvr>
                                        <p:cTn id="58" fill="hold"/>
                                        <p:tgtEl>
                                          <p:spTgt spid="1069"/>
                                        </p:tgtEl>
                                        <p:attrNameLst>
                                          <p:attrName>style.visibility</p:attrName>
                                        </p:attrNameLst>
                                      </p:cBhvr>
                                      <p:to>
                                        <p:strVal val="visible"/>
                                      </p:to>
                                    </p:set>
                                    <p:anim calcmode="lin" valueType="num">
                                      <p:cBhvr>
                                        <p:cTn id="59" dur="500" fill="hold"/>
                                        <p:tgtEl>
                                          <p:spTgt spid="1069"/>
                                        </p:tgtEl>
                                        <p:attrNameLst>
                                          <p:attrName>ppt_w</p:attrName>
                                        </p:attrNameLst>
                                      </p:cBhvr>
                                      <p:tavLst>
                                        <p:tav tm="0">
                                          <p:val>
                                            <p:fltVal val="0"/>
                                          </p:val>
                                        </p:tav>
                                        <p:tav tm="100000">
                                          <p:val>
                                            <p:strVal val="#ppt_w"/>
                                          </p:val>
                                        </p:tav>
                                      </p:tavLst>
                                    </p:anim>
                                    <p:anim calcmode="lin" valueType="num">
                                      <p:cBhvr>
                                        <p:cTn id="60" dur="500" fill="hold"/>
                                        <p:tgtEl>
                                          <p:spTgt spid="1069"/>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23" presetClass="entr" presetSubtype="16" fill="hold" grpId="13" nodeType="afterEffect">
                                  <p:stCondLst>
                                    <p:cond delay="0"/>
                                  </p:stCondLst>
                                  <p:iterate>
                                    <p:tmAbs val="0"/>
                                  </p:iterate>
                                  <p:childTnLst>
                                    <p:set>
                                      <p:cBhvr>
                                        <p:cTn id="63" fill="hold"/>
                                        <p:tgtEl>
                                          <p:spTgt spid="1053"/>
                                        </p:tgtEl>
                                        <p:attrNameLst>
                                          <p:attrName>style.visibility</p:attrName>
                                        </p:attrNameLst>
                                      </p:cBhvr>
                                      <p:to>
                                        <p:strVal val="visible"/>
                                      </p:to>
                                    </p:set>
                                    <p:anim calcmode="lin" valueType="num">
                                      <p:cBhvr>
                                        <p:cTn id="64" dur="500" fill="hold"/>
                                        <p:tgtEl>
                                          <p:spTgt spid="1053"/>
                                        </p:tgtEl>
                                        <p:attrNameLst>
                                          <p:attrName>ppt_w</p:attrName>
                                        </p:attrNameLst>
                                      </p:cBhvr>
                                      <p:tavLst>
                                        <p:tav tm="0">
                                          <p:val>
                                            <p:fltVal val="0"/>
                                          </p:val>
                                        </p:tav>
                                        <p:tav tm="100000">
                                          <p:val>
                                            <p:strVal val="#ppt_w"/>
                                          </p:val>
                                        </p:tav>
                                      </p:tavLst>
                                    </p:anim>
                                    <p:anim calcmode="lin" valueType="num">
                                      <p:cBhvr>
                                        <p:cTn id="65" dur="500" fill="hold"/>
                                        <p:tgtEl>
                                          <p:spTgt spid="1053"/>
                                        </p:tgtEl>
                                        <p:attrNameLst>
                                          <p:attrName>ppt_h</p:attrName>
                                        </p:attrNameLst>
                                      </p:cBhvr>
                                      <p:tavLst>
                                        <p:tav tm="0">
                                          <p:val>
                                            <p:fltVal val="0"/>
                                          </p:val>
                                        </p:tav>
                                        <p:tav tm="100000">
                                          <p:val>
                                            <p:strVal val="#ppt_h"/>
                                          </p:val>
                                        </p:tav>
                                      </p:tavLst>
                                    </p:anim>
                                  </p:childTnLst>
                                </p:cTn>
                              </p:par>
                            </p:childTnLst>
                          </p:cTn>
                        </p:par>
                        <p:par>
                          <p:cTn id="66" fill="hold">
                            <p:stCondLst>
                              <p:cond delay="1000"/>
                            </p:stCondLst>
                            <p:childTnLst>
                              <p:par>
                                <p:cTn id="67" presetID="23" presetClass="entr" presetSubtype="16" fill="hold" grpId="14" nodeType="afterEffect">
                                  <p:stCondLst>
                                    <p:cond delay="0"/>
                                  </p:stCondLst>
                                  <p:iterate>
                                    <p:tmAbs val="0"/>
                                  </p:iterate>
                                  <p:childTnLst>
                                    <p:set>
                                      <p:cBhvr>
                                        <p:cTn id="68" fill="hold"/>
                                        <p:tgtEl>
                                          <p:spTgt spid="1052"/>
                                        </p:tgtEl>
                                        <p:attrNameLst>
                                          <p:attrName>style.visibility</p:attrName>
                                        </p:attrNameLst>
                                      </p:cBhvr>
                                      <p:to>
                                        <p:strVal val="visible"/>
                                      </p:to>
                                    </p:set>
                                    <p:anim calcmode="lin" valueType="num">
                                      <p:cBhvr>
                                        <p:cTn id="69" dur="500" fill="hold"/>
                                        <p:tgtEl>
                                          <p:spTgt spid="1052"/>
                                        </p:tgtEl>
                                        <p:attrNameLst>
                                          <p:attrName>ppt_w</p:attrName>
                                        </p:attrNameLst>
                                      </p:cBhvr>
                                      <p:tavLst>
                                        <p:tav tm="0">
                                          <p:val>
                                            <p:fltVal val="0"/>
                                          </p:val>
                                        </p:tav>
                                        <p:tav tm="100000">
                                          <p:val>
                                            <p:strVal val="#ppt_w"/>
                                          </p:val>
                                        </p:tav>
                                      </p:tavLst>
                                    </p:anim>
                                    <p:anim calcmode="lin" valueType="num">
                                      <p:cBhvr>
                                        <p:cTn id="70" dur="500" fill="hold"/>
                                        <p:tgtEl>
                                          <p:spTgt spid="1052"/>
                                        </p:tgtEl>
                                        <p:attrNameLst>
                                          <p:attrName>ppt_h</p:attrName>
                                        </p:attrNameLst>
                                      </p:cBhvr>
                                      <p:tavLst>
                                        <p:tav tm="0">
                                          <p:val>
                                            <p:fltVal val="0"/>
                                          </p:val>
                                        </p:tav>
                                        <p:tav tm="100000">
                                          <p:val>
                                            <p:strVal val="#ppt_h"/>
                                          </p:val>
                                        </p:tav>
                                      </p:tavLst>
                                    </p:anim>
                                  </p:childTnLst>
                                </p:cTn>
                              </p:par>
                            </p:childTnLst>
                          </p:cTn>
                        </p:par>
                        <p:par>
                          <p:cTn id="71" fill="hold">
                            <p:stCondLst>
                              <p:cond delay="1500"/>
                            </p:stCondLst>
                            <p:childTnLst>
                              <p:par>
                                <p:cTn id="72" presetID="23" presetClass="entr" presetSubtype="16" fill="hold" grpId="15" nodeType="afterEffect">
                                  <p:stCondLst>
                                    <p:cond delay="0"/>
                                  </p:stCondLst>
                                  <p:iterate>
                                    <p:tmAbs val="0"/>
                                  </p:iterate>
                                  <p:childTnLst>
                                    <p:set>
                                      <p:cBhvr>
                                        <p:cTn id="73" fill="hold"/>
                                        <p:tgtEl>
                                          <p:spTgt spid="1072"/>
                                        </p:tgtEl>
                                        <p:attrNameLst>
                                          <p:attrName>style.visibility</p:attrName>
                                        </p:attrNameLst>
                                      </p:cBhvr>
                                      <p:to>
                                        <p:strVal val="visible"/>
                                      </p:to>
                                    </p:set>
                                    <p:anim calcmode="lin" valueType="num">
                                      <p:cBhvr>
                                        <p:cTn id="74" dur="500" fill="hold"/>
                                        <p:tgtEl>
                                          <p:spTgt spid="1072"/>
                                        </p:tgtEl>
                                        <p:attrNameLst>
                                          <p:attrName>ppt_w</p:attrName>
                                        </p:attrNameLst>
                                      </p:cBhvr>
                                      <p:tavLst>
                                        <p:tav tm="0">
                                          <p:val>
                                            <p:fltVal val="0"/>
                                          </p:val>
                                        </p:tav>
                                        <p:tav tm="100000">
                                          <p:val>
                                            <p:strVal val="#ppt_w"/>
                                          </p:val>
                                        </p:tav>
                                      </p:tavLst>
                                    </p:anim>
                                    <p:anim calcmode="lin" valueType="num">
                                      <p:cBhvr>
                                        <p:cTn id="75" dur="500" fill="hold"/>
                                        <p:tgtEl>
                                          <p:spTgt spid="1072"/>
                                        </p:tgtEl>
                                        <p:attrNameLst>
                                          <p:attrName>ppt_h</p:attrName>
                                        </p:attrNameLst>
                                      </p:cBhvr>
                                      <p:tavLst>
                                        <p:tav tm="0">
                                          <p:val>
                                            <p:fltVal val="0"/>
                                          </p:val>
                                        </p:tav>
                                        <p:tav tm="100000">
                                          <p:val>
                                            <p:strVal val="#ppt_h"/>
                                          </p:val>
                                        </p:tav>
                                      </p:tavLst>
                                    </p:anim>
                                  </p:childTnLst>
                                </p:cTn>
                              </p:par>
                            </p:childTnLst>
                          </p:cTn>
                        </p:par>
                        <p:par>
                          <p:cTn id="76" fill="hold">
                            <p:stCondLst>
                              <p:cond delay="2000"/>
                            </p:stCondLst>
                            <p:childTnLst>
                              <p:par>
                                <p:cTn id="77" presetID="10" presetClass="entr" fill="hold" grpId="16" nodeType="afterEffect">
                                  <p:stCondLst>
                                    <p:cond delay="0"/>
                                  </p:stCondLst>
                                  <p:iterate>
                                    <p:tmAbs val="0"/>
                                  </p:iterate>
                                  <p:childTnLst>
                                    <p:set>
                                      <p:cBhvr>
                                        <p:cTn id="78" fill="hold"/>
                                        <p:tgtEl>
                                          <p:spTgt spid="1060"/>
                                        </p:tgtEl>
                                        <p:attrNameLst>
                                          <p:attrName>style.visibility</p:attrName>
                                        </p:attrNameLst>
                                      </p:cBhvr>
                                      <p:to>
                                        <p:strVal val="visible"/>
                                      </p:to>
                                    </p:set>
                                    <p:animEffect transition="in" filter="fade">
                                      <p:cBhvr>
                                        <p:cTn id="79" dur="500"/>
                                        <p:tgtEl>
                                          <p:spTgt spid="1060"/>
                                        </p:tgtEl>
                                      </p:cBhvr>
                                    </p:animEffect>
                                  </p:childTnLst>
                                </p:cTn>
                              </p:par>
                            </p:childTnLst>
                          </p:cTn>
                        </p:par>
                        <p:par>
                          <p:cTn id="80" fill="hold">
                            <p:stCondLst>
                              <p:cond delay="2500"/>
                            </p:stCondLst>
                            <p:childTnLst>
                              <p:par>
                                <p:cTn id="81" presetID="10" presetClass="entr" fill="hold" grpId="17" nodeType="afterEffect">
                                  <p:stCondLst>
                                    <p:cond delay="0"/>
                                  </p:stCondLst>
                                  <p:iterate>
                                    <p:tmAbs val="0"/>
                                  </p:iterate>
                                  <p:childTnLst>
                                    <p:set>
                                      <p:cBhvr>
                                        <p:cTn id="82" fill="hold"/>
                                        <p:tgtEl>
                                          <p:spTgt spid="1063"/>
                                        </p:tgtEl>
                                        <p:attrNameLst>
                                          <p:attrName>style.visibility</p:attrName>
                                        </p:attrNameLst>
                                      </p:cBhvr>
                                      <p:to>
                                        <p:strVal val="visible"/>
                                      </p:to>
                                    </p:set>
                                    <p:animEffect transition="in" filter="fade">
                                      <p:cBhvr>
                                        <p:cTn id="83" dur="500"/>
                                        <p:tgtEl>
                                          <p:spTgt spid="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14" animBg="1" advAuto="0"/>
      <p:bldP spid="1053" grpId="13" animBg="1" advAuto="0"/>
      <p:bldP spid="1054" grpId="8" animBg="1" advAuto="0"/>
      <p:bldP spid="1055" grpId="7" animBg="1" advAuto="0"/>
      <p:bldP spid="1056" grpId="2" animBg="1" advAuto="0"/>
      <p:bldP spid="1057" grpId="3" animBg="1" advAuto="0"/>
      <p:bldP spid="1058" grpId="4" animBg="1" advAuto="0"/>
      <p:bldP spid="1059" grpId="10" animBg="1" advAuto="0"/>
      <p:bldP spid="1060" grpId="16" animBg="1" advAuto="0"/>
      <p:bldP spid="1061" grpId="5" animBg="1" advAuto="0"/>
      <p:bldP spid="1062" grpId="11" animBg="1" advAuto="0"/>
      <p:bldP spid="1063" grpId="17" animBg="1" advAuto="0"/>
      <p:bldP spid="1066" grpId="6" animBg="1" advAuto="0"/>
      <p:bldP spid="1069" grpId="12" animBg="1" advAuto="0"/>
      <p:bldP spid="1070" grpId="1" animBg="1" advAuto="0"/>
      <p:bldP spid="1071" grpId="9" animBg="1" advAuto="0"/>
      <p:bldP spid="1072" grpId="1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1075" name="Title 7"/>
          <p:cNvSpPr txBox="1">
            <a:spLocks noGrp="1"/>
          </p:cNvSpPr>
          <p:nvPr>
            <p:ph type="title"/>
          </p:nvPr>
        </p:nvSpPr>
        <p:spPr>
          <a:xfrm>
            <a:off x="521966" y="536826"/>
            <a:ext cx="11235919" cy="590931"/>
          </a:xfrm>
          <a:prstGeom prst="rect">
            <a:avLst/>
          </a:prstGeom>
        </p:spPr>
        <p:txBody>
          <a:bodyPr/>
          <a:lstStyle>
            <a:lvl1pPr indent="565784" defTabSz="905255">
              <a:defRPr sz="3564" spc="198"/>
            </a:lvl1pPr>
          </a:lstStyle>
          <a:p>
            <a:r>
              <a:t>Facteurs de sélection des membres</a:t>
            </a:r>
          </a:p>
        </p:txBody>
      </p:sp>
      <p:sp>
        <p:nvSpPr>
          <p:cNvPr id="1076" name="Text Placeholder 8"/>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Membres</a:t>
            </a:r>
          </a:p>
        </p:txBody>
      </p:sp>
      <p:grpSp>
        <p:nvGrpSpPr>
          <p:cNvPr id="1079" name="Rectangle 20"/>
          <p:cNvGrpSpPr/>
          <p:nvPr/>
        </p:nvGrpSpPr>
        <p:grpSpPr>
          <a:xfrm>
            <a:off x="615483" y="560072"/>
            <a:ext cx="430268" cy="486207"/>
            <a:chOff x="0" y="0"/>
            <a:chExt cx="430267" cy="486206"/>
          </a:xfrm>
        </p:grpSpPr>
        <p:sp>
          <p:nvSpPr>
            <p:cNvPr id="1077"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78" name="3"/>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3</a:t>
              </a:r>
            </a:p>
          </p:txBody>
        </p:sp>
      </p:grpSp>
      <p:sp>
        <p:nvSpPr>
          <p:cNvPr id="1080" name="Google Shape;81;p19"/>
          <p:cNvSpPr/>
          <p:nvPr/>
        </p:nvSpPr>
        <p:spPr>
          <a:xfrm>
            <a:off x="3761238" y="4557862"/>
            <a:ext cx="1879759" cy="1700501"/>
          </a:xfrm>
          <a:custGeom>
            <a:avLst/>
            <a:gdLst/>
            <a:ahLst/>
            <a:cxnLst>
              <a:cxn ang="0">
                <a:pos x="wd2" y="hd2"/>
              </a:cxn>
              <a:cxn ang="5400000">
                <a:pos x="wd2" y="hd2"/>
              </a:cxn>
              <a:cxn ang="10800000">
                <a:pos x="wd2" y="hd2"/>
              </a:cxn>
              <a:cxn ang="16200000">
                <a:pos x="wd2" y="hd2"/>
              </a:cxn>
            </a:cxnLst>
            <a:rect l="0" t="0" r="r" b="b"/>
            <a:pathLst>
              <a:path w="21038" h="21600" extrusionOk="0">
                <a:moveTo>
                  <a:pt x="2292" y="0"/>
                </a:moveTo>
                <a:cubicBezTo>
                  <a:pt x="2188" y="0"/>
                  <a:pt x="2083" y="22"/>
                  <a:pt x="1987" y="66"/>
                </a:cubicBezTo>
                <a:cubicBezTo>
                  <a:pt x="1979" y="73"/>
                  <a:pt x="1972" y="73"/>
                  <a:pt x="1965" y="82"/>
                </a:cubicBezTo>
                <a:cubicBezTo>
                  <a:pt x="1760" y="186"/>
                  <a:pt x="1604" y="380"/>
                  <a:pt x="1525" y="622"/>
                </a:cubicBezTo>
                <a:cubicBezTo>
                  <a:pt x="-497" y="7282"/>
                  <a:pt x="-511" y="14321"/>
                  <a:pt x="1497" y="20974"/>
                </a:cubicBezTo>
                <a:cubicBezTo>
                  <a:pt x="1568" y="21215"/>
                  <a:pt x="1724" y="21408"/>
                  <a:pt x="1930" y="21514"/>
                </a:cubicBezTo>
                <a:cubicBezTo>
                  <a:pt x="2037" y="21572"/>
                  <a:pt x="2150" y="21600"/>
                  <a:pt x="2265" y="21600"/>
                </a:cubicBezTo>
                <a:cubicBezTo>
                  <a:pt x="2371" y="21600"/>
                  <a:pt x="2477" y="21575"/>
                  <a:pt x="2576" y="21530"/>
                </a:cubicBezTo>
                <a:lnTo>
                  <a:pt x="20528" y="13128"/>
                </a:lnTo>
                <a:cubicBezTo>
                  <a:pt x="20883" y="12960"/>
                  <a:pt x="21083" y="12541"/>
                  <a:pt x="21018" y="12123"/>
                </a:cubicBezTo>
                <a:cubicBezTo>
                  <a:pt x="20890" y="11268"/>
                  <a:pt x="20897" y="10399"/>
                  <a:pt x="21026" y="9544"/>
                </a:cubicBezTo>
                <a:cubicBezTo>
                  <a:pt x="21089" y="9126"/>
                  <a:pt x="20890" y="8700"/>
                  <a:pt x="20536" y="8539"/>
                </a:cubicBezTo>
                <a:lnTo>
                  <a:pt x="2611" y="73"/>
                </a:lnTo>
                <a:cubicBezTo>
                  <a:pt x="2509" y="25"/>
                  <a:pt x="2400" y="0"/>
                  <a:pt x="2292" y="0"/>
                </a:cubicBezTo>
                <a:close/>
              </a:path>
            </a:pathLst>
          </a:custGeom>
          <a:solidFill>
            <a:schemeClr val="accent1"/>
          </a:solidFill>
          <a:ln w="12700">
            <a:miter lim="400000"/>
          </a:ln>
        </p:spPr>
        <p:txBody>
          <a:bodyPr lIns="45719" rIns="45719" anchor="ctr"/>
          <a:lstStyle/>
          <a:p>
            <a:pPr>
              <a:defRPr sz="2400"/>
            </a:pPr>
            <a:endParaRPr/>
          </a:p>
        </p:txBody>
      </p:sp>
      <p:sp>
        <p:nvSpPr>
          <p:cNvPr id="1081" name="Google Shape;82;p19"/>
          <p:cNvSpPr/>
          <p:nvPr/>
        </p:nvSpPr>
        <p:spPr>
          <a:xfrm>
            <a:off x="4008196" y="3185053"/>
            <a:ext cx="1908078" cy="1909952"/>
          </a:xfrm>
          <a:custGeom>
            <a:avLst/>
            <a:gdLst/>
            <a:ahLst/>
            <a:cxnLst>
              <a:cxn ang="0">
                <a:pos x="wd2" y="hd2"/>
              </a:cxn>
              <a:cxn ang="5400000">
                <a:pos x="wd2" y="hd2"/>
              </a:cxn>
              <a:cxn ang="10800000">
                <a:pos x="wd2" y="hd2"/>
              </a:cxn>
              <a:cxn ang="16200000">
                <a:pos x="wd2" y="hd2"/>
              </a:cxn>
            </a:cxnLst>
            <a:rect l="0" t="0" r="r" b="b"/>
            <a:pathLst>
              <a:path w="21488" h="21600" extrusionOk="0">
                <a:moveTo>
                  <a:pt x="13221" y="0"/>
                </a:moveTo>
                <a:cubicBezTo>
                  <a:pt x="13113" y="0"/>
                  <a:pt x="13007" y="22"/>
                  <a:pt x="12906" y="66"/>
                </a:cubicBezTo>
                <a:cubicBezTo>
                  <a:pt x="12891" y="66"/>
                  <a:pt x="12877" y="74"/>
                  <a:pt x="12863" y="81"/>
                </a:cubicBezTo>
                <a:cubicBezTo>
                  <a:pt x="7250" y="2821"/>
                  <a:pt x="2831" y="7244"/>
                  <a:pt x="82" y="12874"/>
                </a:cubicBezTo>
                <a:cubicBezTo>
                  <a:pt x="-18" y="13081"/>
                  <a:pt x="-26" y="13319"/>
                  <a:pt x="53" y="13526"/>
                </a:cubicBezTo>
                <a:cubicBezTo>
                  <a:pt x="131" y="13742"/>
                  <a:pt x="296" y="13914"/>
                  <a:pt x="502" y="14000"/>
                </a:cubicBezTo>
                <a:lnTo>
                  <a:pt x="18539" y="21536"/>
                </a:lnTo>
                <a:cubicBezTo>
                  <a:pt x="18643" y="21579"/>
                  <a:pt x="18752" y="21600"/>
                  <a:pt x="18858" y="21600"/>
                </a:cubicBezTo>
                <a:cubicBezTo>
                  <a:pt x="18966" y="21600"/>
                  <a:pt x="19071" y="21579"/>
                  <a:pt x="19167" y="21536"/>
                </a:cubicBezTo>
                <a:cubicBezTo>
                  <a:pt x="19310" y="21479"/>
                  <a:pt x="19432" y="21385"/>
                  <a:pt x="19525" y="21256"/>
                </a:cubicBezTo>
                <a:cubicBezTo>
                  <a:pt x="19968" y="20625"/>
                  <a:pt x="20510" y="20081"/>
                  <a:pt x="21138" y="19635"/>
                </a:cubicBezTo>
                <a:cubicBezTo>
                  <a:pt x="21452" y="19414"/>
                  <a:pt x="21574" y="19005"/>
                  <a:pt x="21423" y="18653"/>
                </a:cubicBezTo>
                <a:lnTo>
                  <a:pt x="13976" y="512"/>
                </a:lnTo>
                <a:cubicBezTo>
                  <a:pt x="13890" y="304"/>
                  <a:pt x="13719" y="138"/>
                  <a:pt x="13513" y="52"/>
                </a:cubicBezTo>
                <a:cubicBezTo>
                  <a:pt x="13417" y="18"/>
                  <a:pt x="13318" y="0"/>
                  <a:pt x="13221" y="0"/>
                </a:cubicBezTo>
                <a:close/>
              </a:path>
            </a:pathLst>
          </a:custGeom>
          <a:solidFill>
            <a:schemeClr val="accent2"/>
          </a:solidFill>
          <a:ln w="12700">
            <a:miter lim="400000"/>
          </a:ln>
        </p:spPr>
        <p:txBody>
          <a:bodyPr lIns="45719" rIns="45719" anchor="ctr"/>
          <a:lstStyle/>
          <a:p>
            <a:pPr>
              <a:defRPr sz="2400"/>
            </a:pPr>
            <a:endParaRPr/>
          </a:p>
        </p:txBody>
      </p:sp>
      <p:sp>
        <p:nvSpPr>
          <p:cNvPr id="1082" name="Google Shape;83;p19"/>
          <p:cNvSpPr/>
          <p:nvPr/>
        </p:nvSpPr>
        <p:spPr>
          <a:xfrm>
            <a:off x="6547801" y="3188741"/>
            <a:ext cx="1909848" cy="1908223"/>
          </a:xfrm>
          <a:custGeom>
            <a:avLst/>
            <a:gdLst/>
            <a:ahLst/>
            <a:cxnLst>
              <a:cxn ang="0">
                <a:pos x="wd2" y="hd2"/>
              </a:cxn>
              <a:cxn ang="5400000">
                <a:pos x="wd2" y="hd2"/>
              </a:cxn>
              <a:cxn ang="10800000">
                <a:pos x="wd2" y="hd2"/>
              </a:cxn>
              <a:cxn ang="16200000">
                <a:pos x="wd2" y="hd2"/>
              </a:cxn>
            </a:cxnLst>
            <a:rect l="0" t="0" r="r" b="b"/>
            <a:pathLst>
              <a:path w="21486" h="21600" extrusionOk="0">
                <a:moveTo>
                  <a:pt x="8323" y="0"/>
                </a:moveTo>
                <a:cubicBezTo>
                  <a:pt x="8223" y="0"/>
                  <a:pt x="8125" y="18"/>
                  <a:pt x="8032" y="53"/>
                </a:cubicBezTo>
                <a:cubicBezTo>
                  <a:pt x="8025" y="53"/>
                  <a:pt x="8011" y="53"/>
                  <a:pt x="8003" y="61"/>
                </a:cubicBezTo>
                <a:cubicBezTo>
                  <a:pt x="7804" y="147"/>
                  <a:pt x="7647" y="305"/>
                  <a:pt x="7561" y="506"/>
                </a:cubicBezTo>
                <a:lnTo>
                  <a:pt x="64" y="18636"/>
                </a:lnTo>
                <a:cubicBezTo>
                  <a:pt x="-86" y="18994"/>
                  <a:pt x="36" y="19404"/>
                  <a:pt x="349" y="19626"/>
                </a:cubicBezTo>
                <a:cubicBezTo>
                  <a:pt x="970" y="20072"/>
                  <a:pt x="1512" y="20617"/>
                  <a:pt x="1954" y="21248"/>
                </a:cubicBezTo>
                <a:cubicBezTo>
                  <a:pt x="2112" y="21472"/>
                  <a:pt x="2364" y="21600"/>
                  <a:pt x="2622" y="21600"/>
                </a:cubicBezTo>
                <a:cubicBezTo>
                  <a:pt x="2725" y="21600"/>
                  <a:pt x="2832" y="21579"/>
                  <a:pt x="2931" y="21535"/>
                </a:cubicBezTo>
                <a:lnTo>
                  <a:pt x="20979" y="14049"/>
                </a:lnTo>
                <a:cubicBezTo>
                  <a:pt x="21186" y="13963"/>
                  <a:pt x="21349" y="13791"/>
                  <a:pt x="21435" y="13582"/>
                </a:cubicBezTo>
                <a:cubicBezTo>
                  <a:pt x="21514" y="13367"/>
                  <a:pt x="21500" y="13131"/>
                  <a:pt x="21406" y="12930"/>
                </a:cubicBezTo>
                <a:cubicBezTo>
                  <a:pt x="18682" y="7289"/>
                  <a:pt x="14280" y="2846"/>
                  <a:pt x="8681" y="82"/>
                </a:cubicBezTo>
                <a:cubicBezTo>
                  <a:pt x="8567" y="27"/>
                  <a:pt x="8445" y="0"/>
                  <a:pt x="8323" y="0"/>
                </a:cubicBezTo>
                <a:close/>
              </a:path>
            </a:pathLst>
          </a:custGeom>
          <a:solidFill>
            <a:schemeClr val="accent5"/>
          </a:solidFill>
          <a:ln w="12700">
            <a:miter lim="400000"/>
          </a:ln>
        </p:spPr>
        <p:txBody>
          <a:bodyPr lIns="45719" rIns="45719" anchor="ctr"/>
          <a:lstStyle/>
          <a:p>
            <a:pPr>
              <a:defRPr sz="2400"/>
            </a:pPr>
            <a:endParaRPr/>
          </a:p>
        </p:txBody>
      </p:sp>
      <p:sp>
        <p:nvSpPr>
          <p:cNvPr id="1083" name="Google Shape;84;p19"/>
          <p:cNvSpPr/>
          <p:nvPr/>
        </p:nvSpPr>
        <p:spPr>
          <a:xfrm>
            <a:off x="5384468" y="2941851"/>
            <a:ext cx="1700548" cy="1879767"/>
          </a:xfrm>
          <a:custGeom>
            <a:avLst/>
            <a:gdLst/>
            <a:ahLst/>
            <a:cxnLst>
              <a:cxn ang="0">
                <a:pos x="wd2" y="hd2"/>
              </a:cxn>
              <a:cxn ang="5400000">
                <a:pos x="wd2" y="hd2"/>
              </a:cxn>
              <a:cxn ang="10800000">
                <a:pos x="wd2" y="hd2"/>
              </a:cxn>
              <a:cxn ang="16200000">
                <a:pos x="wd2" y="hd2"/>
              </a:cxn>
            </a:cxnLst>
            <a:rect l="0" t="0" r="r" b="b"/>
            <a:pathLst>
              <a:path w="21544" h="21600" extrusionOk="0">
                <a:moveTo>
                  <a:pt x="10716" y="0"/>
                </a:moveTo>
                <a:cubicBezTo>
                  <a:pt x="7320" y="0"/>
                  <a:pt x="3925" y="511"/>
                  <a:pt x="625" y="1537"/>
                </a:cubicBezTo>
                <a:cubicBezTo>
                  <a:pt x="609" y="1544"/>
                  <a:pt x="593" y="1552"/>
                  <a:pt x="568" y="1558"/>
                </a:cubicBezTo>
                <a:cubicBezTo>
                  <a:pt x="352" y="1639"/>
                  <a:pt x="175" y="1791"/>
                  <a:pt x="86" y="1982"/>
                </a:cubicBezTo>
                <a:cubicBezTo>
                  <a:pt x="-26" y="2192"/>
                  <a:pt x="-26" y="2433"/>
                  <a:pt x="70" y="2644"/>
                </a:cubicBezTo>
                <a:lnTo>
                  <a:pt x="8448" y="21077"/>
                </a:lnTo>
                <a:cubicBezTo>
                  <a:pt x="8596" y="21396"/>
                  <a:pt x="8934" y="21592"/>
                  <a:pt x="9296" y="21592"/>
                </a:cubicBezTo>
                <a:cubicBezTo>
                  <a:pt x="9349" y="21592"/>
                  <a:pt x="9400" y="21588"/>
                  <a:pt x="9452" y="21580"/>
                </a:cubicBezTo>
                <a:cubicBezTo>
                  <a:pt x="9867" y="21517"/>
                  <a:pt x="10284" y="21485"/>
                  <a:pt x="10702" y="21485"/>
                </a:cubicBezTo>
                <a:cubicBezTo>
                  <a:pt x="11144" y="21485"/>
                  <a:pt x="11586" y="21519"/>
                  <a:pt x="12023" y="21587"/>
                </a:cubicBezTo>
                <a:cubicBezTo>
                  <a:pt x="12075" y="21596"/>
                  <a:pt x="12128" y="21600"/>
                  <a:pt x="12179" y="21600"/>
                </a:cubicBezTo>
                <a:cubicBezTo>
                  <a:pt x="12300" y="21600"/>
                  <a:pt x="12417" y="21577"/>
                  <a:pt x="12529" y="21536"/>
                </a:cubicBezTo>
                <a:cubicBezTo>
                  <a:pt x="12747" y="21456"/>
                  <a:pt x="12930" y="21296"/>
                  <a:pt x="13027" y="21085"/>
                </a:cubicBezTo>
                <a:lnTo>
                  <a:pt x="21469" y="2681"/>
                </a:lnTo>
                <a:cubicBezTo>
                  <a:pt x="21574" y="2469"/>
                  <a:pt x="21565" y="2229"/>
                  <a:pt x="21462" y="2018"/>
                </a:cubicBezTo>
                <a:cubicBezTo>
                  <a:pt x="21357" y="1806"/>
                  <a:pt x="21164" y="1646"/>
                  <a:pt x="20923" y="1566"/>
                </a:cubicBezTo>
                <a:cubicBezTo>
                  <a:pt x="17584" y="522"/>
                  <a:pt x="14149" y="0"/>
                  <a:pt x="10716" y="0"/>
                </a:cubicBezTo>
                <a:close/>
              </a:path>
            </a:pathLst>
          </a:custGeom>
          <a:solidFill>
            <a:schemeClr val="accent4"/>
          </a:solidFill>
          <a:ln w="12700">
            <a:miter lim="400000"/>
          </a:ln>
        </p:spPr>
        <p:txBody>
          <a:bodyPr lIns="45719" rIns="45719" anchor="ctr"/>
          <a:lstStyle/>
          <a:p>
            <a:pPr>
              <a:defRPr sz="2400"/>
            </a:pPr>
            <a:endParaRPr/>
          </a:p>
        </p:txBody>
      </p:sp>
      <p:sp>
        <p:nvSpPr>
          <p:cNvPr id="1084" name="Google Shape;85;p19"/>
          <p:cNvSpPr/>
          <p:nvPr/>
        </p:nvSpPr>
        <p:spPr>
          <a:xfrm>
            <a:off x="6821169" y="4566618"/>
            <a:ext cx="1879814" cy="1700617"/>
          </a:xfrm>
          <a:custGeom>
            <a:avLst/>
            <a:gdLst/>
            <a:ahLst/>
            <a:cxnLst>
              <a:cxn ang="0">
                <a:pos x="wd2" y="hd2"/>
              </a:cxn>
              <a:cxn ang="5400000">
                <a:pos x="wd2" y="hd2"/>
              </a:cxn>
              <a:cxn ang="10800000">
                <a:pos x="wd2" y="hd2"/>
              </a:cxn>
              <a:cxn ang="16200000">
                <a:pos x="wd2" y="hd2"/>
              </a:cxn>
            </a:cxnLst>
            <a:rect l="0" t="0" r="r" b="b"/>
            <a:pathLst>
              <a:path w="21045" h="21600" extrusionOk="0">
                <a:moveTo>
                  <a:pt x="18786" y="0"/>
                </a:moveTo>
                <a:cubicBezTo>
                  <a:pt x="18680" y="0"/>
                  <a:pt x="18575" y="25"/>
                  <a:pt x="18476" y="75"/>
                </a:cubicBezTo>
                <a:lnTo>
                  <a:pt x="511" y="8459"/>
                </a:lnTo>
                <a:cubicBezTo>
                  <a:pt x="162" y="8620"/>
                  <a:pt x="-44" y="9039"/>
                  <a:pt x="20" y="9465"/>
                </a:cubicBezTo>
                <a:cubicBezTo>
                  <a:pt x="148" y="10319"/>
                  <a:pt x="142" y="11181"/>
                  <a:pt x="13" y="12034"/>
                </a:cubicBezTo>
                <a:cubicBezTo>
                  <a:pt x="-16" y="12211"/>
                  <a:pt x="6" y="12388"/>
                  <a:pt x="63" y="12549"/>
                </a:cubicBezTo>
                <a:cubicBezTo>
                  <a:pt x="142" y="12767"/>
                  <a:pt x="298" y="12952"/>
                  <a:pt x="503" y="13050"/>
                </a:cubicBezTo>
                <a:lnTo>
                  <a:pt x="18426" y="21530"/>
                </a:lnTo>
                <a:cubicBezTo>
                  <a:pt x="18530" y="21577"/>
                  <a:pt x="18640" y="21600"/>
                  <a:pt x="18748" y="21600"/>
                </a:cubicBezTo>
                <a:cubicBezTo>
                  <a:pt x="18862" y="21600"/>
                  <a:pt x="18974" y="21575"/>
                  <a:pt x="19080" y="21521"/>
                </a:cubicBezTo>
                <a:cubicBezTo>
                  <a:pt x="19278" y="21417"/>
                  <a:pt x="19441" y="21222"/>
                  <a:pt x="19512" y="20981"/>
                </a:cubicBezTo>
                <a:cubicBezTo>
                  <a:pt x="21542" y="14321"/>
                  <a:pt x="21556" y="7283"/>
                  <a:pt x="19554" y="631"/>
                </a:cubicBezTo>
                <a:cubicBezTo>
                  <a:pt x="19548" y="615"/>
                  <a:pt x="19540" y="591"/>
                  <a:pt x="19540" y="575"/>
                </a:cubicBezTo>
                <a:cubicBezTo>
                  <a:pt x="19455" y="357"/>
                  <a:pt x="19307" y="180"/>
                  <a:pt x="19122" y="83"/>
                </a:cubicBezTo>
                <a:cubicBezTo>
                  <a:pt x="19015" y="29"/>
                  <a:pt x="18900" y="0"/>
                  <a:pt x="18786" y="0"/>
                </a:cubicBezTo>
                <a:close/>
              </a:path>
            </a:pathLst>
          </a:custGeom>
          <a:solidFill>
            <a:schemeClr val="accent3"/>
          </a:solidFill>
          <a:ln w="12700">
            <a:miter lim="400000"/>
          </a:ln>
        </p:spPr>
        <p:txBody>
          <a:bodyPr lIns="45719" rIns="45719" anchor="ctr"/>
          <a:lstStyle/>
          <a:p>
            <a:pPr>
              <a:defRPr sz="2400"/>
            </a:pPr>
            <a:endParaRPr/>
          </a:p>
        </p:txBody>
      </p:sp>
      <p:sp>
        <p:nvSpPr>
          <p:cNvPr id="1085" name="Google Shape;86;p19"/>
          <p:cNvSpPr txBox="1"/>
          <p:nvPr/>
        </p:nvSpPr>
        <p:spPr>
          <a:xfrm>
            <a:off x="979621" y="4988411"/>
            <a:ext cx="2588886" cy="1253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sz="1400"/>
            </a:lvl1pPr>
          </a:lstStyle>
          <a:p>
            <a:r>
              <a:t>Pouvoir offrir un accès à des ressources financières et en nature substantielles directement ou à travers son réseau</a:t>
            </a:r>
          </a:p>
        </p:txBody>
      </p:sp>
      <p:sp>
        <p:nvSpPr>
          <p:cNvPr id="1086" name="Google Shape;87;p19"/>
          <p:cNvSpPr txBox="1"/>
          <p:nvPr/>
        </p:nvSpPr>
        <p:spPr>
          <a:xfrm>
            <a:off x="979621" y="4566973"/>
            <a:ext cx="2248001" cy="564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nSpc>
                <a:spcPct val="115000"/>
              </a:lnSpc>
              <a:defRPr sz="2200" b="1">
                <a:solidFill>
                  <a:schemeClr val="accent1"/>
                </a:solidFill>
              </a:defRPr>
            </a:lvl1pPr>
          </a:lstStyle>
          <a:p>
            <a:r>
              <a:t>Ressources</a:t>
            </a:r>
          </a:p>
        </p:txBody>
      </p:sp>
      <p:sp>
        <p:nvSpPr>
          <p:cNvPr id="1087" name="Google Shape;88;p19"/>
          <p:cNvSpPr txBox="1"/>
          <p:nvPr/>
        </p:nvSpPr>
        <p:spPr>
          <a:xfrm>
            <a:off x="979619" y="2723200"/>
            <a:ext cx="2840254" cy="1050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sz="1400"/>
            </a:lvl1pPr>
          </a:lstStyle>
          <a:p>
            <a:r>
              <a:t>Posséder des aptitudes notables qui peuvent combler les lacunes dans le cadre du PNS ou mener à des solutions innovantes</a:t>
            </a:r>
          </a:p>
        </p:txBody>
      </p:sp>
      <p:sp>
        <p:nvSpPr>
          <p:cNvPr id="1088" name="Google Shape;89;p19"/>
          <p:cNvSpPr txBox="1"/>
          <p:nvPr/>
        </p:nvSpPr>
        <p:spPr>
          <a:xfrm>
            <a:off x="979621" y="1953501"/>
            <a:ext cx="2654062" cy="94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p>
            <a:pPr>
              <a:lnSpc>
                <a:spcPct val="115000"/>
              </a:lnSpc>
              <a:defRPr sz="2200" b="1">
                <a:solidFill>
                  <a:schemeClr val="accent2"/>
                </a:solidFill>
              </a:defRPr>
            </a:pPr>
            <a:r>
              <a:t>Connaissances </a:t>
            </a:r>
          </a:p>
          <a:p>
            <a:pPr>
              <a:lnSpc>
                <a:spcPct val="115000"/>
              </a:lnSpc>
              <a:defRPr sz="2200" b="1">
                <a:solidFill>
                  <a:schemeClr val="accent2"/>
                </a:solidFill>
              </a:defRPr>
            </a:pPr>
            <a:r>
              <a:t>&amp; aptitudes</a:t>
            </a:r>
          </a:p>
        </p:txBody>
      </p:sp>
      <p:sp>
        <p:nvSpPr>
          <p:cNvPr id="1089" name="Google Shape;90;p19"/>
          <p:cNvSpPr txBox="1"/>
          <p:nvPr/>
        </p:nvSpPr>
        <p:spPr>
          <a:xfrm>
            <a:off x="4726938" y="1899719"/>
            <a:ext cx="3015608" cy="1050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defRPr sz="1400"/>
            </a:lvl1pPr>
          </a:lstStyle>
          <a:p>
            <a:r>
              <a:t>Représenter des zones ou des secteurs (ex : femmes, jeunesse) disproportionnellement affectés par le paludisme</a:t>
            </a:r>
          </a:p>
        </p:txBody>
      </p:sp>
      <p:sp>
        <p:nvSpPr>
          <p:cNvPr id="1090" name="Google Shape;91;p19"/>
          <p:cNvSpPr txBox="1"/>
          <p:nvPr/>
        </p:nvSpPr>
        <p:spPr>
          <a:xfrm>
            <a:off x="4969188" y="1450155"/>
            <a:ext cx="2472801" cy="564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lnSpc>
                <a:spcPct val="115000"/>
              </a:lnSpc>
              <a:defRPr sz="2200" b="1">
                <a:solidFill>
                  <a:schemeClr val="accent4"/>
                </a:solidFill>
              </a:defRPr>
            </a:lvl1pPr>
          </a:lstStyle>
          <a:p>
            <a:r>
              <a:t>Représentation</a:t>
            </a:r>
          </a:p>
        </p:txBody>
      </p:sp>
      <p:sp>
        <p:nvSpPr>
          <p:cNvPr id="1091" name="Google Shape;92;p19"/>
          <p:cNvSpPr txBox="1"/>
          <p:nvPr/>
        </p:nvSpPr>
        <p:spPr>
          <a:xfrm>
            <a:off x="8460109" y="2462519"/>
            <a:ext cx="2840113" cy="1457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p>
            <a:pPr algn="r">
              <a:defRPr sz="1400"/>
            </a:pPr>
            <a:r>
              <a:t>Est objet de confiance et de respect et sera capable de  réunir les autres autour de la lutte contre le   </a:t>
            </a:r>
          </a:p>
          <a:p>
            <a:pPr algn="r">
              <a:defRPr sz="1400"/>
            </a:pPr>
            <a:r>
              <a:t>paludisme et de réaliser des engagements</a:t>
            </a:r>
          </a:p>
        </p:txBody>
      </p:sp>
      <p:sp>
        <p:nvSpPr>
          <p:cNvPr id="1092" name="Google Shape;93;p19"/>
          <p:cNvSpPr txBox="1"/>
          <p:nvPr/>
        </p:nvSpPr>
        <p:spPr>
          <a:xfrm>
            <a:off x="9073021" y="2142681"/>
            <a:ext cx="2227201" cy="564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lnSpc>
                <a:spcPct val="115000"/>
              </a:lnSpc>
              <a:defRPr sz="2200" b="1">
                <a:solidFill>
                  <a:schemeClr val="accent5"/>
                </a:solidFill>
              </a:defRPr>
            </a:lvl1pPr>
          </a:lstStyle>
          <a:p>
            <a:r>
              <a:t>Influence</a:t>
            </a:r>
          </a:p>
        </p:txBody>
      </p:sp>
      <p:sp>
        <p:nvSpPr>
          <p:cNvPr id="1093" name="Google Shape;94;p19"/>
          <p:cNvSpPr txBox="1"/>
          <p:nvPr/>
        </p:nvSpPr>
        <p:spPr>
          <a:xfrm>
            <a:off x="8917570" y="5132215"/>
            <a:ext cx="2406497" cy="1253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sz="1400"/>
            </a:lvl1pPr>
          </a:lstStyle>
          <a:p>
            <a:r>
              <a:t>Le paludisme affecte directement les priorités stratégiques du membre (ex : absentéisme au travail)</a:t>
            </a:r>
          </a:p>
        </p:txBody>
      </p:sp>
      <p:sp>
        <p:nvSpPr>
          <p:cNvPr id="1094" name="Google Shape;95;p19"/>
          <p:cNvSpPr txBox="1"/>
          <p:nvPr/>
        </p:nvSpPr>
        <p:spPr>
          <a:xfrm>
            <a:off x="8646159" y="4420860"/>
            <a:ext cx="2654062" cy="943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lnSpc>
                <a:spcPct val="115000"/>
              </a:lnSpc>
              <a:defRPr sz="2200" b="1">
                <a:solidFill>
                  <a:schemeClr val="accent3"/>
                </a:solidFill>
              </a:defRPr>
            </a:lvl1pPr>
          </a:lstStyle>
          <a:p>
            <a:r>
              <a:t>Chevauchement stratégique</a:t>
            </a:r>
          </a:p>
        </p:txBody>
      </p:sp>
      <p:sp>
        <p:nvSpPr>
          <p:cNvPr id="1095" name="Google Shape;97;p19"/>
          <p:cNvSpPr/>
          <p:nvPr/>
        </p:nvSpPr>
        <p:spPr>
          <a:xfrm>
            <a:off x="7734183" y="5161462"/>
            <a:ext cx="420897" cy="493261"/>
          </a:xfrm>
          <a:custGeom>
            <a:avLst/>
            <a:gdLst/>
            <a:ahLst/>
            <a:cxnLst>
              <a:cxn ang="0">
                <a:pos x="wd2" y="hd2"/>
              </a:cxn>
              <a:cxn ang="5400000">
                <a:pos x="wd2" y="hd2"/>
              </a:cxn>
              <a:cxn ang="10800000">
                <a:pos x="wd2" y="hd2"/>
              </a:cxn>
              <a:cxn ang="16200000">
                <a:pos x="wd2" y="hd2"/>
              </a:cxn>
            </a:cxnLst>
            <a:rect l="0" t="0" r="r" b="b"/>
            <a:pathLst>
              <a:path w="21600" h="21600" extrusionOk="0">
                <a:moveTo>
                  <a:pt x="10831" y="1451"/>
                </a:moveTo>
                <a:cubicBezTo>
                  <a:pt x="11273" y="1451"/>
                  <a:pt x="11586" y="1774"/>
                  <a:pt x="11650" y="2151"/>
                </a:cubicBezTo>
                <a:cubicBezTo>
                  <a:pt x="11650" y="2580"/>
                  <a:pt x="12090" y="2848"/>
                  <a:pt x="12532" y="2848"/>
                </a:cubicBezTo>
                <a:lnTo>
                  <a:pt x="15870" y="2848"/>
                </a:lnTo>
                <a:cubicBezTo>
                  <a:pt x="16309" y="2848"/>
                  <a:pt x="16625" y="3171"/>
                  <a:pt x="16687" y="3493"/>
                </a:cubicBezTo>
                <a:lnTo>
                  <a:pt x="16687" y="4245"/>
                </a:lnTo>
                <a:lnTo>
                  <a:pt x="5227" y="4245"/>
                </a:lnTo>
                <a:lnTo>
                  <a:pt x="5227" y="3493"/>
                </a:lnTo>
                <a:lnTo>
                  <a:pt x="5039" y="3493"/>
                </a:lnTo>
                <a:cubicBezTo>
                  <a:pt x="5039" y="3118"/>
                  <a:pt x="5478" y="2848"/>
                  <a:pt x="5920" y="2848"/>
                </a:cubicBezTo>
                <a:lnTo>
                  <a:pt x="9132" y="2848"/>
                </a:lnTo>
                <a:cubicBezTo>
                  <a:pt x="9636" y="2848"/>
                  <a:pt x="10014" y="2526"/>
                  <a:pt x="10014" y="2151"/>
                </a:cubicBezTo>
                <a:cubicBezTo>
                  <a:pt x="10014" y="1774"/>
                  <a:pt x="10391" y="1504"/>
                  <a:pt x="10831" y="1451"/>
                </a:cubicBezTo>
                <a:close/>
                <a:moveTo>
                  <a:pt x="16395" y="9638"/>
                </a:moveTo>
                <a:cubicBezTo>
                  <a:pt x="16823" y="9638"/>
                  <a:pt x="17247" y="9772"/>
                  <a:pt x="17569" y="10049"/>
                </a:cubicBezTo>
                <a:lnTo>
                  <a:pt x="17758" y="10156"/>
                </a:lnTo>
                <a:cubicBezTo>
                  <a:pt x="18388" y="10693"/>
                  <a:pt x="18388" y="11606"/>
                  <a:pt x="17758" y="12198"/>
                </a:cubicBezTo>
                <a:lnTo>
                  <a:pt x="11147" y="17785"/>
                </a:lnTo>
                <a:cubicBezTo>
                  <a:pt x="10831" y="18054"/>
                  <a:pt x="10391" y="18189"/>
                  <a:pt x="9950" y="18189"/>
                </a:cubicBezTo>
                <a:cubicBezTo>
                  <a:pt x="9510" y="18189"/>
                  <a:pt x="9068" y="18054"/>
                  <a:pt x="8754" y="17785"/>
                </a:cubicBezTo>
                <a:lnTo>
                  <a:pt x="5542" y="15046"/>
                </a:lnTo>
                <a:cubicBezTo>
                  <a:pt x="4913" y="14509"/>
                  <a:pt x="4913" y="13594"/>
                  <a:pt x="5542" y="13057"/>
                </a:cubicBezTo>
                <a:lnTo>
                  <a:pt x="5668" y="12895"/>
                </a:lnTo>
                <a:cubicBezTo>
                  <a:pt x="5982" y="12627"/>
                  <a:pt x="6424" y="12493"/>
                  <a:pt x="6864" y="12493"/>
                </a:cubicBezTo>
                <a:cubicBezTo>
                  <a:pt x="7305" y="12493"/>
                  <a:pt x="7747" y="12627"/>
                  <a:pt x="8061" y="12895"/>
                </a:cubicBezTo>
                <a:lnTo>
                  <a:pt x="9950" y="14509"/>
                </a:lnTo>
                <a:lnTo>
                  <a:pt x="15240" y="9994"/>
                </a:lnTo>
                <a:cubicBezTo>
                  <a:pt x="15576" y="9759"/>
                  <a:pt x="15988" y="9638"/>
                  <a:pt x="16395" y="9638"/>
                </a:cubicBezTo>
                <a:close/>
                <a:moveTo>
                  <a:pt x="10831" y="0"/>
                </a:moveTo>
                <a:cubicBezTo>
                  <a:pt x="9698" y="0"/>
                  <a:pt x="8816" y="592"/>
                  <a:pt x="8439" y="1451"/>
                </a:cubicBezTo>
                <a:lnTo>
                  <a:pt x="5856" y="1451"/>
                </a:lnTo>
                <a:cubicBezTo>
                  <a:pt x="4723" y="1451"/>
                  <a:pt x="3905" y="2043"/>
                  <a:pt x="3464" y="2848"/>
                </a:cubicBezTo>
                <a:lnTo>
                  <a:pt x="883" y="2848"/>
                </a:lnTo>
                <a:cubicBezTo>
                  <a:pt x="442" y="2848"/>
                  <a:pt x="0" y="3171"/>
                  <a:pt x="0" y="3493"/>
                </a:cubicBezTo>
                <a:lnTo>
                  <a:pt x="0" y="20902"/>
                </a:lnTo>
                <a:cubicBezTo>
                  <a:pt x="0" y="21332"/>
                  <a:pt x="442" y="21600"/>
                  <a:pt x="883" y="21600"/>
                </a:cubicBezTo>
                <a:lnTo>
                  <a:pt x="20719" y="21600"/>
                </a:lnTo>
                <a:cubicBezTo>
                  <a:pt x="21222" y="21600"/>
                  <a:pt x="21600" y="21225"/>
                  <a:pt x="21600" y="20902"/>
                </a:cubicBezTo>
                <a:lnTo>
                  <a:pt x="21600" y="3493"/>
                </a:lnTo>
                <a:cubicBezTo>
                  <a:pt x="21600" y="3118"/>
                  <a:pt x="21222" y="2848"/>
                  <a:pt x="20719" y="2848"/>
                </a:cubicBezTo>
                <a:lnTo>
                  <a:pt x="18136" y="2848"/>
                </a:lnTo>
                <a:cubicBezTo>
                  <a:pt x="17820" y="2043"/>
                  <a:pt x="16877" y="1451"/>
                  <a:pt x="15744" y="1451"/>
                </a:cubicBezTo>
                <a:lnTo>
                  <a:pt x="13161" y="1451"/>
                </a:lnTo>
                <a:cubicBezTo>
                  <a:pt x="12846" y="645"/>
                  <a:pt x="11902" y="0"/>
                  <a:pt x="10831" y="0"/>
                </a:cubicBezTo>
                <a:close/>
              </a:path>
            </a:pathLst>
          </a:custGeom>
          <a:solidFill>
            <a:srgbClr val="000000"/>
          </a:solidFill>
          <a:ln w="12700">
            <a:miter lim="400000"/>
          </a:ln>
        </p:spPr>
        <p:txBody>
          <a:bodyPr lIns="45719" rIns="45719" anchor="ctr"/>
          <a:lstStyle/>
          <a:p>
            <a:pPr>
              <a:defRPr sz="2400"/>
            </a:pPr>
            <a:endParaRPr/>
          </a:p>
        </p:txBody>
      </p:sp>
      <p:grpSp>
        <p:nvGrpSpPr>
          <p:cNvPr id="1102" name="Google Shape;10616;p69"/>
          <p:cNvGrpSpPr/>
          <p:nvPr/>
        </p:nvGrpSpPr>
        <p:grpSpPr>
          <a:xfrm>
            <a:off x="4243025" y="5111015"/>
            <a:ext cx="572987" cy="573076"/>
            <a:chOff x="0" y="0"/>
            <a:chExt cx="572986" cy="573075"/>
          </a:xfrm>
        </p:grpSpPr>
        <p:sp>
          <p:nvSpPr>
            <p:cNvPr id="1096" name="Google Shape;10617;p69"/>
            <p:cNvSpPr/>
            <p:nvPr/>
          </p:nvSpPr>
          <p:spPr>
            <a:xfrm>
              <a:off x="-1" y="103385"/>
              <a:ext cx="470244" cy="469691"/>
            </a:xfrm>
            <a:custGeom>
              <a:avLst/>
              <a:gdLst/>
              <a:ahLst/>
              <a:cxnLst>
                <a:cxn ang="0">
                  <a:pos x="wd2" y="hd2"/>
                </a:cxn>
                <a:cxn ang="5400000">
                  <a:pos x="wd2" y="hd2"/>
                </a:cxn>
                <a:cxn ang="10800000">
                  <a:pos x="wd2" y="hd2"/>
                </a:cxn>
                <a:cxn ang="16200000">
                  <a:pos x="wd2" y="hd2"/>
                </a:cxn>
              </a:cxnLst>
              <a:rect l="0" t="0" r="r" b="b"/>
              <a:pathLst>
                <a:path w="21404" h="21600" extrusionOk="0">
                  <a:moveTo>
                    <a:pt x="10687" y="0"/>
                  </a:moveTo>
                  <a:cubicBezTo>
                    <a:pt x="7826" y="0"/>
                    <a:pt x="5135" y="1124"/>
                    <a:pt x="3106" y="3143"/>
                  </a:cubicBezTo>
                  <a:cubicBezTo>
                    <a:pt x="2968" y="3282"/>
                    <a:pt x="2968" y="3536"/>
                    <a:pt x="3106" y="3704"/>
                  </a:cubicBezTo>
                  <a:cubicBezTo>
                    <a:pt x="3176" y="3774"/>
                    <a:pt x="3274" y="3810"/>
                    <a:pt x="3374" y="3810"/>
                  </a:cubicBezTo>
                  <a:cubicBezTo>
                    <a:pt x="3474" y="3810"/>
                    <a:pt x="3579" y="3774"/>
                    <a:pt x="3661" y="3704"/>
                  </a:cubicBezTo>
                  <a:cubicBezTo>
                    <a:pt x="5550" y="1824"/>
                    <a:pt x="8049" y="759"/>
                    <a:pt x="10687" y="759"/>
                  </a:cubicBezTo>
                  <a:cubicBezTo>
                    <a:pt x="13324" y="759"/>
                    <a:pt x="15822" y="1824"/>
                    <a:pt x="17682" y="3704"/>
                  </a:cubicBezTo>
                  <a:cubicBezTo>
                    <a:pt x="19571" y="5612"/>
                    <a:pt x="20597" y="8135"/>
                    <a:pt x="20597" y="10800"/>
                  </a:cubicBezTo>
                  <a:cubicBezTo>
                    <a:pt x="20597" y="13465"/>
                    <a:pt x="19571" y="15990"/>
                    <a:pt x="17682" y="17870"/>
                  </a:cubicBezTo>
                  <a:cubicBezTo>
                    <a:pt x="15754" y="19819"/>
                    <a:pt x="13212" y="20794"/>
                    <a:pt x="10673" y="20794"/>
                  </a:cubicBezTo>
                  <a:cubicBezTo>
                    <a:pt x="8131" y="20794"/>
                    <a:pt x="5592" y="19819"/>
                    <a:pt x="3661" y="17870"/>
                  </a:cubicBezTo>
                  <a:cubicBezTo>
                    <a:pt x="2024" y="16214"/>
                    <a:pt x="1024" y="14054"/>
                    <a:pt x="830" y="11726"/>
                  </a:cubicBezTo>
                  <a:cubicBezTo>
                    <a:pt x="608" y="9455"/>
                    <a:pt x="1191" y="7155"/>
                    <a:pt x="2441" y="5247"/>
                  </a:cubicBezTo>
                  <a:cubicBezTo>
                    <a:pt x="2551" y="5077"/>
                    <a:pt x="2523" y="4825"/>
                    <a:pt x="2357" y="4686"/>
                  </a:cubicBezTo>
                  <a:cubicBezTo>
                    <a:pt x="2287" y="4646"/>
                    <a:pt x="2215" y="4627"/>
                    <a:pt x="2145" y="4627"/>
                  </a:cubicBezTo>
                  <a:cubicBezTo>
                    <a:pt x="2017" y="4627"/>
                    <a:pt x="1891" y="4688"/>
                    <a:pt x="1802" y="4797"/>
                  </a:cubicBezTo>
                  <a:cubicBezTo>
                    <a:pt x="441" y="6818"/>
                    <a:pt x="-196" y="9313"/>
                    <a:pt x="54" y="11811"/>
                  </a:cubicBezTo>
                  <a:cubicBezTo>
                    <a:pt x="303" y="14308"/>
                    <a:pt x="1385" y="16692"/>
                    <a:pt x="3134" y="18431"/>
                  </a:cubicBezTo>
                  <a:cubicBezTo>
                    <a:pt x="5216" y="20535"/>
                    <a:pt x="7966" y="21600"/>
                    <a:pt x="10715" y="21600"/>
                  </a:cubicBezTo>
                  <a:cubicBezTo>
                    <a:pt x="13462" y="21600"/>
                    <a:pt x="16183" y="20535"/>
                    <a:pt x="18265" y="18431"/>
                  </a:cubicBezTo>
                  <a:cubicBezTo>
                    <a:pt x="20292" y="16412"/>
                    <a:pt x="21404" y="13663"/>
                    <a:pt x="21404" y="10800"/>
                  </a:cubicBezTo>
                  <a:cubicBezTo>
                    <a:pt x="21404" y="7912"/>
                    <a:pt x="20292" y="5190"/>
                    <a:pt x="18237" y="3143"/>
                  </a:cubicBezTo>
                  <a:cubicBezTo>
                    <a:pt x="16239" y="1124"/>
                    <a:pt x="13518" y="0"/>
                    <a:pt x="1068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097" name="Google Shape;10618;p69"/>
            <p:cNvSpPr/>
            <p:nvPr/>
          </p:nvSpPr>
          <p:spPr>
            <a:xfrm>
              <a:off x="44009" y="147495"/>
              <a:ext cx="381394" cy="381059"/>
            </a:xfrm>
            <a:custGeom>
              <a:avLst/>
              <a:gdLst/>
              <a:ahLst/>
              <a:cxnLst>
                <a:cxn ang="0">
                  <a:pos x="wd2" y="hd2"/>
                </a:cxn>
                <a:cxn ang="5400000">
                  <a:pos x="wd2" y="hd2"/>
                </a:cxn>
                <a:cxn ang="10800000">
                  <a:pos x="wd2" y="hd2"/>
                </a:cxn>
                <a:cxn ang="16200000">
                  <a:pos x="wd2" y="hd2"/>
                </a:cxn>
              </a:cxnLst>
              <a:rect l="0" t="0" r="r" b="b"/>
              <a:pathLst>
                <a:path w="19687" h="21600" extrusionOk="0">
                  <a:moveTo>
                    <a:pt x="9847" y="923"/>
                  </a:moveTo>
                  <a:cubicBezTo>
                    <a:pt x="12113" y="923"/>
                    <a:pt x="14443" y="1893"/>
                    <a:pt x="16175" y="3827"/>
                  </a:cubicBezTo>
                  <a:cubicBezTo>
                    <a:pt x="19671" y="7701"/>
                    <a:pt x="19671" y="13925"/>
                    <a:pt x="16175" y="17761"/>
                  </a:cubicBezTo>
                  <a:cubicBezTo>
                    <a:pt x="14427" y="19680"/>
                    <a:pt x="12137" y="20642"/>
                    <a:pt x="9842" y="20642"/>
                  </a:cubicBezTo>
                  <a:cubicBezTo>
                    <a:pt x="7549" y="20642"/>
                    <a:pt x="5248" y="19680"/>
                    <a:pt x="3487" y="17761"/>
                  </a:cubicBezTo>
                  <a:cubicBezTo>
                    <a:pt x="-9" y="13925"/>
                    <a:pt x="-9" y="7701"/>
                    <a:pt x="3487" y="3827"/>
                  </a:cubicBezTo>
                  <a:cubicBezTo>
                    <a:pt x="5219" y="1925"/>
                    <a:pt x="7549" y="923"/>
                    <a:pt x="9847" y="923"/>
                  </a:cubicBezTo>
                  <a:close/>
                  <a:moveTo>
                    <a:pt x="9855" y="0"/>
                  </a:moveTo>
                  <a:cubicBezTo>
                    <a:pt x="7327" y="0"/>
                    <a:pt x="4793" y="1045"/>
                    <a:pt x="2858" y="3136"/>
                  </a:cubicBezTo>
                  <a:cubicBezTo>
                    <a:pt x="-953" y="7356"/>
                    <a:pt x="-953" y="14201"/>
                    <a:pt x="2858" y="18455"/>
                  </a:cubicBezTo>
                  <a:cubicBezTo>
                    <a:pt x="4809" y="20563"/>
                    <a:pt x="7295" y="21600"/>
                    <a:pt x="9847" y="21600"/>
                  </a:cubicBezTo>
                  <a:cubicBezTo>
                    <a:pt x="12365" y="21600"/>
                    <a:pt x="14853" y="20563"/>
                    <a:pt x="16805" y="18455"/>
                  </a:cubicBezTo>
                  <a:cubicBezTo>
                    <a:pt x="20647" y="14201"/>
                    <a:pt x="20647" y="7391"/>
                    <a:pt x="16805" y="3136"/>
                  </a:cubicBezTo>
                  <a:cubicBezTo>
                    <a:pt x="14901" y="1045"/>
                    <a:pt x="12380" y="0"/>
                    <a:pt x="9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098" name="Google Shape;10619;p69"/>
            <p:cNvSpPr/>
            <p:nvPr/>
          </p:nvSpPr>
          <p:spPr>
            <a:xfrm>
              <a:off x="154122" y="0"/>
              <a:ext cx="418865" cy="418765"/>
            </a:xfrm>
            <a:custGeom>
              <a:avLst/>
              <a:gdLst/>
              <a:ahLst/>
              <a:cxnLst>
                <a:cxn ang="0">
                  <a:pos x="wd2" y="hd2"/>
                </a:cxn>
                <a:cxn ang="5400000">
                  <a:pos x="wd2" y="hd2"/>
                </a:cxn>
                <a:cxn ang="10800000">
                  <a:pos x="wd2" y="hd2"/>
                </a:cxn>
                <a:cxn ang="16200000">
                  <a:pos x="wd2" y="hd2"/>
                </a:cxn>
              </a:cxnLst>
              <a:rect l="0" t="0" r="r" b="b"/>
              <a:pathLst>
                <a:path w="20430" h="21600" extrusionOk="0">
                  <a:moveTo>
                    <a:pt x="8977" y="0"/>
                  </a:moveTo>
                  <a:cubicBezTo>
                    <a:pt x="6038" y="0"/>
                    <a:pt x="3100" y="1181"/>
                    <a:pt x="868" y="3541"/>
                  </a:cubicBezTo>
                  <a:cubicBezTo>
                    <a:pt x="601" y="3824"/>
                    <a:pt x="363" y="4138"/>
                    <a:pt x="96" y="4453"/>
                  </a:cubicBezTo>
                  <a:cubicBezTo>
                    <a:pt x="-54" y="4640"/>
                    <a:pt x="-24" y="4926"/>
                    <a:pt x="156" y="5082"/>
                  </a:cubicBezTo>
                  <a:cubicBezTo>
                    <a:pt x="241" y="5148"/>
                    <a:pt x="333" y="5179"/>
                    <a:pt x="423" y="5179"/>
                  </a:cubicBezTo>
                  <a:cubicBezTo>
                    <a:pt x="546" y="5179"/>
                    <a:pt x="663" y="5116"/>
                    <a:pt x="751" y="4986"/>
                  </a:cubicBezTo>
                  <a:cubicBezTo>
                    <a:pt x="988" y="4735"/>
                    <a:pt x="1195" y="4453"/>
                    <a:pt x="1465" y="4170"/>
                  </a:cubicBezTo>
                  <a:cubicBezTo>
                    <a:pt x="3532" y="1982"/>
                    <a:pt x="6253" y="891"/>
                    <a:pt x="8977" y="891"/>
                  </a:cubicBezTo>
                  <a:cubicBezTo>
                    <a:pt x="11698" y="891"/>
                    <a:pt x="14422" y="1982"/>
                    <a:pt x="16488" y="4170"/>
                  </a:cubicBezTo>
                  <a:cubicBezTo>
                    <a:pt x="20624" y="8543"/>
                    <a:pt x="20624" y="15686"/>
                    <a:pt x="16488" y="20059"/>
                  </a:cubicBezTo>
                  <a:cubicBezTo>
                    <a:pt x="16221" y="20342"/>
                    <a:pt x="15984" y="20561"/>
                    <a:pt x="15716" y="20813"/>
                  </a:cubicBezTo>
                  <a:cubicBezTo>
                    <a:pt x="15536" y="20971"/>
                    <a:pt x="15476" y="21254"/>
                    <a:pt x="15626" y="21441"/>
                  </a:cubicBezTo>
                  <a:cubicBezTo>
                    <a:pt x="15716" y="21568"/>
                    <a:pt x="15834" y="21600"/>
                    <a:pt x="15984" y="21600"/>
                  </a:cubicBezTo>
                  <a:cubicBezTo>
                    <a:pt x="16074" y="21600"/>
                    <a:pt x="16161" y="21568"/>
                    <a:pt x="16221" y="21473"/>
                  </a:cubicBezTo>
                  <a:cubicBezTo>
                    <a:pt x="16518" y="21254"/>
                    <a:pt x="16816" y="20971"/>
                    <a:pt x="17083" y="20657"/>
                  </a:cubicBezTo>
                  <a:cubicBezTo>
                    <a:pt x="21546" y="15937"/>
                    <a:pt x="21546" y="8261"/>
                    <a:pt x="17083" y="3541"/>
                  </a:cubicBezTo>
                  <a:cubicBezTo>
                    <a:pt x="14852" y="1181"/>
                    <a:pt x="11915" y="0"/>
                    <a:pt x="897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099" name="Google Shape;10620;p69"/>
            <p:cNvSpPr/>
            <p:nvPr/>
          </p:nvSpPr>
          <p:spPr>
            <a:xfrm>
              <a:off x="482655" y="175313"/>
              <a:ext cx="46196" cy="165991"/>
            </a:xfrm>
            <a:custGeom>
              <a:avLst/>
              <a:gdLst/>
              <a:ahLst/>
              <a:cxnLst>
                <a:cxn ang="0">
                  <a:pos x="wd2" y="hd2"/>
                </a:cxn>
                <a:cxn ang="5400000">
                  <a:pos x="wd2" y="hd2"/>
                </a:cxn>
                <a:cxn ang="10800000">
                  <a:pos x="wd2" y="hd2"/>
                </a:cxn>
                <a:cxn ang="16200000">
                  <a:pos x="wd2" y="hd2"/>
                </a:cxn>
              </a:cxnLst>
              <a:rect l="0" t="0" r="r" b="b"/>
              <a:pathLst>
                <a:path w="18186" h="21600" extrusionOk="0">
                  <a:moveTo>
                    <a:pt x="11530" y="0"/>
                  </a:moveTo>
                  <a:cubicBezTo>
                    <a:pt x="11348" y="0"/>
                    <a:pt x="11147" y="0"/>
                    <a:pt x="10945" y="7"/>
                  </a:cubicBezTo>
                  <a:cubicBezTo>
                    <a:pt x="9271" y="247"/>
                    <a:pt x="8303" y="800"/>
                    <a:pt x="8545" y="1440"/>
                  </a:cubicBezTo>
                  <a:cubicBezTo>
                    <a:pt x="14071" y="7707"/>
                    <a:pt x="10945" y="14293"/>
                    <a:pt x="397" y="19773"/>
                  </a:cubicBezTo>
                  <a:cubicBezTo>
                    <a:pt x="-329" y="20247"/>
                    <a:pt x="-87" y="20967"/>
                    <a:pt x="1345" y="21360"/>
                  </a:cubicBezTo>
                  <a:cubicBezTo>
                    <a:pt x="2071" y="21440"/>
                    <a:pt x="2555" y="21600"/>
                    <a:pt x="3019" y="21600"/>
                  </a:cubicBezTo>
                  <a:cubicBezTo>
                    <a:pt x="4471" y="21600"/>
                    <a:pt x="5197" y="21360"/>
                    <a:pt x="5903" y="21047"/>
                  </a:cubicBezTo>
                  <a:cubicBezTo>
                    <a:pt x="17923" y="15093"/>
                    <a:pt x="21271" y="7787"/>
                    <a:pt x="15281" y="800"/>
                  </a:cubicBezTo>
                  <a:cubicBezTo>
                    <a:pt x="14636" y="307"/>
                    <a:pt x="13204" y="0"/>
                    <a:pt x="1153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00" name="Google Shape;10621;p69"/>
            <p:cNvSpPr/>
            <p:nvPr/>
          </p:nvSpPr>
          <p:spPr>
            <a:xfrm>
              <a:off x="232001" y="43905"/>
              <a:ext cx="276534" cy="116245"/>
            </a:xfrm>
            <a:custGeom>
              <a:avLst/>
              <a:gdLst/>
              <a:ahLst/>
              <a:cxnLst>
                <a:cxn ang="0">
                  <a:pos x="wd2" y="hd2"/>
                </a:cxn>
                <a:cxn ang="5400000">
                  <a:pos x="wd2" y="hd2"/>
                </a:cxn>
                <a:cxn ang="10800000">
                  <a:pos x="wd2" y="hd2"/>
                </a:cxn>
                <a:cxn ang="16200000">
                  <a:pos x="wd2" y="hd2"/>
                </a:cxn>
              </a:cxnLst>
              <a:rect l="0" t="0" r="r" b="b"/>
              <a:pathLst>
                <a:path w="21381" h="21600" extrusionOk="0">
                  <a:moveTo>
                    <a:pt x="8284" y="0"/>
                  </a:moveTo>
                  <a:cubicBezTo>
                    <a:pt x="5467" y="0"/>
                    <a:pt x="2683" y="1942"/>
                    <a:pt x="310" y="5617"/>
                  </a:cubicBezTo>
                  <a:cubicBezTo>
                    <a:pt x="25" y="6074"/>
                    <a:pt x="-118" y="6978"/>
                    <a:pt x="120" y="7882"/>
                  </a:cubicBezTo>
                  <a:cubicBezTo>
                    <a:pt x="242" y="8320"/>
                    <a:pt x="464" y="8625"/>
                    <a:pt x="694" y="8625"/>
                  </a:cubicBezTo>
                  <a:cubicBezTo>
                    <a:pt x="821" y="8625"/>
                    <a:pt x="948" y="8539"/>
                    <a:pt x="1062" y="8339"/>
                  </a:cubicBezTo>
                  <a:cubicBezTo>
                    <a:pt x="3213" y="5083"/>
                    <a:pt x="5737" y="3275"/>
                    <a:pt x="8291" y="3275"/>
                  </a:cubicBezTo>
                  <a:cubicBezTo>
                    <a:pt x="8759" y="3275"/>
                    <a:pt x="9226" y="3341"/>
                    <a:pt x="9694" y="3465"/>
                  </a:cubicBezTo>
                  <a:cubicBezTo>
                    <a:pt x="12760" y="4141"/>
                    <a:pt x="15635" y="7540"/>
                    <a:pt x="17759" y="12642"/>
                  </a:cubicBezTo>
                  <a:cubicBezTo>
                    <a:pt x="18749" y="15136"/>
                    <a:pt x="19597" y="17745"/>
                    <a:pt x="20163" y="20800"/>
                  </a:cubicBezTo>
                  <a:cubicBezTo>
                    <a:pt x="20306" y="21372"/>
                    <a:pt x="20539" y="21600"/>
                    <a:pt x="20777" y="21600"/>
                  </a:cubicBezTo>
                  <a:cubicBezTo>
                    <a:pt x="20872" y="21600"/>
                    <a:pt x="20967" y="21600"/>
                    <a:pt x="21058" y="21486"/>
                  </a:cubicBezTo>
                  <a:cubicBezTo>
                    <a:pt x="21343" y="20915"/>
                    <a:pt x="21482" y="20010"/>
                    <a:pt x="21296" y="19220"/>
                  </a:cubicBezTo>
                  <a:cubicBezTo>
                    <a:pt x="20587" y="15926"/>
                    <a:pt x="19692" y="12985"/>
                    <a:pt x="18654" y="10491"/>
                  </a:cubicBezTo>
                  <a:cubicBezTo>
                    <a:pt x="16297" y="4826"/>
                    <a:pt x="13088" y="1085"/>
                    <a:pt x="9741" y="171"/>
                  </a:cubicBezTo>
                  <a:cubicBezTo>
                    <a:pt x="9254" y="57"/>
                    <a:pt x="8767" y="0"/>
                    <a:pt x="8284"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01" name="Google Shape;10622;p69"/>
            <p:cNvSpPr/>
            <p:nvPr/>
          </p:nvSpPr>
          <p:spPr>
            <a:xfrm>
              <a:off x="174380" y="223573"/>
              <a:ext cx="121983" cy="228135"/>
            </a:xfrm>
            <a:custGeom>
              <a:avLst/>
              <a:gdLst/>
              <a:ahLst/>
              <a:cxnLst>
                <a:cxn ang="0">
                  <a:pos x="wd2" y="hd2"/>
                </a:cxn>
                <a:cxn ang="5400000">
                  <a:pos x="wd2" y="hd2"/>
                </a:cxn>
                <a:cxn ang="10800000">
                  <a:pos x="wd2" y="hd2"/>
                </a:cxn>
                <a:cxn ang="16200000">
                  <a:pos x="wd2" y="hd2"/>
                </a:cxn>
              </a:cxnLst>
              <a:rect l="0" t="0" r="r" b="b"/>
              <a:pathLst>
                <a:path w="21600" h="21600" extrusionOk="0">
                  <a:moveTo>
                    <a:pt x="9181" y="3352"/>
                  </a:moveTo>
                  <a:lnTo>
                    <a:pt x="9181" y="9992"/>
                  </a:lnTo>
                  <a:cubicBezTo>
                    <a:pt x="5507" y="9701"/>
                    <a:pt x="2812" y="8314"/>
                    <a:pt x="2812" y="6641"/>
                  </a:cubicBezTo>
                  <a:cubicBezTo>
                    <a:pt x="2812" y="4967"/>
                    <a:pt x="5507" y="3696"/>
                    <a:pt x="9181" y="3352"/>
                  </a:cubicBezTo>
                  <a:close/>
                  <a:moveTo>
                    <a:pt x="12310" y="11724"/>
                  </a:moveTo>
                  <a:cubicBezTo>
                    <a:pt x="15876" y="12010"/>
                    <a:pt x="18579" y="13339"/>
                    <a:pt x="18579" y="15018"/>
                  </a:cubicBezTo>
                  <a:cubicBezTo>
                    <a:pt x="18579" y="16633"/>
                    <a:pt x="15767" y="17962"/>
                    <a:pt x="12310" y="18248"/>
                  </a:cubicBezTo>
                  <a:lnTo>
                    <a:pt x="12310" y="11724"/>
                  </a:lnTo>
                  <a:close/>
                  <a:moveTo>
                    <a:pt x="10805" y="0"/>
                  </a:moveTo>
                  <a:cubicBezTo>
                    <a:pt x="9934" y="0"/>
                    <a:pt x="9290" y="344"/>
                    <a:pt x="9290" y="810"/>
                  </a:cubicBezTo>
                  <a:lnTo>
                    <a:pt x="9290" y="1732"/>
                  </a:lnTo>
                  <a:cubicBezTo>
                    <a:pt x="4001" y="2081"/>
                    <a:pt x="0" y="4215"/>
                    <a:pt x="0" y="6641"/>
                  </a:cubicBezTo>
                  <a:cubicBezTo>
                    <a:pt x="0" y="9124"/>
                    <a:pt x="4001" y="11263"/>
                    <a:pt x="9290" y="11549"/>
                  </a:cubicBezTo>
                  <a:lnTo>
                    <a:pt x="9290" y="18248"/>
                  </a:lnTo>
                  <a:cubicBezTo>
                    <a:pt x="5615" y="17962"/>
                    <a:pt x="2921" y="16633"/>
                    <a:pt x="2921" y="14959"/>
                  </a:cubicBezTo>
                  <a:cubicBezTo>
                    <a:pt x="2921" y="14494"/>
                    <a:pt x="2268" y="14149"/>
                    <a:pt x="1515" y="14149"/>
                  </a:cubicBezTo>
                  <a:cubicBezTo>
                    <a:pt x="644" y="14149"/>
                    <a:pt x="0" y="14494"/>
                    <a:pt x="0" y="14959"/>
                  </a:cubicBezTo>
                  <a:cubicBezTo>
                    <a:pt x="0" y="17501"/>
                    <a:pt x="4001" y="19577"/>
                    <a:pt x="9290" y="19868"/>
                  </a:cubicBezTo>
                  <a:lnTo>
                    <a:pt x="9290" y="20790"/>
                  </a:lnTo>
                  <a:cubicBezTo>
                    <a:pt x="9290" y="21197"/>
                    <a:pt x="9934" y="21600"/>
                    <a:pt x="10805" y="21600"/>
                  </a:cubicBezTo>
                  <a:cubicBezTo>
                    <a:pt x="11557" y="21600"/>
                    <a:pt x="12310" y="21197"/>
                    <a:pt x="12310" y="20790"/>
                  </a:cubicBezTo>
                  <a:lnTo>
                    <a:pt x="12310" y="19868"/>
                  </a:lnTo>
                  <a:cubicBezTo>
                    <a:pt x="17500" y="19519"/>
                    <a:pt x="21600" y="17385"/>
                    <a:pt x="21600" y="14959"/>
                  </a:cubicBezTo>
                  <a:cubicBezTo>
                    <a:pt x="21600" y="12476"/>
                    <a:pt x="17500" y="10395"/>
                    <a:pt x="12310" y="10051"/>
                  </a:cubicBezTo>
                  <a:lnTo>
                    <a:pt x="12310" y="3352"/>
                  </a:lnTo>
                  <a:cubicBezTo>
                    <a:pt x="15876" y="3638"/>
                    <a:pt x="18579" y="4967"/>
                    <a:pt x="18579" y="6641"/>
                  </a:cubicBezTo>
                  <a:cubicBezTo>
                    <a:pt x="18579" y="7101"/>
                    <a:pt x="19332" y="7451"/>
                    <a:pt x="20094" y="7451"/>
                  </a:cubicBezTo>
                  <a:cubicBezTo>
                    <a:pt x="20847" y="7451"/>
                    <a:pt x="21600" y="7101"/>
                    <a:pt x="21600" y="6641"/>
                  </a:cubicBezTo>
                  <a:cubicBezTo>
                    <a:pt x="21600" y="4099"/>
                    <a:pt x="17500" y="2023"/>
                    <a:pt x="12202" y="1732"/>
                  </a:cubicBezTo>
                  <a:lnTo>
                    <a:pt x="12202" y="810"/>
                  </a:lnTo>
                  <a:cubicBezTo>
                    <a:pt x="12202" y="344"/>
                    <a:pt x="11557" y="0"/>
                    <a:pt x="1080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106" name="Google Shape;11973;p72"/>
          <p:cNvGrpSpPr/>
          <p:nvPr/>
        </p:nvGrpSpPr>
        <p:grpSpPr>
          <a:xfrm>
            <a:off x="5861737" y="3338884"/>
            <a:ext cx="687701" cy="709781"/>
            <a:chOff x="61" y="61"/>
            <a:chExt cx="687699" cy="709779"/>
          </a:xfrm>
        </p:grpSpPr>
        <p:sp>
          <p:nvSpPr>
            <p:cNvPr id="1103" name="Google Shape;11974;p72"/>
            <p:cNvSpPr/>
            <p:nvPr/>
          </p:nvSpPr>
          <p:spPr>
            <a:xfrm>
              <a:off x="206091" y="61"/>
              <a:ext cx="279195" cy="338719"/>
            </a:xfrm>
            <a:custGeom>
              <a:avLst/>
              <a:gdLst/>
              <a:ahLst/>
              <a:cxnLst>
                <a:cxn ang="0">
                  <a:pos x="wd2" y="hd2"/>
                </a:cxn>
                <a:cxn ang="5400000">
                  <a:pos x="wd2" y="hd2"/>
                </a:cxn>
                <a:cxn ang="10800000">
                  <a:pos x="wd2" y="hd2"/>
                </a:cxn>
                <a:cxn ang="16200000">
                  <a:pos x="wd2" y="hd2"/>
                </a:cxn>
              </a:cxnLst>
              <a:rect l="0" t="0" r="r" b="b"/>
              <a:pathLst>
                <a:path w="21550" h="21600" extrusionOk="0">
                  <a:moveTo>
                    <a:pt x="10695" y="0"/>
                  </a:moveTo>
                  <a:cubicBezTo>
                    <a:pt x="8022" y="0"/>
                    <a:pt x="5578" y="749"/>
                    <a:pt x="3645" y="2161"/>
                  </a:cubicBezTo>
                  <a:cubicBezTo>
                    <a:pt x="1716" y="3569"/>
                    <a:pt x="466" y="5446"/>
                    <a:pt x="7" y="7560"/>
                  </a:cubicBezTo>
                  <a:cubicBezTo>
                    <a:pt x="-50" y="7935"/>
                    <a:pt x="236" y="8262"/>
                    <a:pt x="633" y="8357"/>
                  </a:cubicBezTo>
                  <a:cubicBezTo>
                    <a:pt x="671" y="8361"/>
                    <a:pt x="709" y="8365"/>
                    <a:pt x="747" y="8365"/>
                  </a:cubicBezTo>
                  <a:cubicBezTo>
                    <a:pt x="1153" y="8365"/>
                    <a:pt x="1497" y="8136"/>
                    <a:pt x="1602" y="7793"/>
                  </a:cubicBezTo>
                  <a:cubicBezTo>
                    <a:pt x="2227" y="4133"/>
                    <a:pt x="6089" y="1361"/>
                    <a:pt x="10638" y="1361"/>
                  </a:cubicBezTo>
                  <a:cubicBezTo>
                    <a:pt x="15698" y="1361"/>
                    <a:pt x="19846" y="4740"/>
                    <a:pt x="19846" y="8921"/>
                  </a:cubicBezTo>
                  <a:cubicBezTo>
                    <a:pt x="19846" y="12206"/>
                    <a:pt x="17287" y="15168"/>
                    <a:pt x="13421" y="16154"/>
                  </a:cubicBezTo>
                  <a:cubicBezTo>
                    <a:pt x="13196" y="16197"/>
                    <a:pt x="13082" y="16339"/>
                    <a:pt x="13025" y="16434"/>
                  </a:cubicBezTo>
                  <a:lnTo>
                    <a:pt x="10638" y="19675"/>
                  </a:lnTo>
                  <a:lnTo>
                    <a:pt x="8308" y="16434"/>
                  </a:lnTo>
                  <a:cubicBezTo>
                    <a:pt x="8251" y="16339"/>
                    <a:pt x="8022" y="16197"/>
                    <a:pt x="7907" y="16154"/>
                  </a:cubicBezTo>
                  <a:cubicBezTo>
                    <a:pt x="4614" y="15258"/>
                    <a:pt x="2227" y="12959"/>
                    <a:pt x="1659" y="10143"/>
                  </a:cubicBezTo>
                  <a:cubicBezTo>
                    <a:pt x="1606" y="9840"/>
                    <a:pt x="1220" y="9619"/>
                    <a:pt x="852" y="9619"/>
                  </a:cubicBezTo>
                  <a:cubicBezTo>
                    <a:pt x="819" y="9619"/>
                    <a:pt x="781" y="9623"/>
                    <a:pt x="747" y="9627"/>
                  </a:cubicBezTo>
                  <a:cubicBezTo>
                    <a:pt x="294" y="9674"/>
                    <a:pt x="7" y="10049"/>
                    <a:pt x="65" y="10376"/>
                  </a:cubicBezTo>
                  <a:cubicBezTo>
                    <a:pt x="466" y="12021"/>
                    <a:pt x="1315" y="13476"/>
                    <a:pt x="2566" y="14742"/>
                  </a:cubicBezTo>
                  <a:cubicBezTo>
                    <a:pt x="3759" y="15917"/>
                    <a:pt x="5354" y="16761"/>
                    <a:pt x="7115" y="17325"/>
                  </a:cubicBezTo>
                  <a:lnTo>
                    <a:pt x="10012" y="21316"/>
                  </a:lnTo>
                  <a:cubicBezTo>
                    <a:pt x="10184" y="21458"/>
                    <a:pt x="10466" y="21600"/>
                    <a:pt x="10752" y="21600"/>
                  </a:cubicBezTo>
                  <a:cubicBezTo>
                    <a:pt x="11034" y="21600"/>
                    <a:pt x="11320" y="21458"/>
                    <a:pt x="11435" y="21316"/>
                  </a:cubicBezTo>
                  <a:lnTo>
                    <a:pt x="14390" y="17325"/>
                  </a:lnTo>
                  <a:cubicBezTo>
                    <a:pt x="18710" y="16059"/>
                    <a:pt x="21550" y="12723"/>
                    <a:pt x="21550" y="8921"/>
                  </a:cubicBezTo>
                  <a:cubicBezTo>
                    <a:pt x="21378" y="3991"/>
                    <a:pt x="16547" y="0"/>
                    <a:pt x="1069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04" name="Google Shape;11975;p72"/>
            <p:cNvSpPr/>
            <p:nvPr/>
          </p:nvSpPr>
          <p:spPr>
            <a:xfrm>
              <a:off x="266777" y="60049"/>
              <a:ext cx="154610" cy="153558"/>
            </a:xfrm>
            <a:custGeom>
              <a:avLst/>
              <a:gdLst/>
              <a:ahLst/>
              <a:cxnLst>
                <a:cxn ang="0">
                  <a:pos x="wd2" y="hd2"/>
                </a:cxn>
                <a:cxn ang="5400000">
                  <a:pos x="wd2" y="hd2"/>
                </a:cxn>
                <a:cxn ang="10800000">
                  <a:pos x="wd2" y="hd2"/>
                </a:cxn>
                <a:cxn ang="16200000">
                  <a:pos x="wd2" y="hd2"/>
                </a:cxn>
              </a:cxnLst>
              <a:rect l="0" t="0" r="r" b="b"/>
              <a:pathLst>
                <a:path w="20713" h="21600" extrusionOk="0">
                  <a:moveTo>
                    <a:pt x="12994" y="2853"/>
                  </a:moveTo>
                  <a:cubicBezTo>
                    <a:pt x="14179" y="2853"/>
                    <a:pt x="15463" y="3367"/>
                    <a:pt x="16449" y="4402"/>
                  </a:cubicBezTo>
                  <a:cubicBezTo>
                    <a:pt x="18421" y="6368"/>
                    <a:pt x="18421" y="9586"/>
                    <a:pt x="16449" y="11657"/>
                  </a:cubicBezTo>
                  <a:cubicBezTo>
                    <a:pt x="15513" y="12640"/>
                    <a:pt x="14253" y="13127"/>
                    <a:pt x="12994" y="13127"/>
                  </a:cubicBezTo>
                  <a:cubicBezTo>
                    <a:pt x="11743" y="13127"/>
                    <a:pt x="10483" y="12640"/>
                    <a:pt x="9547" y="11657"/>
                  </a:cubicBezTo>
                  <a:cubicBezTo>
                    <a:pt x="7666" y="9682"/>
                    <a:pt x="7666" y="6368"/>
                    <a:pt x="9547" y="4402"/>
                  </a:cubicBezTo>
                  <a:cubicBezTo>
                    <a:pt x="10533" y="3367"/>
                    <a:pt x="11718" y="2853"/>
                    <a:pt x="12994" y="2853"/>
                  </a:cubicBezTo>
                  <a:close/>
                  <a:moveTo>
                    <a:pt x="12994" y="0"/>
                  </a:moveTo>
                  <a:cubicBezTo>
                    <a:pt x="11022" y="0"/>
                    <a:pt x="9050" y="774"/>
                    <a:pt x="7567" y="2331"/>
                  </a:cubicBezTo>
                  <a:cubicBezTo>
                    <a:pt x="4808" y="5133"/>
                    <a:pt x="4609" y="9482"/>
                    <a:pt x="6680" y="12588"/>
                  </a:cubicBezTo>
                  <a:lnTo>
                    <a:pt x="367" y="19112"/>
                  </a:lnTo>
                  <a:cubicBezTo>
                    <a:pt x="-122" y="19625"/>
                    <a:pt x="-122" y="20660"/>
                    <a:pt x="367" y="21182"/>
                  </a:cubicBezTo>
                  <a:cubicBezTo>
                    <a:pt x="665" y="21496"/>
                    <a:pt x="1063" y="21600"/>
                    <a:pt x="1353" y="21600"/>
                  </a:cubicBezTo>
                  <a:cubicBezTo>
                    <a:pt x="1750" y="21600"/>
                    <a:pt x="2148" y="21496"/>
                    <a:pt x="2339" y="21182"/>
                  </a:cubicBezTo>
                  <a:lnTo>
                    <a:pt x="8652" y="14658"/>
                  </a:lnTo>
                  <a:cubicBezTo>
                    <a:pt x="10036" y="15484"/>
                    <a:pt x="11519" y="16006"/>
                    <a:pt x="12994" y="16006"/>
                  </a:cubicBezTo>
                  <a:cubicBezTo>
                    <a:pt x="14966" y="16006"/>
                    <a:pt x="16946" y="15276"/>
                    <a:pt x="18421" y="13727"/>
                  </a:cubicBezTo>
                  <a:cubicBezTo>
                    <a:pt x="21478" y="10517"/>
                    <a:pt x="21478" y="5437"/>
                    <a:pt x="18421" y="2331"/>
                  </a:cubicBezTo>
                  <a:cubicBezTo>
                    <a:pt x="16946" y="774"/>
                    <a:pt x="14966" y="0"/>
                    <a:pt x="12994"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05" name="Google Shape;11976;p72"/>
            <p:cNvSpPr/>
            <p:nvPr/>
          </p:nvSpPr>
          <p:spPr>
            <a:xfrm>
              <a:off x="61" y="299198"/>
              <a:ext cx="687701" cy="410644"/>
            </a:xfrm>
            <a:custGeom>
              <a:avLst/>
              <a:gdLst/>
              <a:ahLst/>
              <a:cxnLst>
                <a:cxn ang="0">
                  <a:pos x="wd2" y="hd2"/>
                </a:cxn>
                <a:cxn ang="5400000">
                  <a:pos x="wd2" y="hd2"/>
                </a:cxn>
                <a:cxn ang="10800000">
                  <a:pos x="wd2" y="hd2"/>
                </a:cxn>
                <a:cxn ang="16200000">
                  <a:pos x="wd2" y="hd2"/>
                </a:cxn>
              </a:cxnLst>
              <a:rect l="0" t="0" r="r" b="b"/>
              <a:pathLst>
                <a:path w="21600" h="21600" extrusionOk="0">
                  <a:moveTo>
                    <a:pt x="5897" y="1269"/>
                  </a:moveTo>
                  <a:lnTo>
                    <a:pt x="10476" y="3822"/>
                  </a:lnTo>
                  <a:lnTo>
                    <a:pt x="10476" y="4213"/>
                  </a:lnTo>
                  <a:lnTo>
                    <a:pt x="5897" y="1656"/>
                  </a:lnTo>
                  <a:lnTo>
                    <a:pt x="5897" y="1269"/>
                  </a:lnTo>
                  <a:close/>
                  <a:moveTo>
                    <a:pt x="15703" y="1269"/>
                  </a:moveTo>
                  <a:lnTo>
                    <a:pt x="15703" y="1656"/>
                  </a:lnTo>
                  <a:lnTo>
                    <a:pt x="11124" y="4213"/>
                  </a:lnTo>
                  <a:lnTo>
                    <a:pt x="11124" y="3822"/>
                  </a:lnTo>
                  <a:lnTo>
                    <a:pt x="15703" y="1269"/>
                  </a:lnTo>
                  <a:close/>
                  <a:moveTo>
                    <a:pt x="5225" y="2778"/>
                  </a:moveTo>
                  <a:lnTo>
                    <a:pt x="5225" y="16180"/>
                  </a:lnTo>
                  <a:lnTo>
                    <a:pt x="5204" y="16180"/>
                  </a:lnTo>
                  <a:lnTo>
                    <a:pt x="1525" y="18194"/>
                  </a:lnTo>
                  <a:lnTo>
                    <a:pt x="1525" y="4831"/>
                  </a:lnTo>
                  <a:lnTo>
                    <a:pt x="5225" y="2778"/>
                  </a:lnTo>
                  <a:close/>
                  <a:moveTo>
                    <a:pt x="15703" y="2817"/>
                  </a:moveTo>
                  <a:lnTo>
                    <a:pt x="15703" y="16180"/>
                  </a:lnTo>
                  <a:lnTo>
                    <a:pt x="15633" y="16180"/>
                  </a:lnTo>
                  <a:lnTo>
                    <a:pt x="11124" y="18695"/>
                  </a:lnTo>
                  <a:lnTo>
                    <a:pt x="11124" y="5335"/>
                  </a:lnTo>
                  <a:lnTo>
                    <a:pt x="11192" y="5335"/>
                  </a:lnTo>
                  <a:lnTo>
                    <a:pt x="15703" y="2817"/>
                  </a:lnTo>
                  <a:close/>
                  <a:moveTo>
                    <a:pt x="5897" y="2856"/>
                  </a:moveTo>
                  <a:lnTo>
                    <a:pt x="10406" y="5374"/>
                  </a:lnTo>
                  <a:lnTo>
                    <a:pt x="10476" y="5374"/>
                  </a:lnTo>
                  <a:lnTo>
                    <a:pt x="10476" y="18734"/>
                  </a:lnTo>
                  <a:lnTo>
                    <a:pt x="5965" y="16216"/>
                  </a:lnTo>
                  <a:lnTo>
                    <a:pt x="5897" y="16216"/>
                  </a:lnTo>
                  <a:lnTo>
                    <a:pt x="5897" y="2856"/>
                  </a:lnTo>
                  <a:close/>
                  <a:moveTo>
                    <a:pt x="5897" y="17303"/>
                  </a:moveTo>
                  <a:lnTo>
                    <a:pt x="10476" y="19860"/>
                  </a:lnTo>
                  <a:lnTo>
                    <a:pt x="10476" y="20247"/>
                  </a:lnTo>
                  <a:lnTo>
                    <a:pt x="5897" y="17690"/>
                  </a:lnTo>
                  <a:lnTo>
                    <a:pt x="5897" y="17303"/>
                  </a:lnTo>
                  <a:close/>
                  <a:moveTo>
                    <a:pt x="15703" y="17303"/>
                  </a:moveTo>
                  <a:lnTo>
                    <a:pt x="15703" y="17690"/>
                  </a:lnTo>
                  <a:lnTo>
                    <a:pt x="11124" y="20247"/>
                  </a:lnTo>
                  <a:lnTo>
                    <a:pt x="11124" y="19860"/>
                  </a:lnTo>
                  <a:lnTo>
                    <a:pt x="15703" y="17303"/>
                  </a:lnTo>
                  <a:close/>
                  <a:moveTo>
                    <a:pt x="5272" y="1343"/>
                  </a:moveTo>
                  <a:lnTo>
                    <a:pt x="5272" y="1656"/>
                  </a:lnTo>
                  <a:lnTo>
                    <a:pt x="1132" y="3978"/>
                  </a:lnTo>
                  <a:cubicBezTo>
                    <a:pt x="995" y="4057"/>
                    <a:pt x="901" y="4248"/>
                    <a:pt x="901" y="4522"/>
                  </a:cubicBezTo>
                  <a:lnTo>
                    <a:pt x="901" y="19046"/>
                  </a:lnTo>
                  <a:cubicBezTo>
                    <a:pt x="901" y="19238"/>
                    <a:pt x="948" y="19355"/>
                    <a:pt x="1039" y="19473"/>
                  </a:cubicBezTo>
                  <a:cubicBezTo>
                    <a:pt x="1107" y="19528"/>
                    <a:pt x="1189" y="19564"/>
                    <a:pt x="1263" y="19564"/>
                  </a:cubicBezTo>
                  <a:cubicBezTo>
                    <a:pt x="1290" y="19564"/>
                    <a:pt x="1315" y="19560"/>
                    <a:pt x="1340" y="19547"/>
                  </a:cubicBezTo>
                  <a:lnTo>
                    <a:pt x="5272" y="17381"/>
                  </a:lnTo>
                  <a:lnTo>
                    <a:pt x="5272" y="17768"/>
                  </a:lnTo>
                  <a:lnTo>
                    <a:pt x="693" y="20325"/>
                  </a:lnTo>
                  <a:lnTo>
                    <a:pt x="693" y="3900"/>
                  </a:lnTo>
                  <a:lnTo>
                    <a:pt x="5272" y="1343"/>
                  </a:lnTo>
                  <a:close/>
                  <a:moveTo>
                    <a:pt x="5561" y="0"/>
                  </a:moveTo>
                  <a:cubicBezTo>
                    <a:pt x="5526" y="0"/>
                    <a:pt x="5491" y="10"/>
                    <a:pt x="5458" y="29"/>
                  </a:cubicBezTo>
                  <a:lnTo>
                    <a:pt x="231" y="2934"/>
                  </a:lnTo>
                  <a:cubicBezTo>
                    <a:pt x="91" y="3048"/>
                    <a:pt x="0" y="3243"/>
                    <a:pt x="0" y="3474"/>
                  </a:cubicBezTo>
                  <a:lnTo>
                    <a:pt x="0" y="21060"/>
                  </a:lnTo>
                  <a:cubicBezTo>
                    <a:pt x="0" y="21252"/>
                    <a:pt x="68" y="21408"/>
                    <a:pt x="138" y="21486"/>
                  </a:cubicBezTo>
                  <a:cubicBezTo>
                    <a:pt x="208" y="21525"/>
                    <a:pt x="254" y="21600"/>
                    <a:pt x="346" y="21600"/>
                  </a:cubicBezTo>
                  <a:cubicBezTo>
                    <a:pt x="369" y="21600"/>
                    <a:pt x="416" y="21600"/>
                    <a:pt x="462" y="21525"/>
                  </a:cubicBezTo>
                  <a:lnTo>
                    <a:pt x="5573" y="18695"/>
                  </a:lnTo>
                  <a:lnTo>
                    <a:pt x="10707" y="21525"/>
                  </a:lnTo>
                  <a:cubicBezTo>
                    <a:pt x="10730" y="21564"/>
                    <a:pt x="10765" y="21580"/>
                    <a:pt x="10800" y="21580"/>
                  </a:cubicBezTo>
                  <a:cubicBezTo>
                    <a:pt x="10835" y="21580"/>
                    <a:pt x="10870" y="21564"/>
                    <a:pt x="10891" y="21525"/>
                  </a:cubicBezTo>
                  <a:lnTo>
                    <a:pt x="16027" y="18659"/>
                  </a:lnTo>
                  <a:lnTo>
                    <a:pt x="21138" y="21486"/>
                  </a:lnTo>
                  <a:cubicBezTo>
                    <a:pt x="21161" y="21486"/>
                    <a:pt x="21184" y="21564"/>
                    <a:pt x="21252" y="21564"/>
                  </a:cubicBezTo>
                  <a:cubicBezTo>
                    <a:pt x="21299" y="21564"/>
                    <a:pt x="21392" y="21486"/>
                    <a:pt x="21462" y="21447"/>
                  </a:cubicBezTo>
                  <a:cubicBezTo>
                    <a:pt x="21530" y="21330"/>
                    <a:pt x="21600" y="21174"/>
                    <a:pt x="21600" y="21021"/>
                  </a:cubicBezTo>
                  <a:lnTo>
                    <a:pt x="21600" y="11415"/>
                  </a:lnTo>
                  <a:cubicBezTo>
                    <a:pt x="21600" y="11145"/>
                    <a:pt x="21462" y="10911"/>
                    <a:pt x="21276" y="10911"/>
                  </a:cubicBezTo>
                  <a:cubicBezTo>
                    <a:pt x="21114" y="10911"/>
                    <a:pt x="20953" y="11145"/>
                    <a:pt x="20953" y="11415"/>
                  </a:cubicBezTo>
                  <a:lnTo>
                    <a:pt x="20953" y="20247"/>
                  </a:lnTo>
                  <a:lnTo>
                    <a:pt x="16396" y="17690"/>
                  </a:lnTo>
                  <a:lnTo>
                    <a:pt x="16396" y="17303"/>
                  </a:lnTo>
                  <a:lnTo>
                    <a:pt x="20328" y="19473"/>
                  </a:lnTo>
                  <a:cubicBezTo>
                    <a:pt x="20359" y="19486"/>
                    <a:pt x="20392" y="19492"/>
                    <a:pt x="20425" y="19492"/>
                  </a:cubicBezTo>
                  <a:cubicBezTo>
                    <a:pt x="20493" y="19492"/>
                    <a:pt x="20559" y="19460"/>
                    <a:pt x="20605" y="19355"/>
                  </a:cubicBezTo>
                  <a:cubicBezTo>
                    <a:pt x="20699" y="19277"/>
                    <a:pt x="20767" y="19085"/>
                    <a:pt x="20767" y="18929"/>
                  </a:cubicBezTo>
                  <a:lnTo>
                    <a:pt x="20767" y="11337"/>
                  </a:lnTo>
                  <a:cubicBezTo>
                    <a:pt x="20767" y="11028"/>
                    <a:pt x="20605" y="10797"/>
                    <a:pt x="20444" y="10797"/>
                  </a:cubicBezTo>
                  <a:cubicBezTo>
                    <a:pt x="20260" y="10797"/>
                    <a:pt x="20120" y="11028"/>
                    <a:pt x="20120" y="11337"/>
                  </a:cubicBezTo>
                  <a:lnTo>
                    <a:pt x="20120" y="18155"/>
                  </a:lnTo>
                  <a:lnTo>
                    <a:pt x="16443" y="16141"/>
                  </a:lnTo>
                  <a:lnTo>
                    <a:pt x="16396" y="16141"/>
                  </a:lnTo>
                  <a:lnTo>
                    <a:pt x="16396" y="2778"/>
                  </a:lnTo>
                  <a:lnTo>
                    <a:pt x="20097" y="4831"/>
                  </a:lnTo>
                  <a:lnTo>
                    <a:pt x="20097" y="9245"/>
                  </a:lnTo>
                  <a:cubicBezTo>
                    <a:pt x="20097" y="9557"/>
                    <a:pt x="20236" y="9788"/>
                    <a:pt x="20421" y="9788"/>
                  </a:cubicBezTo>
                  <a:cubicBezTo>
                    <a:pt x="20582" y="9788"/>
                    <a:pt x="20722" y="9557"/>
                    <a:pt x="20722" y="9245"/>
                  </a:cubicBezTo>
                  <a:lnTo>
                    <a:pt x="20722" y="4444"/>
                  </a:lnTo>
                  <a:cubicBezTo>
                    <a:pt x="20722" y="4213"/>
                    <a:pt x="20652" y="4017"/>
                    <a:pt x="20491" y="3939"/>
                  </a:cubicBezTo>
                  <a:lnTo>
                    <a:pt x="16373" y="1617"/>
                  </a:lnTo>
                  <a:lnTo>
                    <a:pt x="16373" y="1230"/>
                  </a:lnTo>
                  <a:lnTo>
                    <a:pt x="20930" y="3787"/>
                  </a:lnTo>
                  <a:lnTo>
                    <a:pt x="20930" y="9206"/>
                  </a:lnTo>
                  <a:cubicBezTo>
                    <a:pt x="20930" y="9557"/>
                    <a:pt x="21068" y="9827"/>
                    <a:pt x="21252" y="9827"/>
                  </a:cubicBezTo>
                  <a:cubicBezTo>
                    <a:pt x="21415" y="9827"/>
                    <a:pt x="21577" y="9596"/>
                    <a:pt x="21577" y="9284"/>
                  </a:cubicBezTo>
                  <a:lnTo>
                    <a:pt x="21577" y="3474"/>
                  </a:lnTo>
                  <a:cubicBezTo>
                    <a:pt x="21577" y="3243"/>
                    <a:pt x="21485" y="3048"/>
                    <a:pt x="21346" y="2934"/>
                  </a:cubicBezTo>
                  <a:lnTo>
                    <a:pt x="16095" y="29"/>
                  </a:lnTo>
                  <a:cubicBezTo>
                    <a:pt x="16072" y="10"/>
                    <a:pt x="16039" y="0"/>
                    <a:pt x="16004" y="0"/>
                  </a:cubicBezTo>
                  <a:cubicBezTo>
                    <a:pt x="15969" y="0"/>
                    <a:pt x="15934" y="10"/>
                    <a:pt x="15911" y="29"/>
                  </a:cubicBezTo>
                  <a:lnTo>
                    <a:pt x="10777" y="2895"/>
                  </a:lnTo>
                  <a:lnTo>
                    <a:pt x="5666" y="29"/>
                  </a:lnTo>
                  <a:cubicBezTo>
                    <a:pt x="5631" y="10"/>
                    <a:pt x="5596" y="0"/>
                    <a:pt x="5561"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109" name="Google Shape;11291;p71"/>
          <p:cNvGrpSpPr/>
          <p:nvPr/>
        </p:nvGrpSpPr>
        <p:grpSpPr>
          <a:xfrm>
            <a:off x="7187317" y="3924299"/>
            <a:ext cx="627060" cy="533837"/>
            <a:chOff x="0" y="0"/>
            <a:chExt cx="627058" cy="533835"/>
          </a:xfrm>
        </p:grpSpPr>
        <p:sp>
          <p:nvSpPr>
            <p:cNvPr id="1107" name="Google Shape;11292;p71"/>
            <p:cNvSpPr/>
            <p:nvPr/>
          </p:nvSpPr>
          <p:spPr>
            <a:xfrm>
              <a:off x="-1" y="27027"/>
              <a:ext cx="627060" cy="506809"/>
            </a:xfrm>
            <a:custGeom>
              <a:avLst/>
              <a:gdLst/>
              <a:ahLst/>
              <a:cxnLst>
                <a:cxn ang="0">
                  <a:pos x="wd2" y="hd2"/>
                </a:cxn>
                <a:cxn ang="5400000">
                  <a:pos x="wd2" y="hd2"/>
                </a:cxn>
                <a:cxn ang="10800000">
                  <a:pos x="wd2" y="hd2"/>
                </a:cxn>
                <a:cxn ang="16200000">
                  <a:pos x="wd2" y="hd2"/>
                </a:cxn>
              </a:cxnLst>
              <a:rect l="0" t="0" r="r" b="b"/>
              <a:pathLst>
                <a:path w="21516" h="21600" extrusionOk="0">
                  <a:moveTo>
                    <a:pt x="13073" y="5897"/>
                  </a:moveTo>
                  <a:lnTo>
                    <a:pt x="14799" y="6591"/>
                  </a:lnTo>
                  <a:cubicBezTo>
                    <a:pt x="14819" y="6599"/>
                    <a:pt x="14844" y="6604"/>
                    <a:pt x="14870" y="6604"/>
                  </a:cubicBezTo>
                  <a:cubicBezTo>
                    <a:pt x="14940" y="6604"/>
                    <a:pt x="15023" y="6575"/>
                    <a:pt x="15079" y="6527"/>
                  </a:cubicBezTo>
                  <a:lnTo>
                    <a:pt x="15612" y="5992"/>
                  </a:lnTo>
                  <a:lnTo>
                    <a:pt x="19394" y="12141"/>
                  </a:lnTo>
                  <a:lnTo>
                    <a:pt x="18809" y="12708"/>
                  </a:lnTo>
                  <a:cubicBezTo>
                    <a:pt x="18784" y="12676"/>
                    <a:pt x="18733" y="12613"/>
                    <a:pt x="18707" y="12613"/>
                  </a:cubicBezTo>
                  <a:lnTo>
                    <a:pt x="12160" y="8198"/>
                  </a:lnTo>
                  <a:lnTo>
                    <a:pt x="12414" y="7727"/>
                  </a:lnTo>
                  <a:cubicBezTo>
                    <a:pt x="12514" y="7536"/>
                    <a:pt x="12439" y="7317"/>
                    <a:pt x="12312" y="7189"/>
                  </a:cubicBezTo>
                  <a:cubicBezTo>
                    <a:pt x="12262" y="7150"/>
                    <a:pt x="12207" y="7131"/>
                    <a:pt x="12154" y="7131"/>
                  </a:cubicBezTo>
                  <a:cubicBezTo>
                    <a:pt x="12041" y="7131"/>
                    <a:pt x="11932" y="7211"/>
                    <a:pt x="11881" y="7317"/>
                  </a:cubicBezTo>
                  <a:lnTo>
                    <a:pt x="11169" y="8641"/>
                  </a:lnTo>
                  <a:cubicBezTo>
                    <a:pt x="11143" y="8736"/>
                    <a:pt x="11120" y="8768"/>
                    <a:pt x="11120" y="8831"/>
                  </a:cubicBezTo>
                  <a:lnTo>
                    <a:pt x="11120" y="12205"/>
                  </a:lnTo>
                  <a:cubicBezTo>
                    <a:pt x="11120" y="12896"/>
                    <a:pt x="10636" y="13465"/>
                    <a:pt x="10103" y="13465"/>
                  </a:cubicBezTo>
                  <a:cubicBezTo>
                    <a:pt x="9519" y="13465"/>
                    <a:pt x="9088" y="12867"/>
                    <a:pt x="9088" y="12205"/>
                  </a:cubicBezTo>
                  <a:lnTo>
                    <a:pt x="9088" y="8892"/>
                  </a:lnTo>
                  <a:lnTo>
                    <a:pt x="9672" y="5897"/>
                  </a:lnTo>
                  <a:close/>
                  <a:moveTo>
                    <a:pt x="5534" y="4573"/>
                  </a:moveTo>
                  <a:lnTo>
                    <a:pt x="6042" y="4952"/>
                  </a:lnTo>
                  <a:lnTo>
                    <a:pt x="1880" y="13844"/>
                  </a:lnTo>
                  <a:lnTo>
                    <a:pt x="1373" y="13497"/>
                  </a:lnTo>
                  <a:lnTo>
                    <a:pt x="5534" y="4573"/>
                  </a:lnTo>
                  <a:close/>
                  <a:moveTo>
                    <a:pt x="6575" y="12329"/>
                  </a:moveTo>
                  <a:cubicBezTo>
                    <a:pt x="6803" y="12329"/>
                    <a:pt x="6982" y="12456"/>
                    <a:pt x="7108" y="12708"/>
                  </a:cubicBezTo>
                  <a:cubicBezTo>
                    <a:pt x="7336" y="13087"/>
                    <a:pt x="7287" y="13653"/>
                    <a:pt x="6956" y="13905"/>
                  </a:cubicBezTo>
                  <a:lnTo>
                    <a:pt x="4773" y="15923"/>
                  </a:lnTo>
                  <a:cubicBezTo>
                    <a:pt x="4639" y="16039"/>
                    <a:pt x="4490" y="16097"/>
                    <a:pt x="4345" y="16097"/>
                  </a:cubicBezTo>
                  <a:cubicBezTo>
                    <a:pt x="4136" y="16097"/>
                    <a:pt x="3933" y="15976"/>
                    <a:pt x="3784" y="15735"/>
                  </a:cubicBezTo>
                  <a:cubicBezTo>
                    <a:pt x="3554" y="15356"/>
                    <a:pt x="3631" y="14821"/>
                    <a:pt x="3935" y="14506"/>
                  </a:cubicBezTo>
                  <a:lnTo>
                    <a:pt x="6170" y="12488"/>
                  </a:lnTo>
                  <a:cubicBezTo>
                    <a:pt x="6295" y="12393"/>
                    <a:pt x="6423" y="12329"/>
                    <a:pt x="6575" y="12329"/>
                  </a:cubicBezTo>
                  <a:close/>
                  <a:moveTo>
                    <a:pt x="7920" y="14347"/>
                  </a:moveTo>
                  <a:cubicBezTo>
                    <a:pt x="8099" y="14347"/>
                    <a:pt x="8301" y="14506"/>
                    <a:pt x="8427" y="14694"/>
                  </a:cubicBezTo>
                  <a:cubicBezTo>
                    <a:pt x="8632" y="15104"/>
                    <a:pt x="8581" y="15639"/>
                    <a:pt x="8250" y="15923"/>
                  </a:cubicBezTo>
                  <a:lnTo>
                    <a:pt x="6524" y="17501"/>
                  </a:lnTo>
                  <a:cubicBezTo>
                    <a:pt x="6389" y="17617"/>
                    <a:pt x="6242" y="17676"/>
                    <a:pt x="6099" y="17676"/>
                  </a:cubicBezTo>
                  <a:cubicBezTo>
                    <a:pt x="5892" y="17676"/>
                    <a:pt x="5694" y="17554"/>
                    <a:pt x="5560" y="17310"/>
                  </a:cubicBezTo>
                  <a:cubicBezTo>
                    <a:pt x="5332" y="16932"/>
                    <a:pt x="5409" y="16365"/>
                    <a:pt x="5711" y="16082"/>
                  </a:cubicBezTo>
                  <a:lnTo>
                    <a:pt x="7387" y="14599"/>
                  </a:lnTo>
                  <a:cubicBezTo>
                    <a:pt x="7464" y="14538"/>
                    <a:pt x="7515" y="14474"/>
                    <a:pt x="7592" y="14442"/>
                  </a:cubicBezTo>
                  <a:cubicBezTo>
                    <a:pt x="7692" y="14379"/>
                    <a:pt x="7794" y="14347"/>
                    <a:pt x="7920" y="14347"/>
                  </a:cubicBezTo>
                  <a:close/>
                  <a:moveTo>
                    <a:pt x="9050" y="16357"/>
                  </a:moveTo>
                  <a:cubicBezTo>
                    <a:pt x="9259" y="16357"/>
                    <a:pt x="9459" y="16473"/>
                    <a:pt x="9596" y="16680"/>
                  </a:cubicBezTo>
                  <a:cubicBezTo>
                    <a:pt x="9824" y="17059"/>
                    <a:pt x="9749" y="17625"/>
                    <a:pt x="9444" y="17911"/>
                  </a:cubicBezTo>
                  <a:lnTo>
                    <a:pt x="8225" y="19045"/>
                  </a:lnTo>
                  <a:cubicBezTo>
                    <a:pt x="8099" y="19151"/>
                    <a:pt x="7937" y="19211"/>
                    <a:pt x="7801" y="19211"/>
                  </a:cubicBezTo>
                  <a:cubicBezTo>
                    <a:pt x="7771" y="19211"/>
                    <a:pt x="7743" y="19209"/>
                    <a:pt x="7717" y="19204"/>
                  </a:cubicBezTo>
                  <a:cubicBezTo>
                    <a:pt x="7515" y="19172"/>
                    <a:pt x="7361" y="19045"/>
                    <a:pt x="7287" y="18857"/>
                  </a:cubicBezTo>
                  <a:cubicBezTo>
                    <a:pt x="7059" y="18446"/>
                    <a:pt x="7108" y="17940"/>
                    <a:pt x="7438" y="17625"/>
                  </a:cubicBezTo>
                  <a:lnTo>
                    <a:pt x="8606" y="16555"/>
                  </a:lnTo>
                  <a:lnTo>
                    <a:pt x="8632" y="16524"/>
                  </a:lnTo>
                  <a:cubicBezTo>
                    <a:pt x="8764" y="16410"/>
                    <a:pt x="8909" y="16357"/>
                    <a:pt x="9050" y="16357"/>
                  </a:cubicBezTo>
                  <a:close/>
                  <a:moveTo>
                    <a:pt x="5916" y="6750"/>
                  </a:moveTo>
                  <a:lnTo>
                    <a:pt x="6474" y="7189"/>
                  </a:lnTo>
                  <a:cubicBezTo>
                    <a:pt x="6528" y="7213"/>
                    <a:pt x="6568" y="7234"/>
                    <a:pt x="6615" y="7234"/>
                  </a:cubicBezTo>
                  <a:cubicBezTo>
                    <a:pt x="6634" y="7234"/>
                    <a:pt x="6654" y="7232"/>
                    <a:pt x="6677" y="7221"/>
                  </a:cubicBezTo>
                  <a:lnTo>
                    <a:pt x="8174" y="7033"/>
                  </a:lnTo>
                  <a:lnTo>
                    <a:pt x="8707" y="7285"/>
                  </a:lnTo>
                  <a:lnTo>
                    <a:pt x="8378" y="8831"/>
                  </a:lnTo>
                  <a:lnTo>
                    <a:pt x="8378" y="12266"/>
                  </a:lnTo>
                  <a:cubicBezTo>
                    <a:pt x="8378" y="13402"/>
                    <a:pt x="9114" y="14315"/>
                    <a:pt x="10028" y="14315"/>
                  </a:cubicBezTo>
                  <a:cubicBezTo>
                    <a:pt x="10966" y="14315"/>
                    <a:pt x="11676" y="13402"/>
                    <a:pt x="11676" y="12266"/>
                  </a:cubicBezTo>
                  <a:lnTo>
                    <a:pt x="11676" y="9019"/>
                  </a:lnTo>
                  <a:lnTo>
                    <a:pt x="11753" y="8924"/>
                  </a:lnTo>
                  <a:lnTo>
                    <a:pt x="18328" y="13370"/>
                  </a:lnTo>
                  <a:cubicBezTo>
                    <a:pt x="18733" y="13529"/>
                    <a:pt x="18861" y="14032"/>
                    <a:pt x="18658" y="14474"/>
                  </a:cubicBezTo>
                  <a:cubicBezTo>
                    <a:pt x="18534" y="14757"/>
                    <a:pt x="18302" y="14919"/>
                    <a:pt x="18053" y="14919"/>
                  </a:cubicBezTo>
                  <a:cubicBezTo>
                    <a:pt x="17942" y="14919"/>
                    <a:pt x="17827" y="14887"/>
                    <a:pt x="17718" y="14821"/>
                  </a:cubicBezTo>
                  <a:lnTo>
                    <a:pt x="14064" y="12329"/>
                  </a:lnTo>
                  <a:cubicBezTo>
                    <a:pt x="14017" y="12300"/>
                    <a:pt x="13964" y="12287"/>
                    <a:pt x="13913" y="12287"/>
                  </a:cubicBezTo>
                  <a:cubicBezTo>
                    <a:pt x="13800" y="12287"/>
                    <a:pt x="13693" y="12356"/>
                    <a:pt x="13657" y="12488"/>
                  </a:cubicBezTo>
                  <a:cubicBezTo>
                    <a:pt x="13557" y="12708"/>
                    <a:pt x="13631" y="12928"/>
                    <a:pt x="13785" y="13023"/>
                  </a:cubicBezTo>
                  <a:lnTo>
                    <a:pt x="16829" y="15073"/>
                  </a:lnTo>
                  <a:cubicBezTo>
                    <a:pt x="17185" y="15292"/>
                    <a:pt x="17313" y="15798"/>
                    <a:pt x="17108" y="16240"/>
                  </a:cubicBezTo>
                  <a:cubicBezTo>
                    <a:pt x="16972" y="16537"/>
                    <a:pt x="16742" y="16706"/>
                    <a:pt x="16505" y="16706"/>
                  </a:cubicBezTo>
                  <a:cubicBezTo>
                    <a:pt x="16392" y="16706"/>
                    <a:pt x="16277" y="16667"/>
                    <a:pt x="16170" y="16585"/>
                  </a:cubicBezTo>
                  <a:lnTo>
                    <a:pt x="13047" y="14506"/>
                  </a:lnTo>
                  <a:cubicBezTo>
                    <a:pt x="13000" y="14466"/>
                    <a:pt x="12947" y="14448"/>
                    <a:pt x="12896" y="14448"/>
                  </a:cubicBezTo>
                  <a:cubicBezTo>
                    <a:pt x="12783" y="14448"/>
                    <a:pt x="12676" y="14532"/>
                    <a:pt x="12642" y="14662"/>
                  </a:cubicBezTo>
                  <a:cubicBezTo>
                    <a:pt x="12540" y="14853"/>
                    <a:pt x="12616" y="15104"/>
                    <a:pt x="12768" y="15168"/>
                  </a:cubicBezTo>
                  <a:lnTo>
                    <a:pt x="15281" y="16871"/>
                  </a:lnTo>
                  <a:cubicBezTo>
                    <a:pt x="15612" y="17122"/>
                    <a:pt x="15714" y="17625"/>
                    <a:pt x="15560" y="18068"/>
                  </a:cubicBezTo>
                  <a:cubicBezTo>
                    <a:pt x="15416" y="18338"/>
                    <a:pt x="15168" y="18494"/>
                    <a:pt x="14910" y="18494"/>
                  </a:cubicBezTo>
                  <a:cubicBezTo>
                    <a:pt x="14806" y="18494"/>
                    <a:pt x="14699" y="18470"/>
                    <a:pt x="14597" y="18414"/>
                  </a:cubicBezTo>
                  <a:lnTo>
                    <a:pt x="11981" y="16648"/>
                  </a:lnTo>
                  <a:cubicBezTo>
                    <a:pt x="11921" y="16606"/>
                    <a:pt x="11860" y="16585"/>
                    <a:pt x="11802" y="16585"/>
                  </a:cubicBezTo>
                  <a:cubicBezTo>
                    <a:pt x="11693" y="16585"/>
                    <a:pt x="11599" y="16661"/>
                    <a:pt x="11550" y="16807"/>
                  </a:cubicBezTo>
                  <a:cubicBezTo>
                    <a:pt x="11474" y="16995"/>
                    <a:pt x="11525" y="17218"/>
                    <a:pt x="11676" y="17310"/>
                  </a:cubicBezTo>
                  <a:lnTo>
                    <a:pt x="13708" y="18698"/>
                  </a:lnTo>
                  <a:cubicBezTo>
                    <a:pt x="14038" y="18920"/>
                    <a:pt x="14164" y="19423"/>
                    <a:pt x="14013" y="19866"/>
                  </a:cubicBezTo>
                  <a:cubicBezTo>
                    <a:pt x="13872" y="20149"/>
                    <a:pt x="13633" y="20310"/>
                    <a:pt x="13382" y="20310"/>
                  </a:cubicBezTo>
                  <a:cubicBezTo>
                    <a:pt x="13271" y="20310"/>
                    <a:pt x="13158" y="20279"/>
                    <a:pt x="13047" y="20212"/>
                  </a:cubicBezTo>
                  <a:lnTo>
                    <a:pt x="11627" y="19235"/>
                  </a:lnTo>
                  <a:cubicBezTo>
                    <a:pt x="11627" y="18888"/>
                    <a:pt x="11525" y="18542"/>
                    <a:pt x="11348" y="18226"/>
                  </a:cubicBezTo>
                  <a:cubicBezTo>
                    <a:pt x="11094" y="17816"/>
                    <a:pt x="10738" y="17594"/>
                    <a:pt x="10357" y="17594"/>
                  </a:cubicBezTo>
                  <a:lnTo>
                    <a:pt x="10357" y="17469"/>
                  </a:lnTo>
                  <a:cubicBezTo>
                    <a:pt x="10408" y="17027"/>
                    <a:pt x="10331" y="16585"/>
                    <a:pt x="10103" y="16240"/>
                  </a:cubicBezTo>
                  <a:cubicBezTo>
                    <a:pt x="9849" y="15862"/>
                    <a:pt x="9495" y="15608"/>
                    <a:pt x="9114" y="15608"/>
                  </a:cubicBezTo>
                  <a:lnTo>
                    <a:pt x="9114" y="15483"/>
                  </a:lnTo>
                  <a:cubicBezTo>
                    <a:pt x="9190" y="15073"/>
                    <a:pt x="9088" y="14630"/>
                    <a:pt x="8860" y="14283"/>
                  </a:cubicBezTo>
                  <a:cubicBezTo>
                    <a:pt x="8606" y="13876"/>
                    <a:pt x="8250" y="13653"/>
                    <a:pt x="7871" y="13653"/>
                  </a:cubicBezTo>
                  <a:lnTo>
                    <a:pt x="7871" y="13529"/>
                  </a:lnTo>
                  <a:cubicBezTo>
                    <a:pt x="7945" y="13087"/>
                    <a:pt x="7845" y="12644"/>
                    <a:pt x="7615" y="12297"/>
                  </a:cubicBezTo>
                  <a:cubicBezTo>
                    <a:pt x="7359" y="11884"/>
                    <a:pt x="6978" y="11662"/>
                    <a:pt x="6581" y="11662"/>
                  </a:cubicBezTo>
                  <a:cubicBezTo>
                    <a:pt x="6310" y="11662"/>
                    <a:pt x="6035" y="11765"/>
                    <a:pt x="5788" y="11982"/>
                  </a:cubicBezTo>
                  <a:lnTo>
                    <a:pt x="3605" y="13968"/>
                  </a:lnTo>
                  <a:lnTo>
                    <a:pt x="2793" y="13433"/>
                  </a:lnTo>
                  <a:lnTo>
                    <a:pt x="5916" y="6750"/>
                  </a:lnTo>
                  <a:close/>
                  <a:moveTo>
                    <a:pt x="10299" y="18324"/>
                  </a:moveTo>
                  <a:cubicBezTo>
                    <a:pt x="10508" y="18324"/>
                    <a:pt x="10704" y="18430"/>
                    <a:pt x="10841" y="18634"/>
                  </a:cubicBezTo>
                  <a:cubicBezTo>
                    <a:pt x="10966" y="18888"/>
                    <a:pt x="11017" y="19140"/>
                    <a:pt x="10992" y="19328"/>
                  </a:cubicBezTo>
                  <a:cubicBezTo>
                    <a:pt x="10966" y="19550"/>
                    <a:pt x="10864" y="19770"/>
                    <a:pt x="10713" y="19929"/>
                  </a:cubicBezTo>
                  <a:lnTo>
                    <a:pt x="9977" y="20591"/>
                  </a:lnTo>
                  <a:cubicBezTo>
                    <a:pt x="9847" y="20702"/>
                    <a:pt x="9700" y="20755"/>
                    <a:pt x="9557" y="20755"/>
                  </a:cubicBezTo>
                  <a:cubicBezTo>
                    <a:pt x="9338" y="20755"/>
                    <a:pt x="9124" y="20631"/>
                    <a:pt x="8986" y="20400"/>
                  </a:cubicBezTo>
                  <a:cubicBezTo>
                    <a:pt x="8758" y="19990"/>
                    <a:pt x="8834" y="19455"/>
                    <a:pt x="9139" y="19172"/>
                  </a:cubicBezTo>
                  <a:lnTo>
                    <a:pt x="9849" y="18542"/>
                  </a:lnTo>
                  <a:lnTo>
                    <a:pt x="9875" y="18478"/>
                  </a:lnTo>
                  <a:cubicBezTo>
                    <a:pt x="10009" y="18375"/>
                    <a:pt x="10156" y="18324"/>
                    <a:pt x="10299" y="18324"/>
                  </a:cubicBezTo>
                  <a:close/>
                  <a:moveTo>
                    <a:pt x="316" y="0"/>
                  </a:moveTo>
                  <a:cubicBezTo>
                    <a:pt x="207" y="0"/>
                    <a:pt x="102" y="77"/>
                    <a:pt x="51" y="222"/>
                  </a:cubicBezTo>
                  <a:cubicBezTo>
                    <a:pt x="-49" y="413"/>
                    <a:pt x="2" y="633"/>
                    <a:pt x="179" y="760"/>
                  </a:cubicBezTo>
                  <a:lnTo>
                    <a:pt x="4950" y="4194"/>
                  </a:lnTo>
                  <a:lnTo>
                    <a:pt x="814" y="13087"/>
                  </a:lnTo>
                  <a:lnTo>
                    <a:pt x="484" y="12835"/>
                  </a:lnTo>
                  <a:cubicBezTo>
                    <a:pt x="431" y="12790"/>
                    <a:pt x="373" y="12769"/>
                    <a:pt x="316" y="12769"/>
                  </a:cubicBezTo>
                  <a:cubicBezTo>
                    <a:pt x="207" y="12769"/>
                    <a:pt x="102" y="12846"/>
                    <a:pt x="51" y="12991"/>
                  </a:cubicBezTo>
                  <a:cubicBezTo>
                    <a:pt x="-49" y="13182"/>
                    <a:pt x="2" y="13402"/>
                    <a:pt x="179" y="13529"/>
                  </a:cubicBezTo>
                  <a:lnTo>
                    <a:pt x="1855" y="14694"/>
                  </a:lnTo>
                  <a:cubicBezTo>
                    <a:pt x="1908" y="14739"/>
                    <a:pt x="1968" y="14760"/>
                    <a:pt x="2027" y="14760"/>
                  </a:cubicBezTo>
                  <a:cubicBezTo>
                    <a:pt x="2134" y="14760"/>
                    <a:pt x="2236" y="14691"/>
                    <a:pt x="2285" y="14567"/>
                  </a:cubicBezTo>
                  <a:lnTo>
                    <a:pt x="2539" y="14032"/>
                  </a:lnTo>
                  <a:lnTo>
                    <a:pt x="3200" y="14474"/>
                  </a:lnTo>
                  <a:cubicBezTo>
                    <a:pt x="2997" y="15041"/>
                    <a:pt x="3021" y="15671"/>
                    <a:pt x="3300" y="16209"/>
                  </a:cubicBezTo>
                  <a:cubicBezTo>
                    <a:pt x="3554" y="16648"/>
                    <a:pt x="3961" y="16871"/>
                    <a:pt x="4392" y="16871"/>
                  </a:cubicBezTo>
                  <a:cubicBezTo>
                    <a:pt x="4520" y="16871"/>
                    <a:pt x="4671" y="16839"/>
                    <a:pt x="4799" y="16807"/>
                  </a:cubicBezTo>
                  <a:cubicBezTo>
                    <a:pt x="4799" y="17154"/>
                    <a:pt x="4899" y="17469"/>
                    <a:pt x="5053" y="17784"/>
                  </a:cubicBezTo>
                  <a:cubicBezTo>
                    <a:pt x="5306" y="18226"/>
                    <a:pt x="5711" y="18446"/>
                    <a:pt x="6093" y="18446"/>
                  </a:cubicBezTo>
                  <a:cubicBezTo>
                    <a:pt x="6221" y="18446"/>
                    <a:pt x="6372" y="18414"/>
                    <a:pt x="6500" y="18383"/>
                  </a:cubicBezTo>
                  <a:cubicBezTo>
                    <a:pt x="6500" y="18698"/>
                    <a:pt x="6600" y="19045"/>
                    <a:pt x="6754" y="19328"/>
                  </a:cubicBezTo>
                  <a:cubicBezTo>
                    <a:pt x="6982" y="19675"/>
                    <a:pt x="7261" y="19897"/>
                    <a:pt x="7615" y="19990"/>
                  </a:cubicBezTo>
                  <a:cubicBezTo>
                    <a:pt x="7692" y="19990"/>
                    <a:pt x="7743" y="20022"/>
                    <a:pt x="7845" y="20022"/>
                  </a:cubicBezTo>
                  <a:cubicBezTo>
                    <a:pt x="7971" y="20022"/>
                    <a:pt x="8125" y="19990"/>
                    <a:pt x="8250" y="19958"/>
                  </a:cubicBezTo>
                  <a:cubicBezTo>
                    <a:pt x="8250" y="20305"/>
                    <a:pt x="8353" y="20620"/>
                    <a:pt x="8504" y="20906"/>
                  </a:cubicBezTo>
                  <a:cubicBezTo>
                    <a:pt x="8732" y="21253"/>
                    <a:pt x="9011" y="21473"/>
                    <a:pt x="9367" y="21568"/>
                  </a:cubicBezTo>
                  <a:cubicBezTo>
                    <a:pt x="9419" y="21568"/>
                    <a:pt x="9495" y="21600"/>
                    <a:pt x="9596" y="21600"/>
                  </a:cubicBezTo>
                  <a:cubicBezTo>
                    <a:pt x="9875" y="21600"/>
                    <a:pt x="10128" y="21473"/>
                    <a:pt x="10357" y="21282"/>
                  </a:cubicBezTo>
                  <a:lnTo>
                    <a:pt x="11069" y="20620"/>
                  </a:lnTo>
                  <a:cubicBezTo>
                    <a:pt x="11246" y="20464"/>
                    <a:pt x="11374" y="20305"/>
                    <a:pt x="11448" y="20117"/>
                  </a:cubicBezTo>
                  <a:lnTo>
                    <a:pt x="12768" y="20967"/>
                  </a:lnTo>
                  <a:cubicBezTo>
                    <a:pt x="12947" y="21094"/>
                    <a:pt x="13175" y="21158"/>
                    <a:pt x="13403" y="21158"/>
                  </a:cubicBezTo>
                  <a:cubicBezTo>
                    <a:pt x="13531" y="21158"/>
                    <a:pt x="13657" y="21126"/>
                    <a:pt x="13785" y="21094"/>
                  </a:cubicBezTo>
                  <a:cubicBezTo>
                    <a:pt x="14113" y="20967"/>
                    <a:pt x="14418" y="20684"/>
                    <a:pt x="14571" y="20305"/>
                  </a:cubicBezTo>
                  <a:cubicBezTo>
                    <a:pt x="14697" y="19990"/>
                    <a:pt x="14748" y="19675"/>
                    <a:pt x="14723" y="19328"/>
                  </a:cubicBezTo>
                  <a:cubicBezTo>
                    <a:pt x="14799" y="19328"/>
                    <a:pt x="14876" y="19360"/>
                    <a:pt x="14976" y="19360"/>
                  </a:cubicBezTo>
                  <a:cubicBezTo>
                    <a:pt x="15458" y="19360"/>
                    <a:pt x="15891" y="19045"/>
                    <a:pt x="16145" y="18510"/>
                  </a:cubicBezTo>
                  <a:cubicBezTo>
                    <a:pt x="16270" y="18195"/>
                    <a:pt x="16347" y="17848"/>
                    <a:pt x="16322" y="17501"/>
                  </a:cubicBezTo>
                  <a:cubicBezTo>
                    <a:pt x="16398" y="17501"/>
                    <a:pt x="16475" y="17564"/>
                    <a:pt x="16575" y="17564"/>
                  </a:cubicBezTo>
                  <a:cubicBezTo>
                    <a:pt x="17034" y="17564"/>
                    <a:pt x="17490" y="17249"/>
                    <a:pt x="17743" y="16680"/>
                  </a:cubicBezTo>
                  <a:cubicBezTo>
                    <a:pt x="17871" y="16365"/>
                    <a:pt x="17920" y="16050"/>
                    <a:pt x="17895" y="15703"/>
                  </a:cubicBezTo>
                  <a:cubicBezTo>
                    <a:pt x="17972" y="15703"/>
                    <a:pt x="18048" y="15735"/>
                    <a:pt x="18151" y="15735"/>
                  </a:cubicBezTo>
                  <a:cubicBezTo>
                    <a:pt x="18276" y="15735"/>
                    <a:pt x="18404" y="15703"/>
                    <a:pt x="18530" y="15671"/>
                  </a:cubicBezTo>
                  <a:cubicBezTo>
                    <a:pt x="18886" y="15547"/>
                    <a:pt x="19165" y="15261"/>
                    <a:pt x="19317" y="14885"/>
                  </a:cubicBezTo>
                  <a:cubicBezTo>
                    <a:pt x="19496" y="14474"/>
                    <a:pt x="19545" y="14032"/>
                    <a:pt x="19419" y="13621"/>
                  </a:cubicBezTo>
                  <a:cubicBezTo>
                    <a:pt x="19394" y="13497"/>
                    <a:pt x="19368" y="13402"/>
                    <a:pt x="19317" y="13338"/>
                  </a:cubicBezTo>
                  <a:lnTo>
                    <a:pt x="19875" y="12867"/>
                  </a:lnTo>
                  <a:lnTo>
                    <a:pt x="20155" y="13338"/>
                  </a:lnTo>
                  <a:cubicBezTo>
                    <a:pt x="20214" y="13431"/>
                    <a:pt x="20308" y="13478"/>
                    <a:pt x="20400" y="13478"/>
                  </a:cubicBezTo>
                  <a:cubicBezTo>
                    <a:pt x="20468" y="13478"/>
                    <a:pt x="20534" y="13455"/>
                    <a:pt x="20587" y="13402"/>
                  </a:cubicBezTo>
                  <a:lnTo>
                    <a:pt x="21449" y="12549"/>
                  </a:lnTo>
                  <a:cubicBezTo>
                    <a:pt x="21525" y="12361"/>
                    <a:pt x="21551" y="12109"/>
                    <a:pt x="21449" y="11951"/>
                  </a:cubicBezTo>
                  <a:cubicBezTo>
                    <a:pt x="21406" y="11861"/>
                    <a:pt x="21308" y="11810"/>
                    <a:pt x="21212" y="11810"/>
                  </a:cubicBezTo>
                  <a:cubicBezTo>
                    <a:pt x="21142" y="11810"/>
                    <a:pt x="21071" y="11837"/>
                    <a:pt x="21018" y="11887"/>
                  </a:cubicBezTo>
                  <a:lnTo>
                    <a:pt x="20383" y="12456"/>
                  </a:lnTo>
                  <a:lnTo>
                    <a:pt x="15409" y="4353"/>
                  </a:lnTo>
                  <a:lnTo>
                    <a:pt x="18251" y="2052"/>
                  </a:lnTo>
                  <a:cubicBezTo>
                    <a:pt x="18404" y="1957"/>
                    <a:pt x="18453" y="1705"/>
                    <a:pt x="18353" y="1515"/>
                  </a:cubicBezTo>
                  <a:cubicBezTo>
                    <a:pt x="18287" y="1393"/>
                    <a:pt x="18189" y="1324"/>
                    <a:pt x="18080" y="1324"/>
                  </a:cubicBezTo>
                  <a:cubicBezTo>
                    <a:pt x="18023" y="1324"/>
                    <a:pt x="17959" y="1345"/>
                    <a:pt x="17895" y="1390"/>
                  </a:cubicBezTo>
                  <a:lnTo>
                    <a:pt x="14774" y="3911"/>
                  </a:lnTo>
                  <a:cubicBezTo>
                    <a:pt x="14597" y="4038"/>
                    <a:pt x="14571" y="4322"/>
                    <a:pt x="14671" y="4449"/>
                  </a:cubicBezTo>
                  <a:lnTo>
                    <a:pt x="15230" y="5394"/>
                  </a:lnTo>
                  <a:lnTo>
                    <a:pt x="14825" y="5804"/>
                  </a:lnTo>
                  <a:lnTo>
                    <a:pt x="13201" y="5142"/>
                  </a:lnTo>
                  <a:cubicBezTo>
                    <a:pt x="13175" y="5142"/>
                    <a:pt x="13149" y="5079"/>
                    <a:pt x="13124" y="5079"/>
                  </a:cubicBezTo>
                  <a:lnTo>
                    <a:pt x="9393" y="5079"/>
                  </a:lnTo>
                  <a:cubicBezTo>
                    <a:pt x="9240" y="5079"/>
                    <a:pt x="9114" y="5203"/>
                    <a:pt x="9088" y="5394"/>
                  </a:cubicBezTo>
                  <a:lnTo>
                    <a:pt x="8860" y="6435"/>
                  </a:lnTo>
                  <a:lnTo>
                    <a:pt x="8327" y="6151"/>
                  </a:lnTo>
                  <a:cubicBezTo>
                    <a:pt x="8250" y="6120"/>
                    <a:pt x="8225" y="6120"/>
                    <a:pt x="8148" y="6120"/>
                  </a:cubicBezTo>
                  <a:lnTo>
                    <a:pt x="6703" y="6308"/>
                  </a:lnTo>
                  <a:lnTo>
                    <a:pt x="6195" y="5961"/>
                  </a:lnTo>
                  <a:lnTo>
                    <a:pt x="6677" y="4920"/>
                  </a:lnTo>
                  <a:cubicBezTo>
                    <a:pt x="6754" y="4732"/>
                    <a:pt x="6703" y="4510"/>
                    <a:pt x="6549" y="4385"/>
                  </a:cubicBezTo>
                  <a:lnTo>
                    <a:pt x="484" y="66"/>
                  </a:lnTo>
                  <a:cubicBezTo>
                    <a:pt x="431" y="21"/>
                    <a:pt x="373" y="0"/>
                    <a:pt x="3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08" name="Google Shape;11293;p71"/>
            <p:cNvSpPr/>
            <p:nvPr/>
          </p:nvSpPr>
          <p:spPr>
            <a:xfrm>
              <a:off x="556250" y="0"/>
              <a:ext cx="70549" cy="52254"/>
            </a:xfrm>
            <a:custGeom>
              <a:avLst/>
              <a:gdLst/>
              <a:ahLst/>
              <a:cxnLst>
                <a:cxn ang="0">
                  <a:pos x="wd2" y="hd2"/>
                </a:cxn>
                <a:cxn ang="5400000">
                  <a:pos x="wd2" y="hd2"/>
                </a:cxn>
                <a:cxn ang="10800000">
                  <a:pos x="wd2" y="hd2"/>
                </a:cxn>
                <a:cxn ang="16200000">
                  <a:pos x="wd2" y="hd2"/>
                </a:cxn>
              </a:cxnLst>
              <a:rect l="0" t="0" r="r" b="b"/>
              <a:pathLst>
                <a:path w="20802" h="21600" extrusionOk="0">
                  <a:moveTo>
                    <a:pt x="18100" y="0"/>
                  </a:moveTo>
                  <a:cubicBezTo>
                    <a:pt x="17587" y="0"/>
                    <a:pt x="17074" y="154"/>
                    <a:pt x="16598" y="488"/>
                  </a:cubicBezTo>
                  <a:lnTo>
                    <a:pt x="1337" y="14254"/>
                  </a:lnTo>
                  <a:cubicBezTo>
                    <a:pt x="18" y="15462"/>
                    <a:pt x="-422" y="17927"/>
                    <a:pt x="457" y="19751"/>
                  </a:cubicBezTo>
                  <a:cubicBezTo>
                    <a:pt x="1117" y="20984"/>
                    <a:pt x="1758" y="21600"/>
                    <a:pt x="2638" y="21600"/>
                  </a:cubicBezTo>
                  <a:cubicBezTo>
                    <a:pt x="3297" y="21600"/>
                    <a:pt x="3718" y="21292"/>
                    <a:pt x="3938" y="20984"/>
                  </a:cubicBezTo>
                  <a:lnTo>
                    <a:pt x="19218" y="7217"/>
                  </a:lnTo>
                  <a:cubicBezTo>
                    <a:pt x="20958" y="5984"/>
                    <a:pt x="21178" y="3236"/>
                    <a:pt x="20299" y="1721"/>
                  </a:cubicBezTo>
                  <a:cubicBezTo>
                    <a:pt x="19877" y="539"/>
                    <a:pt x="19016" y="0"/>
                    <a:pt x="181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115" name="Google Shape;11252;p71"/>
          <p:cNvGrpSpPr/>
          <p:nvPr/>
        </p:nvGrpSpPr>
        <p:grpSpPr>
          <a:xfrm>
            <a:off x="4713323" y="3906640"/>
            <a:ext cx="632159" cy="563533"/>
            <a:chOff x="56" y="56"/>
            <a:chExt cx="632158" cy="563532"/>
          </a:xfrm>
        </p:grpSpPr>
        <p:sp>
          <p:nvSpPr>
            <p:cNvPr id="1110" name="Google Shape;11253;p71"/>
            <p:cNvSpPr/>
            <p:nvPr/>
          </p:nvSpPr>
          <p:spPr>
            <a:xfrm>
              <a:off x="396173" y="56"/>
              <a:ext cx="178206" cy="227290"/>
            </a:xfrm>
            <a:custGeom>
              <a:avLst/>
              <a:gdLst/>
              <a:ahLst/>
              <a:cxnLst>
                <a:cxn ang="0">
                  <a:pos x="wd2" y="hd2"/>
                </a:cxn>
                <a:cxn ang="5400000">
                  <a:pos x="wd2" y="hd2"/>
                </a:cxn>
                <a:cxn ang="10800000">
                  <a:pos x="wd2" y="hd2"/>
                </a:cxn>
                <a:cxn ang="16200000">
                  <a:pos x="wd2" y="hd2"/>
                </a:cxn>
              </a:cxnLst>
              <a:rect l="0" t="0" r="r" b="b"/>
              <a:pathLst>
                <a:path w="21600" h="21600" extrusionOk="0">
                  <a:moveTo>
                    <a:pt x="10673" y="1787"/>
                  </a:moveTo>
                  <a:cubicBezTo>
                    <a:pt x="15404" y="1787"/>
                    <a:pt x="19156" y="4729"/>
                    <a:pt x="19156" y="8374"/>
                  </a:cubicBezTo>
                  <a:cubicBezTo>
                    <a:pt x="19156" y="11374"/>
                    <a:pt x="16787" y="13806"/>
                    <a:pt x="13446" y="14697"/>
                  </a:cubicBezTo>
                  <a:lnTo>
                    <a:pt x="15404" y="8626"/>
                  </a:lnTo>
                  <a:cubicBezTo>
                    <a:pt x="15568" y="8116"/>
                    <a:pt x="15158" y="7671"/>
                    <a:pt x="14589" y="7606"/>
                  </a:cubicBezTo>
                  <a:cubicBezTo>
                    <a:pt x="14459" y="7563"/>
                    <a:pt x="14329" y="7547"/>
                    <a:pt x="14206" y="7547"/>
                  </a:cubicBezTo>
                  <a:cubicBezTo>
                    <a:pt x="13727" y="7547"/>
                    <a:pt x="13330" y="7837"/>
                    <a:pt x="13200" y="8245"/>
                  </a:cubicBezTo>
                  <a:lnTo>
                    <a:pt x="13117" y="8497"/>
                  </a:lnTo>
                  <a:lnTo>
                    <a:pt x="8311" y="8497"/>
                  </a:lnTo>
                  <a:lnTo>
                    <a:pt x="8229" y="8245"/>
                  </a:lnTo>
                  <a:cubicBezTo>
                    <a:pt x="8085" y="7794"/>
                    <a:pt x="7565" y="7590"/>
                    <a:pt x="7113" y="7590"/>
                  </a:cubicBezTo>
                  <a:cubicBezTo>
                    <a:pt x="7052" y="7590"/>
                    <a:pt x="6983" y="7595"/>
                    <a:pt x="6928" y="7606"/>
                  </a:cubicBezTo>
                  <a:cubicBezTo>
                    <a:pt x="6271" y="7730"/>
                    <a:pt x="6032" y="8245"/>
                    <a:pt x="6114" y="8626"/>
                  </a:cubicBezTo>
                  <a:lnTo>
                    <a:pt x="8065" y="14697"/>
                  </a:lnTo>
                  <a:cubicBezTo>
                    <a:pt x="4642" y="13806"/>
                    <a:pt x="2198" y="11374"/>
                    <a:pt x="2198" y="8374"/>
                  </a:cubicBezTo>
                  <a:cubicBezTo>
                    <a:pt x="2198" y="4729"/>
                    <a:pt x="6032" y="1787"/>
                    <a:pt x="10673" y="1787"/>
                  </a:cubicBezTo>
                  <a:close/>
                  <a:moveTo>
                    <a:pt x="12467" y="10226"/>
                  </a:moveTo>
                  <a:lnTo>
                    <a:pt x="11002" y="15019"/>
                  </a:lnTo>
                  <a:lnTo>
                    <a:pt x="10352" y="15019"/>
                  </a:lnTo>
                  <a:lnTo>
                    <a:pt x="8797" y="10226"/>
                  </a:lnTo>
                  <a:close/>
                  <a:moveTo>
                    <a:pt x="13042" y="16613"/>
                  </a:moveTo>
                  <a:lnTo>
                    <a:pt x="13042" y="18787"/>
                  </a:lnTo>
                  <a:lnTo>
                    <a:pt x="13117" y="18787"/>
                  </a:lnTo>
                  <a:lnTo>
                    <a:pt x="8229" y="18852"/>
                  </a:lnTo>
                  <a:cubicBezTo>
                    <a:pt x="8229" y="18852"/>
                    <a:pt x="8147" y="18852"/>
                    <a:pt x="8147" y="18787"/>
                  </a:cubicBezTo>
                  <a:lnTo>
                    <a:pt x="8147" y="16613"/>
                  </a:lnTo>
                  <a:cubicBezTo>
                    <a:pt x="8962" y="16742"/>
                    <a:pt x="9776" y="16871"/>
                    <a:pt x="10591" y="16871"/>
                  </a:cubicBezTo>
                  <a:cubicBezTo>
                    <a:pt x="11406" y="16871"/>
                    <a:pt x="12303" y="16742"/>
                    <a:pt x="13042" y="16613"/>
                  </a:cubicBezTo>
                  <a:close/>
                  <a:moveTo>
                    <a:pt x="10673" y="0"/>
                  </a:moveTo>
                  <a:cubicBezTo>
                    <a:pt x="4806" y="0"/>
                    <a:pt x="0" y="3768"/>
                    <a:pt x="0" y="8374"/>
                  </a:cubicBezTo>
                  <a:cubicBezTo>
                    <a:pt x="0" y="11696"/>
                    <a:pt x="2444" y="14509"/>
                    <a:pt x="6032" y="15975"/>
                  </a:cubicBezTo>
                  <a:lnTo>
                    <a:pt x="6032" y="18787"/>
                  </a:lnTo>
                  <a:cubicBezTo>
                    <a:pt x="6032" y="19813"/>
                    <a:pt x="7004" y="20645"/>
                    <a:pt x="8311" y="20645"/>
                  </a:cubicBezTo>
                  <a:lnTo>
                    <a:pt x="9694" y="20645"/>
                  </a:lnTo>
                  <a:lnTo>
                    <a:pt x="9694" y="20704"/>
                  </a:lnTo>
                  <a:cubicBezTo>
                    <a:pt x="9694" y="21154"/>
                    <a:pt x="10187" y="21600"/>
                    <a:pt x="10755" y="21600"/>
                  </a:cubicBezTo>
                  <a:cubicBezTo>
                    <a:pt x="11406" y="21600"/>
                    <a:pt x="11899" y="21154"/>
                    <a:pt x="11899" y="20704"/>
                  </a:cubicBezTo>
                  <a:lnTo>
                    <a:pt x="11899" y="20645"/>
                  </a:lnTo>
                  <a:lnTo>
                    <a:pt x="13200" y="20645"/>
                  </a:lnTo>
                  <a:cubicBezTo>
                    <a:pt x="14507" y="20645"/>
                    <a:pt x="15568" y="19813"/>
                    <a:pt x="15568" y="18787"/>
                  </a:cubicBezTo>
                  <a:lnTo>
                    <a:pt x="15568" y="15975"/>
                  </a:lnTo>
                  <a:cubicBezTo>
                    <a:pt x="19156" y="14633"/>
                    <a:pt x="21600" y="11761"/>
                    <a:pt x="21600" y="8374"/>
                  </a:cubicBezTo>
                  <a:cubicBezTo>
                    <a:pt x="21354" y="3768"/>
                    <a:pt x="16623" y="0"/>
                    <a:pt x="1067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11" name="Google Shape;11254;p71"/>
            <p:cNvSpPr/>
            <p:nvPr/>
          </p:nvSpPr>
          <p:spPr>
            <a:xfrm>
              <a:off x="56" y="30330"/>
              <a:ext cx="356409" cy="533259"/>
            </a:xfrm>
            <a:custGeom>
              <a:avLst/>
              <a:gdLst/>
              <a:ahLst/>
              <a:cxnLst>
                <a:cxn ang="0">
                  <a:pos x="wd2" y="hd2"/>
                </a:cxn>
                <a:cxn ang="5400000">
                  <a:pos x="wd2" y="hd2"/>
                </a:cxn>
                <a:cxn ang="10800000">
                  <a:pos x="wd2" y="hd2"/>
                </a:cxn>
                <a:cxn ang="16200000">
                  <a:pos x="wd2" y="hd2"/>
                </a:cxn>
              </a:cxnLst>
              <a:rect l="0" t="0" r="r" b="b"/>
              <a:pathLst>
                <a:path w="21600" h="21600" extrusionOk="0">
                  <a:moveTo>
                    <a:pt x="10759" y="707"/>
                  </a:moveTo>
                  <a:cubicBezTo>
                    <a:pt x="12429" y="707"/>
                    <a:pt x="13816" y="1444"/>
                    <a:pt x="13816" y="2343"/>
                  </a:cubicBezTo>
                  <a:cubicBezTo>
                    <a:pt x="12837" y="2123"/>
                    <a:pt x="11820" y="1988"/>
                    <a:pt x="10759" y="1988"/>
                  </a:cubicBezTo>
                  <a:cubicBezTo>
                    <a:pt x="9698" y="1988"/>
                    <a:pt x="8681" y="2123"/>
                    <a:pt x="7702" y="2343"/>
                  </a:cubicBezTo>
                  <a:cubicBezTo>
                    <a:pt x="7702" y="1471"/>
                    <a:pt x="9047" y="707"/>
                    <a:pt x="10759" y="707"/>
                  </a:cubicBezTo>
                  <a:close/>
                  <a:moveTo>
                    <a:pt x="10759" y="2723"/>
                  </a:moveTo>
                  <a:cubicBezTo>
                    <a:pt x="14713" y="2723"/>
                    <a:pt x="17971" y="4903"/>
                    <a:pt x="17971" y="7573"/>
                  </a:cubicBezTo>
                  <a:cubicBezTo>
                    <a:pt x="17971" y="8280"/>
                    <a:pt x="17728" y="8962"/>
                    <a:pt x="17321" y="9614"/>
                  </a:cubicBezTo>
                  <a:lnTo>
                    <a:pt x="17321" y="9261"/>
                  </a:lnTo>
                  <a:cubicBezTo>
                    <a:pt x="17321" y="8824"/>
                    <a:pt x="17037" y="8390"/>
                    <a:pt x="16506" y="8063"/>
                  </a:cubicBezTo>
                  <a:cubicBezTo>
                    <a:pt x="15404" y="7436"/>
                    <a:pt x="12837" y="6264"/>
                    <a:pt x="8394" y="5965"/>
                  </a:cubicBezTo>
                  <a:cubicBezTo>
                    <a:pt x="8373" y="5962"/>
                    <a:pt x="8352" y="5962"/>
                    <a:pt x="8332" y="5962"/>
                  </a:cubicBezTo>
                  <a:cubicBezTo>
                    <a:pt x="8075" y="5962"/>
                    <a:pt x="7860" y="6116"/>
                    <a:pt x="7784" y="6292"/>
                  </a:cubicBezTo>
                  <a:cubicBezTo>
                    <a:pt x="7743" y="6509"/>
                    <a:pt x="7986" y="6674"/>
                    <a:pt x="8315" y="6701"/>
                  </a:cubicBezTo>
                  <a:cubicBezTo>
                    <a:pt x="12429" y="6973"/>
                    <a:pt x="14795" y="8035"/>
                    <a:pt x="15811" y="8607"/>
                  </a:cubicBezTo>
                  <a:cubicBezTo>
                    <a:pt x="16058" y="8742"/>
                    <a:pt x="16181" y="8989"/>
                    <a:pt x="16181" y="9234"/>
                  </a:cubicBezTo>
                  <a:lnTo>
                    <a:pt x="16181" y="9941"/>
                  </a:lnTo>
                  <a:cubicBezTo>
                    <a:pt x="16181" y="11957"/>
                    <a:pt x="13775" y="13592"/>
                    <a:pt x="10759" y="13592"/>
                  </a:cubicBezTo>
                  <a:cubicBezTo>
                    <a:pt x="10735" y="13592"/>
                    <a:pt x="10711" y="13592"/>
                    <a:pt x="10684" y="13592"/>
                  </a:cubicBezTo>
                  <a:cubicBezTo>
                    <a:pt x="7702" y="13592"/>
                    <a:pt x="5299" y="11968"/>
                    <a:pt x="5299" y="9968"/>
                  </a:cubicBezTo>
                  <a:lnTo>
                    <a:pt x="5299" y="9669"/>
                  </a:lnTo>
                  <a:cubicBezTo>
                    <a:pt x="5299" y="9534"/>
                    <a:pt x="5419" y="9396"/>
                    <a:pt x="5624" y="9341"/>
                  </a:cubicBezTo>
                  <a:cubicBezTo>
                    <a:pt x="6316" y="9069"/>
                    <a:pt x="7254" y="8552"/>
                    <a:pt x="7661" y="7708"/>
                  </a:cubicBezTo>
                  <a:cubicBezTo>
                    <a:pt x="7743" y="7491"/>
                    <a:pt x="7579" y="7298"/>
                    <a:pt x="7295" y="7218"/>
                  </a:cubicBezTo>
                  <a:cubicBezTo>
                    <a:pt x="7230" y="7207"/>
                    <a:pt x="7165" y="7202"/>
                    <a:pt x="7106" y="7202"/>
                  </a:cubicBezTo>
                  <a:cubicBezTo>
                    <a:pt x="6860" y="7202"/>
                    <a:pt x="6658" y="7289"/>
                    <a:pt x="6562" y="7463"/>
                  </a:cubicBezTo>
                  <a:cubicBezTo>
                    <a:pt x="6275" y="8063"/>
                    <a:pt x="5542" y="8445"/>
                    <a:pt x="5053" y="8662"/>
                  </a:cubicBezTo>
                  <a:cubicBezTo>
                    <a:pt x="4522" y="8852"/>
                    <a:pt x="4156" y="9234"/>
                    <a:pt x="4156" y="9614"/>
                  </a:cubicBezTo>
                  <a:cubicBezTo>
                    <a:pt x="3707" y="8962"/>
                    <a:pt x="3505" y="8280"/>
                    <a:pt x="3505" y="7573"/>
                  </a:cubicBezTo>
                  <a:cubicBezTo>
                    <a:pt x="3505" y="4903"/>
                    <a:pt x="6764" y="2723"/>
                    <a:pt x="10759" y="2723"/>
                  </a:cubicBezTo>
                  <a:close/>
                  <a:moveTo>
                    <a:pt x="13203" y="14055"/>
                  </a:moveTo>
                  <a:lnTo>
                    <a:pt x="13203" y="14954"/>
                  </a:lnTo>
                  <a:cubicBezTo>
                    <a:pt x="13203" y="15418"/>
                    <a:pt x="13610" y="15825"/>
                    <a:pt x="14264" y="16043"/>
                  </a:cubicBezTo>
                  <a:lnTo>
                    <a:pt x="15079" y="16290"/>
                  </a:lnTo>
                  <a:cubicBezTo>
                    <a:pt x="14223" y="17379"/>
                    <a:pt x="12594" y="18058"/>
                    <a:pt x="10759" y="18058"/>
                  </a:cubicBezTo>
                  <a:cubicBezTo>
                    <a:pt x="8924" y="18058"/>
                    <a:pt x="7295" y="17379"/>
                    <a:pt x="6439" y="16290"/>
                  </a:cubicBezTo>
                  <a:lnTo>
                    <a:pt x="7254" y="16043"/>
                  </a:lnTo>
                  <a:cubicBezTo>
                    <a:pt x="7907" y="15825"/>
                    <a:pt x="8315" y="15418"/>
                    <a:pt x="8315" y="14954"/>
                  </a:cubicBezTo>
                  <a:lnTo>
                    <a:pt x="8315" y="14055"/>
                  </a:lnTo>
                  <a:cubicBezTo>
                    <a:pt x="9047" y="14272"/>
                    <a:pt x="9862" y="14382"/>
                    <a:pt x="10759" y="14382"/>
                  </a:cubicBezTo>
                  <a:cubicBezTo>
                    <a:pt x="11615" y="14382"/>
                    <a:pt x="12429" y="14272"/>
                    <a:pt x="13203" y="14055"/>
                  </a:cubicBezTo>
                  <a:close/>
                  <a:moveTo>
                    <a:pt x="10759" y="0"/>
                  </a:moveTo>
                  <a:cubicBezTo>
                    <a:pt x="8435" y="0"/>
                    <a:pt x="6562" y="1062"/>
                    <a:pt x="6562" y="2395"/>
                  </a:cubicBezTo>
                  <a:cubicBezTo>
                    <a:pt x="6562" y="2478"/>
                    <a:pt x="6562" y="2615"/>
                    <a:pt x="6603" y="2723"/>
                  </a:cubicBezTo>
                  <a:cubicBezTo>
                    <a:pt x="4074" y="3677"/>
                    <a:pt x="2403" y="5530"/>
                    <a:pt x="2403" y="7598"/>
                  </a:cubicBezTo>
                  <a:cubicBezTo>
                    <a:pt x="2403" y="8962"/>
                    <a:pt x="3139" y="10296"/>
                    <a:pt x="4481" y="11304"/>
                  </a:cubicBezTo>
                  <a:cubicBezTo>
                    <a:pt x="4929" y="12284"/>
                    <a:pt x="5908" y="13128"/>
                    <a:pt x="7171" y="13700"/>
                  </a:cubicBezTo>
                  <a:lnTo>
                    <a:pt x="7171" y="14981"/>
                  </a:lnTo>
                  <a:cubicBezTo>
                    <a:pt x="7171" y="15144"/>
                    <a:pt x="7011" y="15281"/>
                    <a:pt x="6805" y="15363"/>
                  </a:cubicBezTo>
                  <a:lnTo>
                    <a:pt x="1794" y="16862"/>
                  </a:lnTo>
                  <a:cubicBezTo>
                    <a:pt x="691" y="17159"/>
                    <a:pt x="0" y="17868"/>
                    <a:pt x="0" y="18658"/>
                  </a:cubicBezTo>
                  <a:lnTo>
                    <a:pt x="0" y="21220"/>
                  </a:lnTo>
                  <a:cubicBezTo>
                    <a:pt x="0" y="21410"/>
                    <a:pt x="243" y="21600"/>
                    <a:pt x="568" y="21600"/>
                  </a:cubicBezTo>
                  <a:cubicBezTo>
                    <a:pt x="856" y="21600"/>
                    <a:pt x="1099" y="21410"/>
                    <a:pt x="1099" y="21220"/>
                  </a:cubicBezTo>
                  <a:lnTo>
                    <a:pt x="1099" y="18658"/>
                  </a:lnTo>
                  <a:cubicBezTo>
                    <a:pt x="1099" y="18196"/>
                    <a:pt x="1506" y="17733"/>
                    <a:pt x="2242" y="17541"/>
                  </a:cubicBezTo>
                  <a:lnTo>
                    <a:pt x="5460" y="16587"/>
                  </a:lnTo>
                  <a:cubicBezTo>
                    <a:pt x="6480" y="17951"/>
                    <a:pt x="8517" y="18795"/>
                    <a:pt x="10800" y="18795"/>
                  </a:cubicBezTo>
                  <a:cubicBezTo>
                    <a:pt x="13083" y="18795"/>
                    <a:pt x="15120" y="17951"/>
                    <a:pt x="16140" y="16587"/>
                  </a:cubicBezTo>
                  <a:lnTo>
                    <a:pt x="19358" y="17541"/>
                  </a:lnTo>
                  <a:cubicBezTo>
                    <a:pt x="20012" y="17733"/>
                    <a:pt x="20460" y="18168"/>
                    <a:pt x="20460" y="18658"/>
                  </a:cubicBezTo>
                  <a:lnTo>
                    <a:pt x="20460" y="21220"/>
                  </a:lnTo>
                  <a:cubicBezTo>
                    <a:pt x="20460" y="21410"/>
                    <a:pt x="20744" y="21600"/>
                    <a:pt x="21028" y="21600"/>
                  </a:cubicBezTo>
                  <a:cubicBezTo>
                    <a:pt x="21357" y="21600"/>
                    <a:pt x="21600" y="21410"/>
                    <a:pt x="21600" y="21220"/>
                  </a:cubicBezTo>
                  <a:lnTo>
                    <a:pt x="21600" y="18658"/>
                  </a:lnTo>
                  <a:cubicBezTo>
                    <a:pt x="21518" y="17868"/>
                    <a:pt x="20785" y="17159"/>
                    <a:pt x="19724" y="16862"/>
                  </a:cubicBezTo>
                  <a:lnTo>
                    <a:pt x="14672" y="15363"/>
                  </a:lnTo>
                  <a:cubicBezTo>
                    <a:pt x="14429" y="15281"/>
                    <a:pt x="14305" y="15118"/>
                    <a:pt x="14305" y="14981"/>
                  </a:cubicBezTo>
                  <a:lnTo>
                    <a:pt x="14305" y="13700"/>
                  </a:lnTo>
                  <a:cubicBezTo>
                    <a:pt x="15568" y="13128"/>
                    <a:pt x="16547" y="12284"/>
                    <a:pt x="16996" y="11304"/>
                  </a:cubicBezTo>
                  <a:cubicBezTo>
                    <a:pt x="18341" y="10296"/>
                    <a:pt x="19115" y="8962"/>
                    <a:pt x="19115" y="7598"/>
                  </a:cubicBezTo>
                  <a:cubicBezTo>
                    <a:pt x="19115" y="5530"/>
                    <a:pt x="17362" y="3677"/>
                    <a:pt x="14877" y="2723"/>
                  </a:cubicBezTo>
                  <a:cubicBezTo>
                    <a:pt x="14915" y="2615"/>
                    <a:pt x="14915" y="2478"/>
                    <a:pt x="14915" y="2395"/>
                  </a:cubicBezTo>
                  <a:cubicBezTo>
                    <a:pt x="14915" y="1062"/>
                    <a:pt x="13042" y="0"/>
                    <a:pt x="10759"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12" name="Google Shape;11255;p71"/>
            <p:cNvSpPr/>
            <p:nvPr/>
          </p:nvSpPr>
          <p:spPr>
            <a:xfrm>
              <a:off x="69305" y="505072"/>
              <a:ext cx="18188" cy="58517"/>
            </a:xfrm>
            <a:custGeom>
              <a:avLst/>
              <a:gdLst/>
              <a:ahLst/>
              <a:cxnLst>
                <a:cxn ang="0">
                  <a:pos x="wd2" y="hd2"/>
                </a:cxn>
                <a:cxn ang="5400000">
                  <a:pos x="wd2" y="hd2"/>
                </a:cxn>
                <a:cxn ang="10800000">
                  <a:pos x="wd2" y="hd2"/>
                </a:cxn>
                <a:cxn ang="16200000">
                  <a:pos x="wd2" y="hd2"/>
                </a:cxn>
              </a:cxnLst>
              <a:rect l="0" t="0" r="r" b="b"/>
              <a:pathLst>
                <a:path w="21600" h="21600" extrusionOk="0">
                  <a:moveTo>
                    <a:pt x="10398" y="0"/>
                  </a:moveTo>
                  <a:cubicBezTo>
                    <a:pt x="4830" y="0"/>
                    <a:pt x="0" y="1751"/>
                    <a:pt x="0" y="3482"/>
                  </a:cubicBezTo>
                  <a:lnTo>
                    <a:pt x="0" y="18139"/>
                  </a:lnTo>
                  <a:cubicBezTo>
                    <a:pt x="0" y="19869"/>
                    <a:pt x="4830" y="21600"/>
                    <a:pt x="10398" y="21600"/>
                  </a:cubicBezTo>
                  <a:cubicBezTo>
                    <a:pt x="16770" y="21600"/>
                    <a:pt x="21600" y="19869"/>
                    <a:pt x="21600" y="18139"/>
                  </a:cubicBezTo>
                  <a:lnTo>
                    <a:pt x="21600" y="3482"/>
                  </a:lnTo>
                  <a:cubicBezTo>
                    <a:pt x="21600" y="1751"/>
                    <a:pt x="16770" y="0"/>
                    <a:pt x="1039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13" name="Google Shape;11256;p71"/>
            <p:cNvSpPr/>
            <p:nvPr/>
          </p:nvSpPr>
          <p:spPr>
            <a:xfrm>
              <a:off x="267674" y="505072"/>
              <a:ext cx="18188" cy="58517"/>
            </a:xfrm>
            <a:custGeom>
              <a:avLst/>
              <a:gdLst/>
              <a:ahLst/>
              <a:cxnLst>
                <a:cxn ang="0">
                  <a:pos x="wd2" y="hd2"/>
                </a:cxn>
                <a:cxn ang="5400000">
                  <a:pos x="wd2" y="hd2"/>
                </a:cxn>
                <a:cxn ang="10800000">
                  <a:pos x="wd2" y="hd2"/>
                </a:cxn>
                <a:cxn ang="16200000">
                  <a:pos x="wd2" y="hd2"/>
                </a:cxn>
              </a:cxnLst>
              <a:rect l="0" t="0" r="r" b="b"/>
              <a:pathLst>
                <a:path w="21600" h="21600" extrusionOk="0">
                  <a:moveTo>
                    <a:pt x="10398" y="0"/>
                  </a:moveTo>
                  <a:cubicBezTo>
                    <a:pt x="4830" y="0"/>
                    <a:pt x="0" y="1751"/>
                    <a:pt x="0" y="3482"/>
                  </a:cubicBezTo>
                  <a:lnTo>
                    <a:pt x="0" y="18139"/>
                  </a:lnTo>
                  <a:cubicBezTo>
                    <a:pt x="0" y="19869"/>
                    <a:pt x="4830" y="21600"/>
                    <a:pt x="10398" y="21600"/>
                  </a:cubicBezTo>
                  <a:cubicBezTo>
                    <a:pt x="16770" y="21600"/>
                    <a:pt x="21600" y="19869"/>
                    <a:pt x="21600" y="18139"/>
                  </a:cubicBezTo>
                  <a:lnTo>
                    <a:pt x="21600" y="3482"/>
                  </a:lnTo>
                  <a:cubicBezTo>
                    <a:pt x="21600" y="1751"/>
                    <a:pt x="16770" y="0"/>
                    <a:pt x="1039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114" name="Google Shape;11257;p71"/>
            <p:cNvSpPr/>
            <p:nvPr/>
          </p:nvSpPr>
          <p:spPr>
            <a:xfrm>
              <a:off x="336978" y="29652"/>
              <a:ext cx="295237" cy="308682"/>
            </a:xfrm>
            <a:custGeom>
              <a:avLst/>
              <a:gdLst/>
              <a:ahLst/>
              <a:cxnLst>
                <a:cxn ang="0">
                  <a:pos x="wd2" y="hd2"/>
                </a:cxn>
                <a:cxn ang="5400000">
                  <a:pos x="wd2" y="hd2"/>
                </a:cxn>
                <a:cxn ang="10800000">
                  <a:pos x="wd2" y="hd2"/>
                </a:cxn>
                <a:cxn ang="16200000">
                  <a:pos x="wd2" y="hd2"/>
                </a:cxn>
              </a:cxnLst>
              <a:rect l="0" t="0" r="r" b="b"/>
              <a:pathLst>
                <a:path w="21600" h="21600" extrusionOk="0">
                  <a:moveTo>
                    <a:pt x="2851" y="0"/>
                  </a:moveTo>
                  <a:cubicBezTo>
                    <a:pt x="1227" y="0"/>
                    <a:pt x="0" y="1221"/>
                    <a:pt x="0" y="2680"/>
                  </a:cubicBezTo>
                  <a:lnTo>
                    <a:pt x="0" y="13833"/>
                  </a:lnTo>
                  <a:cubicBezTo>
                    <a:pt x="0" y="15339"/>
                    <a:pt x="1326" y="16517"/>
                    <a:pt x="2851" y="16517"/>
                  </a:cubicBezTo>
                  <a:lnTo>
                    <a:pt x="4132" y="16517"/>
                  </a:lnTo>
                  <a:lnTo>
                    <a:pt x="3149" y="20327"/>
                  </a:lnTo>
                  <a:cubicBezTo>
                    <a:pt x="3050" y="20750"/>
                    <a:pt x="3198" y="21173"/>
                    <a:pt x="3591" y="21410"/>
                  </a:cubicBezTo>
                  <a:cubicBezTo>
                    <a:pt x="3789" y="21505"/>
                    <a:pt x="3934" y="21600"/>
                    <a:pt x="4132" y="21600"/>
                  </a:cubicBezTo>
                  <a:cubicBezTo>
                    <a:pt x="4331" y="21600"/>
                    <a:pt x="4575" y="21505"/>
                    <a:pt x="4773" y="21410"/>
                  </a:cubicBezTo>
                  <a:lnTo>
                    <a:pt x="11757" y="16517"/>
                  </a:lnTo>
                  <a:lnTo>
                    <a:pt x="18794" y="16517"/>
                  </a:lnTo>
                  <a:cubicBezTo>
                    <a:pt x="20369" y="16517"/>
                    <a:pt x="21600" y="15292"/>
                    <a:pt x="21600" y="13833"/>
                  </a:cubicBezTo>
                  <a:lnTo>
                    <a:pt x="21600" y="2680"/>
                  </a:lnTo>
                  <a:cubicBezTo>
                    <a:pt x="21600" y="1221"/>
                    <a:pt x="20319" y="0"/>
                    <a:pt x="18794" y="0"/>
                  </a:cubicBezTo>
                  <a:cubicBezTo>
                    <a:pt x="18402" y="0"/>
                    <a:pt x="18104" y="281"/>
                    <a:pt x="18104" y="656"/>
                  </a:cubicBezTo>
                  <a:cubicBezTo>
                    <a:pt x="18104" y="988"/>
                    <a:pt x="18402" y="1269"/>
                    <a:pt x="18794" y="1269"/>
                  </a:cubicBezTo>
                  <a:cubicBezTo>
                    <a:pt x="19579" y="1269"/>
                    <a:pt x="20269" y="1929"/>
                    <a:pt x="20269" y="2680"/>
                  </a:cubicBezTo>
                  <a:lnTo>
                    <a:pt x="20269" y="13786"/>
                  </a:lnTo>
                  <a:cubicBezTo>
                    <a:pt x="20269" y="14588"/>
                    <a:pt x="19579" y="15197"/>
                    <a:pt x="18794" y="15197"/>
                  </a:cubicBezTo>
                  <a:lnTo>
                    <a:pt x="11513" y="15197"/>
                  </a:lnTo>
                  <a:cubicBezTo>
                    <a:pt x="11414" y="15197"/>
                    <a:pt x="11215" y="15292"/>
                    <a:pt x="11170" y="15339"/>
                  </a:cubicBezTo>
                  <a:lnTo>
                    <a:pt x="4674" y="19810"/>
                  </a:lnTo>
                  <a:lnTo>
                    <a:pt x="5657" y="15999"/>
                  </a:lnTo>
                  <a:cubicBezTo>
                    <a:pt x="5756" y="15810"/>
                    <a:pt x="5657" y="15577"/>
                    <a:pt x="5558" y="15482"/>
                  </a:cubicBezTo>
                  <a:cubicBezTo>
                    <a:pt x="5409" y="15292"/>
                    <a:pt x="5265" y="15245"/>
                    <a:pt x="5017" y="15245"/>
                  </a:cubicBezTo>
                  <a:lnTo>
                    <a:pt x="2851" y="15245"/>
                  </a:lnTo>
                  <a:cubicBezTo>
                    <a:pt x="2066" y="15245"/>
                    <a:pt x="1376" y="14588"/>
                    <a:pt x="1376" y="13833"/>
                  </a:cubicBezTo>
                  <a:lnTo>
                    <a:pt x="1376" y="2680"/>
                  </a:lnTo>
                  <a:cubicBezTo>
                    <a:pt x="1376" y="1929"/>
                    <a:pt x="2017" y="1269"/>
                    <a:pt x="2851" y="1269"/>
                  </a:cubicBezTo>
                  <a:cubicBezTo>
                    <a:pt x="3198" y="1269"/>
                    <a:pt x="3492" y="988"/>
                    <a:pt x="3492" y="656"/>
                  </a:cubicBezTo>
                  <a:cubicBezTo>
                    <a:pt x="3492" y="281"/>
                    <a:pt x="3198" y="0"/>
                    <a:pt x="2851"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TextBox 2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1118" name="Text Placeholder 13"/>
          <p:cNvSpPr txBox="1">
            <a:spLocks noGrp="1"/>
          </p:cNvSpPr>
          <p:nvPr>
            <p:ph type="body" sz="quarter" idx="1"/>
          </p:nvPr>
        </p:nvSpPr>
        <p:spPr>
          <a:xfrm>
            <a:off x="6215984" y="2100688"/>
            <a:ext cx="2551321" cy="4078288"/>
          </a:xfrm>
          <a:prstGeom prst="rect">
            <a:avLst/>
          </a:prstGeom>
          <a:solidFill>
            <a:schemeClr val="accent5"/>
          </a:solidFill>
        </p:spPr>
        <p:txBody>
          <a:bodyPr/>
          <a:lstStyle>
            <a:lvl1pPr>
              <a:defRPr>
                <a:solidFill>
                  <a:srgbClr val="FFFFFF"/>
                </a:solidFill>
              </a:defRPr>
            </a:lvl1pPr>
          </a:lstStyle>
          <a:p>
            <a:r>
              <a:t>Femmes</a:t>
            </a:r>
          </a:p>
        </p:txBody>
      </p:sp>
      <p:sp>
        <p:nvSpPr>
          <p:cNvPr id="1119" name="Text Placeholder 14"/>
          <p:cNvSpPr>
            <a:spLocks noGrp="1"/>
          </p:cNvSpPr>
          <p:nvPr>
            <p:ph type="body" idx="21"/>
          </p:nvPr>
        </p:nvSpPr>
        <p:spPr>
          <a:xfrm>
            <a:off x="9018030" y="2100688"/>
            <a:ext cx="2551321" cy="4078288"/>
          </a:xfrm>
          <a:prstGeom prst="rect">
            <a:avLst/>
          </a:prstGeom>
          <a:solidFill>
            <a:schemeClr val="accent3"/>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400" spc="77"/>
            </a:lvl1pPr>
          </a:lstStyle>
          <a:p>
            <a:r>
              <a:t>Communautés dans les régions endémiques</a:t>
            </a:r>
          </a:p>
        </p:txBody>
      </p:sp>
      <p:sp>
        <p:nvSpPr>
          <p:cNvPr id="1120" name="Text Placeholder 12"/>
          <p:cNvSpPr>
            <a:spLocks noGrp="1"/>
          </p:cNvSpPr>
          <p:nvPr>
            <p:ph type="body" idx="22"/>
          </p:nvPr>
        </p:nvSpPr>
        <p:spPr>
          <a:xfrm>
            <a:off x="3413938" y="2100688"/>
            <a:ext cx="2551321" cy="4078288"/>
          </a:xfrm>
          <a:prstGeom prst="rect">
            <a:avLst/>
          </a:prstGeom>
          <a:solidFill>
            <a:schemeClr val="accent1"/>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defRPr>
            </a:lvl1pPr>
          </a:lstStyle>
          <a:p>
            <a:r>
              <a:t>Jeunesse</a:t>
            </a:r>
          </a:p>
        </p:txBody>
      </p:sp>
      <p:sp>
        <p:nvSpPr>
          <p:cNvPr id="1121" name="Title 7"/>
          <p:cNvSpPr txBox="1">
            <a:spLocks noGrp="1"/>
          </p:cNvSpPr>
          <p:nvPr>
            <p:ph type="title"/>
          </p:nvPr>
        </p:nvSpPr>
        <p:spPr>
          <a:xfrm>
            <a:off x="521966" y="536826"/>
            <a:ext cx="11235919" cy="590931"/>
          </a:xfrm>
          <a:prstGeom prst="rect">
            <a:avLst/>
          </a:prstGeom>
        </p:spPr>
        <p:txBody>
          <a:bodyPr/>
          <a:lstStyle>
            <a:lvl1pPr indent="565784" defTabSz="905255">
              <a:defRPr sz="3564" spc="198"/>
            </a:lvl1pPr>
          </a:lstStyle>
          <a:p>
            <a:r>
              <a:t>Domaines-clés à prendre en considération</a:t>
            </a:r>
          </a:p>
        </p:txBody>
      </p:sp>
      <p:sp>
        <p:nvSpPr>
          <p:cNvPr id="1122" name="Text Placeholder 8"/>
          <p:cNvSpPr>
            <a:spLocks noGrp="1"/>
          </p:cNvSpPr>
          <p:nvPr>
            <p:ph type="body" idx="30"/>
          </p:nvPr>
        </p:nvSpPr>
        <p:spPr>
          <a:xfrm>
            <a:off x="521966" y="269146"/>
            <a:ext cx="11235911"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Membres</a:t>
            </a:r>
          </a:p>
        </p:txBody>
      </p:sp>
      <p:grpSp>
        <p:nvGrpSpPr>
          <p:cNvPr id="1125" name="Rectangle 20"/>
          <p:cNvGrpSpPr/>
          <p:nvPr/>
        </p:nvGrpSpPr>
        <p:grpSpPr>
          <a:xfrm>
            <a:off x="615483" y="560072"/>
            <a:ext cx="430268" cy="486207"/>
            <a:chOff x="0" y="0"/>
            <a:chExt cx="430267" cy="486206"/>
          </a:xfrm>
        </p:grpSpPr>
        <p:sp>
          <p:nvSpPr>
            <p:cNvPr id="1123"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4" name="3"/>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3</a:t>
              </a:r>
            </a:p>
          </p:txBody>
        </p:sp>
      </p:grpSp>
      <p:grpSp>
        <p:nvGrpSpPr>
          <p:cNvPr id="1128" name="Rectangle 15"/>
          <p:cNvGrpSpPr/>
          <p:nvPr/>
        </p:nvGrpSpPr>
        <p:grpSpPr>
          <a:xfrm>
            <a:off x="698795" y="1143000"/>
            <a:ext cx="10870557" cy="621792"/>
            <a:chOff x="0" y="0"/>
            <a:chExt cx="10870555" cy="621791"/>
          </a:xfrm>
        </p:grpSpPr>
        <p:sp>
          <p:nvSpPr>
            <p:cNvPr id="1126" name="Rectangle"/>
            <p:cNvSpPr/>
            <p:nvPr/>
          </p:nvSpPr>
          <p:spPr>
            <a:xfrm>
              <a:off x="-1" y="0"/>
              <a:ext cx="10870557" cy="621792"/>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27" name="Une représentation large et équilibrée — particulièrement des domaines-clés affectés par le paludisme — aide à garantir que le plaidoyer, l’action, et les ressources soient considérés efficacement comme des priorités. Il est possible de trouver des membr"/>
            <p:cNvSpPr txBox="1"/>
            <p:nvPr/>
          </p:nvSpPr>
          <p:spPr>
            <a:xfrm>
              <a:off x="45719" y="968"/>
              <a:ext cx="10779116" cy="6198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t>Une représentation large et équilibrée — particulièrement des domaines-clés affectés par le paludisme — aide à garantir que le plaidoyer, l’action, et les ressources soient considérés efficacement comme des priorités. Il est possible de trouver des membres de ces secteurs à des positions de direction senior ou au sein d’organisations influentes qui représentent leurs intérêts à travers tous les secteurs (gouvernement, private, communauté).</a:t>
              </a:r>
            </a:p>
          </p:txBody>
        </p:sp>
      </p:grpSp>
      <p:grpSp>
        <p:nvGrpSpPr>
          <p:cNvPr id="1131" name="Rectangle 17"/>
          <p:cNvGrpSpPr/>
          <p:nvPr/>
        </p:nvGrpSpPr>
        <p:grpSpPr>
          <a:xfrm>
            <a:off x="615483" y="3236976"/>
            <a:ext cx="10953869" cy="786385"/>
            <a:chOff x="0" y="0"/>
            <a:chExt cx="10953867" cy="786384"/>
          </a:xfrm>
        </p:grpSpPr>
        <p:sp>
          <p:nvSpPr>
            <p:cNvPr id="1129" name="Rectangle"/>
            <p:cNvSpPr/>
            <p:nvPr/>
          </p:nvSpPr>
          <p:spPr>
            <a:xfrm>
              <a:off x="-1" y="-1"/>
              <a:ext cx="10953869" cy="786386"/>
            </a:xfrm>
            <a:prstGeom prst="rect">
              <a:avLst/>
            </a:prstGeom>
            <a:solidFill>
              <a:srgbClr val="F2F2F2"/>
            </a:solidFill>
            <a:ln w="12700" cap="flat">
              <a:solidFill>
                <a:srgbClr val="DADADA"/>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130" name="Secteur public"/>
            <p:cNvSpPr txBox="1"/>
            <p:nvPr/>
          </p:nvSpPr>
          <p:spPr>
            <a:xfrm>
              <a:off x="52069" y="217861"/>
              <a:ext cx="10849728"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b="1"/>
              </a:lvl1pPr>
            </a:lstStyle>
            <a:p>
              <a:r>
                <a:t>Secteur public</a:t>
              </a:r>
            </a:p>
          </p:txBody>
        </p:sp>
      </p:grpSp>
      <p:grpSp>
        <p:nvGrpSpPr>
          <p:cNvPr id="1134" name="Rectangle 66"/>
          <p:cNvGrpSpPr/>
          <p:nvPr/>
        </p:nvGrpSpPr>
        <p:grpSpPr>
          <a:xfrm>
            <a:off x="615483" y="4257314"/>
            <a:ext cx="10953869" cy="786385"/>
            <a:chOff x="0" y="0"/>
            <a:chExt cx="10953867" cy="786384"/>
          </a:xfrm>
        </p:grpSpPr>
        <p:sp>
          <p:nvSpPr>
            <p:cNvPr id="1132" name="Rectangle"/>
            <p:cNvSpPr/>
            <p:nvPr/>
          </p:nvSpPr>
          <p:spPr>
            <a:xfrm>
              <a:off x="-1" y="-1"/>
              <a:ext cx="10953869" cy="786386"/>
            </a:xfrm>
            <a:prstGeom prst="rect">
              <a:avLst/>
            </a:prstGeom>
            <a:solidFill>
              <a:srgbClr val="F2F2F2"/>
            </a:solidFill>
            <a:ln w="12700" cap="flat">
              <a:solidFill>
                <a:srgbClr val="DADADA"/>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133" name="Secteur privé"/>
            <p:cNvSpPr txBox="1"/>
            <p:nvPr/>
          </p:nvSpPr>
          <p:spPr>
            <a:xfrm>
              <a:off x="52069" y="217861"/>
              <a:ext cx="10849728"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b="1"/>
              </a:lvl1pPr>
            </a:lstStyle>
            <a:p>
              <a:r>
                <a:t>Secteur privé</a:t>
              </a:r>
            </a:p>
          </p:txBody>
        </p:sp>
      </p:grpSp>
      <p:grpSp>
        <p:nvGrpSpPr>
          <p:cNvPr id="1137" name="Rectangle 67"/>
          <p:cNvGrpSpPr/>
          <p:nvPr/>
        </p:nvGrpSpPr>
        <p:grpSpPr>
          <a:xfrm>
            <a:off x="615483" y="5218145"/>
            <a:ext cx="10953869" cy="786385"/>
            <a:chOff x="0" y="0"/>
            <a:chExt cx="10953867" cy="786384"/>
          </a:xfrm>
        </p:grpSpPr>
        <p:sp>
          <p:nvSpPr>
            <p:cNvPr id="1135" name="Rectangle"/>
            <p:cNvSpPr/>
            <p:nvPr/>
          </p:nvSpPr>
          <p:spPr>
            <a:xfrm>
              <a:off x="-1" y="-1"/>
              <a:ext cx="10953869" cy="786386"/>
            </a:xfrm>
            <a:prstGeom prst="rect">
              <a:avLst/>
            </a:prstGeom>
            <a:solidFill>
              <a:srgbClr val="F2F2F2"/>
            </a:solidFill>
            <a:ln w="12700" cap="flat">
              <a:solidFill>
                <a:srgbClr val="DADADA"/>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136" name="Communauté /…"/>
            <p:cNvSpPr txBox="1"/>
            <p:nvPr/>
          </p:nvSpPr>
          <p:spPr>
            <a:xfrm>
              <a:off x="52069" y="84511"/>
              <a:ext cx="10849728"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b="1"/>
              </a:pPr>
              <a:r>
                <a:t>Communauté / </a:t>
              </a:r>
              <a:endParaRPr>
                <a:solidFill>
                  <a:srgbClr val="FFFFFF"/>
                </a:solidFill>
              </a:endParaRPr>
            </a:p>
            <a:p>
              <a:pPr>
                <a:defRPr b="1"/>
              </a:pPr>
              <a:r>
                <a:t>société civile</a:t>
              </a:r>
            </a:p>
          </p:txBody>
        </p:sp>
      </p:grpSp>
      <p:sp>
        <p:nvSpPr>
          <p:cNvPr id="1138" name="TextBox 18"/>
          <p:cNvSpPr txBox="1"/>
          <p:nvPr/>
        </p:nvSpPr>
        <p:spPr>
          <a:xfrm>
            <a:off x="4422513" y="3395989"/>
            <a:ext cx="6322596" cy="442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r>
              <a:t>Dirigeants politiques (ex : députés), ministères de tutelle (ex : Ministère de la Jeunesse et des Enfants, Ministère du gouvernement local), Gouverneurs / Maires</a:t>
            </a:r>
          </a:p>
        </p:txBody>
      </p:sp>
      <p:sp>
        <p:nvSpPr>
          <p:cNvPr id="1139" name="TextBox 68"/>
          <p:cNvSpPr txBox="1"/>
          <p:nvPr/>
        </p:nvSpPr>
        <p:spPr>
          <a:xfrm>
            <a:off x="4422513" y="4512640"/>
            <a:ext cx="6322596"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lvl1pPr>
          </a:lstStyle>
          <a:p>
            <a:r>
              <a:t>Dirigeants seniors</a:t>
            </a:r>
          </a:p>
        </p:txBody>
      </p:sp>
      <p:sp>
        <p:nvSpPr>
          <p:cNvPr id="1140" name="TextBox 69"/>
          <p:cNvSpPr txBox="1"/>
          <p:nvPr/>
        </p:nvSpPr>
        <p:spPr>
          <a:xfrm>
            <a:off x="4422513" y="5499079"/>
            <a:ext cx="6322596"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lvl1pPr>
          </a:lstStyle>
          <a:p>
            <a:r>
              <a:t>Organisations de la société civile, dirigeants communautaires  / militants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1143" name="Title 7"/>
          <p:cNvSpPr txBox="1">
            <a:spLocks noGrp="1"/>
          </p:cNvSpPr>
          <p:nvPr>
            <p:ph type="title"/>
          </p:nvPr>
        </p:nvSpPr>
        <p:spPr>
          <a:xfrm>
            <a:off x="1116152" y="599220"/>
            <a:ext cx="3965004" cy="904864"/>
          </a:xfrm>
          <a:prstGeom prst="rect">
            <a:avLst/>
          </a:prstGeom>
        </p:spPr>
        <p:txBody>
          <a:bodyPr/>
          <a:lstStyle>
            <a:lvl1pPr>
              <a:defRPr sz="2400"/>
            </a:lvl1pPr>
          </a:lstStyle>
          <a:p>
            <a:r>
              <a:t>Individus vs institutions</a:t>
            </a:r>
          </a:p>
        </p:txBody>
      </p:sp>
      <p:sp>
        <p:nvSpPr>
          <p:cNvPr id="1144" name="Text Placeholder 10"/>
          <p:cNvSpPr txBox="1">
            <a:spLocks noGrp="1"/>
          </p:cNvSpPr>
          <p:nvPr>
            <p:ph type="body" sz="quarter" idx="1"/>
          </p:nvPr>
        </p:nvSpPr>
        <p:spPr>
          <a:xfrm>
            <a:off x="1116152" y="1719122"/>
            <a:ext cx="3965004" cy="3738845"/>
          </a:xfrm>
          <a:prstGeom prst="rect">
            <a:avLst/>
          </a:prstGeom>
        </p:spPr>
        <p:txBody>
          <a:bodyPr>
            <a:normAutofit lnSpcReduction="10000"/>
          </a:bodyPr>
          <a:lstStyle/>
          <a:p>
            <a:pPr defTabSz="731520">
              <a:spcBef>
                <a:spcPts val="800"/>
              </a:spcBef>
              <a:defRPr sz="960" spc="80"/>
            </a:pPr>
            <a:r>
              <a:t>L’une des caractéristiques principales du Conseil et du Fonds d’Élimination du Paludismes est qu’ils sont composés de dirigeants senior de tous les secteurs. Cependant, il existe deux approches pour sélectionner les dirigeants :</a:t>
            </a:r>
          </a:p>
          <a:p>
            <a:pPr marL="182880" lvl="1" indent="-182880" defTabSz="731520">
              <a:lnSpc>
                <a:spcPct val="108000"/>
              </a:lnSpc>
              <a:spcBef>
                <a:spcPts val="400"/>
              </a:spcBef>
              <a:buClr>
                <a:srgbClr val="FFFFFF"/>
              </a:buClr>
              <a:defRPr sz="960" spc="80"/>
            </a:pPr>
            <a:r>
              <a:t>Nommer des individus en leur capacité propre pour conduire la lutte contre le paludisme dans le cadre du Conseil. </a:t>
            </a:r>
          </a:p>
          <a:p>
            <a:pPr marL="182880" lvl="1" indent="-182880" defTabSz="731520">
              <a:lnSpc>
                <a:spcPct val="108000"/>
              </a:lnSpc>
              <a:spcBef>
                <a:spcPts val="400"/>
              </a:spcBef>
              <a:buClr>
                <a:srgbClr val="FFFFFF"/>
              </a:buClr>
              <a:defRPr sz="960" spc="80"/>
            </a:pPr>
            <a:r>
              <a:t>Nommer des institutions (ex : ministères de tutelle, institutions para-étatiques, entreprises, organisations de la société civile, conseils inter-confessionnels) en tant que membres et laisser ces institutions désigner un représentant senior pour agir en leur nom. Cette approche soutient la durabilité en permettant aux institutions de changer de représentants sans avoir à nommer un nouveau membre.</a:t>
            </a:r>
            <a:endParaRPr sz="1120" spc="80">
              <a:solidFill>
                <a:srgbClr val="000000"/>
              </a:solidFill>
            </a:endParaRPr>
          </a:p>
          <a:p>
            <a:pPr marL="182880" lvl="1" indent="-182880" defTabSz="731520">
              <a:lnSpc>
                <a:spcPct val="108000"/>
              </a:lnSpc>
              <a:spcBef>
                <a:spcPts val="400"/>
              </a:spcBef>
              <a:buClr>
                <a:srgbClr val="FFFFFF"/>
              </a:buClr>
              <a:defRPr sz="960" spc="80"/>
            </a:pPr>
            <a:endParaRPr sz="1120" spc="80">
              <a:solidFill>
                <a:srgbClr val="000000"/>
              </a:solidFill>
            </a:endParaRPr>
          </a:p>
          <a:p>
            <a:pPr defTabSz="731520">
              <a:spcBef>
                <a:spcPts val="800"/>
              </a:spcBef>
              <a:defRPr sz="960" b="1" spc="80"/>
            </a:pPr>
            <a:r>
              <a:t>NOTE : </a:t>
            </a:r>
            <a:r>
              <a:rPr b="0"/>
              <a:t>Il est possible de nommer un mélange d’institutions et d’individus (ex : dirigeants traditionnels, figures réputées de la lutte contre le paludisme)</a:t>
            </a:r>
          </a:p>
        </p:txBody>
      </p:sp>
      <p:sp>
        <p:nvSpPr>
          <p:cNvPr id="1145" name="Text Placeholder 13"/>
          <p:cNvSpPr>
            <a:spLocks noGrp="1"/>
          </p:cNvSpPr>
          <p:nvPr>
            <p:ph type="body" idx="23"/>
          </p:nvPr>
        </p:nvSpPr>
        <p:spPr>
          <a:xfrm>
            <a:off x="7267626" y="1037033"/>
            <a:ext cx="3965004" cy="46705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lnSpc>
                <a:spcPct val="110000"/>
              </a:lnSpc>
              <a:spcBef>
                <a:spcPts val="1000"/>
              </a:spcBef>
              <a:defRPr sz="2400" spc="100">
                <a:solidFill>
                  <a:schemeClr val="accent1"/>
                </a:solidFill>
              </a:defRPr>
            </a:lvl1pPr>
          </a:lstStyle>
          <a:p>
            <a:r>
              <a:t>Grand vs petit</a:t>
            </a:r>
          </a:p>
        </p:txBody>
      </p:sp>
      <p:sp>
        <p:nvSpPr>
          <p:cNvPr id="1146" name="Text Placeholder 14"/>
          <p:cNvSpPr>
            <a:spLocks noGrp="1"/>
          </p:cNvSpPr>
          <p:nvPr>
            <p:ph type="body" idx="24"/>
          </p:nvPr>
        </p:nvSpPr>
        <p:spPr>
          <a:xfrm>
            <a:off x="7267626" y="1719122"/>
            <a:ext cx="3965004" cy="2926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pPr defTabSz="877823">
              <a:spcBef>
                <a:spcPts val="900"/>
              </a:spcBef>
              <a:defRPr sz="1152" spc="96"/>
            </a:pPr>
            <a:r>
              <a:t>Trouver le bon nombre de membres est un équilibre délicat. En général :</a:t>
            </a:r>
          </a:p>
          <a:p>
            <a:pPr marL="219455" lvl="1" indent="-219455" defTabSz="877823">
              <a:lnSpc>
                <a:spcPct val="108000"/>
              </a:lnSpc>
              <a:spcBef>
                <a:spcPts val="400"/>
              </a:spcBef>
              <a:buClr>
                <a:schemeClr val="accent1"/>
              </a:buClr>
              <a:defRPr sz="1152" spc="96"/>
            </a:pPr>
            <a:r>
              <a:t>Peu de membres simplifie les opérations et augmente l’appropriation et la redevabilité de chacun d’entre eux. </a:t>
            </a:r>
          </a:p>
          <a:p>
            <a:pPr marL="219455" lvl="1" indent="-219455" defTabSz="877823">
              <a:lnSpc>
                <a:spcPct val="108000"/>
              </a:lnSpc>
              <a:spcBef>
                <a:spcPts val="400"/>
              </a:spcBef>
              <a:buClr>
                <a:schemeClr val="accent1"/>
              </a:buClr>
              <a:defRPr sz="1152" spc="96"/>
            </a:pPr>
            <a:r>
              <a:t>Plus de membres permet une meilleure représentation de chaque secteur mais réduit la redevabilité et augmente les coûts administratifs. </a:t>
            </a:r>
          </a:p>
          <a:p>
            <a:pPr defTabSz="877823">
              <a:spcBef>
                <a:spcPts val="900"/>
              </a:spcBef>
              <a:defRPr sz="1152" spc="96"/>
            </a:pPr>
            <a:r>
              <a:t>Bien qu'il n’y ait pas de taille idéale, commencer avec une cible de 10-15 membres aidera à gérer l’étendue et la taille. D’autres membres peuvent toujours être ajoutés au fil du temps si besoin.</a:t>
            </a:r>
          </a:p>
        </p:txBody>
      </p:sp>
      <p:grpSp>
        <p:nvGrpSpPr>
          <p:cNvPr id="1149" name="Rectangle 20"/>
          <p:cNvGrpSpPr/>
          <p:nvPr/>
        </p:nvGrpSpPr>
        <p:grpSpPr>
          <a:xfrm>
            <a:off x="5862892" y="3185897"/>
            <a:ext cx="430268" cy="486207"/>
            <a:chOff x="0" y="0"/>
            <a:chExt cx="430267" cy="486206"/>
          </a:xfrm>
        </p:grpSpPr>
        <p:sp>
          <p:nvSpPr>
            <p:cNvPr id="1147" name="Carré"/>
            <p:cNvSpPr/>
            <p:nvPr/>
          </p:nvSpPr>
          <p:spPr>
            <a:xfrm>
              <a:off x="0" y="27969"/>
              <a:ext cx="430268" cy="430268"/>
            </a:xfrm>
            <a:prstGeom prst="rect">
              <a:avLst/>
            </a:prstGeom>
            <a:solidFill>
              <a:schemeClr val="accent1"/>
            </a:solidFill>
            <a:ln w="1905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48" name="3"/>
            <p:cNvSpPr txBox="1"/>
            <p:nvPr/>
          </p:nvSpPr>
          <p:spPr>
            <a:xfrm>
              <a:off x="55244" y="0"/>
              <a:ext cx="31977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3</a:t>
              </a:r>
            </a:p>
          </p:txBody>
        </p:sp>
      </p:grpSp>
      <p:grpSp>
        <p:nvGrpSpPr>
          <p:cNvPr id="1156" name="Group 65"/>
          <p:cNvGrpSpPr/>
          <p:nvPr/>
        </p:nvGrpSpPr>
        <p:grpSpPr>
          <a:xfrm>
            <a:off x="6788753" y="5680268"/>
            <a:ext cx="4922747" cy="567267"/>
            <a:chOff x="0" y="0"/>
            <a:chExt cx="4922746" cy="567266"/>
          </a:xfrm>
        </p:grpSpPr>
        <p:grpSp>
          <p:nvGrpSpPr>
            <p:cNvPr id="1152" name="Left Arrow 69"/>
            <p:cNvGrpSpPr/>
            <p:nvPr/>
          </p:nvGrpSpPr>
          <p:grpSpPr>
            <a:xfrm>
              <a:off x="-1" y="0"/>
              <a:ext cx="2461375" cy="567267"/>
              <a:chOff x="0" y="0"/>
              <a:chExt cx="2461373" cy="567266"/>
            </a:xfrm>
          </p:grpSpPr>
          <p:sp>
            <p:nvSpPr>
              <p:cNvPr id="1150" name="Flèche"/>
              <p:cNvSpPr/>
              <p:nvPr/>
            </p:nvSpPr>
            <p:spPr>
              <a:xfrm>
                <a:off x="0" y="0"/>
                <a:ext cx="2461374" cy="567267"/>
              </a:xfrm>
              <a:prstGeom prst="leftArrow">
                <a:avLst>
                  <a:gd name="adj1" fmla="val 50000"/>
                  <a:gd name="adj2" fmla="val 50000"/>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51" name="Moins de membres"/>
              <p:cNvSpPr txBox="1"/>
              <p:nvPr/>
            </p:nvSpPr>
            <p:spPr>
              <a:xfrm>
                <a:off x="193887" y="151506"/>
                <a:ext cx="221541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Moins de membres</a:t>
                </a:r>
              </a:p>
            </p:txBody>
          </p:sp>
        </p:grpSp>
        <p:grpSp>
          <p:nvGrpSpPr>
            <p:cNvPr id="1155" name="Left Arrow 70"/>
            <p:cNvGrpSpPr/>
            <p:nvPr/>
          </p:nvGrpSpPr>
          <p:grpSpPr>
            <a:xfrm>
              <a:off x="2461373" y="0"/>
              <a:ext cx="2461374" cy="567267"/>
              <a:chOff x="0" y="0"/>
              <a:chExt cx="2461373" cy="567266"/>
            </a:xfrm>
          </p:grpSpPr>
          <p:sp>
            <p:nvSpPr>
              <p:cNvPr id="1153" name="Flèche"/>
              <p:cNvSpPr/>
              <p:nvPr/>
            </p:nvSpPr>
            <p:spPr>
              <a:xfrm flipH="1">
                <a:off x="0" y="0"/>
                <a:ext cx="2461374" cy="567267"/>
              </a:xfrm>
              <a:prstGeom prst="leftArrow">
                <a:avLst>
                  <a:gd name="adj1" fmla="val 50000"/>
                  <a:gd name="adj2" fmla="val 50000"/>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54" name="Plus de membres"/>
              <p:cNvSpPr txBox="1"/>
              <p:nvPr/>
            </p:nvSpPr>
            <p:spPr>
              <a:xfrm>
                <a:off x="52070" y="151506"/>
                <a:ext cx="2215417"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chemeClr val="accent1"/>
                    </a:solidFill>
                  </a:defRPr>
                </a:lvl1pPr>
              </a:lstStyle>
              <a:p>
                <a:r>
                  <a:t>Plus de membres</a:t>
                </a:r>
              </a:p>
            </p:txBody>
          </p:sp>
        </p:grpSp>
      </p:grpSp>
      <p:grpSp>
        <p:nvGrpSpPr>
          <p:cNvPr id="1163" name="Group 71"/>
          <p:cNvGrpSpPr/>
          <p:nvPr/>
        </p:nvGrpSpPr>
        <p:grpSpPr>
          <a:xfrm>
            <a:off x="637279" y="5680268"/>
            <a:ext cx="4922748" cy="567267"/>
            <a:chOff x="0" y="0"/>
            <a:chExt cx="4922746" cy="567266"/>
          </a:xfrm>
        </p:grpSpPr>
        <p:grpSp>
          <p:nvGrpSpPr>
            <p:cNvPr id="1159" name="Left Arrow 72"/>
            <p:cNvGrpSpPr/>
            <p:nvPr/>
          </p:nvGrpSpPr>
          <p:grpSpPr>
            <a:xfrm>
              <a:off x="-1" y="0"/>
              <a:ext cx="2461375" cy="567267"/>
              <a:chOff x="0" y="0"/>
              <a:chExt cx="2461373" cy="567266"/>
            </a:xfrm>
          </p:grpSpPr>
          <p:sp>
            <p:nvSpPr>
              <p:cNvPr id="1157" name="Flèche"/>
              <p:cNvSpPr/>
              <p:nvPr/>
            </p:nvSpPr>
            <p:spPr>
              <a:xfrm>
                <a:off x="0" y="0"/>
                <a:ext cx="2461374" cy="567267"/>
              </a:xfrm>
              <a:prstGeom prst="leftArrow">
                <a:avLst>
                  <a:gd name="adj1" fmla="val 50000"/>
                  <a:gd name="adj2" fmla="val 50000"/>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58" name="Individus"/>
              <p:cNvSpPr txBox="1"/>
              <p:nvPr/>
            </p:nvSpPr>
            <p:spPr>
              <a:xfrm>
                <a:off x="193887" y="151506"/>
                <a:ext cx="221541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chemeClr val="accent1"/>
                    </a:solidFill>
                  </a:defRPr>
                </a:lvl1pPr>
              </a:lstStyle>
              <a:p>
                <a:r>
                  <a:t>Individus</a:t>
                </a:r>
              </a:p>
            </p:txBody>
          </p:sp>
        </p:grpSp>
        <p:grpSp>
          <p:nvGrpSpPr>
            <p:cNvPr id="1162" name="Left Arrow 73"/>
            <p:cNvGrpSpPr/>
            <p:nvPr/>
          </p:nvGrpSpPr>
          <p:grpSpPr>
            <a:xfrm>
              <a:off x="2461373" y="0"/>
              <a:ext cx="2461374" cy="567267"/>
              <a:chOff x="0" y="0"/>
              <a:chExt cx="2461373" cy="567266"/>
            </a:xfrm>
          </p:grpSpPr>
          <p:sp>
            <p:nvSpPr>
              <p:cNvPr id="1160" name="Flèche"/>
              <p:cNvSpPr/>
              <p:nvPr/>
            </p:nvSpPr>
            <p:spPr>
              <a:xfrm flipH="1">
                <a:off x="0" y="0"/>
                <a:ext cx="2461374" cy="567267"/>
              </a:xfrm>
              <a:prstGeom prst="leftArrow">
                <a:avLst>
                  <a:gd name="adj1" fmla="val 50000"/>
                  <a:gd name="adj2" fmla="val 5000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61" name="Institutions"/>
              <p:cNvSpPr txBox="1"/>
              <p:nvPr/>
            </p:nvSpPr>
            <p:spPr>
              <a:xfrm>
                <a:off x="52070" y="151506"/>
                <a:ext cx="2215417"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Institutions</a:t>
                </a:r>
              </a:p>
            </p:txBody>
          </p:sp>
        </p:grpSp>
      </p:grpSp>
      <p:sp>
        <p:nvSpPr>
          <p:cNvPr id="1164" name="Text Placeholder 8"/>
          <p:cNvSpPr txBox="1"/>
          <p:nvPr/>
        </p:nvSpPr>
        <p:spPr>
          <a:xfrm>
            <a:off x="1161873" y="262959"/>
            <a:ext cx="3873563" cy="258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lvl1pPr>
              <a:lnSpc>
                <a:spcPct val="150000"/>
              </a:lnSpc>
              <a:spcBef>
                <a:spcPts val="1000"/>
              </a:spcBef>
              <a:defRPr sz="1000" cap="all" spc="300">
                <a:solidFill>
                  <a:srgbClr val="FFFFFF"/>
                </a:solidFill>
              </a:defRPr>
            </a:lvl1pPr>
          </a:lstStyle>
          <a:p>
            <a:r>
              <a:t>Membres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1167" name="Title 2"/>
          <p:cNvSpPr txBox="1">
            <a:spLocks noGrp="1"/>
          </p:cNvSpPr>
          <p:nvPr>
            <p:ph type="title"/>
          </p:nvPr>
        </p:nvSpPr>
        <p:spPr>
          <a:xfrm>
            <a:off x="521966" y="536826"/>
            <a:ext cx="11235919" cy="983420"/>
          </a:xfrm>
          <a:prstGeom prst="rect">
            <a:avLst/>
          </a:prstGeom>
        </p:spPr>
        <p:txBody>
          <a:bodyPr/>
          <a:lstStyle/>
          <a:p>
            <a:pPr indent="514350" defTabSz="822959">
              <a:defRPr sz="3239" spc="179"/>
            </a:pPr>
            <a:r>
              <a:t>Exemple : Conseil d’Élimination du Paludisme </a:t>
            </a:r>
          </a:p>
          <a:p>
            <a:pPr indent="514350" defTabSz="822959">
              <a:defRPr sz="3239" spc="179"/>
            </a:pPr>
            <a:r>
              <a:t>de la Zambie</a:t>
            </a:r>
          </a:p>
        </p:txBody>
      </p:sp>
      <p:sp>
        <p:nvSpPr>
          <p:cNvPr id="1168"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Membres</a:t>
            </a:r>
          </a:p>
        </p:txBody>
      </p:sp>
      <p:grpSp>
        <p:nvGrpSpPr>
          <p:cNvPr id="1171" name="Rectangle 8"/>
          <p:cNvGrpSpPr/>
          <p:nvPr/>
        </p:nvGrpSpPr>
        <p:grpSpPr>
          <a:xfrm>
            <a:off x="615483" y="560072"/>
            <a:ext cx="430268" cy="486207"/>
            <a:chOff x="0" y="0"/>
            <a:chExt cx="430267" cy="486206"/>
          </a:xfrm>
        </p:grpSpPr>
        <p:sp>
          <p:nvSpPr>
            <p:cNvPr id="1169"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70" name="3"/>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3</a:t>
              </a:r>
            </a:p>
          </p:txBody>
        </p:sp>
      </p:grpSp>
      <p:grpSp>
        <p:nvGrpSpPr>
          <p:cNvPr id="1190" name="Group 9"/>
          <p:cNvGrpSpPr/>
          <p:nvPr/>
        </p:nvGrpSpPr>
        <p:grpSpPr>
          <a:xfrm>
            <a:off x="763075" y="1734377"/>
            <a:ext cx="10631330" cy="4324996"/>
            <a:chOff x="0" y="0"/>
            <a:chExt cx="10631329" cy="4324995"/>
          </a:xfrm>
        </p:grpSpPr>
        <p:sp>
          <p:nvSpPr>
            <p:cNvPr id="1172" name="Rectangle 10"/>
            <p:cNvSpPr/>
            <p:nvPr/>
          </p:nvSpPr>
          <p:spPr>
            <a:xfrm>
              <a:off x="0" y="432159"/>
              <a:ext cx="3485510" cy="3876936"/>
            </a:xfrm>
            <a:prstGeom prst="rect">
              <a:avLst/>
            </a:prstGeom>
            <a:gradFill flip="none" rotWithShape="1">
              <a:gsLst>
                <a:gs pos="0">
                  <a:srgbClr val="FFD99D"/>
                </a:gs>
                <a:gs pos="50000">
                  <a:srgbClr val="FFE6C3"/>
                </a:gs>
                <a:gs pos="100000">
                  <a:srgbClr val="FFF2E2"/>
                </a:gs>
              </a:gsLst>
              <a:lin ang="5400000" scaled="0"/>
            </a:gradFill>
            <a:ln w="12700" cap="flat">
              <a:noFill/>
              <a:miter lim="400000"/>
            </a:ln>
            <a:effectLst/>
          </p:spPr>
          <p:txBody>
            <a:bodyPr wrap="square" lIns="45719" tIns="45719" rIns="45719" bIns="45719" numCol="1" anchor="ctr">
              <a:noAutofit/>
            </a:bodyPr>
            <a:lstStyle/>
            <a:p>
              <a:pPr algn="ctr" defTabSz="742950">
                <a:defRPr sz="1400"/>
              </a:pPr>
              <a:endParaRPr/>
            </a:p>
          </p:txBody>
        </p:sp>
        <p:sp>
          <p:nvSpPr>
            <p:cNvPr id="1173" name="Rectangle 11"/>
            <p:cNvSpPr/>
            <p:nvPr/>
          </p:nvSpPr>
          <p:spPr>
            <a:xfrm>
              <a:off x="3572910" y="432159"/>
              <a:ext cx="3485510" cy="3876936"/>
            </a:xfrm>
            <a:prstGeom prst="rect">
              <a:avLst/>
            </a:prstGeom>
            <a:gradFill flip="none" rotWithShape="1">
              <a:gsLst>
                <a:gs pos="0">
                  <a:srgbClr val="FFD99D"/>
                </a:gs>
                <a:gs pos="50000">
                  <a:srgbClr val="FFE6C3"/>
                </a:gs>
                <a:gs pos="100000">
                  <a:srgbClr val="FFF2E2"/>
                </a:gs>
              </a:gsLst>
              <a:lin ang="5400000" scaled="0"/>
            </a:gradFill>
            <a:ln w="12700" cap="flat">
              <a:noFill/>
              <a:miter lim="400000"/>
            </a:ln>
            <a:effectLst/>
          </p:spPr>
          <p:txBody>
            <a:bodyPr wrap="square" lIns="45719" tIns="45719" rIns="45719" bIns="45719" numCol="1" anchor="ctr">
              <a:noAutofit/>
            </a:bodyPr>
            <a:lstStyle/>
            <a:p>
              <a:pPr algn="ctr" defTabSz="742950">
                <a:defRPr sz="1400"/>
              </a:pPr>
              <a:endParaRPr/>
            </a:p>
          </p:txBody>
        </p:sp>
        <p:sp>
          <p:nvSpPr>
            <p:cNvPr id="1174" name="Rectangle 12"/>
            <p:cNvSpPr/>
            <p:nvPr/>
          </p:nvSpPr>
          <p:spPr>
            <a:xfrm>
              <a:off x="7145820" y="448060"/>
              <a:ext cx="3485510" cy="3876936"/>
            </a:xfrm>
            <a:prstGeom prst="rect">
              <a:avLst/>
            </a:prstGeom>
            <a:gradFill flip="none" rotWithShape="1">
              <a:gsLst>
                <a:gs pos="0">
                  <a:srgbClr val="FFD99D"/>
                </a:gs>
                <a:gs pos="50000">
                  <a:srgbClr val="FFE6C3"/>
                </a:gs>
                <a:gs pos="100000">
                  <a:srgbClr val="FFF2E2"/>
                </a:gs>
              </a:gsLst>
              <a:lin ang="5400000" scaled="0"/>
            </a:gradFill>
            <a:ln w="12700" cap="flat">
              <a:noFill/>
              <a:miter lim="400000"/>
            </a:ln>
            <a:effectLst/>
          </p:spPr>
          <p:txBody>
            <a:bodyPr wrap="square" lIns="45719" tIns="45719" rIns="45719" bIns="45719" numCol="1" anchor="ctr">
              <a:noAutofit/>
            </a:bodyPr>
            <a:lstStyle/>
            <a:p>
              <a:pPr algn="ctr" defTabSz="742950">
                <a:defRPr sz="1400"/>
              </a:pPr>
              <a:endParaRPr/>
            </a:p>
          </p:txBody>
        </p:sp>
        <p:grpSp>
          <p:nvGrpSpPr>
            <p:cNvPr id="1177" name="Rectangle 13"/>
            <p:cNvGrpSpPr/>
            <p:nvPr/>
          </p:nvGrpSpPr>
          <p:grpSpPr>
            <a:xfrm>
              <a:off x="0" y="0"/>
              <a:ext cx="3485510" cy="752234"/>
              <a:chOff x="0" y="0"/>
              <a:chExt cx="3485508" cy="752233"/>
            </a:xfrm>
          </p:grpSpPr>
          <p:sp>
            <p:nvSpPr>
              <p:cNvPr id="1175" name="Rectangle"/>
              <p:cNvSpPr/>
              <p:nvPr/>
            </p:nvSpPr>
            <p:spPr>
              <a:xfrm>
                <a:off x="0" y="-1"/>
                <a:ext cx="3485509" cy="752235"/>
              </a:xfrm>
              <a:prstGeom prst="rect">
                <a:avLst/>
              </a:prstGeom>
              <a:solidFill>
                <a:srgbClr val="FDC228"/>
              </a:solidFill>
              <a:ln w="12700" cap="flat">
                <a:noFill/>
                <a:miter lim="400000"/>
              </a:ln>
              <a:effectLst/>
            </p:spPr>
            <p:txBody>
              <a:bodyPr wrap="square" lIns="45719" tIns="45719" rIns="45719" bIns="45719" numCol="1" anchor="ctr">
                <a:noAutofit/>
              </a:bodyPr>
              <a:lstStyle/>
              <a:p>
                <a:pPr algn="ctr" defTabSz="742950"/>
                <a:endParaRPr/>
              </a:p>
            </p:txBody>
          </p:sp>
          <p:sp>
            <p:nvSpPr>
              <p:cNvPr id="1176" name="Secteur public"/>
              <p:cNvSpPr txBox="1"/>
              <p:nvPr/>
            </p:nvSpPr>
            <p:spPr>
              <a:xfrm>
                <a:off x="30182" y="247241"/>
                <a:ext cx="3425145" cy="257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82" tIns="30182" rIns="30182" bIns="30182" numCol="1" anchor="ctr">
                <a:spAutoFit/>
              </a:bodyPr>
              <a:lstStyle>
                <a:lvl1pPr algn="ctr" defTabSz="742950">
                  <a:defRPr sz="1400" b="1"/>
                </a:lvl1pPr>
              </a:lstStyle>
              <a:p>
                <a:r>
                  <a:t>Secteur public</a:t>
                </a:r>
              </a:p>
            </p:txBody>
          </p:sp>
        </p:grpSp>
        <p:grpSp>
          <p:nvGrpSpPr>
            <p:cNvPr id="1180" name="Rectangle 14"/>
            <p:cNvGrpSpPr/>
            <p:nvPr/>
          </p:nvGrpSpPr>
          <p:grpSpPr>
            <a:xfrm>
              <a:off x="3572910" y="0"/>
              <a:ext cx="3485510" cy="752234"/>
              <a:chOff x="0" y="0"/>
              <a:chExt cx="3485508" cy="752233"/>
            </a:xfrm>
          </p:grpSpPr>
          <p:sp>
            <p:nvSpPr>
              <p:cNvPr id="1178" name="Rectangle"/>
              <p:cNvSpPr/>
              <p:nvPr/>
            </p:nvSpPr>
            <p:spPr>
              <a:xfrm>
                <a:off x="0" y="-1"/>
                <a:ext cx="3485509" cy="752235"/>
              </a:xfrm>
              <a:prstGeom prst="rect">
                <a:avLst/>
              </a:prstGeom>
              <a:solidFill>
                <a:srgbClr val="FDC228"/>
              </a:solidFill>
              <a:ln w="12700" cap="flat">
                <a:noFill/>
                <a:miter lim="400000"/>
              </a:ln>
              <a:effectLst/>
            </p:spPr>
            <p:txBody>
              <a:bodyPr wrap="square" lIns="45719" tIns="45719" rIns="45719" bIns="45719" numCol="1" anchor="ctr">
                <a:noAutofit/>
              </a:bodyPr>
              <a:lstStyle/>
              <a:p>
                <a:pPr algn="ctr" defTabSz="742950"/>
                <a:endParaRPr/>
              </a:p>
            </p:txBody>
          </p:sp>
          <p:sp>
            <p:nvSpPr>
              <p:cNvPr id="1179" name="Secteur privé"/>
              <p:cNvSpPr txBox="1"/>
              <p:nvPr/>
            </p:nvSpPr>
            <p:spPr>
              <a:xfrm>
                <a:off x="30182" y="247241"/>
                <a:ext cx="3425145" cy="257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82" tIns="30182" rIns="30182" bIns="30182" numCol="1" anchor="ctr">
                <a:spAutoFit/>
              </a:bodyPr>
              <a:lstStyle>
                <a:lvl1pPr algn="ctr" defTabSz="742950">
                  <a:defRPr sz="1400" b="1"/>
                </a:lvl1pPr>
              </a:lstStyle>
              <a:p>
                <a:r>
                  <a:t>Secteur privé</a:t>
                </a:r>
              </a:p>
            </p:txBody>
          </p:sp>
        </p:grpSp>
        <p:grpSp>
          <p:nvGrpSpPr>
            <p:cNvPr id="1183" name="Rectangle 15"/>
            <p:cNvGrpSpPr/>
            <p:nvPr/>
          </p:nvGrpSpPr>
          <p:grpSpPr>
            <a:xfrm>
              <a:off x="7145820" y="0"/>
              <a:ext cx="3485510" cy="752234"/>
              <a:chOff x="0" y="0"/>
              <a:chExt cx="3485508" cy="752233"/>
            </a:xfrm>
          </p:grpSpPr>
          <p:sp>
            <p:nvSpPr>
              <p:cNvPr id="1181" name="Rectangle"/>
              <p:cNvSpPr/>
              <p:nvPr/>
            </p:nvSpPr>
            <p:spPr>
              <a:xfrm>
                <a:off x="0" y="-1"/>
                <a:ext cx="3485509" cy="752235"/>
              </a:xfrm>
              <a:prstGeom prst="rect">
                <a:avLst/>
              </a:prstGeom>
              <a:solidFill>
                <a:srgbClr val="FDC228"/>
              </a:solidFill>
              <a:ln w="12700" cap="flat">
                <a:noFill/>
                <a:miter lim="400000"/>
              </a:ln>
              <a:effectLst/>
            </p:spPr>
            <p:txBody>
              <a:bodyPr wrap="square" lIns="45719" tIns="45719" rIns="45719" bIns="45719" numCol="1" anchor="ctr">
                <a:noAutofit/>
              </a:bodyPr>
              <a:lstStyle/>
              <a:p>
                <a:pPr algn="ctr" defTabSz="742950"/>
                <a:endParaRPr/>
              </a:p>
            </p:txBody>
          </p:sp>
          <p:sp>
            <p:nvSpPr>
              <p:cNvPr id="1182" name="Société civile"/>
              <p:cNvSpPr txBox="1"/>
              <p:nvPr/>
            </p:nvSpPr>
            <p:spPr>
              <a:xfrm>
                <a:off x="30182" y="247241"/>
                <a:ext cx="3425145" cy="257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82" tIns="30182" rIns="30182" bIns="30182" numCol="1" anchor="ctr">
                <a:spAutoFit/>
              </a:bodyPr>
              <a:lstStyle>
                <a:lvl1pPr algn="ctr" defTabSz="742950">
                  <a:defRPr sz="1400" b="1"/>
                </a:lvl1pPr>
              </a:lstStyle>
              <a:p>
                <a:r>
                  <a:t>Société civile</a:t>
                </a:r>
              </a:p>
            </p:txBody>
          </p:sp>
        </p:grpSp>
        <p:sp>
          <p:nvSpPr>
            <p:cNvPr id="1184" name="TextBox 16"/>
            <p:cNvSpPr txBox="1"/>
            <p:nvPr/>
          </p:nvSpPr>
          <p:spPr>
            <a:xfrm>
              <a:off x="146904" y="826442"/>
              <a:ext cx="3272147" cy="17366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13183" indent="-113183" defTabSz="742950">
                <a:spcBef>
                  <a:spcPts val="300"/>
                </a:spcBef>
                <a:buSzPct val="100000"/>
                <a:buFont typeface="Arial"/>
                <a:buChar char="•"/>
                <a:defRPr sz="1400"/>
              </a:pPr>
              <a:r>
                <a:t>Ministre de la Santé (Président)</a:t>
              </a:r>
            </a:p>
            <a:p>
              <a:pPr marL="113183" indent="-113183" defTabSz="742950">
                <a:spcBef>
                  <a:spcPts val="300"/>
                </a:spcBef>
                <a:buSzPct val="100000"/>
                <a:buFont typeface="Arial"/>
                <a:buChar char="•"/>
                <a:defRPr sz="1400"/>
              </a:pPr>
              <a:r>
                <a:t>Ministre au Bureau du Vice Président</a:t>
              </a:r>
            </a:p>
            <a:p>
              <a:pPr marL="113183" indent="-113183" defTabSz="742950">
                <a:spcBef>
                  <a:spcPts val="300"/>
                </a:spcBef>
                <a:buSzPct val="100000"/>
                <a:buFont typeface="Arial"/>
                <a:buChar char="•"/>
                <a:defRPr sz="1400"/>
              </a:pPr>
              <a:r>
                <a:t>Ministre des Finances</a:t>
              </a:r>
            </a:p>
            <a:p>
              <a:pPr marL="113183" indent="-113183" defTabSz="742950">
                <a:spcBef>
                  <a:spcPts val="300"/>
                </a:spcBef>
                <a:buSzPct val="100000"/>
                <a:buFont typeface="Arial"/>
                <a:buChar char="•"/>
                <a:defRPr sz="1400"/>
              </a:pPr>
              <a:r>
                <a:t>Ministre de la Défense</a:t>
              </a:r>
            </a:p>
            <a:p>
              <a:pPr marL="113183" indent="-113183" defTabSz="742950">
                <a:spcBef>
                  <a:spcPts val="300"/>
                </a:spcBef>
                <a:buSzPct val="100000"/>
                <a:buFont typeface="Arial"/>
                <a:buChar char="•"/>
                <a:defRPr sz="1400"/>
              </a:pPr>
              <a:r>
                <a:t>Ministre du Tourisme</a:t>
              </a:r>
            </a:p>
            <a:p>
              <a:pPr marL="113183" indent="-113183" defTabSz="742950">
                <a:spcBef>
                  <a:spcPts val="300"/>
                </a:spcBef>
                <a:buSzPct val="100000"/>
                <a:buFont typeface="Arial"/>
                <a:buChar char="•"/>
                <a:defRPr sz="1400"/>
              </a:pPr>
              <a:r>
                <a:t>Banque centrale de la Zambie</a:t>
              </a:r>
            </a:p>
            <a:p>
              <a:pPr marL="113183" indent="-113183" defTabSz="742950">
                <a:spcBef>
                  <a:spcPts val="300"/>
                </a:spcBef>
                <a:buSzPct val="100000"/>
                <a:buFont typeface="Arial"/>
                <a:buChar char="•"/>
                <a:defRPr sz="1400"/>
              </a:pPr>
              <a:r>
                <a:t>Trésor public zambien</a:t>
              </a:r>
            </a:p>
          </p:txBody>
        </p:sp>
        <p:sp>
          <p:nvSpPr>
            <p:cNvPr id="1185" name="TextBox 17"/>
            <p:cNvSpPr txBox="1"/>
            <p:nvPr/>
          </p:nvSpPr>
          <p:spPr>
            <a:xfrm>
              <a:off x="3719814" y="826442"/>
              <a:ext cx="3272142" cy="19144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39303" indent="-139303" defTabSz="742950">
                <a:spcBef>
                  <a:spcPts val="400"/>
                </a:spcBef>
                <a:buSzPct val="100000"/>
                <a:buFont typeface="Arial"/>
                <a:buChar char="•"/>
                <a:defRPr sz="1400"/>
              </a:pPr>
              <a:r>
                <a:t>Chambre du Commerce &amp; de l’Industrie de la Zambie</a:t>
              </a:r>
              <a:endParaRPr sz="1500"/>
            </a:p>
            <a:p>
              <a:pPr marL="139303" indent="-139303" defTabSz="742950">
                <a:spcBef>
                  <a:spcPts val="400"/>
                </a:spcBef>
                <a:buSzPct val="100000"/>
                <a:buFont typeface="Arial"/>
                <a:buChar char="•"/>
                <a:defRPr sz="1400"/>
              </a:pPr>
              <a:r>
                <a:t>Chambre des Mines de la Zambie (représentée par First Quantum Minerals Ltd)</a:t>
              </a:r>
              <a:endParaRPr sz="1500"/>
            </a:p>
            <a:p>
              <a:pPr marL="139303" indent="-139303" defTabSz="742950">
                <a:spcBef>
                  <a:spcPts val="400"/>
                </a:spcBef>
                <a:buSzPct val="100000"/>
                <a:buFont typeface="Arial"/>
                <a:buChar char="•"/>
                <a:defRPr sz="1400"/>
              </a:pPr>
              <a:r>
                <a:t>Zambia Sugar Co. (Agriculture)</a:t>
              </a:r>
            </a:p>
            <a:p>
              <a:pPr marL="139303" indent="-139303" defTabSz="742950">
                <a:spcBef>
                  <a:spcPts val="400"/>
                </a:spcBef>
                <a:buSzPct val="100000"/>
                <a:buFont typeface="Arial"/>
                <a:buChar char="•"/>
                <a:defRPr sz="1400"/>
              </a:pPr>
              <a:r>
                <a:t>TradeKings (Industrie)</a:t>
              </a:r>
              <a:endParaRPr sz="1500"/>
            </a:p>
            <a:p>
              <a:pPr marL="139303" indent="-139303" defTabSz="742950">
                <a:spcBef>
                  <a:spcPts val="400"/>
                </a:spcBef>
                <a:buSzPct val="100000"/>
                <a:buFont typeface="Arial"/>
                <a:buChar char="•"/>
                <a:defRPr sz="1400"/>
              </a:pPr>
              <a:r>
                <a:t>Kansai Plascon Paints (Industrie)</a:t>
              </a:r>
            </a:p>
          </p:txBody>
        </p:sp>
        <p:sp>
          <p:nvSpPr>
            <p:cNvPr id="1186" name="TextBox 18"/>
            <p:cNvSpPr txBox="1"/>
            <p:nvPr/>
          </p:nvSpPr>
          <p:spPr>
            <a:xfrm>
              <a:off x="7287030" y="826442"/>
              <a:ext cx="2991764" cy="18636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39303" indent="-139303" defTabSz="742950">
                <a:spcBef>
                  <a:spcPts val="400"/>
                </a:spcBef>
                <a:buSzPct val="100000"/>
                <a:buFont typeface="Arial"/>
                <a:buChar char="•"/>
                <a:defRPr sz="1400"/>
              </a:pPr>
              <a:r>
                <a:t>Chef Mumena (Dirigeant traditionnel)</a:t>
              </a:r>
            </a:p>
            <a:p>
              <a:pPr marL="139303" indent="-139303" defTabSz="742950">
                <a:spcBef>
                  <a:spcPts val="400"/>
                </a:spcBef>
                <a:buSzPct val="100000"/>
                <a:buFont typeface="Arial"/>
                <a:buChar char="•"/>
                <a:defRPr sz="1400"/>
              </a:pPr>
              <a:r>
                <a:t>Rt. Rev. Bishop David Ndhlovu (Diocèse Anglican)</a:t>
              </a:r>
              <a:endParaRPr sz="1500"/>
            </a:p>
            <a:p>
              <a:pPr marL="139303" indent="-139303" defTabSz="742950">
                <a:spcBef>
                  <a:spcPts val="400"/>
                </a:spcBef>
                <a:buSzPct val="100000"/>
                <a:buFont typeface="Arial"/>
                <a:buChar char="•"/>
                <a:defRPr sz="1400"/>
              </a:pPr>
              <a:r>
                <a:t>Shaban Phiri (Conseil suprême islamique)</a:t>
              </a:r>
              <a:endParaRPr sz="1500"/>
            </a:p>
            <a:p>
              <a:pPr marL="139303" indent="-139303" defTabSz="742950">
                <a:spcBef>
                  <a:spcPts val="400"/>
                </a:spcBef>
                <a:buSzPct val="100000"/>
                <a:buFont typeface="Arial"/>
                <a:buChar char="•"/>
                <a:defRPr sz="1400"/>
              </a:pPr>
              <a:r>
                <a:t>Isdell : Flowers Cross-border Paludisme Initiative (Philanthropie)</a:t>
              </a:r>
            </a:p>
          </p:txBody>
        </p:sp>
        <p:grpSp>
          <p:nvGrpSpPr>
            <p:cNvPr id="1189" name="Left-Right Arrow 19"/>
            <p:cNvGrpSpPr/>
            <p:nvPr/>
          </p:nvGrpSpPr>
          <p:grpSpPr>
            <a:xfrm>
              <a:off x="119014" y="3595222"/>
              <a:ext cx="10393300" cy="524775"/>
              <a:chOff x="0" y="0"/>
              <a:chExt cx="10393298" cy="524773"/>
            </a:xfrm>
          </p:grpSpPr>
          <p:sp>
            <p:nvSpPr>
              <p:cNvPr id="1187" name="Flèche double"/>
              <p:cNvSpPr/>
              <p:nvPr/>
            </p:nvSpPr>
            <p:spPr>
              <a:xfrm>
                <a:off x="0" y="0"/>
                <a:ext cx="10393299" cy="524774"/>
              </a:xfrm>
              <a:prstGeom prst="leftRightArrow">
                <a:avLst>
                  <a:gd name="adj1" fmla="val 72138"/>
                  <a:gd name="adj2" fmla="val 50000"/>
                </a:avLst>
              </a:prstGeom>
              <a:solidFill>
                <a:srgbClr val="404040"/>
              </a:solidFill>
              <a:ln w="12700" cap="flat">
                <a:noFill/>
                <a:miter lim="400000"/>
              </a:ln>
              <a:effectLst/>
            </p:spPr>
            <p:txBody>
              <a:bodyPr wrap="square" lIns="45719" tIns="45719" rIns="45719" bIns="45719" numCol="1" anchor="ctr">
                <a:noAutofit/>
              </a:bodyPr>
              <a:lstStyle/>
              <a:p>
                <a:pPr algn="ctr" defTabSz="742950"/>
                <a:endParaRPr/>
              </a:p>
            </p:txBody>
          </p:sp>
          <p:sp>
            <p:nvSpPr>
              <p:cNvPr id="1188" name="Appropriation collective du contrôle et de l'élimination du paludisme"/>
              <p:cNvSpPr txBox="1"/>
              <p:nvPr/>
            </p:nvSpPr>
            <p:spPr>
              <a:xfrm>
                <a:off x="219461" y="133511"/>
                <a:ext cx="9954377" cy="257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82" tIns="30182" rIns="30182" bIns="30182" numCol="1" anchor="ctr">
                <a:spAutoFit/>
              </a:bodyPr>
              <a:lstStyle>
                <a:lvl1pPr algn="ctr" defTabSz="742950">
                  <a:defRPr sz="1400">
                    <a:solidFill>
                      <a:srgbClr val="FFFFFF"/>
                    </a:solidFill>
                  </a:defRPr>
                </a:lvl1pPr>
              </a:lstStyle>
              <a:p>
                <a:r>
                  <a:t>Appropriation collective du contrôle et de l'élimination du paludisme</a:t>
                </a:r>
              </a:p>
            </p:txBody>
          </p:sp>
        </p:grpSp>
      </p:grpSp>
      <p:pic>
        <p:nvPicPr>
          <p:cNvPr id="1191" name="Picture 20" descr="Picture 20"/>
          <p:cNvPicPr>
            <a:picLocks noChangeAspect="1"/>
          </p:cNvPicPr>
          <p:nvPr/>
        </p:nvPicPr>
        <p:blipFill>
          <a:blip r:embed="rId2"/>
          <a:stretch>
            <a:fillRect/>
          </a:stretch>
        </p:blipFill>
        <p:spPr>
          <a:xfrm>
            <a:off x="10483812" y="447899"/>
            <a:ext cx="1274065" cy="64008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TextBox 13"/>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1194" name="Title 5"/>
          <p:cNvSpPr txBox="1">
            <a:spLocks noGrp="1"/>
          </p:cNvSpPr>
          <p:nvPr>
            <p:ph type="title"/>
          </p:nvPr>
        </p:nvSpPr>
        <p:spPr>
          <a:xfrm>
            <a:off x="1299102" y="1949732"/>
            <a:ext cx="9605190" cy="3000823"/>
          </a:xfrm>
          <a:prstGeom prst="rect">
            <a:avLst/>
          </a:prstGeom>
        </p:spPr>
        <p:txBody>
          <a:bodyPr>
            <a:normAutofit fontScale="90000"/>
          </a:bodyPr>
          <a:lstStyle>
            <a:lvl1pPr algn="ctr" defTabSz="777240">
              <a:defRPr sz="3570" spc="170"/>
            </a:lvl1pPr>
          </a:lstStyle>
          <a:p>
            <a:r>
              <a:t>Choisir les bons membres est en général plus important que de sélectionner la bonne structure car les organisations ne sont fortes que si les individus travaillant au sein de ces dernières le sont.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Box 13"/>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694" name="Title 5"/>
          <p:cNvSpPr txBox="1">
            <a:spLocks noGrp="1"/>
          </p:cNvSpPr>
          <p:nvPr>
            <p:ph type="title"/>
          </p:nvPr>
        </p:nvSpPr>
        <p:spPr>
          <a:xfrm>
            <a:off x="1299102" y="1520142"/>
            <a:ext cx="9605190" cy="2419126"/>
          </a:xfrm>
          <a:prstGeom prst="rect">
            <a:avLst/>
          </a:prstGeom>
        </p:spPr>
        <p:txBody>
          <a:bodyPr/>
          <a:lstStyle>
            <a:lvl1pPr defTabSz="832104">
              <a:defRPr sz="5096" spc="182"/>
            </a:lvl1pPr>
          </a:lstStyle>
          <a:p>
            <a:r>
              <a:t>Il n’y a pas de modèle unique pour le Conseil d’Élimination du Paludismes</a:t>
            </a:r>
          </a:p>
        </p:txBody>
      </p:sp>
      <p:sp>
        <p:nvSpPr>
          <p:cNvPr id="695" name="Text Placeholder 9"/>
          <p:cNvSpPr txBox="1">
            <a:spLocks noGrp="1"/>
          </p:cNvSpPr>
          <p:nvPr>
            <p:ph type="body" sz="quarter" idx="1"/>
          </p:nvPr>
        </p:nvSpPr>
        <p:spPr>
          <a:xfrm>
            <a:off x="1335088" y="4581962"/>
            <a:ext cx="2995175" cy="1023102"/>
          </a:xfrm>
          <a:prstGeom prst="rect">
            <a:avLst/>
          </a:prstGeom>
        </p:spPr>
        <p:txBody>
          <a:bodyPr>
            <a:normAutofit fontScale="92500" lnSpcReduction="10000"/>
          </a:bodyPr>
          <a:lstStyle>
            <a:lvl1pPr defTabSz="768095">
              <a:spcBef>
                <a:spcPts val="800"/>
              </a:spcBef>
              <a:defRPr sz="1175"/>
            </a:lvl1pPr>
          </a:lstStyle>
          <a:p>
            <a:r>
              <a:t>Chaque CEP est conçu spécifiquement selon le contexte et les besoins du pays dans le cadre du plan national stratégique de lutte contre le paludisme</a:t>
            </a:r>
          </a:p>
        </p:txBody>
      </p:sp>
      <p:sp>
        <p:nvSpPr>
          <p:cNvPr id="696" name="Text Placeholder 10"/>
          <p:cNvSpPr>
            <a:spLocks noGrp="1"/>
          </p:cNvSpPr>
          <p:nvPr>
            <p:ph type="body" idx="21"/>
          </p:nvPr>
        </p:nvSpPr>
        <p:spPr>
          <a:xfrm>
            <a:off x="4622103" y="4581962"/>
            <a:ext cx="2995175" cy="10057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defTabSz="768095">
              <a:lnSpc>
                <a:spcPct val="150000"/>
              </a:lnSpc>
              <a:spcBef>
                <a:spcPts val="800"/>
              </a:spcBef>
              <a:defRPr sz="1175"/>
            </a:lvl1pPr>
          </a:lstStyle>
          <a:p>
            <a:r>
              <a:t>Impliquer les parties prenantes à travers tous les secteurs aide à garantir une diversité des perspectives considérées et promeut l’appropriation multisectorielle</a:t>
            </a:r>
          </a:p>
        </p:txBody>
      </p:sp>
      <p:sp>
        <p:nvSpPr>
          <p:cNvPr id="697" name="Text Placeholder 11"/>
          <p:cNvSpPr>
            <a:spLocks noGrp="1"/>
          </p:cNvSpPr>
          <p:nvPr>
            <p:ph type="body" idx="22"/>
          </p:nvPr>
        </p:nvSpPr>
        <p:spPr>
          <a:xfrm>
            <a:off x="7909118" y="4581962"/>
            <a:ext cx="2995174" cy="10231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defTabSz="768095">
              <a:lnSpc>
                <a:spcPct val="150000"/>
              </a:lnSpc>
              <a:spcBef>
                <a:spcPts val="800"/>
              </a:spcBef>
              <a:defRPr sz="1175"/>
            </a:lvl1pPr>
          </a:lstStyle>
          <a:p>
            <a:r>
              <a:t>Anticiper que la structure et l’adhésion des membres évoluera en parallèle des progrès réalisés par le pays vers le contrôle et l’élimination</a:t>
            </a:r>
          </a:p>
        </p:txBody>
      </p:sp>
      <p:sp>
        <p:nvSpPr>
          <p:cNvPr id="698" name="Isosceles Triangle 12"/>
          <p:cNvSpPr/>
          <p:nvPr/>
        </p:nvSpPr>
        <p:spPr>
          <a:xfrm rot="5400000">
            <a:off x="10967762" y="5058027"/>
            <a:ext cx="258690" cy="70972"/>
          </a:xfrm>
          <a:prstGeom prst="triangle">
            <a:avLst/>
          </a:prstGeom>
          <a:solidFill>
            <a:srgbClr val="FFFFFF"/>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TextBox 36"/>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1199" name="Picture Placeholder 27"/>
          <p:cNvGrpSpPr/>
          <p:nvPr/>
        </p:nvGrpSpPr>
        <p:grpSpPr>
          <a:xfrm>
            <a:off x="290556" y="1929123"/>
            <a:ext cx="2599789" cy="1576005"/>
            <a:chOff x="0" y="0"/>
            <a:chExt cx="2599788" cy="1576003"/>
          </a:xfrm>
        </p:grpSpPr>
        <p:sp>
          <p:nvSpPr>
            <p:cNvPr id="1197"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1198" name="image33.jpeg" descr="image33.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599789" cy="1576004"/>
            </a:xfrm>
            <a:prstGeom prst="rect">
              <a:avLst/>
            </a:prstGeom>
            <a:ln w="12700" cap="flat">
              <a:noFill/>
              <a:miter lim="400000"/>
            </a:ln>
            <a:effectLst/>
          </p:spPr>
        </p:pic>
      </p:grpSp>
      <p:grpSp>
        <p:nvGrpSpPr>
          <p:cNvPr id="1202" name="Picture Placeholder 29"/>
          <p:cNvGrpSpPr/>
          <p:nvPr/>
        </p:nvGrpSpPr>
        <p:grpSpPr>
          <a:xfrm>
            <a:off x="3316223" y="1929123"/>
            <a:ext cx="2599790" cy="1576005"/>
            <a:chOff x="0" y="0"/>
            <a:chExt cx="2599788" cy="1576003"/>
          </a:xfrm>
        </p:grpSpPr>
        <p:sp>
          <p:nvSpPr>
            <p:cNvPr id="1200"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1201" name="image34.jpeg" descr="image34.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599789" cy="1576004"/>
            </a:xfrm>
            <a:prstGeom prst="rect">
              <a:avLst/>
            </a:prstGeom>
            <a:ln w="12700" cap="flat">
              <a:noFill/>
              <a:miter lim="400000"/>
            </a:ln>
            <a:effectLst/>
          </p:spPr>
        </p:pic>
      </p:grpSp>
      <p:grpSp>
        <p:nvGrpSpPr>
          <p:cNvPr id="1205" name="Picture Placeholder 30"/>
          <p:cNvGrpSpPr/>
          <p:nvPr/>
        </p:nvGrpSpPr>
        <p:grpSpPr>
          <a:xfrm>
            <a:off x="6341890" y="1929123"/>
            <a:ext cx="2599790" cy="1576005"/>
            <a:chOff x="0" y="0"/>
            <a:chExt cx="2599788" cy="1576003"/>
          </a:xfrm>
        </p:grpSpPr>
        <p:sp>
          <p:nvSpPr>
            <p:cNvPr id="1203"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1204" name="image35.jpeg" descr="image35.jpe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2599789" cy="1576004"/>
            </a:xfrm>
            <a:prstGeom prst="rect">
              <a:avLst/>
            </a:prstGeom>
            <a:ln w="12700" cap="flat">
              <a:noFill/>
              <a:miter lim="400000"/>
            </a:ln>
            <a:effectLst/>
          </p:spPr>
        </p:pic>
      </p:grpSp>
      <p:grpSp>
        <p:nvGrpSpPr>
          <p:cNvPr id="1208" name="Picture Placeholder 31"/>
          <p:cNvGrpSpPr/>
          <p:nvPr/>
        </p:nvGrpSpPr>
        <p:grpSpPr>
          <a:xfrm>
            <a:off x="9367556" y="1929123"/>
            <a:ext cx="2599790" cy="1576005"/>
            <a:chOff x="0" y="0"/>
            <a:chExt cx="2599788" cy="1576004"/>
          </a:xfrm>
        </p:grpSpPr>
        <p:sp>
          <p:nvSpPr>
            <p:cNvPr id="1206"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1207" name="image36.jpeg" descr="image36.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
              <a:ext cx="2599789" cy="1576006"/>
            </a:xfrm>
            <a:prstGeom prst="rect">
              <a:avLst/>
            </a:prstGeom>
            <a:ln w="12700" cap="flat">
              <a:noFill/>
              <a:miter lim="400000"/>
            </a:ln>
            <a:effectLst/>
          </p:spPr>
        </p:pic>
      </p:grpSp>
      <p:sp>
        <p:nvSpPr>
          <p:cNvPr id="1209" name="Text Placeholder 12"/>
          <p:cNvSpPr txBox="1">
            <a:spLocks noGrp="1"/>
          </p:cNvSpPr>
          <p:nvPr>
            <p:ph type="body" sz="quarter" idx="1"/>
          </p:nvPr>
        </p:nvSpPr>
        <p:spPr>
          <a:xfrm>
            <a:off x="3578104" y="3550477"/>
            <a:ext cx="2047652" cy="624146"/>
          </a:xfrm>
          <a:prstGeom prst="rect">
            <a:avLst/>
          </a:prstGeom>
        </p:spPr>
        <p:txBody>
          <a:bodyPr/>
          <a:lstStyle>
            <a:lvl1pPr>
              <a:lnSpc>
                <a:spcPct val="100000"/>
              </a:lnSpc>
              <a:spcBef>
                <a:spcPts val="0"/>
              </a:spcBef>
              <a:defRPr sz="1600" spc="0">
                <a:solidFill>
                  <a:schemeClr val="accent1"/>
                </a:solidFill>
              </a:defRPr>
            </a:lvl1pPr>
          </a:lstStyle>
          <a:p>
            <a:r>
              <a:t>Intégrer à une structure existante</a:t>
            </a:r>
          </a:p>
        </p:txBody>
      </p:sp>
      <p:sp>
        <p:nvSpPr>
          <p:cNvPr id="1210" name="Text Placeholder 13"/>
          <p:cNvSpPr/>
          <p:nvPr/>
        </p:nvSpPr>
        <p:spPr>
          <a:xfrm>
            <a:off x="3578104" y="4136232"/>
            <a:ext cx="2047652" cy="1137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a:lnSpc>
                <a:spcPct val="108000"/>
              </a:lnSpc>
              <a:spcBef>
                <a:spcPts val="1000"/>
              </a:spcBef>
              <a:defRPr sz="1100" spc="100"/>
            </a:lvl1pPr>
          </a:lstStyle>
          <a:p>
            <a:r>
              <a:t>Une structure ou entité existante accepte d’adopter l’Élimination du paludisme comme une priorité et réalise les activités</a:t>
            </a:r>
          </a:p>
        </p:txBody>
      </p:sp>
      <p:sp>
        <p:nvSpPr>
          <p:cNvPr id="1211" name="Text Placeholder 14"/>
          <p:cNvSpPr>
            <a:spLocks noGrp="1"/>
          </p:cNvSpPr>
          <p:nvPr>
            <p:ph type="body" idx="27"/>
          </p:nvPr>
        </p:nvSpPr>
        <p:spPr>
          <a:xfrm>
            <a:off x="529244" y="3836132"/>
            <a:ext cx="2047651" cy="3384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Forum</a:t>
            </a:r>
          </a:p>
        </p:txBody>
      </p:sp>
      <p:sp>
        <p:nvSpPr>
          <p:cNvPr id="1212" name="Text Placeholder 15"/>
          <p:cNvSpPr>
            <a:spLocks noGrp="1"/>
          </p:cNvSpPr>
          <p:nvPr>
            <p:ph type="body" idx="28"/>
          </p:nvPr>
        </p:nvSpPr>
        <p:spPr>
          <a:xfrm>
            <a:off x="529244" y="4136232"/>
            <a:ext cx="2047651" cy="992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77823">
              <a:lnSpc>
                <a:spcPct val="108000"/>
              </a:lnSpc>
              <a:spcBef>
                <a:spcPts val="900"/>
              </a:spcBef>
              <a:defRPr sz="1056" spc="96"/>
            </a:lvl1pPr>
          </a:lstStyle>
          <a:p>
            <a:r>
              <a:t>Les membres se réunissent dans le cadre d’un forum et s’accordent sur des termes de référence partagés (ex : mission, vision et activités)</a:t>
            </a:r>
          </a:p>
        </p:txBody>
      </p:sp>
      <p:sp>
        <p:nvSpPr>
          <p:cNvPr id="1213" name="Text Placeholder 16"/>
          <p:cNvSpPr>
            <a:spLocks noGrp="1"/>
          </p:cNvSpPr>
          <p:nvPr>
            <p:ph type="body" idx="29"/>
          </p:nvPr>
        </p:nvSpPr>
        <p:spPr>
          <a:xfrm>
            <a:off x="6593713" y="3836068"/>
            <a:ext cx="2047652" cy="3385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Fondation privée</a:t>
            </a:r>
          </a:p>
        </p:txBody>
      </p:sp>
      <p:sp>
        <p:nvSpPr>
          <p:cNvPr id="1214" name="Text Placeholder 17"/>
          <p:cNvSpPr>
            <a:spLocks noGrp="1"/>
          </p:cNvSpPr>
          <p:nvPr>
            <p:ph type="body" idx="30"/>
          </p:nvPr>
        </p:nvSpPr>
        <p:spPr>
          <a:xfrm>
            <a:off x="6593713" y="4136232"/>
            <a:ext cx="2047652" cy="82355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ct val="108000"/>
              </a:lnSpc>
            </a:lvl1pPr>
          </a:lstStyle>
          <a:p>
            <a:r>
              <a:t>Les membres incorporent une fondation à but non lucratif pour conduire la mission et la vision</a:t>
            </a:r>
          </a:p>
        </p:txBody>
      </p:sp>
      <p:sp>
        <p:nvSpPr>
          <p:cNvPr id="1215" name="Text Placeholder 18"/>
          <p:cNvSpPr>
            <a:spLocks noGrp="1"/>
          </p:cNvSpPr>
          <p:nvPr>
            <p:ph type="body" idx="31"/>
          </p:nvPr>
        </p:nvSpPr>
        <p:spPr>
          <a:xfrm>
            <a:off x="9662734" y="3836068"/>
            <a:ext cx="2047652" cy="3385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Entité publique</a:t>
            </a:r>
          </a:p>
        </p:txBody>
      </p:sp>
      <p:sp>
        <p:nvSpPr>
          <p:cNvPr id="1216" name="Text Placeholder 19"/>
          <p:cNvSpPr>
            <a:spLocks noGrp="1"/>
          </p:cNvSpPr>
          <p:nvPr>
            <p:ph type="body" idx="32"/>
          </p:nvPr>
        </p:nvSpPr>
        <p:spPr>
          <a:xfrm>
            <a:off x="9662734" y="4136232"/>
            <a:ext cx="2047652" cy="82355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05255">
              <a:lnSpc>
                <a:spcPct val="108000"/>
              </a:lnSpc>
              <a:spcBef>
                <a:spcPts val="900"/>
              </a:spcBef>
              <a:defRPr sz="1089" spc="99"/>
            </a:lvl1pPr>
          </a:lstStyle>
          <a:p>
            <a:r>
              <a:t>Une entreprise ou un fonds public est établit par le biais d’une loi, d’une régulation ou d’un décret</a:t>
            </a:r>
          </a:p>
        </p:txBody>
      </p:sp>
      <p:sp>
        <p:nvSpPr>
          <p:cNvPr id="1217" name="Title 5"/>
          <p:cNvSpPr txBox="1">
            <a:spLocks noGrp="1"/>
          </p:cNvSpPr>
          <p:nvPr>
            <p:ph type="title"/>
          </p:nvPr>
        </p:nvSpPr>
        <p:spPr>
          <a:xfrm>
            <a:off x="521966" y="536826"/>
            <a:ext cx="11235919" cy="590931"/>
          </a:xfrm>
          <a:prstGeom prst="rect">
            <a:avLst/>
          </a:prstGeom>
        </p:spPr>
        <p:txBody>
          <a:bodyPr/>
          <a:lstStyle>
            <a:lvl1pPr indent="565784" defTabSz="905255">
              <a:defRPr sz="3564" spc="198"/>
            </a:lvl1pPr>
          </a:lstStyle>
          <a:p>
            <a:r>
              <a:t>Pas d’approche unique</a:t>
            </a:r>
          </a:p>
        </p:txBody>
      </p:sp>
      <p:sp>
        <p:nvSpPr>
          <p:cNvPr id="1218" name="Text Placeholder 6"/>
          <p:cNvSpPr>
            <a:spLocks noGrp="1"/>
          </p:cNvSpPr>
          <p:nvPr>
            <p:ph type="body" idx="33"/>
          </p:nvPr>
        </p:nvSpPr>
        <p:spPr>
          <a:xfrm>
            <a:off x="521966" y="281846"/>
            <a:ext cx="11235911"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structure</a:t>
            </a:r>
          </a:p>
        </p:txBody>
      </p:sp>
      <p:sp>
        <p:nvSpPr>
          <p:cNvPr id="1219" name="Right Triangle 20"/>
          <p:cNvSpPr/>
          <p:nvPr/>
        </p:nvSpPr>
        <p:spPr>
          <a:xfrm flipH="1">
            <a:off x="290555" y="6106834"/>
            <a:ext cx="11676790" cy="267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sp>
        <p:nvSpPr>
          <p:cNvPr id="1220" name="TextBox 21"/>
          <p:cNvSpPr txBox="1"/>
          <p:nvPr/>
        </p:nvSpPr>
        <p:spPr>
          <a:xfrm>
            <a:off x="427399" y="6213897"/>
            <a:ext cx="1515275" cy="13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i="1"/>
            </a:lvl1pPr>
          </a:lstStyle>
          <a:p>
            <a:r>
              <a:t>Moins complexe</a:t>
            </a:r>
          </a:p>
        </p:txBody>
      </p:sp>
      <p:sp>
        <p:nvSpPr>
          <p:cNvPr id="1221" name="TextBox 22"/>
          <p:cNvSpPr txBox="1"/>
          <p:nvPr/>
        </p:nvSpPr>
        <p:spPr>
          <a:xfrm>
            <a:off x="10389102" y="6167135"/>
            <a:ext cx="1515275" cy="13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1000" i="1"/>
            </a:lvl1pPr>
          </a:lstStyle>
          <a:p>
            <a:r>
              <a:t>Plus complexe</a:t>
            </a:r>
          </a:p>
        </p:txBody>
      </p:sp>
      <p:sp>
        <p:nvSpPr>
          <p:cNvPr id="1222" name="TextBox 23"/>
          <p:cNvSpPr txBox="1"/>
          <p:nvPr/>
        </p:nvSpPr>
        <p:spPr>
          <a:xfrm>
            <a:off x="574964" y="5461148"/>
            <a:ext cx="1956212" cy="646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i="1"/>
            </a:pPr>
            <a:r>
              <a:t>Conseil d’Élimination du Paludisme de la Zambie</a:t>
            </a:r>
          </a:p>
          <a:p>
            <a:pPr algn="ctr">
              <a:defRPr sz="1000" i="1"/>
            </a:pPr>
            <a:r>
              <a:t>Conseil d’Élimination du Paludisme du Kenya</a:t>
            </a:r>
          </a:p>
        </p:txBody>
      </p:sp>
      <p:sp>
        <p:nvSpPr>
          <p:cNvPr id="1223" name="TextBox 24"/>
          <p:cNvSpPr txBox="1"/>
          <p:nvPr/>
        </p:nvSpPr>
        <p:spPr>
          <a:xfrm>
            <a:off x="3454389" y="5338161"/>
            <a:ext cx="2323456" cy="646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000" i="1"/>
            </a:pPr>
            <a:r>
              <a:t>Fond pour l’Élimination du Paludisme et des MTN de l’Afrique du sud </a:t>
            </a:r>
          </a:p>
          <a:p>
            <a:pPr algn="ctr">
              <a:defRPr sz="1000" i="1"/>
            </a:pPr>
            <a:r>
              <a:t>Conseil d’Élimination du Paludisme </a:t>
            </a:r>
          </a:p>
          <a:p>
            <a:pPr algn="ctr">
              <a:defRPr sz="1000" i="1"/>
            </a:pPr>
            <a:r>
              <a:t>du Cameroun</a:t>
            </a:r>
          </a:p>
        </p:txBody>
      </p:sp>
      <p:sp>
        <p:nvSpPr>
          <p:cNvPr id="1224" name="TextBox 25"/>
          <p:cNvSpPr txBox="1"/>
          <p:nvPr/>
        </p:nvSpPr>
        <p:spPr>
          <a:xfrm>
            <a:off x="6701057" y="4974723"/>
            <a:ext cx="1956212" cy="106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000" i="1"/>
            </a:pPr>
            <a:r>
              <a:t>Paludisme Free Uganda</a:t>
            </a:r>
          </a:p>
          <a:p>
            <a:pPr algn="ctr">
              <a:defRPr sz="1000" i="1"/>
            </a:pPr>
            <a:r>
              <a:t>Fundo da Paludisme (Mozambique)</a:t>
            </a:r>
          </a:p>
          <a:p>
            <a:pPr algn="ctr">
              <a:defRPr sz="1000" i="1"/>
            </a:pPr>
            <a:r>
              <a:t>Fonds d'élimination du paludisme de la Zambie</a:t>
            </a:r>
          </a:p>
          <a:p>
            <a:pPr algn="ctr">
              <a:defRPr sz="1000" i="1"/>
            </a:pPr>
            <a:r>
              <a:t>Fonds d'élimination du paludisme du Kenya</a:t>
            </a:r>
          </a:p>
        </p:txBody>
      </p:sp>
      <p:sp>
        <p:nvSpPr>
          <p:cNvPr id="1225" name="TextBox 26"/>
          <p:cNvSpPr txBox="1"/>
          <p:nvPr/>
        </p:nvSpPr>
        <p:spPr>
          <a:xfrm>
            <a:off x="9740007" y="5554805"/>
            <a:ext cx="1956212" cy="366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000" i="1"/>
            </a:lvl1pPr>
          </a:lstStyle>
          <a:p>
            <a:r>
              <a:t>Fonds d'élimination du paludisme d’Eswatini</a:t>
            </a:r>
          </a:p>
        </p:txBody>
      </p:sp>
      <p:grpSp>
        <p:nvGrpSpPr>
          <p:cNvPr id="1228" name="Rectangle 32"/>
          <p:cNvGrpSpPr/>
          <p:nvPr/>
        </p:nvGrpSpPr>
        <p:grpSpPr>
          <a:xfrm>
            <a:off x="615483" y="560072"/>
            <a:ext cx="430268" cy="486207"/>
            <a:chOff x="0" y="0"/>
            <a:chExt cx="430267" cy="486206"/>
          </a:xfrm>
        </p:grpSpPr>
        <p:sp>
          <p:nvSpPr>
            <p:cNvPr id="1226"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7" name="4"/>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4</a:t>
              </a:r>
            </a:p>
          </p:txBody>
        </p:sp>
      </p:grpSp>
      <p:sp>
        <p:nvSpPr>
          <p:cNvPr id="1229" name="Text Placeholder 14"/>
          <p:cNvSpPr>
            <a:spLocks noGrp="1"/>
          </p:cNvSpPr>
          <p:nvPr>
            <p:ph type="body" idx="26"/>
          </p:nvPr>
        </p:nvSpPr>
        <p:spPr>
          <a:xfrm>
            <a:off x="615483" y="1135691"/>
            <a:ext cx="11351863" cy="6407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ct val="108000"/>
              </a:lnSpc>
            </a:lvl1pPr>
          </a:lstStyle>
          <a:p>
            <a:r>
              <a:t>Il existe une variété de structures aux niveaux de complexité différents qui peuvent être utilisées pour le Conseil et le Fonds d’Élimination du Paludisme. Chacune d’entre elles cependant est au final un mécanisme pour réunir les dirigeants autour du retrait des obstacles au plan national stratégique de lutte contre le paludisme et le succès dépend davantage de la qualité et de la participation active des membres que de la structure.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1232" name="Title 16"/>
          <p:cNvSpPr txBox="1">
            <a:spLocks noGrp="1"/>
          </p:cNvSpPr>
          <p:nvPr>
            <p:ph type="title"/>
          </p:nvPr>
        </p:nvSpPr>
        <p:spPr>
          <a:xfrm>
            <a:off x="521966" y="536826"/>
            <a:ext cx="11235919" cy="590931"/>
          </a:xfrm>
          <a:prstGeom prst="rect">
            <a:avLst/>
          </a:prstGeom>
        </p:spPr>
        <p:txBody>
          <a:bodyPr/>
          <a:lstStyle>
            <a:lvl1pPr indent="565784" defTabSz="905255">
              <a:defRPr sz="3564" spc="198"/>
            </a:lvl1pPr>
          </a:lstStyle>
          <a:p>
            <a:r>
              <a:t>Facteurs de sélection d’une structure</a:t>
            </a:r>
          </a:p>
        </p:txBody>
      </p:sp>
      <p:sp>
        <p:nvSpPr>
          <p:cNvPr id="1233" name="Text Placeholder 17"/>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Structure</a:t>
            </a:r>
          </a:p>
        </p:txBody>
      </p:sp>
      <p:grpSp>
        <p:nvGrpSpPr>
          <p:cNvPr id="1236" name="Rectangle 87"/>
          <p:cNvGrpSpPr/>
          <p:nvPr/>
        </p:nvGrpSpPr>
        <p:grpSpPr>
          <a:xfrm>
            <a:off x="615483" y="560072"/>
            <a:ext cx="430268" cy="486207"/>
            <a:chOff x="0" y="0"/>
            <a:chExt cx="430267" cy="486206"/>
          </a:xfrm>
        </p:grpSpPr>
        <p:sp>
          <p:nvSpPr>
            <p:cNvPr id="1234"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35" name="4"/>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4</a:t>
              </a:r>
            </a:p>
          </p:txBody>
        </p:sp>
      </p:grpSp>
      <p:grpSp>
        <p:nvGrpSpPr>
          <p:cNvPr id="1345" name="Group 8"/>
          <p:cNvGrpSpPr/>
          <p:nvPr/>
        </p:nvGrpSpPr>
        <p:grpSpPr>
          <a:xfrm>
            <a:off x="377420" y="1182668"/>
            <a:ext cx="11380454" cy="5138507"/>
            <a:chOff x="0" y="0"/>
            <a:chExt cx="11380452" cy="5138505"/>
          </a:xfrm>
        </p:grpSpPr>
        <p:grpSp>
          <p:nvGrpSpPr>
            <p:cNvPr id="1296" name="Group 5"/>
            <p:cNvGrpSpPr/>
            <p:nvPr/>
          </p:nvGrpSpPr>
          <p:grpSpPr>
            <a:xfrm>
              <a:off x="758267" y="470410"/>
              <a:ext cx="10622186" cy="4668096"/>
              <a:chOff x="0" y="0"/>
              <a:chExt cx="10622184" cy="4668094"/>
            </a:xfrm>
          </p:grpSpPr>
          <p:grpSp>
            <p:nvGrpSpPr>
              <p:cNvPr id="1247" name="Group 2"/>
              <p:cNvGrpSpPr/>
              <p:nvPr/>
            </p:nvGrpSpPr>
            <p:grpSpPr>
              <a:xfrm>
                <a:off x="0" y="-1"/>
                <a:ext cx="10622182" cy="805682"/>
                <a:chOff x="0" y="0"/>
                <a:chExt cx="10622180" cy="805681"/>
              </a:xfrm>
            </p:grpSpPr>
            <p:grpSp>
              <p:nvGrpSpPr>
                <p:cNvPr id="1239" name="Rectangle 1"/>
                <p:cNvGrpSpPr/>
                <p:nvPr/>
              </p:nvGrpSpPr>
              <p:grpSpPr>
                <a:xfrm>
                  <a:off x="-1" y="-1"/>
                  <a:ext cx="1465137" cy="805683"/>
                  <a:chOff x="0" y="0"/>
                  <a:chExt cx="1465136" cy="805681"/>
                </a:xfrm>
              </p:grpSpPr>
              <p:sp>
                <p:nvSpPr>
                  <p:cNvPr id="1237" name="Rectangle"/>
                  <p:cNvSpPr/>
                  <p:nvPr/>
                </p:nvSpPr>
                <p:spPr>
                  <a:xfrm>
                    <a:off x="-1" y="-1"/>
                    <a:ext cx="1465138" cy="80568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38" name="Faisabilité"/>
                  <p:cNvSpPr txBox="1"/>
                  <p:nvPr/>
                </p:nvSpPr>
                <p:spPr>
                  <a:xfrm>
                    <a:off x="45719" y="258428"/>
                    <a:ext cx="1373698"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Faisabilité</a:t>
                    </a:r>
                  </a:p>
                </p:txBody>
              </p:sp>
            </p:grpSp>
            <p:grpSp>
              <p:nvGrpSpPr>
                <p:cNvPr id="1242" name="Rectangle 98"/>
                <p:cNvGrpSpPr/>
                <p:nvPr/>
              </p:nvGrpSpPr>
              <p:grpSpPr>
                <a:xfrm>
                  <a:off x="1546633" y="-1"/>
                  <a:ext cx="4673190" cy="805683"/>
                  <a:chOff x="0" y="0"/>
                  <a:chExt cx="4673189" cy="805681"/>
                </a:xfrm>
              </p:grpSpPr>
              <p:sp>
                <p:nvSpPr>
                  <p:cNvPr id="1240" name="Rectangle"/>
                  <p:cNvSpPr/>
                  <p:nvPr/>
                </p:nvSpPr>
                <p:spPr>
                  <a:xfrm>
                    <a:off x="0" y="-1"/>
                    <a:ext cx="4673190"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41" name="A quel point établir la structure sera long et complexe ?"/>
                  <p:cNvSpPr txBox="1"/>
                  <p:nvPr/>
                </p:nvSpPr>
                <p:spPr>
                  <a:xfrm>
                    <a:off x="45720" y="258428"/>
                    <a:ext cx="4581750"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a:lvl1pPr>
                  </a:lstStyle>
                  <a:p>
                    <a:r>
                      <a:t>A quel point établir la structure sera long et complexe ?</a:t>
                    </a:r>
                  </a:p>
                </p:txBody>
              </p:sp>
            </p:grpSp>
            <p:sp>
              <p:nvSpPr>
                <p:cNvPr id="1243" name="Rectangle 111"/>
                <p:cNvSpPr/>
                <p:nvPr/>
              </p:nvSpPr>
              <p:spPr>
                <a:xfrm>
                  <a:off x="6301319" y="-1"/>
                  <a:ext cx="1017022"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44" name="Rectangle 116"/>
                <p:cNvSpPr/>
                <p:nvPr/>
              </p:nvSpPr>
              <p:spPr>
                <a:xfrm>
                  <a:off x="7406219" y="-1"/>
                  <a:ext cx="1017022"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pPr>
                  <a:endParaRPr/>
                </a:p>
              </p:txBody>
            </p:sp>
            <p:sp>
              <p:nvSpPr>
                <p:cNvPr id="1245" name="Rectangle 121"/>
                <p:cNvSpPr/>
                <p:nvPr/>
              </p:nvSpPr>
              <p:spPr>
                <a:xfrm>
                  <a:off x="8501594" y="-1"/>
                  <a:ext cx="1017022"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pPr>
                  <a:endParaRPr/>
                </a:p>
              </p:txBody>
            </p:sp>
            <p:sp>
              <p:nvSpPr>
                <p:cNvPr id="1246" name="Rectangle 126"/>
                <p:cNvSpPr/>
                <p:nvPr/>
              </p:nvSpPr>
              <p:spPr>
                <a:xfrm>
                  <a:off x="9605159" y="-1"/>
                  <a:ext cx="1017022" cy="80568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grpSp>
            <p:nvGrpSpPr>
              <p:cNvPr id="1258" name="Group 99"/>
              <p:cNvGrpSpPr/>
              <p:nvPr/>
            </p:nvGrpSpPr>
            <p:grpSpPr>
              <a:xfrm>
                <a:off x="-1" y="965602"/>
                <a:ext cx="10622186" cy="805682"/>
                <a:chOff x="0" y="0"/>
                <a:chExt cx="10622184" cy="805681"/>
              </a:xfrm>
            </p:grpSpPr>
            <p:grpSp>
              <p:nvGrpSpPr>
                <p:cNvPr id="1250" name="Rectangle 100"/>
                <p:cNvGrpSpPr/>
                <p:nvPr/>
              </p:nvGrpSpPr>
              <p:grpSpPr>
                <a:xfrm>
                  <a:off x="-1" y="-1"/>
                  <a:ext cx="1465138" cy="805683"/>
                  <a:chOff x="0" y="0"/>
                  <a:chExt cx="1465137" cy="805681"/>
                </a:xfrm>
              </p:grpSpPr>
              <p:sp>
                <p:nvSpPr>
                  <p:cNvPr id="1248" name="Rectangle"/>
                  <p:cNvSpPr/>
                  <p:nvPr/>
                </p:nvSpPr>
                <p:spPr>
                  <a:xfrm>
                    <a:off x="-1" y="-1"/>
                    <a:ext cx="1465139" cy="80568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49" name="Fonctionnalité"/>
                  <p:cNvSpPr txBox="1"/>
                  <p:nvPr/>
                </p:nvSpPr>
                <p:spPr>
                  <a:xfrm>
                    <a:off x="45719" y="258428"/>
                    <a:ext cx="137369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Fonctionnalité</a:t>
                    </a:r>
                  </a:p>
                </p:txBody>
              </p:sp>
            </p:grpSp>
            <p:grpSp>
              <p:nvGrpSpPr>
                <p:cNvPr id="1253" name="Rectangle 101"/>
                <p:cNvGrpSpPr/>
                <p:nvPr/>
              </p:nvGrpSpPr>
              <p:grpSpPr>
                <a:xfrm>
                  <a:off x="1546635" y="-1"/>
                  <a:ext cx="4673190" cy="805683"/>
                  <a:chOff x="0" y="0"/>
                  <a:chExt cx="4673189" cy="805681"/>
                </a:xfrm>
              </p:grpSpPr>
              <p:sp>
                <p:nvSpPr>
                  <p:cNvPr id="1251" name="Rectangle"/>
                  <p:cNvSpPr/>
                  <p:nvPr/>
                </p:nvSpPr>
                <p:spPr>
                  <a:xfrm>
                    <a:off x="0" y="-1"/>
                    <a:ext cx="4673190"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52" name="La structure peut-elle remplir les objectifs stratégiques du CEP ?"/>
                  <p:cNvSpPr txBox="1"/>
                  <p:nvPr/>
                </p:nvSpPr>
                <p:spPr>
                  <a:xfrm>
                    <a:off x="45720" y="156828"/>
                    <a:ext cx="4581750" cy="4920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a:lvl1pPr>
                  </a:lstStyle>
                  <a:p>
                    <a:r>
                      <a:t>La structure peut-elle remplir les objectifs stratégiques du CEP ? </a:t>
                    </a:r>
                  </a:p>
                </p:txBody>
              </p:sp>
            </p:grpSp>
            <p:sp>
              <p:nvSpPr>
                <p:cNvPr id="1254" name="Rectangle 112"/>
                <p:cNvSpPr/>
                <p:nvPr/>
              </p:nvSpPr>
              <p:spPr>
                <a:xfrm>
                  <a:off x="6301322" y="-1"/>
                  <a:ext cx="1017023"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pPr>
                  <a:endParaRPr/>
                </a:p>
              </p:txBody>
            </p:sp>
            <p:sp>
              <p:nvSpPr>
                <p:cNvPr id="1255" name="Rectangle 117"/>
                <p:cNvSpPr/>
                <p:nvPr/>
              </p:nvSpPr>
              <p:spPr>
                <a:xfrm>
                  <a:off x="7406222"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56" name="Rectangle 122"/>
                <p:cNvSpPr/>
                <p:nvPr/>
              </p:nvSpPr>
              <p:spPr>
                <a:xfrm>
                  <a:off x="8501597"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57" name="Rectangle 127"/>
                <p:cNvSpPr/>
                <p:nvPr/>
              </p:nvSpPr>
              <p:spPr>
                <a:xfrm>
                  <a:off x="9605162"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grpSp>
            <p:nvGrpSpPr>
              <p:cNvPr id="1269" name="Group 102"/>
              <p:cNvGrpSpPr/>
              <p:nvPr/>
            </p:nvGrpSpPr>
            <p:grpSpPr>
              <a:xfrm>
                <a:off x="-1" y="1931205"/>
                <a:ext cx="10622186" cy="805682"/>
                <a:chOff x="0" y="0"/>
                <a:chExt cx="10622184" cy="805681"/>
              </a:xfrm>
            </p:grpSpPr>
            <p:grpSp>
              <p:nvGrpSpPr>
                <p:cNvPr id="1261" name="Rectangle 103"/>
                <p:cNvGrpSpPr/>
                <p:nvPr/>
              </p:nvGrpSpPr>
              <p:grpSpPr>
                <a:xfrm>
                  <a:off x="-1" y="-1"/>
                  <a:ext cx="1465138" cy="805683"/>
                  <a:chOff x="0" y="0"/>
                  <a:chExt cx="1465137" cy="805681"/>
                </a:xfrm>
              </p:grpSpPr>
              <p:sp>
                <p:nvSpPr>
                  <p:cNvPr id="1259" name="Rectangle"/>
                  <p:cNvSpPr/>
                  <p:nvPr/>
                </p:nvSpPr>
                <p:spPr>
                  <a:xfrm>
                    <a:off x="-1" y="-1"/>
                    <a:ext cx="1465139" cy="805683"/>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60" name="Durabilité"/>
                  <p:cNvSpPr txBox="1"/>
                  <p:nvPr/>
                </p:nvSpPr>
                <p:spPr>
                  <a:xfrm>
                    <a:off x="45719" y="258428"/>
                    <a:ext cx="137369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Durabilité</a:t>
                    </a:r>
                  </a:p>
                </p:txBody>
              </p:sp>
            </p:grpSp>
            <p:grpSp>
              <p:nvGrpSpPr>
                <p:cNvPr id="1264" name="Rectangle 104"/>
                <p:cNvGrpSpPr/>
                <p:nvPr/>
              </p:nvGrpSpPr>
              <p:grpSpPr>
                <a:xfrm>
                  <a:off x="1546635" y="-1"/>
                  <a:ext cx="4673190" cy="805683"/>
                  <a:chOff x="0" y="0"/>
                  <a:chExt cx="4673189" cy="805681"/>
                </a:xfrm>
              </p:grpSpPr>
              <p:sp>
                <p:nvSpPr>
                  <p:cNvPr id="1262" name="Rectangle"/>
                  <p:cNvSpPr/>
                  <p:nvPr/>
                </p:nvSpPr>
                <p:spPr>
                  <a:xfrm>
                    <a:off x="0" y="-1"/>
                    <a:ext cx="4673190"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63" name="Quelle est la probabilité que la structure puisse couvrir ses coûts ? De combien de ressources la structure aura-t-elle besoin pour opérer ?"/>
                  <p:cNvSpPr txBox="1"/>
                  <p:nvPr/>
                </p:nvSpPr>
                <p:spPr>
                  <a:xfrm>
                    <a:off x="45720" y="55228"/>
                    <a:ext cx="4581750" cy="695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400"/>
                    </a:pPr>
                    <a:r>
                      <a:t>Quelle est la probabilité que la structure puisse couvrir ses coûts ?</a:t>
                    </a:r>
                    <a:r>
                      <a:rPr>
                        <a:solidFill>
                          <a:srgbClr val="FFFFFF"/>
                        </a:solidFill>
                      </a:rPr>
                      <a:t> </a:t>
                    </a:r>
                    <a:r>
                      <a:t>De combien de ressources la structure aura-t-elle besoin pour opérer ?</a:t>
                    </a:r>
                  </a:p>
                </p:txBody>
              </p:sp>
            </p:grpSp>
            <p:sp>
              <p:nvSpPr>
                <p:cNvPr id="1265" name="Rectangle 113"/>
                <p:cNvSpPr/>
                <p:nvPr/>
              </p:nvSpPr>
              <p:spPr>
                <a:xfrm>
                  <a:off x="6301322" y="-1"/>
                  <a:ext cx="1017023"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pPr>
                  <a:endParaRPr/>
                </a:p>
              </p:txBody>
            </p:sp>
            <p:sp>
              <p:nvSpPr>
                <p:cNvPr id="1266" name="Rectangle 118"/>
                <p:cNvSpPr/>
                <p:nvPr/>
              </p:nvSpPr>
              <p:spPr>
                <a:xfrm>
                  <a:off x="7406222"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67" name="Rectangle 123"/>
                <p:cNvSpPr/>
                <p:nvPr/>
              </p:nvSpPr>
              <p:spPr>
                <a:xfrm>
                  <a:off x="8501597"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68" name="Rectangle 128"/>
                <p:cNvSpPr/>
                <p:nvPr/>
              </p:nvSpPr>
              <p:spPr>
                <a:xfrm>
                  <a:off x="9605162" y="-1"/>
                  <a:ext cx="1017023"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sz="1200" b="1"/>
                  </a:pPr>
                  <a:endParaRPr/>
                </a:p>
              </p:txBody>
            </p:sp>
          </p:grpSp>
          <p:grpSp>
            <p:nvGrpSpPr>
              <p:cNvPr id="1282" name="Group 105"/>
              <p:cNvGrpSpPr/>
              <p:nvPr/>
            </p:nvGrpSpPr>
            <p:grpSpPr>
              <a:xfrm>
                <a:off x="-1" y="2896809"/>
                <a:ext cx="10622186" cy="805682"/>
                <a:chOff x="0" y="0"/>
                <a:chExt cx="10622184" cy="805681"/>
              </a:xfrm>
            </p:grpSpPr>
            <p:grpSp>
              <p:nvGrpSpPr>
                <p:cNvPr id="1272" name="Rectangle 106"/>
                <p:cNvGrpSpPr/>
                <p:nvPr/>
              </p:nvGrpSpPr>
              <p:grpSpPr>
                <a:xfrm>
                  <a:off x="-1" y="-1"/>
                  <a:ext cx="1465138" cy="805683"/>
                  <a:chOff x="0" y="0"/>
                  <a:chExt cx="1465137" cy="805681"/>
                </a:xfrm>
              </p:grpSpPr>
              <p:sp>
                <p:nvSpPr>
                  <p:cNvPr id="1270" name="Rectangle"/>
                  <p:cNvSpPr/>
                  <p:nvPr/>
                </p:nvSpPr>
                <p:spPr>
                  <a:xfrm>
                    <a:off x="-1" y="-1"/>
                    <a:ext cx="1465139" cy="80568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1" name="Indépendance"/>
                  <p:cNvSpPr txBox="1"/>
                  <p:nvPr/>
                </p:nvSpPr>
                <p:spPr>
                  <a:xfrm>
                    <a:off x="45719" y="258428"/>
                    <a:ext cx="137369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Indépendance</a:t>
                    </a:r>
                  </a:p>
                </p:txBody>
              </p:sp>
            </p:grpSp>
            <p:grpSp>
              <p:nvGrpSpPr>
                <p:cNvPr id="1275" name="Rectangle 107"/>
                <p:cNvGrpSpPr/>
                <p:nvPr/>
              </p:nvGrpSpPr>
              <p:grpSpPr>
                <a:xfrm>
                  <a:off x="1546635" y="-1"/>
                  <a:ext cx="4673190" cy="805683"/>
                  <a:chOff x="0" y="0"/>
                  <a:chExt cx="4673189" cy="805681"/>
                </a:xfrm>
              </p:grpSpPr>
              <p:sp>
                <p:nvSpPr>
                  <p:cNvPr id="1273" name="Rectangle"/>
                  <p:cNvSpPr/>
                  <p:nvPr/>
                </p:nvSpPr>
                <p:spPr>
                  <a:xfrm>
                    <a:off x="0" y="-1"/>
                    <a:ext cx="4673190"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74" name="La structure aura-t-elle la capacité d’opérer indépendamment et d’obtenir la confiance de chaque secteur ?"/>
                  <p:cNvSpPr txBox="1"/>
                  <p:nvPr/>
                </p:nvSpPr>
                <p:spPr>
                  <a:xfrm>
                    <a:off x="45720" y="55228"/>
                    <a:ext cx="4581750" cy="695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a:lvl1pPr>
                  </a:lstStyle>
                  <a:p>
                    <a:r>
                      <a:t>La structure aura-t-elle la capacité d’opérer indépendamment et d’obtenir la confiance de chaque secteur ?</a:t>
                    </a:r>
                  </a:p>
                </p:txBody>
              </p:sp>
            </p:grpSp>
            <p:sp>
              <p:nvSpPr>
                <p:cNvPr id="1276" name="Rectangle 114"/>
                <p:cNvSpPr/>
                <p:nvPr/>
              </p:nvSpPr>
              <p:spPr>
                <a:xfrm>
                  <a:off x="6301322"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nvGrpSpPr>
                <p:cNvPr id="1279" name="Rectangle 119"/>
                <p:cNvGrpSpPr/>
                <p:nvPr/>
              </p:nvGrpSpPr>
              <p:grpSpPr>
                <a:xfrm>
                  <a:off x="7406222" y="-1"/>
                  <a:ext cx="1017023" cy="805683"/>
                  <a:chOff x="0" y="0"/>
                  <a:chExt cx="1017022" cy="805681"/>
                </a:xfrm>
              </p:grpSpPr>
              <p:sp>
                <p:nvSpPr>
                  <p:cNvPr id="1277" name="Rectangle"/>
                  <p:cNvSpPr/>
                  <p:nvPr/>
                </p:nvSpPr>
                <p:spPr>
                  <a:xfrm>
                    <a:off x="-1" y="-1"/>
                    <a:ext cx="1017024"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8" name="DÉPEND"/>
                  <p:cNvSpPr txBox="1"/>
                  <p:nvPr/>
                </p:nvSpPr>
                <p:spPr>
                  <a:xfrm>
                    <a:off x="45719" y="270713"/>
                    <a:ext cx="925584"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lvl1pPr>
                  </a:lstStyle>
                  <a:p>
                    <a:r>
                      <a:t>DÉPEND</a:t>
                    </a:r>
                  </a:p>
                </p:txBody>
              </p:sp>
            </p:grpSp>
            <p:sp>
              <p:nvSpPr>
                <p:cNvPr id="1280" name="Rectangle 124"/>
                <p:cNvSpPr/>
                <p:nvPr/>
              </p:nvSpPr>
              <p:spPr>
                <a:xfrm>
                  <a:off x="8501597"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81" name="Rectangle 129"/>
                <p:cNvSpPr/>
                <p:nvPr/>
              </p:nvSpPr>
              <p:spPr>
                <a:xfrm>
                  <a:off x="9605162" y="-1"/>
                  <a:ext cx="1017023" cy="80568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grpSp>
            <p:nvGrpSpPr>
              <p:cNvPr id="1295" name="Group 108"/>
              <p:cNvGrpSpPr/>
              <p:nvPr/>
            </p:nvGrpSpPr>
            <p:grpSpPr>
              <a:xfrm>
                <a:off x="-1" y="3862413"/>
                <a:ext cx="10622186" cy="805682"/>
                <a:chOff x="0" y="0"/>
                <a:chExt cx="10622184" cy="805681"/>
              </a:xfrm>
            </p:grpSpPr>
            <p:grpSp>
              <p:nvGrpSpPr>
                <p:cNvPr id="1285" name="Rectangle 109"/>
                <p:cNvGrpSpPr/>
                <p:nvPr/>
              </p:nvGrpSpPr>
              <p:grpSpPr>
                <a:xfrm>
                  <a:off x="-1" y="-1"/>
                  <a:ext cx="1465138" cy="805683"/>
                  <a:chOff x="0" y="0"/>
                  <a:chExt cx="1465137" cy="805681"/>
                </a:xfrm>
              </p:grpSpPr>
              <p:sp>
                <p:nvSpPr>
                  <p:cNvPr id="1283" name="Rectangle"/>
                  <p:cNvSpPr/>
                  <p:nvPr/>
                </p:nvSpPr>
                <p:spPr>
                  <a:xfrm>
                    <a:off x="-1" y="-1"/>
                    <a:ext cx="1465139" cy="80568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4" name="Flexibilité"/>
                  <p:cNvSpPr txBox="1"/>
                  <p:nvPr/>
                </p:nvSpPr>
                <p:spPr>
                  <a:xfrm>
                    <a:off x="45719" y="258428"/>
                    <a:ext cx="137369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Flexibilité</a:t>
                    </a:r>
                  </a:p>
                </p:txBody>
              </p:sp>
            </p:grpSp>
            <p:grpSp>
              <p:nvGrpSpPr>
                <p:cNvPr id="1288" name="Rectangle 110"/>
                <p:cNvGrpSpPr/>
                <p:nvPr/>
              </p:nvGrpSpPr>
              <p:grpSpPr>
                <a:xfrm>
                  <a:off x="1546635" y="-1"/>
                  <a:ext cx="4673190" cy="805683"/>
                  <a:chOff x="0" y="0"/>
                  <a:chExt cx="4673189" cy="805681"/>
                </a:xfrm>
              </p:grpSpPr>
              <p:sp>
                <p:nvSpPr>
                  <p:cNvPr id="1286" name="Rectangle"/>
                  <p:cNvSpPr/>
                  <p:nvPr/>
                </p:nvSpPr>
                <p:spPr>
                  <a:xfrm>
                    <a:off x="0" y="-1"/>
                    <a:ext cx="4673190"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87" name="La structure peut-elle s’adapter facilement aux changements de contexte en fonction de son expérience ?"/>
                  <p:cNvSpPr txBox="1"/>
                  <p:nvPr/>
                </p:nvSpPr>
                <p:spPr>
                  <a:xfrm>
                    <a:off x="45720" y="55228"/>
                    <a:ext cx="4581750" cy="695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a:lvl1pPr>
                  </a:lstStyle>
                  <a:p>
                    <a:r>
                      <a:t>La structure peut-elle s’adapter facilement aux changements de contexte en fonction de son expérience ?</a:t>
                    </a:r>
                  </a:p>
                </p:txBody>
              </p:sp>
            </p:grpSp>
            <p:sp>
              <p:nvSpPr>
                <p:cNvPr id="1289" name="Rectangle 115"/>
                <p:cNvSpPr/>
                <p:nvPr/>
              </p:nvSpPr>
              <p:spPr>
                <a:xfrm>
                  <a:off x="6301322"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nvGrpSpPr>
                <p:cNvPr id="1292" name="Rectangle 120"/>
                <p:cNvGrpSpPr/>
                <p:nvPr/>
              </p:nvGrpSpPr>
              <p:grpSpPr>
                <a:xfrm>
                  <a:off x="7406222" y="-1"/>
                  <a:ext cx="1017023" cy="805683"/>
                  <a:chOff x="0" y="0"/>
                  <a:chExt cx="1017022" cy="805681"/>
                </a:xfrm>
              </p:grpSpPr>
              <p:sp>
                <p:nvSpPr>
                  <p:cNvPr id="1290" name="Rectangle"/>
                  <p:cNvSpPr/>
                  <p:nvPr/>
                </p:nvSpPr>
                <p:spPr>
                  <a:xfrm>
                    <a:off x="-1" y="-1"/>
                    <a:ext cx="1017024" cy="805683"/>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91" name="DÉPEND"/>
                  <p:cNvSpPr txBox="1"/>
                  <p:nvPr/>
                </p:nvSpPr>
                <p:spPr>
                  <a:xfrm>
                    <a:off x="45719" y="270713"/>
                    <a:ext cx="925584"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lvl1pPr>
                  </a:lstStyle>
                  <a:p>
                    <a:r>
                      <a:t>DÉPEND</a:t>
                    </a:r>
                  </a:p>
                </p:txBody>
              </p:sp>
            </p:grpSp>
            <p:sp>
              <p:nvSpPr>
                <p:cNvPr id="1293" name="Rectangle 125"/>
                <p:cNvSpPr/>
                <p:nvPr/>
              </p:nvSpPr>
              <p:spPr>
                <a:xfrm>
                  <a:off x="8501597" y="-1"/>
                  <a:ext cx="1017023" cy="805683"/>
                </a:xfrm>
                <a:prstGeom prst="rect">
                  <a:avLst/>
                </a:prstGeom>
                <a:solidFill>
                  <a:srgbClr val="00B050"/>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294" name="Rectangle 130"/>
                <p:cNvSpPr/>
                <p:nvPr/>
              </p:nvSpPr>
              <p:spPr>
                <a:xfrm>
                  <a:off x="9605162" y="-1"/>
                  <a:ext cx="1017023" cy="80568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grpSp>
        </p:grpSp>
        <p:grpSp>
          <p:nvGrpSpPr>
            <p:cNvPr id="1301" name="Google Shape;304;p20"/>
            <p:cNvGrpSpPr/>
            <p:nvPr/>
          </p:nvGrpSpPr>
          <p:grpSpPr>
            <a:xfrm>
              <a:off x="43946" y="1517552"/>
              <a:ext cx="576314" cy="586091"/>
              <a:chOff x="0" y="0"/>
              <a:chExt cx="576313" cy="586090"/>
            </a:xfrm>
          </p:grpSpPr>
          <p:sp>
            <p:nvSpPr>
              <p:cNvPr id="1297" name="Google Shape;305;p20"/>
              <p:cNvSpPr/>
              <p:nvPr/>
            </p:nvSpPr>
            <p:spPr>
              <a:xfrm>
                <a:off x="0" y="80300"/>
                <a:ext cx="505792" cy="505791"/>
              </a:xfrm>
              <a:custGeom>
                <a:avLst/>
                <a:gdLst/>
                <a:ahLst/>
                <a:cxnLst>
                  <a:cxn ang="0">
                    <a:pos x="wd2" y="hd2"/>
                  </a:cxn>
                  <a:cxn ang="5400000">
                    <a:pos x="wd2" y="hd2"/>
                  </a:cxn>
                  <a:cxn ang="10800000">
                    <a:pos x="wd2" y="hd2"/>
                  </a:cxn>
                  <a:cxn ang="16200000">
                    <a:pos x="wd2" y="hd2"/>
                  </a:cxn>
                </a:cxnLst>
                <a:rect l="0" t="0" r="r" b="b"/>
                <a:pathLst>
                  <a:path w="19720" h="21600" extrusionOk="0">
                    <a:moveTo>
                      <a:pt x="9794" y="0"/>
                    </a:moveTo>
                    <a:cubicBezTo>
                      <a:pt x="7273" y="0"/>
                      <a:pt x="4752" y="1047"/>
                      <a:pt x="2852" y="3129"/>
                    </a:cubicBezTo>
                    <a:cubicBezTo>
                      <a:pt x="-950" y="7282"/>
                      <a:pt x="-950" y="14140"/>
                      <a:pt x="2852" y="18527"/>
                    </a:cubicBezTo>
                    <a:cubicBezTo>
                      <a:pt x="4742" y="20576"/>
                      <a:pt x="7243" y="21600"/>
                      <a:pt x="9774" y="21600"/>
                    </a:cubicBezTo>
                    <a:cubicBezTo>
                      <a:pt x="12295" y="21600"/>
                      <a:pt x="14856" y="20576"/>
                      <a:pt x="16859" y="18527"/>
                    </a:cubicBezTo>
                    <a:cubicBezTo>
                      <a:pt x="20437" y="14374"/>
                      <a:pt x="20650" y="8284"/>
                      <a:pt x="17550" y="3886"/>
                    </a:cubicBezTo>
                    <a:lnTo>
                      <a:pt x="16645" y="5066"/>
                    </a:lnTo>
                    <a:cubicBezTo>
                      <a:pt x="19318" y="8751"/>
                      <a:pt x="19105" y="14140"/>
                      <a:pt x="16005" y="17536"/>
                    </a:cubicBezTo>
                    <a:cubicBezTo>
                      <a:pt x="14317" y="19351"/>
                      <a:pt x="12081" y="20253"/>
                      <a:pt x="9855" y="20253"/>
                    </a:cubicBezTo>
                    <a:cubicBezTo>
                      <a:pt x="7629" y="20253"/>
                      <a:pt x="5413" y="19351"/>
                      <a:pt x="3756" y="17536"/>
                    </a:cubicBezTo>
                    <a:cubicBezTo>
                      <a:pt x="392" y="13840"/>
                      <a:pt x="392" y="7749"/>
                      <a:pt x="3756" y="4120"/>
                    </a:cubicBezTo>
                    <a:cubicBezTo>
                      <a:pt x="5433" y="2260"/>
                      <a:pt x="7629" y="1336"/>
                      <a:pt x="9825" y="1336"/>
                    </a:cubicBezTo>
                    <a:cubicBezTo>
                      <a:pt x="11695" y="1336"/>
                      <a:pt x="13565" y="2015"/>
                      <a:pt x="15090" y="3362"/>
                    </a:cubicBezTo>
                    <a:lnTo>
                      <a:pt x="16005" y="2427"/>
                    </a:lnTo>
                    <a:cubicBezTo>
                      <a:pt x="14226" y="813"/>
                      <a:pt x="12010" y="0"/>
                      <a:pt x="9794"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sp>
            <p:nvSpPr>
              <p:cNvPr id="1298" name="Google Shape;306;p20"/>
              <p:cNvSpPr/>
              <p:nvPr/>
            </p:nvSpPr>
            <p:spPr>
              <a:xfrm>
                <a:off x="62702" y="142090"/>
                <a:ext cx="380475" cy="380908"/>
              </a:xfrm>
              <a:custGeom>
                <a:avLst/>
                <a:gdLst/>
                <a:ahLst/>
                <a:cxnLst>
                  <a:cxn ang="0">
                    <a:pos x="wd2" y="hd2"/>
                  </a:cxn>
                  <a:cxn ang="5400000">
                    <a:pos x="wd2" y="hd2"/>
                  </a:cxn>
                  <a:cxn ang="10800000">
                    <a:pos x="wd2" y="hd2"/>
                  </a:cxn>
                  <a:cxn ang="16200000">
                    <a:pos x="wd2" y="hd2"/>
                  </a:cxn>
                </a:cxnLst>
                <a:rect l="0" t="0" r="r" b="b"/>
                <a:pathLst>
                  <a:path w="19713" h="21600" extrusionOk="0">
                    <a:moveTo>
                      <a:pt x="9902" y="0"/>
                    </a:moveTo>
                    <a:cubicBezTo>
                      <a:pt x="7389" y="0"/>
                      <a:pt x="4863" y="1050"/>
                      <a:pt x="2877" y="3223"/>
                    </a:cubicBezTo>
                    <a:cubicBezTo>
                      <a:pt x="-959" y="7496"/>
                      <a:pt x="-959" y="14252"/>
                      <a:pt x="2877" y="18451"/>
                    </a:cubicBezTo>
                    <a:cubicBezTo>
                      <a:pt x="4796" y="20550"/>
                      <a:pt x="7322" y="21600"/>
                      <a:pt x="9848" y="21600"/>
                    </a:cubicBezTo>
                    <a:cubicBezTo>
                      <a:pt x="12360" y="21600"/>
                      <a:pt x="14886" y="20550"/>
                      <a:pt x="16805" y="18451"/>
                    </a:cubicBezTo>
                    <a:cubicBezTo>
                      <a:pt x="20357" y="14563"/>
                      <a:pt x="20641" y="8427"/>
                      <a:pt x="17737" y="4228"/>
                    </a:cubicBezTo>
                    <a:lnTo>
                      <a:pt x="16521" y="5544"/>
                    </a:lnTo>
                    <a:cubicBezTo>
                      <a:pt x="18871" y="9048"/>
                      <a:pt x="18588" y="13942"/>
                      <a:pt x="15602" y="17209"/>
                    </a:cubicBezTo>
                    <a:cubicBezTo>
                      <a:pt x="13995" y="18968"/>
                      <a:pt x="11942" y="19841"/>
                      <a:pt x="9875" y="19841"/>
                    </a:cubicBezTo>
                    <a:cubicBezTo>
                      <a:pt x="7808" y="19841"/>
                      <a:pt x="5728" y="18968"/>
                      <a:pt x="4093" y="17209"/>
                    </a:cubicBezTo>
                    <a:cubicBezTo>
                      <a:pt x="824" y="13631"/>
                      <a:pt x="824" y="8117"/>
                      <a:pt x="4093" y="4539"/>
                    </a:cubicBezTo>
                    <a:cubicBezTo>
                      <a:pt x="5539" y="2735"/>
                      <a:pt x="7565" y="1833"/>
                      <a:pt x="9618" y="1833"/>
                    </a:cubicBezTo>
                    <a:cubicBezTo>
                      <a:pt x="11293" y="1833"/>
                      <a:pt x="12995" y="2425"/>
                      <a:pt x="14468" y="3607"/>
                    </a:cubicBezTo>
                    <a:lnTo>
                      <a:pt x="15602" y="1966"/>
                    </a:lnTo>
                    <a:cubicBezTo>
                      <a:pt x="13900" y="665"/>
                      <a:pt x="11901" y="0"/>
                      <a:pt x="9902"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sp>
            <p:nvSpPr>
              <p:cNvPr id="1299" name="Google Shape;307;p20"/>
              <p:cNvSpPr/>
              <p:nvPr/>
            </p:nvSpPr>
            <p:spPr>
              <a:xfrm>
                <a:off x="125794" y="204141"/>
                <a:ext cx="254636" cy="256285"/>
              </a:xfrm>
              <a:custGeom>
                <a:avLst/>
                <a:gdLst/>
                <a:ahLst/>
                <a:cxnLst>
                  <a:cxn ang="0">
                    <a:pos x="wd2" y="hd2"/>
                  </a:cxn>
                  <a:cxn ang="5400000">
                    <a:pos x="wd2" y="hd2"/>
                  </a:cxn>
                  <a:cxn ang="10800000">
                    <a:pos x="wd2" y="hd2"/>
                  </a:cxn>
                  <a:cxn ang="16200000">
                    <a:pos x="wd2" y="hd2"/>
                  </a:cxn>
                </a:cxnLst>
                <a:rect l="0" t="0" r="r" b="b"/>
                <a:pathLst>
                  <a:path w="19661" h="21600" extrusionOk="0">
                    <a:moveTo>
                      <a:pt x="9863" y="0"/>
                    </a:moveTo>
                    <a:cubicBezTo>
                      <a:pt x="7367" y="0"/>
                      <a:pt x="4811" y="989"/>
                      <a:pt x="3019" y="3010"/>
                    </a:cubicBezTo>
                    <a:cubicBezTo>
                      <a:pt x="-1007" y="7295"/>
                      <a:pt x="-1007" y="13997"/>
                      <a:pt x="3019" y="18392"/>
                    </a:cubicBezTo>
                    <a:cubicBezTo>
                      <a:pt x="4770" y="20523"/>
                      <a:pt x="7287" y="21600"/>
                      <a:pt x="9803" y="21600"/>
                    </a:cubicBezTo>
                    <a:cubicBezTo>
                      <a:pt x="12340" y="21600"/>
                      <a:pt x="14876" y="20523"/>
                      <a:pt x="16688" y="18392"/>
                    </a:cubicBezTo>
                    <a:cubicBezTo>
                      <a:pt x="20170" y="15030"/>
                      <a:pt x="20593" y="9251"/>
                      <a:pt x="17956" y="4856"/>
                    </a:cubicBezTo>
                    <a:lnTo>
                      <a:pt x="16265" y="6834"/>
                    </a:lnTo>
                    <a:cubicBezTo>
                      <a:pt x="17956" y="10174"/>
                      <a:pt x="17533" y="13997"/>
                      <a:pt x="14876" y="16414"/>
                    </a:cubicBezTo>
                    <a:cubicBezTo>
                      <a:pt x="13547" y="18106"/>
                      <a:pt x="11675" y="18941"/>
                      <a:pt x="9803" y="18941"/>
                    </a:cubicBezTo>
                    <a:cubicBezTo>
                      <a:pt x="7911" y="18941"/>
                      <a:pt x="6039" y="18106"/>
                      <a:pt x="4710" y="16414"/>
                    </a:cubicBezTo>
                    <a:cubicBezTo>
                      <a:pt x="1650" y="13536"/>
                      <a:pt x="1650" y="8218"/>
                      <a:pt x="4710" y="5340"/>
                    </a:cubicBezTo>
                    <a:cubicBezTo>
                      <a:pt x="6039" y="3604"/>
                      <a:pt x="7810" y="2747"/>
                      <a:pt x="9582" y="2747"/>
                    </a:cubicBezTo>
                    <a:cubicBezTo>
                      <a:pt x="10789" y="2747"/>
                      <a:pt x="12017" y="3142"/>
                      <a:pt x="13084" y="3933"/>
                    </a:cubicBezTo>
                    <a:lnTo>
                      <a:pt x="14876" y="1516"/>
                    </a:lnTo>
                    <a:cubicBezTo>
                      <a:pt x="13427" y="505"/>
                      <a:pt x="11655" y="0"/>
                      <a:pt x="9863"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sp>
            <p:nvSpPr>
              <p:cNvPr id="1300" name="Google Shape;308;p20"/>
              <p:cNvSpPr/>
              <p:nvPr/>
            </p:nvSpPr>
            <p:spPr>
              <a:xfrm>
                <a:off x="251265" y="0"/>
                <a:ext cx="325049" cy="334500"/>
              </a:xfrm>
              <a:custGeom>
                <a:avLst/>
                <a:gdLst/>
                <a:ahLst/>
                <a:cxnLst>
                  <a:cxn ang="0">
                    <a:pos x="wd2" y="hd2"/>
                  </a:cxn>
                  <a:cxn ang="5400000">
                    <a:pos x="wd2" y="hd2"/>
                  </a:cxn>
                  <a:cxn ang="10800000">
                    <a:pos x="wd2" y="hd2"/>
                  </a:cxn>
                  <a:cxn ang="16200000">
                    <a:pos x="wd2" y="hd2"/>
                  </a:cxn>
                </a:cxnLst>
                <a:rect l="0" t="0" r="r" b="b"/>
                <a:pathLst>
                  <a:path w="21509" h="21600" extrusionOk="0">
                    <a:moveTo>
                      <a:pt x="18059" y="0"/>
                    </a:moveTo>
                    <a:lnTo>
                      <a:pt x="11986" y="6195"/>
                    </a:lnTo>
                    <a:lnTo>
                      <a:pt x="12434" y="8064"/>
                    </a:lnTo>
                    <a:lnTo>
                      <a:pt x="271" y="20270"/>
                    </a:lnTo>
                    <a:cubicBezTo>
                      <a:pt x="-91" y="20624"/>
                      <a:pt x="-91" y="20977"/>
                      <a:pt x="271" y="21331"/>
                    </a:cubicBezTo>
                    <a:cubicBezTo>
                      <a:pt x="461" y="21516"/>
                      <a:pt x="668" y="21600"/>
                      <a:pt x="858" y="21600"/>
                    </a:cubicBezTo>
                    <a:cubicBezTo>
                      <a:pt x="1065" y="21600"/>
                      <a:pt x="1272" y="21516"/>
                      <a:pt x="1462" y="21331"/>
                    </a:cubicBezTo>
                    <a:lnTo>
                      <a:pt x="14246" y="9209"/>
                    </a:lnTo>
                    <a:lnTo>
                      <a:pt x="15798" y="9563"/>
                    </a:lnTo>
                    <a:lnTo>
                      <a:pt x="21509" y="3990"/>
                    </a:lnTo>
                    <a:lnTo>
                      <a:pt x="17696" y="3990"/>
                    </a:lnTo>
                    <a:lnTo>
                      <a:pt x="18059"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308" name="Google Shape;10616;p69"/>
            <p:cNvGrpSpPr/>
            <p:nvPr/>
          </p:nvGrpSpPr>
          <p:grpSpPr>
            <a:xfrm>
              <a:off x="24141" y="2503484"/>
              <a:ext cx="572987" cy="573077"/>
              <a:chOff x="0" y="0"/>
              <a:chExt cx="572986" cy="573075"/>
            </a:xfrm>
          </p:grpSpPr>
          <p:sp>
            <p:nvSpPr>
              <p:cNvPr id="1302" name="Google Shape;10617;p69"/>
              <p:cNvSpPr/>
              <p:nvPr/>
            </p:nvSpPr>
            <p:spPr>
              <a:xfrm>
                <a:off x="-1" y="103385"/>
                <a:ext cx="470244" cy="469691"/>
              </a:xfrm>
              <a:custGeom>
                <a:avLst/>
                <a:gdLst/>
                <a:ahLst/>
                <a:cxnLst>
                  <a:cxn ang="0">
                    <a:pos x="wd2" y="hd2"/>
                  </a:cxn>
                  <a:cxn ang="5400000">
                    <a:pos x="wd2" y="hd2"/>
                  </a:cxn>
                  <a:cxn ang="10800000">
                    <a:pos x="wd2" y="hd2"/>
                  </a:cxn>
                  <a:cxn ang="16200000">
                    <a:pos x="wd2" y="hd2"/>
                  </a:cxn>
                </a:cxnLst>
                <a:rect l="0" t="0" r="r" b="b"/>
                <a:pathLst>
                  <a:path w="21404" h="21600" extrusionOk="0">
                    <a:moveTo>
                      <a:pt x="10687" y="0"/>
                    </a:moveTo>
                    <a:cubicBezTo>
                      <a:pt x="7826" y="0"/>
                      <a:pt x="5135" y="1124"/>
                      <a:pt x="3106" y="3143"/>
                    </a:cubicBezTo>
                    <a:cubicBezTo>
                      <a:pt x="2968" y="3282"/>
                      <a:pt x="2968" y="3536"/>
                      <a:pt x="3106" y="3704"/>
                    </a:cubicBezTo>
                    <a:cubicBezTo>
                      <a:pt x="3176" y="3774"/>
                      <a:pt x="3274" y="3810"/>
                      <a:pt x="3374" y="3810"/>
                    </a:cubicBezTo>
                    <a:cubicBezTo>
                      <a:pt x="3474" y="3810"/>
                      <a:pt x="3579" y="3774"/>
                      <a:pt x="3661" y="3704"/>
                    </a:cubicBezTo>
                    <a:cubicBezTo>
                      <a:pt x="5550" y="1824"/>
                      <a:pt x="8049" y="759"/>
                      <a:pt x="10687" y="759"/>
                    </a:cubicBezTo>
                    <a:cubicBezTo>
                      <a:pt x="13324" y="759"/>
                      <a:pt x="15822" y="1824"/>
                      <a:pt x="17682" y="3704"/>
                    </a:cubicBezTo>
                    <a:cubicBezTo>
                      <a:pt x="19571" y="5612"/>
                      <a:pt x="20597" y="8135"/>
                      <a:pt x="20597" y="10800"/>
                    </a:cubicBezTo>
                    <a:cubicBezTo>
                      <a:pt x="20597" y="13465"/>
                      <a:pt x="19571" y="15990"/>
                      <a:pt x="17682" y="17870"/>
                    </a:cubicBezTo>
                    <a:cubicBezTo>
                      <a:pt x="15754" y="19819"/>
                      <a:pt x="13212" y="20794"/>
                      <a:pt x="10673" y="20794"/>
                    </a:cubicBezTo>
                    <a:cubicBezTo>
                      <a:pt x="8131" y="20794"/>
                      <a:pt x="5592" y="19819"/>
                      <a:pt x="3661" y="17870"/>
                    </a:cubicBezTo>
                    <a:cubicBezTo>
                      <a:pt x="2024" y="16214"/>
                      <a:pt x="1024" y="14054"/>
                      <a:pt x="830" y="11726"/>
                    </a:cubicBezTo>
                    <a:cubicBezTo>
                      <a:pt x="608" y="9455"/>
                      <a:pt x="1191" y="7155"/>
                      <a:pt x="2441" y="5247"/>
                    </a:cubicBezTo>
                    <a:cubicBezTo>
                      <a:pt x="2551" y="5077"/>
                      <a:pt x="2523" y="4825"/>
                      <a:pt x="2357" y="4686"/>
                    </a:cubicBezTo>
                    <a:cubicBezTo>
                      <a:pt x="2287" y="4646"/>
                      <a:pt x="2215" y="4627"/>
                      <a:pt x="2145" y="4627"/>
                    </a:cubicBezTo>
                    <a:cubicBezTo>
                      <a:pt x="2017" y="4627"/>
                      <a:pt x="1891" y="4688"/>
                      <a:pt x="1802" y="4797"/>
                    </a:cubicBezTo>
                    <a:cubicBezTo>
                      <a:pt x="441" y="6818"/>
                      <a:pt x="-196" y="9313"/>
                      <a:pt x="54" y="11811"/>
                    </a:cubicBezTo>
                    <a:cubicBezTo>
                      <a:pt x="303" y="14308"/>
                      <a:pt x="1385" y="16692"/>
                      <a:pt x="3134" y="18431"/>
                    </a:cubicBezTo>
                    <a:cubicBezTo>
                      <a:pt x="5216" y="20535"/>
                      <a:pt x="7966" y="21600"/>
                      <a:pt x="10715" y="21600"/>
                    </a:cubicBezTo>
                    <a:cubicBezTo>
                      <a:pt x="13462" y="21600"/>
                      <a:pt x="16183" y="20535"/>
                      <a:pt x="18265" y="18431"/>
                    </a:cubicBezTo>
                    <a:cubicBezTo>
                      <a:pt x="20292" y="16412"/>
                      <a:pt x="21404" y="13663"/>
                      <a:pt x="21404" y="10800"/>
                    </a:cubicBezTo>
                    <a:cubicBezTo>
                      <a:pt x="21404" y="7912"/>
                      <a:pt x="20292" y="5190"/>
                      <a:pt x="18237" y="3143"/>
                    </a:cubicBezTo>
                    <a:cubicBezTo>
                      <a:pt x="16239" y="1124"/>
                      <a:pt x="13518" y="0"/>
                      <a:pt x="10687"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1303" name="Google Shape;10618;p69"/>
              <p:cNvSpPr/>
              <p:nvPr/>
            </p:nvSpPr>
            <p:spPr>
              <a:xfrm>
                <a:off x="44009" y="147495"/>
                <a:ext cx="381394" cy="381060"/>
              </a:xfrm>
              <a:custGeom>
                <a:avLst/>
                <a:gdLst/>
                <a:ahLst/>
                <a:cxnLst>
                  <a:cxn ang="0">
                    <a:pos x="wd2" y="hd2"/>
                  </a:cxn>
                  <a:cxn ang="5400000">
                    <a:pos x="wd2" y="hd2"/>
                  </a:cxn>
                  <a:cxn ang="10800000">
                    <a:pos x="wd2" y="hd2"/>
                  </a:cxn>
                  <a:cxn ang="16200000">
                    <a:pos x="wd2" y="hd2"/>
                  </a:cxn>
                </a:cxnLst>
                <a:rect l="0" t="0" r="r" b="b"/>
                <a:pathLst>
                  <a:path w="19687" h="21600" extrusionOk="0">
                    <a:moveTo>
                      <a:pt x="9847" y="923"/>
                    </a:moveTo>
                    <a:cubicBezTo>
                      <a:pt x="12113" y="923"/>
                      <a:pt x="14443" y="1893"/>
                      <a:pt x="16175" y="3827"/>
                    </a:cubicBezTo>
                    <a:cubicBezTo>
                      <a:pt x="19671" y="7701"/>
                      <a:pt x="19671" y="13925"/>
                      <a:pt x="16175" y="17761"/>
                    </a:cubicBezTo>
                    <a:cubicBezTo>
                      <a:pt x="14427" y="19680"/>
                      <a:pt x="12137" y="20642"/>
                      <a:pt x="9842" y="20642"/>
                    </a:cubicBezTo>
                    <a:cubicBezTo>
                      <a:pt x="7549" y="20642"/>
                      <a:pt x="5248" y="19680"/>
                      <a:pt x="3487" y="17761"/>
                    </a:cubicBezTo>
                    <a:cubicBezTo>
                      <a:pt x="-9" y="13925"/>
                      <a:pt x="-9" y="7701"/>
                      <a:pt x="3487" y="3827"/>
                    </a:cubicBezTo>
                    <a:cubicBezTo>
                      <a:pt x="5219" y="1925"/>
                      <a:pt x="7549" y="923"/>
                      <a:pt x="9847" y="923"/>
                    </a:cubicBezTo>
                    <a:close/>
                    <a:moveTo>
                      <a:pt x="9855" y="0"/>
                    </a:moveTo>
                    <a:cubicBezTo>
                      <a:pt x="7327" y="0"/>
                      <a:pt x="4793" y="1045"/>
                      <a:pt x="2858" y="3136"/>
                    </a:cubicBezTo>
                    <a:cubicBezTo>
                      <a:pt x="-953" y="7356"/>
                      <a:pt x="-953" y="14201"/>
                      <a:pt x="2858" y="18455"/>
                    </a:cubicBezTo>
                    <a:cubicBezTo>
                      <a:pt x="4809" y="20563"/>
                      <a:pt x="7295" y="21600"/>
                      <a:pt x="9847" y="21600"/>
                    </a:cubicBezTo>
                    <a:cubicBezTo>
                      <a:pt x="12365" y="21600"/>
                      <a:pt x="14853" y="20563"/>
                      <a:pt x="16805" y="18455"/>
                    </a:cubicBezTo>
                    <a:cubicBezTo>
                      <a:pt x="20647" y="14201"/>
                      <a:pt x="20647" y="7391"/>
                      <a:pt x="16805" y="3136"/>
                    </a:cubicBezTo>
                    <a:cubicBezTo>
                      <a:pt x="14901" y="1045"/>
                      <a:pt x="12380" y="0"/>
                      <a:pt x="9855"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1304" name="Google Shape;10619;p69"/>
              <p:cNvSpPr/>
              <p:nvPr/>
            </p:nvSpPr>
            <p:spPr>
              <a:xfrm>
                <a:off x="154122" y="0"/>
                <a:ext cx="418865" cy="418765"/>
              </a:xfrm>
              <a:custGeom>
                <a:avLst/>
                <a:gdLst/>
                <a:ahLst/>
                <a:cxnLst>
                  <a:cxn ang="0">
                    <a:pos x="wd2" y="hd2"/>
                  </a:cxn>
                  <a:cxn ang="5400000">
                    <a:pos x="wd2" y="hd2"/>
                  </a:cxn>
                  <a:cxn ang="10800000">
                    <a:pos x="wd2" y="hd2"/>
                  </a:cxn>
                  <a:cxn ang="16200000">
                    <a:pos x="wd2" y="hd2"/>
                  </a:cxn>
                </a:cxnLst>
                <a:rect l="0" t="0" r="r" b="b"/>
                <a:pathLst>
                  <a:path w="20430" h="21600" extrusionOk="0">
                    <a:moveTo>
                      <a:pt x="8977" y="0"/>
                    </a:moveTo>
                    <a:cubicBezTo>
                      <a:pt x="6038" y="0"/>
                      <a:pt x="3100" y="1181"/>
                      <a:pt x="868" y="3541"/>
                    </a:cubicBezTo>
                    <a:cubicBezTo>
                      <a:pt x="601" y="3824"/>
                      <a:pt x="363" y="4138"/>
                      <a:pt x="96" y="4453"/>
                    </a:cubicBezTo>
                    <a:cubicBezTo>
                      <a:pt x="-54" y="4640"/>
                      <a:pt x="-24" y="4926"/>
                      <a:pt x="156" y="5082"/>
                    </a:cubicBezTo>
                    <a:cubicBezTo>
                      <a:pt x="241" y="5148"/>
                      <a:pt x="333" y="5179"/>
                      <a:pt x="423" y="5179"/>
                    </a:cubicBezTo>
                    <a:cubicBezTo>
                      <a:pt x="546" y="5179"/>
                      <a:pt x="663" y="5116"/>
                      <a:pt x="751" y="4986"/>
                    </a:cubicBezTo>
                    <a:cubicBezTo>
                      <a:pt x="988" y="4735"/>
                      <a:pt x="1195" y="4453"/>
                      <a:pt x="1465" y="4170"/>
                    </a:cubicBezTo>
                    <a:cubicBezTo>
                      <a:pt x="3532" y="1982"/>
                      <a:pt x="6253" y="891"/>
                      <a:pt x="8977" y="891"/>
                    </a:cubicBezTo>
                    <a:cubicBezTo>
                      <a:pt x="11698" y="891"/>
                      <a:pt x="14422" y="1982"/>
                      <a:pt x="16488" y="4170"/>
                    </a:cubicBezTo>
                    <a:cubicBezTo>
                      <a:pt x="20624" y="8543"/>
                      <a:pt x="20624" y="15686"/>
                      <a:pt x="16488" y="20059"/>
                    </a:cubicBezTo>
                    <a:cubicBezTo>
                      <a:pt x="16221" y="20342"/>
                      <a:pt x="15984" y="20561"/>
                      <a:pt x="15716" y="20813"/>
                    </a:cubicBezTo>
                    <a:cubicBezTo>
                      <a:pt x="15536" y="20971"/>
                      <a:pt x="15476" y="21254"/>
                      <a:pt x="15626" y="21441"/>
                    </a:cubicBezTo>
                    <a:cubicBezTo>
                      <a:pt x="15716" y="21568"/>
                      <a:pt x="15834" y="21600"/>
                      <a:pt x="15984" y="21600"/>
                    </a:cubicBezTo>
                    <a:cubicBezTo>
                      <a:pt x="16074" y="21600"/>
                      <a:pt x="16161" y="21568"/>
                      <a:pt x="16221" y="21473"/>
                    </a:cubicBezTo>
                    <a:cubicBezTo>
                      <a:pt x="16518" y="21254"/>
                      <a:pt x="16816" y="20971"/>
                      <a:pt x="17083" y="20657"/>
                    </a:cubicBezTo>
                    <a:cubicBezTo>
                      <a:pt x="21546" y="15937"/>
                      <a:pt x="21546" y="8261"/>
                      <a:pt x="17083" y="3541"/>
                    </a:cubicBezTo>
                    <a:cubicBezTo>
                      <a:pt x="14852" y="1181"/>
                      <a:pt x="11915" y="0"/>
                      <a:pt x="8977"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1305" name="Google Shape;10620;p69"/>
              <p:cNvSpPr/>
              <p:nvPr/>
            </p:nvSpPr>
            <p:spPr>
              <a:xfrm>
                <a:off x="482655" y="175314"/>
                <a:ext cx="46196" cy="165990"/>
              </a:xfrm>
              <a:custGeom>
                <a:avLst/>
                <a:gdLst/>
                <a:ahLst/>
                <a:cxnLst>
                  <a:cxn ang="0">
                    <a:pos x="wd2" y="hd2"/>
                  </a:cxn>
                  <a:cxn ang="5400000">
                    <a:pos x="wd2" y="hd2"/>
                  </a:cxn>
                  <a:cxn ang="10800000">
                    <a:pos x="wd2" y="hd2"/>
                  </a:cxn>
                  <a:cxn ang="16200000">
                    <a:pos x="wd2" y="hd2"/>
                  </a:cxn>
                </a:cxnLst>
                <a:rect l="0" t="0" r="r" b="b"/>
                <a:pathLst>
                  <a:path w="18186" h="21600" extrusionOk="0">
                    <a:moveTo>
                      <a:pt x="11530" y="0"/>
                    </a:moveTo>
                    <a:cubicBezTo>
                      <a:pt x="11348" y="0"/>
                      <a:pt x="11147" y="0"/>
                      <a:pt x="10945" y="7"/>
                    </a:cubicBezTo>
                    <a:cubicBezTo>
                      <a:pt x="9271" y="247"/>
                      <a:pt x="8303" y="800"/>
                      <a:pt x="8545" y="1440"/>
                    </a:cubicBezTo>
                    <a:cubicBezTo>
                      <a:pt x="14071" y="7707"/>
                      <a:pt x="10945" y="14293"/>
                      <a:pt x="397" y="19773"/>
                    </a:cubicBezTo>
                    <a:cubicBezTo>
                      <a:pt x="-329" y="20247"/>
                      <a:pt x="-87" y="20967"/>
                      <a:pt x="1345" y="21360"/>
                    </a:cubicBezTo>
                    <a:cubicBezTo>
                      <a:pt x="2071" y="21440"/>
                      <a:pt x="2555" y="21600"/>
                      <a:pt x="3019" y="21600"/>
                    </a:cubicBezTo>
                    <a:cubicBezTo>
                      <a:pt x="4471" y="21600"/>
                      <a:pt x="5197" y="21360"/>
                      <a:pt x="5903" y="21047"/>
                    </a:cubicBezTo>
                    <a:cubicBezTo>
                      <a:pt x="17923" y="15093"/>
                      <a:pt x="21271" y="7787"/>
                      <a:pt x="15281" y="800"/>
                    </a:cubicBezTo>
                    <a:cubicBezTo>
                      <a:pt x="14636" y="307"/>
                      <a:pt x="13204" y="0"/>
                      <a:pt x="11530"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1306" name="Google Shape;10621;p69"/>
              <p:cNvSpPr/>
              <p:nvPr/>
            </p:nvSpPr>
            <p:spPr>
              <a:xfrm>
                <a:off x="232001" y="43905"/>
                <a:ext cx="276534" cy="116245"/>
              </a:xfrm>
              <a:custGeom>
                <a:avLst/>
                <a:gdLst/>
                <a:ahLst/>
                <a:cxnLst>
                  <a:cxn ang="0">
                    <a:pos x="wd2" y="hd2"/>
                  </a:cxn>
                  <a:cxn ang="5400000">
                    <a:pos x="wd2" y="hd2"/>
                  </a:cxn>
                  <a:cxn ang="10800000">
                    <a:pos x="wd2" y="hd2"/>
                  </a:cxn>
                  <a:cxn ang="16200000">
                    <a:pos x="wd2" y="hd2"/>
                  </a:cxn>
                </a:cxnLst>
                <a:rect l="0" t="0" r="r" b="b"/>
                <a:pathLst>
                  <a:path w="21381" h="21600" extrusionOk="0">
                    <a:moveTo>
                      <a:pt x="8284" y="0"/>
                    </a:moveTo>
                    <a:cubicBezTo>
                      <a:pt x="5467" y="0"/>
                      <a:pt x="2683" y="1942"/>
                      <a:pt x="310" y="5617"/>
                    </a:cubicBezTo>
                    <a:cubicBezTo>
                      <a:pt x="25" y="6074"/>
                      <a:pt x="-118" y="6978"/>
                      <a:pt x="120" y="7882"/>
                    </a:cubicBezTo>
                    <a:cubicBezTo>
                      <a:pt x="242" y="8320"/>
                      <a:pt x="464" y="8625"/>
                      <a:pt x="694" y="8625"/>
                    </a:cubicBezTo>
                    <a:cubicBezTo>
                      <a:pt x="821" y="8625"/>
                      <a:pt x="948" y="8539"/>
                      <a:pt x="1062" y="8339"/>
                    </a:cubicBezTo>
                    <a:cubicBezTo>
                      <a:pt x="3213" y="5083"/>
                      <a:pt x="5737" y="3275"/>
                      <a:pt x="8291" y="3275"/>
                    </a:cubicBezTo>
                    <a:cubicBezTo>
                      <a:pt x="8759" y="3275"/>
                      <a:pt x="9226" y="3341"/>
                      <a:pt x="9694" y="3465"/>
                    </a:cubicBezTo>
                    <a:cubicBezTo>
                      <a:pt x="12760" y="4141"/>
                      <a:pt x="15635" y="7540"/>
                      <a:pt x="17759" y="12642"/>
                    </a:cubicBezTo>
                    <a:cubicBezTo>
                      <a:pt x="18749" y="15136"/>
                      <a:pt x="19597" y="17745"/>
                      <a:pt x="20163" y="20800"/>
                    </a:cubicBezTo>
                    <a:cubicBezTo>
                      <a:pt x="20306" y="21372"/>
                      <a:pt x="20539" y="21600"/>
                      <a:pt x="20777" y="21600"/>
                    </a:cubicBezTo>
                    <a:cubicBezTo>
                      <a:pt x="20872" y="21600"/>
                      <a:pt x="20967" y="21600"/>
                      <a:pt x="21058" y="21486"/>
                    </a:cubicBezTo>
                    <a:cubicBezTo>
                      <a:pt x="21343" y="20915"/>
                      <a:pt x="21482" y="20010"/>
                      <a:pt x="21296" y="19220"/>
                    </a:cubicBezTo>
                    <a:cubicBezTo>
                      <a:pt x="20587" y="15926"/>
                      <a:pt x="19692" y="12985"/>
                      <a:pt x="18654" y="10491"/>
                    </a:cubicBezTo>
                    <a:cubicBezTo>
                      <a:pt x="16297" y="4826"/>
                      <a:pt x="13088" y="1085"/>
                      <a:pt x="9741" y="171"/>
                    </a:cubicBezTo>
                    <a:cubicBezTo>
                      <a:pt x="9254" y="57"/>
                      <a:pt x="8767" y="0"/>
                      <a:pt x="8284"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1307" name="Google Shape;10622;p69"/>
              <p:cNvSpPr/>
              <p:nvPr/>
            </p:nvSpPr>
            <p:spPr>
              <a:xfrm>
                <a:off x="174380" y="223573"/>
                <a:ext cx="121983" cy="228135"/>
              </a:xfrm>
              <a:custGeom>
                <a:avLst/>
                <a:gdLst/>
                <a:ahLst/>
                <a:cxnLst>
                  <a:cxn ang="0">
                    <a:pos x="wd2" y="hd2"/>
                  </a:cxn>
                  <a:cxn ang="5400000">
                    <a:pos x="wd2" y="hd2"/>
                  </a:cxn>
                  <a:cxn ang="10800000">
                    <a:pos x="wd2" y="hd2"/>
                  </a:cxn>
                  <a:cxn ang="16200000">
                    <a:pos x="wd2" y="hd2"/>
                  </a:cxn>
                </a:cxnLst>
                <a:rect l="0" t="0" r="r" b="b"/>
                <a:pathLst>
                  <a:path w="21600" h="21600" extrusionOk="0">
                    <a:moveTo>
                      <a:pt x="9181" y="3352"/>
                    </a:moveTo>
                    <a:lnTo>
                      <a:pt x="9181" y="9992"/>
                    </a:lnTo>
                    <a:cubicBezTo>
                      <a:pt x="5507" y="9701"/>
                      <a:pt x="2812" y="8314"/>
                      <a:pt x="2812" y="6641"/>
                    </a:cubicBezTo>
                    <a:cubicBezTo>
                      <a:pt x="2812" y="4967"/>
                      <a:pt x="5507" y="3696"/>
                      <a:pt x="9181" y="3352"/>
                    </a:cubicBezTo>
                    <a:close/>
                    <a:moveTo>
                      <a:pt x="12310" y="11724"/>
                    </a:moveTo>
                    <a:cubicBezTo>
                      <a:pt x="15876" y="12010"/>
                      <a:pt x="18579" y="13339"/>
                      <a:pt x="18579" y="15018"/>
                    </a:cubicBezTo>
                    <a:cubicBezTo>
                      <a:pt x="18579" y="16633"/>
                      <a:pt x="15767" y="17962"/>
                      <a:pt x="12310" y="18248"/>
                    </a:cubicBezTo>
                    <a:lnTo>
                      <a:pt x="12310" y="11724"/>
                    </a:lnTo>
                    <a:close/>
                    <a:moveTo>
                      <a:pt x="10805" y="0"/>
                    </a:moveTo>
                    <a:cubicBezTo>
                      <a:pt x="9934" y="0"/>
                      <a:pt x="9290" y="344"/>
                      <a:pt x="9290" y="810"/>
                    </a:cubicBezTo>
                    <a:lnTo>
                      <a:pt x="9290" y="1732"/>
                    </a:lnTo>
                    <a:cubicBezTo>
                      <a:pt x="4001" y="2081"/>
                      <a:pt x="0" y="4215"/>
                      <a:pt x="0" y="6641"/>
                    </a:cubicBezTo>
                    <a:cubicBezTo>
                      <a:pt x="0" y="9124"/>
                      <a:pt x="4001" y="11263"/>
                      <a:pt x="9290" y="11549"/>
                    </a:cubicBezTo>
                    <a:lnTo>
                      <a:pt x="9290" y="18248"/>
                    </a:lnTo>
                    <a:cubicBezTo>
                      <a:pt x="5615" y="17962"/>
                      <a:pt x="2921" y="16633"/>
                      <a:pt x="2921" y="14959"/>
                    </a:cubicBezTo>
                    <a:cubicBezTo>
                      <a:pt x="2921" y="14494"/>
                      <a:pt x="2268" y="14149"/>
                      <a:pt x="1515" y="14149"/>
                    </a:cubicBezTo>
                    <a:cubicBezTo>
                      <a:pt x="644" y="14149"/>
                      <a:pt x="0" y="14494"/>
                      <a:pt x="0" y="14959"/>
                    </a:cubicBezTo>
                    <a:cubicBezTo>
                      <a:pt x="0" y="17501"/>
                      <a:pt x="4001" y="19577"/>
                      <a:pt x="9290" y="19868"/>
                    </a:cubicBezTo>
                    <a:lnTo>
                      <a:pt x="9290" y="20790"/>
                    </a:lnTo>
                    <a:cubicBezTo>
                      <a:pt x="9290" y="21197"/>
                      <a:pt x="9934" y="21600"/>
                      <a:pt x="10805" y="21600"/>
                    </a:cubicBezTo>
                    <a:cubicBezTo>
                      <a:pt x="11557" y="21600"/>
                      <a:pt x="12310" y="21197"/>
                      <a:pt x="12310" y="20790"/>
                    </a:cubicBezTo>
                    <a:lnTo>
                      <a:pt x="12310" y="19868"/>
                    </a:lnTo>
                    <a:cubicBezTo>
                      <a:pt x="17500" y="19519"/>
                      <a:pt x="21600" y="17385"/>
                      <a:pt x="21600" y="14959"/>
                    </a:cubicBezTo>
                    <a:cubicBezTo>
                      <a:pt x="21600" y="12476"/>
                      <a:pt x="17500" y="10395"/>
                      <a:pt x="12310" y="10051"/>
                    </a:cubicBezTo>
                    <a:lnTo>
                      <a:pt x="12310" y="3352"/>
                    </a:lnTo>
                    <a:cubicBezTo>
                      <a:pt x="15876" y="3638"/>
                      <a:pt x="18579" y="4967"/>
                      <a:pt x="18579" y="6641"/>
                    </a:cubicBezTo>
                    <a:cubicBezTo>
                      <a:pt x="18579" y="7101"/>
                      <a:pt x="19332" y="7451"/>
                      <a:pt x="20094" y="7451"/>
                    </a:cubicBezTo>
                    <a:cubicBezTo>
                      <a:pt x="20847" y="7451"/>
                      <a:pt x="21600" y="7101"/>
                      <a:pt x="21600" y="6641"/>
                    </a:cubicBezTo>
                    <a:cubicBezTo>
                      <a:pt x="21600" y="4099"/>
                      <a:pt x="17500" y="2023"/>
                      <a:pt x="12202" y="1732"/>
                    </a:cubicBezTo>
                    <a:lnTo>
                      <a:pt x="12202" y="810"/>
                    </a:lnTo>
                    <a:cubicBezTo>
                      <a:pt x="12202" y="344"/>
                      <a:pt x="11557" y="0"/>
                      <a:pt x="10805"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312" name="Google Shape;10608;p69"/>
            <p:cNvGrpSpPr/>
            <p:nvPr/>
          </p:nvGrpSpPr>
          <p:grpSpPr>
            <a:xfrm>
              <a:off x="59263" y="3504377"/>
              <a:ext cx="521258" cy="521816"/>
              <a:chOff x="0" y="0"/>
              <a:chExt cx="521256" cy="521815"/>
            </a:xfrm>
          </p:grpSpPr>
          <p:sp>
            <p:nvSpPr>
              <p:cNvPr id="1309" name="Google Shape;10609;p69"/>
              <p:cNvSpPr/>
              <p:nvPr/>
            </p:nvSpPr>
            <p:spPr>
              <a:xfrm>
                <a:off x="-1" y="-1"/>
                <a:ext cx="521258" cy="521817"/>
              </a:xfrm>
              <a:custGeom>
                <a:avLst/>
                <a:gdLst/>
                <a:ahLst/>
                <a:cxnLst>
                  <a:cxn ang="0">
                    <a:pos x="wd2" y="hd2"/>
                  </a:cxn>
                  <a:cxn ang="5400000">
                    <a:pos x="wd2" y="hd2"/>
                  </a:cxn>
                  <a:cxn ang="10800000">
                    <a:pos x="wd2" y="hd2"/>
                  </a:cxn>
                  <a:cxn ang="16200000">
                    <a:pos x="wd2" y="hd2"/>
                  </a:cxn>
                </a:cxnLst>
                <a:rect l="0" t="0" r="r" b="b"/>
                <a:pathLst>
                  <a:path w="21600" h="21600" extrusionOk="0">
                    <a:moveTo>
                      <a:pt x="3883" y="0"/>
                    </a:moveTo>
                    <a:cubicBezTo>
                      <a:pt x="1747" y="0"/>
                      <a:pt x="0" y="1722"/>
                      <a:pt x="0" y="3881"/>
                    </a:cubicBezTo>
                    <a:lnTo>
                      <a:pt x="0" y="17721"/>
                    </a:lnTo>
                    <a:cubicBezTo>
                      <a:pt x="0" y="19832"/>
                      <a:pt x="1723" y="21600"/>
                      <a:pt x="3883" y="21600"/>
                    </a:cubicBezTo>
                    <a:lnTo>
                      <a:pt x="17717" y="21600"/>
                    </a:lnTo>
                    <a:cubicBezTo>
                      <a:pt x="19853" y="21600"/>
                      <a:pt x="21600" y="19878"/>
                      <a:pt x="21600" y="17721"/>
                    </a:cubicBezTo>
                    <a:lnTo>
                      <a:pt x="21600" y="3881"/>
                    </a:lnTo>
                    <a:cubicBezTo>
                      <a:pt x="21577" y="1768"/>
                      <a:pt x="19853" y="0"/>
                      <a:pt x="17717" y="0"/>
                    </a:cubicBezTo>
                    <a:lnTo>
                      <a:pt x="15604" y="0"/>
                    </a:lnTo>
                    <a:cubicBezTo>
                      <a:pt x="15418" y="0"/>
                      <a:pt x="15281" y="162"/>
                      <a:pt x="15281" y="322"/>
                    </a:cubicBezTo>
                    <a:cubicBezTo>
                      <a:pt x="15281" y="505"/>
                      <a:pt x="15418" y="644"/>
                      <a:pt x="15604" y="644"/>
                    </a:cubicBezTo>
                    <a:lnTo>
                      <a:pt x="17717" y="644"/>
                    </a:lnTo>
                    <a:cubicBezTo>
                      <a:pt x="19510" y="644"/>
                      <a:pt x="20934" y="2090"/>
                      <a:pt x="20934" y="3858"/>
                    </a:cubicBezTo>
                    <a:lnTo>
                      <a:pt x="20934" y="17698"/>
                    </a:lnTo>
                    <a:cubicBezTo>
                      <a:pt x="20934" y="19466"/>
                      <a:pt x="19510" y="20912"/>
                      <a:pt x="17717" y="20912"/>
                    </a:cubicBezTo>
                    <a:lnTo>
                      <a:pt x="3883" y="20912"/>
                    </a:lnTo>
                    <a:cubicBezTo>
                      <a:pt x="2092" y="20912"/>
                      <a:pt x="666" y="19466"/>
                      <a:pt x="666" y="17698"/>
                    </a:cubicBezTo>
                    <a:lnTo>
                      <a:pt x="666" y="3858"/>
                    </a:lnTo>
                    <a:cubicBezTo>
                      <a:pt x="666" y="2090"/>
                      <a:pt x="2092" y="644"/>
                      <a:pt x="3883" y="644"/>
                    </a:cubicBezTo>
                    <a:lnTo>
                      <a:pt x="14316" y="644"/>
                    </a:lnTo>
                    <a:cubicBezTo>
                      <a:pt x="14477" y="644"/>
                      <a:pt x="14616" y="505"/>
                      <a:pt x="14616" y="322"/>
                    </a:cubicBezTo>
                    <a:cubicBezTo>
                      <a:pt x="14616" y="162"/>
                      <a:pt x="14477" y="0"/>
                      <a:pt x="14316" y="0"/>
                    </a:cubicBezTo>
                    <a:close/>
                  </a:path>
                </a:pathLst>
              </a:custGeom>
              <a:solidFill>
                <a:schemeClr val="accent4"/>
              </a:solidFill>
              <a:ln w="12700" cap="flat">
                <a:noFill/>
                <a:miter lim="400000"/>
              </a:ln>
              <a:effectLst/>
            </p:spPr>
            <p:txBody>
              <a:bodyPr wrap="square" lIns="45719" tIns="45719" rIns="45719" bIns="45719" numCol="1" anchor="ctr">
                <a:noAutofit/>
              </a:bodyPr>
              <a:lstStyle/>
              <a:p>
                <a:pPr>
                  <a:defRPr sz="2400"/>
                </a:pPr>
                <a:endParaRPr/>
              </a:p>
            </p:txBody>
          </p:sp>
          <p:sp>
            <p:nvSpPr>
              <p:cNvPr id="1310" name="Google Shape;10610;p69"/>
              <p:cNvSpPr/>
              <p:nvPr/>
            </p:nvSpPr>
            <p:spPr>
              <a:xfrm>
                <a:off x="194626" y="82621"/>
                <a:ext cx="135865" cy="135904"/>
              </a:xfrm>
              <a:custGeom>
                <a:avLst/>
                <a:gdLst/>
                <a:ahLst/>
                <a:cxnLst>
                  <a:cxn ang="0">
                    <a:pos x="wd2" y="hd2"/>
                  </a:cxn>
                  <a:cxn ang="5400000">
                    <a:pos x="wd2" y="hd2"/>
                  </a:cxn>
                  <a:cxn ang="10800000">
                    <a:pos x="wd2" y="hd2"/>
                  </a:cxn>
                  <a:cxn ang="16200000">
                    <a:pos x="wd2" y="hd2"/>
                  </a:cxn>
                </a:cxnLst>
                <a:rect l="0" t="0" r="r" b="b"/>
                <a:pathLst>
                  <a:path w="21513" h="21600" extrusionOk="0">
                    <a:moveTo>
                      <a:pt x="10805" y="2472"/>
                    </a:moveTo>
                    <a:cubicBezTo>
                      <a:pt x="15370" y="2472"/>
                      <a:pt x="19146" y="6174"/>
                      <a:pt x="19146" y="10844"/>
                    </a:cubicBezTo>
                    <a:cubicBezTo>
                      <a:pt x="19146" y="15426"/>
                      <a:pt x="15370" y="19216"/>
                      <a:pt x="10805" y="19216"/>
                    </a:cubicBezTo>
                    <a:cubicBezTo>
                      <a:pt x="6152" y="19216"/>
                      <a:pt x="2465" y="15426"/>
                      <a:pt x="2465" y="10844"/>
                    </a:cubicBezTo>
                    <a:cubicBezTo>
                      <a:pt x="2465" y="6174"/>
                      <a:pt x="6152" y="2472"/>
                      <a:pt x="10805" y="2472"/>
                    </a:cubicBezTo>
                    <a:close/>
                    <a:moveTo>
                      <a:pt x="10805" y="0"/>
                    </a:moveTo>
                    <a:cubicBezTo>
                      <a:pt x="4832" y="0"/>
                      <a:pt x="1" y="4849"/>
                      <a:pt x="1" y="10844"/>
                    </a:cubicBezTo>
                    <a:cubicBezTo>
                      <a:pt x="-87" y="16751"/>
                      <a:pt x="4743" y="21600"/>
                      <a:pt x="10805" y="21600"/>
                    </a:cubicBezTo>
                    <a:cubicBezTo>
                      <a:pt x="16683" y="21600"/>
                      <a:pt x="21513" y="16751"/>
                      <a:pt x="21513" y="10844"/>
                    </a:cubicBezTo>
                    <a:cubicBezTo>
                      <a:pt x="21513" y="4849"/>
                      <a:pt x="16683" y="0"/>
                      <a:pt x="10805" y="0"/>
                    </a:cubicBezTo>
                    <a:close/>
                  </a:path>
                </a:pathLst>
              </a:custGeom>
              <a:solidFill>
                <a:schemeClr val="accent4"/>
              </a:solidFill>
              <a:ln w="12700" cap="flat">
                <a:noFill/>
                <a:miter lim="400000"/>
              </a:ln>
              <a:effectLst/>
            </p:spPr>
            <p:txBody>
              <a:bodyPr wrap="square" lIns="45719" tIns="45719" rIns="45719" bIns="45719" numCol="1" anchor="ctr">
                <a:noAutofit/>
              </a:bodyPr>
              <a:lstStyle/>
              <a:p>
                <a:pPr>
                  <a:defRPr sz="2400"/>
                </a:pPr>
                <a:endParaRPr/>
              </a:p>
            </p:txBody>
          </p:sp>
          <p:sp>
            <p:nvSpPr>
              <p:cNvPr id="1311" name="Google Shape;10611;p69"/>
              <p:cNvSpPr/>
              <p:nvPr/>
            </p:nvSpPr>
            <p:spPr>
              <a:xfrm>
                <a:off x="155278" y="236269"/>
                <a:ext cx="210702" cy="203483"/>
              </a:xfrm>
              <a:custGeom>
                <a:avLst/>
                <a:gdLst/>
                <a:ahLst/>
                <a:cxnLst>
                  <a:cxn ang="0">
                    <a:pos x="wd2" y="hd2"/>
                  </a:cxn>
                  <a:cxn ang="5400000">
                    <a:pos x="wd2" y="hd2"/>
                  </a:cxn>
                  <a:cxn ang="10800000">
                    <a:pos x="wd2" y="hd2"/>
                  </a:cxn>
                  <a:cxn ang="16200000">
                    <a:pos x="wd2" y="hd2"/>
                  </a:cxn>
                </a:cxnLst>
                <a:rect l="0" t="0" r="r" b="b"/>
                <a:pathLst>
                  <a:path w="21600" h="21600" extrusionOk="0">
                    <a:moveTo>
                      <a:pt x="2273" y="0"/>
                    </a:moveTo>
                    <a:cubicBezTo>
                      <a:pt x="1022" y="0"/>
                      <a:pt x="0" y="999"/>
                      <a:pt x="0" y="2353"/>
                    </a:cubicBezTo>
                    <a:lnTo>
                      <a:pt x="0" y="4410"/>
                    </a:lnTo>
                    <a:cubicBezTo>
                      <a:pt x="0" y="5705"/>
                      <a:pt x="964" y="6768"/>
                      <a:pt x="2273" y="6768"/>
                    </a:cubicBezTo>
                    <a:lnTo>
                      <a:pt x="3638" y="6768"/>
                    </a:lnTo>
                    <a:cubicBezTo>
                      <a:pt x="3977" y="6768"/>
                      <a:pt x="4321" y="7060"/>
                      <a:pt x="4321" y="7475"/>
                    </a:cubicBezTo>
                    <a:lnTo>
                      <a:pt x="4321" y="14125"/>
                    </a:lnTo>
                    <a:cubicBezTo>
                      <a:pt x="4321" y="14476"/>
                      <a:pt x="4034" y="14832"/>
                      <a:pt x="3638" y="14832"/>
                    </a:cubicBezTo>
                    <a:lnTo>
                      <a:pt x="2726" y="14832"/>
                    </a:lnTo>
                    <a:cubicBezTo>
                      <a:pt x="1423" y="14832"/>
                      <a:pt x="454" y="15890"/>
                      <a:pt x="454" y="17185"/>
                    </a:cubicBezTo>
                    <a:lnTo>
                      <a:pt x="454" y="19247"/>
                    </a:lnTo>
                    <a:cubicBezTo>
                      <a:pt x="454" y="20601"/>
                      <a:pt x="1423" y="21600"/>
                      <a:pt x="2726" y="21600"/>
                    </a:cubicBezTo>
                    <a:lnTo>
                      <a:pt x="19327" y="21600"/>
                    </a:lnTo>
                    <a:cubicBezTo>
                      <a:pt x="20578" y="21600"/>
                      <a:pt x="21600" y="20601"/>
                      <a:pt x="21600" y="19247"/>
                    </a:cubicBezTo>
                    <a:lnTo>
                      <a:pt x="21600" y="17185"/>
                    </a:lnTo>
                    <a:cubicBezTo>
                      <a:pt x="21600" y="15890"/>
                      <a:pt x="20578" y="14832"/>
                      <a:pt x="19327" y="14832"/>
                    </a:cubicBezTo>
                    <a:lnTo>
                      <a:pt x="18420" y="14832"/>
                    </a:lnTo>
                    <a:cubicBezTo>
                      <a:pt x="18076" y="14832"/>
                      <a:pt x="17680" y="14535"/>
                      <a:pt x="17680" y="14125"/>
                    </a:cubicBezTo>
                    <a:lnTo>
                      <a:pt x="17680" y="2353"/>
                    </a:lnTo>
                    <a:cubicBezTo>
                      <a:pt x="17680" y="999"/>
                      <a:pt x="16711" y="0"/>
                      <a:pt x="15407" y="0"/>
                    </a:cubicBezTo>
                    <a:lnTo>
                      <a:pt x="6880" y="0"/>
                    </a:lnTo>
                    <a:cubicBezTo>
                      <a:pt x="6479" y="0"/>
                      <a:pt x="6140" y="351"/>
                      <a:pt x="6140" y="761"/>
                    </a:cubicBezTo>
                    <a:cubicBezTo>
                      <a:pt x="6140" y="1236"/>
                      <a:pt x="6479" y="1587"/>
                      <a:pt x="6880" y="1587"/>
                    </a:cubicBezTo>
                    <a:lnTo>
                      <a:pt x="15407" y="1587"/>
                    </a:lnTo>
                    <a:cubicBezTo>
                      <a:pt x="15804" y="1587"/>
                      <a:pt x="16143" y="1884"/>
                      <a:pt x="16143" y="2353"/>
                    </a:cubicBezTo>
                    <a:lnTo>
                      <a:pt x="16143" y="14125"/>
                    </a:lnTo>
                    <a:cubicBezTo>
                      <a:pt x="16143" y="15420"/>
                      <a:pt x="17112" y="16478"/>
                      <a:pt x="18420" y="16478"/>
                    </a:cubicBezTo>
                    <a:lnTo>
                      <a:pt x="19327" y="16478"/>
                    </a:lnTo>
                    <a:cubicBezTo>
                      <a:pt x="19671" y="16478"/>
                      <a:pt x="20067" y="16775"/>
                      <a:pt x="20067" y="17185"/>
                    </a:cubicBezTo>
                    <a:lnTo>
                      <a:pt x="20067" y="19247"/>
                    </a:lnTo>
                    <a:cubicBezTo>
                      <a:pt x="20067" y="19598"/>
                      <a:pt x="19724" y="20013"/>
                      <a:pt x="19327" y="20013"/>
                    </a:cubicBezTo>
                    <a:lnTo>
                      <a:pt x="2726" y="20013"/>
                    </a:lnTo>
                    <a:cubicBezTo>
                      <a:pt x="2330" y="20013"/>
                      <a:pt x="1991" y="19716"/>
                      <a:pt x="1991" y="19247"/>
                    </a:cubicBezTo>
                    <a:lnTo>
                      <a:pt x="1991" y="17185"/>
                    </a:lnTo>
                    <a:cubicBezTo>
                      <a:pt x="1991" y="16834"/>
                      <a:pt x="2273" y="16478"/>
                      <a:pt x="2726" y="16478"/>
                    </a:cubicBezTo>
                    <a:lnTo>
                      <a:pt x="3638" y="16478"/>
                    </a:lnTo>
                    <a:cubicBezTo>
                      <a:pt x="4889" y="16478"/>
                      <a:pt x="5911" y="15420"/>
                      <a:pt x="5911" y="14125"/>
                    </a:cubicBezTo>
                    <a:lnTo>
                      <a:pt x="5911" y="7475"/>
                    </a:lnTo>
                    <a:cubicBezTo>
                      <a:pt x="5911" y="6180"/>
                      <a:pt x="4889" y="5117"/>
                      <a:pt x="3638" y="5117"/>
                    </a:cubicBezTo>
                    <a:lnTo>
                      <a:pt x="2273" y="5117"/>
                    </a:lnTo>
                    <a:cubicBezTo>
                      <a:pt x="1934" y="5117"/>
                      <a:pt x="1590" y="4825"/>
                      <a:pt x="1590" y="4410"/>
                    </a:cubicBezTo>
                    <a:lnTo>
                      <a:pt x="1590" y="2353"/>
                    </a:lnTo>
                    <a:cubicBezTo>
                      <a:pt x="1590" y="1938"/>
                      <a:pt x="1876" y="1587"/>
                      <a:pt x="2273" y="1587"/>
                    </a:cubicBezTo>
                    <a:lnTo>
                      <a:pt x="3753" y="1587"/>
                    </a:lnTo>
                    <a:cubicBezTo>
                      <a:pt x="4206" y="1587"/>
                      <a:pt x="4545" y="1236"/>
                      <a:pt x="4545" y="761"/>
                    </a:cubicBezTo>
                    <a:cubicBezTo>
                      <a:pt x="4545" y="351"/>
                      <a:pt x="4206" y="0"/>
                      <a:pt x="3753" y="0"/>
                    </a:cubicBezTo>
                    <a:close/>
                  </a:path>
                </a:pathLst>
              </a:custGeom>
              <a:solidFill>
                <a:schemeClr val="accent4"/>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330" name="Google Shape;11156;p71"/>
            <p:cNvGrpSpPr/>
            <p:nvPr/>
          </p:nvGrpSpPr>
          <p:grpSpPr>
            <a:xfrm>
              <a:off x="96665" y="570471"/>
              <a:ext cx="446557" cy="621374"/>
              <a:chOff x="56" y="56"/>
              <a:chExt cx="446556" cy="621372"/>
            </a:xfrm>
          </p:grpSpPr>
          <p:sp>
            <p:nvSpPr>
              <p:cNvPr id="1313" name="Google Shape;11157;p71"/>
              <p:cNvSpPr/>
              <p:nvPr/>
            </p:nvSpPr>
            <p:spPr>
              <a:xfrm>
                <a:off x="56" y="56"/>
                <a:ext cx="446557" cy="621374"/>
              </a:xfrm>
              <a:custGeom>
                <a:avLst/>
                <a:gdLst/>
                <a:ahLst/>
                <a:cxnLst>
                  <a:cxn ang="0">
                    <a:pos x="wd2" y="hd2"/>
                  </a:cxn>
                  <a:cxn ang="5400000">
                    <a:pos x="wd2" y="hd2"/>
                  </a:cxn>
                  <a:cxn ang="10800000">
                    <a:pos x="wd2" y="hd2"/>
                  </a:cxn>
                  <a:cxn ang="16200000">
                    <a:pos x="wd2" y="hd2"/>
                  </a:cxn>
                </a:cxnLst>
                <a:rect l="0" t="0" r="r" b="b"/>
                <a:pathLst>
                  <a:path w="21600" h="21600" extrusionOk="0">
                    <a:moveTo>
                      <a:pt x="10767" y="654"/>
                    </a:moveTo>
                    <a:cubicBezTo>
                      <a:pt x="11286" y="654"/>
                      <a:pt x="11743" y="864"/>
                      <a:pt x="12002" y="1192"/>
                    </a:cubicBezTo>
                    <a:cubicBezTo>
                      <a:pt x="12068" y="1263"/>
                      <a:pt x="12199" y="1331"/>
                      <a:pt x="12360" y="1331"/>
                    </a:cubicBezTo>
                    <a:lnTo>
                      <a:pt x="14018" y="1331"/>
                    </a:lnTo>
                    <a:cubicBezTo>
                      <a:pt x="14313" y="1331"/>
                      <a:pt x="14507" y="1496"/>
                      <a:pt x="14507" y="1683"/>
                    </a:cubicBezTo>
                    <a:lnTo>
                      <a:pt x="14507" y="2712"/>
                    </a:lnTo>
                    <a:lnTo>
                      <a:pt x="7027" y="2712"/>
                    </a:lnTo>
                    <a:lnTo>
                      <a:pt x="7027" y="1683"/>
                    </a:lnTo>
                    <a:cubicBezTo>
                      <a:pt x="7027" y="1473"/>
                      <a:pt x="7287" y="1331"/>
                      <a:pt x="7513" y="1331"/>
                    </a:cubicBezTo>
                    <a:lnTo>
                      <a:pt x="9172" y="1331"/>
                    </a:lnTo>
                    <a:cubicBezTo>
                      <a:pt x="9336" y="1331"/>
                      <a:pt x="9467" y="1263"/>
                      <a:pt x="9562" y="1192"/>
                    </a:cubicBezTo>
                    <a:cubicBezTo>
                      <a:pt x="9792" y="864"/>
                      <a:pt x="10278" y="654"/>
                      <a:pt x="10767" y="654"/>
                    </a:cubicBezTo>
                    <a:close/>
                    <a:moveTo>
                      <a:pt x="19778" y="1987"/>
                    </a:moveTo>
                    <a:cubicBezTo>
                      <a:pt x="20330" y="1987"/>
                      <a:pt x="20786" y="2313"/>
                      <a:pt x="20786" y="2688"/>
                    </a:cubicBezTo>
                    <a:lnTo>
                      <a:pt x="20786" y="20267"/>
                    </a:lnTo>
                    <a:lnTo>
                      <a:pt x="20720" y="20267"/>
                    </a:lnTo>
                    <a:cubicBezTo>
                      <a:pt x="20720" y="20642"/>
                      <a:pt x="20297" y="20970"/>
                      <a:pt x="19745" y="20970"/>
                    </a:cubicBezTo>
                    <a:lnTo>
                      <a:pt x="1885" y="20970"/>
                    </a:lnTo>
                    <a:cubicBezTo>
                      <a:pt x="1366" y="20970"/>
                      <a:pt x="910" y="20642"/>
                      <a:pt x="910" y="20267"/>
                    </a:cubicBezTo>
                    <a:lnTo>
                      <a:pt x="910" y="2688"/>
                    </a:lnTo>
                    <a:cubicBezTo>
                      <a:pt x="910" y="2313"/>
                      <a:pt x="1366" y="1987"/>
                      <a:pt x="1885" y="1987"/>
                    </a:cubicBezTo>
                    <a:lnTo>
                      <a:pt x="6180" y="1987"/>
                    </a:lnTo>
                    <a:lnTo>
                      <a:pt x="6180" y="3016"/>
                    </a:lnTo>
                    <a:cubicBezTo>
                      <a:pt x="6180" y="3202"/>
                      <a:pt x="6377" y="3342"/>
                      <a:pt x="6603" y="3342"/>
                    </a:cubicBezTo>
                    <a:lnTo>
                      <a:pt x="15092" y="3342"/>
                    </a:lnTo>
                    <a:cubicBezTo>
                      <a:pt x="15322" y="3342"/>
                      <a:pt x="15516" y="3202"/>
                      <a:pt x="15516" y="3016"/>
                    </a:cubicBezTo>
                    <a:lnTo>
                      <a:pt x="15516" y="1987"/>
                    </a:lnTo>
                    <a:close/>
                    <a:moveTo>
                      <a:pt x="10800" y="0"/>
                    </a:moveTo>
                    <a:cubicBezTo>
                      <a:pt x="10084" y="0"/>
                      <a:pt x="9401" y="281"/>
                      <a:pt x="8945" y="677"/>
                    </a:cubicBezTo>
                    <a:lnTo>
                      <a:pt x="7513" y="677"/>
                    </a:lnTo>
                    <a:cubicBezTo>
                      <a:pt x="6896" y="677"/>
                      <a:pt x="6377" y="982"/>
                      <a:pt x="6213" y="1355"/>
                    </a:cubicBezTo>
                    <a:lnTo>
                      <a:pt x="1855" y="1355"/>
                    </a:lnTo>
                    <a:cubicBezTo>
                      <a:pt x="844" y="1355"/>
                      <a:pt x="0" y="1940"/>
                      <a:pt x="0" y="2712"/>
                    </a:cubicBezTo>
                    <a:lnTo>
                      <a:pt x="0" y="20267"/>
                    </a:lnTo>
                    <a:cubicBezTo>
                      <a:pt x="0" y="20991"/>
                      <a:pt x="814" y="21600"/>
                      <a:pt x="1855" y="21600"/>
                    </a:cubicBezTo>
                    <a:lnTo>
                      <a:pt x="19712" y="21600"/>
                    </a:lnTo>
                    <a:cubicBezTo>
                      <a:pt x="20720" y="21600"/>
                      <a:pt x="21600" y="21015"/>
                      <a:pt x="21600" y="20267"/>
                    </a:cubicBezTo>
                    <a:lnTo>
                      <a:pt x="21600" y="2712"/>
                    </a:lnTo>
                    <a:cubicBezTo>
                      <a:pt x="21600" y="1940"/>
                      <a:pt x="20786" y="1355"/>
                      <a:pt x="19745" y="1355"/>
                    </a:cubicBezTo>
                    <a:lnTo>
                      <a:pt x="15417" y="1355"/>
                    </a:lnTo>
                    <a:cubicBezTo>
                      <a:pt x="15190" y="982"/>
                      <a:pt x="14704" y="677"/>
                      <a:pt x="14117" y="677"/>
                    </a:cubicBezTo>
                    <a:lnTo>
                      <a:pt x="12685" y="677"/>
                    </a:lnTo>
                    <a:cubicBezTo>
                      <a:pt x="12232" y="281"/>
                      <a:pt x="11549" y="0"/>
                      <a:pt x="1080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4" name="Google Shape;11158;p71"/>
              <p:cNvSpPr/>
              <p:nvPr/>
            </p:nvSpPr>
            <p:spPr>
              <a:xfrm>
                <a:off x="214580" y="39030"/>
                <a:ext cx="18131" cy="18188"/>
              </a:xfrm>
              <a:custGeom>
                <a:avLst/>
                <a:gdLst/>
                <a:ahLst/>
                <a:cxnLst>
                  <a:cxn ang="0">
                    <a:pos x="wd2" y="hd2"/>
                  </a:cxn>
                  <a:cxn ang="5400000">
                    <a:pos x="wd2" y="hd2"/>
                  </a:cxn>
                  <a:cxn ang="10800000">
                    <a:pos x="wd2" y="hd2"/>
                  </a:cxn>
                  <a:cxn ang="16200000">
                    <a:pos x="wd2" y="hd2"/>
                  </a:cxn>
                </a:cxnLst>
                <a:rect l="0" t="0" r="r" b="b"/>
                <a:pathLst>
                  <a:path w="21600" h="21600" extrusionOk="0">
                    <a:moveTo>
                      <a:pt x="10430" y="0"/>
                    </a:moveTo>
                    <a:cubicBezTo>
                      <a:pt x="4778" y="0"/>
                      <a:pt x="0" y="4830"/>
                      <a:pt x="0" y="11202"/>
                    </a:cubicBezTo>
                    <a:cubicBezTo>
                      <a:pt x="0" y="16770"/>
                      <a:pt x="4778" y="21600"/>
                      <a:pt x="10430" y="21600"/>
                    </a:cubicBezTo>
                    <a:cubicBezTo>
                      <a:pt x="16822" y="21600"/>
                      <a:pt x="21600" y="16770"/>
                      <a:pt x="21600" y="11202"/>
                    </a:cubicBezTo>
                    <a:cubicBezTo>
                      <a:pt x="21600" y="4830"/>
                      <a:pt x="16822" y="0"/>
                      <a:pt x="1043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5" name="Google Shape;11159;p71"/>
              <p:cNvSpPr/>
              <p:nvPr/>
            </p:nvSpPr>
            <p:spPr>
              <a:xfrm>
                <a:off x="38408" y="77382"/>
                <a:ext cx="368573" cy="485532"/>
              </a:xfrm>
              <a:custGeom>
                <a:avLst/>
                <a:gdLst/>
                <a:ahLst/>
                <a:cxnLst>
                  <a:cxn ang="0">
                    <a:pos x="wd2" y="hd2"/>
                  </a:cxn>
                  <a:cxn ang="5400000">
                    <a:pos x="wd2" y="hd2"/>
                  </a:cxn>
                  <a:cxn ang="10800000">
                    <a:pos x="wd2" y="hd2"/>
                  </a:cxn>
                  <a:cxn ang="16200000">
                    <a:pos x="wd2" y="hd2"/>
                  </a:cxn>
                </a:cxnLst>
                <a:rect l="0" t="0" r="r" b="b"/>
                <a:pathLst>
                  <a:path w="21565" h="21600" extrusionOk="0">
                    <a:moveTo>
                      <a:pt x="549" y="0"/>
                    </a:moveTo>
                    <a:cubicBezTo>
                      <a:pt x="235" y="0"/>
                      <a:pt x="0" y="209"/>
                      <a:pt x="0" y="420"/>
                    </a:cubicBezTo>
                    <a:lnTo>
                      <a:pt x="0" y="21180"/>
                    </a:lnTo>
                    <a:cubicBezTo>
                      <a:pt x="0" y="21422"/>
                      <a:pt x="235" y="21600"/>
                      <a:pt x="549" y="21600"/>
                    </a:cubicBezTo>
                    <a:lnTo>
                      <a:pt x="21008" y="21600"/>
                    </a:lnTo>
                    <a:cubicBezTo>
                      <a:pt x="21286" y="21600"/>
                      <a:pt x="21560" y="21422"/>
                      <a:pt x="21560" y="21180"/>
                    </a:cubicBezTo>
                    <a:lnTo>
                      <a:pt x="21560" y="420"/>
                    </a:lnTo>
                    <a:cubicBezTo>
                      <a:pt x="21600" y="209"/>
                      <a:pt x="21365" y="30"/>
                      <a:pt x="21048" y="30"/>
                    </a:cubicBezTo>
                    <a:lnTo>
                      <a:pt x="18216" y="30"/>
                    </a:lnTo>
                    <a:cubicBezTo>
                      <a:pt x="17902" y="30"/>
                      <a:pt x="17664" y="209"/>
                      <a:pt x="17664" y="420"/>
                    </a:cubicBezTo>
                    <a:cubicBezTo>
                      <a:pt x="17664" y="658"/>
                      <a:pt x="17902" y="837"/>
                      <a:pt x="18216" y="837"/>
                    </a:cubicBezTo>
                    <a:lnTo>
                      <a:pt x="20500" y="837"/>
                    </a:lnTo>
                    <a:lnTo>
                      <a:pt x="20500" y="20763"/>
                    </a:lnTo>
                    <a:lnTo>
                      <a:pt x="1100" y="20763"/>
                    </a:lnTo>
                    <a:lnTo>
                      <a:pt x="1100" y="837"/>
                    </a:lnTo>
                    <a:lnTo>
                      <a:pt x="3381" y="837"/>
                    </a:lnTo>
                    <a:cubicBezTo>
                      <a:pt x="3698" y="837"/>
                      <a:pt x="3933" y="658"/>
                      <a:pt x="3933" y="420"/>
                    </a:cubicBezTo>
                    <a:cubicBezTo>
                      <a:pt x="3933" y="209"/>
                      <a:pt x="3698" y="0"/>
                      <a:pt x="3381"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6" name="Google Shape;11160;p71"/>
              <p:cNvSpPr/>
              <p:nvPr/>
            </p:nvSpPr>
            <p:spPr>
              <a:xfrm>
                <a:off x="97546" y="271740"/>
                <a:ext cx="57162" cy="57162"/>
              </a:xfrm>
              <a:custGeom>
                <a:avLst/>
                <a:gdLst/>
                <a:ahLst/>
                <a:cxnLst>
                  <a:cxn ang="0">
                    <a:pos x="wd2" y="hd2"/>
                  </a:cxn>
                  <a:cxn ang="5400000">
                    <a:pos x="wd2" y="hd2"/>
                  </a:cxn>
                  <a:cxn ang="10800000">
                    <a:pos x="wd2" y="hd2"/>
                  </a:cxn>
                  <a:cxn ang="16200000">
                    <a:pos x="wd2" y="hd2"/>
                  </a:cxn>
                </a:cxnLst>
                <a:rect l="0" t="0" r="r" b="b"/>
                <a:pathLst>
                  <a:path w="21600" h="21600" extrusionOk="0">
                    <a:moveTo>
                      <a:pt x="10672" y="7364"/>
                    </a:moveTo>
                    <a:cubicBezTo>
                      <a:pt x="12977" y="7364"/>
                      <a:pt x="14492" y="9391"/>
                      <a:pt x="14492" y="11184"/>
                    </a:cubicBezTo>
                    <a:cubicBezTo>
                      <a:pt x="15005" y="13212"/>
                      <a:pt x="12977" y="14983"/>
                      <a:pt x="10672" y="14983"/>
                    </a:cubicBezTo>
                    <a:cubicBezTo>
                      <a:pt x="8644" y="14983"/>
                      <a:pt x="6873" y="13212"/>
                      <a:pt x="6873" y="11184"/>
                    </a:cubicBezTo>
                    <a:cubicBezTo>
                      <a:pt x="6873" y="8879"/>
                      <a:pt x="8900" y="7364"/>
                      <a:pt x="10672" y="7364"/>
                    </a:cubicBezTo>
                    <a:close/>
                    <a:moveTo>
                      <a:pt x="10672" y="0"/>
                    </a:moveTo>
                    <a:cubicBezTo>
                      <a:pt x="4845" y="0"/>
                      <a:pt x="0" y="4824"/>
                      <a:pt x="0" y="10928"/>
                    </a:cubicBezTo>
                    <a:cubicBezTo>
                      <a:pt x="0" y="16776"/>
                      <a:pt x="4845" y="21600"/>
                      <a:pt x="10672" y="21600"/>
                    </a:cubicBezTo>
                    <a:cubicBezTo>
                      <a:pt x="16776" y="21600"/>
                      <a:pt x="21600" y="16776"/>
                      <a:pt x="21600" y="10928"/>
                    </a:cubicBezTo>
                    <a:cubicBezTo>
                      <a:pt x="21600" y="4824"/>
                      <a:pt x="16776" y="0"/>
                      <a:pt x="10672"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7" name="Google Shape;11161;p71"/>
              <p:cNvSpPr/>
              <p:nvPr/>
            </p:nvSpPr>
            <p:spPr>
              <a:xfrm>
                <a:off x="97546" y="359176"/>
                <a:ext cx="57162" cy="57162"/>
              </a:xfrm>
              <a:custGeom>
                <a:avLst/>
                <a:gdLst/>
                <a:ahLst/>
                <a:cxnLst>
                  <a:cxn ang="0">
                    <a:pos x="wd2" y="hd2"/>
                  </a:cxn>
                  <a:cxn ang="5400000">
                    <a:pos x="wd2" y="hd2"/>
                  </a:cxn>
                  <a:cxn ang="10800000">
                    <a:pos x="wd2" y="hd2"/>
                  </a:cxn>
                  <a:cxn ang="16200000">
                    <a:pos x="wd2" y="hd2"/>
                  </a:cxn>
                </a:cxnLst>
                <a:rect l="0" t="0" r="r" b="b"/>
                <a:pathLst>
                  <a:path w="21600" h="21600" extrusionOk="0">
                    <a:moveTo>
                      <a:pt x="10672" y="7364"/>
                    </a:moveTo>
                    <a:cubicBezTo>
                      <a:pt x="12977" y="7364"/>
                      <a:pt x="14492" y="9391"/>
                      <a:pt x="14492" y="11163"/>
                    </a:cubicBezTo>
                    <a:cubicBezTo>
                      <a:pt x="14492" y="12956"/>
                      <a:pt x="12977" y="14983"/>
                      <a:pt x="10672" y="14983"/>
                    </a:cubicBezTo>
                    <a:cubicBezTo>
                      <a:pt x="8644" y="14983"/>
                      <a:pt x="6873" y="12956"/>
                      <a:pt x="6873" y="11163"/>
                    </a:cubicBezTo>
                    <a:cubicBezTo>
                      <a:pt x="6873" y="9391"/>
                      <a:pt x="8900" y="7364"/>
                      <a:pt x="10672" y="7364"/>
                    </a:cubicBezTo>
                    <a:close/>
                    <a:moveTo>
                      <a:pt x="10672" y="0"/>
                    </a:moveTo>
                    <a:cubicBezTo>
                      <a:pt x="4845" y="0"/>
                      <a:pt x="0" y="4824"/>
                      <a:pt x="0" y="10928"/>
                    </a:cubicBezTo>
                    <a:cubicBezTo>
                      <a:pt x="0" y="16755"/>
                      <a:pt x="4845" y="21600"/>
                      <a:pt x="10672" y="21600"/>
                    </a:cubicBezTo>
                    <a:cubicBezTo>
                      <a:pt x="16776" y="21600"/>
                      <a:pt x="21600" y="16755"/>
                      <a:pt x="21600" y="10928"/>
                    </a:cubicBezTo>
                    <a:cubicBezTo>
                      <a:pt x="21600" y="4824"/>
                      <a:pt x="16776" y="0"/>
                      <a:pt x="10672"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8" name="Google Shape;11162;p71"/>
              <p:cNvSpPr/>
              <p:nvPr/>
            </p:nvSpPr>
            <p:spPr>
              <a:xfrm>
                <a:off x="97546" y="447912"/>
                <a:ext cx="57162" cy="56484"/>
              </a:xfrm>
              <a:custGeom>
                <a:avLst/>
                <a:gdLst/>
                <a:ahLst/>
                <a:cxnLst>
                  <a:cxn ang="0">
                    <a:pos x="wd2" y="hd2"/>
                  </a:cxn>
                  <a:cxn ang="5400000">
                    <a:pos x="wd2" y="hd2"/>
                  </a:cxn>
                  <a:cxn ang="10800000">
                    <a:pos x="wd2" y="hd2"/>
                  </a:cxn>
                  <a:cxn ang="16200000">
                    <a:pos x="wd2" y="hd2"/>
                  </a:cxn>
                </a:cxnLst>
                <a:rect l="0" t="0" r="r" b="b"/>
                <a:pathLst>
                  <a:path w="21600" h="21600" extrusionOk="0">
                    <a:moveTo>
                      <a:pt x="10672" y="6955"/>
                    </a:moveTo>
                    <a:cubicBezTo>
                      <a:pt x="12977" y="6955"/>
                      <a:pt x="14492" y="9007"/>
                      <a:pt x="14492" y="10800"/>
                    </a:cubicBezTo>
                    <a:cubicBezTo>
                      <a:pt x="15005" y="12874"/>
                      <a:pt x="12977" y="14666"/>
                      <a:pt x="10672" y="14666"/>
                    </a:cubicBezTo>
                    <a:cubicBezTo>
                      <a:pt x="8644" y="14666"/>
                      <a:pt x="6873" y="12614"/>
                      <a:pt x="6873" y="10800"/>
                    </a:cubicBezTo>
                    <a:cubicBezTo>
                      <a:pt x="6873" y="8489"/>
                      <a:pt x="8900" y="6955"/>
                      <a:pt x="10672" y="6955"/>
                    </a:cubicBezTo>
                    <a:close/>
                    <a:moveTo>
                      <a:pt x="10672" y="0"/>
                    </a:moveTo>
                    <a:cubicBezTo>
                      <a:pt x="4845" y="0"/>
                      <a:pt x="0" y="4644"/>
                      <a:pt x="0" y="10800"/>
                    </a:cubicBezTo>
                    <a:cubicBezTo>
                      <a:pt x="0" y="16978"/>
                      <a:pt x="4845" y="21600"/>
                      <a:pt x="10672" y="21600"/>
                    </a:cubicBezTo>
                    <a:cubicBezTo>
                      <a:pt x="16776" y="21600"/>
                      <a:pt x="21600" y="16978"/>
                      <a:pt x="21600" y="10800"/>
                    </a:cubicBezTo>
                    <a:cubicBezTo>
                      <a:pt x="21600" y="4644"/>
                      <a:pt x="16776" y="0"/>
                      <a:pt x="10672"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19" name="Google Shape;11163;p71"/>
              <p:cNvSpPr/>
              <p:nvPr/>
            </p:nvSpPr>
            <p:spPr>
              <a:xfrm>
                <a:off x="175550" y="271740"/>
                <a:ext cx="106302" cy="18810"/>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cubicBezTo>
                      <a:pt x="826" y="0"/>
                      <a:pt x="0" y="4605"/>
                      <a:pt x="0" y="10768"/>
                    </a:cubicBezTo>
                    <a:cubicBezTo>
                      <a:pt x="0" y="16995"/>
                      <a:pt x="826" y="21600"/>
                      <a:pt x="1917" y="21600"/>
                    </a:cubicBezTo>
                    <a:lnTo>
                      <a:pt x="19683" y="21600"/>
                    </a:lnTo>
                    <a:cubicBezTo>
                      <a:pt x="20636" y="21600"/>
                      <a:pt x="21600" y="16995"/>
                      <a:pt x="21600" y="10768"/>
                    </a:cubicBezTo>
                    <a:cubicBezTo>
                      <a:pt x="21600" y="4605"/>
                      <a:pt x="20636" y="0"/>
                      <a:pt x="1968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0" name="Google Shape;11164;p71"/>
              <p:cNvSpPr/>
              <p:nvPr/>
            </p:nvSpPr>
            <p:spPr>
              <a:xfrm>
                <a:off x="175550" y="311392"/>
                <a:ext cx="174195" cy="18866"/>
              </a:xfrm>
              <a:custGeom>
                <a:avLst/>
                <a:gdLst/>
                <a:ahLst/>
                <a:cxnLst>
                  <a:cxn ang="0">
                    <a:pos x="wd2" y="hd2"/>
                  </a:cxn>
                  <a:cxn ang="5400000">
                    <a:pos x="wd2" y="hd2"/>
                  </a:cxn>
                  <a:cxn ang="10800000">
                    <a:pos x="wd2" y="hd2"/>
                  </a:cxn>
                  <a:cxn ang="16200000">
                    <a:pos x="wd2" y="hd2"/>
                  </a:cxn>
                </a:cxnLst>
                <a:rect l="0" t="0" r="r" b="b"/>
                <a:pathLst>
                  <a:path w="21600" h="21600" extrusionOk="0">
                    <a:moveTo>
                      <a:pt x="1170" y="0"/>
                    </a:moveTo>
                    <a:cubicBezTo>
                      <a:pt x="504" y="0"/>
                      <a:pt x="0" y="4656"/>
                      <a:pt x="0" y="10800"/>
                    </a:cubicBezTo>
                    <a:cubicBezTo>
                      <a:pt x="0" y="16168"/>
                      <a:pt x="504" y="21600"/>
                      <a:pt x="1170" y="21600"/>
                    </a:cubicBezTo>
                    <a:lnTo>
                      <a:pt x="20430" y="21600"/>
                    </a:lnTo>
                    <a:cubicBezTo>
                      <a:pt x="21103" y="21600"/>
                      <a:pt x="21600" y="16168"/>
                      <a:pt x="21600" y="10800"/>
                    </a:cubicBezTo>
                    <a:cubicBezTo>
                      <a:pt x="21600" y="4656"/>
                      <a:pt x="21103" y="0"/>
                      <a:pt x="2043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1" name="Google Shape;11165;p71"/>
              <p:cNvSpPr/>
              <p:nvPr/>
            </p:nvSpPr>
            <p:spPr>
              <a:xfrm>
                <a:off x="175550" y="359176"/>
                <a:ext cx="106302" cy="18810"/>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cubicBezTo>
                      <a:pt x="826" y="0"/>
                      <a:pt x="0" y="5384"/>
                      <a:pt x="0" y="10768"/>
                    </a:cubicBezTo>
                    <a:cubicBezTo>
                      <a:pt x="0" y="16995"/>
                      <a:pt x="826" y="21600"/>
                      <a:pt x="1917" y="21600"/>
                    </a:cubicBezTo>
                    <a:lnTo>
                      <a:pt x="19683" y="21600"/>
                    </a:lnTo>
                    <a:cubicBezTo>
                      <a:pt x="20636" y="21600"/>
                      <a:pt x="21600" y="16995"/>
                      <a:pt x="21600" y="10768"/>
                    </a:cubicBezTo>
                    <a:cubicBezTo>
                      <a:pt x="21600" y="5384"/>
                      <a:pt x="20636" y="0"/>
                      <a:pt x="1968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2" name="Google Shape;11166;p71"/>
              <p:cNvSpPr/>
              <p:nvPr/>
            </p:nvSpPr>
            <p:spPr>
              <a:xfrm>
                <a:off x="175550" y="398828"/>
                <a:ext cx="174195" cy="18809"/>
              </a:xfrm>
              <a:custGeom>
                <a:avLst/>
                <a:gdLst/>
                <a:ahLst/>
                <a:cxnLst>
                  <a:cxn ang="0">
                    <a:pos x="wd2" y="hd2"/>
                  </a:cxn>
                  <a:cxn ang="5400000">
                    <a:pos x="wd2" y="hd2"/>
                  </a:cxn>
                  <a:cxn ang="10800000">
                    <a:pos x="wd2" y="hd2"/>
                  </a:cxn>
                  <a:cxn ang="16200000">
                    <a:pos x="wd2" y="hd2"/>
                  </a:cxn>
                </a:cxnLst>
                <a:rect l="0" t="0" r="r" b="b"/>
                <a:pathLst>
                  <a:path w="21600" h="21600" extrusionOk="0">
                    <a:moveTo>
                      <a:pt x="1170" y="0"/>
                    </a:moveTo>
                    <a:cubicBezTo>
                      <a:pt x="504" y="0"/>
                      <a:pt x="0" y="4605"/>
                      <a:pt x="0" y="10832"/>
                    </a:cubicBezTo>
                    <a:cubicBezTo>
                      <a:pt x="0" y="16216"/>
                      <a:pt x="504" y="21600"/>
                      <a:pt x="1170" y="21600"/>
                    </a:cubicBezTo>
                    <a:lnTo>
                      <a:pt x="20430" y="21600"/>
                    </a:lnTo>
                    <a:cubicBezTo>
                      <a:pt x="21103" y="21600"/>
                      <a:pt x="21600" y="16216"/>
                      <a:pt x="21600" y="10832"/>
                    </a:cubicBezTo>
                    <a:cubicBezTo>
                      <a:pt x="21600" y="4605"/>
                      <a:pt x="21103" y="0"/>
                      <a:pt x="2043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3" name="Google Shape;11167;p71"/>
              <p:cNvSpPr/>
              <p:nvPr/>
            </p:nvSpPr>
            <p:spPr>
              <a:xfrm>
                <a:off x="175550" y="447912"/>
                <a:ext cx="106302" cy="18188"/>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cubicBezTo>
                      <a:pt x="826" y="0"/>
                      <a:pt x="0" y="4830"/>
                      <a:pt x="0" y="10398"/>
                    </a:cubicBezTo>
                    <a:cubicBezTo>
                      <a:pt x="0" y="16770"/>
                      <a:pt x="826" y="21600"/>
                      <a:pt x="1917" y="21600"/>
                    </a:cubicBezTo>
                    <a:lnTo>
                      <a:pt x="19683" y="21600"/>
                    </a:lnTo>
                    <a:cubicBezTo>
                      <a:pt x="20636" y="21600"/>
                      <a:pt x="21600" y="16770"/>
                      <a:pt x="21600" y="10398"/>
                    </a:cubicBezTo>
                    <a:cubicBezTo>
                      <a:pt x="21600" y="4830"/>
                      <a:pt x="20636" y="0"/>
                      <a:pt x="1968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4" name="Google Shape;11168;p71"/>
              <p:cNvSpPr/>
              <p:nvPr/>
            </p:nvSpPr>
            <p:spPr>
              <a:xfrm>
                <a:off x="175550" y="486264"/>
                <a:ext cx="174195" cy="18810"/>
              </a:xfrm>
              <a:custGeom>
                <a:avLst/>
                <a:gdLst/>
                <a:ahLst/>
                <a:cxnLst>
                  <a:cxn ang="0">
                    <a:pos x="wd2" y="hd2"/>
                  </a:cxn>
                  <a:cxn ang="5400000">
                    <a:pos x="wd2" y="hd2"/>
                  </a:cxn>
                  <a:cxn ang="10800000">
                    <a:pos x="wd2" y="hd2"/>
                  </a:cxn>
                  <a:cxn ang="16200000">
                    <a:pos x="wd2" y="hd2"/>
                  </a:cxn>
                </a:cxnLst>
                <a:rect l="0" t="0" r="r" b="b"/>
                <a:pathLst>
                  <a:path w="21600" h="21600" extrusionOk="0">
                    <a:moveTo>
                      <a:pt x="1170" y="0"/>
                    </a:moveTo>
                    <a:cubicBezTo>
                      <a:pt x="504" y="0"/>
                      <a:pt x="0" y="4605"/>
                      <a:pt x="0" y="10832"/>
                    </a:cubicBezTo>
                    <a:cubicBezTo>
                      <a:pt x="0" y="16216"/>
                      <a:pt x="504" y="21600"/>
                      <a:pt x="1170" y="21600"/>
                    </a:cubicBezTo>
                    <a:lnTo>
                      <a:pt x="20430" y="21600"/>
                    </a:lnTo>
                    <a:cubicBezTo>
                      <a:pt x="21103" y="21600"/>
                      <a:pt x="21600" y="16216"/>
                      <a:pt x="21600" y="10832"/>
                    </a:cubicBezTo>
                    <a:cubicBezTo>
                      <a:pt x="21600" y="4605"/>
                      <a:pt x="21103" y="0"/>
                      <a:pt x="2043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5" name="Google Shape;11169;p71"/>
              <p:cNvSpPr/>
              <p:nvPr/>
            </p:nvSpPr>
            <p:spPr>
              <a:xfrm>
                <a:off x="175550" y="126464"/>
                <a:ext cx="174195" cy="18810"/>
              </a:xfrm>
              <a:custGeom>
                <a:avLst/>
                <a:gdLst/>
                <a:ahLst/>
                <a:cxnLst>
                  <a:cxn ang="0">
                    <a:pos x="wd2" y="hd2"/>
                  </a:cxn>
                  <a:cxn ang="5400000">
                    <a:pos x="wd2" y="hd2"/>
                  </a:cxn>
                  <a:cxn ang="10800000">
                    <a:pos x="wd2" y="hd2"/>
                  </a:cxn>
                  <a:cxn ang="16200000">
                    <a:pos x="wd2" y="hd2"/>
                  </a:cxn>
                </a:cxnLst>
                <a:rect l="0" t="0" r="r" b="b"/>
                <a:pathLst>
                  <a:path w="21600" h="21600" extrusionOk="0">
                    <a:moveTo>
                      <a:pt x="1170" y="0"/>
                    </a:moveTo>
                    <a:cubicBezTo>
                      <a:pt x="504" y="0"/>
                      <a:pt x="0" y="4605"/>
                      <a:pt x="0" y="10832"/>
                    </a:cubicBezTo>
                    <a:cubicBezTo>
                      <a:pt x="0" y="16216"/>
                      <a:pt x="504" y="21600"/>
                      <a:pt x="1170" y="21600"/>
                    </a:cubicBezTo>
                    <a:lnTo>
                      <a:pt x="20430" y="21600"/>
                    </a:lnTo>
                    <a:cubicBezTo>
                      <a:pt x="21103" y="21600"/>
                      <a:pt x="21600" y="16216"/>
                      <a:pt x="21600" y="10832"/>
                    </a:cubicBezTo>
                    <a:cubicBezTo>
                      <a:pt x="21600" y="4605"/>
                      <a:pt x="21103" y="0"/>
                      <a:pt x="20430"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6" name="Google Shape;11170;p71"/>
              <p:cNvSpPr/>
              <p:nvPr/>
            </p:nvSpPr>
            <p:spPr>
              <a:xfrm>
                <a:off x="97546" y="213902"/>
                <a:ext cx="252199" cy="18809"/>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cubicBezTo>
                      <a:pt x="348" y="0"/>
                      <a:pt x="0" y="4605"/>
                      <a:pt x="0" y="10832"/>
                    </a:cubicBezTo>
                    <a:cubicBezTo>
                      <a:pt x="0" y="16216"/>
                      <a:pt x="348" y="21600"/>
                      <a:pt x="750" y="21600"/>
                    </a:cubicBezTo>
                    <a:lnTo>
                      <a:pt x="20792" y="21600"/>
                    </a:lnTo>
                    <a:cubicBezTo>
                      <a:pt x="21257" y="21600"/>
                      <a:pt x="21600" y="16216"/>
                      <a:pt x="21600" y="10832"/>
                    </a:cubicBezTo>
                    <a:cubicBezTo>
                      <a:pt x="21600" y="4605"/>
                      <a:pt x="21257" y="0"/>
                      <a:pt x="20792"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7" name="Google Shape;11171;p71"/>
              <p:cNvSpPr/>
              <p:nvPr/>
            </p:nvSpPr>
            <p:spPr>
              <a:xfrm>
                <a:off x="175550" y="165494"/>
                <a:ext cx="47785" cy="18132"/>
              </a:xfrm>
              <a:custGeom>
                <a:avLst/>
                <a:gdLst/>
                <a:ahLst/>
                <a:cxnLst>
                  <a:cxn ang="0">
                    <a:pos x="wd2" y="hd2"/>
                  </a:cxn>
                  <a:cxn ang="5400000">
                    <a:pos x="wd2" y="hd2"/>
                  </a:cxn>
                  <a:cxn ang="10800000">
                    <a:pos x="wd2" y="hd2"/>
                  </a:cxn>
                  <a:cxn ang="16200000">
                    <a:pos x="wd2" y="hd2"/>
                  </a:cxn>
                </a:cxnLst>
                <a:rect l="0" t="0" r="r" b="b"/>
                <a:pathLst>
                  <a:path w="21600" h="21600" extrusionOk="0">
                    <a:moveTo>
                      <a:pt x="4264" y="0"/>
                    </a:moveTo>
                    <a:cubicBezTo>
                      <a:pt x="1838" y="0"/>
                      <a:pt x="0" y="4778"/>
                      <a:pt x="0" y="10363"/>
                    </a:cubicBezTo>
                    <a:cubicBezTo>
                      <a:pt x="0" y="16822"/>
                      <a:pt x="1838" y="21600"/>
                      <a:pt x="4264" y="21600"/>
                    </a:cubicBezTo>
                    <a:lnTo>
                      <a:pt x="17643" y="21600"/>
                    </a:lnTo>
                    <a:cubicBezTo>
                      <a:pt x="19762" y="21600"/>
                      <a:pt x="21600" y="16822"/>
                      <a:pt x="21600" y="10363"/>
                    </a:cubicBezTo>
                    <a:cubicBezTo>
                      <a:pt x="21600" y="4778"/>
                      <a:pt x="19455" y="0"/>
                      <a:pt x="1764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8" name="Google Shape;11172;p71"/>
              <p:cNvSpPr/>
              <p:nvPr/>
            </p:nvSpPr>
            <p:spPr>
              <a:xfrm>
                <a:off x="242822" y="165494"/>
                <a:ext cx="47729" cy="18132"/>
              </a:xfrm>
              <a:custGeom>
                <a:avLst/>
                <a:gdLst/>
                <a:ahLst/>
                <a:cxnLst>
                  <a:cxn ang="0">
                    <a:pos x="wd2" y="hd2"/>
                  </a:cxn>
                  <a:cxn ang="5400000">
                    <a:pos x="wd2" y="hd2"/>
                  </a:cxn>
                  <a:cxn ang="10800000">
                    <a:pos x="wd2" y="hd2"/>
                  </a:cxn>
                  <a:cxn ang="16200000">
                    <a:pos x="wd2" y="hd2"/>
                  </a:cxn>
                </a:cxnLst>
                <a:rect l="0" t="0" r="r" b="b"/>
                <a:pathLst>
                  <a:path w="21600" h="21600" extrusionOk="0">
                    <a:moveTo>
                      <a:pt x="4269" y="0"/>
                    </a:moveTo>
                    <a:cubicBezTo>
                      <a:pt x="1815" y="0"/>
                      <a:pt x="0" y="4778"/>
                      <a:pt x="0" y="10363"/>
                    </a:cubicBezTo>
                    <a:cubicBezTo>
                      <a:pt x="0" y="16822"/>
                      <a:pt x="1815" y="21600"/>
                      <a:pt x="4269" y="21600"/>
                    </a:cubicBezTo>
                    <a:lnTo>
                      <a:pt x="17663" y="21600"/>
                    </a:lnTo>
                    <a:cubicBezTo>
                      <a:pt x="19785" y="21600"/>
                      <a:pt x="21600" y="16822"/>
                      <a:pt x="21600" y="10363"/>
                    </a:cubicBezTo>
                    <a:cubicBezTo>
                      <a:pt x="21600" y="4778"/>
                      <a:pt x="19785" y="0"/>
                      <a:pt x="1766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1329" name="Google Shape;11173;p71"/>
              <p:cNvSpPr/>
              <p:nvPr/>
            </p:nvSpPr>
            <p:spPr>
              <a:xfrm>
                <a:off x="98224" y="126464"/>
                <a:ext cx="57161" cy="57162"/>
              </a:xfrm>
              <a:custGeom>
                <a:avLst/>
                <a:gdLst/>
                <a:ahLst/>
                <a:cxnLst>
                  <a:cxn ang="0">
                    <a:pos x="wd2" y="hd2"/>
                  </a:cxn>
                  <a:cxn ang="5400000">
                    <a:pos x="wd2" y="hd2"/>
                  </a:cxn>
                  <a:cxn ang="10800000">
                    <a:pos x="wd2" y="hd2"/>
                  </a:cxn>
                  <a:cxn ang="16200000">
                    <a:pos x="wd2" y="hd2"/>
                  </a:cxn>
                </a:cxnLst>
                <a:rect l="0" t="0" r="r" b="b"/>
                <a:pathLst>
                  <a:path w="21600" h="21600" extrusionOk="0">
                    <a:moveTo>
                      <a:pt x="14749" y="6617"/>
                    </a:moveTo>
                    <a:lnTo>
                      <a:pt x="14749" y="14749"/>
                    </a:lnTo>
                    <a:lnTo>
                      <a:pt x="6617" y="14749"/>
                    </a:lnTo>
                    <a:lnTo>
                      <a:pt x="6617" y="6617"/>
                    </a:lnTo>
                    <a:close/>
                    <a:moveTo>
                      <a:pt x="3564" y="0"/>
                    </a:moveTo>
                    <a:cubicBezTo>
                      <a:pt x="1537" y="0"/>
                      <a:pt x="0" y="1515"/>
                      <a:pt x="0" y="3564"/>
                    </a:cubicBezTo>
                    <a:lnTo>
                      <a:pt x="0" y="18036"/>
                    </a:lnTo>
                    <a:cubicBezTo>
                      <a:pt x="0" y="20085"/>
                      <a:pt x="1537" y="21600"/>
                      <a:pt x="3564" y="21600"/>
                    </a:cubicBezTo>
                    <a:lnTo>
                      <a:pt x="18057" y="21600"/>
                    </a:lnTo>
                    <a:cubicBezTo>
                      <a:pt x="20085" y="21600"/>
                      <a:pt x="21600" y="20085"/>
                      <a:pt x="21600" y="18036"/>
                    </a:cubicBezTo>
                    <a:lnTo>
                      <a:pt x="21600" y="3564"/>
                    </a:lnTo>
                    <a:cubicBezTo>
                      <a:pt x="21344" y="1515"/>
                      <a:pt x="20085" y="0"/>
                      <a:pt x="18057"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340" name="Google Shape;11218;p71"/>
            <p:cNvGrpSpPr/>
            <p:nvPr/>
          </p:nvGrpSpPr>
          <p:grpSpPr>
            <a:xfrm>
              <a:off x="-1" y="4418934"/>
              <a:ext cx="639894" cy="633459"/>
              <a:chOff x="62" y="56"/>
              <a:chExt cx="639892" cy="633458"/>
            </a:xfrm>
          </p:grpSpPr>
          <p:sp>
            <p:nvSpPr>
              <p:cNvPr id="1331" name="Google Shape;11219;p71"/>
              <p:cNvSpPr/>
              <p:nvPr/>
            </p:nvSpPr>
            <p:spPr>
              <a:xfrm>
                <a:off x="62" y="56"/>
                <a:ext cx="216716" cy="334889"/>
              </a:xfrm>
              <a:custGeom>
                <a:avLst/>
                <a:gdLst/>
                <a:ahLst/>
                <a:cxnLst>
                  <a:cxn ang="0">
                    <a:pos x="wd2" y="hd2"/>
                  </a:cxn>
                  <a:cxn ang="5400000">
                    <a:pos x="wd2" y="hd2"/>
                  </a:cxn>
                  <a:cxn ang="10800000">
                    <a:pos x="wd2" y="hd2"/>
                  </a:cxn>
                  <a:cxn ang="16200000">
                    <a:pos x="wd2" y="hd2"/>
                  </a:cxn>
                </a:cxnLst>
                <a:rect l="0" t="0" r="r" b="b"/>
                <a:pathLst>
                  <a:path w="21600" h="21600" extrusionOk="0">
                    <a:moveTo>
                      <a:pt x="10540" y="1213"/>
                    </a:moveTo>
                    <a:cubicBezTo>
                      <a:pt x="12385" y="1213"/>
                      <a:pt x="13859" y="1993"/>
                      <a:pt x="13859" y="2860"/>
                    </a:cubicBezTo>
                    <a:lnTo>
                      <a:pt x="13859" y="2947"/>
                    </a:lnTo>
                    <a:cubicBezTo>
                      <a:pt x="12825" y="2689"/>
                      <a:pt x="11723" y="2601"/>
                      <a:pt x="10540" y="2601"/>
                    </a:cubicBezTo>
                    <a:cubicBezTo>
                      <a:pt x="9363" y="2601"/>
                      <a:pt x="8255" y="2732"/>
                      <a:pt x="7227" y="2947"/>
                    </a:cubicBezTo>
                    <a:lnTo>
                      <a:pt x="7227" y="2860"/>
                    </a:lnTo>
                    <a:cubicBezTo>
                      <a:pt x="7227" y="1949"/>
                      <a:pt x="8701" y="1213"/>
                      <a:pt x="10540" y="1213"/>
                    </a:cubicBezTo>
                    <a:close/>
                    <a:moveTo>
                      <a:pt x="10397" y="3774"/>
                    </a:moveTo>
                    <a:cubicBezTo>
                      <a:pt x="14008" y="3774"/>
                      <a:pt x="16956" y="5508"/>
                      <a:pt x="16956" y="7632"/>
                    </a:cubicBezTo>
                    <a:cubicBezTo>
                      <a:pt x="16956" y="8066"/>
                      <a:pt x="16881" y="8456"/>
                      <a:pt x="16590" y="8805"/>
                    </a:cubicBezTo>
                    <a:cubicBezTo>
                      <a:pt x="13711" y="7068"/>
                      <a:pt x="8701" y="6419"/>
                      <a:pt x="8403" y="6375"/>
                    </a:cubicBezTo>
                    <a:cubicBezTo>
                      <a:pt x="8329" y="6365"/>
                      <a:pt x="8255" y="6357"/>
                      <a:pt x="8174" y="6357"/>
                    </a:cubicBezTo>
                    <a:cubicBezTo>
                      <a:pt x="7939" y="6357"/>
                      <a:pt x="7704" y="6408"/>
                      <a:pt x="7592" y="6507"/>
                    </a:cubicBezTo>
                    <a:cubicBezTo>
                      <a:pt x="7295" y="6590"/>
                      <a:pt x="7227" y="6765"/>
                      <a:pt x="7227" y="6984"/>
                    </a:cubicBezTo>
                    <a:cubicBezTo>
                      <a:pt x="7227" y="7024"/>
                      <a:pt x="7078" y="7417"/>
                      <a:pt x="6341" y="7851"/>
                    </a:cubicBezTo>
                    <a:cubicBezTo>
                      <a:pt x="5970" y="8066"/>
                      <a:pt x="5970" y="8456"/>
                      <a:pt x="6341" y="8718"/>
                    </a:cubicBezTo>
                    <a:cubicBezTo>
                      <a:pt x="6515" y="8842"/>
                      <a:pt x="6756" y="8896"/>
                      <a:pt x="7010" y="8896"/>
                    </a:cubicBezTo>
                    <a:cubicBezTo>
                      <a:pt x="7289" y="8896"/>
                      <a:pt x="7580" y="8831"/>
                      <a:pt x="7815" y="8718"/>
                    </a:cubicBezTo>
                    <a:cubicBezTo>
                      <a:pt x="8403" y="8372"/>
                      <a:pt x="8775" y="8066"/>
                      <a:pt x="8917" y="7720"/>
                    </a:cubicBezTo>
                    <a:cubicBezTo>
                      <a:pt x="10689" y="8066"/>
                      <a:pt x="14231" y="8762"/>
                      <a:pt x="15779" y="10106"/>
                    </a:cubicBezTo>
                    <a:cubicBezTo>
                      <a:pt x="15482" y="11625"/>
                      <a:pt x="13197" y="12795"/>
                      <a:pt x="10540" y="12795"/>
                    </a:cubicBezTo>
                    <a:cubicBezTo>
                      <a:pt x="7667" y="12795"/>
                      <a:pt x="5381" y="11538"/>
                      <a:pt x="5084" y="9887"/>
                    </a:cubicBezTo>
                    <a:cubicBezTo>
                      <a:pt x="5084" y="9800"/>
                      <a:pt x="5010" y="9760"/>
                      <a:pt x="4867" y="9629"/>
                    </a:cubicBezTo>
                    <a:cubicBezTo>
                      <a:pt x="4273" y="9020"/>
                      <a:pt x="3908" y="8328"/>
                      <a:pt x="3908" y="7632"/>
                    </a:cubicBezTo>
                    <a:cubicBezTo>
                      <a:pt x="3908" y="5508"/>
                      <a:pt x="6855" y="3774"/>
                      <a:pt x="10397" y="3774"/>
                    </a:cubicBezTo>
                    <a:close/>
                    <a:moveTo>
                      <a:pt x="12757" y="13749"/>
                    </a:moveTo>
                    <a:lnTo>
                      <a:pt x="12757" y="14401"/>
                    </a:lnTo>
                    <a:cubicBezTo>
                      <a:pt x="12757" y="14616"/>
                      <a:pt x="12825" y="14835"/>
                      <a:pt x="13048" y="15006"/>
                    </a:cubicBezTo>
                    <a:lnTo>
                      <a:pt x="10540" y="16394"/>
                    </a:lnTo>
                    <a:lnTo>
                      <a:pt x="8038" y="15006"/>
                    </a:lnTo>
                    <a:cubicBezTo>
                      <a:pt x="8255" y="14835"/>
                      <a:pt x="8329" y="14616"/>
                      <a:pt x="8329" y="14401"/>
                    </a:cubicBezTo>
                    <a:lnTo>
                      <a:pt x="8329" y="13749"/>
                    </a:lnTo>
                    <a:cubicBezTo>
                      <a:pt x="9066" y="13837"/>
                      <a:pt x="9803" y="13964"/>
                      <a:pt x="10540" y="13964"/>
                    </a:cubicBezTo>
                    <a:cubicBezTo>
                      <a:pt x="11277" y="13964"/>
                      <a:pt x="12088" y="13924"/>
                      <a:pt x="12757" y="13749"/>
                    </a:cubicBezTo>
                    <a:close/>
                    <a:moveTo>
                      <a:pt x="10689" y="0"/>
                    </a:moveTo>
                    <a:cubicBezTo>
                      <a:pt x="7741" y="0"/>
                      <a:pt x="5381" y="1213"/>
                      <a:pt x="5381" y="2820"/>
                    </a:cubicBezTo>
                    <a:cubicBezTo>
                      <a:pt x="5381" y="3078"/>
                      <a:pt x="5456" y="3297"/>
                      <a:pt x="5530" y="3556"/>
                    </a:cubicBezTo>
                    <a:cubicBezTo>
                      <a:pt x="3462" y="4466"/>
                      <a:pt x="2136" y="5942"/>
                      <a:pt x="2136" y="7632"/>
                    </a:cubicBezTo>
                    <a:cubicBezTo>
                      <a:pt x="2136" y="8499"/>
                      <a:pt x="2508" y="9366"/>
                      <a:pt x="3319" y="10193"/>
                    </a:cubicBezTo>
                    <a:cubicBezTo>
                      <a:pt x="3610" y="11407"/>
                      <a:pt x="4793" y="12492"/>
                      <a:pt x="6558" y="13228"/>
                    </a:cubicBezTo>
                    <a:lnTo>
                      <a:pt x="6558" y="14441"/>
                    </a:lnTo>
                    <a:lnTo>
                      <a:pt x="2434" y="15658"/>
                    </a:lnTo>
                    <a:cubicBezTo>
                      <a:pt x="960" y="16092"/>
                      <a:pt x="0" y="16959"/>
                      <a:pt x="0" y="17869"/>
                    </a:cubicBezTo>
                    <a:lnTo>
                      <a:pt x="0" y="21035"/>
                    </a:lnTo>
                    <a:cubicBezTo>
                      <a:pt x="0" y="21341"/>
                      <a:pt x="514" y="21600"/>
                      <a:pt x="1028" y="21600"/>
                    </a:cubicBezTo>
                    <a:cubicBezTo>
                      <a:pt x="1622" y="21600"/>
                      <a:pt x="2062" y="21341"/>
                      <a:pt x="2062" y="21035"/>
                    </a:cubicBezTo>
                    <a:lnTo>
                      <a:pt x="2062" y="17869"/>
                    </a:lnTo>
                    <a:cubicBezTo>
                      <a:pt x="2062" y="17392"/>
                      <a:pt x="2508" y="16915"/>
                      <a:pt x="3245" y="16700"/>
                    </a:cubicBezTo>
                    <a:lnTo>
                      <a:pt x="6632" y="15702"/>
                    </a:lnTo>
                    <a:lnTo>
                      <a:pt x="9803" y="17436"/>
                    </a:lnTo>
                    <a:lnTo>
                      <a:pt x="9803" y="21035"/>
                    </a:lnTo>
                    <a:cubicBezTo>
                      <a:pt x="9803" y="21341"/>
                      <a:pt x="10249" y="21600"/>
                      <a:pt x="10837" y="21600"/>
                    </a:cubicBezTo>
                    <a:cubicBezTo>
                      <a:pt x="11351" y="21600"/>
                      <a:pt x="11797" y="21341"/>
                      <a:pt x="11797" y="21035"/>
                    </a:cubicBezTo>
                    <a:lnTo>
                      <a:pt x="11797" y="17436"/>
                    </a:lnTo>
                    <a:lnTo>
                      <a:pt x="14968" y="15702"/>
                    </a:lnTo>
                    <a:lnTo>
                      <a:pt x="18355" y="16700"/>
                    </a:lnTo>
                    <a:cubicBezTo>
                      <a:pt x="19092" y="16915"/>
                      <a:pt x="19538" y="17348"/>
                      <a:pt x="19538" y="17869"/>
                    </a:cubicBezTo>
                    <a:lnTo>
                      <a:pt x="19538" y="21035"/>
                    </a:lnTo>
                    <a:cubicBezTo>
                      <a:pt x="19538" y="21341"/>
                      <a:pt x="20052" y="21600"/>
                      <a:pt x="20572" y="21600"/>
                    </a:cubicBezTo>
                    <a:cubicBezTo>
                      <a:pt x="21086" y="21600"/>
                      <a:pt x="21600" y="21341"/>
                      <a:pt x="21600" y="21035"/>
                    </a:cubicBezTo>
                    <a:lnTo>
                      <a:pt x="21600" y="17869"/>
                    </a:lnTo>
                    <a:cubicBezTo>
                      <a:pt x="21309" y="16959"/>
                      <a:pt x="20423" y="16092"/>
                      <a:pt x="19024" y="15658"/>
                    </a:cubicBezTo>
                    <a:lnTo>
                      <a:pt x="14893" y="14441"/>
                    </a:lnTo>
                    <a:lnTo>
                      <a:pt x="14893" y="13228"/>
                    </a:lnTo>
                    <a:cubicBezTo>
                      <a:pt x="16516" y="12492"/>
                      <a:pt x="17692" y="11407"/>
                      <a:pt x="18064" y="10193"/>
                    </a:cubicBezTo>
                    <a:cubicBezTo>
                      <a:pt x="18801" y="9410"/>
                      <a:pt x="19315" y="8543"/>
                      <a:pt x="19315" y="7632"/>
                    </a:cubicBezTo>
                    <a:cubicBezTo>
                      <a:pt x="19315" y="5942"/>
                      <a:pt x="17915" y="4466"/>
                      <a:pt x="15853" y="3556"/>
                    </a:cubicBezTo>
                    <a:cubicBezTo>
                      <a:pt x="15928" y="3337"/>
                      <a:pt x="16070" y="3078"/>
                      <a:pt x="16070" y="2820"/>
                    </a:cubicBezTo>
                    <a:cubicBezTo>
                      <a:pt x="16070" y="1213"/>
                      <a:pt x="13636" y="0"/>
                      <a:pt x="10689"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2" name="Google Shape;11220;p71"/>
              <p:cNvSpPr/>
              <p:nvPr/>
            </p:nvSpPr>
            <p:spPr>
              <a:xfrm>
                <a:off x="40758" y="289870"/>
                <a:ext cx="20690" cy="46429"/>
              </a:xfrm>
              <a:custGeom>
                <a:avLst/>
                <a:gdLst/>
                <a:ahLst/>
                <a:cxnLst>
                  <a:cxn ang="0">
                    <a:pos x="wd2" y="hd2"/>
                  </a:cxn>
                  <a:cxn ang="5400000">
                    <a:pos x="wd2" y="hd2"/>
                  </a:cxn>
                  <a:cxn ang="10800000">
                    <a:pos x="wd2" y="hd2"/>
                  </a:cxn>
                  <a:cxn ang="16200000">
                    <a:pos x="wd2" y="hd2"/>
                  </a:cxn>
                </a:cxnLst>
                <a:rect l="0" t="0" r="r" b="b"/>
                <a:pathLst>
                  <a:path w="21600" h="21600" extrusionOk="0">
                    <a:moveTo>
                      <a:pt x="10768" y="0"/>
                    </a:moveTo>
                    <a:cubicBezTo>
                      <a:pt x="5384" y="0"/>
                      <a:pt x="0" y="1892"/>
                      <a:pt x="0" y="4388"/>
                    </a:cubicBezTo>
                    <a:lnTo>
                      <a:pt x="0" y="17212"/>
                    </a:lnTo>
                    <a:cubicBezTo>
                      <a:pt x="0" y="19393"/>
                      <a:pt x="5384" y="21600"/>
                      <a:pt x="10768" y="21600"/>
                    </a:cubicBezTo>
                    <a:cubicBezTo>
                      <a:pt x="16995" y="21600"/>
                      <a:pt x="21600" y="19393"/>
                      <a:pt x="21600" y="17212"/>
                    </a:cubicBezTo>
                    <a:lnTo>
                      <a:pt x="21600" y="4388"/>
                    </a:lnTo>
                    <a:cubicBezTo>
                      <a:pt x="21600" y="1892"/>
                      <a:pt x="16995" y="0"/>
                      <a:pt x="10768"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3" name="Google Shape;11221;p71"/>
              <p:cNvSpPr/>
              <p:nvPr/>
            </p:nvSpPr>
            <p:spPr>
              <a:xfrm>
                <a:off x="150234" y="289870"/>
                <a:ext cx="19944" cy="46429"/>
              </a:xfrm>
              <a:custGeom>
                <a:avLst/>
                <a:gdLst/>
                <a:ahLst/>
                <a:cxnLst>
                  <a:cxn ang="0">
                    <a:pos x="wd2" y="hd2"/>
                  </a:cxn>
                  <a:cxn ang="5400000">
                    <a:pos x="wd2" y="hd2"/>
                  </a:cxn>
                  <a:cxn ang="10800000">
                    <a:pos x="wd2" y="hd2"/>
                  </a:cxn>
                  <a:cxn ang="16200000">
                    <a:pos x="wd2" y="hd2"/>
                  </a:cxn>
                </a:cxnLst>
                <a:rect l="0" t="0" r="r" b="b"/>
                <a:pathLst>
                  <a:path w="21600" h="21600" extrusionOk="0">
                    <a:moveTo>
                      <a:pt x="11170" y="0"/>
                    </a:moveTo>
                    <a:cubicBezTo>
                      <a:pt x="4778" y="0"/>
                      <a:pt x="0" y="1892"/>
                      <a:pt x="0" y="4388"/>
                    </a:cubicBezTo>
                    <a:lnTo>
                      <a:pt x="0" y="17212"/>
                    </a:lnTo>
                    <a:cubicBezTo>
                      <a:pt x="0" y="19393"/>
                      <a:pt x="4778" y="21600"/>
                      <a:pt x="11170" y="21600"/>
                    </a:cubicBezTo>
                    <a:cubicBezTo>
                      <a:pt x="16822" y="21600"/>
                      <a:pt x="21600" y="19393"/>
                      <a:pt x="21600" y="17212"/>
                    </a:cubicBezTo>
                    <a:lnTo>
                      <a:pt x="21600" y="4388"/>
                    </a:lnTo>
                    <a:cubicBezTo>
                      <a:pt x="21600" y="1892"/>
                      <a:pt x="16822" y="0"/>
                      <a:pt x="11170"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4" name="Google Shape;11222;p71"/>
              <p:cNvSpPr/>
              <p:nvPr/>
            </p:nvSpPr>
            <p:spPr>
              <a:xfrm>
                <a:off x="476426" y="386739"/>
                <a:ext cx="86429" cy="28244"/>
              </a:xfrm>
              <a:custGeom>
                <a:avLst/>
                <a:gdLst/>
                <a:ahLst/>
                <a:cxnLst>
                  <a:cxn ang="0">
                    <a:pos x="wd2" y="hd2"/>
                  </a:cxn>
                  <a:cxn ang="5400000">
                    <a:pos x="wd2" y="hd2"/>
                  </a:cxn>
                  <a:cxn ang="10800000">
                    <a:pos x="wd2" y="hd2"/>
                  </a:cxn>
                  <a:cxn ang="16200000">
                    <a:pos x="wd2" y="hd2"/>
                  </a:cxn>
                </a:cxnLst>
                <a:rect l="0" t="0" r="r" b="b"/>
                <a:pathLst>
                  <a:path w="21205" h="21600" extrusionOk="0">
                    <a:moveTo>
                      <a:pt x="2546" y="0"/>
                    </a:moveTo>
                    <a:cubicBezTo>
                      <a:pt x="1098" y="0"/>
                      <a:pt x="0" y="3067"/>
                      <a:pt x="0" y="6696"/>
                    </a:cubicBezTo>
                    <a:cubicBezTo>
                      <a:pt x="0" y="10800"/>
                      <a:pt x="1098" y="13867"/>
                      <a:pt x="2546" y="13867"/>
                    </a:cubicBezTo>
                    <a:cubicBezTo>
                      <a:pt x="5274" y="13867"/>
                      <a:pt x="13429" y="15422"/>
                      <a:pt x="17423" y="21082"/>
                    </a:cubicBezTo>
                    <a:cubicBezTo>
                      <a:pt x="17972" y="21600"/>
                      <a:pt x="18155" y="21600"/>
                      <a:pt x="18704" y="21600"/>
                    </a:cubicBezTo>
                    <a:cubicBezTo>
                      <a:pt x="19603" y="21600"/>
                      <a:pt x="20518" y="20563"/>
                      <a:pt x="20884" y="17971"/>
                    </a:cubicBezTo>
                    <a:cubicBezTo>
                      <a:pt x="21600" y="14386"/>
                      <a:pt x="21066" y="10282"/>
                      <a:pt x="19786" y="8208"/>
                    </a:cubicBezTo>
                    <a:cubicBezTo>
                      <a:pt x="13795" y="0"/>
                      <a:pt x="2912" y="0"/>
                      <a:pt x="2546"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5" name="Google Shape;11223;p71"/>
              <p:cNvSpPr/>
              <p:nvPr/>
            </p:nvSpPr>
            <p:spPr>
              <a:xfrm>
                <a:off x="399506" y="336978"/>
                <a:ext cx="240450" cy="296537"/>
              </a:xfrm>
              <a:custGeom>
                <a:avLst/>
                <a:gdLst/>
                <a:ahLst/>
                <a:cxnLst>
                  <a:cxn ang="0">
                    <a:pos x="wd2" y="hd2"/>
                  </a:cxn>
                  <a:cxn ang="5400000">
                    <a:pos x="wd2" y="hd2"/>
                  </a:cxn>
                  <a:cxn ang="10800000">
                    <a:pos x="wd2" y="hd2"/>
                  </a:cxn>
                  <a:cxn ang="16200000">
                    <a:pos x="wd2" y="hd2"/>
                  </a:cxn>
                </a:cxnLst>
                <a:rect l="0" t="0" r="r" b="b"/>
                <a:pathLst>
                  <a:path w="21600" h="21600" extrusionOk="0">
                    <a:moveTo>
                      <a:pt x="16750" y="1271"/>
                    </a:moveTo>
                    <a:lnTo>
                      <a:pt x="16750" y="4065"/>
                    </a:lnTo>
                    <a:cubicBezTo>
                      <a:pt x="16750" y="4505"/>
                      <a:pt x="16549" y="4995"/>
                      <a:pt x="16281" y="5386"/>
                    </a:cubicBezTo>
                    <a:lnTo>
                      <a:pt x="15818" y="6073"/>
                    </a:lnTo>
                    <a:cubicBezTo>
                      <a:pt x="15751" y="6171"/>
                      <a:pt x="15751" y="6221"/>
                      <a:pt x="15751" y="6369"/>
                    </a:cubicBezTo>
                    <a:lnTo>
                      <a:pt x="15751" y="7838"/>
                    </a:lnTo>
                    <a:cubicBezTo>
                      <a:pt x="15751" y="8817"/>
                      <a:pt x="15220" y="9747"/>
                      <a:pt x="14221" y="10434"/>
                    </a:cubicBezTo>
                    <a:cubicBezTo>
                      <a:pt x="13289" y="11216"/>
                      <a:pt x="12095" y="11561"/>
                      <a:pt x="10633" y="11561"/>
                    </a:cubicBezTo>
                    <a:cubicBezTo>
                      <a:pt x="7976" y="11512"/>
                      <a:pt x="5849" y="9796"/>
                      <a:pt x="5849" y="7690"/>
                    </a:cubicBezTo>
                    <a:lnTo>
                      <a:pt x="5849" y="6414"/>
                    </a:lnTo>
                    <a:cubicBezTo>
                      <a:pt x="5849" y="6270"/>
                      <a:pt x="5849" y="6221"/>
                      <a:pt x="5782" y="6122"/>
                    </a:cubicBezTo>
                    <a:lnTo>
                      <a:pt x="5185" y="5242"/>
                    </a:lnTo>
                    <a:cubicBezTo>
                      <a:pt x="4984" y="4945"/>
                      <a:pt x="4850" y="4555"/>
                      <a:pt x="4850" y="4262"/>
                    </a:cubicBezTo>
                    <a:lnTo>
                      <a:pt x="4850" y="4213"/>
                    </a:lnTo>
                    <a:cubicBezTo>
                      <a:pt x="4850" y="2596"/>
                      <a:pt x="6580" y="1271"/>
                      <a:pt x="8841" y="1271"/>
                    </a:cubicBezTo>
                    <a:close/>
                    <a:moveTo>
                      <a:pt x="12893" y="12684"/>
                    </a:moveTo>
                    <a:cubicBezTo>
                      <a:pt x="12893" y="12832"/>
                      <a:pt x="12960" y="13079"/>
                      <a:pt x="13094" y="13273"/>
                    </a:cubicBezTo>
                    <a:lnTo>
                      <a:pt x="12229" y="13812"/>
                    </a:lnTo>
                    <a:cubicBezTo>
                      <a:pt x="11827" y="14108"/>
                      <a:pt x="11297" y="14252"/>
                      <a:pt x="10833" y="14252"/>
                    </a:cubicBezTo>
                    <a:cubicBezTo>
                      <a:pt x="10303" y="14252"/>
                      <a:pt x="9767" y="14059"/>
                      <a:pt x="9371" y="13812"/>
                    </a:cubicBezTo>
                    <a:lnTo>
                      <a:pt x="8640" y="13273"/>
                    </a:lnTo>
                    <a:cubicBezTo>
                      <a:pt x="8707" y="13079"/>
                      <a:pt x="8841" y="12832"/>
                      <a:pt x="8841" y="12684"/>
                    </a:cubicBezTo>
                    <a:cubicBezTo>
                      <a:pt x="9371" y="12783"/>
                      <a:pt x="9968" y="12882"/>
                      <a:pt x="10633" y="12882"/>
                    </a:cubicBezTo>
                    <a:lnTo>
                      <a:pt x="10900" y="12882"/>
                    </a:lnTo>
                    <a:cubicBezTo>
                      <a:pt x="11565" y="12882"/>
                      <a:pt x="12296" y="12832"/>
                      <a:pt x="12893" y="12684"/>
                    </a:cubicBezTo>
                    <a:close/>
                    <a:moveTo>
                      <a:pt x="8841" y="0"/>
                    </a:moveTo>
                    <a:cubicBezTo>
                      <a:pt x="5581" y="0"/>
                      <a:pt x="2992" y="1909"/>
                      <a:pt x="2992" y="4262"/>
                    </a:cubicBezTo>
                    <a:lnTo>
                      <a:pt x="2992" y="4357"/>
                    </a:lnTo>
                    <a:cubicBezTo>
                      <a:pt x="2992" y="4896"/>
                      <a:pt x="3193" y="5435"/>
                      <a:pt x="3522" y="5925"/>
                    </a:cubicBezTo>
                    <a:lnTo>
                      <a:pt x="3991" y="6612"/>
                    </a:lnTo>
                    <a:lnTo>
                      <a:pt x="3991" y="7690"/>
                    </a:lnTo>
                    <a:cubicBezTo>
                      <a:pt x="3991" y="9504"/>
                      <a:pt x="5185" y="11022"/>
                      <a:pt x="6910" y="12001"/>
                    </a:cubicBezTo>
                    <a:lnTo>
                      <a:pt x="6910" y="12590"/>
                    </a:lnTo>
                    <a:cubicBezTo>
                      <a:pt x="6910" y="12981"/>
                      <a:pt x="6580" y="13273"/>
                      <a:pt x="6179" y="13322"/>
                    </a:cubicBezTo>
                    <a:lnTo>
                      <a:pt x="2858" y="14009"/>
                    </a:lnTo>
                    <a:cubicBezTo>
                      <a:pt x="1194" y="14400"/>
                      <a:pt x="0" y="15478"/>
                      <a:pt x="0" y="16753"/>
                    </a:cubicBezTo>
                    <a:lnTo>
                      <a:pt x="0" y="20917"/>
                    </a:lnTo>
                    <a:cubicBezTo>
                      <a:pt x="0" y="21308"/>
                      <a:pt x="463" y="21600"/>
                      <a:pt x="932" y="21600"/>
                    </a:cubicBezTo>
                    <a:cubicBezTo>
                      <a:pt x="1395" y="21600"/>
                      <a:pt x="1864" y="21308"/>
                      <a:pt x="1864" y="20917"/>
                    </a:cubicBezTo>
                    <a:lnTo>
                      <a:pt x="1864" y="16753"/>
                    </a:lnTo>
                    <a:cubicBezTo>
                      <a:pt x="1864" y="16116"/>
                      <a:pt x="2394" y="15527"/>
                      <a:pt x="3321" y="15379"/>
                    </a:cubicBezTo>
                    <a:lnTo>
                      <a:pt x="6647" y="14696"/>
                    </a:lnTo>
                    <a:cubicBezTo>
                      <a:pt x="6910" y="14647"/>
                      <a:pt x="7245" y="14499"/>
                      <a:pt x="7513" y="14449"/>
                    </a:cubicBezTo>
                    <a:lnTo>
                      <a:pt x="8043" y="14890"/>
                    </a:lnTo>
                    <a:cubicBezTo>
                      <a:pt x="8841" y="15429"/>
                      <a:pt x="9700" y="15725"/>
                      <a:pt x="10833" y="15725"/>
                    </a:cubicBezTo>
                    <a:cubicBezTo>
                      <a:pt x="11894" y="15725"/>
                      <a:pt x="12826" y="15429"/>
                      <a:pt x="13557" y="14890"/>
                    </a:cubicBezTo>
                    <a:lnTo>
                      <a:pt x="14154" y="14449"/>
                    </a:lnTo>
                    <a:cubicBezTo>
                      <a:pt x="14355" y="14548"/>
                      <a:pt x="14623" y="14647"/>
                      <a:pt x="14953" y="14696"/>
                    </a:cubicBezTo>
                    <a:lnTo>
                      <a:pt x="18273" y="15379"/>
                    </a:lnTo>
                    <a:cubicBezTo>
                      <a:pt x="19139" y="15527"/>
                      <a:pt x="19803" y="16165"/>
                      <a:pt x="19803" y="16753"/>
                    </a:cubicBezTo>
                    <a:lnTo>
                      <a:pt x="19803" y="20917"/>
                    </a:lnTo>
                    <a:cubicBezTo>
                      <a:pt x="19803" y="21308"/>
                      <a:pt x="20205" y="21600"/>
                      <a:pt x="20668" y="21600"/>
                    </a:cubicBezTo>
                    <a:cubicBezTo>
                      <a:pt x="21198" y="21600"/>
                      <a:pt x="21600" y="21308"/>
                      <a:pt x="21600" y="20917"/>
                    </a:cubicBezTo>
                    <a:lnTo>
                      <a:pt x="21600" y="16753"/>
                    </a:lnTo>
                    <a:cubicBezTo>
                      <a:pt x="21533" y="15478"/>
                      <a:pt x="20400" y="14400"/>
                      <a:pt x="18742" y="14009"/>
                    </a:cubicBezTo>
                    <a:lnTo>
                      <a:pt x="15416" y="13322"/>
                    </a:lnTo>
                    <a:cubicBezTo>
                      <a:pt x="14953" y="13223"/>
                      <a:pt x="14623" y="12981"/>
                      <a:pt x="14623" y="12590"/>
                    </a:cubicBezTo>
                    <a:lnTo>
                      <a:pt x="14623" y="12051"/>
                    </a:lnTo>
                    <a:cubicBezTo>
                      <a:pt x="14953" y="11853"/>
                      <a:pt x="15220" y="11755"/>
                      <a:pt x="15550" y="11512"/>
                    </a:cubicBezTo>
                    <a:cubicBezTo>
                      <a:pt x="16878" y="10533"/>
                      <a:pt x="17609" y="9307"/>
                      <a:pt x="17609" y="7887"/>
                    </a:cubicBezTo>
                    <a:lnTo>
                      <a:pt x="17609" y="6612"/>
                    </a:lnTo>
                    <a:lnTo>
                      <a:pt x="17944" y="6073"/>
                    </a:lnTo>
                    <a:cubicBezTo>
                      <a:pt x="18407" y="5435"/>
                      <a:pt x="18541" y="4847"/>
                      <a:pt x="18541" y="4164"/>
                    </a:cubicBezTo>
                    <a:lnTo>
                      <a:pt x="18541" y="683"/>
                    </a:lnTo>
                    <a:cubicBezTo>
                      <a:pt x="18541" y="292"/>
                      <a:pt x="18145" y="0"/>
                      <a:pt x="17609"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6" name="Google Shape;11224;p71"/>
              <p:cNvSpPr/>
              <p:nvPr/>
            </p:nvSpPr>
            <p:spPr>
              <a:xfrm>
                <a:off x="443930" y="574998"/>
                <a:ext cx="20691" cy="57839"/>
              </a:xfrm>
              <a:custGeom>
                <a:avLst/>
                <a:gdLst/>
                <a:ahLst/>
                <a:cxnLst>
                  <a:cxn ang="0">
                    <a:pos x="wd2" y="hd2"/>
                  </a:cxn>
                  <a:cxn ang="5400000">
                    <a:pos x="wd2" y="hd2"/>
                  </a:cxn>
                  <a:cxn ang="10800000">
                    <a:pos x="wd2" y="hd2"/>
                  </a:cxn>
                  <a:cxn ang="16200000">
                    <a:pos x="wd2" y="hd2"/>
                  </a:cxn>
                </a:cxnLst>
                <a:rect l="0" t="0" r="r" b="b"/>
                <a:pathLst>
                  <a:path w="21600" h="21600" extrusionOk="0">
                    <a:moveTo>
                      <a:pt x="10768" y="0"/>
                    </a:moveTo>
                    <a:cubicBezTo>
                      <a:pt x="5384" y="0"/>
                      <a:pt x="0" y="1519"/>
                      <a:pt x="0" y="3270"/>
                    </a:cubicBezTo>
                    <a:lnTo>
                      <a:pt x="0" y="18098"/>
                    </a:lnTo>
                    <a:cubicBezTo>
                      <a:pt x="0" y="20102"/>
                      <a:pt x="5384" y="21600"/>
                      <a:pt x="10768" y="21600"/>
                    </a:cubicBezTo>
                    <a:cubicBezTo>
                      <a:pt x="16930" y="21600"/>
                      <a:pt x="21600" y="20102"/>
                      <a:pt x="21600" y="18098"/>
                    </a:cubicBezTo>
                    <a:lnTo>
                      <a:pt x="21600" y="3270"/>
                    </a:lnTo>
                    <a:cubicBezTo>
                      <a:pt x="21600" y="1519"/>
                      <a:pt x="16930" y="0"/>
                      <a:pt x="10768"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7" name="Google Shape;11225;p71"/>
              <p:cNvSpPr/>
              <p:nvPr/>
            </p:nvSpPr>
            <p:spPr>
              <a:xfrm>
                <a:off x="575588" y="574998"/>
                <a:ext cx="19945" cy="57839"/>
              </a:xfrm>
              <a:custGeom>
                <a:avLst/>
                <a:gdLst/>
                <a:ahLst/>
                <a:cxnLst>
                  <a:cxn ang="0">
                    <a:pos x="wd2" y="hd2"/>
                  </a:cxn>
                  <a:cxn ang="5400000">
                    <a:pos x="wd2" y="hd2"/>
                  </a:cxn>
                  <a:cxn ang="10800000">
                    <a:pos x="wd2" y="hd2"/>
                  </a:cxn>
                  <a:cxn ang="16200000">
                    <a:pos x="wd2" y="hd2"/>
                  </a:cxn>
                </a:cxnLst>
                <a:rect l="0" t="0" r="r" b="b"/>
                <a:pathLst>
                  <a:path w="21600" h="21600" extrusionOk="0">
                    <a:moveTo>
                      <a:pt x="11237" y="0"/>
                    </a:moveTo>
                    <a:cubicBezTo>
                      <a:pt x="4778" y="0"/>
                      <a:pt x="0" y="1519"/>
                      <a:pt x="0" y="3270"/>
                    </a:cubicBezTo>
                    <a:lnTo>
                      <a:pt x="0" y="18098"/>
                    </a:lnTo>
                    <a:cubicBezTo>
                      <a:pt x="0" y="20102"/>
                      <a:pt x="4778" y="21600"/>
                      <a:pt x="11237" y="21600"/>
                    </a:cubicBezTo>
                    <a:cubicBezTo>
                      <a:pt x="16822" y="21600"/>
                      <a:pt x="21600" y="20102"/>
                      <a:pt x="21600" y="18098"/>
                    </a:cubicBezTo>
                    <a:lnTo>
                      <a:pt x="21600" y="3270"/>
                    </a:lnTo>
                    <a:cubicBezTo>
                      <a:pt x="21600" y="1519"/>
                      <a:pt x="16822" y="0"/>
                      <a:pt x="11237"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8" name="Google Shape;11226;p71"/>
              <p:cNvSpPr/>
              <p:nvPr/>
            </p:nvSpPr>
            <p:spPr>
              <a:xfrm>
                <a:off x="191440" y="138551"/>
                <a:ext cx="354575" cy="178884"/>
              </a:xfrm>
              <a:custGeom>
                <a:avLst/>
                <a:gdLst/>
                <a:ahLst/>
                <a:cxnLst>
                  <a:cxn ang="0">
                    <a:pos x="wd2" y="hd2"/>
                  </a:cxn>
                  <a:cxn ang="5400000">
                    <a:pos x="wd2" y="hd2"/>
                  </a:cxn>
                  <a:cxn ang="10800000">
                    <a:pos x="wd2" y="hd2"/>
                  </a:cxn>
                  <a:cxn ang="16200000">
                    <a:pos x="wd2" y="hd2"/>
                  </a:cxn>
                </a:cxnLst>
                <a:rect l="0" t="0" r="r" b="b"/>
                <a:pathLst>
                  <a:path w="21479" h="21600" extrusionOk="0">
                    <a:moveTo>
                      <a:pt x="7406" y="0"/>
                    </a:moveTo>
                    <a:cubicBezTo>
                      <a:pt x="4896" y="0"/>
                      <a:pt x="2431" y="1303"/>
                      <a:pt x="282" y="3738"/>
                    </a:cubicBezTo>
                    <a:cubicBezTo>
                      <a:pt x="11" y="4065"/>
                      <a:pt x="-121" y="4713"/>
                      <a:pt x="146" y="5279"/>
                    </a:cubicBezTo>
                    <a:cubicBezTo>
                      <a:pt x="233" y="5593"/>
                      <a:pt x="432" y="5777"/>
                      <a:pt x="636" y="5777"/>
                    </a:cubicBezTo>
                    <a:cubicBezTo>
                      <a:pt x="745" y="5777"/>
                      <a:pt x="858" y="5722"/>
                      <a:pt x="955" y="5606"/>
                    </a:cubicBezTo>
                    <a:cubicBezTo>
                      <a:pt x="2879" y="3335"/>
                      <a:pt x="5122" y="2114"/>
                      <a:pt x="7406" y="2114"/>
                    </a:cubicBezTo>
                    <a:cubicBezTo>
                      <a:pt x="10274" y="2114"/>
                      <a:pt x="13007" y="3983"/>
                      <a:pt x="15205" y="7393"/>
                    </a:cubicBezTo>
                    <a:cubicBezTo>
                      <a:pt x="16816" y="9910"/>
                      <a:pt x="18073" y="13320"/>
                      <a:pt x="18743" y="16894"/>
                    </a:cubicBezTo>
                    <a:lnTo>
                      <a:pt x="17712" y="15025"/>
                    </a:lnTo>
                    <a:cubicBezTo>
                      <a:pt x="17602" y="14821"/>
                      <a:pt x="17444" y="14718"/>
                      <a:pt x="17282" y="14718"/>
                    </a:cubicBezTo>
                    <a:cubicBezTo>
                      <a:pt x="17121" y="14718"/>
                      <a:pt x="16951" y="14821"/>
                      <a:pt x="16816" y="15025"/>
                    </a:cubicBezTo>
                    <a:cubicBezTo>
                      <a:pt x="16594" y="15434"/>
                      <a:pt x="16594" y="16164"/>
                      <a:pt x="16816" y="16648"/>
                    </a:cubicBezTo>
                    <a:lnTo>
                      <a:pt x="19326" y="21279"/>
                    </a:lnTo>
                    <a:cubicBezTo>
                      <a:pt x="19462" y="21525"/>
                      <a:pt x="19639" y="21600"/>
                      <a:pt x="19774" y="21600"/>
                    </a:cubicBezTo>
                    <a:lnTo>
                      <a:pt x="19955" y="21600"/>
                    </a:lnTo>
                    <a:cubicBezTo>
                      <a:pt x="20177" y="21525"/>
                      <a:pt x="20357" y="21198"/>
                      <a:pt x="20403" y="20788"/>
                    </a:cubicBezTo>
                    <a:lnTo>
                      <a:pt x="21479" y="14541"/>
                    </a:lnTo>
                    <a:cubicBezTo>
                      <a:pt x="21479" y="14132"/>
                      <a:pt x="21298" y="13484"/>
                      <a:pt x="20986" y="13320"/>
                    </a:cubicBezTo>
                    <a:cubicBezTo>
                      <a:pt x="20911" y="13272"/>
                      <a:pt x="20839" y="13245"/>
                      <a:pt x="20771" y="13245"/>
                    </a:cubicBezTo>
                    <a:cubicBezTo>
                      <a:pt x="20504" y="13245"/>
                      <a:pt x="20286" y="13586"/>
                      <a:pt x="20177" y="13968"/>
                    </a:cubicBezTo>
                    <a:lnTo>
                      <a:pt x="19864" y="16246"/>
                    </a:lnTo>
                    <a:cubicBezTo>
                      <a:pt x="19104" y="12263"/>
                      <a:pt x="17757" y="8607"/>
                      <a:pt x="15965" y="5770"/>
                    </a:cubicBezTo>
                    <a:cubicBezTo>
                      <a:pt x="13590" y="2032"/>
                      <a:pt x="10542" y="0"/>
                      <a:pt x="7406"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1339" name="Google Shape;11227;p71"/>
              <p:cNvSpPr/>
              <p:nvPr/>
            </p:nvSpPr>
            <p:spPr>
              <a:xfrm>
                <a:off x="82503" y="355108"/>
                <a:ext cx="352311" cy="178206"/>
              </a:xfrm>
              <a:custGeom>
                <a:avLst/>
                <a:gdLst/>
                <a:ahLst/>
                <a:cxnLst>
                  <a:cxn ang="0">
                    <a:pos x="wd2" y="hd2"/>
                  </a:cxn>
                  <a:cxn ang="5400000">
                    <a:pos x="wd2" y="hd2"/>
                  </a:cxn>
                  <a:cxn ang="10800000">
                    <a:pos x="wd2" y="hd2"/>
                  </a:cxn>
                  <a:cxn ang="16200000">
                    <a:pos x="wd2" y="hd2"/>
                  </a:cxn>
                </a:cxnLst>
                <a:rect l="0" t="0" r="r" b="b"/>
                <a:pathLst>
                  <a:path w="21431" h="21600" extrusionOk="0">
                    <a:moveTo>
                      <a:pt x="1595" y="0"/>
                    </a:moveTo>
                    <a:cubicBezTo>
                      <a:pt x="1523" y="0"/>
                      <a:pt x="1448" y="27"/>
                      <a:pt x="1372" y="82"/>
                    </a:cubicBezTo>
                    <a:cubicBezTo>
                      <a:pt x="1149" y="246"/>
                      <a:pt x="968" y="493"/>
                      <a:pt x="922" y="897"/>
                    </a:cubicBezTo>
                    <a:lnTo>
                      <a:pt x="23" y="7257"/>
                    </a:lnTo>
                    <a:cubicBezTo>
                      <a:pt x="-68" y="7907"/>
                      <a:pt x="113" y="8476"/>
                      <a:pt x="472" y="8558"/>
                    </a:cubicBezTo>
                    <a:lnTo>
                      <a:pt x="609" y="8558"/>
                    </a:lnTo>
                    <a:cubicBezTo>
                      <a:pt x="922" y="8558"/>
                      <a:pt x="1149" y="8236"/>
                      <a:pt x="1240" y="7743"/>
                    </a:cubicBezTo>
                    <a:lnTo>
                      <a:pt x="1508" y="5710"/>
                    </a:lnTo>
                    <a:cubicBezTo>
                      <a:pt x="2317" y="9619"/>
                      <a:pt x="3625" y="13042"/>
                      <a:pt x="5333" y="15815"/>
                    </a:cubicBezTo>
                    <a:cubicBezTo>
                      <a:pt x="7763" y="19567"/>
                      <a:pt x="10825" y="21600"/>
                      <a:pt x="13973" y="21600"/>
                    </a:cubicBezTo>
                    <a:cubicBezTo>
                      <a:pt x="16494" y="21600"/>
                      <a:pt x="18969" y="20299"/>
                      <a:pt x="21082" y="17855"/>
                    </a:cubicBezTo>
                    <a:cubicBezTo>
                      <a:pt x="21445" y="17526"/>
                      <a:pt x="21532" y="16876"/>
                      <a:pt x="21309" y="16301"/>
                    </a:cubicBezTo>
                    <a:cubicBezTo>
                      <a:pt x="21226" y="16007"/>
                      <a:pt x="21044" y="15829"/>
                      <a:pt x="20852" y="15829"/>
                    </a:cubicBezTo>
                    <a:cubicBezTo>
                      <a:pt x="20731" y="15829"/>
                      <a:pt x="20602" y="15897"/>
                      <a:pt x="20500" y="16061"/>
                    </a:cubicBezTo>
                    <a:cubicBezTo>
                      <a:pt x="18565" y="18259"/>
                      <a:pt x="16312" y="19485"/>
                      <a:pt x="14018" y="19485"/>
                    </a:cubicBezTo>
                    <a:cubicBezTo>
                      <a:pt x="11138" y="19485"/>
                      <a:pt x="8394" y="17609"/>
                      <a:pt x="6187" y="14185"/>
                    </a:cubicBezTo>
                    <a:cubicBezTo>
                      <a:pt x="4569" y="11659"/>
                      <a:pt x="3307" y="8236"/>
                      <a:pt x="2634" y="4649"/>
                    </a:cubicBezTo>
                    <a:lnTo>
                      <a:pt x="3757" y="6525"/>
                    </a:lnTo>
                    <a:cubicBezTo>
                      <a:pt x="3866" y="6716"/>
                      <a:pt x="4014" y="6819"/>
                      <a:pt x="4169" y="6819"/>
                    </a:cubicBezTo>
                    <a:cubicBezTo>
                      <a:pt x="4339" y="6819"/>
                      <a:pt x="4517" y="6696"/>
                      <a:pt x="4660" y="6442"/>
                    </a:cubicBezTo>
                    <a:cubicBezTo>
                      <a:pt x="4883" y="6032"/>
                      <a:pt x="4883" y="5299"/>
                      <a:pt x="4615" y="4813"/>
                    </a:cubicBezTo>
                    <a:lnTo>
                      <a:pt x="1958" y="329"/>
                    </a:lnTo>
                    <a:cubicBezTo>
                      <a:pt x="1867" y="110"/>
                      <a:pt x="1739" y="0"/>
                      <a:pt x="1595"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grpSp>
        <p:sp>
          <p:nvSpPr>
            <p:cNvPr id="1341" name="TextBox 7"/>
            <p:cNvSpPr txBox="1"/>
            <p:nvPr/>
          </p:nvSpPr>
          <p:spPr>
            <a:xfrm>
              <a:off x="7105308" y="165055"/>
              <a:ext cx="925584"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b="1"/>
              </a:lvl1pPr>
            </a:lstStyle>
            <a:p>
              <a:r>
                <a:t>Forum</a:t>
              </a:r>
            </a:p>
          </p:txBody>
        </p:sp>
        <p:sp>
          <p:nvSpPr>
            <p:cNvPr id="1342" name="TextBox 131"/>
            <p:cNvSpPr txBox="1"/>
            <p:nvPr/>
          </p:nvSpPr>
          <p:spPr>
            <a:xfrm>
              <a:off x="8210208" y="0"/>
              <a:ext cx="925583"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200" b="1"/>
              </a:lvl1pPr>
            </a:lstStyle>
            <a:p>
              <a:r>
                <a:t>Structure existante</a:t>
              </a:r>
            </a:p>
          </p:txBody>
        </p:sp>
        <p:sp>
          <p:nvSpPr>
            <p:cNvPr id="1343" name="TextBox 132"/>
            <p:cNvSpPr txBox="1"/>
            <p:nvPr/>
          </p:nvSpPr>
          <p:spPr>
            <a:xfrm>
              <a:off x="9315106" y="0"/>
              <a:ext cx="925583"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200" b="1"/>
              </a:lvl1pPr>
            </a:lstStyle>
            <a:p>
              <a:r>
                <a:t>Fondation privée</a:t>
              </a:r>
            </a:p>
          </p:txBody>
        </p:sp>
        <p:sp>
          <p:nvSpPr>
            <p:cNvPr id="1344" name="TextBox 133"/>
            <p:cNvSpPr txBox="1"/>
            <p:nvPr/>
          </p:nvSpPr>
          <p:spPr>
            <a:xfrm>
              <a:off x="10409148" y="0"/>
              <a:ext cx="925583"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b">
              <a:spAutoFit/>
            </a:bodyPr>
            <a:lstStyle>
              <a:lvl1pPr algn="ctr">
                <a:defRPr sz="1200" b="1"/>
              </a:lvl1pPr>
            </a:lstStyle>
            <a:p>
              <a:r>
                <a:t>Entité publique</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1348" name="Title 5"/>
          <p:cNvSpPr txBox="1">
            <a:spLocks noGrp="1"/>
          </p:cNvSpPr>
          <p:nvPr>
            <p:ph type="title"/>
          </p:nvPr>
        </p:nvSpPr>
        <p:spPr>
          <a:xfrm>
            <a:off x="1077452" y="1454823"/>
            <a:ext cx="4238873" cy="467052"/>
          </a:xfrm>
          <a:prstGeom prst="rect">
            <a:avLst/>
          </a:prstGeom>
        </p:spPr>
        <p:txBody>
          <a:bodyPr/>
          <a:lstStyle>
            <a:lvl1pPr>
              <a:defRPr sz="2400"/>
            </a:lvl1pPr>
          </a:lstStyle>
          <a:p>
            <a:r>
              <a:t>Forum</a:t>
            </a:r>
          </a:p>
        </p:txBody>
      </p:sp>
      <p:sp>
        <p:nvSpPr>
          <p:cNvPr id="1349" name="Text Placeholder 6"/>
          <p:cNvSpPr txBox="1">
            <a:spLocks noGrp="1"/>
          </p:cNvSpPr>
          <p:nvPr>
            <p:ph type="body" sz="quarter" idx="1"/>
          </p:nvPr>
        </p:nvSpPr>
        <p:spPr>
          <a:xfrm>
            <a:off x="1077452" y="1921874"/>
            <a:ext cx="4238872" cy="476413"/>
          </a:xfrm>
          <a:prstGeom prst="rect">
            <a:avLst/>
          </a:prstGeom>
        </p:spPr>
        <p:txBody>
          <a:bodyPr>
            <a:normAutofit fontScale="92500"/>
          </a:bodyPr>
          <a:lstStyle>
            <a:lvl1pPr defTabSz="813816">
              <a:lnSpc>
                <a:spcPct val="100000"/>
              </a:lnSpc>
              <a:spcBef>
                <a:spcPts val="0"/>
              </a:spcBef>
              <a:defRPr sz="1068" i="1" spc="89"/>
            </a:lvl1pPr>
          </a:lstStyle>
          <a:p>
            <a:r>
              <a:t>Le « forum » est la structure la plus simple et la plus flexible pour établir un Conseil d’Élimination du Paludisme</a:t>
            </a:r>
          </a:p>
        </p:txBody>
      </p:sp>
      <p:sp>
        <p:nvSpPr>
          <p:cNvPr id="1350" name="Text Placeholder 7"/>
          <p:cNvSpPr>
            <a:spLocks noGrp="1"/>
          </p:cNvSpPr>
          <p:nvPr>
            <p:ph type="body" idx="21"/>
          </p:nvPr>
        </p:nvSpPr>
        <p:spPr>
          <a:xfrm>
            <a:off x="615484" y="1074616"/>
            <a:ext cx="4238872"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nSpc>
                <a:spcPct val="150000"/>
              </a:lnSpc>
              <a:spcBef>
                <a:spcPts val="1000"/>
              </a:spcBef>
            </a:lvl1pPr>
          </a:lstStyle>
          <a:p>
            <a:r>
              <a:t>STRUCTURE</a:t>
            </a:r>
          </a:p>
        </p:txBody>
      </p:sp>
      <p:sp>
        <p:nvSpPr>
          <p:cNvPr id="1351" name="Text Placeholder 6"/>
          <p:cNvSpPr txBox="1"/>
          <p:nvPr/>
        </p:nvSpPr>
        <p:spPr>
          <a:xfrm>
            <a:off x="1072372" y="2302630"/>
            <a:ext cx="4147433" cy="4095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lvl="1" indent="-228600">
              <a:lnSpc>
                <a:spcPct val="108000"/>
              </a:lnSpc>
              <a:spcBef>
                <a:spcPts val="500"/>
              </a:spcBef>
              <a:buClr>
                <a:srgbClr val="FFFFFF"/>
              </a:buClr>
              <a:buSzPct val="120000"/>
              <a:buChar char="▪"/>
              <a:defRPr sz="1200" spc="100">
                <a:solidFill>
                  <a:srgbClr val="FFFFFF"/>
                </a:solidFill>
              </a:defRPr>
            </a:pPr>
            <a:r>
              <a:t>Cette structure ne requière pas de créer une entité légale et est simplement formée en convoquant les parties prenantes à une réunion et en obtenant leur accord sur les termes de référence partagés</a:t>
            </a:r>
            <a:endParaRPr sz="1400"/>
          </a:p>
          <a:p>
            <a:pPr marL="228600" lvl="1" indent="-228600">
              <a:lnSpc>
                <a:spcPct val="108000"/>
              </a:lnSpc>
              <a:spcBef>
                <a:spcPts val="500"/>
              </a:spcBef>
              <a:buClr>
                <a:srgbClr val="FFFFFF"/>
              </a:buClr>
              <a:buSzPct val="120000"/>
              <a:buChar char="▪"/>
              <a:defRPr sz="1200" spc="100">
                <a:solidFill>
                  <a:srgbClr val="FFFFFF"/>
                </a:solidFill>
              </a:defRPr>
            </a:pPr>
            <a:r>
              <a:t>Le Conseil est présidé par un président sélectionné parmi les membres</a:t>
            </a:r>
          </a:p>
          <a:p>
            <a:pPr marL="228600" lvl="1" indent="-228600">
              <a:lnSpc>
                <a:spcPct val="108000"/>
              </a:lnSpc>
              <a:spcBef>
                <a:spcPts val="500"/>
              </a:spcBef>
              <a:buClr>
                <a:srgbClr val="FFFFFF"/>
              </a:buClr>
              <a:buSzPct val="120000"/>
              <a:buChar char="▪"/>
              <a:defRPr sz="1200" spc="100">
                <a:solidFill>
                  <a:srgbClr val="FFFFFF"/>
                </a:solidFill>
              </a:defRPr>
            </a:pPr>
            <a:r>
              <a:t>Les membres se retrouvent régulièrement (ex : chaque trimestre) pour partager des mises à jour sur leur engagement avec leurs secteurs et effectuer un compte-rendu sur la situation des engagements mobilisés</a:t>
            </a:r>
          </a:p>
          <a:p>
            <a:pPr marL="228600" lvl="1" indent="-228600">
              <a:lnSpc>
                <a:spcPct val="108000"/>
              </a:lnSpc>
              <a:spcBef>
                <a:spcPts val="500"/>
              </a:spcBef>
              <a:buClr>
                <a:srgbClr val="FFFFFF"/>
              </a:buClr>
              <a:buSzPct val="120000"/>
              <a:buChar char="▪"/>
              <a:defRPr sz="1200" b="1" spc="100">
                <a:solidFill>
                  <a:srgbClr val="FFFFFF"/>
                </a:solidFill>
              </a:defRPr>
            </a:pPr>
            <a:r>
              <a:t>NOTE :</a:t>
            </a:r>
            <a:r>
              <a:rPr b="0"/>
              <a:t> Cette structure ne doit pas être utilisée pour un Fonds d'élimination du paludisme car il n’y a pas d’entité légale pour recevoir et gérer les contributions financières ou limiter la responsabilité des membres. Cependant, les membres peuvent établir par la suite leur propre entité légale (ex : une fondation privée) si besoin.</a:t>
            </a:r>
          </a:p>
        </p:txBody>
      </p:sp>
      <p:grpSp>
        <p:nvGrpSpPr>
          <p:cNvPr id="1365" name="Group 18"/>
          <p:cNvGrpSpPr/>
          <p:nvPr/>
        </p:nvGrpSpPr>
        <p:grpSpPr>
          <a:xfrm>
            <a:off x="6692434" y="1119660"/>
            <a:ext cx="4887270" cy="5075415"/>
            <a:chOff x="0" y="0"/>
            <a:chExt cx="4887269" cy="5075413"/>
          </a:xfrm>
        </p:grpSpPr>
        <p:sp>
          <p:nvSpPr>
            <p:cNvPr id="1352" name="Rectangle 19"/>
            <p:cNvSpPr/>
            <p:nvPr/>
          </p:nvSpPr>
          <p:spPr>
            <a:xfrm>
              <a:off x="-1" y="-1"/>
              <a:ext cx="4887271" cy="5075415"/>
            </a:xfrm>
            <a:prstGeom prst="rect">
              <a:avLst/>
            </a:prstGeom>
            <a:solidFill>
              <a:srgbClr val="FFFFFF"/>
            </a:solidFill>
            <a:ln w="19050" cap="flat">
              <a:solidFill>
                <a:srgbClr val="808080"/>
              </a:solidFill>
              <a:prstDash val="dash"/>
              <a:miter lim="800000"/>
            </a:ln>
            <a:effectLst/>
          </p:spPr>
          <p:txBody>
            <a:bodyPr wrap="square" lIns="45719" tIns="45719" rIns="45719" bIns="45719" numCol="1" anchor="ctr">
              <a:noAutofit/>
            </a:bodyPr>
            <a:lstStyle/>
            <a:p>
              <a:pPr algn="ctr">
                <a:defRPr sz="1200">
                  <a:solidFill>
                    <a:srgbClr val="FFFFFF"/>
                  </a:solidFill>
                </a:defRPr>
              </a:pPr>
              <a:endParaRPr/>
            </a:p>
          </p:txBody>
        </p:sp>
        <p:grpSp>
          <p:nvGrpSpPr>
            <p:cNvPr id="1355" name="Rectangle 20"/>
            <p:cNvGrpSpPr/>
            <p:nvPr/>
          </p:nvGrpSpPr>
          <p:grpSpPr>
            <a:xfrm>
              <a:off x="265249" y="237988"/>
              <a:ext cx="4356772" cy="495301"/>
              <a:chOff x="0" y="0"/>
              <a:chExt cx="4356770" cy="495300"/>
            </a:xfrm>
          </p:grpSpPr>
          <p:sp>
            <p:nvSpPr>
              <p:cNvPr id="1353" name="Rectangle"/>
              <p:cNvSpPr/>
              <p:nvPr/>
            </p:nvSpPr>
            <p:spPr>
              <a:xfrm>
                <a:off x="0" y="0"/>
                <a:ext cx="4356771" cy="495300"/>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4" name="Président (un membre)"/>
              <p:cNvSpPr txBox="1"/>
              <p:nvPr/>
            </p:nvSpPr>
            <p:spPr>
              <a:xfrm>
                <a:off x="52070" y="115522"/>
                <a:ext cx="4252631"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Président (un membre)</a:t>
                </a:r>
              </a:p>
            </p:txBody>
          </p:sp>
        </p:grpSp>
        <p:grpSp>
          <p:nvGrpSpPr>
            <p:cNvPr id="1358" name="Rectangle 21"/>
            <p:cNvGrpSpPr/>
            <p:nvPr/>
          </p:nvGrpSpPr>
          <p:grpSpPr>
            <a:xfrm>
              <a:off x="265249" y="1655720"/>
              <a:ext cx="4356772" cy="495301"/>
              <a:chOff x="0" y="0"/>
              <a:chExt cx="4356770" cy="495300"/>
            </a:xfrm>
          </p:grpSpPr>
          <p:sp>
            <p:nvSpPr>
              <p:cNvPr id="1356" name="Rectangle"/>
              <p:cNvSpPr/>
              <p:nvPr/>
            </p:nvSpPr>
            <p:spPr>
              <a:xfrm>
                <a:off x="0" y="0"/>
                <a:ext cx="4356771" cy="495300"/>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7" name="Membres"/>
              <p:cNvSpPr txBox="1"/>
              <p:nvPr/>
            </p:nvSpPr>
            <p:spPr>
              <a:xfrm>
                <a:off x="52070" y="115522"/>
                <a:ext cx="4252631"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Membres</a:t>
                </a:r>
              </a:p>
            </p:txBody>
          </p:sp>
        </p:grpSp>
        <p:sp>
          <p:nvSpPr>
            <p:cNvPr id="1359" name="TextBox 22"/>
            <p:cNvSpPr txBox="1"/>
            <p:nvPr/>
          </p:nvSpPr>
          <p:spPr>
            <a:xfrm>
              <a:off x="310969" y="824186"/>
              <a:ext cx="4247527"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200" i="1"/>
              </a:pPr>
              <a:r>
                <a:t>Convoque et préside les réunions</a:t>
              </a:r>
            </a:p>
            <a:p>
              <a:pPr marL="285750" indent="-285750">
                <a:buSzPct val="100000"/>
                <a:buChar char="▪"/>
                <a:defRPr sz="1200" i="1"/>
              </a:pPr>
              <a:r>
                <a:t>Liaison avec le Secrétariat</a:t>
              </a:r>
            </a:p>
          </p:txBody>
        </p:sp>
        <p:sp>
          <p:nvSpPr>
            <p:cNvPr id="1360" name="TextBox 23"/>
            <p:cNvSpPr txBox="1"/>
            <p:nvPr/>
          </p:nvSpPr>
          <p:spPr>
            <a:xfrm>
              <a:off x="310969" y="2317646"/>
              <a:ext cx="4247527" cy="9754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200" i="1"/>
              </a:pPr>
              <a:r>
                <a:t>Assiste aux réunions pour offrir des mises à jour sur le plaidoyer, l’action, la mobilisation des ressources et la redevabilité au sein de leurs secteurs</a:t>
              </a:r>
            </a:p>
            <a:p>
              <a:pPr marL="285750" indent="-285750">
                <a:buSzPct val="100000"/>
                <a:buChar char="▪"/>
                <a:defRPr sz="1200" i="1"/>
              </a:pPr>
              <a:r>
                <a:t>Offre des conseils techniques et un soutien au Secrétariat et au PNLP</a:t>
              </a:r>
            </a:p>
          </p:txBody>
        </p:sp>
        <p:grpSp>
          <p:nvGrpSpPr>
            <p:cNvPr id="1363" name="Rectangle 14"/>
            <p:cNvGrpSpPr/>
            <p:nvPr/>
          </p:nvGrpSpPr>
          <p:grpSpPr>
            <a:xfrm>
              <a:off x="265249" y="3513902"/>
              <a:ext cx="4356772" cy="495301"/>
              <a:chOff x="0" y="0"/>
              <a:chExt cx="4356770" cy="495300"/>
            </a:xfrm>
          </p:grpSpPr>
          <p:sp>
            <p:nvSpPr>
              <p:cNvPr id="1361" name="Rectangle"/>
              <p:cNvSpPr/>
              <p:nvPr/>
            </p:nvSpPr>
            <p:spPr>
              <a:xfrm>
                <a:off x="0" y="0"/>
                <a:ext cx="4356771" cy="495300"/>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62" name="Secrétariat administratif"/>
              <p:cNvSpPr txBox="1"/>
              <p:nvPr/>
            </p:nvSpPr>
            <p:spPr>
              <a:xfrm>
                <a:off x="52070" y="115522"/>
                <a:ext cx="4252631"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Secrétariat administratif</a:t>
                </a:r>
              </a:p>
            </p:txBody>
          </p:sp>
        </p:grpSp>
        <p:sp>
          <p:nvSpPr>
            <p:cNvPr id="1364" name="TextBox 15"/>
            <p:cNvSpPr txBox="1"/>
            <p:nvPr/>
          </p:nvSpPr>
          <p:spPr>
            <a:xfrm>
              <a:off x="310969" y="4175829"/>
              <a:ext cx="4247527" cy="6198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200" i="1"/>
              </a:pPr>
              <a:r>
                <a:rPr dirty="0" err="1"/>
                <a:t>Organise</a:t>
              </a:r>
              <a:r>
                <a:rPr dirty="0"/>
                <a:t> des </a:t>
              </a:r>
              <a:r>
                <a:rPr dirty="0" err="1"/>
                <a:t>réunions</a:t>
              </a:r>
              <a:endParaRPr dirty="0"/>
            </a:p>
            <a:p>
              <a:pPr marL="285750" indent="-285750">
                <a:buSzPct val="100000"/>
                <a:buChar char="▪"/>
                <a:defRPr sz="1200" i="1"/>
              </a:pPr>
              <a:r>
                <a:rPr dirty="0" err="1"/>
                <a:t>Documente</a:t>
              </a:r>
              <a:r>
                <a:rPr dirty="0"/>
                <a:t> et </a:t>
              </a:r>
              <a:r>
                <a:rPr dirty="0" err="1"/>
                <a:t>effectue</a:t>
              </a:r>
              <a:r>
                <a:rPr dirty="0"/>
                <a:t> le </a:t>
              </a:r>
              <a:r>
                <a:rPr dirty="0" err="1"/>
                <a:t>suivi</a:t>
              </a:r>
              <a:r>
                <a:rPr dirty="0"/>
                <a:t> des engagements faits par les </a:t>
              </a:r>
              <a:r>
                <a:rPr dirty="0" err="1"/>
                <a:t>différents</a:t>
              </a:r>
              <a:r>
                <a:rPr dirty="0"/>
                <a:t> </a:t>
              </a:r>
              <a:r>
                <a:rPr dirty="0" err="1"/>
                <a:t>secteurs</a:t>
              </a:r>
              <a:endParaRPr dirty="0"/>
            </a:p>
          </p:txBody>
        </p:sp>
      </p:grpSp>
      <p:grpSp>
        <p:nvGrpSpPr>
          <p:cNvPr id="1368" name="Rectangle 24"/>
          <p:cNvGrpSpPr/>
          <p:nvPr/>
        </p:nvGrpSpPr>
        <p:grpSpPr>
          <a:xfrm>
            <a:off x="6692434" y="507817"/>
            <a:ext cx="4887270" cy="481424"/>
            <a:chOff x="0" y="0"/>
            <a:chExt cx="4887269" cy="481422"/>
          </a:xfrm>
        </p:grpSpPr>
        <p:sp>
          <p:nvSpPr>
            <p:cNvPr id="1366" name="Rectangle"/>
            <p:cNvSpPr/>
            <p:nvPr/>
          </p:nvSpPr>
          <p:spPr>
            <a:xfrm>
              <a:off x="-1" y="0"/>
              <a:ext cx="4887271" cy="481423"/>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67" name="Structure…"/>
            <p:cNvSpPr txBox="1"/>
            <p:nvPr/>
          </p:nvSpPr>
          <p:spPr>
            <a:xfrm>
              <a:off x="45719" y="38318"/>
              <a:ext cx="4795830" cy="4047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b="1">
                  <a:solidFill>
                    <a:srgbClr val="FFFFFF"/>
                  </a:solidFill>
                </a:defRPr>
              </a:pPr>
              <a:r>
                <a:t>Structure</a:t>
              </a:r>
            </a:p>
            <a:p>
              <a:pPr algn="ctr">
                <a:defRPr sz="1000">
                  <a:solidFill>
                    <a:srgbClr val="FFFFFF"/>
                  </a:solidFill>
                </a:defRPr>
              </a:pPr>
              <a:r>
                <a:t>(Établie par les membres ayant adopté les termes de référence partagés)</a:t>
              </a:r>
            </a:p>
          </p:txBody>
        </p:sp>
      </p:grpSp>
      <p:sp>
        <p:nvSpPr>
          <p:cNvPr id="1369" name="TextBox 25"/>
          <p:cNvSpPr txBox="1"/>
          <p:nvPr/>
        </p:nvSpPr>
        <p:spPr>
          <a:xfrm>
            <a:off x="6965877" y="6325494"/>
            <a:ext cx="4340384"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000"/>
            </a:lvl1pPr>
          </a:lstStyle>
          <a:p>
            <a:r>
              <a:t>Cadre en pointillés en l’absence d’une structure juridique / entité formelle</a:t>
            </a:r>
          </a:p>
        </p:txBody>
      </p:sp>
      <p:grpSp>
        <p:nvGrpSpPr>
          <p:cNvPr id="1372" name="Rectangle 26"/>
          <p:cNvGrpSpPr/>
          <p:nvPr/>
        </p:nvGrpSpPr>
        <p:grpSpPr>
          <a:xfrm>
            <a:off x="615483" y="1426854"/>
            <a:ext cx="430268" cy="486207"/>
            <a:chOff x="0" y="0"/>
            <a:chExt cx="430267" cy="486206"/>
          </a:xfrm>
        </p:grpSpPr>
        <p:sp>
          <p:nvSpPr>
            <p:cNvPr id="1370" name="Carré"/>
            <p:cNvSpPr/>
            <p:nvPr/>
          </p:nvSpPr>
          <p:spPr>
            <a:xfrm>
              <a:off x="0" y="27969"/>
              <a:ext cx="430268" cy="43026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71" name="4"/>
            <p:cNvSpPr txBox="1"/>
            <p:nvPr/>
          </p:nvSpPr>
          <p:spPr>
            <a:xfrm>
              <a:off x="45719" y="-1"/>
              <a:ext cx="338828"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chemeClr val="accent1"/>
                  </a:solidFill>
                </a:defRPr>
              </a:lvl1pPr>
            </a:lstStyle>
            <a:p>
              <a:r>
                <a:t>4</a:t>
              </a:r>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1375" name="Title 5"/>
          <p:cNvSpPr txBox="1">
            <a:spLocks noGrp="1"/>
          </p:cNvSpPr>
          <p:nvPr>
            <p:ph type="title"/>
          </p:nvPr>
        </p:nvSpPr>
        <p:spPr>
          <a:xfrm>
            <a:off x="1077452" y="1454823"/>
            <a:ext cx="4238873" cy="467052"/>
          </a:xfrm>
          <a:prstGeom prst="rect">
            <a:avLst/>
          </a:prstGeom>
        </p:spPr>
        <p:txBody>
          <a:bodyPr/>
          <a:lstStyle>
            <a:lvl1pPr>
              <a:defRPr sz="2400"/>
            </a:lvl1pPr>
          </a:lstStyle>
          <a:p>
            <a:r>
              <a:t>Structure existante</a:t>
            </a:r>
          </a:p>
        </p:txBody>
      </p:sp>
      <p:sp>
        <p:nvSpPr>
          <p:cNvPr id="1376" name="Text Placeholder 7"/>
          <p:cNvSpPr txBox="1">
            <a:spLocks noGrp="1"/>
          </p:cNvSpPr>
          <p:nvPr>
            <p:ph type="body" sz="quarter" idx="1"/>
          </p:nvPr>
        </p:nvSpPr>
        <p:spPr>
          <a:xfrm>
            <a:off x="615484" y="1074616"/>
            <a:ext cx="4238872" cy="246158"/>
          </a:xfrm>
          <a:prstGeom prst="rect">
            <a:avLst/>
          </a:prstGeom>
        </p:spPr>
        <p:txBody>
          <a:bodyPr lIns="0" tIns="0" rIns="0" bIns="0" anchor="ctr"/>
          <a:lstStyle>
            <a:lvl1pPr>
              <a:defRPr sz="1000" cap="all" spc="300">
                <a:solidFill>
                  <a:srgbClr val="F0C6CD"/>
                </a:solidFill>
              </a:defRPr>
            </a:lvl1pPr>
          </a:lstStyle>
          <a:p>
            <a:r>
              <a:t>STRUCTURE</a:t>
            </a:r>
          </a:p>
        </p:txBody>
      </p:sp>
      <p:sp>
        <p:nvSpPr>
          <p:cNvPr id="1377" name="Text Placeholder 6"/>
          <p:cNvSpPr txBox="1"/>
          <p:nvPr/>
        </p:nvSpPr>
        <p:spPr>
          <a:xfrm>
            <a:off x="1123172" y="2362279"/>
            <a:ext cx="4147432" cy="3712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lvl="1" indent="-228600">
              <a:lnSpc>
                <a:spcPct val="108000"/>
              </a:lnSpc>
              <a:spcBef>
                <a:spcPts val="500"/>
              </a:spcBef>
              <a:buClr>
                <a:srgbClr val="FFFFFF"/>
              </a:buClr>
              <a:buSzPct val="120000"/>
              <a:buChar char="▪"/>
              <a:defRPr sz="1200" spc="100">
                <a:solidFill>
                  <a:srgbClr val="FFFFFF"/>
                </a:solidFill>
              </a:defRPr>
            </a:pPr>
            <a:r>
              <a:t>Une structure existante peut être utilisée pour accueillir le fonds. Cela est fait lorsque cette dernière adopte le contrôle et l'élimination du paludisme comme priorité stratégique et accepte de conduire le plaidoyer, l’action, la mobilisation des ressources et la redevabilité</a:t>
            </a:r>
            <a:endParaRPr sz="1400"/>
          </a:p>
          <a:p>
            <a:pPr marL="228600" lvl="1" indent="-228600">
              <a:lnSpc>
                <a:spcPct val="108000"/>
              </a:lnSpc>
              <a:spcBef>
                <a:spcPts val="500"/>
              </a:spcBef>
              <a:buClr>
                <a:srgbClr val="FFFFFF"/>
              </a:buClr>
              <a:buSzPct val="120000"/>
              <a:buChar char="▪"/>
              <a:defRPr sz="1200" spc="100">
                <a:solidFill>
                  <a:srgbClr val="FFFFFF"/>
                </a:solidFill>
              </a:defRPr>
            </a:pPr>
            <a:r>
              <a:t>Exemples :</a:t>
            </a:r>
            <a:endParaRPr sz="1400"/>
          </a:p>
          <a:p>
            <a:pPr marL="457200" lvl="2" indent="-228600">
              <a:lnSpc>
                <a:spcPct val="108000"/>
              </a:lnSpc>
              <a:spcBef>
                <a:spcPts val="500"/>
              </a:spcBef>
              <a:buClr>
                <a:srgbClr val="FFFFFF"/>
              </a:buClr>
              <a:buSzPct val="100000"/>
              <a:buFont typeface="Arial"/>
              <a:buChar char="‒"/>
              <a:defRPr sz="1200">
                <a:solidFill>
                  <a:srgbClr val="FFFFFF"/>
                </a:solidFill>
              </a:defRPr>
            </a:pPr>
            <a:r>
              <a:t>Le Conseil Inter-ministériel d’Eswatini, présidé par le Vice-Premier Ministre, a adopté l’élimination du paludisme comme un élément de son programme et a accepté de soutenir le plaidoyer et l’action</a:t>
            </a:r>
            <a:endParaRPr sz="1400"/>
          </a:p>
          <a:p>
            <a:pPr marL="457200" lvl="2" indent="-228600">
              <a:lnSpc>
                <a:spcPct val="108000"/>
              </a:lnSpc>
              <a:spcBef>
                <a:spcPts val="500"/>
              </a:spcBef>
              <a:buClr>
                <a:srgbClr val="FFFFFF"/>
              </a:buClr>
              <a:buSzPct val="100000"/>
              <a:buFont typeface="Arial"/>
              <a:buChar char="‒"/>
              <a:defRPr sz="1200">
                <a:solidFill>
                  <a:srgbClr val="FFFFFF"/>
                </a:solidFill>
              </a:defRPr>
            </a:pPr>
            <a:r>
              <a:t>Suite au passage du cyclone Idai en 2019, qui a impacté le centre du Mozambique, Goodbye Malaria a accepté d’accueillir un fonds d’urgence pour canaliser les ressources vers le programme national de lutte contre le paludisme. Un compte séparé et une procédure de governance ont été mis en place avec une fondation existant au Mozambique.</a:t>
            </a:r>
          </a:p>
        </p:txBody>
      </p:sp>
      <p:grpSp>
        <p:nvGrpSpPr>
          <p:cNvPr id="1380" name="Rectangle 24"/>
          <p:cNvGrpSpPr/>
          <p:nvPr/>
        </p:nvGrpSpPr>
        <p:grpSpPr>
          <a:xfrm>
            <a:off x="6692433" y="2223496"/>
            <a:ext cx="4887270" cy="1924299"/>
            <a:chOff x="0" y="0"/>
            <a:chExt cx="4887269" cy="1924297"/>
          </a:xfrm>
        </p:grpSpPr>
        <p:sp>
          <p:nvSpPr>
            <p:cNvPr id="1378" name="Rectangle"/>
            <p:cNvSpPr/>
            <p:nvPr/>
          </p:nvSpPr>
          <p:spPr>
            <a:xfrm>
              <a:off x="-1" y="-1"/>
              <a:ext cx="4887271" cy="1924299"/>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200" b="1">
                  <a:solidFill>
                    <a:srgbClr val="FFFFFF"/>
                  </a:solidFill>
                </a:defRPr>
              </a:pPr>
              <a:endParaRPr/>
            </a:p>
          </p:txBody>
        </p:sp>
        <p:sp>
          <p:nvSpPr>
            <p:cNvPr id="1379" name="Structure existante"/>
            <p:cNvSpPr txBox="1"/>
            <p:nvPr/>
          </p:nvSpPr>
          <p:spPr>
            <a:xfrm>
              <a:off x="45719" y="830021"/>
              <a:ext cx="4795830"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Structure existante</a:t>
              </a:r>
            </a:p>
          </p:txBody>
        </p:sp>
      </p:grpSp>
      <p:grpSp>
        <p:nvGrpSpPr>
          <p:cNvPr id="1383" name="Rectangle 26"/>
          <p:cNvGrpSpPr/>
          <p:nvPr/>
        </p:nvGrpSpPr>
        <p:grpSpPr>
          <a:xfrm>
            <a:off x="615483" y="1426854"/>
            <a:ext cx="430268" cy="486207"/>
            <a:chOff x="0" y="0"/>
            <a:chExt cx="430267" cy="486206"/>
          </a:xfrm>
        </p:grpSpPr>
        <p:sp>
          <p:nvSpPr>
            <p:cNvPr id="1381" name="Carré"/>
            <p:cNvSpPr/>
            <p:nvPr/>
          </p:nvSpPr>
          <p:spPr>
            <a:xfrm>
              <a:off x="0" y="27969"/>
              <a:ext cx="430268" cy="43026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2" name="4"/>
            <p:cNvSpPr txBox="1"/>
            <p:nvPr/>
          </p:nvSpPr>
          <p:spPr>
            <a:xfrm>
              <a:off x="45719" y="-1"/>
              <a:ext cx="338828"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chemeClr val="accent1"/>
                  </a:solidFill>
                </a:defRPr>
              </a:lvl1pPr>
            </a:lstStyle>
            <a:p>
              <a:r>
                <a:t>4</a:t>
              </a:r>
            </a:p>
          </p:txBody>
        </p:sp>
      </p:grpSp>
      <p:grpSp>
        <p:nvGrpSpPr>
          <p:cNvPr id="1386" name="Rounded Rectangle 2"/>
          <p:cNvGrpSpPr/>
          <p:nvPr/>
        </p:nvGrpSpPr>
        <p:grpSpPr>
          <a:xfrm>
            <a:off x="7141443" y="763570"/>
            <a:ext cx="3989250" cy="791853"/>
            <a:chOff x="0" y="0"/>
            <a:chExt cx="3989249" cy="791852"/>
          </a:xfrm>
        </p:grpSpPr>
        <p:sp>
          <p:nvSpPr>
            <p:cNvPr id="1384" name="Rectangle aux angles arrondis"/>
            <p:cNvSpPr/>
            <p:nvPr/>
          </p:nvSpPr>
          <p:spPr>
            <a:xfrm>
              <a:off x="0" y="0"/>
              <a:ext cx="3989250" cy="791853"/>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sz="1600"/>
              </a:pPr>
              <a:endParaRPr/>
            </a:p>
          </p:txBody>
        </p:sp>
        <p:sp>
          <p:nvSpPr>
            <p:cNvPr id="1385" name="Contrôle &amp; Élimination du Paludisme"/>
            <p:cNvSpPr txBox="1"/>
            <p:nvPr/>
          </p:nvSpPr>
          <p:spPr>
            <a:xfrm>
              <a:off x="84374" y="239229"/>
              <a:ext cx="3820500" cy="313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lvl1pPr>
            </a:lstStyle>
            <a:p>
              <a:r>
                <a:t>Contrôle &amp; Élimination du Paludisme</a:t>
              </a:r>
            </a:p>
          </p:txBody>
        </p:sp>
      </p:grpSp>
      <p:sp>
        <p:nvSpPr>
          <p:cNvPr id="1387" name="Down Arrow 3"/>
          <p:cNvSpPr/>
          <p:nvPr/>
        </p:nvSpPr>
        <p:spPr>
          <a:xfrm>
            <a:off x="8804634" y="1454823"/>
            <a:ext cx="659877" cy="907456"/>
          </a:xfrm>
          <a:custGeom>
            <a:avLst/>
            <a:gdLst/>
            <a:ahLst/>
            <a:cxnLst>
              <a:cxn ang="0">
                <a:pos x="wd2" y="hd2"/>
              </a:cxn>
              <a:cxn ang="5400000">
                <a:pos x="wd2" y="hd2"/>
              </a:cxn>
              <a:cxn ang="10800000">
                <a:pos x="wd2" y="hd2"/>
              </a:cxn>
              <a:cxn ang="16200000">
                <a:pos x="wd2" y="hd2"/>
              </a:cxn>
            </a:cxnLst>
            <a:rect l="0" t="0" r="r" b="b"/>
            <a:pathLst>
              <a:path w="21600" h="21600" extrusionOk="0">
                <a:moveTo>
                  <a:pt x="0" y="13747"/>
                </a:moveTo>
                <a:lnTo>
                  <a:pt x="5400" y="13747"/>
                </a:lnTo>
                <a:lnTo>
                  <a:pt x="5400" y="0"/>
                </a:lnTo>
                <a:lnTo>
                  <a:pt x="16200" y="0"/>
                </a:lnTo>
                <a:lnTo>
                  <a:pt x="16200" y="13747"/>
                </a:lnTo>
                <a:lnTo>
                  <a:pt x="21600" y="13747"/>
                </a:lnTo>
                <a:lnTo>
                  <a:pt x="1080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1388" name="Down Arrow 27"/>
          <p:cNvSpPr/>
          <p:nvPr/>
        </p:nvSpPr>
        <p:spPr>
          <a:xfrm>
            <a:off x="8804634" y="3955832"/>
            <a:ext cx="659877" cy="907456"/>
          </a:xfrm>
          <a:custGeom>
            <a:avLst/>
            <a:gdLst/>
            <a:ahLst/>
            <a:cxnLst>
              <a:cxn ang="0">
                <a:pos x="wd2" y="hd2"/>
              </a:cxn>
              <a:cxn ang="5400000">
                <a:pos x="wd2" y="hd2"/>
              </a:cxn>
              <a:cxn ang="10800000">
                <a:pos x="wd2" y="hd2"/>
              </a:cxn>
              <a:cxn ang="16200000">
                <a:pos x="wd2" y="hd2"/>
              </a:cxn>
            </a:cxnLst>
            <a:rect l="0" t="0" r="r" b="b"/>
            <a:pathLst>
              <a:path w="21600" h="21600" extrusionOk="0">
                <a:moveTo>
                  <a:pt x="0" y="13747"/>
                </a:moveTo>
                <a:lnTo>
                  <a:pt x="5400" y="13747"/>
                </a:lnTo>
                <a:lnTo>
                  <a:pt x="5400" y="0"/>
                </a:lnTo>
                <a:lnTo>
                  <a:pt x="16200" y="0"/>
                </a:lnTo>
                <a:lnTo>
                  <a:pt x="16200" y="13747"/>
                </a:lnTo>
                <a:lnTo>
                  <a:pt x="21600" y="13747"/>
                </a:lnTo>
                <a:lnTo>
                  <a:pt x="1080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1389" name="TextBox 4"/>
          <p:cNvSpPr txBox="1"/>
          <p:nvPr/>
        </p:nvSpPr>
        <p:spPr>
          <a:xfrm>
            <a:off x="7653150" y="4967925"/>
            <a:ext cx="3141750"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Plaidoyer</a:t>
            </a:r>
          </a:p>
          <a:p>
            <a:pPr algn="ctr"/>
            <a:r>
              <a:t>Action</a:t>
            </a:r>
          </a:p>
          <a:p>
            <a:pPr algn="ctr"/>
            <a:r>
              <a:t>Mobilisation des ressources</a:t>
            </a:r>
          </a:p>
          <a:p>
            <a:pPr algn="ctr"/>
            <a:r>
              <a:t>Redevabilité</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1392" name="Title 5"/>
          <p:cNvSpPr txBox="1">
            <a:spLocks noGrp="1"/>
          </p:cNvSpPr>
          <p:nvPr>
            <p:ph type="title"/>
          </p:nvPr>
        </p:nvSpPr>
        <p:spPr>
          <a:xfrm>
            <a:off x="1077452" y="1454823"/>
            <a:ext cx="4238873" cy="467052"/>
          </a:xfrm>
          <a:prstGeom prst="rect">
            <a:avLst/>
          </a:prstGeom>
        </p:spPr>
        <p:txBody>
          <a:bodyPr/>
          <a:lstStyle>
            <a:lvl1pPr>
              <a:defRPr sz="2400"/>
            </a:lvl1pPr>
          </a:lstStyle>
          <a:p>
            <a:r>
              <a:t>Fondation privée</a:t>
            </a:r>
          </a:p>
        </p:txBody>
      </p:sp>
      <p:sp>
        <p:nvSpPr>
          <p:cNvPr id="1393" name="Text Placeholder 6"/>
          <p:cNvSpPr txBox="1">
            <a:spLocks noGrp="1"/>
          </p:cNvSpPr>
          <p:nvPr>
            <p:ph type="body" sz="quarter" idx="1"/>
          </p:nvPr>
        </p:nvSpPr>
        <p:spPr>
          <a:xfrm>
            <a:off x="1077452" y="1921874"/>
            <a:ext cx="4238872" cy="491161"/>
          </a:xfrm>
          <a:prstGeom prst="rect">
            <a:avLst/>
          </a:prstGeom>
        </p:spPr>
        <p:txBody>
          <a:bodyPr>
            <a:normAutofit fontScale="92500" lnSpcReduction="20000"/>
          </a:bodyPr>
          <a:lstStyle>
            <a:lvl1pPr defTabSz="841247">
              <a:spcBef>
                <a:spcPts val="900"/>
              </a:spcBef>
              <a:defRPr sz="1104" i="1" spc="92"/>
            </a:lvl1pPr>
          </a:lstStyle>
          <a:p>
            <a:r>
              <a:t>Une fondation privée est une structure très flexible et fonctionnelle pour le Conseil d’Élimination du Paludisme</a:t>
            </a:r>
          </a:p>
        </p:txBody>
      </p:sp>
      <p:sp>
        <p:nvSpPr>
          <p:cNvPr id="1394" name="Text Placeholder 7"/>
          <p:cNvSpPr>
            <a:spLocks noGrp="1"/>
          </p:cNvSpPr>
          <p:nvPr>
            <p:ph type="body" idx="21"/>
          </p:nvPr>
        </p:nvSpPr>
        <p:spPr>
          <a:xfrm>
            <a:off x="615484" y="1074616"/>
            <a:ext cx="4238872"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nSpc>
                <a:spcPct val="150000"/>
              </a:lnSpc>
              <a:spcBef>
                <a:spcPts val="1000"/>
              </a:spcBef>
            </a:lvl1pPr>
          </a:lstStyle>
          <a:p>
            <a:r>
              <a:t>STRUCTURE</a:t>
            </a:r>
          </a:p>
        </p:txBody>
      </p:sp>
      <p:sp>
        <p:nvSpPr>
          <p:cNvPr id="1395" name="Text Placeholder 6"/>
          <p:cNvSpPr txBox="1"/>
          <p:nvPr/>
        </p:nvSpPr>
        <p:spPr>
          <a:xfrm>
            <a:off x="1123172" y="2665906"/>
            <a:ext cx="4147432" cy="3519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lvl="1" indent="-228600">
              <a:lnSpc>
                <a:spcPct val="108000"/>
              </a:lnSpc>
              <a:spcBef>
                <a:spcPts val="500"/>
              </a:spcBef>
              <a:buClr>
                <a:srgbClr val="FFFFFF"/>
              </a:buClr>
              <a:buSzPct val="120000"/>
              <a:buChar char="▪"/>
              <a:defRPr sz="1200" spc="100">
                <a:solidFill>
                  <a:srgbClr val="FFFFFF"/>
                </a:solidFill>
              </a:defRPr>
            </a:pPr>
            <a:r>
              <a:t>Incorporer une entreprise privée à but non-lucratif (ex : limitée pas garantie), qui :</a:t>
            </a:r>
            <a:endParaRPr sz="1400"/>
          </a:p>
          <a:p>
            <a:pPr marL="457200" lvl="2" indent="-228600">
              <a:lnSpc>
                <a:spcPct val="108000"/>
              </a:lnSpc>
              <a:spcBef>
                <a:spcPts val="500"/>
              </a:spcBef>
              <a:buClr>
                <a:srgbClr val="FFFFFF"/>
              </a:buClr>
              <a:buSzPct val="100000"/>
              <a:buFont typeface="Arial"/>
              <a:buChar char="‒"/>
              <a:defRPr sz="1200">
                <a:solidFill>
                  <a:srgbClr val="FFFFFF"/>
                </a:solidFill>
              </a:defRPr>
            </a:pPr>
            <a:r>
              <a:t>Limite la responsabilité des membres en cas de problème (ex : quelqu’un se blesse)</a:t>
            </a:r>
            <a:endParaRPr sz="1400"/>
          </a:p>
          <a:p>
            <a:pPr marL="457200" lvl="2" indent="-228600">
              <a:lnSpc>
                <a:spcPct val="108000"/>
              </a:lnSpc>
              <a:spcBef>
                <a:spcPts val="500"/>
              </a:spcBef>
              <a:buClr>
                <a:srgbClr val="FFFFFF"/>
              </a:buClr>
              <a:buSzPct val="100000"/>
              <a:buFont typeface="Arial"/>
              <a:buChar char="‒"/>
              <a:defRPr sz="1200">
                <a:solidFill>
                  <a:srgbClr val="FFFFFF"/>
                </a:solidFill>
              </a:defRPr>
            </a:pPr>
            <a:r>
              <a:t>Permet au CEP d’ouvrir un compte bancaire, de réaliser des contrats et de prendre possession des ressources, biens et autres actifs physiques donnés</a:t>
            </a:r>
          </a:p>
          <a:p>
            <a:pPr marL="457200" lvl="2" indent="-228600">
              <a:lnSpc>
                <a:spcPct val="108000"/>
              </a:lnSpc>
              <a:spcBef>
                <a:spcPts val="500"/>
              </a:spcBef>
              <a:buClr>
                <a:srgbClr val="FFFFFF"/>
              </a:buClr>
              <a:buSzPct val="100000"/>
              <a:buFont typeface="Arial"/>
              <a:buChar char="‒"/>
              <a:defRPr sz="1200">
                <a:solidFill>
                  <a:srgbClr val="FFFFFF"/>
                </a:solidFill>
              </a:defRPr>
            </a:pPr>
            <a:r>
              <a:t>Peut donner lieu à des avantages fiscaux pour les donateurs (entreprises et individus)</a:t>
            </a:r>
            <a:endParaRPr sz="1400"/>
          </a:p>
          <a:p>
            <a:pPr marL="457200" lvl="2" indent="-228600">
              <a:lnSpc>
                <a:spcPct val="108000"/>
              </a:lnSpc>
              <a:spcBef>
                <a:spcPts val="500"/>
              </a:spcBef>
              <a:buClr>
                <a:srgbClr val="FFFFFF"/>
              </a:buClr>
              <a:buSzPct val="100000"/>
              <a:buFont typeface="Arial"/>
              <a:buChar char="‒"/>
              <a:defRPr sz="1200">
                <a:solidFill>
                  <a:srgbClr val="FFFFFF"/>
                </a:solidFill>
              </a:defRPr>
            </a:pPr>
            <a:r>
              <a:t>Peut être facilement changée par les membres en se basant sur l’expérience et l’évolution des circonstances</a:t>
            </a:r>
          </a:p>
          <a:p>
            <a:pPr marL="457200" lvl="2" indent="-228600">
              <a:lnSpc>
                <a:spcPct val="108000"/>
              </a:lnSpc>
              <a:spcBef>
                <a:spcPts val="500"/>
              </a:spcBef>
              <a:buClr>
                <a:srgbClr val="FFFFFF"/>
              </a:buClr>
              <a:buSzPct val="100000"/>
              <a:buFont typeface="Arial"/>
              <a:buChar char="‒"/>
              <a:defRPr sz="1200">
                <a:solidFill>
                  <a:srgbClr val="FFFFFF"/>
                </a:solidFill>
              </a:defRPr>
            </a:pPr>
            <a:r>
              <a:t>Maintient les ressources en dehors du bilan public et leur permet d’être gérées par les différents secteurs</a:t>
            </a:r>
          </a:p>
          <a:p>
            <a:pPr marL="228600" lvl="1" indent="-228600">
              <a:lnSpc>
                <a:spcPct val="108000"/>
              </a:lnSpc>
              <a:spcBef>
                <a:spcPts val="500"/>
              </a:spcBef>
              <a:buClr>
                <a:srgbClr val="FFFFFF"/>
              </a:buClr>
              <a:buSzPct val="120000"/>
              <a:buChar char="▪"/>
              <a:defRPr sz="1200" spc="100">
                <a:solidFill>
                  <a:srgbClr val="FFFFFF"/>
                </a:solidFill>
              </a:defRPr>
            </a:pPr>
            <a:r>
              <a:t>Les membres ou un conseil d’administration nommé par les membres dirigent la fondation</a:t>
            </a:r>
          </a:p>
        </p:txBody>
      </p:sp>
      <p:sp>
        <p:nvSpPr>
          <p:cNvPr id="1396" name="TextBox 25"/>
          <p:cNvSpPr txBox="1"/>
          <p:nvPr/>
        </p:nvSpPr>
        <p:spPr>
          <a:xfrm>
            <a:off x="7299295" y="6362495"/>
            <a:ext cx="3926179" cy="366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000"/>
            </a:pPr>
            <a:r>
              <a:t>Cadre en ligne continue du fait de la présence </a:t>
            </a:r>
          </a:p>
          <a:p>
            <a:pPr algn="ctr">
              <a:defRPr sz="1000"/>
            </a:pPr>
            <a:r>
              <a:t>d’une entité légale / structure formelle</a:t>
            </a:r>
          </a:p>
        </p:txBody>
      </p:sp>
      <p:grpSp>
        <p:nvGrpSpPr>
          <p:cNvPr id="1399" name="Rectangle 26"/>
          <p:cNvGrpSpPr/>
          <p:nvPr/>
        </p:nvGrpSpPr>
        <p:grpSpPr>
          <a:xfrm>
            <a:off x="615483" y="1426854"/>
            <a:ext cx="430268" cy="486207"/>
            <a:chOff x="0" y="0"/>
            <a:chExt cx="430267" cy="486206"/>
          </a:xfrm>
        </p:grpSpPr>
        <p:sp>
          <p:nvSpPr>
            <p:cNvPr id="1397" name="Carré"/>
            <p:cNvSpPr/>
            <p:nvPr/>
          </p:nvSpPr>
          <p:spPr>
            <a:xfrm>
              <a:off x="0" y="27969"/>
              <a:ext cx="430268" cy="43026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98" name="4"/>
            <p:cNvSpPr txBox="1"/>
            <p:nvPr/>
          </p:nvSpPr>
          <p:spPr>
            <a:xfrm>
              <a:off x="45719" y="-1"/>
              <a:ext cx="338828"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chemeClr val="accent1"/>
                  </a:solidFill>
                </a:defRPr>
              </a:lvl1pPr>
            </a:lstStyle>
            <a:p>
              <a:r>
                <a:t>4</a:t>
              </a:r>
            </a:p>
          </p:txBody>
        </p:sp>
      </p:grpSp>
      <p:grpSp>
        <p:nvGrpSpPr>
          <p:cNvPr id="1430" name="Group 3"/>
          <p:cNvGrpSpPr/>
          <p:nvPr/>
        </p:nvGrpSpPr>
        <p:grpSpPr>
          <a:xfrm>
            <a:off x="6448070" y="257170"/>
            <a:ext cx="5375996" cy="6092139"/>
            <a:chOff x="0" y="31531"/>
            <a:chExt cx="5375995" cy="6092137"/>
          </a:xfrm>
        </p:grpSpPr>
        <p:sp>
          <p:nvSpPr>
            <p:cNvPr id="1400" name="Rectangle 42"/>
            <p:cNvSpPr/>
            <p:nvPr/>
          </p:nvSpPr>
          <p:spPr>
            <a:xfrm>
              <a:off x="0" y="234698"/>
              <a:ext cx="5375996" cy="5888971"/>
            </a:xfrm>
            <a:prstGeom prst="rect">
              <a:avLst/>
            </a:prstGeom>
            <a:solidFill>
              <a:srgbClr val="FFFFFF"/>
            </a:solidFill>
            <a:ln w="12700" cap="flat">
              <a:solidFill>
                <a:srgbClr val="808080"/>
              </a:solidFill>
              <a:prstDash val="solid"/>
              <a:miter lim="800000"/>
            </a:ln>
            <a:effectLst/>
          </p:spPr>
          <p:txBody>
            <a:bodyPr wrap="square" lIns="45719" tIns="45719" rIns="45719" bIns="45719" numCol="1" anchor="ctr">
              <a:noAutofit/>
            </a:bodyPr>
            <a:lstStyle/>
            <a:p>
              <a:pPr algn="ctr">
                <a:defRPr sz="1200">
                  <a:solidFill>
                    <a:srgbClr val="FFFFFF"/>
                  </a:solidFill>
                </a:defRPr>
              </a:pPr>
              <a:endParaRPr/>
            </a:p>
          </p:txBody>
        </p:sp>
        <p:grpSp>
          <p:nvGrpSpPr>
            <p:cNvPr id="1423" name="Group 28"/>
            <p:cNvGrpSpPr/>
            <p:nvPr/>
          </p:nvGrpSpPr>
          <p:grpSpPr>
            <a:xfrm>
              <a:off x="244363" y="985461"/>
              <a:ext cx="4887270" cy="4366314"/>
              <a:chOff x="0" y="0"/>
              <a:chExt cx="4887269" cy="4366313"/>
            </a:xfrm>
          </p:grpSpPr>
          <p:sp>
            <p:nvSpPr>
              <p:cNvPr id="1401" name="Rectangle 29"/>
              <p:cNvSpPr/>
              <p:nvPr/>
            </p:nvSpPr>
            <p:spPr>
              <a:xfrm>
                <a:off x="0" y="0"/>
                <a:ext cx="4887270" cy="3645590"/>
              </a:xfrm>
              <a:prstGeom prst="rect">
                <a:avLst/>
              </a:prstGeom>
              <a:solidFill>
                <a:srgbClr val="FFFFFF"/>
              </a:solidFill>
              <a:ln w="12700" cap="flat">
                <a:solidFill>
                  <a:schemeClr val="accent2"/>
                </a:solidFill>
                <a:prstDash val="solid"/>
                <a:miter lim="800000"/>
              </a:ln>
              <a:effectLst/>
            </p:spPr>
            <p:txBody>
              <a:bodyPr wrap="square" lIns="45719" tIns="45719" rIns="45719" bIns="45719" numCol="1" anchor="ctr">
                <a:noAutofit/>
              </a:bodyPr>
              <a:lstStyle/>
              <a:p>
                <a:pPr algn="ctr">
                  <a:defRPr sz="1200">
                    <a:solidFill>
                      <a:srgbClr val="FFFFFF"/>
                    </a:solidFill>
                  </a:defRPr>
                </a:pPr>
                <a:endParaRPr/>
              </a:p>
            </p:txBody>
          </p:sp>
          <p:grpSp>
            <p:nvGrpSpPr>
              <p:cNvPr id="1404" name="Rectangle 30"/>
              <p:cNvGrpSpPr/>
              <p:nvPr/>
            </p:nvGrpSpPr>
            <p:grpSpPr>
              <a:xfrm>
                <a:off x="265249" y="90886"/>
                <a:ext cx="4356772" cy="307543"/>
                <a:chOff x="0" y="0"/>
                <a:chExt cx="4356770" cy="307542"/>
              </a:xfrm>
            </p:grpSpPr>
            <p:sp>
              <p:nvSpPr>
                <p:cNvPr id="1402"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03" name="Président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Président (un membre / directeur)</a:t>
                  </a:r>
                </a:p>
              </p:txBody>
            </p:sp>
          </p:grpSp>
          <p:grpSp>
            <p:nvGrpSpPr>
              <p:cNvPr id="1407" name="Rectangle 31"/>
              <p:cNvGrpSpPr/>
              <p:nvPr/>
            </p:nvGrpSpPr>
            <p:grpSpPr>
              <a:xfrm>
                <a:off x="265249" y="1732636"/>
                <a:ext cx="4356772" cy="307543"/>
                <a:chOff x="0" y="0"/>
                <a:chExt cx="4356770" cy="307542"/>
              </a:xfrm>
            </p:grpSpPr>
            <p:sp>
              <p:nvSpPr>
                <p:cNvPr id="1405"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06" name="Trésorier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Trésorier (un membre / directeur)</a:t>
                  </a:r>
                </a:p>
              </p:txBody>
            </p:sp>
          </p:grpSp>
          <p:sp>
            <p:nvSpPr>
              <p:cNvPr id="1408" name="TextBox 32"/>
              <p:cNvSpPr/>
              <p:nvPr/>
            </p:nvSpPr>
            <p:spPr>
              <a:xfrm>
                <a:off x="310969" y="434450"/>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Convoque et préside les réunions</a:t>
                </a:r>
              </a:p>
              <a:p>
                <a:pPr marL="285750" indent="-285750">
                  <a:buSzPct val="100000"/>
                  <a:buChar char="▪"/>
                  <a:defRPr sz="1000" i="1"/>
                </a:pPr>
                <a:r>
                  <a:t>Liaison principale avec le Secrétariat</a:t>
                </a:r>
              </a:p>
            </p:txBody>
          </p:sp>
          <p:sp>
            <p:nvSpPr>
              <p:cNvPr id="1409" name="TextBox 33"/>
              <p:cNvSpPr/>
              <p:nvPr/>
            </p:nvSpPr>
            <p:spPr>
              <a:xfrm>
                <a:off x="310969" y="2089046"/>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Chapeaute le personnel qui gère les finances </a:t>
                </a:r>
              </a:p>
              <a:p>
                <a:pPr marL="285750" indent="-285750">
                  <a:buSzPct val="100000"/>
                  <a:buChar char="▪"/>
                  <a:defRPr sz="1000" i="1"/>
                </a:pPr>
                <a:r>
                  <a:t>Responsable de la soumission des déclarations financières trimestrielles et annuelles au reste du conseil d’administration</a:t>
                </a:r>
              </a:p>
            </p:txBody>
          </p:sp>
          <p:grpSp>
            <p:nvGrpSpPr>
              <p:cNvPr id="1412" name="Rectangle 34"/>
              <p:cNvGrpSpPr/>
              <p:nvPr/>
            </p:nvGrpSpPr>
            <p:grpSpPr>
              <a:xfrm>
                <a:off x="265249" y="4020838"/>
                <a:ext cx="4356772" cy="307543"/>
                <a:chOff x="0" y="0"/>
                <a:chExt cx="4356770" cy="307542"/>
              </a:xfrm>
            </p:grpSpPr>
            <p:sp>
              <p:nvSpPr>
                <p:cNvPr id="1410" name="Rectangle"/>
                <p:cNvSpPr/>
                <p:nvPr/>
              </p:nvSpPr>
              <p:spPr>
                <a:xfrm>
                  <a:off x="0" y="-1"/>
                  <a:ext cx="4356771" cy="307544"/>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11" name="Secrétariat administratif"/>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Secrétariat administratif</a:t>
                  </a:r>
                </a:p>
              </p:txBody>
            </p:sp>
          </p:grpSp>
          <p:sp>
            <p:nvSpPr>
              <p:cNvPr id="1413" name="TextBox 35"/>
              <p:cNvSpPr/>
              <p:nvPr/>
            </p:nvSpPr>
            <p:spPr>
              <a:xfrm>
                <a:off x="310969" y="4366313"/>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Organise les réunions du conseil d’administration</a:t>
                </a:r>
              </a:p>
              <a:p>
                <a:pPr marL="285750" indent="-285750">
                  <a:buSzPct val="100000"/>
                  <a:buChar char="▪"/>
                  <a:defRPr sz="1000" i="1"/>
                </a:pPr>
                <a:r>
                  <a:t>Documente et effectue le suivi des engagements faits par les différents secteurs</a:t>
                </a:r>
              </a:p>
              <a:p>
                <a:pPr marL="285750" indent="-285750">
                  <a:buSzPct val="100000"/>
                  <a:buChar char="▪"/>
                  <a:defRPr sz="1000" i="1"/>
                </a:pPr>
                <a:r>
                  <a:t>Gère les finances et les subventions en fonction de l’orientation du conseil d’administration</a:t>
                </a:r>
              </a:p>
            </p:txBody>
          </p:sp>
          <p:sp>
            <p:nvSpPr>
              <p:cNvPr id="1414" name="TextBox 38"/>
              <p:cNvSpPr/>
              <p:nvPr/>
            </p:nvSpPr>
            <p:spPr>
              <a:xfrm>
                <a:off x="310969" y="1262381"/>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285750" indent="-285750">
                  <a:buSzPct val="100000"/>
                  <a:buChar char="▪"/>
                  <a:defRPr sz="1000" i="1"/>
                </a:lvl1pPr>
              </a:lstStyle>
              <a:p>
                <a:r>
                  <a:t>Garantit le respect des obligations légales et les articles / statuts de l’association</a:t>
                </a:r>
              </a:p>
            </p:txBody>
          </p:sp>
          <p:grpSp>
            <p:nvGrpSpPr>
              <p:cNvPr id="1417" name="Rectangle 39"/>
              <p:cNvGrpSpPr/>
              <p:nvPr/>
            </p:nvGrpSpPr>
            <p:grpSpPr>
              <a:xfrm>
                <a:off x="265249" y="2716488"/>
                <a:ext cx="4356772" cy="307543"/>
                <a:chOff x="0" y="0"/>
                <a:chExt cx="4356770" cy="307542"/>
              </a:xfrm>
            </p:grpSpPr>
            <p:sp>
              <p:nvSpPr>
                <p:cNvPr id="1415"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16" name="Autres membres / directeurs"/>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Autres membres / directeurs</a:t>
                  </a:r>
                </a:p>
              </p:txBody>
            </p:sp>
          </p:grpSp>
          <p:sp>
            <p:nvSpPr>
              <p:cNvPr id="1418" name="TextBox 40"/>
              <p:cNvSpPr/>
              <p:nvPr/>
            </p:nvSpPr>
            <p:spPr>
              <a:xfrm>
                <a:off x="310969" y="3039740"/>
                <a:ext cx="45413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Assistent aux réunions pour offrir des mises à jour sur le plaidoyer, l’action, la mobilisation des ressources et la redevabilité au sein de leurs secteurs</a:t>
                </a:r>
              </a:p>
              <a:p>
                <a:pPr marL="285750" indent="-285750">
                  <a:buSzPct val="100000"/>
                  <a:buChar char="▪"/>
                  <a:defRPr sz="1000" i="1"/>
                </a:pPr>
                <a:r>
                  <a:t>Offrent des conseils techniques et un soutien au Secrétariat et au PNLP</a:t>
                </a:r>
              </a:p>
            </p:txBody>
          </p:sp>
          <p:sp>
            <p:nvSpPr>
              <p:cNvPr id="1419" name="TextBox 43"/>
              <p:cNvSpPr/>
              <p:nvPr/>
            </p:nvSpPr>
            <p:spPr>
              <a:xfrm>
                <a:off x="1736946" y="3719033"/>
                <a:ext cx="78728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i="1"/>
                </a:lvl1pPr>
              </a:lstStyle>
              <a:p>
                <a:r>
                  <a:t>Gère</a:t>
                </a:r>
              </a:p>
            </p:txBody>
          </p:sp>
          <p:grpSp>
            <p:nvGrpSpPr>
              <p:cNvPr id="1422" name="Rectangle 37"/>
              <p:cNvGrpSpPr/>
              <p:nvPr/>
            </p:nvGrpSpPr>
            <p:grpSpPr>
              <a:xfrm>
                <a:off x="265249" y="937105"/>
                <a:ext cx="4356772" cy="307543"/>
                <a:chOff x="0" y="0"/>
                <a:chExt cx="4356770" cy="307542"/>
              </a:xfrm>
            </p:grpSpPr>
            <p:sp>
              <p:nvSpPr>
                <p:cNvPr id="1420"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21" name="Secrétaire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Secrétaire (un membre / directeur)</a:t>
                  </a:r>
                </a:p>
              </p:txBody>
            </p:sp>
          </p:grpSp>
        </p:grpSp>
        <p:grpSp>
          <p:nvGrpSpPr>
            <p:cNvPr id="1426" name="Rectangle 36"/>
            <p:cNvGrpSpPr/>
            <p:nvPr/>
          </p:nvGrpSpPr>
          <p:grpSpPr>
            <a:xfrm>
              <a:off x="0" y="31531"/>
              <a:ext cx="5375996" cy="481424"/>
              <a:chOff x="0" y="31531"/>
              <a:chExt cx="5375995" cy="481422"/>
            </a:xfrm>
          </p:grpSpPr>
          <p:sp>
            <p:nvSpPr>
              <p:cNvPr id="1424" name="Rectangle"/>
              <p:cNvSpPr/>
              <p:nvPr/>
            </p:nvSpPr>
            <p:spPr>
              <a:xfrm>
                <a:off x="0" y="31531"/>
                <a:ext cx="5375996" cy="481424"/>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25" name="Structure…"/>
              <p:cNvSpPr/>
              <p:nvPr/>
            </p:nvSpPr>
            <p:spPr>
              <a:xfrm>
                <a:off x="52069" y="272242"/>
                <a:ext cx="527185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b="1">
                    <a:solidFill>
                      <a:srgbClr val="FFFFFF"/>
                    </a:solidFill>
                  </a:defRPr>
                </a:pPr>
                <a:r>
                  <a:t>Structure</a:t>
                </a:r>
              </a:p>
              <a:p>
                <a:pPr algn="ctr">
                  <a:defRPr sz="1000">
                    <a:solidFill>
                      <a:srgbClr val="FFFFFF"/>
                    </a:solidFill>
                  </a:defRPr>
                </a:pPr>
                <a:r>
                  <a:t>(Formée par les membres qui adoptent les articles de l’association </a:t>
                </a:r>
              </a:p>
              <a:p>
                <a:pPr algn="ctr">
                  <a:defRPr sz="1000">
                    <a:solidFill>
                      <a:srgbClr val="FFFFFF"/>
                    </a:solidFill>
                  </a:defRPr>
                </a:pPr>
                <a:r>
                  <a:t>et créent juridiquement l’entreprise)</a:t>
                </a:r>
              </a:p>
            </p:txBody>
          </p:sp>
        </p:grpSp>
        <p:grpSp>
          <p:nvGrpSpPr>
            <p:cNvPr id="1429" name="Rectangle 41"/>
            <p:cNvGrpSpPr/>
            <p:nvPr/>
          </p:nvGrpSpPr>
          <p:grpSpPr>
            <a:xfrm>
              <a:off x="244363" y="622974"/>
              <a:ext cx="4887270" cy="387114"/>
              <a:chOff x="0" y="0"/>
              <a:chExt cx="4887269" cy="387112"/>
            </a:xfrm>
          </p:grpSpPr>
          <p:sp>
            <p:nvSpPr>
              <p:cNvPr id="1427" name="Rectangle"/>
              <p:cNvSpPr/>
              <p:nvPr/>
            </p:nvSpPr>
            <p:spPr>
              <a:xfrm>
                <a:off x="-1" y="0"/>
                <a:ext cx="4887271" cy="387113"/>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28" name="Conseil d’administration"/>
              <p:cNvSpPr/>
              <p:nvPr/>
            </p:nvSpPr>
            <p:spPr>
              <a:xfrm>
                <a:off x="52069" y="193556"/>
                <a:ext cx="47831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Conseil d’administration</a:t>
                </a:r>
              </a:p>
            </p:txBody>
          </p:sp>
        </p:grpSp>
      </p:grpSp>
      <p:sp>
        <p:nvSpPr>
          <p:cNvPr id="1431" name="Straight Arrow Connector 8"/>
          <p:cNvSpPr/>
          <p:nvPr/>
        </p:nvSpPr>
        <p:spPr>
          <a:xfrm>
            <a:off x="9136068" y="4856690"/>
            <a:ext cx="1" cy="375250"/>
          </a:xfrm>
          <a:prstGeom prst="line">
            <a:avLst/>
          </a:prstGeom>
          <a:ln w="6350">
            <a:solidFill>
              <a:schemeClr val="accent2"/>
            </a:solidFill>
            <a:miter/>
            <a:tailEnd type="triangle"/>
          </a:ln>
        </p:spPr>
        <p:txBody>
          <a:bodyPr lIns="45719" rIns="45719"/>
          <a:lstStyle/>
          <a:p>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1434" name="Title 5"/>
          <p:cNvSpPr txBox="1">
            <a:spLocks noGrp="1"/>
          </p:cNvSpPr>
          <p:nvPr>
            <p:ph type="title"/>
          </p:nvPr>
        </p:nvSpPr>
        <p:spPr>
          <a:xfrm>
            <a:off x="1077452" y="1454823"/>
            <a:ext cx="4238873" cy="467052"/>
          </a:xfrm>
          <a:prstGeom prst="rect">
            <a:avLst/>
          </a:prstGeom>
        </p:spPr>
        <p:txBody>
          <a:bodyPr/>
          <a:lstStyle>
            <a:lvl1pPr>
              <a:defRPr sz="2400"/>
            </a:lvl1pPr>
          </a:lstStyle>
          <a:p>
            <a:r>
              <a:t>Entité publique</a:t>
            </a:r>
          </a:p>
        </p:txBody>
      </p:sp>
      <p:sp>
        <p:nvSpPr>
          <p:cNvPr id="1435" name="Text Placeholder 6"/>
          <p:cNvSpPr txBox="1">
            <a:spLocks noGrp="1"/>
          </p:cNvSpPr>
          <p:nvPr>
            <p:ph type="body" sz="quarter" idx="1"/>
          </p:nvPr>
        </p:nvSpPr>
        <p:spPr>
          <a:xfrm>
            <a:off x="1077452" y="1921874"/>
            <a:ext cx="4238872" cy="491161"/>
          </a:xfrm>
          <a:prstGeom prst="rect">
            <a:avLst/>
          </a:prstGeom>
        </p:spPr>
        <p:txBody>
          <a:bodyPr>
            <a:normAutofit fontScale="85000" lnSpcReduction="20000"/>
          </a:bodyPr>
          <a:lstStyle>
            <a:lvl1pPr defTabSz="868680">
              <a:spcBef>
                <a:spcPts val="900"/>
              </a:spcBef>
              <a:defRPr sz="1140" i="1" spc="95"/>
            </a:lvl1pPr>
          </a:lstStyle>
          <a:p>
            <a:r>
              <a:t>Les gouvernements ont établi des conseils et des fonds pour un certain nombre de thématiques précises</a:t>
            </a:r>
          </a:p>
        </p:txBody>
      </p:sp>
      <p:sp>
        <p:nvSpPr>
          <p:cNvPr id="1436" name="Text Placeholder 7"/>
          <p:cNvSpPr>
            <a:spLocks noGrp="1"/>
          </p:cNvSpPr>
          <p:nvPr>
            <p:ph type="body" idx="21"/>
          </p:nvPr>
        </p:nvSpPr>
        <p:spPr>
          <a:xfrm>
            <a:off x="615484" y="1074616"/>
            <a:ext cx="4238872"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nSpc>
                <a:spcPct val="150000"/>
              </a:lnSpc>
              <a:spcBef>
                <a:spcPts val="1000"/>
              </a:spcBef>
            </a:lvl1pPr>
          </a:lstStyle>
          <a:p>
            <a:r>
              <a:t>STRUCTURE</a:t>
            </a:r>
          </a:p>
        </p:txBody>
      </p:sp>
      <p:sp>
        <p:nvSpPr>
          <p:cNvPr id="1437" name="Text Placeholder 6"/>
          <p:cNvSpPr txBox="1"/>
          <p:nvPr/>
        </p:nvSpPr>
        <p:spPr>
          <a:xfrm>
            <a:off x="1123172" y="2865338"/>
            <a:ext cx="4147432" cy="3456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lvl="1" indent="-228600">
              <a:lnSpc>
                <a:spcPct val="108000"/>
              </a:lnSpc>
              <a:spcBef>
                <a:spcPts val="500"/>
              </a:spcBef>
              <a:buClr>
                <a:srgbClr val="FFFFFF"/>
              </a:buClr>
              <a:buSzPct val="120000"/>
              <a:buChar char="▪"/>
              <a:defRPr sz="1200" spc="100">
                <a:solidFill>
                  <a:srgbClr val="FFFFFF"/>
                </a:solidFill>
              </a:defRPr>
            </a:pPr>
            <a:r>
              <a:t>Établies par décret politique ou législation / régulation habilitante</a:t>
            </a:r>
          </a:p>
          <a:p>
            <a:pPr marL="228600" lvl="1" indent="-228600">
              <a:lnSpc>
                <a:spcPct val="108000"/>
              </a:lnSpc>
              <a:spcBef>
                <a:spcPts val="500"/>
              </a:spcBef>
              <a:buClr>
                <a:srgbClr val="FFFFFF"/>
              </a:buClr>
              <a:buSzPct val="120000"/>
              <a:buChar char="▪"/>
              <a:defRPr sz="1200" spc="100">
                <a:solidFill>
                  <a:srgbClr val="FFFFFF"/>
                </a:solidFill>
              </a:defRPr>
            </a:pPr>
            <a:r>
              <a:t>Peut nécessiter une procédure d’approbation longue de la part d’institutions politiques comme le Cabinet, les autres Ministres de tutelle, et/ou le Parlement</a:t>
            </a:r>
            <a:endParaRPr sz="1400"/>
          </a:p>
          <a:p>
            <a:pPr marL="228600" lvl="1" indent="-228600">
              <a:lnSpc>
                <a:spcPct val="108000"/>
              </a:lnSpc>
              <a:spcBef>
                <a:spcPts val="500"/>
              </a:spcBef>
              <a:buClr>
                <a:srgbClr val="FFFFFF"/>
              </a:buClr>
              <a:buSzPct val="120000"/>
              <a:buChar char="▪"/>
              <a:defRPr sz="1200" spc="100">
                <a:solidFill>
                  <a:srgbClr val="FFFFFF"/>
                </a:solidFill>
              </a:defRPr>
            </a:pPr>
            <a:r>
              <a:t>Les finances sont en général gérées au sein d’une structure de finances publiques</a:t>
            </a:r>
            <a:endParaRPr sz="1400"/>
          </a:p>
          <a:p>
            <a:pPr marL="228600" lvl="1" indent="-228600">
              <a:lnSpc>
                <a:spcPct val="108000"/>
              </a:lnSpc>
              <a:spcBef>
                <a:spcPts val="500"/>
              </a:spcBef>
              <a:buClr>
                <a:srgbClr val="FFFFFF"/>
              </a:buClr>
              <a:buSzPct val="120000"/>
              <a:buChar char="▪"/>
              <a:defRPr sz="1200" spc="100">
                <a:solidFill>
                  <a:srgbClr val="FFFFFF"/>
                </a:solidFill>
              </a:defRPr>
            </a:pPr>
            <a:r>
              <a:t>Les lois en vigueur peuvent limiter la flexibilité structurelle ou imposer de manière réglementaire un compte-rendu et une supervision de l’entité</a:t>
            </a:r>
            <a:endParaRPr sz="1400"/>
          </a:p>
          <a:p>
            <a:pPr marL="228600" lvl="1" indent="-228600">
              <a:lnSpc>
                <a:spcPct val="108000"/>
              </a:lnSpc>
              <a:spcBef>
                <a:spcPts val="500"/>
              </a:spcBef>
              <a:buClr>
                <a:srgbClr val="FFFFFF"/>
              </a:buClr>
              <a:buSzPct val="120000"/>
              <a:buChar char="▪"/>
              <a:defRPr sz="1200" spc="100">
                <a:solidFill>
                  <a:srgbClr val="FFFFFF"/>
                </a:solidFill>
              </a:defRPr>
            </a:pPr>
            <a:r>
              <a:t>Montre une forte volonté politique en faveur de la lutte contre le paludisme</a:t>
            </a:r>
            <a:endParaRPr sz="1400"/>
          </a:p>
          <a:p>
            <a:pPr marL="228600" lvl="1" indent="-228600">
              <a:lnSpc>
                <a:spcPct val="108000"/>
              </a:lnSpc>
              <a:spcBef>
                <a:spcPts val="500"/>
              </a:spcBef>
              <a:buClr>
                <a:srgbClr val="FFFFFF"/>
              </a:buClr>
              <a:buSzPct val="120000"/>
              <a:buChar char="▪"/>
              <a:defRPr sz="1200" spc="100">
                <a:solidFill>
                  <a:srgbClr val="FFFFFF"/>
                </a:solidFill>
              </a:defRPr>
            </a:pPr>
            <a:r>
              <a:t>Les donateurs peuvent hésiter à donner à une entité publique ou para-étatique</a:t>
            </a:r>
          </a:p>
        </p:txBody>
      </p:sp>
      <p:grpSp>
        <p:nvGrpSpPr>
          <p:cNvPr id="1440" name="Rectangle 26"/>
          <p:cNvGrpSpPr/>
          <p:nvPr/>
        </p:nvGrpSpPr>
        <p:grpSpPr>
          <a:xfrm>
            <a:off x="615483" y="1426854"/>
            <a:ext cx="430268" cy="486207"/>
            <a:chOff x="0" y="0"/>
            <a:chExt cx="430267" cy="486206"/>
          </a:xfrm>
        </p:grpSpPr>
        <p:sp>
          <p:nvSpPr>
            <p:cNvPr id="1438" name="Carré"/>
            <p:cNvSpPr/>
            <p:nvPr/>
          </p:nvSpPr>
          <p:spPr>
            <a:xfrm>
              <a:off x="0" y="27969"/>
              <a:ext cx="430268" cy="43026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39" name="4"/>
            <p:cNvSpPr txBox="1"/>
            <p:nvPr/>
          </p:nvSpPr>
          <p:spPr>
            <a:xfrm>
              <a:off x="45719" y="-1"/>
              <a:ext cx="338828"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chemeClr val="accent1"/>
                  </a:solidFill>
                </a:defRPr>
              </a:lvl1pPr>
            </a:lstStyle>
            <a:p>
              <a:r>
                <a:t>4</a:t>
              </a:r>
            </a:p>
          </p:txBody>
        </p:sp>
      </p:grpSp>
      <p:grpSp>
        <p:nvGrpSpPr>
          <p:cNvPr id="1471" name="Group 15"/>
          <p:cNvGrpSpPr/>
          <p:nvPr/>
        </p:nvGrpSpPr>
        <p:grpSpPr>
          <a:xfrm>
            <a:off x="6448070" y="257170"/>
            <a:ext cx="5375996" cy="6092139"/>
            <a:chOff x="0" y="0"/>
            <a:chExt cx="5375995" cy="6092137"/>
          </a:xfrm>
        </p:grpSpPr>
        <p:sp>
          <p:nvSpPr>
            <p:cNvPr id="1441" name="Rectangle 16"/>
            <p:cNvSpPr/>
            <p:nvPr/>
          </p:nvSpPr>
          <p:spPr>
            <a:xfrm>
              <a:off x="0" y="203167"/>
              <a:ext cx="5375996" cy="5888971"/>
            </a:xfrm>
            <a:prstGeom prst="rect">
              <a:avLst/>
            </a:prstGeom>
            <a:solidFill>
              <a:srgbClr val="FFFFFF"/>
            </a:solidFill>
            <a:ln w="12700" cap="flat">
              <a:solidFill>
                <a:srgbClr val="808080"/>
              </a:solidFill>
              <a:prstDash val="solid"/>
              <a:miter lim="800000"/>
            </a:ln>
            <a:effectLst/>
          </p:spPr>
          <p:txBody>
            <a:bodyPr wrap="square" lIns="45719" tIns="45719" rIns="45719" bIns="45719" numCol="1" anchor="ctr">
              <a:noAutofit/>
            </a:bodyPr>
            <a:lstStyle/>
            <a:p>
              <a:pPr algn="ctr">
                <a:defRPr sz="1200">
                  <a:solidFill>
                    <a:srgbClr val="FFFFFF"/>
                  </a:solidFill>
                </a:defRPr>
              </a:pPr>
              <a:endParaRPr/>
            </a:p>
          </p:txBody>
        </p:sp>
        <p:grpSp>
          <p:nvGrpSpPr>
            <p:cNvPr id="1464" name="Group 17"/>
            <p:cNvGrpSpPr/>
            <p:nvPr/>
          </p:nvGrpSpPr>
          <p:grpSpPr>
            <a:xfrm>
              <a:off x="244363" y="953929"/>
              <a:ext cx="4887270" cy="4366315"/>
              <a:chOff x="0" y="0"/>
              <a:chExt cx="4887269" cy="4366313"/>
            </a:xfrm>
          </p:grpSpPr>
          <p:sp>
            <p:nvSpPr>
              <p:cNvPr id="1442" name="Rectangle 29"/>
              <p:cNvSpPr/>
              <p:nvPr/>
            </p:nvSpPr>
            <p:spPr>
              <a:xfrm>
                <a:off x="0" y="0"/>
                <a:ext cx="4887270" cy="3645590"/>
              </a:xfrm>
              <a:prstGeom prst="rect">
                <a:avLst/>
              </a:prstGeom>
              <a:solidFill>
                <a:srgbClr val="FFFFFF"/>
              </a:solidFill>
              <a:ln w="12700" cap="flat">
                <a:solidFill>
                  <a:schemeClr val="accent2"/>
                </a:solidFill>
                <a:prstDash val="solid"/>
                <a:miter lim="800000"/>
              </a:ln>
              <a:effectLst/>
            </p:spPr>
            <p:txBody>
              <a:bodyPr wrap="square" lIns="45719" tIns="45719" rIns="45719" bIns="45719" numCol="1" anchor="ctr">
                <a:noAutofit/>
              </a:bodyPr>
              <a:lstStyle/>
              <a:p>
                <a:pPr algn="ctr">
                  <a:defRPr sz="1200">
                    <a:solidFill>
                      <a:srgbClr val="FFFFFF"/>
                    </a:solidFill>
                  </a:defRPr>
                </a:pPr>
                <a:endParaRPr/>
              </a:p>
            </p:txBody>
          </p:sp>
          <p:grpSp>
            <p:nvGrpSpPr>
              <p:cNvPr id="1445" name="Rectangle 31"/>
              <p:cNvGrpSpPr/>
              <p:nvPr/>
            </p:nvGrpSpPr>
            <p:grpSpPr>
              <a:xfrm>
                <a:off x="265249" y="1732636"/>
                <a:ext cx="4356772" cy="307543"/>
                <a:chOff x="0" y="0"/>
                <a:chExt cx="4356770" cy="307542"/>
              </a:xfrm>
            </p:grpSpPr>
            <p:sp>
              <p:nvSpPr>
                <p:cNvPr id="1443"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4" name="Trésorier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Trésorier (un membre / directeur)</a:t>
                  </a:r>
                </a:p>
              </p:txBody>
            </p:sp>
          </p:grpSp>
          <p:sp>
            <p:nvSpPr>
              <p:cNvPr id="1446" name="TextBox 33"/>
              <p:cNvSpPr/>
              <p:nvPr/>
            </p:nvSpPr>
            <p:spPr>
              <a:xfrm>
                <a:off x="310969" y="2089046"/>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Chapeaute le personnel qui gère les finances </a:t>
                </a:r>
              </a:p>
              <a:p>
                <a:pPr marL="285750" indent="-285750">
                  <a:buSzPct val="100000"/>
                  <a:buChar char="▪"/>
                  <a:defRPr sz="1000" i="1"/>
                </a:pPr>
                <a:r>
                  <a:t>Responsable de la soumission des déclarations financières trimestrielles et annuelles au reste du conseil d’administration</a:t>
                </a:r>
              </a:p>
            </p:txBody>
          </p:sp>
          <p:grpSp>
            <p:nvGrpSpPr>
              <p:cNvPr id="1449" name="Rectangle 34"/>
              <p:cNvGrpSpPr/>
              <p:nvPr/>
            </p:nvGrpSpPr>
            <p:grpSpPr>
              <a:xfrm>
                <a:off x="265249" y="4020838"/>
                <a:ext cx="4356772" cy="307543"/>
                <a:chOff x="0" y="0"/>
                <a:chExt cx="4356770" cy="307542"/>
              </a:xfrm>
            </p:grpSpPr>
            <p:sp>
              <p:nvSpPr>
                <p:cNvPr id="1447" name="Rectangle"/>
                <p:cNvSpPr/>
                <p:nvPr/>
              </p:nvSpPr>
              <p:spPr>
                <a:xfrm>
                  <a:off x="0" y="-1"/>
                  <a:ext cx="4356771" cy="307544"/>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8" name="Secrétariat administratif"/>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Secrétariat administratif</a:t>
                  </a:r>
                </a:p>
              </p:txBody>
            </p:sp>
          </p:grpSp>
          <p:grpSp>
            <p:nvGrpSpPr>
              <p:cNvPr id="1452" name="Rectangle 36"/>
              <p:cNvGrpSpPr/>
              <p:nvPr/>
            </p:nvGrpSpPr>
            <p:grpSpPr>
              <a:xfrm>
                <a:off x="265249" y="937105"/>
                <a:ext cx="4356772" cy="307543"/>
                <a:chOff x="0" y="0"/>
                <a:chExt cx="4356770" cy="307542"/>
              </a:xfrm>
            </p:grpSpPr>
            <p:sp>
              <p:nvSpPr>
                <p:cNvPr id="1450"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1" name="Secrétaire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Secrétaire (un membre / directeur)</a:t>
                  </a:r>
                </a:p>
              </p:txBody>
            </p:sp>
          </p:grpSp>
          <p:sp>
            <p:nvSpPr>
              <p:cNvPr id="1453" name="TextBox 37"/>
              <p:cNvSpPr/>
              <p:nvPr/>
            </p:nvSpPr>
            <p:spPr>
              <a:xfrm>
                <a:off x="310969" y="1262381"/>
                <a:ext cx="4247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285750" indent="-285750">
                  <a:buSzPct val="100000"/>
                  <a:buChar char="▪"/>
                  <a:defRPr sz="1000" i="1"/>
                </a:lvl1pPr>
              </a:lstStyle>
              <a:p>
                <a:r>
                  <a:t>Garantit le respect des obligations légales et de la législation / régulation habilitante</a:t>
                </a:r>
              </a:p>
            </p:txBody>
          </p:sp>
          <p:grpSp>
            <p:nvGrpSpPr>
              <p:cNvPr id="1456" name="Rectangle 38"/>
              <p:cNvGrpSpPr/>
              <p:nvPr/>
            </p:nvGrpSpPr>
            <p:grpSpPr>
              <a:xfrm>
                <a:off x="265249" y="2716488"/>
                <a:ext cx="4356772" cy="307543"/>
                <a:chOff x="0" y="0"/>
                <a:chExt cx="4356770" cy="307542"/>
              </a:xfrm>
            </p:grpSpPr>
            <p:sp>
              <p:nvSpPr>
                <p:cNvPr id="1454"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5" name="Autres membres / directeurs"/>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Autres membres / directeurs</a:t>
                  </a:r>
                </a:p>
              </p:txBody>
            </p:sp>
          </p:grpSp>
          <p:sp>
            <p:nvSpPr>
              <p:cNvPr id="1457" name="TextBox 40"/>
              <p:cNvSpPr/>
              <p:nvPr/>
            </p:nvSpPr>
            <p:spPr>
              <a:xfrm>
                <a:off x="1736946" y="3719033"/>
                <a:ext cx="78728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i="1"/>
                </a:lvl1pPr>
              </a:lstStyle>
              <a:p>
                <a:r>
                  <a:t>Manages</a:t>
                </a:r>
              </a:p>
            </p:txBody>
          </p:sp>
          <p:sp>
            <p:nvSpPr>
              <p:cNvPr id="1458" name="TextBox 32"/>
              <p:cNvSpPr/>
              <p:nvPr/>
            </p:nvSpPr>
            <p:spPr>
              <a:xfrm>
                <a:off x="310968" y="434450"/>
                <a:ext cx="424752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Convoque et préside les réunions</a:t>
                </a:r>
              </a:p>
              <a:p>
                <a:pPr marL="285750" indent="-285750">
                  <a:buSzPct val="100000"/>
                  <a:buChar char="▪"/>
                  <a:defRPr sz="1000" i="1"/>
                </a:pPr>
                <a:r>
                  <a:t>Liaison principale avec le Secrétariat</a:t>
                </a:r>
              </a:p>
            </p:txBody>
          </p:sp>
          <p:grpSp>
            <p:nvGrpSpPr>
              <p:cNvPr id="1461" name="Rectangle 30"/>
              <p:cNvGrpSpPr/>
              <p:nvPr/>
            </p:nvGrpSpPr>
            <p:grpSpPr>
              <a:xfrm>
                <a:off x="265249" y="90886"/>
                <a:ext cx="4356772" cy="307543"/>
                <a:chOff x="0" y="0"/>
                <a:chExt cx="4356770" cy="307542"/>
              </a:xfrm>
            </p:grpSpPr>
            <p:sp>
              <p:nvSpPr>
                <p:cNvPr id="1459" name="Rectangle"/>
                <p:cNvSpPr/>
                <p:nvPr/>
              </p:nvSpPr>
              <p:spPr>
                <a:xfrm>
                  <a:off x="0" y="-1"/>
                  <a:ext cx="4356771" cy="307544"/>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0" name="Président (un membre / directeur)"/>
                <p:cNvSpPr/>
                <p:nvPr/>
              </p:nvSpPr>
              <p:spPr>
                <a:xfrm>
                  <a:off x="52069" y="153771"/>
                  <a:ext cx="42526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Président (un membre / directeur)</a:t>
                  </a:r>
                </a:p>
              </p:txBody>
            </p:sp>
          </p:grpSp>
          <p:sp>
            <p:nvSpPr>
              <p:cNvPr id="1462" name="TextBox 40"/>
              <p:cNvSpPr/>
              <p:nvPr/>
            </p:nvSpPr>
            <p:spPr>
              <a:xfrm>
                <a:off x="310968" y="3039739"/>
                <a:ext cx="45413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Assistent aux réunions pour offrir des mises à jour sur le plaidoyer, l’action, la mobilisation des ressources et la redevabilité au sein de leurs secteurs</a:t>
                </a:r>
              </a:p>
              <a:p>
                <a:pPr marL="285750" indent="-285750">
                  <a:buSzPct val="100000"/>
                  <a:buChar char="▪"/>
                  <a:defRPr sz="1000" i="1"/>
                </a:pPr>
                <a:r>
                  <a:t>Offrent des conseils techniques et un soutien au Secrétariat et au PNLP</a:t>
                </a:r>
              </a:p>
            </p:txBody>
          </p:sp>
          <p:sp>
            <p:nvSpPr>
              <p:cNvPr id="1463" name="TextBox 35"/>
              <p:cNvSpPr/>
              <p:nvPr/>
            </p:nvSpPr>
            <p:spPr>
              <a:xfrm>
                <a:off x="310968" y="4366313"/>
                <a:ext cx="424752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SzPct val="100000"/>
                  <a:buChar char="▪"/>
                  <a:defRPr sz="1000" i="1"/>
                </a:pPr>
                <a:r>
                  <a:t>Organise les réunions du conseil d’administration</a:t>
                </a:r>
              </a:p>
              <a:p>
                <a:pPr marL="285750" indent="-285750">
                  <a:buSzPct val="100000"/>
                  <a:buChar char="▪"/>
                  <a:defRPr sz="1000" i="1"/>
                </a:pPr>
                <a:r>
                  <a:t>Documente et effectue le suivi des engagements faits par les différents secteurs</a:t>
                </a:r>
              </a:p>
              <a:p>
                <a:pPr marL="285750" indent="-285750">
                  <a:buSzPct val="100000"/>
                  <a:buChar char="▪"/>
                  <a:defRPr sz="1000" i="1"/>
                </a:pPr>
                <a:r>
                  <a:t>Gère les finances et les subventions en fonction de l’orientation du conseil d’administration</a:t>
                </a:r>
              </a:p>
            </p:txBody>
          </p:sp>
        </p:grpSp>
        <p:grpSp>
          <p:nvGrpSpPr>
            <p:cNvPr id="1467" name="Rectangle 27"/>
            <p:cNvGrpSpPr/>
            <p:nvPr/>
          </p:nvGrpSpPr>
          <p:grpSpPr>
            <a:xfrm>
              <a:off x="0" y="-1"/>
              <a:ext cx="5375996" cy="481424"/>
              <a:chOff x="0" y="0"/>
              <a:chExt cx="5375995" cy="481422"/>
            </a:xfrm>
          </p:grpSpPr>
          <p:sp>
            <p:nvSpPr>
              <p:cNvPr id="1465" name="Rectangle"/>
              <p:cNvSpPr/>
              <p:nvPr/>
            </p:nvSpPr>
            <p:spPr>
              <a:xfrm>
                <a:off x="0" y="0"/>
                <a:ext cx="5375996" cy="481423"/>
              </a:xfrm>
              <a:prstGeom prst="rect">
                <a:avLst/>
              </a:prstGeom>
              <a:solidFill>
                <a:schemeClr val="accent1"/>
              </a:solidFill>
              <a:ln w="127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6" name="Structure…"/>
              <p:cNvSpPr/>
              <p:nvPr/>
            </p:nvSpPr>
            <p:spPr>
              <a:xfrm>
                <a:off x="52069" y="240711"/>
                <a:ext cx="527185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b="1">
                    <a:solidFill>
                      <a:srgbClr val="FFFFFF"/>
                    </a:solidFill>
                  </a:defRPr>
                </a:pPr>
                <a:r>
                  <a:t>Structure</a:t>
                </a:r>
              </a:p>
              <a:p>
                <a:pPr algn="ctr">
                  <a:defRPr sz="1000">
                    <a:solidFill>
                      <a:srgbClr val="FFFFFF"/>
                    </a:solidFill>
                  </a:defRPr>
                </a:pPr>
                <a:r>
                  <a:t>(Formée par décret ou par une législation / régulation habilitante)</a:t>
                </a:r>
              </a:p>
            </p:txBody>
          </p:sp>
        </p:grpSp>
        <p:grpSp>
          <p:nvGrpSpPr>
            <p:cNvPr id="1470" name="Rectangle 41"/>
            <p:cNvGrpSpPr/>
            <p:nvPr/>
          </p:nvGrpSpPr>
          <p:grpSpPr>
            <a:xfrm>
              <a:off x="244364" y="591442"/>
              <a:ext cx="4887270" cy="387114"/>
              <a:chOff x="0" y="0"/>
              <a:chExt cx="4887269" cy="387112"/>
            </a:xfrm>
          </p:grpSpPr>
          <p:sp>
            <p:nvSpPr>
              <p:cNvPr id="1468" name="Rectangle"/>
              <p:cNvSpPr/>
              <p:nvPr/>
            </p:nvSpPr>
            <p:spPr>
              <a:xfrm>
                <a:off x="-1" y="0"/>
                <a:ext cx="4887271" cy="387113"/>
              </a:xfrm>
              <a:prstGeom prst="rect">
                <a:avLst/>
              </a:prstGeom>
              <a:solidFill>
                <a:schemeClr val="accent2"/>
              </a:solidFill>
              <a:ln w="127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9" name="Conseil d’administration"/>
              <p:cNvSpPr/>
              <p:nvPr/>
            </p:nvSpPr>
            <p:spPr>
              <a:xfrm>
                <a:off x="52069" y="193556"/>
                <a:ext cx="47831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Conseil d’administration</a:t>
                </a:r>
              </a:p>
            </p:txBody>
          </p:sp>
        </p:grpSp>
      </p:grpSp>
      <p:sp>
        <p:nvSpPr>
          <p:cNvPr id="1472" name="Straight Arrow Connector 41"/>
          <p:cNvSpPr/>
          <p:nvPr/>
        </p:nvSpPr>
        <p:spPr>
          <a:xfrm>
            <a:off x="9136068" y="4856690"/>
            <a:ext cx="1" cy="375250"/>
          </a:xfrm>
          <a:prstGeom prst="line">
            <a:avLst/>
          </a:prstGeom>
          <a:ln w="6350">
            <a:solidFill>
              <a:schemeClr val="accent2"/>
            </a:solidFill>
            <a:miter/>
            <a:tailEnd type="triangle"/>
          </a:ln>
        </p:spPr>
        <p:txBody>
          <a:bodyPr lIns="45719" rIns="45719"/>
          <a:lstStyle/>
          <a:p>
            <a:endParaRPr/>
          </a:p>
        </p:txBody>
      </p:sp>
      <p:sp>
        <p:nvSpPr>
          <p:cNvPr id="1473" name="TextBox 25"/>
          <p:cNvSpPr txBox="1"/>
          <p:nvPr/>
        </p:nvSpPr>
        <p:spPr>
          <a:xfrm>
            <a:off x="7299295" y="6362495"/>
            <a:ext cx="3926179" cy="366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1000"/>
            </a:pPr>
            <a:r>
              <a:t>Cadre en ligne continue du fait de la présence </a:t>
            </a:r>
          </a:p>
          <a:p>
            <a:pPr algn="ctr">
              <a:defRPr sz="1000"/>
            </a:pPr>
            <a:r>
              <a:t>d’une entité légale / structure formelle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1476" name="Title 2"/>
          <p:cNvSpPr txBox="1">
            <a:spLocks noGrp="1"/>
          </p:cNvSpPr>
          <p:nvPr>
            <p:ph type="title"/>
          </p:nvPr>
        </p:nvSpPr>
        <p:spPr>
          <a:xfrm>
            <a:off x="521966" y="536826"/>
            <a:ext cx="11235919" cy="1089530"/>
          </a:xfrm>
          <a:prstGeom prst="rect">
            <a:avLst/>
          </a:prstGeom>
        </p:spPr>
        <p:txBody>
          <a:bodyPr/>
          <a:lstStyle>
            <a:lvl1pPr indent="571500">
              <a:defRPr sz="3600"/>
            </a:lvl1pPr>
          </a:lstStyle>
          <a:p>
            <a:r>
              <a:t>Des structures multiples peuvent être utilisées en combinaison</a:t>
            </a:r>
          </a:p>
        </p:txBody>
      </p:sp>
      <p:sp>
        <p:nvSpPr>
          <p:cNvPr id="1477"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STRUCTURE</a:t>
            </a:r>
          </a:p>
        </p:txBody>
      </p:sp>
      <p:grpSp>
        <p:nvGrpSpPr>
          <p:cNvPr id="1480" name="Rectangle 5"/>
          <p:cNvGrpSpPr/>
          <p:nvPr/>
        </p:nvGrpSpPr>
        <p:grpSpPr>
          <a:xfrm>
            <a:off x="615483" y="560072"/>
            <a:ext cx="430268" cy="486207"/>
            <a:chOff x="0" y="0"/>
            <a:chExt cx="430267" cy="486206"/>
          </a:xfrm>
        </p:grpSpPr>
        <p:sp>
          <p:nvSpPr>
            <p:cNvPr id="1478"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9" name="4"/>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4</a:t>
              </a:r>
            </a:p>
          </p:txBody>
        </p:sp>
      </p:grpSp>
      <p:grpSp>
        <p:nvGrpSpPr>
          <p:cNvPr id="1483" name="Rectangle 1"/>
          <p:cNvGrpSpPr/>
          <p:nvPr/>
        </p:nvGrpSpPr>
        <p:grpSpPr>
          <a:xfrm>
            <a:off x="414315" y="3058697"/>
            <a:ext cx="5486401" cy="914401"/>
            <a:chOff x="0" y="0"/>
            <a:chExt cx="5486400" cy="914400"/>
          </a:xfrm>
        </p:grpSpPr>
        <p:sp>
          <p:nvSpPr>
            <p:cNvPr id="1481" name="Rectangle"/>
            <p:cNvSpPr/>
            <p:nvPr/>
          </p:nvSpPr>
          <p:spPr>
            <a:xfrm>
              <a:off x="0" y="0"/>
              <a:ext cx="5486400" cy="914400"/>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82" name="Conseil d’Élimination du Paludisme établi en tant que forum"/>
            <p:cNvSpPr txBox="1"/>
            <p:nvPr/>
          </p:nvSpPr>
          <p:spPr>
            <a:xfrm>
              <a:off x="52069" y="148519"/>
              <a:ext cx="5382261"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Conseil d’Élimination du Paludisme établi en tant que </a:t>
              </a:r>
              <a:r>
                <a:rPr b="1"/>
                <a:t>forum</a:t>
              </a:r>
            </a:p>
          </p:txBody>
        </p:sp>
      </p:grpSp>
      <p:grpSp>
        <p:nvGrpSpPr>
          <p:cNvPr id="1486" name="Rectangle 6"/>
          <p:cNvGrpSpPr/>
          <p:nvPr/>
        </p:nvGrpSpPr>
        <p:grpSpPr>
          <a:xfrm>
            <a:off x="414315" y="4380036"/>
            <a:ext cx="5486401" cy="914401"/>
            <a:chOff x="0" y="0"/>
            <a:chExt cx="5486400" cy="914400"/>
          </a:xfrm>
        </p:grpSpPr>
        <p:sp>
          <p:nvSpPr>
            <p:cNvPr id="1484" name="Rectangle"/>
            <p:cNvSpPr/>
            <p:nvPr/>
          </p:nvSpPr>
          <p:spPr>
            <a:xfrm>
              <a:off x="0" y="0"/>
              <a:ext cx="5486400" cy="914400"/>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85" name="Fonds d'élimination du paludisme établi en tant que fondation privée par les membres du secteur privé du Conseil d’Élimination du Paludisme"/>
            <p:cNvSpPr txBox="1"/>
            <p:nvPr/>
          </p:nvSpPr>
          <p:spPr>
            <a:xfrm>
              <a:off x="52069" y="15169"/>
              <a:ext cx="5382261"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Fonds d'élimination du paludisme établi en tant que </a:t>
              </a:r>
              <a:r>
                <a:rPr b="1"/>
                <a:t>fondation privée </a:t>
              </a:r>
              <a:r>
                <a:t>par les membres du secteur privé du Conseil d’Élimination du Paludisme</a:t>
              </a:r>
            </a:p>
          </p:txBody>
        </p:sp>
      </p:grpSp>
      <p:grpSp>
        <p:nvGrpSpPr>
          <p:cNvPr id="1489" name="Rectangle 4"/>
          <p:cNvGrpSpPr/>
          <p:nvPr/>
        </p:nvGrpSpPr>
        <p:grpSpPr>
          <a:xfrm>
            <a:off x="1488735" y="2212848"/>
            <a:ext cx="3337561" cy="438913"/>
            <a:chOff x="0" y="0"/>
            <a:chExt cx="3337559" cy="438911"/>
          </a:xfrm>
        </p:grpSpPr>
        <p:sp>
          <p:nvSpPr>
            <p:cNvPr id="1487" name="Rectangle"/>
            <p:cNvSpPr/>
            <p:nvPr/>
          </p:nvSpPr>
          <p:spPr>
            <a:xfrm>
              <a:off x="-1" y="0"/>
              <a:ext cx="3337561" cy="438912"/>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88" name="Chef d'État et de Gouvernement"/>
            <p:cNvSpPr txBox="1"/>
            <p:nvPr/>
          </p:nvSpPr>
          <p:spPr>
            <a:xfrm>
              <a:off x="52069" y="87328"/>
              <a:ext cx="3233421"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r>
                <a:t>Chef d'État et de Gouvernement</a:t>
              </a:r>
            </a:p>
          </p:txBody>
        </p:sp>
      </p:grpSp>
      <p:sp>
        <p:nvSpPr>
          <p:cNvPr id="1499" name="Straight Arrow Connector 8"/>
          <p:cNvSpPr/>
          <p:nvPr/>
        </p:nvSpPr>
        <p:spPr>
          <a:xfrm>
            <a:off x="3157515" y="2658141"/>
            <a:ext cx="1" cy="394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38100">
            <a:solidFill>
              <a:schemeClr val="accent1"/>
            </a:solidFill>
            <a:miter/>
            <a:tailEnd type="triangle"/>
          </a:ln>
        </p:spPr>
        <p:txBody>
          <a:bodyPr/>
          <a:lstStyle/>
          <a:p>
            <a:endParaRPr/>
          </a:p>
        </p:txBody>
      </p:sp>
      <p:sp>
        <p:nvSpPr>
          <p:cNvPr id="1491" name="TextBox 9"/>
          <p:cNvSpPr txBox="1"/>
          <p:nvPr/>
        </p:nvSpPr>
        <p:spPr>
          <a:xfrm>
            <a:off x="3327006" y="2710557"/>
            <a:ext cx="1045237"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i="1"/>
            </a:lvl1pPr>
          </a:lstStyle>
          <a:p>
            <a:r>
              <a:t>Nomme</a:t>
            </a:r>
          </a:p>
        </p:txBody>
      </p:sp>
      <p:sp>
        <p:nvSpPr>
          <p:cNvPr id="1492" name="Straight Arrow Connector 10"/>
          <p:cNvSpPr/>
          <p:nvPr/>
        </p:nvSpPr>
        <p:spPr>
          <a:xfrm>
            <a:off x="3157516" y="3973098"/>
            <a:ext cx="1" cy="406939"/>
          </a:xfrm>
          <a:prstGeom prst="line">
            <a:avLst/>
          </a:prstGeom>
          <a:ln w="38100">
            <a:solidFill>
              <a:schemeClr val="accent1"/>
            </a:solidFill>
            <a:miter/>
            <a:tailEnd type="triangle"/>
          </a:ln>
        </p:spPr>
        <p:txBody>
          <a:bodyPr lIns="45719" rIns="45719"/>
          <a:lstStyle/>
          <a:p>
            <a:endParaRPr/>
          </a:p>
        </p:txBody>
      </p:sp>
      <p:sp>
        <p:nvSpPr>
          <p:cNvPr id="1493" name="TextBox 11"/>
          <p:cNvSpPr txBox="1"/>
          <p:nvPr/>
        </p:nvSpPr>
        <p:spPr>
          <a:xfrm>
            <a:off x="3327006" y="4037105"/>
            <a:ext cx="1045237"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i="1"/>
            </a:lvl1pPr>
          </a:lstStyle>
          <a:p>
            <a:r>
              <a:t>Chapeaute</a:t>
            </a:r>
          </a:p>
        </p:txBody>
      </p:sp>
      <p:sp>
        <p:nvSpPr>
          <p:cNvPr id="1494" name="TextBox 12"/>
          <p:cNvSpPr txBox="1"/>
          <p:nvPr/>
        </p:nvSpPr>
        <p:spPr>
          <a:xfrm>
            <a:off x="6080759" y="2965087"/>
            <a:ext cx="5864353" cy="110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400" i="1"/>
            </a:pPr>
            <a:r>
              <a:t>Avoir recours à un forum pour lancer le CEP permet aux membres de commencer immédiatement</a:t>
            </a:r>
          </a:p>
          <a:p>
            <a:pPr>
              <a:defRPr sz="1400" i="1"/>
            </a:pPr>
            <a:r>
              <a:t>Responsable de la conduite du plaidoyer, de l’action, de la mobilisation des ressources et de la redevabilité pour résoudre les goulots d'étranglement et les lacunes du PNS</a:t>
            </a:r>
          </a:p>
        </p:txBody>
      </p:sp>
      <p:sp>
        <p:nvSpPr>
          <p:cNvPr id="1495" name="TextBox 13"/>
          <p:cNvSpPr txBox="1"/>
          <p:nvPr/>
        </p:nvSpPr>
        <p:spPr>
          <a:xfrm>
            <a:off x="6080759" y="4379017"/>
            <a:ext cx="5864353" cy="89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400" i="1"/>
            </a:pPr>
            <a:r>
              <a:t>Soutient les activités de mobilisation des ressources du Conseil d’Élimination du Paludisme</a:t>
            </a:r>
          </a:p>
          <a:p>
            <a:pPr>
              <a:defRPr sz="1400" i="1"/>
            </a:pPr>
            <a:r>
              <a:t>Reçoit, gère, et distribue les ressources financières pour combler les lacunes du PNS</a:t>
            </a:r>
          </a:p>
        </p:txBody>
      </p:sp>
      <p:grpSp>
        <p:nvGrpSpPr>
          <p:cNvPr id="1498" name="Rectangle 14"/>
          <p:cNvGrpSpPr/>
          <p:nvPr/>
        </p:nvGrpSpPr>
        <p:grpSpPr>
          <a:xfrm>
            <a:off x="1789937" y="5771227"/>
            <a:ext cx="9404606" cy="685801"/>
            <a:chOff x="0" y="0"/>
            <a:chExt cx="9404604" cy="685800"/>
          </a:xfrm>
        </p:grpSpPr>
        <p:sp>
          <p:nvSpPr>
            <p:cNvPr id="1496" name="Rectangle"/>
            <p:cNvSpPr/>
            <p:nvPr/>
          </p:nvSpPr>
          <p:spPr>
            <a:xfrm>
              <a:off x="-1" y="0"/>
              <a:ext cx="9404606" cy="685800"/>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97" name="NOTE : Cette approche a été mise en œuvre pour la première fois en Zambie et a été utilisée par plusieurs pays depuis pour accélérer l’établissement du Conseil d’Élimination du Paludisme et confier au secteur privé un plus grand rôle dans la gestion des "/>
            <p:cNvSpPr txBox="1"/>
            <p:nvPr/>
          </p:nvSpPr>
          <p:spPr>
            <a:xfrm>
              <a:off x="45719" y="32972"/>
              <a:ext cx="9313165" cy="6198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b="1"/>
              </a:pPr>
              <a:r>
                <a:t>NOTE : </a:t>
              </a:r>
              <a:r>
                <a:rPr b="0"/>
                <a:t>Cette approche a été mise en œuvre pour la première fois en Zambie et a été utilisée par plusieurs pays depuis pour accélérer l’établissement du Conseil d’Élimination du Paludisme et confier au secteur privé un plus grand rôle dans la gestion des dons pour accroître la confiance des donateurs.</a:t>
              </a:r>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1502" name="Down Arrow 17"/>
          <p:cNvSpPr/>
          <p:nvPr/>
        </p:nvSpPr>
        <p:spPr>
          <a:xfrm rot="16200000">
            <a:off x="8387532" y="1250815"/>
            <a:ext cx="603506" cy="1889819"/>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03" name="Title 2"/>
          <p:cNvSpPr txBox="1">
            <a:spLocks noGrp="1"/>
          </p:cNvSpPr>
          <p:nvPr>
            <p:ph type="title"/>
          </p:nvPr>
        </p:nvSpPr>
        <p:spPr>
          <a:xfrm>
            <a:off x="521966" y="536826"/>
            <a:ext cx="11235919" cy="757130"/>
          </a:xfrm>
          <a:prstGeom prst="rect">
            <a:avLst/>
          </a:prstGeom>
        </p:spPr>
        <p:txBody>
          <a:bodyPr/>
          <a:lstStyle>
            <a:lvl1pPr indent="525780" defTabSz="841247">
              <a:defRPr sz="2208" spc="184"/>
            </a:lvl1pPr>
          </a:lstStyle>
          <a:p>
            <a:r>
              <a:t>Le CEP se réunit chaque trimestre pour recevoir mises à jour et rapport sur les engagements de résoudre les lacunes et goulots d'étranglement</a:t>
            </a:r>
          </a:p>
        </p:txBody>
      </p:sp>
      <p:sp>
        <p:nvSpPr>
          <p:cNvPr id="1504"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OpérationS</a:t>
            </a:r>
          </a:p>
        </p:txBody>
      </p:sp>
      <p:grpSp>
        <p:nvGrpSpPr>
          <p:cNvPr id="1507" name="Rectangle 5"/>
          <p:cNvGrpSpPr/>
          <p:nvPr/>
        </p:nvGrpSpPr>
        <p:grpSpPr>
          <a:xfrm>
            <a:off x="615483" y="560072"/>
            <a:ext cx="430268" cy="486207"/>
            <a:chOff x="0" y="0"/>
            <a:chExt cx="430267" cy="486206"/>
          </a:xfrm>
        </p:grpSpPr>
        <p:sp>
          <p:nvSpPr>
            <p:cNvPr id="1505"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06" name="5"/>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5</a:t>
              </a:r>
            </a:p>
          </p:txBody>
        </p:sp>
      </p:grpSp>
      <p:grpSp>
        <p:nvGrpSpPr>
          <p:cNvPr id="1510" name="Rounded Rectangle 7"/>
          <p:cNvGrpSpPr/>
          <p:nvPr/>
        </p:nvGrpSpPr>
        <p:grpSpPr>
          <a:xfrm>
            <a:off x="5650965" y="4687756"/>
            <a:ext cx="2112266" cy="1443345"/>
            <a:chOff x="0" y="0"/>
            <a:chExt cx="2112264" cy="1443343"/>
          </a:xfrm>
        </p:grpSpPr>
        <p:sp>
          <p:nvSpPr>
            <p:cNvPr id="1508" name="Rectangle aux angles arrondis"/>
            <p:cNvSpPr/>
            <p:nvPr/>
          </p:nvSpPr>
          <p:spPr>
            <a:xfrm>
              <a:off x="0" y="0"/>
              <a:ext cx="2112265" cy="1443344"/>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9" name="PNL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PNLP</a:t>
              </a:r>
            </a:p>
          </p:txBody>
        </p:sp>
      </p:grpSp>
      <p:grpSp>
        <p:nvGrpSpPr>
          <p:cNvPr id="1513" name="Rounded Rectangle 15"/>
          <p:cNvGrpSpPr/>
          <p:nvPr/>
        </p:nvGrpSpPr>
        <p:grpSpPr>
          <a:xfrm>
            <a:off x="5650965" y="1752620"/>
            <a:ext cx="2112266" cy="1443345"/>
            <a:chOff x="0" y="0"/>
            <a:chExt cx="2112264" cy="1443343"/>
          </a:xfrm>
        </p:grpSpPr>
        <p:sp>
          <p:nvSpPr>
            <p:cNvPr id="1511" name="Rectangle aux angles arrondis"/>
            <p:cNvSpPr/>
            <p:nvPr/>
          </p:nvSpPr>
          <p:spPr>
            <a:xfrm>
              <a:off x="0" y="0"/>
              <a:ext cx="2112265" cy="1443344"/>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12" name="CE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CEP</a:t>
              </a:r>
            </a:p>
          </p:txBody>
        </p:sp>
      </p:grpSp>
      <p:grpSp>
        <p:nvGrpSpPr>
          <p:cNvPr id="1516" name="Rounded Rectangle 16"/>
          <p:cNvGrpSpPr/>
          <p:nvPr/>
        </p:nvGrpSpPr>
        <p:grpSpPr>
          <a:xfrm>
            <a:off x="9464202" y="1752620"/>
            <a:ext cx="2112266" cy="1443345"/>
            <a:chOff x="0" y="0"/>
            <a:chExt cx="2112264" cy="1443343"/>
          </a:xfrm>
        </p:grpSpPr>
        <p:sp>
          <p:nvSpPr>
            <p:cNvPr id="1514" name="Rectangle aux angles arrondis"/>
            <p:cNvSpPr/>
            <p:nvPr/>
          </p:nvSpPr>
          <p:spPr>
            <a:xfrm>
              <a:off x="0" y="0"/>
              <a:ext cx="2112265" cy="1443344"/>
            </a:xfrm>
            <a:prstGeom prst="roundRect">
              <a:avLst>
                <a:gd name="adj" fmla="val 16667"/>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15" name="Secteurs"/>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595959"/>
                  </a:solidFill>
                </a:defRPr>
              </a:lvl1pPr>
            </a:lstStyle>
            <a:p>
              <a:r>
                <a:t>Secteurs</a:t>
              </a:r>
            </a:p>
          </p:txBody>
        </p:sp>
      </p:grpSp>
      <p:sp>
        <p:nvSpPr>
          <p:cNvPr id="1517" name="Down Arrow 6"/>
          <p:cNvSpPr/>
          <p:nvPr/>
        </p:nvSpPr>
        <p:spPr>
          <a:xfrm flipV="1">
            <a:off x="6003111" y="3018353"/>
            <a:ext cx="603505" cy="1669404"/>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1518" name="Bent Arrow 12"/>
          <p:cNvSpPr/>
          <p:nvPr/>
        </p:nvSpPr>
        <p:spPr>
          <a:xfrm flipH="1" flipV="1">
            <a:off x="7776256" y="3195964"/>
            <a:ext cx="2844824" cy="2432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3801"/>
                </a:lnTo>
                <a:cubicBezTo>
                  <a:pt x="0" y="2353"/>
                  <a:pt x="1004" y="1178"/>
                  <a:pt x="2243" y="1178"/>
                </a:cubicBezTo>
                <a:lnTo>
                  <a:pt x="19555" y="1178"/>
                </a:lnTo>
                <a:lnTo>
                  <a:pt x="19555" y="0"/>
                </a:lnTo>
                <a:lnTo>
                  <a:pt x="21600" y="2606"/>
                </a:lnTo>
                <a:lnTo>
                  <a:pt x="19555" y="5213"/>
                </a:lnTo>
                <a:lnTo>
                  <a:pt x="19555" y="4035"/>
                </a:lnTo>
                <a:lnTo>
                  <a:pt x="2443" y="4035"/>
                </a:lnTo>
                <a:lnTo>
                  <a:pt x="2443" y="21600"/>
                </a:lnTo>
                <a:close/>
              </a:path>
            </a:pathLst>
          </a:custGeom>
          <a:solidFill>
            <a:srgbClr val="D9D9D9"/>
          </a:solidFill>
          <a:ln w="12700">
            <a:miter lim="400000"/>
          </a:ln>
        </p:spPr>
        <p:txBody>
          <a:bodyPr lIns="45719" rIns="45719" anchor="ctr"/>
          <a:lstStyle/>
          <a:p>
            <a:pPr algn="ctr"/>
            <a:endParaRPr/>
          </a:p>
        </p:txBody>
      </p:sp>
      <p:sp>
        <p:nvSpPr>
          <p:cNvPr id="1519" name="Down Arrow 38"/>
          <p:cNvSpPr/>
          <p:nvPr/>
        </p:nvSpPr>
        <p:spPr>
          <a:xfrm>
            <a:off x="6889684" y="3195963"/>
            <a:ext cx="603505" cy="1669406"/>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20" name="TextBox 13"/>
          <p:cNvSpPr txBox="1"/>
          <p:nvPr/>
        </p:nvSpPr>
        <p:spPr>
          <a:xfrm>
            <a:off x="661204" y="1503071"/>
            <a:ext cx="4468391" cy="2980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spcBef>
                <a:spcPts val="600"/>
              </a:spcBef>
              <a:buSzPct val="100000"/>
              <a:buFont typeface="Arial"/>
              <a:buChar char="•"/>
              <a:defRPr sz="1600"/>
            </a:pPr>
            <a:r>
              <a:t>Durant les réunions trimestrielles du CEP, le PNLP offre une mise à jour sur la situation de la lutte contre le paludisme, les goulots d'étranglement opérationnels, les lacunes en termes de ressources et les demandes en ressources</a:t>
            </a:r>
          </a:p>
          <a:p>
            <a:pPr marL="285750" indent="-285750">
              <a:spcBef>
                <a:spcPts val="600"/>
              </a:spcBef>
              <a:buSzPct val="100000"/>
              <a:buFont typeface="Arial"/>
              <a:buChar char="•"/>
              <a:defRPr sz="1600"/>
            </a:pPr>
            <a:r>
              <a:t>Cela encourage la transparence à travers le partage de données et de la carte de score paludisme nationale avec d’autres secteurs</a:t>
            </a:r>
          </a:p>
          <a:p>
            <a:pPr marL="285750" indent="-285750">
              <a:spcBef>
                <a:spcPts val="600"/>
              </a:spcBef>
              <a:buSzPct val="100000"/>
              <a:buFont typeface="Arial"/>
              <a:buChar char="•"/>
              <a:defRPr sz="1600"/>
            </a:pPr>
            <a:r>
              <a:t>L’utilisation de la carte de score garantit que le CEP possède une base de preuves indépendantes pour stimuler la redevabilité</a:t>
            </a:r>
          </a:p>
        </p:txBody>
      </p:sp>
      <p:sp>
        <p:nvSpPr>
          <p:cNvPr id="1521" name="Rectangle 1"/>
          <p:cNvSpPr/>
          <p:nvPr/>
        </p:nvSpPr>
        <p:spPr>
          <a:xfrm>
            <a:off x="615484" y="4769964"/>
            <a:ext cx="4550405" cy="1809946"/>
          </a:xfrm>
          <a:prstGeom prst="rect">
            <a:avLst/>
          </a:prstGeom>
          <a:solidFill>
            <a:srgbClr val="FFF4CE"/>
          </a:solidFill>
          <a:ln w="12700">
            <a:miter lim="400000"/>
          </a:ln>
        </p:spPr>
        <p:txBody>
          <a:bodyPr lIns="45719" rIns="45719" anchor="ctr"/>
          <a:lstStyle/>
          <a:p>
            <a:pPr algn="ctr">
              <a:defRPr>
                <a:solidFill>
                  <a:srgbClr val="FFFFFF"/>
                </a:solidFill>
              </a:defRPr>
            </a:pPr>
            <a:endParaRPr/>
          </a:p>
        </p:txBody>
      </p:sp>
      <p:pic>
        <p:nvPicPr>
          <p:cNvPr id="1522" name="Picture Placeholder 35" descr="Picture Placeholder 3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7017" y="5042451"/>
            <a:ext cx="1775693" cy="1076433"/>
          </a:xfrm>
          <a:prstGeom prst="rect">
            <a:avLst/>
          </a:prstGeom>
          <a:ln w="12700">
            <a:miter lim="400000"/>
          </a:ln>
          <a:effectLst>
            <a:outerShdw blurRad="50800" dist="38100" dir="5400000" rotWithShape="0">
              <a:srgbClr val="000000">
                <a:alpha val="40000"/>
              </a:srgbClr>
            </a:outerShdw>
          </a:effectLst>
        </p:spPr>
      </p:pic>
      <p:sp>
        <p:nvSpPr>
          <p:cNvPr id="1523" name="TextBox 4"/>
          <p:cNvSpPr txBox="1"/>
          <p:nvPr/>
        </p:nvSpPr>
        <p:spPr>
          <a:xfrm>
            <a:off x="2345860" y="4742709"/>
            <a:ext cx="2820030" cy="1864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Durant une réunion du CEP de la Zambie, la carte de score paludisme nationale a montré de bas niveaux de IPTp3. Les membres du CEP ont questionné le PNLP à ce sujet et il s’est avéré qu’il y avait une rupture de stock de SP. Par conséquent, un groupe de travail a été établi et les partenaires ont soutenu un approvisionnement d’urgence pour rétablir la couverture.</a:t>
            </a:r>
          </a:p>
        </p:txBody>
      </p:sp>
      <p:sp>
        <p:nvSpPr>
          <p:cNvPr id="1524" name="Down Arrow 18"/>
          <p:cNvSpPr/>
          <p:nvPr/>
        </p:nvSpPr>
        <p:spPr>
          <a:xfrm rot="5400000" flipH="1">
            <a:off x="8220567" y="1786614"/>
            <a:ext cx="603505" cy="1889818"/>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1527" name="Title 2"/>
          <p:cNvSpPr txBox="1">
            <a:spLocks noGrp="1"/>
          </p:cNvSpPr>
          <p:nvPr>
            <p:ph type="title"/>
          </p:nvPr>
        </p:nvSpPr>
        <p:spPr>
          <a:xfrm>
            <a:off x="521966" y="536826"/>
            <a:ext cx="11235919" cy="757130"/>
          </a:xfrm>
          <a:prstGeom prst="rect">
            <a:avLst/>
          </a:prstGeom>
        </p:spPr>
        <p:txBody>
          <a:bodyPr/>
          <a:lstStyle>
            <a:lvl1pPr indent="571500">
              <a:defRPr sz="2400"/>
            </a:lvl1pPr>
          </a:lstStyle>
          <a:p>
            <a:r>
              <a:t>Les membres du CEP impliquent leurs secteurs respectifs pour mobiliser le plaidoyer, l’action et les ressources</a:t>
            </a:r>
          </a:p>
        </p:txBody>
      </p:sp>
      <p:sp>
        <p:nvSpPr>
          <p:cNvPr id="1528"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OpérationS</a:t>
            </a:r>
          </a:p>
        </p:txBody>
      </p:sp>
      <p:grpSp>
        <p:nvGrpSpPr>
          <p:cNvPr id="1531" name="Rectangle 5"/>
          <p:cNvGrpSpPr/>
          <p:nvPr/>
        </p:nvGrpSpPr>
        <p:grpSpPr>
          <a:xfrm>
            <a:off x="615483" y="560072"/>
            <a:ext cx="430268" cy="486207"/>
            <a:chOff x="0" y="0"/>
            <a:chExt cx="430267" cy="486206"/>
          </a:xfrm>
        </p:grpSpPr>
        <p:sp>
          <p:nvSpPr>
            <p:cNvPr id="1529"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30" name="5"/>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5</a:t>
              </a:r>
            </a:p>
          </p:txBody>
        </p:sp>
      </p:grpSp>
      <p:grpSp>
        <p:nvGrpSpPr>
          <p:cNvPr id="1534" name="Rounded Rectangle 7"/>
          <p:cNvGrpSpPr/>
          <p:nvPr/>
        </p:nvGrpSpPr>
        <p:grpSpPr>
          <a:xfrm>
            <a:off x="5650965" y="4687756"/>
            <a:ext cx="2112266" cy="1443345"/>
            <a:chOff x="0" y="0"/>
            <a:chExt cx="2112264" cy="1443343"/>
          </a:xfrm>
        </p:grpSpPr>
        <p:sp>
          <p:nvSpPr>
            <p:cNvPr id="1532" name="Rectangle aux angles arrondis"/>
            <p:cNvSpPr/>
            <p:nvPr/>
          </p:nvSpPr>
          <p:spPr>
            <a:xfrm>
              <a:off x="0" y="0"/>
              <a:ext cx="2112265" cy="1443344"/>
            </a:xfrm>
            <a:prstGeom prst="roundRect">
              <a:avLst>
                <a:gd name="adj" fmla="val 16667"/>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33" name="PNL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595959"/>
                  </a:solidFill>
                </a:defRPr>
              </a:lvl1pPr>
            </a:lstStyle>
            <a:p>
              <a:r>
                <a:t>PNLP</a:t>
              </a:r>
            </a:p>
          </p:txBody>
        </p:sp>
      </p:grpSp>
      <p:grpSp>
        <p:nvGrpSpPr>
          <p:cNvPr id="1537" name="Rounded Rectangle 16"/>
          <p:cNvGrpSpPr/>
          <p:nvPr/>
        </p:nvGrpSpPr>
        <p:grpSpPr>
          <a:xfrm>
            <a:off x="9464202" y="1752620"/>
            <a:ext cx="2112266" cy="1443345"/>
            <a:chOff x="0" y="0"/>
            <a:chExt cx="2112264" cy="1443343"/>
          </a:xfrm>
        </p:grpSpPr>
        <p:sp>
          <p:nvSpPr>
            <p:cNvPr id="1535" name="Rectangle aux angles arrondis"/>
            <p:cNvSpPr/>
            <p:nvPr/>
          </p:nvSpPr>
          <p:spPr>
            <a:xfrm>
              <a:off x="0" y="0"/>
              <a:ext cx="2112265" cy="1443344"/>
            </a:xfrm>
            <a:prstGeom prst="roundRect">
              <a:avLst>
                <a:gd name="adj" fmla="val 16667"/>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36" name="Secteurs"/>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Secteurs</a:t>
              </a:r>
            </a:p>
          </p:txBody>
        </p:sp>
      </p:grpSp>
      <p:sp>
        <p:nvSpPr>
          <p:cNvPr id="1538" name="Down Arrow 27"/>
          <p:cNvSpPr/>
          <p:nvPr/>
        </p:nvSpPr>
        <p:spPr>
          <a:xfrm rot="16200000">
            <a:off x="8387532" y="1250815"/>
            <a:ext cx="603506" cy="1889819"/>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1539" name="Bent Arrow 12"/>
          <p:cNvSpPr/>
          <p:nvPr/>
        </p:nvSpPr>
        <p:spPr>
          <a:xfrm flipH="1" flipV="1">
            <a:off x="7776256" y="3195964"/>
            <a:ext cx="2844824" cy="2432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3801"/>
                </a:lnTo>
                <a:cubicBezTo>
                  <a:pt x="0" y="2353"/>
                  <a:pt x="1004" y="1178"/>
                  <a:pt x="2243" y="1178"/>
                </a:cubicBezTo>
                <a:lnTo>
                  <a:pt x="19555" y="1178"/>
                </a:lnTo>
                <a:lnTo>
                  <a:pt x="19555" y="0"/>
                </a:lnTo>
                <a:lnTo>
                  <a:pt x="21600" y="2606"/>
                </a:lnTo>
                <a:lnTo>
                  <a:pt x="19555" y="5213"/>
                </a:lnTo>
                <a:lnTo>
                  <a:pt x="19555" y="4035"/>
                </a:lnTo>
                <a:lnTo>
                  <a:pt x="2443" y="4035"/>
                </a:lnTo>
                <a:lnTo>
                  <a:pt x="2443" y="21600"/>
                </a:lnTo>
                <a:close/>
              </a:path>
            </a:pathLst>
          </a:custGeom>
          <a:solidFill>
            <a:srgbClr val="D9D9D9"/>
          </a:solidFill>
          <a:ln w="12700">
            <a:miter lim="400000"/>
          </a:ln>
        </p:spPr>
        <p:txBody>
          <a:bodyPr lIns="45719" rIns="45719" anchor="ctr"/>
          <a:lstStyle/>
          <a:p>
            <a:pPr algn="ctr"/>
            <a:endParaRPr/>
          </a:p>
        </p:txBody>
      </p:sp>
      <p:sp>
        <p:nvSpPr>
          <p:cNvPr id="1540" name="Down Arrow 38"/>
          <p:cNvSpPr/>
          <p:nvPr/>
        </p:nvSpPr>
        <p:spPr>
          <a:xfrm>
            <a:off x="6889684" y="3195963"/>
            <a:ext cx="603505" cy="1669406"/>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41" name="TextBox 13"/>
          <p:cNvSpPr txBox="1"/>
          <p:nvPr/>
        </p:nvSpPr>
        <p:spPr>
          <a:xfrm>
            <a:off x="701255" y="1583841"/>
            <a:ext cx="4468391" cy="5190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spcBef>
                <a:spcPts val="600"/>
              </a:spcBef>
              <a:buSzPct val="100000"/>
              <a:buFont typeface="Arial"/>
              <a:buChar char="•"/>
              <a:defRPr sz="1600"/>
            </a:pPr>
            <a:r>
              <a:t>Après les lacunes et goulots d'étranglement du PNLP, les membres du CEP réfléchissent à la meilleure stratégie pour résoudre individuellement et collectivement ces défis</a:t>
            </a:r>
          </a:p>
          <a:p>
            <a:pPr marL="285750" indent="-285750">
              <a:spcBef>
                <a:spcPts val="600"/>
              </a:spcBef>
              <a:buSzPct val="100000"/>
              <a:buFont typeface="Arial"/>
              <a:buChar char="•"/>
              <a:defRPr sz="1600"/>
            </a:pPr>
            <a:r>
              <a:t>The membres mobilisent ensuite leurs secteurs respectifs pour mobiliser le plaidoyer, l’action et les ressources au nom du PNLP</a:t>
            </a:r>
          </a:p>
          <a:p>
            <a:pPr marL="285750" indent="-285750">
              <a:spcBef>
                <a:spcPts val="600"/>
              </a:spcBef>
              <a:buSzPct val="100000"/>
              <a:buFont typeface="Arial"/>
              <a:buChar char="•"/>
              <a:defRPr sz="1600"/>
            </a:pPr>
            <a:r>
              <a:t>Les membres du CEP savent les atouts, ressources et aptitudes que leurs secteurs peuvent offrir et sont les mieux positionnés pour impliquer leurs secteurs (ex : réunions sectorielles) et mobiliser le soutien nécessaire</a:t>
            </a:r>
          </a:p>
          <a:p>
            <a:pPr marL="285750" indent="-285750">
              <a:spcBef>
                <a:spcPts val="600"/>
              </a:spcBef>
              <a:buSzPct val="100000"/>
              <a:buFont typeface="Arial"/>
              <a:buChar char="•"/>
              <a:defRPr sz="1600"/>
            </a:pPr>
            <a:r>
              <a:t>Les membres du CEP peuvent également posséder une connaissance et une expérience uniques qui résultent en des solutions innovantes pour combler les lacunes</a:t>
            </a:r>
          </a:p>
          <a:p>
            <a:pPr marL="285750" indent="-285750">
              <a:spcBef>
                <a:spcPts val="600"/>
              </a:spcBef>
              <a:buSzPct val="100000"/>
              <a:buFont typeface="Arial"/>
              <a:buChar char="•"/>
              <a:defRPr sz="1600"/>
            </a:pPr>
            <a:r>
              <a:t>Les engagements sont  documentés et suivis par le Secrétariat administratif</a:t>
            </a:r>
          </a:p>
        </p:txBody>
      </p:sp>
      <p:grpSp>
        <p:nvGrpSpPr>
          <p:cNvPr id="1544" name="Rounded Rectangle 15"/>
          <p:cNvGrpSpPr/>
          <p:nvPr/>
        </p:nvGrpSpPr>
        <p:grpSpPr>
          <a:xfrm>
            <a:off x="5650965" y="1752620"/>
            <a:ext cx="2112266" cy="1443345"/>
            <a:chOff x="0" y="0"/>
            <a:chExt cx="2112264" cy="1443343"/>
          </a:xfrm>
        </p:grpSpPr>
        <p:sp>
          <p:nvSpPr>
            <p:cNvPr id="1542" name="Rectangle aux angles arrondis"/>
            <p:cNvSpPr/>
            <p:nvPr/>
          </p:nvSpPr>
          <p:spPr>
            <a:xfrm>
              <a:off x="0" y="0"/>
              <a:ext cx="2112265" cy="1443344"/>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43" name="CE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CEP</a:t>
              </a:r>
            </a:p>
          </p:txBody>
        </p:sp>
      </p:grpSp>
      <p:sp>
        <p:nvSpPr>
          <p:cNvPr id="1545" name="Down Arrow 6"/>
          <p:cNvSpPr/>
          <p:nvPr/>
        </p:nvSpPr>
        <p:spPr>
          <a:xfrm flipV="1">
            <a:off x="6003111" y="3018353"/>
            <a:ext cx="603505" cy="1669404"/>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46" name="Down Arrow 53"/>
          <p:cNvSpPr/>
          <p:nvPr/>
        </p:nvSpPr>
        <p:spPr>
          <a:xfrm rot="5400000" flipH="1">
            <a:off x="8220567" y="1786614"/>
            <a:ext cx="603505" cy="1889818"/>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1549" name="Title 2"/>
          <p:cNvSpPr txBox="1">
            <a:spLocks noGrp="1"/>
          </p:cNvSpPr>
          <p:nvPr>
            <p:ph type="title"/>
          </p:nvPr>
        </p:nvSpPr>
        <p:spPr>
          <a:xfrm>
            <a:off x="521966" y="536826"/>
            <a:ext cx="11235919" cy="757130"/>
          </a:xfrm>
          <a:prstGeom prst="rect">
            <a:avLst/>
          </a:prstGeom>
        </p:spPr>
        <p:txBody>
          <a:bodyPr/>
          <a:lstStyle>
            <a:lvl1pPr indent="571500">
              <a:defRPr sz="2400"/>
            </a:lvl1pPr>
          </a:lstStyle>
          <a:p>
            <a:r>
              <a:t>Les secteurs honorent leurs engagements en partenariat avec le PNLP et le CEP</a:t>
            </a:r>
          </a:p>
        </p:txBody>
      </p:sp>
      <p:sp>
        <p:nvSpPr>
          <p:cNvPr id="1550"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OpérationS</a:t>
            </a:r>
          </a:p>
        </p:txBody>
      </p:sp>
      <p:grpSp>
        <p:nvGrpSpPr>
          <p:cNvPr id="1553" name="Rectangle 5"/>
          <p:cNvGrpSpPr/>
          <p:nvPr/>
        </p:nvGrpSpPr>
        <p:grpSpPr>
          <a:xfrm>
            <a:off x="615483" y="560072"/>
            <a:ext cx="430268" cy="486207"/>
            <a:chOff x="0" y="0"/>
            <a:chExt cx="430267" cy="486206"/>
          </a:xfrm>
        </p:grpSpPr>
        <p:sp>
          <p:nvSpPr>
            <p:cNvPr id="1551"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2" name="5"/>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5</a:t>
              </a:r>
            </a:p>
          </p:txBody>
        </p:sp>
      </p:grpSp>
      <p:grpSp>
        <p:nvGrpSpPr>
          <p:cNvPr id="1556" name="Rounded Rectangle 7"/>
          <p:cNvGrpSpPr/>
          <p:nvPr/>
        </p:nvGrpSpPr>
        <p:grpSpPr>
          <a:xfrm>
            <a:off x="5650965" y="4687756"/>
            <a:ext cx="2112266" cy="1443345"/>
            <a:chOff x="0" y="0"/>
            <a:chExt cx="2112264" cy="1443343"/>
          </a:xfrm>
        </p:grpSpPr>
        <p:sp>
          <p:nvSpPr>
            <p:cNvPr id="1554" name="Rectangle aux angles arrondis"/>
            <p:cNvSpPr/>
            <p:nvPr/>
          </p:nvSpPr>
          <p:spPr>
            <a:xfrm>
              <a:off x="0" y="0"/>
              <a:ext cx="2112265" cy="1443344"/>
            </a:xfrm>
            <a:prstGeom prst="roundRect">
              <a:avLst>
                <a:gd name="adj" fmla="val 16667"/>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5" name="PNL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PNLP</a:t>
              </a:r>
            </a:p>
          </p:txBody>
        </p:sp>
      </p:grpSp>
      <p:grpSp>
        <p:nvGrpSpPr>
          <p:cNvPr id="1559" name="Rounded Rectangle 16"/>
          <p:cNvGrpSpPr/>
          <p:nvPr/>
        </p:nvGrpSpPr>
        <p:grpSpPr>
          <a:xfrm>
            <a:off x="9464202" y="1752620"/>
            <a:ext cx="2112266" cy="1443345"/>
            <a:chOff x="0" y="0"/>
            <a:chExt cx="2112264" cy="1443343"/>
          </a:xfrm>
        </p:grpSpPr>
        <p:sp>
          <p:nvSpPr>
            <p:cNvPr id="1557" name="Rectangle aux angles arrondis"/>
            <p:cNvSpPr/>
            <p:nvPr/>
          </p:nvSpPr>
          <p:spPr>
            <a:xfrm>
              <a:off x="0" y="0"/>
              <a:ext cx="2112265" cy="1443344"/>
            </a:xfrm>
            <a:prstGeom prst="roundRect">
              <a:avLst>
                <a:gd name="adj" fmla="val 16667"/>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8" name="Secteurs"/>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Secteurs</a:t>
              </a:r>
            </a:p>
          </p:txBody>
        </p:sp>
      </p:grpSp>
      <p:sp>
        <p:nvSpPr>
          <p:cNvPr id="1560" name="Down Arrow 27"/>
          <p:cNvSpPr/>
          <p:nvPr/>
        </p:nvSpPr>
        <p:spPr>
          <a:xfrm rot="16200000">
            <a:off x="8387532" y="1250815"/>
            <a:ext cx="603506" cy="1889819"/>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61" name="Bent Arrow 12"/>
          <p:cNvSpPr/>
          <p:nvPr/>
        </p:nvSpPr>
        <p:spPr>
          <a:xfrm flipH="1" flipV="1">
            <a:off x="7776256" y="3195964"/>
            <a:ext cx="2844824" cy="2432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3801"/>
                </a:lnTo>
                <a:cubicBezTo>
                  <a:pt x="0" y="2353"/>
                  <a:pt x="1004" y="1178"/>
                  <a:pt x="2243" y="1178"/>
                </a:cubicBezTo>
                <a:lnTo>
                  <a:pt x="19555" y="1178"/>
                </a:lnTo>
                <a:lnTo>
                  <a:pt x="19555" y="0"/>
                </a:lnTo>
                <a:lnTo>
                  <a:pt x="21600" y="2606"/>
                </a:lnTo>
                <a:lnTo>
                  <a:pt x="19555" y="5213"/>
                </a:lnTo>
                <a:lnTo>
                  <a:pt x="19555" y="4035"/>
                </a:lnTo>
                <a:lnTo>
                  <a:pt x="2443" y="4035"/>
                </a:lnTo>
                <a:lnTo>
                  <a:pt x="2443" y="21600"/>
                </a:lnTo>
                <a:close/>
              </a:path>
            </a:pathLst>
          </a:custGeom>
          <a:solidFill>
            <a:schemeClr val="accent5"/>
          </a:solidFill>
          <a:ln w="12700">
            <a:miter lim="400000"/>
          </a:ln>
        </p:spPr>
        <p:txBody>
          <a:bodyPr lIns="45719" rIns="45719" anchor="ctr"/>
          <a:lstStyle/>
          <a:p>
            <a:pPr algn="ctr"/>
            <a:endParaRPr/>
          </a:p>
        </p:txBody>
      </p:sp>
      <p:sp>
        <p:nvSpPr>
          <p:cNvPr id="1562" name="Down Arrow 38"/>
          <p:cNvSpPr/>
          <p:nvPr/>
        </p:nvSpPr>
        <p:spPr>
          <a:xfrm>
            <a:off x="6889684" y="3195963"/>
            <a:ext cx="603505" cy="1669406"/>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1563" name="TextBox 13"/>
          <p:cNvSpPr txBox="1"/>
          <p:nvPr/>
        </p:nvSpPr>
        <p:spPr>
          <a:xfrm>
            <a:off x="701255" y="2791225"/>
            <a:ext cx="4468391" cy="229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spcBef>
                <a:spcPts val="600"/>
              </a:spcBef>
              <a:buSzPct val="100000"/>
              <a:buFont typeface="Arial"/>
              <a:buChar char="•"/>
              <a:defRPr sz="1600"/>
            </a:pPr>
            <a:r>
              <a:t>Les secteurs oeuvrent en faveur du plaidoyer et de l’action directement en partenariat avec the PNLP</a:t>
            </a:r>
          </a:p>
          <a:p>
            <a:pPr marL="285750" indent="-285750">
              <a:spcBef>
                <a:spcPts val="600"/>
              </a:spcBef>
              <a:buSzPct val="100000"/>
              <a:buFont typeface="Arial"/>
              <a:buChar char="•"/>
              <a:defRPr sz="1600"/>
            </a:pPr>
            <a:r>
              <a:t>Des biens et services en nature sont donnés directement au PNLP </a:t>
            </a:r>
          </a:p>
          <a:p>
            <a:pPr marL="285750" indent="-285750">
              <a:spcBef>
                <a:spcPts val="600"/>
              </a:spcBef>
              <a:buSzPct val="100000"/>
              <a:buFont typeface="Arial"/>
              <a:buChar char="•"/>
              <a:defRPr sz="1600"/>
            </a:pPr>
            <a:r>
              <a:t>Les ressources financières sont données directement au PNLP ou sont canalisées à travers le CEP pour combler les lacunes du PNS</a:t>
            </a:r>
          </a:p>
        </p:txBody>
      </p:sp>
      <p:grpSp>
        <p:nvGrpSpPr>
          <p:cNvPr id="1566" name="Rounded Rectangle 15"/>
          <p:cNvGrpSpPr/>
          <p:nvPr/>
        </p:nvGrpSpPr>
        <p:grpSpPr>
          <a:xfrm>
            <a:off x="5650965" y="1752620"/>
            <a:ext cx="2112266" cy="1443345"/>
            <a:chOff x="0" y="0"/>
            <a:chExt cx="2112264" cy="1443343"/>
          </a:xfrm>
        </p:grpSpPr>
        <p:sp>
          <p:nvSpPr>
            <p:cNvPr id="1564" name="Rectangle aux angles arrondis"/>
            <p:cNvSpPr/>
            <p:nvPr/>
          </p:nvSpPr>
          <p:spPr>
            <a:xfrm>
              <a:off x="0" y="0"/>
              <a:ext cx="2112265" cy="1443344"/>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65" name="CEP"/>
            <p:cNvSpPr txBox="1"/>
            <p:nvPr/>
          </p:nvSpPr>
          <p:spPr>
            <a:xfrm>
              <a:off x="116177" y="546341"/>
              <a:ext cx="18799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CEP</a:t>
              </a:r>
            </a:p>
          </p:txBody>
        </p:sp>
      </p:grpSp>
      <p:sp>
        <p:nvSpPr>
          <p:cNvPr id="1567" name="Down Arrow 6"/>
          <p:cNvSpPr/>
          <p:nvPr/>
        </p:nvSpPr>
        <p:spPr>
          <a:xfrm flipV="1">
            <a:off x="6003111" y="3018353"/>
            <a:ext cx="603505" cy="1669404"/>
          </a:xfrm>
          <a:custGeom>
            <a:avLst/>
            <a:gdLst/>
            <a:ahLst/>
            <a:cxnLst>
              <a:cxn ang="0">
                <a:pos x="wd2" y="hd2"/>
              </a:cxn>
              <a:cxn ang="5400000">
                <a:pos x="wd2" y="hd2"/>
              </a:cxn>
              <a:cxn ang="10800000">
                <a:pos x="wd2" y="hd2"/>
              </a:cxn>
              <a:cxn ang="16200000">
                <a:pos x="wd2" y="hd2"/>
              </a:cxn>
            </a:cxnLst>
            <a:rect l="0" t="0" r="r" b="b"/>
            <a:pathLst>
              <a:path w="21600" h="21600" extrusionOk="0">
                <a:moveTo>
                  <a:pt x="0" y="17696"/>
                </a:moveTo>
                <a:lnTo>
                  <a:pt x="5400" y="17696"/>
                </a:lnTo>
                <a:lnTo>
                  <a:pt x="5400" y="0"/>
                </a:lnTo>
                <a:lnTo>
                  <a:pt x="16200" y="0"/>
                </a:lnTo>
                <a:lnTo>
                  <a:pt x="16200" y="17696"/>
                </a:lnTo>
                <a:lnTo>
                  <a:pt x="21600" y="17696"/>
                </a:lnTo>
                <a:lnTo>
                  <a:pt x="10800" y="21600"/>
                </a:lnTo>
                <a:close/>
              </a:path>
            </a:pathLst>
          </a:custGeom>
          <a:solidFill>
            <a:srgbClr val="D9D9D9"/>
          </a:solidFill>
          <a:ln w="12700">
            <a:miter lim="400000"/>
          </a:ln>
        </p:spPr>
        <p:txBody>
          <a:bodyPr lIns="45719" rIns="45719" anchor="ctr"/>
          <a:lstStyle/>
          <a:p>
            <a:pPr algn="ctr">
              <a:defRPr>
                <a:solidFill>
                  <a:srgbClr val="FFFFFF"/>
                </a:solidFill>
              </a:defRPr>
            </a:pPr>
            <a:endParaRPr/>
          </a:p>
        </p:txBody>
      </p:sp>
      <p:sp>
        <p:nvSpPr>
          <p:cNvPr id="1568" name="Down Arrow 53"/>
          <p:cNvSpPr/>
          <p:nvPr/>
        </p:nvSpPr>
        <p:spPr>
          <a:xfrm rot="5400000" flipH="1">
            <a:off x="8220567" y="1786614"/>
            <a:ext cx="603505" cy="1889818"/>
          </a:xfrm>
          <a:custGeom>
            <a:avLst/>
            <a:gdLst/>
            <a:ahLst/>
            <a:cxnLst>
              <a:cxn ang="0">
                <a:pos x="wd2" y="hd2"/>
              </a:cxn>
              <a:cxn ang="5400000">
                <a:pos x="wd2" y="hd2"/>
              </a:cxn>
              <a:cxn ang="10800000">
                <a:pos x="wd2" y="hd2"/>
              </a:cxn>
              <a:cxn ang="16200000">
                <a:pos x="wd2" y="hd2"/>
              </a:cxn>
            </a:cxnLst>
            <a:rect l="0" t="0" r="r" b="b"/>
            <a:pathLst>
              <a:path w="21600" h="21600" extrusionOk="0">
                <a:moveTo>
                  <a:pt x="0" y="18151"/>
                </a:moveTo>
                <a:lnTo>
                  <a:pt x="5400" y="18151"/>
                </a:lnTo>
                <a:lnTo>
                  <a:pt x="5400" y="0"/>
                </a:lnTo>
                <a:lnTo>
                  <a:pt x="16200" y="0"/>
                </a:lnTo>
                <a:lnTo>
                  <a:pt x="16200" y="18151"/>
                </a:lnTo>
                <a:lnTo>
                  <a:pt x="21600" y="18151"/>
                </a:lnTo>
                <a:lnTo>
                  <a:pt x="10800" y="21600"/>
                </a:lnTo>
                <a:close/>
              </a:path>
            </a:pathLst>
          </a:custGeom>
          <a:solidFill>
            <a:schemeClr val="accent5"/>
          </a:solidFill>
          <a:ln w="12700">
            <a:miter lim="400000"/>
          </a:ln>
        </p:spPr>
        <p:txBody>
          <a:bodyPr lIns="45719" rIns="45719" anchor="ctr"/>
          <a:lstStyle/>
          <a:p>
            <a:pPr algn="ctr">
              <a:defRPr>
                <a:solidFill>
                  <a:srgbClr val="FFFFFF"/>
                </a:solidFill>
              </a:defRPr>
            </a:pPr>
            <a:endParaRPr/>
          </a:p>
        </p:txBody>
      </p:sp>
      <p:sp>
        <p:nvSpPr>
          <p:cNvPr id="1569" name="TextBox 1"/>
          <p:cNvSpPr txBox="1"/>
          <p:nvPr/>
        </p:nvSpPr>
        <p:spPr>
          <a:xfrm>
            <a:off x="8161094" y="2924606"/>
            <a:ext cx="991853" cy="366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i="1"/>
            </a:lvl1pPr>
          </a:lstStyle>
          <a:p>
            <a:r>
              <a:t>Ressources financières</a:t>
            </a:r>
          </a:p>
        </p:txBody>
      </p:sp>
      <p:sp>
        <p:nvSpPr>
          <p:cNvPr id="1570" name="TextBox 14"/>
          <p:cNvSpPr txBox="1"/>
          <p:nvPr/>
        </p:nvSpPr>
        <p:spPr>
          <a:xfrm>
            <a:off x="8777625" y="4588369"/>
            <a:ext cx="991853" cy="646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i="1"/>
            </a:lvl1pPr>
          </a:lstStyle>
          <a:p>
            <a:r>
              <a:t>Plaidoyer, Action, Ressources en nature</a:t>
            </a:r>
          </a:p>
        </p:txBody>
      </p:sp>
      <p:sp>
        <p:nvSpPr>
          <p:cNvPr id="1571" name="TextBox 17"/>
          <p:cNvSpPr txBox="1"/>
          <p:nvPr/>
        </p:nvSpPr>
        <p:spPr>
          <a:xfrm>
            <a:off x="7440079" y="3396784"/>
            <a:ext cx="991854" cy="1065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i="1"/>
            </a:lvl1pPr>
          </a:lstStyle>
          <a:p>
            <a:r>
              <a:t>Ressources canalisées à travers le CEP sous la forme de bourses pour combler les lacunes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Box 1"/>
          <p:cNvSpPr txBox="1">
            <a:spLocks noGrp="1"/>
          </p:cNvSpPr>
          <p:nvPr>
            <p:ph type="sldNum" sz="quarter" idx="2"/>
          </p:nvPr>
        </p:nvSpPr>
        <p:spPr>
          <a:xfrm>
            <a:off x="11639885" y="6473847"/>
            <a:ext cx="235978"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701" name="Rectangle 9"/>
          <p:cNvSpPr/>
          <p:nvPr/>
        </p:nvSpPr>
        <p:spPr>
          <a:xfrm>
            <a:off x="5973860" y="2553448"/>
            <a:ext cx="5654549" cy="313711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02" name="Title 5"/>
          <p:cNvSpPr txBox="1">
            <a:spLocks noGrp="1"/>
          </p:cNvSpPr>
          <p:nvPr>
            <p:ph type="title"/>
          </p:nvPr>
        </p:nvSpPr>
        <p:spPr>
          <a:xfrm>
            <a:off x="521966" y="536826"/>
            <a:ext cx="11235919" cy="1421929"/>
          </a:xfrm>
          <a:prstGeom prst="rect">
            <a:avLst/>
          </a:prstGeom>
        </p:spPr>
        <p:txBody>
          <a:bodyPr/>
          <a:lstStyle/>
          <a:p>
            <a:r>
              <a:t>Contributions qui nourrissent la procédure de conception</a:t>
            </a:r>
          </a:p>
        </p:txBody>
      </p:sp>
      <p:sp>
        <p:nvSpPr>
          <p:cNvPr id="703" name="Text Placeholder 6"/>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Conception</a:t>
            </a:r>
          </a:p>
        </p:txBody>
      </p:sp>
      <p:sp>
        <p:nvSpPr>
          <p:cNvPr id="704" name="Text Placeholder 8"/>
          <p:cNvSpPr>
            <a:spLocks noGrp="1"/>
          </p:cNvSpPr>
          <p:nvPr>
            <p:ph type="body" idx="22"/>
          </p:nvPr>
        </p:nvSpPr>
        <p:spPr>
          <a:xfrm>
            <a:off x="6206773" y="2881296"/>
            <a:ext cx="5188722" cy="24209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208026" lvl="1" indent="-208026" defTabSz="832104">
              <a:lnSpc>
                <a:spcPct val="108000"/>
              </a:lnSpc>
              <a:spcBef>
                <a:spcPts val="400"/>
              </a:spcBef>
              <a:buClr>
                <a:schemeClr val="accent1"/>
              </a:buClr>
              <a:defRPr sz="1638" spc="91"/>
            </a:pPr>
            <a:r>
              <a:t>Recommandations des évaluations de programmes de lutte contre le paludisme</a:t>
            </a:r>
          </a:p>
          <a:p>
            <a:pPr marL="208026" lvl="1" indent="-208026" defTabSz="832104">
              <a:lnSpc>
                <a:spcPct val="108000"/>
              </a:lnSpc>
              <a:spcBef>
                <a:spcPts val="400"/>
              </a:spcBef>
              <a:buClr>
                <a:schemeClr val="accent1"/>
              </a:buClr>
              <a:defRPr sz="1638" spc="91"/>
            </a:pPr>
            <a:r>
              <a:t>Analyses des lacunes financières et de programmation</a:t>
            </a:r>
          </a:p>
          <a:p>
            <a:pPr marL="208026" lvl="1" indent="-208026" defTabSz="832104">
              <a:lnSpc>
                <a:spcPct val="108000"/>
              </a:lnSpc>
              <a:spcBef>
                <a:spcPts val="400"/>
              </a:spcBef>
              <a:buClr>
                <a:schemeClr val="accent1"/>
              </a:buClr>
              <a:defRPr sz="1638" spc="91"/>
            </a:pPr>
            <a:r>
              <a:t>Programme des entreprises</a:t>
            </a:r>
          </a:p>
          <a:p>
            <a:pPr marL="208026" lvl="1" indent="-208026" defTabSz="832104">
              <a:lnSpc>
                <a:spcPct val="108000"/>
              </a:lnSpc>
              <a:spcBef>
                <a:spcPts val="400"/>
              </a:spcBef>
              <a:buClr>
                <a:schemeClr val="accent1"/>
              </a:buClr>
              <a:defRPr sz="1638" spc="91"/>
            </a:pPr>
            <a:r>
              <a:t>Cas d’investissement</a:t>
            </a:r>
          </a:p>
          <a:p>
            <a:pPr marL="208026" lvl="1" indent="-208026" defTabSz="832104">
              <a:lnSpc>
                <a:spcPct val="108000"/>
              </a:lnSpc>
              <a:spcBef>
                <a:spcPts val="400"/>
              </a:spcBef>
              <a:buClr>
                <a:schemeClr val="accent1"/>
              </a:buClr>
              <a:defRPr sz="1638" spc="91"/>
            </a:pPr>
            <a:r>
              <a:t>Meilleures pratiques locales et exemples de partenariats public-privé</a:t>
            </a:r>
          </a:p>
        </p:txBody>
      </p:sp>
      <p:sp>
        <p:nvSpPr>
          <p:cNvPr id="705" name="TextBox 10"/>
          <p:cNvSpPr txBox="1"/>
          <p:nvPr/>
        </p:nvSpPr>
        <p:spPr>
          <a:xfrm>
            <a:off x="701326" y="2527539"/>
            <a:ext cx="4903256" cy="3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pPr>
            <a:r>
              <a:t>En développant la note de cadrage, il est important que la procédure reste simple et de capitaliser sur les expériences précédentes et la documentation existante.</a:t>
            </a:r>
          </a:p>
          <a:p>
            <a:pPr>
              <a:defRPr sz="2200"/>
            </a:pPr>
            <a:endParaRPr/>
          </a:p>
          <a:p>
            <a:pPr>
              <a:defRPr sz="2200"/>
            </a:pPr>
            <a:r>
              <a:t>La liste des documents à droite inclut plusieurs contributions-clés qui peuvent nourrir la procédure de conception.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1574" name="Rectangle 54"/>
          <p:cNvSpPr/>
          <p:nvPr/>
        </p:nvSpPr>
        <p:spPr>
          <a:xfrm>
            <a:off x="6446982" y="2134322"/>
            <a:ext cx="5310894" cy="4153928"/>
          </a:xfrm>
          <a:prstGeom prst="rect">
            <a:avLst/>
          </a:prstGeom>
          <a:solidFill>
            <a:srgbClr val="F9DFD2"/>
          </a:solidFill>
          <a:ln w="12700">
            <a:miter lim="400000"/>
          </a:ln>
        </p:spPr>
        <p:txBody>
          <a:bodyPr lIns="45719" rIns="45719" anchor="ctr"/>
          <a:lstStyle/>
          <a:p>
            <a:pPr algn="ctr">
              <a:defRPr>
                <a:solidFill>
                  <a:srgbClr val="FFFFFF"/>
                </a:solidFill>
              </a:defRPr>
            </a:pPr>
            <a:endParaRPr/>
          </a:p>
        </p:txBody>
      </p:sp>
      <p:sp>
        <p:nvSpPr>
          <p:cNvPr id="1575" name="Title 2"/>
          <p:cNvSpPr txBox="1">
            <a:spLocks noGrp="1"/>
          </p:cNvSpPr>
          <p:nvPr>
            <p:ph type="title"/>
          </p:nvPr>
        </p:nvSpPr>
        <p:spPr>
          <a:xfrm>
            <a:off x="615484" y="895206"/>
            <a:ext cx="4917098" cy="1311129"/>
          </a:xfrm>
          <a:prstGeom prst="rect">
            <a:avLst/>
          </a:prstGeom>
        </p:spPr>
        <p:txBody>
          <a:bodyPr anchor="t"/>
          <a:lstStyle>
            <a:lvl1pPr indent="571500"/>
          </a:lstStyle>
          <a:p>
            <a:r>
              <a:t>Un Secrétariat administratif soutient les activités du CEP / FEP et coopère avec le PNLP</a:t>
            </a:r>
          </a:p>
        </p:txBody>
      </p:sp>
      <p:sp>
        <p:nvSpPr>
          <p:cNvPr id="1576" name="Text Placeholder 39"/>
          <p:cNvSpPr txBox="1">
            <a:spLocks noGrp="1"/>
          </p:cNvSpPr>
          <p:nvPr>
            <p:ph type="body" sz="quarter" idx="1"/>
          </p:nvPr>
        </p:nvSpPr>
        <p:spPr>
          <a:xfrm>
            <a:off x="1209963" y="2410402"/>
            <a:ext cx="4317612" cy="3860032"/>
          </a:xfrm>
          <a:prstGeom prst="rect">
            <a:avLst/>
          </a:prstGeom>
        </p:spPr>
        <p:txBody>
          <a:bodyPr>
            <a:normAutofit lnSpcReduction="10000"/>
          </a:bodyPr>
          <a:lstStyle/>
          <a:p>
            <a:pPr marL="219455" lvl="1" indent="-219455" defTabSz="877823">
              <a:lnSpc>
                <a:spcPct val="108000"/>
              </a:lnSpc>
              <a:spcBef>
                <a:spcPts val="400"/>
              </a:spcBef>
              <a:buClr>
                <a:srgbClr val="FFFFFF"/>
              </a:buClr>
              <a:defRPr sz="1152" spc="96"/>
            </a:pPr>
            <a:r>
              <a:t>Rôles &amp; responsabilités</a:t>
            </a:r>
            <a:endParaRPr sz="1344" spc="96">
              <a:solidFill>
                <a:srgbClr val="000000"/>
              </a:solidFill>
            </a:endParaRPr>
          </a:p>
          <a:p>
            <a:pPr marL="438911" lvl="2" indent="-219455" defTabSz="877823">
              <a:lnSpc>
                <a:spcPct val="108000"/>
              </a:lnSpc>
              <a:spcBef>
                <a:spcPts val="400"/>
              </a:spcBef>
              <a:buClr>
                <a:srgbClr val="FFFFFF"/>
              </a:buClr>
              <a:buFont typeface="Arial"/>
              <a:defRPr sz="1152" spc="0"/>
            </a:pPr>
            <a:r>
              <a:t>Organise des réunions CEP / FEP trimestrielles</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Coopère avec le PNLP pour aider à identifier les goulots d'étranglement opérationnels et les lacunes en termes de ressources qui doivent être comblées</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Soutient la mobilisation des membres du CEP en faveur des engagements des secteurs, en termes notamment de documentation, de suivi et de compte-rendu</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Gère les demandes de financement et les systèmes de comptabilité</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Prépare les rapports trimestriels et annuels</a:t>
            </a:r>
            <a:endParaRPr sz="1344">
              <a:solidFill>
                <a:srgbClr val="000000"/>
              </a:solidFill>
            </a:endParaRPr>
          </a:p>
          <a:p>
            <a:pPr marL="219455" lvl="1" indent="-219455" defTabSz="877823">
              <a:lnSpc>
                <a:spcPct val="108000"/>
              </a:lnSpc>
              <a:spcBef>
                <a:spcPts val="400"/>
              </a:spcBef>
              <a:buClr>
                <a:srgbClr val="FFFFFF"/>
              </a:buClr>
              <a:defRPr sz="1152" spc="96"/>
            </a:pPr>
            <a:r>
              <a:t>Personnel</a:t>
            </a:r>
            <a:endParaRPr sz="1344" spc="96">
              <a:solidFill>
                <a:srgbClr val="000000"/>
              </a:solidFill>
            </a:endParaRPr>
          </a:p>
          <a:p>
            <a:pPr marL="438911" lvl="2" indent="-219455" defTabSz="877823">
              <a:lnSpc>
                <a:spcPct val="108000"/>
              </a:lnSpc>
              <a:spcBef>
                <a:spcPts val="400"/>
              </a:spcBef>
              <a:buClr>
                <a:srgbClr val="FFFFFF"/>
              </a:buClr>
              <a:buFont typeface="Arial"/>
              <a:defRPr sz="1152" spc="0"/>
            </a:pPr>
            <a:r>
              <a:t>Personnel réduit  de 2-3 individus</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Le personnel est soit secondé par les membres et les partenaires, ou financés par le biais des ressources mobilisées</a:t>
            </a:r>
            <a:endParaRPr sz="1344">
              <a:solidFill>
                <a:srgbClr val="000000"/>
              </a:solidFill>
            </a:endParaRPr>
          </a:p>
          <a:p>
            <a:pPr marL="438911" lvl="2" indent="-219455" defTabSz="877823">
              <a:lnSpc>
                <a:spcPct val="108000"/>
              </a:lnSpc>
              <a:spcBef>
                <a:spcPts val="400"/>
              </a:spcBef>
              <a:buClr>
                <a:srgbClr val="FFFFFF"/>
              </a:buClr>
              <a:buFont typeface="Arial"/>
              <a:defRPr sz="1152" spc="0"/>
            </a:pPr>
            <a:r>
              <a:t>Les fonctions additionnelles (ex : évaluation, juridique) devraient être offertes ou mobilisées en tant que contributions en nature par les membres</a:t>
            </a:r>
          </a:p>
        </p:txBody>
      </p:sp>
      <p:sp>
        <p:nvSpPr>
          <p:cNvPr id="1577" name="Text Placeholder 40"/>
          <p:cNvSpPr>
            <a:spLocks noGrp="1"/>
          </p:cNvSpPr>
          <p:nvPr>
            <p:ph type="body" idx="21"/>
          </p:nvPr>
        </p:nvSpPr>
        <p:spPr>
          <a:xfrm>
            <a:off x="545273" y="444980"/>
            <a:ext cx="4173770"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Opérations</a:t>
            </a:r>
          </a:p>
        </p:txBody>
      </p:sp>
      <p:grpSp>
        <p:nvGrpSpPr>
          <p:cNvPr id="1580" name="Rectangle 5"/>
          <p:cNvGrpSpPr/>
          <p:nvPr/>
        </p:nvGrpSpPr>
        <p:grpSpPr>
          <a:xfrm>
            <a:off x="615483" y="911986"/>
            <a:ext cx="430268" cy="486207"/>
            <a:chOff x="0" y="0"/>
            <a:chExt cx="430267" cy="486206"/>
          </a:xfrm>
        </p:grpSpPr>
        <p:sp>
          <p:nvSpPr>
            <p:cNvPr id="1578" name="Carré"/>
            <p:cNvSpPr/>
            <p:nvPr/>
          </p:nvSpPr>
          <p:spPr>
            <a:xfrm>
              <a:off x="0" y="27969"/>
              <a:ext cx="430268" cy="43026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79" name="5"/>
            <p:cNvSpPr txBox="1"/>
            <p:nvPr/>
          </p:nvSpPr>
          <p:spPr>
            <a:xfrm>
              <a:off x="45719" y="-1"/>
              <a:ext cx="338828"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chemeClr val="accent1"/>
                  </a:solidFill>
                </a:defRPr>
              </a:lvl1pPr>
            </a:lstStyle>
            <a:p>
              <a:r>
                <a:t>5</a:t>
              </a:r>
            </a:p>
          </p:txBody>
        </p:sp>
      </p:grpSp>
      <p:grpSp>
        <p:nvGrpSpPr>
          <p:cNvPr id="1583" name="Rectangle 11"/>
          <p:cNvGrpSpPr/>
          <p:nvPr/>
        </p:nvGrpSpPr>
        <p:grpSpPr>
          <a:xfrm>
            <a:off x="6446980" y="895206"/>
            <a:ext cx="5310895" cy="766619"/>
            <a:chOff x="0" y="0"/>
            <a:chExt cx="5310893" cy="766618"/>
          </a:xfrm>
        </p:grpSpPr>
        <p:sp>
          <p:nvSpPr>
            <p:cNvPr id="1581" name="Rectangle"/>
            <p:cNvSpPr/>
            <p:nvPr/>
          </p:nvSpPr>
          <p:spPr>
            <a:xfrm>
              <a:off x="-1" y="-1"/>
              <a:ext cx="5310895" cy="76662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82" name="CEP / FEP"/>
            <p:cNvSpPr txBox="1"/>
            <p:nvPr/>
          </p:nvSpPr>
          <p:spPr>
            <a:xfrm>
              <a:off x="45719" y="207978"/>
              <a:ext cx="5219454"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CEP / FEP</a:t>
              </a:r>
            </a:p>
          </p:txBody>
        </p:sp>
      </p:grpSp>
      <p:grpSp>
        <p:nvGrpSpPr>
          <p:cNvPr id="1586" name="Rectangle 53"/>
          <p:cNvGrpSpPr/>
          <p:nvPr/>
        </p:nvGrpSpPr>
        <p:grpSpPr>
          <a:xfrm>
            <a:off x="8263807" y="2451224"/>
            <a:ext cx="1677241" cy="523611"/>
            <a:chOff x="0" y="0"/>
            <a:chExt cx="1677239" cy="523609"/>
          </a:xfrm>
        </p:grpSpPr>
        <p:sp>
          <p:nvSpPr>
            <p:cNvPr id="1584" name="Rectangle"/>
            <p:cNvSpPr/>
            <p:nvPr/>
          </p:nvSpPr>
          <p:spPr>
            <a:xfrm>
              <a:off x="-1" y="0"/>
              <a:ext cx="1677241" cy="52361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85" name="Coordinateur"/>
            <p:cNvSpPr txBox="1"/>
            <p:nvPr/>
          </p:nvSpPr>
          <p:spPr>
            <a:xfrm>
              <a:off x="45719" y="117393"/>
              <a:ext cx="158580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solidFill>
                    <a:srgbClr val="FFFFFF"/>
                  </a:solidFill>
                </a:defRPr>
              </a:lvl1pPr>
            </a:lstStyle>
            <a:p>
              <a:r>
                <a:t>Coordinateur</a:t>
              </a:r>
            </a:p>
          </p:txBody>
        </p:sp>
      </p:grpSp>
      <p:grpSp>
        <p:nvGrpSpPr>
          <p:cNvPr id="1589" name="Rectangle 55"/>
          <p:cNvGrpSpPr/>
          <p:nvPr/>
        </p:nvGrpSpPr>
        <p:grpSpPr>
          <a:xfrm>
            <a:off x="6680496" y="3609047"/>
            <a:ext cx="2188419" cy="523611"/>
            <a:chOff x="0" y="0"/>
            <a:chExt cx="2188417" cy="523609"/>
          </a:xfrm>
        </p:grpSpPr>
        <p:sp>
          <p:nvSpPr>
            <p:cNvPr id="1587" name="Rectangle"/>
            <p:cNvSpPr/>
            <p:nvPr/>
          </p:nvSpPr>
          <p:spPr>
            <a:xfrm>
              <a:off x="0" y="0"/>
              <a:ext cx="2188418" cy="52361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88" name="Chargé de programme (Plaidoyer &amp; Communications)"/>
            <p:cNvSpPr txBox="1"/>
            <p:nvPr/>
          </p:nvSpPr>
          <p:spPr>
            <a:xfrm>
              <a:off x="45720" y="46712"/>
              <a:ext cx="2096979" cy="4301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b="1">
                  <a:solidFill>
                    <a:srgbClr val="FFFFFF"/>
                  </a:solidFill>
                </a:defRPr>
              </a:pPr>
              <a:r>
                <a:t>Chargé de programme</a:t>
              </a:r>
              <a:br/>
              <a:r>
                <a:rPr sz="1000" b="0"/>
                <a:t>(Plaidoyer &amp; Communications)</a:t>
              </a:r>
            </a:p>
          </p:txBody>
        </p:sp>
      </p:grpSp>
      <p:grpSp>
        <p:nvGrpSpPr>
          <p:cNvPr id="1592" name="Rectangle 56"/>
          <p:cNvGrpSpPr/>
          <p:nvPr/>
        </p:nvGrpSpPr>
        <p:grpSpPr>
          <a:xfrm>
            <a:off x="9363501" y="3609047"/>
            <a:ext cx="2188419" cy="523611"/>
            <a:chOff x="0" y="23137"/>
            <a:chExt cx="2188417" cy="523609"/>
          </a:xfrm>
        </p:grpSpPr>
        <p:sp>
          <p:nvSpPr>
            <p:cNvPr id="1590" name="Rectangle"/>
            <p:cNvSpPr/>
            <p:nvPr/>
          </p:nvSpPr>
          <p:spPr>
            <a:xfrm>
              <a:off x="0" y="23137"/>
              <a:ext cx="2188418" cy="52361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91" name="Chargé de programme…"/>
            <p:cNvSpPr/>
            <p:nvPr/>
          </p:nvSpPr>
          <p:spPr>
            <a:xfrm>
              <a:off x="45719" y="284942"/>
              <a:ext cx="209698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b="1">
                  <a:solidFill>
                    <a:srgbClr val="FFFFFF"/>
                  </a:solidFill>
                </a:defRPr>
              </a:pPr>
              <a:r>
                <a:t>Chargé de programme</a:t>
              </a:r>
            </a:p>
            <a:p>
              <a:pPr algn="ctr">
                <a:defRPr sz="1400" b="1">
                  <a:solidFill>
                    <a:srgbClr val="FFFFFF"/>
                  </a:solidFill>
                </a:defRPr>
              </a:pPr>
              <a:r>
                <a:rPr sz="1000" b="0"/>
                <a:t>(Action &amp; Mobilisation des ressources)</a:t>
              </a:r>
            </a:p>
          </p:txBody>
        </p:sp>
      </p:grpSp>
      <p:sp>
        <p:nvSpPr>
          <p:cNvPr id="1600" name="Elbow Connector 17"/>
          <p:cNvSpPr/>
          <p:nvPr/>
        </p:nvSpPr>
        <p:spPr>
          <a:xfrm>
            <a:off x="7773670" y="2974340"/>
            <a:ext cx="1328421" cy="6337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822"/>
                </a:lnTo>
                <a:lnTo>
                  <a:pt x="0" y="10822"/>
                </a:lnTo>
                <a:lnTo>
                  <a:pt x="0" y="21600"/>
                </a:lnTo>
              </a:path>
            </a:pathLst>
          </a:custGeom>
          <a:ln w="19050">
            <a:solidFill>
              <a:schemeClr val="accent2"/>
            </a:solidFill>
            <a:miter/>
          </a:ln>
        </p:spPr>
        <p:txBody>
          <a:bodyPr/>
          <a:lstStyle/>
          <a:p>
            <a:endParaRPr/>
          </a:p>
        </p:txBody>
      </p:sp>
      <p:sp>
        <p:nvSpPr>
          <p:cNvPr id="1601" name="Elbow Connector 58"/>
          <p:cNvSpPr/>
          <p:nvPr/>
        </p:nvSpPr>
        <p:spPr>
          <a:xfrm>
            <a:off x="9102090" y="2974340"/>
            <a:ext cx="1355090" cy="610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227"/>
                </a:lnTo>
                <a:lnTo>
                  <a:pt x="21600" y="11227"/>
                </a:lnTo>
                <a:lnTo>
                  <a:pt x="21600" y="21600"/>
                </a:lnTo>
              </a:path>
            </a:pathLst>
          </a:custGeom>
          <a:ln w="19050">
            <a:solidFill>
              <a:schemeClr val="accent2"/>
            </a:solidFill>
            <a:miter/>
          </a:ln>
        </p:spPr>
        <p:txBody>
          <a:bodyPr/>
          <a:lstStyle/>
          <a:p>
            <a:endParaRPr/>
          </a:p>
        </p:txBody>
      </p:sp>
      <p:sp>
        <p:nvSpPr>
          <p:cNvPr id="1595" name="TextBox 29"/>
          <p:cNvSpPr txBox="1"/>
          <p:nvPr/>
        </p:nvSpPr>
        <p:spPr>
          <a:xfrm>
            <a:off x="6769659" y="4297510"/>
            <a:ext cx="2053535" cy="1153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Char char="▪"/>
              <a:defRPr sz="1100" i="1"/>
            </a:pPr>
            <a:r>
              <a:t>Gère la stratégie de plaidoyer et de communication</a:t>
            </a:r>
          </a:p>
          <a:p>
            <a:pPr marL="171450" indent="-171450">
              <a:buSzPct val="100000"/>
              <a:buChar char="▪"/>
              <a:defRPr sz="1100" i="1"/>
            </a:pPr>
            <a:r>
              <a:t>Soutient les activités liées du CEP / FEP et la mobilisation de l’implication des secteurs</a:t>
            </a:r>
          </a:p>
        </p:txBody>
      </p:sp>
      <p:sp>
        <p:nvSpPr>
          <p:cNvPr id="1596" name="TextBox 59"/>
          <p:cNvSpPr txBox="1"/>
          <p:nvPr/>
        </p:nvSpPr>
        <p:spPr>
          <a:xfrm>
            <a:off x="9409221" y="4297510"/>
            <a:ext cx="2053534" cy="1306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Char char="▪"/>
              <a:defRPr sz="1100" i="1"/>
            </a:pPr>
            <a:r>
              <a:t>Gère la stratégie de mobilisation des ressources</a:t>
            </a:r>
          </a:p>
          <a:p>
            <a:pPr marL="171450" indent="-171450">
              <a:buSzPct val="100000"/>
              <a:buChar char="▪"/>
              <a:defRPr sz="1100" i="1"/>
            </a:pPr>
            <a:r>
              <a:t>Soutient l’activité de mobilisation des ressources des membres</a:t>
            </a:r>
          </a:p>
          <a:p>
            <a:pPr marL="171450" indent="-171450">
              <a:buSzPct val="100000"/>
              <a:buChar char="▪"/>
              <a:defRPr sz="1100" i="1"/>
            </a:pPr>
            <a:r>
              <a:t>Entretient les systèmes financiers et produit des rapports financiers</a:t>
            </a:r>
          </a:p>
        </p:txBody>
      </p:sp>
      <p:sp>
        <p:nvSpPr>
          <p:cNvPr id="1597" name="TextBox 60"/>
          <p:cNvSpPr txBox="1"/>
          <p:nvPr/>
        </p:nvSpPr>
        <p:spPr>
          <a:xfrm>
            <a:off x="10067556" y="2328308"/>
            <a:ext cx="1564325" cy="848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i="1"/>
            </a:lvl1pPr>
          </a:lstStyle>
          <a:p>
            <a:r>
              <a:t>Coopère avec les membres du CEP / FEP, le PNLP, et coordonne les activités au jour le jour</a:t>
            </a:r>
          </a:p>
        </p:txBody>
      </p:sp>
      <p:sp>
        <p:nvSpPr>
          <p:cNvPr id="1602" name="Straight Connector 34"/>
          <p:cNvSpPr/>
          <p:nvPr/>
        </p:nvSpPr>
        <p:spPr>
          <a:xfrm>
            <a:off x="9102427" y="1661968"/>
            <a:ext cx="1" cy="4723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9050">
            <a:solidFill>
              <a:schemeClr val="accent2"/>
            </a:solidFill>
            <a:miter/>
          </a:ln>
        </p:spPr>
        <p:txBody>
          <a:bodyPr/>
          <a:lstStyle/>
          <a:p>
            <a:endParaRPr/>
          </a:p>
        </p:txBody>
      </p:sp>
      <p:sp>
        <p:nvSpPr>
          <p:cNvPr id="1599" name="TextBox 75"/>
          <p:cNvSpPr txBox="1"/>
          <p:nvPr/>
        </p:nvSpPr>
        <p:spPr>
          <a:xfrm>
            <a:off x="6862155" y="5770510"/>
            <a:ext cx="4600600"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Les rôles additionnels (ex : juridique, conception web) peuvent être offerts sur la base d’un mi-temps réalisé par le personnel détaché des membres et partenaires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1605" name="Rectangle 7"/>
          <p:cNvSpPr/>
          <p:nvPr/>
        </p:nvSpPr>
        <p:spPr>
          <a:xfrm>
            <a:off x="2057400" y="1895475"/>
            <a:ext cx="8096250" cy="3238500"/>
          </a:xfrm>
          <a:prstGeom prst="rect">
            <a:avLst/>
          </a:prstGeom>
          <a:solidFill>
            <a:srgbClr val="FFFFFF"/>
          </a:solidFill>
          <a:ln w="19050">
            <a:solidFill>
              <a:schemeClr val="accent1"/>
            </a:solidFill>
            <a:miter/>
          </a:ln>
        </p:spPr>
        <p:txBody>
          <a:bodyPr lIns="45719" rIns="45719" anchor="ctr"/>
          <a:lstStyle/>
          <a:p>
            <a:pPr algn="ctr">
              <a:defRPr>
                <a:solidFill>
                  <a:srgbClr val="FFFFFF"/>
                </a:solidFill>
              </a:defRPr>
            </a:pPr>
            <a:endParaRPr/>
          </a:p>
        </p:txBody>
      </p:sp>
      <p:sp>
        <p:nvSpPr>
          <p:cNvPr id="1606" name="Title 2"/>
          <p:cNvSpPr txBox="1">
            <a:spLocks noGrp="1"/>
          </p:cNvSpPr>
          <p:nvPr>
            <p:ph type="title"/>
          </p:nvPr>
        </p:nvSpPr>
        <p:spPr>
          <a:xfrm>
            <a:off x="521966" y="536826"/>
            <a:ext cx="11235919" cy="590931"/>
          </a:xfrm>
          <a:prstGeom prst="rect">
            <a:avLst/>
          </a:prstGeom>
        </p:spPr>
        <p:txBody>
          <a:bodyPr/>
          <a:lstStyle>
            <a:lvl1pPr indent="560070" defTabSz="896111">
              <a:defRPr sz="3528" spc="195"/>
            </a:lvl1pPr>
          </a:lstStyle>
          <a:p>
            <a:r>
              <a:t>Risques juridiques, réglementaires &amp; financiers</a:t>
            </a:r>
          </a:p>
        </p:txBody>
      </p:sp>
      <p:sp>
        <p:nvSpPr>
          <p:cNvPr id="1607" name="Text Placeholder 1"/>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RISKS</a:t>
            </a:r>
          </a:p>
        </p:txBody>
      </p:sp>
      <p:sp>
        <p:nvSpPr>
          <p:cNvPr id="1608" name="Text Placeholder 4"/>
          <p:cNvSpPr>
            <a:spLocks noGrp="1"/>
          </p:cNvSpPr>
          <p:nvPr>
            <p:ph type="body" idx="22"/>
          </p:nvPr>
        </p:nvSpPr>
        <p:spPr>
          <a:xfrm>
            <a:off x="2302781" y="2052137"/>
            <a:ext cx="7674279" cy="2947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777240">
              <a:spcBef>
                <a:spcPts val="800"/>
              </a:spcBef>
              <a:defRPr sz="1190" spc="85"/>
            </a:pPr>
            <a:r>
              <a:t>Les parties prenantes politiques de haut niveau se préoccupent souvent des risques juridiques, réglementaires &amp; financiers qui seront évoqués par le CEP / FEP. Les préoccupations-clés incluent : </a:t>
            </a:r>
          </a:p>
          <a:p>
            <a:pPr marL="194310" lvl="1" indent="-194310" defTabSz="777240">
              <a:lnSpc>
                <a:spcPct val="108000"/>
              </a:lnSpc>
              <a:spcBef>
                <a:spcPts val="400"/>
              </a:spcBef>
              <a:buClr>
                <a:schemeClr val="accent1"/>
              </a:buClr>
              <a:defRPr sz="1190" spc="85"/>
            </a:pPr>
            <a:r>
              <a:t>Existe-t-il des lois ou régulations spécifiques qui gouvernent ou limitent les partenariats public-privé ?</a:t>
            </a:r>
          </a:p>
          <a:p>
            <a:pPr marL="194310" lvl="1" indent="-194310" defTabSz="777240">
              <a:lnSpc>
                <a:spcPct val="108000"/>
              </a:lnSpc>
              <a:spcBef>
                <a:spcPts val="400"/>
              </a:spcBef>
              <a:buClr>
                <a:schemeClr val="accent1"/>
              </a:buClr>
              <a:defRPr sz="1190" spc="85"/>
            </a:pPr>
            <a:r>
              <a:t>La structure devra-t-elle être examinée et approuvée au Conseil des Ministres ou au Parlement ?</a:t>
            </a:r>
          </a:p>
          <a:p>
            <a:pPr marL="194310" lvl="1" indent="-194310" defTabSz="777240">
              <a:lnSpc>
                <a:spcPct val="108000"/>
              </a:lnSpc>
              <a:spcBef>
                <a:spcPts val="400"/>
              </a:spcBef>
              <a:buClr>
                <a:schemeClr val="accent1"/>
              </a:buClr>
              <a:defRPr sz="1190" spc="85"/>
            </a:pPr>
            <a:r>
              <a:t>Existe-t-il des prérequis d’évaluation ou de compte-rendu spécifiques qui doivent être remplis ?</a:t>
            </a:r>
          </a:p>
          <a:p>
            <a:pPr marL="194310" lvl="1" indent="-194310" defTabSz="777240">
              <a:lnSpc>
                <a:spcPct val="108000"/>
              </a:lnSpc>
              <a:spcBef>
                <a:spcPts val="400"/>
              </a:spcBef>
              <a:buClr>
                <a:schemeClr val="accent1"/>
              </a:buClr>
              <a:defRPr sz="1190" spc="85"/>
            </a:pPr>
            <a:r>
              <a:t>Y a-t-il des exemples de mauvaise gestion financière qui pourraient ternir la réputation du CEP / FEP ?</a:t>
            </a:r>
          </a:p>
          <a:p>
            <a:pPr marL="194310" lvl="1" indent="-194310" defTabSz="777240">
              <a:lnSpc>
                <a:spcPct val="108000"/>
              </a:lnSpc>
              <a:spcBef>
                <a:spcPts val="400"/>
              </a:spcBef>
              <a:buClr>
                <a:schemeClr val="accent1"/>
              </a:buClr>
              <a:defRPr sz="1190" spc="85"/>
            </a:pPr>
            <a:r>
              <a:t>Y aura-t-il des coûts croissants de départ ou récurrents imposés au Ministère ou à d’autres entités gouvernementales ?</a:t>
            </a:r>
          </a:p>
        </p:txBody>
      </p:sp>
      <p:grpSp>
        <p:nvGrpSpPr>
          <p:cNvPr id="1611" name="Rectangle 11"/>
          <p:cNvGrpSpPr/>
          <p:nvPr/>
        </p:nvGrpSpPr>
        <p:grpSpPr>
          <a:xfrm>
            <a:off x="615483" y="560072"/>
            <a:ext cx="430268" cy="486207"/>
            <a:chOff x="0" y="0"/>
            <a:chExt cx="430267" cy="486206"/>
          </a:xfrm>
        </p:grpSpPr>
        <p:sp>
          <p:nvSpPr>
            <p:cNvPr id="1609"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0" name="6"/>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6</a:t>
              </a:r>
            </a:p>
          </p:txBody>
        </p:sp>
      </p:grpSp>
      <p:grpSp>
        <p:nvGrpSpPr>
          <p:cNvPr id="1614" name="Rounded Rectangle 12"/>
          <p:cNvGrpSpPr/>
          <p:nvPr/>
        </p:nvGrpSpPr>
        <p:grpSpPr>
          <a:xfrm>
            <a:off x="3038475" y="5362575"/>
            <a:ext cx="6505575" cy="762000"/>
            <a:chOff x="0" y="0"/>
            <a:chExt cx="6505575" cy="762000"/>
          </a:xfrm>
        </p:grpSpPr>
        <p:sp>
          <p:nvSpPr>
            <p:cNvPr id="1612" name="Rectangle aux angles arrondis"/>
            <p:cNvSpPr/>
            <p:nvPr/>
          </p:nvSpPr>
          <p:spPr>
            <a:xfrm>
              <a:off x="0" y="0"/>
              <a:ext cx="6505575" cy="762000"/>
            </a:xfrm>
            <a:prstGeom prst="roundRect">
              <a:avLst>
                <a:gd name="adj" fmla="val 16667"/>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3" name="La note de cadrage doit identifier les risques matériels et toute stratégie de précaution ou d’atténuation"/>
            <p:cNvSpPr txBox="1"/>
            <p:nvPr/>
          </p:nvSpPr>
          <p:spPr>
            <a:xfrm>
              <a:off x="89267" y="72319"/>
              <a:ext cx="6327040"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La note de cadrage doit identifier les risques matériels et toute stratégie de précaution ou d’atténuation</a:t>
              </a:r>
            </a:p>
          </p:txBody>
        </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1617" name="Rectangle 5"/>
          <p:cNvSpPr/>
          <p:nvPr/>
        </p:nvSpPr>
        <p:spPr>
          <a:xfrm>
            <a:off x="521965" y="1298527"/>
            <a:ext cx="11235911" cy="74505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618" name="Title 2"/>
          <p:cNvSpPr txBox="1">
            <a:spLocks noGrp="1"/>
          </p:cNvSpPr>
          <p:nvPr>
            <p:ph type="title"/>
          </p:nvPr>
        </p:nvSpPr>
        <p:spPr>
          <a:xfrm>
            <a:off x="521966" y="536826"/>
            <a:ext cx="11235919" cy="590931"/>
          </a:xfrm>
          <a:prstGeom prst="rect">
            <a:avLst/>
          </a:prstGeom>
        </p:spPr>
        <p:txBody>
          <a:bodyPr/>
          <a:lstStyle>
            <a:lvl1pPr defTabSz="905255">
              <a:defRPr sz="3564" spc="198"/>
            </a:lvl1pPr>
          </a:lstStyle>
          <a:p>
            <a:r>
              <a:t>Validation</a:t>
            </a:r>
          </a:p>
        </p:txBody>
      </p:sp>
      <p:sp>
        <p:nvSpPr>
          <p:cNvPr id="1619"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Approbation</a:t>
            </a:r>
          </a:p>
        </p:txBody>
      </p:sp>
      <p:sp>
        <p:nvSpPr>
          <p:cNvPr id="1620" name="Text Placeholder 4"/>
          <p:cNvSpPr>
            <a:spLocks noGrp="1"/>
          </p:cNvSpPr>
          <p:nvPr>
            <p:ph type="body" idx="22"/>
          </p:nvPr>
        </p:nvSpPr>
        <p:spPr>
          <a:xfrm>
            <a:off x="698779" y="1392193"/>
            <a:ext cx="10951290" cy="55771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defTabSz="822959">
              <a:spcBef>
                <a:spcPts val="900"/>
              </a:spcBef>
              <a:defRPr sz="1260" spc="90"/>
            </a:lvl1pPr>
          </a:lstStyle>
          <a:p>
            <a:r>
              <a:t>Il est utile de rassembler les ressources des autres secteurs durant la rédaction de la note de cadrage. Cela garantit qu’une variété de points de vue, particulièrement ceux d’autres secteurs, soient pris en compte afin de garantir une conception finale efficace.</a:t>
            </a:r>
          </a:p>
        </p:txBody>
      </p:sp>
      <p:grpSp>
        <p:nvGrpSpPr>
          <p:cNvPr id="1623" name="Rounded Rectangle 6"/>
          <p:cNvGrpSpPr/>
          <p:nvPr/>
        </p:nvGrpSpPr>
        <p:grpSpPr>
          <a:xfrm>
            <a:off x="794216" y="2415395"/>
            <a:ext cx="3486278" cy="2941610"/>
            <a:chOff x="0" y="0"/>
            <a:chExt cx="3486277" cy="2941608"/>
          </a:xfrm>
        </p:grpSpPr>
        <p:sp>
          <p:nvSpPr>
            <p:cNvPr id="1621" name="Rectangle aux angles arrondis"/>
            <p:cNvSpPr/>
            <p:nvPr/>
          </p:nvSpPr>
          <p:spPr>
            <a:xfrm>
              <a:off x="0" y="0"/>
              <a:ext cx="3486278" cy="2941609"/>
            </a:xfrm>
            <a:prstGeom prst="roundRect">
              <a:avLst>
                <a:gd name="adj" fmla="val 7984"/>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2" name="Groupe de travail multisectoriel…"/>
            <p:cNvSpPr txBox="1"/>
            <p:nvPr/>
          </p:nvSpPr>
          <p:spPr>
            <a:xfrm>
              <a:off x="114507" y="722934"/>
              <a:ext cx="3257263" cy="14957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FFFFFF"/>
                  </a:solidFill>
                </a:defRPr>
              </a:pPr>
              <a:r>
                <a:t>Groupe de travail multisectoriel</a:t>
              </a:r>
            </a:p>
            <a:p>
              <a:pPr algn="ctr">
                <a:defRPr sz="1600" b="1">
                  <a:solidFill>
                    <a:srgbClr val="FFFFFF"/>
                  </a:solidFill>
                </a:defRPr>
              </a:pPr>
              <a:endParaRPr/>
            </a:p>
            <a:p>
              <a:pPr algn="ctr">
                <a:defRPr sz="1300">
                  <a:solidFill>
                    <a:srgbClr val="FFFFFF"/>
                  </a:solidFill>
                </a:defRPr>
              </a:pPr>
              <a:r>
                <a:t>Convoquer un groupe de travail composé de représentants du Ministère de la Santé, de Partenaires de développement, et d’autres secteurs pour participer à la rédaction de la note de cadrage</a:t>
              </a:r>
            </a:p>
          </p:txBody>
        </p:sp>
      </p:grpSp>
      <p:grpSp>
        <p:nvGrpSpPr>
          <p:cNvPr id="1626" name="Rounded Rectangle 8"/>
          <p:cNvGrpSpPr/>
          <p:nvPr/>
        </p:nvGrpSpPr>
        <p:grpSpPr>
          <a:xfrm>
            <a:off x="8163790" y="2415395"/>
            <a:ext cx="3486278" cy="2941610"/>
            <a:chOff x="0" y="0"/>
            <a:chExt cx="3486277" cy="2941608"/>
          </a:xfrm>
        </p:grpSpPr>
        <p:sp>
          <p:nvSpPr>
            <p:cNvPr id="1624" name="Rectangle aux angles arrondis"/>
            <p:cNvSpPr/>
            <p:nvPr/>
          </p:nvSpPr>
          <p:spPr>
            <a:xfrm>
              <a:off x="0" y="0"/>
              <a:ext cx="3486278" cy="2941609"/>
            </a:xfrm>
            <a:prstGeom prst="roundRect">
              <a:avLst>
                <a:gd name="adj" fmla="val 7984"/>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25" name="Atelier de validation…"/>
            <p:cNvSpPr txBox="1"/>
            <p:nvPr/>
          </p:nvSpPr>
          <p:spPr>
            <a:xfrm>
              <a:off x="120857" y="818184"/>
              <a:ext cx="3244564" cy="1305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FFFFFF"/>
                  </a:solidFill>
                </a:defRPr>
              </a:pPr>
              <a:r>
                <a:t>Atelier de validation</a:t>
              </a:r>
            </a:p>
            <a:p>
              <a:pPr algn="ctr">
                <a:defRPr sz="1600" b="1">
                  <a:solidFill>
                    <a:srgbClr val="FFFFFF"/>
                  </a:solidFill>
                </a:defRPr>
              </a:pPr>
              <a:endParaRPr/>
            </a:p>
            <a:p>
              <a:pPr algn="ctr">
                <a:defRPr sz="1300">
                  <a:solidFill>
                    <a:srgbClr val="FFFFFF"/>
                  </a:solidFill>
                </a:defRPr>
              </a:pPr>
              <a:r>
                <a:t>Après que le document ait été rédigé, organiser une réunion avec les parties prenantes-clés pour présenter le concept et récolter les retours.</a:t>
              </a:r>
            </a:p>
          </p:txBody>
        </p:sp>
      </p:grpSp>
      <p:sp>
        <p:nvSpPr>
          <p:cNvPr id="1627" name="TextBox 9"/>
          <p:cNvSpPr txBox="1"/>
          <p:nvPr/>
        </p:nvSpPr>
        <p:spPr>
          <a:xfrm>
            <a:off x="923009" y="5365629"/>
            <a:ext cx="3133843" cy="975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L’approche groupe de travail est recommandée car elle nécessite moins de ressources et garantit que les perspectives multisectorielles sont intégrées à la note de cadrage</a:t>
            </a:r>
          </a:p>
        </p:txBody>
      </p:sp>
      <p:sp>
        <p:nvSpPr>
          <p:cNvPr id="1628" name="TextBox 10"/>
          <p:cNvSpPr txBox="1"/>
          <p:nvPr/>
        </p:nvSpPr>
        <p:spPr>
          <a:xfrm>
            <a:off x="8340007" y="5365629"/>
            <a:ext cx="3133843" cy="975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Les ateliers de validation peuvent être utiles pour consulter les différentes parties prenantes, mais peuvent nécessiter des ressources substantielles et représenter des risques significatifs</a:t>
            </a:r>
          </a:p>
        </p:txBody>
      </p:sp>
      <p:grpSp>
        <p:nvGrpSpPr>
          <p:cNvPr id="1631" name="Rounded Rectangle 11"/>
          <p:cNvGrpSpPr/>
          <p:nvPr/>
        </p:nvGrpSpPr>
        <p:grpSpPr>
          <a:xfrm>
            <a:off x="4499588" y="2415395"/>
            <a:ext cx="3486279" cy="2941610"/>
            <a:chOff x="0" y="0"/>
            <a:chExt cx="3486277" cy="2941608"/>
          </a:xfrm>
        </p:grpSpPr>
        <p:sp>
          <p:nvSpPr>
            <p:cNvPr id="1629" name="Rectangle aux angles arrondis"/>
            <p:cNvSpPr/>
            <p:nvPr/>
          </p:nvSpPr>
          <p:spPr>
            <a:xfrm>
              <a:off x="0" y="0"/>
              <a:ext cx="3486278" cy="2941609"/>
            </a:xfrm>
            <a:prstGeom prst="roundRect">
              <a:avLst>
                <a:gd name="adj" fmla="val 7984"/>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30" name="Consultation bilatérale…"/>
            <p:cNvSpPr txBox="1"/>
            <p:nvPr/>
          </p:nvSpPr>
          <p:spPr>
            <a:xfrm>
              <a:off x="114507" y="818184"/>
              <a:ext cx="3257263" cy="1305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pPr>
              <a:r>
                <a:t>Consultation bilatérale</a:t>
              </a:r>
              <a:endParaRPr>
                <a:solidFill>
                  <a:srgbClr val="FFFFFF"/>
                </a:solidFill>
              </a:endParaRPr>
            </a:p>
            <a:p>
              <a:pPr algn="ctr">
                <a:defRPr sz="1600" b="1"/>
              </a:pPr>
              <a:endParaRPr>
                <a:solidFill>
                  <a:srgbClr val="FFFFFF"/>
                </a:solidFill>
              </a:endParaRPr>
            </a:p>
            <a:p>
              <a:pPr algn="ctr">
                <a:defRPr sz="1300"/>
              </a:pPr>
              <a:r>
                <a:t>Impliquer les organisations et parties prenantes ciblées des différents secteurs à travers des réunions pour obtenir des retours sur la note de cadrage</a:t>
              </a:r>
            </a:p>
          </p:txBody>
        </p:sp>
      </p:grpSp>
      <p:sp>
        <p:nvSpPr>
          <p:cNvPr id="1632" name="TextBox 12"/>
          <p:cNvSpPr txBox="1"/>
          <p:nvPr/>
        </p:nvSpPr>
        <p:spPr>
          <a:xfrm>
            <a:off x="4628382" y="5365629"/>
            <a:ext cx="3133843" cy="79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i="1"/>
            </a:lvl1pPr>
          </a:lstStyle>
          <a:p>
            <a:r>
              <a:t>L’approche consultative peut être utile car elle représente une opportunité pour les parties prenantes de partager leurs priorités et préoccupations en privé.</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1635" name="Google Shape;740;p20"/>
          <p:cNvSpPr txBox="1">
            <a:spLocks noGrp="1"/>
          </p:cNvSpPr>
          <p:nvPr>
            <p:ph type="title"/>
          </p:nvPr>
        </p:nvSpPr>
        <p:spPr>
          <a:xfrm>
            <a:off x="521966" y="536826"/>
            <a:ext cx="11235919" cy="1089530"/>
          </a:xfrm>
          <a:prstGeom prst="rect">
            <a:avLst/>
          </a:prstGeom>
        </p:spPr>
        <p:txBody>
          <a:bodyPr/>
          <a:lstStyle>
            <a:lvl1pPr>
              <a:defRPr sz="3600"/>
            </a:lvl1pPr>
          </a:lstStyle>
          <a:p>
            <a:r>
              <a:t>Une large participation au groupe de travail aux ateliers de validation est recommandée </a:t>
            </a:r>
          </a:p>
        </p:txBody>
      </p:sp>
      <p:sp>
        <p:nvSpPr>
          <p:cNvPr id="1636" name="Text Placeholder 1"/>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Approbation</a:t>
            </a:r>
          </a:p>
        </p:txBody>
      </p:sp>
      <p:grpSp>
        <p:nvGrpSpPr>
          <p:cNvPr id="1639" name="Rounded Rectangle 5"/>
          <p:cNvGrpSpPr/>
          <p:nvPr/>
        </p:nvGrpSpPr>
        <p:grpSpPr>
          <a:xfrm>
            <a:off x="3752694" y="6107776"/>
            <a:ext cx="5166714" cy="525839"/>
            <a:chOff x="0" y="47008"/>
            <a:chExt cx="5166712" cy="525838"/>
          </a:xfrm>
        </p:grpSpPr>
        <p:sp>
          <p:nvSpPr>
            <p:cNvPr id="1637" name="Rectangle aux angles arrondis"/>
            <p:cNvSpPr/>
            <p:nvPr/>
          </p:nvSpPr>
          <p:spPr>
            <a:xfrm>
              <a:off x="0" y="47008"/>
              <a:ext cx="5166713" cy="525839"/>
            </a:xfrm>
            <a:prstGeom prst="roundRect">
              <a:avLst>
                <a:gd name="adj" fmla="val 16667"/>
              </a:avLst>
            </a:prstGeom>
            <a:solidFill>
              <a:srgbClr val="F9DFD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38" name="Bien qu’il ne soit pas nécessaire d’inclure des représentants…"/>
            <p:cNvSpPr/>
            <p:nvPr/>
          </p:nvSpPr>
          <p:spPr>
            <a:xfrm>
              <a:off x="71388" y="309927"/>
              <a:ext cx="502393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pPr>
              <a:r>
                <a:t>Bien qu’il ne soit pas nécessaire d’inclure des représentants </a:t>
              </a:r>
            </a:p>
            <a:p>
              <a:pPr algn="ctr">
                <a:defRPr sz="1200"/>
              </a:pPr>
              <a:r>
                <a:t>de tous les secteurs, des expériences et aptitudes différentes </a:t>
              </a:r>
            </a:p>
            <a:p>
              <a:pPr algn="ctr">
                <a:defRPr sz="1200"/>
              </a:pPr>
              <a:r>
                <a:t>peuvent renforcer les résultats</a:t>
              </a:r>
            </a:p>
          </p:txBody>
        </p:sp>
      </p:grpSp>
      <p:grpSp>
        <p:nvGrpSpPr>
          <p:cNvPr id="1642" name="Google Shape;640;p20"/>
          <p:cNvGrpSpPr/>
          <p:nvPr/>
        </p:nvGrpSpPr>
        <p:grpSpPr>
          <a:xfrm>
            <a:off x="4361443" y="2034524"/>
            <a:ext cx="3865369" cy="3867076"/>
            <a:chOff x="0" y="53"/>
            <a:chExt cx="3865367" cy="3867074"/>
          </a:xfrm>
        </p:grpSpPr>
        <p:sp>
          <p:nvSpPr>
            <p:cNvPr id="1640" name="Figure"/>
            <p:cNvSpPr/>
            <p:nvPr/>
          </p:nvSpPr>
          <p:spPr>
            <a:xfrm>
              <a:off x="53" y="53"/>
              <a:ext cx="3865262" cy="38670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835" y="0"/>
                    <a:pt x="8900" y="129"/>
                    <a:pt x="8005" y="368"/>
                  </a:cubicBezTo>
                  <a:cubicBezTo>
                    <a:pt x="7081" y="616"/>
                    <a:pt x="6205" y="984"/>
                    <a:pt x="5400" y="1451"/>
                  </a:cubicBezTo>
                  <a:cubicBezTo>
                    <a:pt x="4575" y="1928"/>
                    <a:pt x="3829" y="2505"/>
                    <a:pt x="3162" y="3171"/>
                  </a:cubicBezTo>
                  <a:cubicBezTo>
                    <a:pt x="2496" y="3827"/>
                    <a:pt x="1919" y="4582"/>
                    <a:pt x="1442" y="5398"/>
                  </a:cubicBezTo>
                  <a:cubicBezTo>
                    <a:pt x="975" y="6213"/>
                    <a:pt x="617" y="7087"/>
                    <a:pt x="368" y="8002"/>
                  </a:cubicBezTo>
                  <a:cubicBezTo>
                    <a:pt x="129" y="8896"/>
                    <a:pt x="0" y="9831"/>
                    <a:pt x="0" y="10805"/>
                  </a:cubicBezTo>
                  <a:cubicBezTo>
                    <a:pt x="0" y="11769"/>
                    <a:pt x="129" y="12703"/>
                    <a:pt x="368" y="13598"/>
                  </a:cubicBezTo>
                  <a:cubicBezTo>
                    <a:pt x="606" y="14523"/>
                    <a:pt x="975" y="15387"/>
                    <a:pt x="1442" y="16202"/>
                  </a:cubicBezTo>
                  <a:cubicBezTo>
                    <a:pt x="1919" y="17017"/>
                    <a:pt x="2496" y="17773"/>
                    <a:pt x="3162" y="18439"/>
                  </a:cubicBezTo>
                  <a:cubicBezTo>
                    <a:pt x="3829" y="19095"/>
                    <a:pt x="4575" y="19682"/>
                    <a:pt x="5400" y="20149"/>
                  </a:cubicBezTo>
                  <a:cubicBezTo>
                    <a:pt x="6205" y="20616"/>
                    <a:pt x="7081" y="20984"/>
                    <a:pt x="8005" y="21232"/>
                  </a:cubicBezTo>
                  <a:cubicBezTo>
                    <a:pt x="8891" y="21471"/>
                    <a:pt x="9835" y="21600"/>
                    <a:pt x="10800" y="21600"/>
                  </a:cubicBezTo>
                  <a:cubicBezTo>
                    <a:pt x="11765" y="21600"/>
                    <a:pt x="12700" y="21471"/>
                    <a:pt x="13595" y="21232"/>
                  </a:cubicBezTo>
                  <a:cubicBezTo>
                    <a:pt x="14519" y="20984"/>
                    <a:pt x="15394" y="20616"/>
                    <a:pt x="16200" y="20149"/>
                  </a:cubicBezTo>
                  <a:cubicBezTo>
                    <a:pt x="17025" y="19682"/>
                    <a:pt x="17771" y="19095"/>
                    <a:pt x="18438" y="18439"/>
                  </a:cubicBezTo>
                  <a:cubicBezTo>
                    <a:pt x="19104" y="17773"/>
                    <a:pt x="19681" y="17017"/>
                    <a:pt x="20158" y="16202"/>
                  </a:cubicBezTo>
                  <a:cubicBezTo>
                    <a:pt x="20625" y="15387"/>
                    <a:pt x="20983" y="14523"/>
                    <a:pt x="21232" y="13598"/>
                  </a:cubicBezTo>
                  <a:cubicBezTo>
                    <a:pt x="21471" y="12703"/>
                    <a:pt x="21600" y="11769"/>
                    <a:pt x="21600" y="10805"/>
                  </a:cubicBezTo>
                  <a:cubicBezTo>
                    <a:pt x="21600" y="9831"/>
                    <a:pt x="21471" y="8896"/>
                    <a:pt x="21232" y="8002"/>
                  </a:cubicBezTo>
                  <a:cubicBezTo>
                    <a:pt x="20983" y="7087"/>
                    <a:pt x="20625" y="6213"/>
                    <a:pt x="20158" y="5398"/>
                  </a:cubicBezTo>
                  <a:cubicBezTo>
                    <a:pt x="19681" y="4582"/>
                    <a:pt x="19104" y="3827"/>
                    <a:pt x="18438" y="3171"/>
                  </a:cubicBezTo>
                  <a:cubicBezTo>
                    <a:pt x="17771" y="2505"/>
                    <a:pt x="17025" y="1928"/>
                    <a:pt x="16200" y="1451"/>
                  </a:cubicBezTo>
                  <a:cubicBezTo>
                    <a:pt x="15394" y="984"/>
                    <a:pt x="14519" y="616"/>
                    <a:pt x="13595" y="368"/>
                  </a:cubicBezTo>
                  <a:cubicBezTo>
                    <a:pt x="12700" y="129"/>
                    <a:pt x="11765" y="0"/>
                    <a:pt x="10800" y="0"/>
                  </a:cubicBezTo>
                  <a:close/>
                </a:path>
              </a:pathLst>
            </a:custGeom>
            <a:solidFill>
              <a:srgbClr val="F9DFD2"/>
            </a:solidFill>
            <a:ln w="12700" cap="flat">
              <a:noFill/>
              <a:miter lim="400000"/>
            </a:ln>
            <a:effectLst/>
          </p:spPr>
          <p:txBody>
            <a:bodyPr wrap="square" lIns="45719" tIns="45719" rIns="45719" bIns="45719" numCol="1" anchor="ctr">
              <a:noAutofit/>
            </a:bodyPr>
            <a:lstStyle/>
            <a:p>
              <a:pPr>
                <a:defRPr sz="2400"/>
              </a:pPr>
              <a:endParaRPr/>
            </a:p>
          </p:txBody>
        </p:sp>
        <p:sp>
          <p:nvSpPr>
            <p:cNvPr id="1641" name="Texte"/>
            <p:cNvSpPr txBox="1"/>
            <p:nvPr/>
          </p:nvSpPr>
          <p:spPr>
            <a:xfrm>
              <a:off x="0" y="1638849"/>
              <a:ext cx="3865368" cy="589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defRPr sz="2400"/>
              </a:lvl1pPr>
            </a:lstStyle>
            <a:p>
              <a:r>
                <a:t> </a:t>
              </a:r>
            </a:p>
          </p:txBody>
        </p:sp>
      </p:grpSp>
      <p:pic>
        <p:nvPicPr>
          <p:cNvPr id="1643" name="Picture 105" descr="Picture 10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796" y="1885282"/>
            <a:ext cx="4258278" cy="4258277"/>
          </a:xfrm>
          <a:prstGeom prst="rect">
            <a:avLst/>
          </a:prstGeom>
          <a:ln w="12700">
            <a:miter lim="400000"/>
          </a:ln>
        </p:spPr>
      </p:pic>
      <p:sp>
        <p:nvSpPr>
          <p:cNvPr id="1644" name="Google Shape;700;p20"/>
          <p:cNvSpPr txBox="1"/>
          <p:nvPr/>
        </p:nvSpPr>
        <p:spPr>
          <a:xfrm>
            <a:off x="9197901" y="5329695"/>
            <a:ext cx="2390001" cy="416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sz="1200" i="1"/>
            </a:lvl1pPr>
          </a:lstStyle>
          <a:p>
            <a:r>
              <a:t>OMS, RBM, ALMA, PMI, PATH</a:t>
            </a:r>
          </a:p>
        </p:txBody>
      </p:sp>
      <p:sp>
        <p:nvSpPr>
          <p:cNvPr id="1645" name="Google Shape;701;p20"/>
          <p:cNvSpPr txBox="1"/>
          <p:nvPr/>
        </p:nvSpPr>
        <p:spPr>
          <a:xfrm>
            <a:off x="9197899" y="4918892"/>
            <a:ext cx="2390001" cy="503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b="1">
                <a:solidFill>
                  <a:schemeClr val="accent5"/>
                </a:solidFill>
              </a:defRPr>
            </a:lvl1pPr>
          </a:lstStyle>
          <a:p>
            <a:r>
              <a:t>Partenaires</a:t>
            </a:r>
          </a:p>
        </p:txBody>
      </p:sp>
      <p:sp>
        <p:nvSpPr>
          <p:cNvPr id="1646" name="Google Shape;704;p20"/>
          <p:cNvSpPr/>
          <p:nvPr/>
        </p:nvSpPr>
        <p:spPr>
          <a:xfrm rot="21599464">
            <a:off x="8178947" y="5077519"/>
            <a:ext cx="778910" cy="77891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26" y="0"/>
                  <a:pt x="0" y="4827"/>
                  <a:pt x="0" y="10801"/>
                </a:cubicBezTo>
                <a:cubicBezTo>
                  <a:pt x="0" y="16774"/>
                  <a:pt x="4826" y="21600"/>
                  <a:pt x="10799" y="21600"/>
                </a:cubicBezTo>
                <a:cubicBezTo>
                  <a:pt x="16773" y="21600"/>
                  <a:pt x="21600" y="16774"/>
                  <a:pt x="21600" y="10801"/>
                </a:cubicBezTo>
                <a:cubicBezTo>
                  <a:pt x="21600" y="4827"/>
                  <a:pt x="16773" y="0"/>
                  <a:pt x="10799" y="0"/>
                </a:cubicBezTo>
                <a:close/>
              </a:path>
            </a:pathLst>
          </a:custGeom>
          <a:solidFill>
            <a:schemeClr val="accent5"/>
          </a:solidFill>
          <a:ln w="12700">
            <a:miter lim="400000"/>
          </a:ln>
        </p:spPr>
        <p:txBody>
          <a:bodyPr lIns="45719" rIns="45719" anchor="ctr"/>
          <a:lstStyle/>
          <a:p>
            <a:pPr>
              <a:defRPr sz="2400"/>
            </a:pPr>
            <a:endParaRPr/>
          </a:p>
        </p:txBody>
      </p:sp>
      <p:sp>
        <p:nvSpPr>
          <p:cNvPr id="1647" name="Google Shape;708;p20"/>
          <p:cNvSpPr txBox="1"/>
          <p:nvPr/>
        </p:nvSpPr>
        <p:spPr>
          <a:xfrm>
            <a:off x="9197901" y="3804358"/>
            <a:ext cx="2390001" cy="772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sz="1200" i="1"/>
            </a:lvl1pPr>
          </a:lstStyle>
          <a:p>
            <a:r>
              <a:t>Dirigeants religieux / traditionnels, organisations de la société civile, chercheurs</a:t>
            </a:r>
          </a:p>
        </p:txBody>
      </p:sp>
      <p:sp>
        <p:nvSpPr>
          <p:cNvPr id="1648" name="Google Shape;709;p20"/>
          <p:cNvSpPr txBox="1"/>
          <p:nvPr/>
        </p:nvSpPr>
        <p:spPr>
          <a:xfrm>
            <a:off x="9197899" y="3477835"/>
            <a:ext cx="2390001" cy="503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b="1">
                <a:solidFill>
                  <a:schemeClr val="accent4"/>
                </a:solidFill>
              </a:defRPr>
            </a:lvl1pPr>
          </a:lstStyle>
          <a:p>
            <a:r>
              <a:t>Société civile</a:t>
            </a:r>
          </a:p>
        </p:txBody>
      </p:sp>
      <p:sp>
        <p:nvSpPr>
          <p:cNvPr id="1649" name="Google Shape;711;p20"/>
          <p:cNvSpPr/>
          <p:nvPr/>
        </p:nvSpPr>
        <p:spPr>
          <a:xfrm rot="21599447">
            <a:off x="8441379" y="3617090"/>
            <a:ext cx="756461" cy="756400"/>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8"/>
                  <a:pt x="0" y="10780"/>
                </a:cubicBezTo>
                <a:cubicBezTo>
                  <a:pt x="0" y="16743"/>
                  <a:pt x="4818" y="21600"/>
                  <a:pt x="10780" y="21600"/>
                </a:cubicBezTo>
                <a:cubicBezTo>
                  <a:pt x="16743" y="21600"/>
                  <a:pt x="21600" y="16743"/>
                  <a:pt x="21600" y="10780"/>
                </a:cubicBezTo>
                <a:cubicBezTo>
                  <a:pt x="21600" y="4818"/>
                  <a:pt x="16743" y="0"/>
                  <a:pt x="10780" y="0"/>
                </a:cubicBezTo>
                <a:close/>
              </a:path>
            </a:pathLst>
          </a:custGeom>
          <a:solidFill>
            <a:schemeClr val="accent4"/>
          </a:solidFill>
          <a:ln w="12700">
            <a:miter lim="400000"/>
          </a:ln>
        </p:spPr>
        <p:txBody>
          <a:bodyPr lIns="45719" rIns="45719" anchor="ctr"/>
          <a:lstStyle/>
          <a:p>
            <a:pPr>
              <a:defRPr sz="2400"/>
            </a:pPr>
            <a:endParaRPr/>
          </a:p>
        </p:txBody>
      </p:sp>
      <p:sp>
        <p:nvSpPr>
          <p:cNvPr id="1650" name="Google Shape;715;p20"/>
          <p:cNvSpPr txBox="1"/>
          <p:nvPr/>
        </p:nvSpPr>
        <p:spPr>
          <a:xfrm>
            <a:off x="9197901" y="2363300"/>
            <a:ext cx="2390001" cy="772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sz="1200" i="1"/>
            </a:lvl1pPr>
          </a:lstStyle>
          <a:p>
            <a:r>
              <a:t>Rotariens, Organisations de commerce (ex : Chambre du Commerce &amp; de l'Industrie)</a:t>
            </a:r>
          </a:p>
        </p:txBody>
      </p:sp>
      <p:sp>
        <p:nvSpPr>
          <p:cNvPr id="1651" name="Google Shape;716;p20"/>
          <p:cNvSpPr txBox="1"/>
          <p:nvPr/>
        </p:nvSpPr>
        <p:spPr>
          <a:xfrm>
            <a:off x="9197899" y="2036778"/>
            <a:ext cx="2390001" cy="503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r">
              <a:defRPr b="1">
                <a:solidFill>
                  <a:schemeClr val="accent3"/>
                </a:solidFill>
              </a:defRPr>
            </a:lvl1pPr>
          </a:lstStyle>
          <a:p>
            <a:r>
              <a:t>Secteur privé </a:t>
            </a:r>
          </a:p>
        </p:txBody>
      </p:sp>
      <p:sp>
        <p:nvSpPr>
          <p:cNvPr id="1652" name="Google Shape;718;p20"/>
          <p:cNvSpPr/>
          <p:nvPr/>
        </p:nvSpPr>
        <p:spPr>
          <a:xfrm rot="21149951">
            <a:off x="8183054" y="2159373"/>
            <a:ext cx="770657" cy="770547"/>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7"/>
                  <a:pt x="0" y="10780"/>
                </a:cubicBezTo>
                <a:cubicBezTo>
                  <a:pt x="0" y="16743"/>
                  <a:pt x="4818" y="21600"/>
                  <a:pt x="10780" y="21600"/>
                </a:cubicBezTo>
                <a:cubicBezTo>
                  <a:pt x="16743" y="21600"/>
                  <a:pt x="21600" y="16743"/>
                  <a:pt x="21600" y="10780"/>
                </a:cubicBezTo>
                <a:cubicBezTo>
                  <a:pt x="21600" y="4817"/>
                  <a:pt x="16743" y="0"/>
                  <a:pt x="10780" y="0"/>
                </a:cubicBezTo>
                <a:close/>
              </a:path>
            </a:pathLst>
          </a:custGeom>
          <a:solidFill>
            <a:schemeClr val="accent3"/>
          </a:solidFill>
          <a:ln w="12700">
            <a:miter lim="400000"/>
          </a:ln>
        </p:spPr>
        <p:txBody>
          <a:bodyPr lIns="45719" rIns="45719" anchor="ctr"/>
          <a:lstStyle/>
          <a:p>
            <a:pPr>
              <a:defRPr sz="2400"/>
            </a:pPr>
            <a:endParaRPr/>
          </a:p>
        </p:txBody>
      </p:sp>
      <p:sp>
        <p:nvSpPr>
          <p:cNvPr id="1653" name="Google Shape;721;p20"/>
          <p:cNvSpPr txBox="1"/>
          <p:nvPr/>
        </p:nvSpPr>
        <p:spPr>
          <a:xfrm>
            <a:off x="604099" y="5327844"/>
            <a:ext cx="2911358" cy="772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sz="1200" i="1"/>
            </a:lvl1pPr>
          </a:lstStyle>
          <a:p>
            <a:r>
              <a:t>Président, Premier Ministre, autres ministres de tutelle, dirigeants d’entités para-étatiques ou sub-nationales</a:t>
            </a:r>
          </a:p>
        </p:txBody>
      </p:sp>
      <p:sp>
        <p:nvSpPr>
          <p:cNvPr id="1654" name="Google Shape;722;p20"/>
          <p:cNvSpPr txBox="1"/>
          <p:nvPr/>
        </p:nvSpPr>
        <p:spPr>
          <a:xfrm>
            <a:off x="604099" y="4785542"/>
            <a:ext cx="2348402" cy="769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b="1">
                <a:solidFill>
                  <a:srgbClr val="595959"/>
                </a:solidFill>
              </a:defRPr>
            </a:lvl1pPr>
          </a:lstStyle>
          <a:p>
            <a:r>
              <a:t>Secteur public autre</a:t>
            </a:r>
          </a:p>
        </p:txBody>
      </p:sp>
      <p:sp>
        <p:nvSpPr>
          <p:cNvPr id="1655" name="Google Shape;724;p20"/>
          <p:cNvSpPr/>
          <p:nvPr/>
        </p:nvSpPr>
        <p:spPr>
          <a:xfrm rot="538" flipH="1">
            <a:off x="3623062" y="5076587"/>
            <a:ext cx="776422" cy="776421"/>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26" y="0"/>
                  <a:pt x="0" y="4827"/>
                  <a:pt x="0" y="10801"/>
                </a:cubicBezTo>
                <a:cubicBezTo>
                  <a:pt x="0" y="16774"/>
                  <a:pt x="4826" y="21600"/>
                  <a:pt x="10799" y="21600"/>
                </a:cubicBezTo>
                <a:cubicBezTo>
                  <a:pt x="16773" y="21600"/>
                  <a:pt x="21600" y="16774"/>
                  <a:pt x="21600" y="10801"/>
                </a:cubicBezTo>
                <a:cubicBezTo>
                  <a:pt x="21600" y="4827"/>
                  <a:pt x="16773" y="0"/>
                  <a:pt x="10799" y="0"/>
                </a:cubicBezTo>
                <a:close/>
              </a:path>
            </a:pathLst>
          </a:custGeom>
          <a:solidFill>
            <a:srgbClr val="595959"/>
          </a:solidFill>
          <a:ln w="12700">
            <a:miter lim="400000"/>
          </a:ln>
        </p:spPr>
        <p:txBody>
          <a:bodyPr lIns="45719" rIns="45719" anchor="ctr"/>
          <a:lstStyle/>
          <a:p>
            <a:pPr>
              <a:defRPr sz="2400"/>
            </a:pPr>
            <a:endParaRPr/>
          </a:p>
        </p:txBody>
      </p:sp>
      <p:sp>
        <p:nvSpPr>
          <p:cNvPr id="1656" name="Google Shape;727;p20"/>
          <p:cNvSpPr txBox="1"/>
          <p:nvPr/>
        </p:nvSpPr>
        <p:spPr>
          <a:xfrm>
            <a:off x="604099" y="3885175"/>
            <a:ext cx="2911358" cy="416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sz="1200" i="1"/>
            </a:lvl1pPr>
          </a:lstStyle>
          <a:p>
            <a:r>
              <a:t>PS des Finances, Conseiller juridique</a:t>
            </a:r>
          </a:p>
        </p:txBody>
      </p:sp>
      <p:sp>
        <p:nvSpPr>
          <p:cNvPr id="1657" name="Google Shape;728;p20"/>
          <p:cNvSpPr txBox="1"/>
          <p:nvPr/>
        </p:nvSpPr>
        <p:spPr>
          <a:xfrm>
            <a:off x="604099" y="3344485"/>
            <a:ext cx="2348402" cy="769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b="1">
                <a:solidFill>
                  <a:schemeClr val="accent1"/>
                </a:solidFill>
              </a:defRPr>
            </a:lvl1pPr>
          </a:lstStyle>
          <a:p>
            <a:r>
              <a:t>Ministère des Finances</a:t>
            </a:r>
          </a:p>
        </p:txBody>
      </p:sp>
      <p:sp>
        <p:nvSpPr>
          <p:cNvPr id="1658" name="Google Shape;731;p20"/>
          <p:cNvSpPr/>
          <p:nvPr/>
        </p:nvSpPr>
        <p:spPr>
          <a:xfrm rot="269" flipH="1">
            <a:off x="3379618" y="3617057"/>
            <a:ext cx="773430" cy="773430"/>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8"/>
                  <a:pt x="0" y="10780"/>
                </a:cubicBezTo>
                <a:cubicBezTo>
                  <a:pt x="0" y="16743"/>
                  <a:pt x="4818" y="21600"/>
                  <a:pt x="10780" y="21600"/>
                </a:cubicBezTo>
                <a:cubicBezTo>
                  <a:pt x="16743" y="21600"/>
                  <a:pt x="21600" y="16743"/>
                  <a:pt x="21600" y="10780"/>
                </a:cubicBezTo>
                <a:cubicBezTo>
                  <a:pt x="21600" y="4818"/>
                  <a:pt x="16743" y="0"/>
                  <a:pt x="10780" y="0"/>
                </a:cubicBezTo>
                <a:close/>
              </a:path>
            </a:pathLst>
          </a:custGeom>
          <a:solidFill>
            <a:schemeClr val="accent1"/>
          </a:solidFill>
          <a:ln w="12700">
            <a:miter lim="400000"/>
          </a:ln>
        </p:spPr>
        <p:txBody>
          <a:bodyPr lIns="45719" rIns="45719" anchor="ctr"/>
          <a:lstStyle/>
          <a:p>
            <a:pPr>
              <a:defRPr sz="2400"/>
            </a:pPr>
            <a:endParaRPr/>
          </a:p>
        </p:txBody>
      </p:sp>
      <p:sp>
        <p:nvSpPr>
          <p:cNvPr id="1659" name="Google Shape;735;p20"/>
          <p:cNvSpPr txBox="1"/>
          <p:nvPr/>
        </p:nvSpPr>
        <p:spPr>
          <a:xfrm>
            <a:off x="604099" y="2431418"/>
            <a:ext cx="2911358" cy="594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sz="1200" i="1"/>
            </a:lvl1pPr>
          </a:lstStyle>
          <a:p>
            <a:r>
              <a:t>PS de la Santé, Conseiller juridique, Unité des partenariats public-privé</a:t>
            </a:r>
          </a:p>
        </p:txBody>
      </p:sp>
      <p:sp>
        <p:nvSpPr>
          <p:cNvPr id="1660" name="Google Shape;736;p20"/>
          <p:cNvSpPr txBox="1"/>
          <p:nvPr/>
        </p:nvSpPr>
        <p:spPr>
          <a:xfrm>
            <a:off x="604099" y="1903428"/>
            <a:ext cx="2348402" cy="769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defRPr b="1">
                <a:solidFill>
                  <a:schemeClr val="accent2"/>
                </a:solidFill>
              </a:defRPr>
            </a:lvl1pPr>
          </a:lstStyle>
          <a:p>
            <a:r>
              <a:t>Ministère de la Santé</a:t>
            </a:r>
          </a:p>
        </p:txBody>
      </p:sp>
      <p:sp>
        <p:nvSpPr>
          <p:cNvPr id="1661" name="Google Shape;738;p20"/>
          <p:cNvSpPr/>
          <p:nvPr/>
        </p:nvSpPr>
        <p:spPr>
          <a:xfrm rot="450167" flipH="1">
            <a:off x="3623969" y="2157343"/>
            <a:ext cx="774649" cy="774589"/>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7"/>
                  <a:pt x="0" y="10780"/>
                </a:cubicBezTo>
                <a:cubicBezTo>
                  <a:pt x="0" y="16743"/>
                  <a:pt x="4818" y="21600"/>
                  <a:pt x="10780" y="21600"/>
                </a:cubicBezTo>
                <a:cubicBezTo>
                  <a:pt x="16743" y="21600"/>
                  <a:pt x="21600" y="16743"/>
                  <a:pt x="21600" y="10780"/>
                </a:cubicBezTo>
                <a:cubicBezTo>
                  <a:pt x="21600" y="4817"/>
                  <a:pt x="16743" y="0"/>
                  <a:pt x="10780" y="0"/>
                </a:cubicBezTo>
                <a:close/>
              </a:path>
            </a:pathLst>
          </a:custGeom>
          <a:solidFill>
            <a:schemeClr val="accent2"/>
          </a:solidFill>
          <a:ln w="12700">
            <a:miter lim="400000"/>
          </a:ln>
        </p:spPr>
        <p:txBody>
          <a:bodyPr lIns="45719" rIns="45719" anchor="ctr"/>
          <a:lstStyle/>
          <a:p>
            <a:pPr>
              <a:defRPr sz="2400"/>
            </a:pPr>
            <a:endParaRPr/>
          </a:p>
        </p:txBody>
      </p:sp>
      <p:grpSp>
        <p:nvGrpSpPr>
          <p:cNvPr id="1668" name="Google Shape;10616;p69"/>
          <p:cNvGrpSpPr/>
          <p:nvPr/>
        </p:nvGrpSpPr>
        <p:grpSpPr>
          <a:xfrm>
            <a:off x="3527842" y="3758460"/>
            <a:ext cx="473543" cy="473617"/>
            <a:chOff x="0" y="0"/>
            <a:chExt cx="473542" cy="473615"/>
          </a:xfrm>
        </p:grpSpPr>
        <p:sp>
          <p:nvSpPr>
            <p:cNvPr id="1662" name="Google Shape;10617;p69"/>
            <p:cNvSpPr/>
            <p:nvPr/>
          </p:nvSpPr>
          <p:spPr>
            <a:xfrm>
              <a:off x="-1" y="85442"/>
              <a:ext cx="388631" cy="388174"/>
            </a:xfrm>
            <a:custGeom>
              <a:avLst/>
              <a:gdLst/>
              <a:ahLst/>
              <a:cxnLst>
                <a:cxn ang="0">
                  <a:pos x="wd2" y="hd2"/>
                </a:cxn>
                <a:cxn ang="5400000">
                  <a:pos x="wd2" y="hd2"/>
                </a:cxn>
                <a:cxn ang="10800000">
                  <a:pos x="wd2" y="hd2"/>
                </a:cxn>
                <a:cxn ang="16200000">
                  <a:pos x="wd2" y="hd2"/>
                </a:cxn>
              </a:cxnLst>
              <a:rect l="0" t="0" r="r" b="b"/>
              <a:pathLst>
                <a:path w="21404" h="21600" extrusionOk="0">
                  <a:moveTo>
                    <a:pt x="10687" y="0"/>
                  </a:moveTo>
                  <a:cubicBezTo>
                    <a:pt x="7826" y="0"/>
                    <a:pt x="5135" y="1124"/>
                    <a:pt x="3106" y="3143"/>
                  </a:cubicBezTo>
                  <a:cubicBezTo>
                    <a:pt x="2968" y="3282"/>
                    <a:pt x="2968" y="3536"/>
                    <a:pt x="3106" y="3704"/>
                  </a:cubicBezTo>
                  <a:cubicBezTo>
                    <a:pt x="3176" y="3774"/>
                    <a:pt x="3274" y="3810"/>
                    <a:pt x="3374" y="3810"/>
                  </a:cubicBezTo>
                  <a:cubicBezTo>
                    <a:pt x="3474" y="3810"/>
                    <a:pt x="3579" y="3774"/>
                    <a:pt x="3661" y="3704"/>
                  </a:cubicBezTo>
                  <a:cubicBezTo>
                    <a:pt x="5550" y="1824"/>
                    <a:pt x="8049" y="759"/>
                    <a:pt x="10687" y="759"/>
                  </a:cubicBezTo>
                  <a:cubicBezTo>
                    <a:pt x="13324" y="759"/>
                    <a:pt x="15822" y="1824"/>
                    <a:pt x="17682" y="3704"/>
                  </a:cubicBezTo>
                  <a:cubicBezTo>
                    <a:pt x="19571" y="5612"/>
                    <a:pt x="20597" y="8135"/>
                    <a:pt x="20597" y="10800"/>
                  </a:cubicBezTo>
                  <a:cubicBezTo>
                    <a:pt x="20597" y="13465"/>
                    <a:pt x="19571" y="15990"/>
                    <a:pt x="17682" y="17870"/>
                  </a:cubicBezTo>
                  <a:cubicBezTo>
                    <a:pt x="15754" y="19819"/>
                    <a:pt x="13212" y="20794"/>
                    <a:pt x="10673" y="20794"/>
                  </a:cubicBezTo>
                  <a:cubicBezTo>
                    <a:pt x="8131" y="20794"/>
                    <a:pt x="5592" y="19819"/>
                    <a:pt x="3661" y="17870"/>
                  </a:cubicBezTo>
                  <a:cubicBezTo>
                    <a:pt x="2024" y="16214"/>
                    <a:pt x="1024" y="14054"/>
                    <a:pt x="830" y="11726"/>
                  </a:cubicBezTo>
                  <a:cubicBezTo>
                    <a:pt x="608" y="9455"/>
                    <a:pt x="1191" y="7155"/>
                    <a:pt x="2441" y="5247"/>
                  </a:cubicBezTo>
                  <a:cubicBezTo>
                    <a:pt x="2551" y="5077"/>
                    <a:pt x="2523" y="4825"/>
                    <a:pt x="2357" y="4686"/>
                  </a:cubicBezTo>
                  <a:cubicBezTo>
                    <a:pt x="2287" y="4646"/>
                    <a:pt x="2215" y="4627"/>
                    <a:pt x="2145" y="4627"/>
                  </a:cubicBezTo>
                  <a:cubicBezTo>
                    <a:pt x="2017" y="4627"/>
                    <a:pt x="1891" y="4688"/>
                    <a:pt x="1802" y="4797"/>
                  </a:cubicBezTo>
                  <a:cubicBezTo>
                    <a:pt x="441" y="6818"/>
                    <a:pt x="-196" y="9313"/>
                    <a:pt x="54" y="11811"/>
                  </a:cubicBezTo>
                  <a:cubicBezTo>
                    <a:pt x="303" y="14308"/>
                    <a:pt x="1385" y="16692"/>
                    <a:pt x="3134" y="18431"/>
                  </a:cubicBezTo>
                  <a:cubicBezTo>
                    <a:pt x="5216" y="20535"/>
                    <a:pt x="7966" y="21600"/>
                    <a:pt x="10715" y="21600"/>
                  </a:cubicBezTo>
                  <a:cubicBezTo>
                    <a:pt x="13462" y="21600"/>
                    <a:pt x="16183" y="20535"/>
                    <a:pt x="18265" y="18431"/>
                  </a:cubicBezTo>
                  <a:cubicBezTo>
                    <a:pt x="20292" y="16412"/>
                    <a:pt x="21404" y="13663"/>
                    <a:pt x="21404" y="10800"/>
                  </a:cubicBezTo>
                  <a:cubicBezTo>
                    <a:pt x="21404" y="7912"/>
                    <a:pt x="20292" y="5190"/>
                    <a:pt x="18237" y="3143"/>
                  </a:cubicBezTo>
                  <a:cubicBezTo>
                    <a:pt x="16239" y="1124"/>
                    <a:pt x="13518" y="0"/>
                    <a:pt x="1068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63" name="Google Shape;10618;p69"/>
            <p:cNvSpPr/>
            <p:nvPr/>
          </p:nvSpPr>
          <p:spPr>
            <a:xfrm>
              <a:off x="36371" y="121896"/>
              <a:ext cx="315202" cy="314926"/>
            </a:xfrm>
            <a:custGeom>
              <a:avLst/>
              <a:gdLst/>
              <a:ahLst/>
              <a:cxnLst>
                <a:cxn ang="0">
                  <a:pos x="wd2" y="hd2"/>
                </a:cxn>
                <a:cxn ang="5400000">
                  <a:pos x="wd2" y="hd2"/>
                </a:cxn>
                <a:cxn ang="10800000">
                  <a:pos x="wd2" y="hd2"/>
                </a:cxn>
                <a:cxn ang="16200000">
                  <a:pos x="wd2" y="hd2"/>
                </a:cxn>
              </a:cxnLst>
              <a:rect l="0" t="0" r="r" b="b"/>
              <a:pathLst>
                <a:path w="19687" h="21600" extrusionOk="0">
                  <a:moveTo>
                    <a:pt x="9847" y="923"/>
                  </a:moveTo>
                  <a:cubicBezTo>
                    <a:pt x="12113" y="923"/>
                    <a:pt x="14443" y="1893"/>
                    <a:pt x="16175" y="3827"/>
                  </a:cubicBezTo>
                  <a:cubicBezTo>
                    <a:pt x="19671" y="7701"/>
                    <a:pt x="19671" y="13925"/>
                    <a:pt x="16175" y="17761"/>
                  </a:cubicBezTo>
                  <a:cubicBezTo>
                    <a:pt x="14427" y="19680"/>
                    <a:pt x="12137" y="20642"/>
                    <a:pt x="9842" y="20642"/>
                  </a:cubicBezTo>
                  <a:cubicBezTo>
                    <a:pt x="7549" y="20642"/>
                    <a:pt x="5248" y="19680"/>
                    <a:pt x="3487" y="17761"/>
                  </a:cubicBezTo>
                  <a:cubicBezTo>
                    <a:pt x="-9" y="13925"/>
                    <a:pt x="-9" y="7701"/>
                    <a:pt x="3487" y="3827"/>
                  </a:cubicBezTo>
                  <a:cubicBezTo>
                    <a:pt x="5219" y="1925"/>
                    <a:pt x="7549" y="923"/>
                    <a:pt x="9847" y="923"/>
                  </a:cubicBezTo>
                  <a:close/>
                  <a:moveTo>
                    <a:pt x="9855" y="0"/>
                  </a:moveTo>
                  <a:cubicBezTo>
                    <a:pt x="7327" y="0"/>
                    <a:pt x="4793" y="1045"/>
                    <a:pt x="2858" y="3136"/>
                  </a:cubicBezTo>
                  <a:cubicBezTo>
                    <a:pt x="-953" y="7356"/>
                    <a:pt x="-953" y="14201"/>
                    <a:pt x="2858" y="18455"/>
                  </a:cubicBezTo>
                  <a:cubicBezTo>
                    <a:pt x="4809" y="20563"/>
                    <a:pt x="7295" y="21600"/>
                    <a:pt x="9847" y="21600"/>
                  </a:cubicBezTo>
                  <a:cubicBezTo>
                    <a:pt x="12365" y="21600"/>
                    <a:pt x="14853" y="20563"/>
                    <a:pt x="16805" y="18455"/>
                  </a:cubicBezTo>
                  <a:cubicBezTo>
                    <a:pt x="20647" y="14201"/>
                    <a:pt x="20647" y="7391"/>
                    <a:pt x="16805" y="3136"/>
                  </a:cubicBezTo>
                  <a:cubicBezTo>
                    <a:pt x="14901" y="1045"/>
                    <a:pt x="12380" y="0"/>
                    <a:pt x="9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64" name="Google Shape;10619;p69"/>
            <p:cNvSpPr/>
            <p:nvPr/>
          </p:nvSpPr>
          <p:spPr>
            <a:xfrm>
              <a:off x="127374" y="0"/>
              <a:ext cx="346169" cy="346087"/>
            </a:xfrm>
            <a:custGeom>
              <a:avLst/>
              <a:gdLst/>
              <a:ahLst/>
              <a:cxnLst>
                <a:cxn ang="0">
                  <a:pos x="wd2" y="hd2"/>
                </a:cxn>
                <a:cxn ang="5400000">
                  <a:pos x="wd2" y="hd2"/>
                </a:cxn>
                <a:cxn ang="10800000">
                  <a:pos x="wd2" y="hd2"/>
                </a:cxn>
                <a:cxn ang="16200000">
                  <a:pos x="wd2" y="hd2"/>
                </a:cxn>
              </a:cxnLst>
              <a:rect l="0" t="0" r="r" b="b"/>
              <a:pathLst>
                <a:path w="20430" h="21600" extrusionOk="0">
                  <a:moveTo>
                    <a:pt x="8977" y="0"/>
                  </a:moveTo>
                  <a:cubicBezTo>
                    <a:pt x="6038" y="0"/>
                    <a:pt x="3100" y="1181"/>
                    <a:pt x="868" y="3541"/>
                  </a:cubicBezTo>
                  <a:cubicBezTo>
                    <a:pt x="601" y="3824"/>
                    <a:pt x="363" y="4138"/>
                    <a:pt x="96" y="4453"/>
                  </a:cubicBezTo>
                  <a:cubicBezTo>
                    <a:pt x="-54" y="4640"/>
                    <a:pt x="-24" y="4926"/>
                    <a:pt x="156" y="5082"/>
                  </a:cubicBezTo>
                  <a:cubicBezTo>
                    <a:pt x="241" y="5148"/>
                    <a:pt x="333" y="5179"/>
                    <a:pt x="423" y="5179"/>
                  </a:cubicBezTo>
                  <a:cubicBezTo>
                    <a:pt x="546" y="5179"/>
                    <a:pt x="663" y="5116"/>
                    <a:pt x="751" y="4986"/>
                  </a:cubicBezTo>
                  <a:cubicBezTo>
                    <a:pt x="988" y="4735"/>
                    <a:pt x="1195" y="4453"/>
                    <a:pt x="1465" y="4170"/>
                  </a:cubicBezTo>
                  <a:cubicBezTo>
                    <a:pt x="3532" y="1982"/>
                    <a:pt x="6253" y="891"/>
                    <a:pt x="8977" y="891"/>
                  </a:cubicBezTo>
                  <a:cubicBezTo>
                    <a:pt x="11698" y="891"/>
                    <a:pt x="14422" y="1982"/>
                    <a:pt x="16488" y="4170"/>
                  </a:cubicBezTo>
                  <a:cubicBezTo>
                    <a:pt x="20624" y="8543"/>
                    <a:pt x="20624" y="15686"/>
                    <a:pt x="16488" y="20059"/>
                  </a:cubicBezTo>
                  <a:cubicBezTo>
                    <a:pt x="16221" y="20342"/>
                    <a:pt x="15984" y="20561"/>
                    <a:pt x="15716" y="20813"/>
                  </a:cubicBezTo>
                  <a:cubicBezTo>
                    <a:pt x="15536" y="20971"/>
                    <a:pt x="15476" y="21254"/>
                    <a:pt x="15626" y="21441"/>
                  </a:cubicBezTo>
                  <a:cubicBezTo>
                    <a:pt x="15716" y="21568"/>
                    <a:pt x="15834" y="21600"/>
                    <a:pt x="15984" y="21600"/>
                  </a:cubicBezTo>
                  <a:cubicBezTo>
                    <a:pt x="16074" y="21600"/>
                    <a:pt x="16161" y="21568"/>
                    <a:pt x="16221" y="21473"/>
                  </a:cubicBezTo>
                  <a:cubicBezTo>
                    <a:pt x="16518" y="21254"/>
                    <a:pt x="16816" y="20971"/>
                    <a:pt x="17083" y="20657"/>
                  </a:cubicBezTo>
                  <a:cubicBezTo>
                    <a:pt x="21546" y="15937"/>
                    <a:pt x="21546" y="8261"/>
                    <a:pt x="17083" y="3541"/>
                  </a:cubicBezTo>
                  <a:cubicBezTo>
                    <a:pt x="14852" y="1181"/>
                    <a:pt x="11915" y="0"/>
                    <a:pt x="897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65" name="Google Shape;10620;p69"/>
            <p:cNvSpPr/>
            <p:nvPr/>
          </p:nvSpPr>
          <p:spPr>
            <a:xfrm>
              <a:off x="398888" y="144887"/>
              <a:ext cx="38179" cy="137183"/>
            </a:xfrm>
            <a:custGeom>
              <a:avLst/>
              <a:gdLst/>
              <a:ahLst/>
              <a:cxnLst>
                <a:cxn ang="0">
                  <a:pos x="wd2" y="hd2"/>
                </a:cxn>
                <a:cxn ang="5400000">
                  <a:pos x="wd2" y="hd2"/>
                </a:cxn>
                <a:cxn ang="10800000">
                  <a:pos x="wd2" y="hd2"/>
                </a:cxn>
                <a:cxn ang="16200000">
                  <a:pos x="wd2" y="hd2"/>
                </a:cxn>
              </a:cxnLst>
              <a:rect l="0" t="0" r="r" b="b"/>
              <a:pathLst>
                <a:path w="18186" h="21600" extrusionOk="0">
                  <a:moveTo>
                    <a:pt x="11530" y="0"/>
                  </a:moveTo>
                  <a:cubicBezTo>
                    <a:pt x="11348" y="0"/>
                    <a:pt x="11147" y="0"/>
                    <a:pt x="10945" y="7"/>
                  </a:cubicBezTo>
                  <a:cubicBezTo>
                    <a:pt x="9271" y="247"/>
                    <a:pt x="8303" y="800"/>
                    <a:pt x="8545" y="1440"/>
                  </a:cubicBezTo>
                  <a:cubicBezTo>
                    <a:pt x="14071" y="7707"/>
                    <a:pt x="10945" y="14293"/>
                    <a:pt x="397" y="19773"/>
                  </a:cubicBezTo>
                  <a:cubicBezTo>
                    <a:pt x="-329" y="20247"/>
                    <a:pt x="-87" y="20967"/>
                    <a:pt x="1345" y="21360"/>
                  </a:cubicBezTo>
                  <a:cubicBezTo>
                    <a:pt x="2071" y="21440"/>
                    <a:pt x="2555" y="21600"/>
                    <a:pt x="3019" y="21600"/>
                  </a:cubicBezTo>
                  <a:cubicBezTo>
                    <a:pt x="4471" y="21600"/>
                    <a:pt x="5197" y="21360"/>
                    <a:pt x="5903" y="21047"/>
                  </a:cubicBezTo>
                  <a:cubicBezTo>
                    <a:pt x="17923" y="15093"/>
                    <a:pt x="21271" y="7787"/>
                    <a:pt x="15281" y="800"/>
                  </a:cubicBezTo>
                  <a:cubicBezTo>
                    <a:pt x="14636" y="307"/>
                    <a:pt x="13204" y="0"/>
                    <a:pt x="1153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66" name="Google Shape;10621;p69"/>
            <p:cNvSpPr/>
            <p:nvPr/>
          </p:nvSpPr>
          <p:spPr>
            <a:xfrm>
              <a:off x="191736" y="36285"/>
              <a:ext cx="228540" cy="96070"/>
            </a:xfrm>
            <a:custGeom>
              <a:avLst/>
              <a:gdLst/>
              <a:ahLst/>
              <a:cxnLst>
                <a:cxn ang="0">
                  <a:pos x="wd2" y="hd2"/>
                </a:cxn>
                <a:cxn ang="5400000">
                  <a:pos x="wd2" y="hd2"/>
                </a:cxn>
                <a:cxn ang="10800000">
                  <a:pos x="wd2" y="hd2"/>
                </a:cxn>
                <a:cxn ang="16200000">
                  <a:pos x="wd2" y="hd2"/>
                </a:cxn>
              </a:cxnLst>
              <a:rect l="0" t="0" r="r" b="b"/>
              <a:pathLst>
                <a:path w="21381" h="21600" extrusionOk="0">
                  <a:moveTo>
                    <a:pt x="8284" y="0"/>
                  </a:moveTo>
                  <a:cubicBezTo>
                    <a:pt x="5467" y="0"/>
                    <a:pt x="2683" y="1942"/>
                    <a:pt x="310" y="5617"/>
                  </a:cubicBezTo>
                  <a:cubicBezTo>
                    <a:pt x="25" y="6074"/>
                    <a:pt x="-118" y="6978"/>
                    <a:pt x="120" y="7882"/>
                  </a:cubicBezTo>
                  <a:cubicBezTo>
                    <a:pt x="242" y="8320"/>
                    <a:pt x="464" y="8625"/>
                    <a:pt x="694" y="8625"/>
                  </a:cubicBezTo>
                  <a:cubicBezTo>
                    <a:pt x="821" y="8625"/>
                    <a:pt x="948" y="8539"/>
                    <a:pt x="1062" y="8339"/>
                  </a:cubicBezTo>
                  <a:cubicBezTo>
                    <a:pt x="3213" y="5083"/>
                    <a:pt x="5737" y="3275"/>
                    <a:pt x="8291" y="3275"/>
                  </a:cubicBezTo>
                  <a:cubicBezTo>
                    <a:pt x="8759" y="3275"/>
                    <a:pt x="9226" y="3341"/>
                    <a:pt x="9694" y="3465"/>
                  </a:cubicBezTo>
                  <a:cubicBezTo>
                    <a:pt x="12760" y="4141"/>
                    <a:pt x="15635" y="7540"/>
                    <a:pt x="17759" y="12642"/>
                  </a:cubicBezTo>
                  <a:cubicBezTo>
                    <a:pt x="18749" y="15136"/>
                    <a:pt x="19597" y="17745"/>
                    <a:pt x="20163" y="20800"/>
                  </a:cubicBezTo>
                  <a:cubicBezTo>
                    <a:pt x="20306" y="21372"/>
                    <a:pt x="20539" y="21600"/>
                    <a:pt x="20777" y="21600"/>
                  </a:cubicBezTo>
                  <a:cubicBezTo>
                    <a:pt x="20872" y="21600"/>
                    <a:pt x="20967" y="21600"/>
                    <a:pt x="21058" y="21486"/>
                  </a:cubicBezTo>
                  <a:cubicBezTo>
                    <a:pt x="21343" y="20915"/>
                    <a:pt x="21482" y="20010"/>
                    <a:pt x="21296" y="19220"/>
                  </a:cubicBezTo>
                  <a:cubicBezTo>
                    <a:pt x="20587" y="15926"/>
                    <a:pt x="19692" y="12985"/>
                    <a:pt x="18654" y="10491"/>
                  </a:cubicBezTo>
                  <a:cubicBezTo>
                    <a:pt x="16297" y="4826"/>
                    <a:pt x="13088" y="1085"/>
                    <a:pt x="9741" y="171"/>
                  </a:cubicBezTo>
                  <a:cubicBezTo>
                    <a:pt x="9254" y="57"/>
                    <a:pt x="8767" y="0"/>
                    <a:pt x="8284"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67" name="Google Shape;10622;p69"/>
            <p:cNvSpPr/>
            <p:nvPr/>
          </p:nvSpPr>
          <p:spPr>
            <a:xfrm>
              <a:off x="144116" y="184771"/>
              <a:ext cx="100812" cy="188541"/>
            </a:xfrm>
            <a:custGeom>
              <a:avLst/>
              <a:gdLst/>
              <a:ahLst/>
              <a:cxnLst>
                <a:cxn ang="0">
                  <a:pos x="wd2" y="hd2"/>
                </a:cxn>
                <a:cxn ang="5400000">
                  <a:pos x="wd2" y="hd2"/>
                </a:cxn>
                <a:cxn ang="10800000">
                  <a:pos x="wd2" y="hd2"/>
                </a:cxn>
                <a:cxn ang="16200000">
                  <a:pos x="wd2" y="hd2"/>
                </a:cxn>
              </a:cxnLst>
              <a:rect l="0" t="0" r="r" b="b"/>
              <a:pathLst>
                <a:path w="21600" h="21600" extrusionOk="0">
                  <a:moveTo>
                    <a:pt x="9181" y="3352"/>
                  </a:moveTo>
                  <a:lnTo>
                    <a:pt x="9181" y="9992"/>
                  </a:lnTo>
                  <a:cubicBezTo>
                    <a:pt x="5507" y="9701"/>
                    <a:pt x="2812" y="8314"/>
                    <a:pt x="2812" y="6641"/>
                  </a:cubicBezTo>
                  <a:cubicBezTo>
                    <a:pt x="2812" y="4967"/>
                    <a:pt x="5507" y="3696"/>
                    <a:pt x="9181" y="3352"/>
                  </a:cubicBezTo>
                  <a:close/>
                  <a:moveTo>
                    <a:pt x="12310" y="11724"/>
                  </a:moveTo>
                  <a:cubicBezTo>
                    <a:pt x="15876" y="12010"/>
                    <a:pt x="18579" y="13339"/>
                    <a:pt x="18579" y="15018"/>
                  </a:cubicBezTo>
                  <a:cubicBezTo>
                    <a:pt x="18579" y="16633"/>
                    <a:pt x="15767" y="17962"/>
                    <a:pt x="12310" y="18248"/>
                  </a:cubicBezTo>
                  <a:lnTo>
                    <a:pt x="12310" y="11724"/>
                  </a:lnTo>
                  <a:close/>
                  <a:moveTo>
                    <a:pt x="10805" y="0"/>
                  </a:moveTo>
                  <a:cubicBezTo>
                    <a:pt x="9934" y="0"/>
                    <a:pt x="9290" y="344"/>
                    <a:pt x="9290" y="810"/>
                  </a:cubicBezTo>
                  <a:lnTo>
                    <a:pt x="9290" y="1732"/>
                  </a:lnTo>
                  <a:cubicBezTo>
                    <a:pt x="4001" y="2081"/>
                    <a:pt x="0" y="4215"/>
                    <a:pt x="0" y="6641"/>
                  </a:cubicBezTo>
                  <a:cubicBezTo>
                    <a:pt x="0" y="9124"/>
                    <a:pt x="4001" y="11263"/>
                    <a:pt x="9290" y="11549"/>
                  </a:cubicBezTo>
                  <a:lnTo>
                    <a:pt x="9290" y="18248"/>
                  </a:lnTo>
                  <a:cubicBezTo>
                    <a:pt x="5615" y="17962"/>
                    <a:pt x="2921" y="16633"/>
                    <a:pt x="2921" y="14959"/>
                  </a:cubicBezTo>
                  <a:cubicBezTo>
                    <a:pt x="2921" y="14494"/>
                    <a:pt x="2268" y="14149"/>
                    <a:pt x="1515" y="14149"/>
                  </a:cubicBezTo>
                  <a:cubicBezTo>
                    <a:pt x="644" y="14149"/>
                    <a:pt x="0" y="14494"/>
                    <a:pt x="0" y="14959"/>
                  </a:cubicBezTo>
                  <a:cubicBezTo>
                    <a:pt x="0" y="17501"/>
                    <a:pt x="4001" y="19577"/>
                    <a:pt x="9290" y="19868"/>
                  </a:cubicBezTo>
                  <a:lnTo>
                    <a:pt x="9290" y="20790"/>
                  </a:lnTo>
                  <a:cubicBezTo>
                    <a:pt x="9290" y="21197"/>
                    <a:pt x="9934" y="21600"/>
                    <a:pt x="10805" y="21600"/>
                  </a:cubicBezTo>
                  <a:cubicBezTo>
                    <a:pt x="11557" y="21600"/>
                    <a:pt x="12310" y="21197"/>
                    <a:pt x="12310" y="20790"/>
                  </a:cubicBezTo>
                  <a:lnTo>
                    <a:pt x="12310" y="19868"/>
                  </a:lnTo>
                  <a:cubicBezTo>
                    <a:pt x="17500" y="19519"/>
                    <a:pt x="21600" y="17385"/>
                    <a:pt x="21600" y="14959"/>
                  </a:cubicBezTo>
                  <a:cubicBezTo>
                    <a:pt x="21600" y="12476"/>
                    <a:pt x="17500" y="10395"/>
                    <a:pt x="12310" y="10051"/>
                  </a:cubicBezTo>
                  <a:lnTo>
                    <a:pt x="12310" y="3352"/>
                  </a:lnTo>
                  <a:cubicBezTo>
                    <a:pt x="15876" y="3638"/>
                    <a:pt x="18579" y="4967"/>
                    <a:pt x="18579" y="6641"/>
                  </a:cubicBezTo>
                  <a:cubicBezTo>
                    <a:pt x="18579" y="7101"/>
                    <a:pt x="19332" y="7451"/>
                    <a:pt x="20094" y="7451"/>
                  </a:cubicBezTo>
                  <a:cubicBezTo>
                    <a:pt x="20847" y="7451"/>
                    <a:pt x="21600" y="7101"/>
                    <a:pt x="21600" y="6641"/>
                  </a:cubicBezTo>
                  <a:cubicBezTo>
                    <a:pt x="21600" y="4099"/>
                    <a:pt x="17500" y="2023"/>
                    <a:pt x="12202" y="1732"/>
                  </a:cubicBezTo>
                  <a:lnTo>
                    <a:pt x="12202" y="810"/>
                  </a:lnTo>
                  <a:cubicBezTo>
                    <a:pt x="12202" y="344"/>
                    <a:pt x="11557" y="0"/>
                    <a:pt x="1080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sp>
        <p:nvSpPr>
          <p:cNvPr id="1669" name="Google Shape;11724;p71"/>
          <p:cNvSpPr/>
          <p:nvPr/>
        </p:nvSpPr>
        <p:spPr>
          <a:xfrm>
            <a:off x="8325165" y="2278619"/>
            <a:ext cx="491507" cy="490481"/>
          </a:xfrm>
          <a:custGeom>
            <a:avLst/>
            <a:gdLst/>
            <a:ahLst/>
            <a:cxnLst>
              <a:cxn ang="0">
                <a:pos x="wd2" y="hd2"/>
              </a:cxn>
              <a:cxn ang="5400000">
                <a:pos x="wd2" y="hd2"/>
              </a:cxn>
              <a:cxn ang="10800000">
                <a:pos x="wd2" y="hd2"/>
              </a:cxn>
              <a:cxn ang="16200000">
                <a:pos x="wd2" y="hd2"/>
              </a:cxn>
            </a:cxnLst>
            <a:rect l="0" t="0" r="r" b="b"/>
            <a:pathLst>
              <a:path w="21600" h="21600" extrusionOk="0">
                <a:moveTo>
                  <a:pt x="10854" y="654"/>
                </a:moveTo>
                <a:lnTo>
                  <a:pt x="18405" y="5040"/>
                </a:lnTo>
                <a:lnTo>
                  <a:pt x="17087" y="5040"/>
                </a:lnTo>
                <a:lnTo>
                  <a:pt x="11096" y="1515"/>
                </a:lnTo>
                <a:cubicBezTo>
                  <a:pt x="11001" y="1461"/>
                  <a:pt x="10915" y="1434"/>
                  <a:pt x="10829" y="1434"/>
                </a:cubicBezTo>
                <a:cubicBezTo>
                  <a:pt x="10746" y="1434"/>
                  <a:pt x="10667" y="1461"/>
                  <a:pt x="10586" y="1515"/>
                </a:cubicBezTo>
                <a:lnTo>
                  <a:pt x="8999" y="2456"/>
                </a:lnTo>
                <a:cubicBezTo>
                  <a:pt x="8866" y="2564"/>
                  <a:pt x="8812" y="2725"/>
                  <a:pt x="8893" y="2888"/>
                </a:cubicBezTo>
                <a:cubicBezTo>
                  <a:pt x="8965" y="2978"/>
                  <a:pt x="9062" y="3046"/>
                  <a:pt x="9175" y="3046"/>
                </a:cubicBezTo>
                <a:cubicBezTo>
                  <a:pt x="9232" y="3046"/>
                  <a:pt x="9288" y="3030"/>
                  <a:pt x="9349" y="2996"/>
                </a:cubicBezTo>
                <a:lnTo>
                  <a:pt x="10854" y="2108"/>
                </a:lnTo>
                <a:lnTo>
                  <a:pt x="15850" y="5040"/>
                </a:lnTo>
                <a:lnTo>
                  <a:pt x="5802" y="5040"/>
                </a:lnTo>
                <a:lnTo>
                  <a:pt x="8033" y="3776"/>
                </a:lnTo>
                <a:cubicBezTo>
                  <a:pt x="8167" y="3668"/>
                  <a:pt x="8221" y="3507"/>
                  <a:pt x="8139" y="3344"/>
                </a:cubicBezTo>
                <a:cubicBezTo>
                  <a:pt x="8067" y="3254"/>
                  <a:pt x="7970" y="3188"/>
                  <a:pt x="7857" y="3188"/>
                </a:cubicBezTo>
                <a:cubicBezTo>
                  <a:pt x="7803" y="3188"/>
                  <a:pt x="7745" y="3202"/>
                  <a:pt x="7684" y="3238"/>
                </a:cubicBezTo>
                <a:lnTo>
                  <a:pt x="4540" y="5095"/>
                </a:lnTo>
                <a:lnTo>
                  <a:pt x="3222" y="5095"/>
                </a:lnTo>
                <a:lnTo>
                  <a:pt x="10854" y="654"/>
                </a:lnTo>
                <a:close/>
                <a:moveTo>
                  <a:pt x="19452" y="5714"/>
                </a:moveTo>
                <a:lnTo>
                  <a:pt x="19452" y="7250"/>
                </a:lnTo>
                <a:lnTo>
                  <a:pt x="2175" y="7250"/>
                </a:lnTo>
                <a:lnTo>
                  <a:pt x="2175" y="5714"/>
                </a:lnTo>
                <a:close/>
                <a:moveTo>
                  <a:pt x="5964" y="7842"/>
                </a:moveTo>
                <a:cubicBezTo>
                  <a:pt x="6072" y="7842"/>
                  <a:pt x="6151" y="7869"/>
                  <a:pt x="6206" y="7948"/>
                </a:cubicBezTo>
                <a:cubicBezTo>
                  <a:pt x="6287" y="8003"/>
                  <a:pt x="6314" y="8084"/>
                  <a:pt x="6314" y="8190"/>
                </a:cubicBezTo>
                <a:cubicBezTo>
                  <a:pt x="6314" y="8353"/>
                  <a:pt x="6179" y="8487"/>
                  <a:pt x="6018" y="8487"/>
                </a:cubicBezTo>
                <a:cubicBezTo>
                  <a:pt x="5910" y="8487"/>
                  <a:pt x="5856" y="8435"/>
                  <a:pt x="5777" y="8380"/>
                </a:cubicBezTo>
                <a:cubicBezTo>
                  <a:pt x="5702" y="8288"/>
                  <a:pt x="5592" y="8247"/>
                  <a:pt x="5486" y="8247"/>
                </a:cubicBezTo>
                <a:cubicBezTo>
                  <a:pt x="5436" y="8247"/>
                  <a:pt x="5389" y="8256"/>
                  <a:pt x="5346" y="8272"/>
                </a:cubicBezTo>
                <a:cubicBezTo>
                  <a:pt x="5186" y="8353"/>
                  <a:pt x="5077" y="8487"/>
                  <a:pt x="5077" y="8649"/>
                </a:cubicBezTo>
                <a:lnTo>
                  <a:pt x="5077" y="17426"/>
                </a:lnTo>
                <a:lnTo>
                  <a:pt x="3841" y="17426"/>
                </a:lnTo>
                <a:lnTo>
                  <a:pt x="3841" y="8649"/>
                </a:lnTo>
                <a:cubicBezTo>
                  <a:pt x="3841" y="8487"/>
                  <a:pt x="3735" y="8326"/>
                  <a:pt x="3572" y="8272"/>
                </a:cubicBezTo>
                <a:cubicBezTo>
                  <a:pt x="3536" y="8258"/>
                  <a:pt x="3498" y="8252"/>
                  <a:pt x="3455" y="8252"/>
                </a:cubicBezTo>
                <a:cubicBezTo>
                  <a:pt x="3342" y="8252"/>
                  <a:pt x="3213" y="8301"/>
                  <a:pt x="3116" y="8380"/>
                </a:cubicBezTo>
                <a:cubicBezTo>
                  <a:pt x="3062" y="8460"/>
                  <a:pt x="2981" y="8487"/>
                  <a:pt x="2902" y="8487"/>
                </a:cubicBezTo>
                <a:cubicBezTo>
                  <a:pt x="2794" y="8487"/>
                  <a:pt x="2712" y="8435"/>
                  <a:pt x="2658" y="8380"/>
                </a:cubicBezTo>
                <a:cubicBezTo>
                  <a:pt x="2579" y="8326"/>
                  <a:pt x="2552" y="8245"/>
                  <a:pt x="2552" y="8138"/>
                </a:cubicBezTo>
                <a:cubicBezTo>
                  <a:pt x="2552" y="7976"/>
                  <a:pt x="2712" y="7842"/>
                  <a:pt x="2902" y="7842"/>
                </a:cubicBezTo>
                <a:close/>
                <a:moveTo>
                  <a:pt x="12492" y="7869"/>
                </a:moveTo>
                <a:cubicBezTo>
                  <a:pt x="12574" y="7869"/>
                  <a:pt x="12655" y="7921"/>
                  <a:pt x="12734" y="7976"/>
                </a:cubicBezTo>
                <a:cubicBezTo>
                  <a:pt x="12788" y="8057"/>
                  <a:pt x="12842" y="8111"/>
                  <a:pt x="12842" y="8218"/>
                </a:cubicBezTo>
                <a:cubicBezTo>
                  <a:pt x="12842" y="8380"/>
                  <a:pt x="12707" y="8514"/>
                  <a:pt x="12520" y="8514"/>
                </a:cubicBezTo>
                <a:cubicBezTo>
                  <a:pt x="12438" y="8514"/>
                  <a:pt x="12359" y="8487"/>
                  <a:pt x="12305" y="8408"/>
                </a:cubicBezTo>
                <a:cubicBezTo>
                  <a:pt x="12237" y="8322"/>
                  <a:pt x="12129" y="8281"/>
                  <a:pt x="12023" y="8281"/>
                </a:cubicBezTo>
                <a:cubicBezTo>
                  <a:pt x="11960" y="8281"/>
                  <a:pt x="11899" y="8297"/>
                  <a:pt x="11847" y="8326"/>
                </a:cubicBezTo>
                <a:cubicBezTo>
                  <a:pt x="11687" y="8380"/>
                  <a:pt x="11579" y="8514"/>
                  <a:pt x="11579" y="8677"/>
                </a:cubicBezTo>
                <a:lnTo>
                  <a:pt x="11579" y="17480"/>
                </a:lnTo>
                <a:lnTo>
                  <a:pt x="10344" y="17480"/>
                </a:lnTo>
                <a:lnTo>
                  <a:pt x="10344" y="8677"/>
                </a:lnTo>
                <a:cubicBezTo>
                  <a:pt x="10344" y="8514"/>
                  <a:pt x="10236" y="8353"/>
                  <a:pt x="10076" y="8326"/>
                </a:cubicBezTo>
                <a:cubicBezTo>
                  <a:pt x="10015" y="8297"/>
                  <a:pt x="9954" y="8281"/>
                  <a:pt x="9895" y="8281"/>
                </a:cubicBezTo>
                <a:cubicBezTo>
                  <a:pt x="9800" y="8281"/>
                  <a:pt x="9712" y="8322"/>
                  <a:pt x="9645" y="8408"/>
                </a:cubicBezTo>
                <a:cubicBezTo>
                  <a:pt x="9563" y="8487"/>
                  <a:pt x="9511" y="8514"/>
                  <a:pt x="9403" y="8514"/>
                </a:cubicBezTo>
                <a:cubicBezTo>
                  <a:pt x="9295" y="8514"/>
                  <a:pt x="9241" y="8487"/>
                  <a:pt x="9162" y="8408"/>
                </a:cubicBezTo>
                <a:cubicBezTo>
                  <a:pt x="9108" y="8353"/>
                  <a:pt x="9080" y="8272"/>
                  <a:pt x="9080" y="8190"/>
                </a:cubicBezTo>
                <a:cubicBezTo>
                  <a:pt x="9080" y="8003"/>
                  <a:pt x="9241" y="7869"/>
                  <a:pt x="9403" y="7869"/>
                </a:cubicBezTo>
                <a:close/>
                <a:moveTo>
                  <a:pt x="18942" y="7869"/>
                </a:moveTo>
                <a:cubicBezTo>
                  <a:pt x="19048" y="7869"/>
                  <a:pt x="19102" y="7894"/>
                  <a:pt x="19183" y="7976"/>
                </a:cubicBezTo>
                <a:cubicBezTo>
                  <a:pt x="19237" y="8030"/>
                  <a:pt x="19264" y="8111"/>
                  <a:pt x="19264" y="8218"/>
                </a:cubicBezTo>
                <a:cubicBezTo>
                  <a:pt x="19237" y="8353"/>
                  <a:pt x="19102" y="8487"/>
                  <a:pt x="18969" y="8487"/>
                </a:cubicBezTo>
                <a:cubicBezTo>
                  <a:pt x="18888" y="8487"/>
                  <a:pt x="18806" y="8460"/>
                  <a:pt x="18752" y="8380"/>
                </a:cubicBezTo>
                <a:cubicBezTo>
                  <a:pt x="18680" y="8288"/>
                  <a:pt x="18556" y="8247"/>
                  <a:pt x="18443" y="8247"/>
                </a:cubicBezTo>
                <a:cubicBezTo>
                  <a:pt x="18389" y="8247"/>
                  <a:pt x="18339" y="8256"/>
                  <a:pt x="18296" y="8272"/>
                </a:cubicBezTo>
                <a:cubicBezTo>
                  <a:pt x="18134" y="8353"/>
                  <a:pt x="18028" y="8487"/>
                  <a:pt x="18028" y="8649"/>
                </a:cubicBezTo>
                <a:lnTo>
                  <a:pt x="18028" y="17426"/>
                </a:lnTo>
                <a:lnTo>
                  <a:pt x="16791" y="17426"/>
                </a:lnTo>
                <a:lnTo>
                  <a:pt x="16791" y="14276"/>
                </a:lnTo>
                <a:cubicBezTo>
                  <a:pt x="16791" y="14115"/>
                  <a:pt x="16658" y="13979"/>
                  <a:pt x="16496" y="13979"/>
                </a:cubicBezTo>
                <a:cubicBezTo>
                  <a:pt x="16335" y="13979"/>
                  <a:pt x="16200" y="14115"/>
                  <a:pt x="16200" y="14276"/>
                </a:cubicBezTo>
                <a:lnTo>
                  <a:pt x="16200" y="17507"/>
                </a:lnTo>
                <a:cubicBezTo>
                  <a:pt x="16013" y="17616"/>
                  <a:pt x="15931" y="17776"/>
                  <a:pt x="15931" y="17964"/>
                </a:cubicBezTo>
                <a:lnTo>
                  <a:pt x="15931" y="18423"/>
                </a:lnTo>
                <a:lnTo>
                  <a:pt x="12520" y="18423"/>
                </a:lnTo>
                <a:lnTo>
                  <a:pt x="12520" y="18018"/>
                </a:lnTo>
                <a:cubicBezTo>
                  <a:pt x="12520" y="17803"/>
                  <a:pt x="12438" y="17643"/>
                  <a:pt x="12251" y="17534"/>
                </a:cubicBezTo>
                <a:lnTo>
                  <a:pt x="12251" y="9079"/>
                </a:lnTo>
                <a:cubicBezTo>
                  <a:pt x="12330" y="9120"/>
                  <a:pt x="12409" y="9145"/>
                  <a:pt x="12488" y="9145"/>
                </a:cubicBezTo>
                <a:cubicBezTo>
                  <a:pt x="12515" y="9145"/>
                  <a:pt x="12544" y="9140"/>
                  <a:pt x="12574" y="9133"/>
                </a:cubicBezTo>
                <a:cubicBezTo>
                  <a:pt x="13057" y="9133"/>
                  <a:pt x="13461" y="8731"/>
                  <a:pt x="13461" y="8218"/>
                </a:cubicBezTo>
                <a:cubicBezTo>
                  <a:pt x="13461" y="8084"/>
                  <a:pt x="13461" y="7976"/>
                  <a:pt x="13433" y="7869"/>
                </a:cubicBezTo>
                <a:lnTo>
                  <a:pt x="15018" y="7869"/>
                </a:lnTo>
                <a:cubicBezTo>
                  <a:pt x="14966" y="7948"/>
                  <a:pt x="14966" y="8057"/>
                  <a:pt x="14939" y="8138"/>
                </a:cubicBezTo>
                <a:cubicBezTo>
                  <a:pt x="14939" y="8408"/>
                  <a:pt x="15018" y="8649"/>
                  <a:pt x="15207" y="8864"/>
                </a:cubicBezTo>
                <a:cubicBezTo>
                  <a:pt x="15367" y="9052"/>
                  <a:pt x="15663" y="9161"/>
                  <a:pt x="15877" y="9161"/>
                </a:cubicBezTo>
                <a:cubicBezTo>
                  <a:pt x="15986" y="9161"/>
                  <a:pt x="16094" y="9106"/>
                  <a:pt x="16173" y="9079"/>
                </a:cubicBezTo>
                <a:lnTo>
                  <a:pt x="16173" y="12742"/>
                </a:lnTo>
                <a:cubicBezTo>
                  <a:pt x="16173" y="12930"/>
                  <a:pt x="16308" y="13064"/>
                  <a:pt x="16496" y="13064"/>
                </a:cubicBezTo>
                <a:cubicBezTo>
                  <a:pt x="16658" y="13064"/>
                  <a:pt x="16791" y="12930"/>
                  <a:pt x="16791" y="12742"/>
                </a:cubicBezTo>
                <a:lnTo>
                  <a:pt x="16791" y="8677"/>
                </a:lnTo>
                <a:cubicBezTo>
                  <a:pt x="16791" y="8514"/>
                  <a:pt x="16685" y="8353"/>
                  <a:pt x="16523" y="8299"/>
                </a:cubicBezTo>
                <a:cubicBezTo>
                  <a:pt x="16473" y="8290"/>
                  <a:pt x="16421" y="8285"/>
                  <a:pt x="16369" y="8285"/>
                </a:cubicBezTo>
                <a:cubicBezTo>
                  <a:pt x="16256" y="8285"/>
                  <a:pt x="16148" y="8315"/>
                  <a:pt x="16094" y="8408"/>
                </a:cubicBezTo>
                <a:cubicBezTo>
                  <a:pt x="16013" y="8487"/>
                  <a:pt x="15959" y="8514"/>
                  <a:pt x="15850" y="8514"/>
                </a:cubicBezTo>
                <a:cubicBezTo>
                  <a:pt x="15744" y="8514"/>
                  <a:pt x="15690" y="8487"/>
                  <a:pt x="15609" y="8408"/>
                </a:cubicBezTo>
                <a:cubicBezTo>
                  <a:pt x="15555" y="8353"/>
                  <a:pt x="15503" y="8272"/>
                  <a:pt x="15503" y="8166"/>
                </a:cubicBezTo>
                <a:cubicBezTo>
                  <a:pt x="15503" y="8003"/>
                  <a:pt x="15690" y="7869"/>
                  <a:pt x="15850" y="7869"/>
                </a:cubicBezTo>
                <a:close/>
                <a:moveTo>
                  <a:pt x="5373" y="18072"/>
                </a:moveTo>
                <a:lnTo>
                  <a:pt x="5373" y="18450"/>
                </a:lnTo>
                <a:lnTo>
                  <a:pt x="3545" y="18450"/>
                </a:lnTo>
                <a:lnTo>
                  <a:pt x="3545" y="18072"/>
                </a:lnTo>
                <a:close/>
                <a:moveTo>
                  <a:pt x="8462" y="7869"/>
                </a:moveTo>
                <a:cubicBezTo>
                  <a:pt x="8435" y="7948"/>
                  <a:pt x="8435" y="8057"/>
                  <a:pt x="8381" y="8138"/>
                </a:cubicBezTo>
                <a:cubicBezTo>
                  <a:pt x="8381" y="8408"/>
                  <a:pt x="8462" y="8649"/>
                  <a:pt x="8652" y="8864"/>
                </a:cubicBezTo>
                <a:cubicBezTo>
                  <a:pt x="8839" y="9052"/>
                  <a:pt x="9108" y="9161"/>
                  <a:pt x="9322" y="9161"/>
                </a:cubicBezTo>
                <a:cubicBezTo>
                  <a:pt x="9430" y="9161"/>
                  <a:pt x="9536" y="9106"/>
                  <a:pt x="9645" y="9079"/>
                </a:cubicBezTo>
                <a:lnTo>
                  <a:pt x="9645" y="17534"/>
                </a:lnTo>
                <a:cubicBezTo>
                  <a:pt x="9457" y="17643"/>
                  <a:pt x="9376" y="17803"/>
                  <a:pt x="9376" y="17991"/>
                </a:cubicBezTo>
                <a:lnTo>
                  <a:pt x="9376" y="18450"/>
                </a:lnTo>
                <a:lnTo>
                  <a:pt x="5964" y="18450"/>
                </a:lnTo>
                <a:lnTo>
                  <a:pt x="5964" y="18018"/>
                </a:lnTo>
                <a:cubicBezTo>
                  <a:pt x="6018" y="17803"/>
                  <a:pt x="5883" y="17643"/>
                  <a:pt x="5723" y="17534"/>
                </a:cubicBezTo>
                <a:lnTo>
                  <a:pt x="5723" y="9079"/>
                </a:lnTo>
                <a:cubicBezTo>
                  <a:pt x="5781" y="9120"/>
                  <a:pt x="5854" y="9145"/>
                  <a:pt x="5933" y="9145"/>
                </a:cubicBezTo>
                <a:cubicBezTo>
                  <a:pt x="5960" y="9145"/>
                  <a:pt x="5989" y="9140"/>
                  <a:pt x="6018" y="9133"/>
                </a:cubicBezTo>
                <a:cubicBezTo>
                  <a:pt x="6528" y="9133"/>
                  <a:pt x="6932" y="8731"/>
                  <a:pt x="6932" y="8218"/>
                </a:cubicBezTo>
                <a:cubicBezTo>
                  <a:pt x="6932" y="8084"/>
                  <a:pt x="6932" y="7976"/>
                  <a:pt x="6878" y="7869"/>
                </a:cubicBezTo>
                <a:close/>
                <a:moveTo>
                  <a:pt x="11847" y="18072"/>
                </a:moveTo>
                <a:lnTo>
                  <a:pt x="11847" y="18450"/>
                </a:lnTo>
                <a:lnTo>
                  <a:pt x="10049" y="18450"/>
                </a:lnTo>
                <a:lnTo>
                  <a:pt x="10049" y="18072"/>
                </a:lnTo>
                <a:close/>
                <a:moveTo>
                  <a:pt x="18296" y="18072"/>
                </a:moveTo>
                <a:lnTo>
                  <a:pt x="18296" y="18450"/>
                </a:lnTo>
                <a:lnTo>
                  <a:pt x="16496" y="18450"/>
                </a:lnTo>
                <a:lnTo>
                  <a:pt x="16496" y="18072"/>
                </a:lnTo>
                <a:close/>
                <a:moveTo>
                  <a:pt x="19075" y="19094"/>
                </a:moveTo>
                <a:cubicBezTo>
                  <a:pt x="19237" y="19094"/>
                  <a:pt x="19343" y="19230"/>
                  <a:pt x="19343" y="19366"/>
                </a:cubicBezTo>
                <a:lnTo>
                  <a:pt x="19343" y="19714"/>
                </a:lnTo>
                <a:lnTo>
                  <a:pt x="9026" y="19714"/>
                </a:lnTo>
                <a:cubicBezTo>
                  <a:pt x="8866" y="19714"/>
                  <a:pt x="8731" y="19850"/>
                  <a:pt x="8731" y="20037"/>
                </a:cubicBezTo>
                <a:cubicBezTo>
                  <a:pt x="8731" y="20200"/>
                  <a:pt x="8866" y="20334"/>
                  <a:pt x="9026" y="20334"/>
                </a:cubicBezTo>
                <a:lnTo>
                  <a:pt x="19693" y="20334"/>
                </a:lnTo>
                <a:cubicBezTo>
                  <a:pt x="19853" y="20334"/>
                  <a:pt x="19989" y="20469"/>
                  <a:pt x="19989" y="20630"/>
                </a:cubicBezTo>
                <a:lnTo>
                  <a:pt x="19989" y="20980"/>
                </a:lnTo>
                <a:lnTo>
                  <a:pt x="1611" y="20980"/>
                </a:lnTo>
                <a:lnTo>
                  <a:pt x="1611" y="20657"/>
                </a:lnTo>
                <a:cubicBezTo>
                  <a:pt x="1611" y="20496"/>
                  <a:pt x="1747" y="20361"/>
                  <a:pt x="1907" y="20361"/>
                </a:cubicBezTo>
                <a:lnTo>
                  <a:pt x="7496" y="20361"/>
                </a:lnTo>
                <a:cubicBezTo>
                  <a:pt x="7657" y="20361"/>
                  <a:pt x="7792" y="20227"/>
                  <a:pt x="7792" y="20065"/>
                </a:cubicBezTo>
                <a:cubicBezTo>
                  <a:pt x="7792" y="19904"/>
                  <a:pt x="7657" y="19768"/>
                  <a:pt x="7496" y="19768"/>
                </a:cubicBezTo>
                <a:lnTo>
                  <a:pt x="2284" y="19768"/>
                </a:lnTo>
                <a:lnTo>
                  <a:pt x="2284" y="19366"/>
                </a:lnTo>
                <a:cubicBezTo>
                  <a:pt x="2284" y="19176"/>
                  <a:pt x="2417" y="19094"/>
                  <a:pt x="2552" y="19094"/>
                </a:cubicBezTo>
                <a:close/>
                <a:moveTo>
                  <a:pt x="10786" y="0"/>
                </a:moveTo>
                <a:cubicBezTo>
                  <a:pt x="10685" y="0"/>
                  <a:pt x="10586" y="20"/>
                  <a:pt x="10504" y="61"/>
                </a:cubicBezTo>
                <a:lnTo>
                  <a:pt x="1826" y="5149"/>
                </a:lnTo>
                <a:cubicBezTo>
                  <a:pt x="1774" y="5149"/>
                  <a:pt x="1747" y="5176"/>
                  <a:pt x="1747" y="5230"/>
                </a:cubicBezTo>
                <a:cubicBezTo>
                  <a:pt x="1611" y="5310"/>
                  <a:pt x="1503" y="5527"/>
                  <a:pt x="1503" y="5687"/>
                </a:cubicBezTo>
                <a:lnTo>
                  <a:pt x="1503" y="7277"/>
                </a:lnTo>
                <a:cubicBezTo>
                  <a:pt x="1503" y="7573"/>
                  <a:pt x="1720" y="7815"/>
                  <a:pt x="1988" y="7869"/>
                </a:cubicBezTo>
                <a:cubicBezTo>
                  <a:pt x="1934" y="7976"/>
                  <a:pt x="1907" y="8057"/>
                  <a:pt x="1907" y="8138"/>
                </a:cubicBezTo>
                <a:cubicBezTo>
                  <a:pt x="1907" y="8408"/>
                  <a:pt x="1988" y="8649"/>
                  <a:pt x="2175" y="8864"/>
                </a:cubicBezTo>
                <a:cubicBezTo>
                  <a:pt x="2363" y="9052"/>
                  <a:pt x="2633" y="9161"/>
                  <a:pt x="2848" y="9161"/>
                </a:cubicBezTo>
                <a:cubicBezTo>
                  <a:pt x="2954" y="9161"/>
                  <a:pt x="3062" y="9106"/>
                  <a:pt x="3170" y="9079"/>
                </a:cubicBezTo>
                <a:lnTo>
                  <a:pt x="3170" y="17534"/>
                </a:lnTo>
                <a:cubicBezTo>
                  <a:pt x="2981" y="17643"/>
                  <a:pt x="2902" y="17803"/>
                  <a:pt x="2902" y="17991"/>
                </a:cubicBezTo>
                <a:lnTo>
                  <a:pt x="2902" y="18450"/>
                </a:lnTo>
                <a:lnTo>
                  <a:pt x="2525" y="18450"/>
                </a:lnTo>
                <a:cubicBezTo>
                  <a:pt x="2015" y="18450"/>
                  <a:pt x="1611" y="18853"/>
                  <a:pt x="1611" y="19339"/>
                </a:cubicBezTo>
                <a:lnTo>
                  <a:pt x="1611" y="19768"/>
                </a:lnTo>
                <a:cubicBezTo>
                  <a:pt x="1234" y="19877"/>
                  <a:pt x="939" y="20227"/>
                  <a:pt x="939" y="20657"/>
                </a:cubicBezTo>
                <a:lnTo>
                  <a:pt x="939" y="21008"/>
                </a:lnTo>
                <a:lnTo>
                  <a:pt x="296" y="21008"/>
                </a:lnTo>
                <a:cubicBezTo>
                  <a:pt x="133" y="21008"/>
                  <a:pt x="0" y="21141"/>
                  <a:pt x="0" y="21304"/>
                </a:cubicBezTo>
                <a:cubicBezTo>
                  <a:pt x="0" y="21464"/>
                  <a:pt x="133" y="21600"/>
                  <a:pt x="296" y="21600"/>
                </a:cubicBezTo>
                <a:lnTo>
                  <a:pt x="21304" y="21600"/>
                </a:lnTo>
                <a:cubicBezTo>
                  <a:pt x="21467" y="21600"/>
                  <a:pt x="21600" y="21464"/>
                  <a:pt x="21600" y="21304"/>
                </a:cubicBezTo>
                <a:cubicBezTo>
                  <a:pt x="21600" y="21141"/>
                  <a:pt x="21467" y="21008"/>
                  <a:pt x="21304" y="21008"/>
                </a:cubicBezTo>
                <a:lnTo>
                  <a:pt x="20661" y="21008"/>
                </a:lnTo>
                <a:lnTo>
                  <a:pt x="20661" y="20657"/>
                </a:lnTo>
                <a:cubicBezTo>
                  <a:pt x="20661" y="20252"/>
                  <a:pt x="20393" y="19904"/>
                  <a:pt x="19989" y="19768"/>
                </a:cubicBezTo>
                <a:lnTo>
                  <a:pt x="19989" y="19366"/>
                </a:lnTo>
                <a:cubicBezTo>
                  <a:pt x="19989" y="18853"/>
                  <a:pt x="19585" y="18450"/>
                  <a:pt x="19075" y="18450"/>
                </a:cubicBezTo>
                <a:lnTo>
                  <a:pt x="18942" y="18450"/>
                </a:lnTo>
                <a:lnTo>
                  <a:pt x="18942" y="18018"/>
                </a:lnTo>
                <a:cubicBezTo>
                  <a:pt x="18942" y="17803"/>
                  <a:pt x="18833" y="17643"/>
                  <a:pt x="18673" y="17534"/>
                </a:cubicBezTo>
                <a:lnTo>
                  <a:pt x="18673" y="9079"/>
                </a:lnTo>
                <a:cubicBezTo>
                  <a:pt x="18750" y="9120"/>
                  <a:pt x="18829" y="9145"/>
                  <a:pt x="18897" y="9145"/>
                </a:cubicBezTo>
                <a:cubicBezTo>
                  <a:pt x="18924" y="9145"/>
                  <a:pt x="18946" y="9140"/>
                  <a:pt x="18969" y="9133"/>
                </a:cubicBezTo>
                <a:cubicBezTo>
                  <a:pt x="19479" y="9133"/>
                  <a:pt x="19880" y="8731"/>
                  <a:pt x="19880" y="8218"/>
                </a:cubicBezTo>
                <a:cubicBezTo>
                  <a:pt x="19880" y="8057"/>
                  <a:pt x="19853" y="7921"/>
                  <a:pt x="19774" y="7734"/>
                </a:cubicBezTo>
                <a:cubicBezTo>
                  <a:pt x="19935" y="7652"/>
                  <a:pt x="20043" y="7437"/>
                  <a:pt x="20043" y="7250"/>
                </a:cubicBezTo>
                <a:lnTo>
                  <a:pt x="20043" y="5660"/>
                </a:lnTo>
                <a:cubicBezTo>
                  <a:pt x="20043" y="5418"/>
                  <a:pt x="19908" y="5230"/>
                  <a:pt x="19720" y="5122"/>
                </a:cubicBezTo>
                <a:lnTo>
                  <a:pt x="11069" y="61"/>
                </a:lnTo>
                <a:cubicBezTo>
                  <a:pt x="10987" y="20"/>
                  <a:pt x="10888" y="0"/>
                  <a:pt x="10786" y="0"/>
                </a:cubicBezTo>
                <a:close/>
              </a:path>
            </a:pathLst>
          </a:custGeom>
          <a:solidFill>
            <a:srgbClr val="FFFFFF"/>
          </a:solidFill>
          <a:ln w="12700">
            <a:miter lim="400000"/>
          </a:ln>
        </p:spPr>
        <p:txBody>
          <a:bodyPr lIns="45719" rIns="45719" anchor="ctr"/>
          <a:lstStyle/>
          <a:p>
            <a:pPr>
              <a:defRPr sz="2400"/>
            </a:pPr>
            <a:endParaRPr/>
          </a:p>
        </p:txBody>
      </p:sp>
      <p:grpSp>
        <p:nvGrpSpPr>
          <p:cNvPr id="1676" name="Google Shape;13694;p75"/>
          <p:cNvGrpSpPr/>
          <p:nvPr/>
        </p:nvGrpSpPr>
        <p:grpSpPr>
          <a:xfrm>
            <a:off x="8557839" y="3776225"/>
            <a:ext cx="538058" cy="395742"/>
            <a:chOff x="0" y="0"/>
            <a:chExt cx="538056" cy="395741"/>
          </a:xfrm>
        </p:grpSpPr>
        <p:sp>
          <p:nvSpPr>
            <p:cNvPr id="1670" name="Google Shape;13695;p75"/>
            <p:cNvSpPr/>
            <p:nvPr/>
          </p:nvSpPr>
          <p:spPr>
            <a:xfrm>
              <a:off x="413526" y="168950"/>
              <a:ext cx="66004" cy="23903"/>
            </a:xfrm>
            <a:custGeom>
              <a:avLst/>
              <a:gdLst/>
              <a:ahLst/>
              <a:cxnLst>
                <a:cxn ang="0">
                  <a:pos x="wd2" y="hd2"/>
                </a:cxn>
                <a:cxn ang="5400000">
                  <a:pos x="wd2" y="hd2"/>
                </a:cxn>
                <a:cxn ang="10800000">
                  <a:pos x="wd2" y="hd2"/>
                </a:cxn>
                <a:cxn ang="16200000">
                  <a:pos x="wd2" y="hd2"/>
                </a:cxn>
              </a:cxnLst>
              <a:rect l="0" t="0" r="r" b="b"/>
              <a:pathLst>
                <a:path w="21371" h="21600" extrusionOk="0">
                  <a:moveTo>
                    <a:pt x="2524" y="0"/>
                  </a:moveTo>
                  <a:cubicBezTo>
                    <a:pt x="1073" y="0"/>
                    <a:pt x="0" y="2995"/>
                    <a:pt x="0" y="7045"/>
                  </a:cubicBezTo>
                  <a:cubicBezTo>
                    <a:pt x="0" y="10547"/>
                    <a:pt x="1073" y="14048"/>
                    <a:pt x="2524" y="14048"/>
                  </a:cubicBezTo>
                  <a:cubicBezTo>
                    <a:pt x="5396" y="14048"/>
                    <a:pt x="13679" y="15061"/>
                    <a:pt x="17821" y="20588"/>
                  </a:cubicBezTo>
                  <a:cubicBezTo>
                    <a:pt x="18184" y="21600"/>
                    <a:pt x="18532" y="21600"/>
                    <a:pt x="18894" y="21600"/>
                  </a:cubicBezTo>
                  <a:cubicBezTo>
                    <a:pt x="19801" y="21600"/>
                    <a:pt x="20693" y="20081"/>
                    <a:pt x="21237" y="17592"/>
                  </a:cubicBezTo>
                  <a:cubicBezTo>
                    <a:pt x="21600" y="14048"/>
                    <a:pt x="21237" y="9534"/>
                    <a:pt x="19983" y="8058"/>
                  </a:cubicBezTo>
                  <a:cubicBezTo>
                    <a:pt x="14224" y="0"/>
                    <a:pt x="2872" y="0"/>
                    <a:pt x="2524"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1" name="Google Shape;13696;p75"/>
            <p:cNvSpPr/>
            <p:nvPr/>
          </p:nvSpPr>
          <p:spPr>
            <a:xfrm>
              <a:off x="0" y="0"/>
              <a:ext cx="538057" cy="394621"/>
            </a:xfrm>
            <a:custGeom>
              <a:avLst/>
              <a:gdLst/>
              <a:ahLst/>
              <a:cxnLst>
                <a:cxn ang="0">
                  <a:pos x="wd2" y="hd2"/>
                </a:cxn>
                <a:cxn ang="5400000">
                  <a:pos x="wd2" y="hd2"/>
                </a:cxn>
                <a:cxn ang="10800000">
                  <a:pos x="wd2" y="hd2"/>
                </a:cxn>
                <a:cxn ang="16200000">
                  <a:pos x="wd2" y="hd2"/>
                </a:cxn>
              </a:cxnLst>
              <a:rect l="0" t="0" r="r" b="b"/>
              <a:pathLst>
                <a:path w="21578" h="21600" extrusionOk="0">
                  <a:moveTo>
                    <a:pt x="14177" y="851"/>
                  </a:moveTo>
                  <a:lnTo>
                    <a:pt x="14177" y="5019"/>
                  </a:lnTo>
                  <a:cubicBezTo>
                    <a:pt x="14177" y="5688"/>
                    <a:pt x="14087" y="6296"/>
                    <a:pt x="13886" y="6843"/>
                  </a:cubicBezTo>
                  <a:cubicBezTo>
                    <a:pt x="13843" y="6935"/>
                    <a:pt x="13843" y="6966"/>
                    <a:pt x="13843" y="7058"/>
                  </a:cubicBezTo>
                  <a:lnTo>
                    <a:pt x="13843" y="8274"/>
                  </a:lnTo>
                  <a:cubicBezTo>
                    <a:pt x="13843" y="9429"/>
                    <a:pt x="13508" y="10495"/>
                    <a:pt x="12885" y="11348"/>
                  </a:cubicBezTo>
                  <a:cubicBezTo>
                    <a:pt x="12795" y="11468"/>
                    <a:pt x="12705" y="11530"/>
                    <a:pt x="12617" y="11622"/>
                  </a:cubicBezTo>
                  <a:cubicBezTo>
                    <a:pt x="12104" y="12158"/>
                    <a:pt x="11488" y="12457"/>
                    <a:pt x="10829" y="12457"/>
                  </a:cubicBezTo>
                  <a:cubicBezTo>
                    <a:pt x="10743" y="12457"/>
                    <a:pt x="10655" y="12452"/>
                    <a:pt x="10565" y="12442"/>
                  </a:cubicBezTo>
                  <a:cubicBezTo>
                    <a:pt x="8961" y="12322"/>
                    <a:pt x="7689" y="10403"/>
                    <a:pt x="7689" y="8123"/>
                  </a:cubicBezTo>
                  <a:lnTo>
                    <a:pt x="7689" y="7058"/>
                  </a:lnTo>
                  <a:cubicBezTo>
                    <a:pt x="7689" y="6966"/>
                    <a:pt x="7689" y="6935"/>
                    <a:pt x="7667" y="6843"/>
                  </a:cubicBezTo>
                  <a:cubicBezTo>
                    <a:pt x="7466" y="6296"/>
                    <a:pt x="7356" y="5688"/>
                    <a:pt x="7356" y="5019"/>
                  </a:cubicBezTo>
                  <a:lnTo>
                    <a:pt x="7356" y="4106"/>
                  </a:lnTo>
                  <a:cubicBezTo>
                    <a:pt x="7356" y="2341"/>
                    <a:pt x="8448" y="851"/>
                    <a:pt x="9764" y="851"/>
                  </a:cubicBezTo>
                  <a:close/>
                  <a:moveTo>
                    <a:pt x="3299" y="7727"/>
                  </a:moveTo>
                  <a:cubicBezTo>
                    <a:pt x="3834" y="7727"/>
                    <a:pt x="4325" y="8031"/>
                    <a:pt x="4726" y="8578"/>
                  </a:cubicBezTo>
                  <a:cubicBezTo>
                    <a:pt x="5081" y="9097"/>
                    <a:pt x="5327" y="9825"/>
                    <a:pt x="5349" y="10587"/>
                  </a:cubicBezTo>
                  <a:cubicBezTo>
                    <a:pt x="5349" y="10799"/>
                    <a:pt x="5394" y="11103"/>
                    <a:pt x="5394" y="11407"/>
                  </a:cubicBezTo>
                  <a:lnTo>
                    <a:pt x="5394" y="11499"/>
                  </a:lnTo>
                  <a:cubicBezTo>
                    <a:pt x="5059" y="10768"/>
                    <a:pt x="4503" y="10252"/>
                    <a:pt x="3834" y="9948"/>
                  </a:cubicBezTo>
                  <a:cubicBezTo>
                    <a:pt x="3187" y="9674"/>
                    <a:pt x="2630" y="9674"/>
                    <a:pt x="2630" y="9674"/>
                  </a:cubicBezTo>
                  <a:cubicBezTo>
                    <a:pt x="2541" y="9674"/>
                    <a:pt x="2451" y="9705"/>
                    <a:pt x="2408" y="9794"/>
                  </a:cubicBezTo>
                  <a:lnTo>
                    <a:pt x="1827" y="10587"/>
                  </a:lnTo>
                  <a:cubicBezTo>
                    <a:pt x="1717" y="10768"/>
                    <a:pt x="1717" y="11044"/>
                    <a:pt x="1827" y="11195"/>
                  </a:cubicBezTo>
                  <a:cubicBezTo>
                    <a:pt x="1895" y="11271"/>
                    <a:pt x="1977" y="11310"/>
                    <a:pt x="2059" y="11310"/>
                  </a:cubicBezTo>
                  <a:cubicBezTo>
                    <a:pt x="2140" y="11310"/>
                    <a:pt x="2217" y="11271"/>
                    <a:pt x="2273" y="11195"/>
                  </a:cubicBezTo>
                  <a:lnTo>
                    <a:pt x="2741" y="10495"/>
                  </a:lnTo>
                  <a:cubicBezTo>
                    <a:pt x="3164" y="10556"/>
                    <a:pt x="4458" y="10737"/>
                    <a:pt x="4993" y="12291"/>
                  </a:cubicBezTo>
                  <a:cubicBezTo>
                    <a:pt x="4858" y="13477"/>
                    <a:pt x="4145" y="14297"/>
                    <a:pt x="3299" y="14297"/>
                  </a:cubicBezTo>
                  <a:cubicBezTo>
                    <a:pt x="2340" y="14297"/>
                    <a:pt x="1560" y="13234"/>
                    <a:pt x="1560" y="11956"/>
                  </a:cubicBezTo>
                  <a:cubicBezTo>
                    <a:pt x="1560" y="11711"/>
                    <a:pt x="1427" y="11530"/>
                    <a:pt x="1269" y="11530"/>
                  </a:cubicBezTo>
                  <a:lnTo>
                    <a:pt x="1204" y="11530"/>
                  </a:lnTo>
                  <a:lnTo>
                    <a:pt x="1204" y="11407"/>
                  </a:lnTo>
                  <a:cubicBezTo>
                    <a:pt x="1204" y="11103"/>
                    <a:pt x="1204" y="10860"/>
                    <a:pt x="1226" y="10587"/>
                  </a:cubicBezTo>
                  <a:cubicBezTo>
                    <a:pt x="1269" y="9825"/>
                    <a:pt x="1515" y="9097"/>
                    <a:pt x="1872" y="8578"/>
                  </a:cubicBezTo>
                  <a:cubicBezTo>
                    <a:pt x="2273" y="8031"/>
                    <a:pt x="2763" y="7727"/>
                    <a:pt x="3299" y="7727"/>
                  </a:cubicBezTo>
                  <a:close/>
                  <a:moveTo>
                    <a:pt x="19951" y="7727"/>
                  </a:moveTo>
                  <a:lnTo>
                    <a:pt x="19951" y="9521"/>
                  </a:lnTo>
                  <a:cubicBezTo>
                    <a:pt x="19951" y="9825"/>
                    <a:pt x="19906" y="10099"/>
                    <a:pt x="19816" y="10344"/>
                  </a:cubicBezTo>
                  <a:lnTo>
                    <a:pt x="19660" y="10860"/>
                  </a:lnTo>
                  <a:cubicBezTo>
                    <a:pt x="19615" y="10921"/>
                    <a:pt x="19615" y="10952"/>
                    <a:pt x="19615" y="11044"/>
                  </a:cubicBezTo>
                  <a:lnTo>
                    <a:pt x="19615" y="11956"/>
                  </a:lnTo>
                  <a:cubicBezTo>
                    <a:pt x="19615" y="12595"/>
                    <a:pt x="19438" y="13203"/>
                    <a:pt x="19102" y="13658"/>
                  </a:cubicBezTo>
                  <a:cubicBezTo>
                    <a:pt x="18803" y="14070"/>
                    <a:pt x="18412" y="14307"/>
                    <a:pt x="17981" y="14307"/>
                  </a:cubicBezTo>
                  <a:cubicBezTo>
                    <a:pt x="17932" y="14307"/>
                    <a:pt x="17882" y="14305"/>
                    <a:pt x="17833" y="14297"/>
                  </a:cubicBezTo>
                  <a:cubicBezTo>
                    <a:pt x="16919" y="14269"/>
                    <a:pt x="16161" y="13173"/>
                    <a:pt x="16161" y="11834"/>
                  </a:cubicBezTo>
                  <a:lnTo>
                    <a:pt x="16161" y="11044"/>
                  </a:lnTo>
                  <a:cubicBezTo>
                    <a:pt x="16161" y="10952"/>
                    <a:pt x="16161" y="10891"/>
                    <a:pt x="16139" y="10860"/>
                  </a:cubicBezTo>
                  <a:lnTo>
                    <a:pt x="15938" y="10313"/>
                  </a:lnTo>
                  <a:cubicBezTo>
                    <a:pt x="15848" y="10129"/>
                    <a:pt x="15826" y="9886"/>
                    <a:pt x="15826" y="9674"/>
                  </a:cubicBezTo>
                  <a:lnTo>
                    <a:pt x="15826" y="9644"/>
                  </a:lnTo>
                  <a:cubicBezTo>
                    <a:pt x="15826" y="8609"/>
                    <a:pt x="16451" y="7727"/>
                    <a:pt x="17230" y="7727"/>
                  </a:cubicBezTo>
                  <a:close/>
                  <a:moveTo>
                    <a:pt x="1092" y="13234"/>
                  </a:moveTo>
                  <a:cubicBezTo>
                    <a:pt x="1269" y="13811"/>
                    <a:pt x="1560" y="14297"/>
                    <a:pt x="1940" y="14662"/>
                  </a:cubicBezTo>
                  <a:lnTo>
                    <a:pt x="1940" y="15138"/>
                  </a:lnTo>
                  <a:cubicBezTo>
                    <a:pt x="1352" y="14836"/>
                    <a:pt x="1067" y="14448"/>
                    <a:pt x="936" y="14269"/>
                  </a:cubicBezTo>
                  <a:cubicBezTo>
                    <a:pt x="1004" y="13965"/>
                    <a:pt x="1069" y="13630"/>
                    <a:pt x="1092" y="13234"/>
                  </a:cubicBezTo>
                  <a:close/>
                  <a:moveTo>
                    <a:pt x="5461" y="13203"/>
                  </a:moveTo>
                  <a:cubicBezTo>
                    <a:pt x="5506" y="13599"/>
                    <a:pt x="5549" y="13934"/>
                    <a:pt x="5639" y="14238"/>
                  </a:cubicBezTo>
                  <a:cubicBezTo>
                    <a:pt x="5527" y="14450"/>
                    <a:pt x="5216" y="14846"/>
                    <a:pt x="4636" y="15150"/>
                  </a:cubicBezTo>
                  <a:lnTo>
                    <a:pt x="4636" y="14604"/>
                  </a:lnTo>
                  <a:cubicBezTo>
                    <a:pt x="4993" y="14269"/>
                    <a:pt x="5304" y="13781"/>
                    <a:pt x="5461" y="13203"/>
                  </a:cubicBezTo>
                  <a:close/>
                  <a:moveTo>
                    <a:pt x="12482" y="12746"/>
                  </a:moveTo>
                  <a:lnTo>
                    <a:pt x="12482" y="13538"/>
                  </a:lnTo>
                  <a:lnTo>
                    <a:pt x="10765" y="15150"/>
                  </a:lnTo>
                  <a:lnTo>
                    <a:pt x="9028" y="13538"/>
                  </a:lnTo>
                  <a:lnTo>
                    <a:pt x="9028" y="12746"/>
                  </a:lnTo>
                  <a:cubicBezTo>
                    <a:pt x="9474" y="13081"/>
                    <a:pt x="9987" y="13295"/>
                    <a:pt x="10520" y="13323"/>
                  </a:cubicBezTo>
                  <a:lnTo>
                    <a:pt x="10765" y="13323"/>
                  </a:lnTo>
                  <a:cubicBezTo>
                    <a:pt x="11368" y="13323"/>
                    <a:pt x="11969" y="13142"/>
                    <a:pt x="12482" y="12746"/>
                  </a:cubicBezTo>
                  <a:close/>
                  <a:moveTo>
                    <a:pt x="18612" y="15028"/>
                  </a:moveTo>
                  <a:lnTo>
                    <a:pt x="18612" y="15212"/>
                  </a:lnTo>
                  <a:cubicBezTo>
                    <a:pt x="18612" y="15301"/>
                    <a:pt x="18612" y="15393"/>
                    <a:pt x="18657" y="15485"/>
                  </a:cubicBezTo>
                  <a:lnTo>
                    <a:pt x="17899" y="16489"/>
                  </a:lnTo>
                  <a:lnTo>
                    <a:pt x="17165" y="15485"/>
                  </a:lnTo>
                  <a:cubicBezTo>
                    <a:pt x="17165" y="15393"/>
                    <a:pt x="17208" y="15332"/>
                    <a:pt x="17208" y="15212"/>
                  </a:cubicBezTo>
                  <a:lnTo>
                    <a:pt x="17208" y="15028"/>
                  </a:lnTo>
                  <a:cubicBezTo>
                    <a:pt x="17387" y="15120"/>
                    <a:pt x="17610" y="15181"/>
                    <a:pt x="17833" y="15181"/>
                  </a:cubicBezTo>
                  <a:lnTo>
                    <a:pt x="17921" y="15181"/>
                  </a:lnTo>
                  <a:cubicBezTo>
                    <a:pt x="18166" y="15181"/>
                    <a:pt x="18389" y="15150"/>
                    <a:pt x="18612" y="15028"/>
                  </a:cubicBezTo>
                  <a:close/>
                  <a:moveTo>
                    <a:pt x="3967" y="15028"/>
                  </a:moveTo>
                  <a:lnTo>
                    <a:pt x="3967" y="15485"/>
                  </a:lnTo>
                  <a:cubicBezTo>
                    <a:pt x="3967" y="15636"/>
                    <a:pt x="3990" y="15789"/>
                    <a:pt x="4057" y="15912"/>
                  </a:cubicBezTo>
                  <a:lnTo>
                    <a:pt x="3767" y="16336"/>
                  </a:lnTo>
                  <a:cubicBezTo>
                    <a:pt x="3632" y="16505"/>
                    <a:pt x="3460" y="16586"/>
                    <a:pt x="3284" y="16586"/>
                  </a:cubicBezTo>
                  <a:cubicBezTo>
                    <a:pt x="3110" y="16586"/>
                    <a:pt x="2930" y="16505"/>
                    <a:pt x="2786" y="16336"/>
                  </a:cubicBezTo>
                  <a:lnTo>
                    <a:pt x="2473" y="15940"/>
                  </a:lnTo>
                  <a:cubicBezTo>
                    <a:pt x="2541" y="15820"/>
                    <a:pt x="2563" y="15667"/>
                    <a:pt x="2563" y="15516"/>
                  </a:cubicBezTo>
                  <a:lnTo>
                    <a:pt x="2563" y="15028"/>
                  </a:lnTo>
                  <a:cubicBezTo>
                    <a:pt x="2786" y="15120"/>
                    <a:pt x="3009" y="15181"/>
                    <a:pt x="3276" y="15181"/>
                  </a:cubicBezTo>
                  <a:cubicBezTo>
                    <a:pt x="3522" y="15181"/>
                    <a:pt x="3744" y="15150"/>
                    <a:pt x="3967" y="15028"/>
                  </a:cubicBezTo>
                  <a:close/>
                  <a:moveTo>
                    <a:pt x="8783" y="14358"/>
                  </a:moveTo>
                  <a:lnTo>
                    <a:pt x="10277" y="15759"/>
                  </a:lnTo>
                  <a:lnTo>
                    <a:pt x="9474" y="16824"/>
                  </a:lnTo>
                  <a:lnTo>
                    <a:pt x="9451" y="16824"/>
                  </a:lnTo>
                  <a:lnTo>
                    <a:pt x="8470" y="14816"/>
                  </a:lnTo>
                  <a:lnTo>
                    <a:pt x="8783" y="14358"/>
                  </a:lnTo>
                  <a:close/>
                  <a:moveTo>
                    <a:pt x="12772" y="14297"/>
                  </a:moveTo>
                  <a:lnTo>
                    <a:pt x="13063" y="14754"/>
                  </a:lnTo>
                  <a:lnTo>
                    <a:pt x="12104" y="16824"/>
                  </a:lnTo>
                  <a:lnTo>
                    <a:pt x="12059" y="16824"/>
                  </a:lnTo>
                  <a:lnTo>
                    <a:pt x="11256" y="15728"/>
                  </a:lnTo>
                  <a:lnTo>
                    <a:pt x="12772" y="14297"/>
                  </a:lnTo>
                  <a:close/>
                  <a:moveTo>
                    <a:pt x="9829" y="0"/>
                  </a:moveTo>
                  <a:cubicBezTo>
                    <a:pt x="8157" y="0"/>
                    <a:pt x="6798" y="1886"/>
                    <a:pt x="6798" y="4168"/>
                  </a:cubicBezTo>
                  <a:lnTo>
                    <a:pt x="6798" y="5080"/>
                  </a:lnTo>
                  <a:cubicBezTo>
                    <a:pt x="6798" y="5780"/>
                    <a:pt x="6910" y="6508"/>
                    <a:pt x="7133" y="7150"/>
                  </a:cubicBezTo>
                  <a:lnTo>
                    <a:pt x="7133" y="8151"/>
                  </a:lnTo>
                  <a:cubicBezTo>
                    <a:pt x="7133" y="9794"/>
                    <a:pt x="7667" y="11225"/>
                    <a:pt x="8492" y="12168"/>
                  </a:cubicBezTo>
                  <a:lnTo>
                    <a:pt x="8492" y="13630"/>
                  </a:lnTo>
                  <a:lnTo>
                    <a:pt x="7912" y="14450"/>
                  </a:lnTo>
                  <a:cubicBezTo>
                    <a:pt x="7869" y="14542"/>
                    <a:pt x="7824" y="14693"/>
                    <a:pt x="7824" y="14816"/>
                  </a:cubicBezTo>
                  <a:lnTo>
                    <a:pt x="5884" y="15759"/>
                  </a:lnTo>
                  <a:cubicBezTo>
                    <a:pt x="5752" y="15820"/>
                    <a:pt x="5594" y="15912"/>
                    <a:pt x="5484" y="16032"/>
                  </a:cubicBezTo>
                  <a:lnTo>
                    <a:pt x="5194" y="15789"/>
                  </a:lnTo>
                  <a:cubicBezTo>
                    <a:pt x="6107" y="15271"/>
                    <a:pt x="6375" y="14512"/>
                    <a:pt x="6420" y="14450"/>
                  </a:cubicBezTo>
                  <a:cubicBezTo>
                    <a:pt x="6465" y="14358"/>
                    <a:pt x="6465" y="14208"/>
                    <a:pt x="6420" y="14085"/>
                  </a:cubicBezTo>
                  <a:cubicBezTo>
                    <a:pt x="6197" y="13477"/>
                    <a:pt x="6152" y="12291"/>
                    <a:pt x="6130" y="11376"/>
                  </a:cubicBezTo>
                  <a:cubicBezTo>
                    <a:pt x="6130" y="11072"/>
                    <a:pt x="6107" y="10768"/>
                    <a:pt x="6107" y="10556"/>
                  </a:cubicBezTo>
                  <a:cubicBezTo>
                    <a:pt x="5997" y="8456"/>
                    <a:pt x="4858" y="6874"/>
                    <a:pt x="3409" y="6874"/>
                  </a:cubicBezTo>
                  <a:cubicBezTo>
                    <a:pt x="1983" y="6874"/>
                    <a:pt x="801" y="8456"/>
                    <a:pt x="691" y="10556"/>
                  </a:cubicBezTo>
                  <a:cubicBezTo>
                    <a:pt x="691" y="10799"/>
                    <a:pt x="668" y="11072"/>
                    <a:pt x="668" y="11376"/>
                  </a:cubicBezTo>
                  <a:cubicBezTo>
                    <a:pt x="646" y="12291"/>
                    <a:pt x="623" y="13446"/>
                    <a:pt x="401" y="14085"/>
                  </a:cubicBezTo>
                  <a:cubicBezTo>
                    <a:pt x="333" y="14208"/>
                    <a:pt x="333" y="14358"/>
                    <a:pt x="401" y="14450"/>
                  </a:cubicBezTo>
                  <a:cubicBezTo>
                    <a:pt x="401" y="14512"/>
                    <a:pt x="691" y="15271"/>
                    <a:pt x="1627" y="15789"/>
                  </a:cubicBezTo>
                  <a:lnTo>
                    <a:pt x="758" y="16367"/>
                  </a:lnTo>
                  <a:cubicBezTo>
                    <a:pt x="311" y="16671"/>
                    <a:pt x="0" y="17310"/>
                    <a:pt x="0" y="18010"/>
                  </a:cubicBezTo>
                  <a:lnTo>
                    <a:pt x="0" y="21204"/>
                  </a:lnTo>
                  <a:cubicBezTo>
                    <a:pt x="0" y="21419"/>
                    <a:pt x="133" y="21600"/>
                    <a:pt x="311" y="21600"/>
                  </a:cubicBezTo>
                  <a:cubicBezTo>
                    <a:pt x="468" y="21600"/>
                    <a:pt x="623" y="21419"/>
                    <a:pt x="623" y="21204"/>
                  </a:cubicBezTo>
                  <a:lnTo>
                    <a:pt x="623" y="18010"/>
                  </a:lnTo>
                  <a:cubicBezTo>
                    <a:pt x="623" y="17614"/>
                    <a:pt x="758" y="17310"/>
                    <a:pt x="1004" y="17128"/>
                  </a:cubicBezTo>
                  <a:lnTo>
                    <a:pt x="2073" y="16397"/>
                  </a:lnTo>
                  <a:lnTo>
                    <a:pt x="2430" y="16885"/>
                  </a:lnTo>
                  <a:cubicBezTo>
                    <a:pt x="2674" y="17248"/>
                    <a:pt x="3009" y="17402"/>
                    <a:pt x="3344" y="17402"/>
                  </a:cubicBezTo>
                  <a:cubicBezTo>
                    <a:pt x="3677" y="17402"/>
                    <a:pt x="4012" y="17248"/>
                    <a:pt x="4257" y="16885"/>
                  </a:cubicBezTo>
                  <a:lnTo>
                    <a:pt x="4636" y="16397"/>
                  </a:lnTo>
                  <a:lnTo>
                    <a:pt x="4971" y="16640"/>
                  </a:lnTo>
                  <a:cubicBezTo>
                    <a:pt x="4793" y="16975"/>
                    <a:pt x="4703" y="17402"/>
                    <a:pt x="4703" y="17859"/>
                  </a:cubicBezTo>
                  <a:lnTo>
                    <a:pt x="4703" y="21204"/>
                  </a:lnTo>
                  <a:cubicBezTo>
                    <a:pt x="4703" y="21419"/>
                    <a:pt x="4858" y="21600"/>
                    <a:pt x="5016" y="21600"/>
                  </a:cubicBezTo>
                  <a:cubicBezTo>
                    <a:pt x="5194" y="21600"/>
                    <a:pt x="5327" y="21419"/>
                    <a:pt x="5327" y="21204"/>
                  </a:cubicBezTo>
                  <a:lnTo>
                    <a:pt x="5327" y="17859"/>
                  </a:lnTo>
                  <a:cubicBezTo>
                    <a:pt x="5327" y="17248"/>
                    <a:pt x="5594" y="16701"/>
                    <a:pt x="6017" y="16520"/>
                  </a:cubicBezTo>
                  <a:lnTo>
                    <a:pt x="8092" y="15485"/>
                  </a:lnTo>
                  <a:lnTo>
                    <a:pt x="8938" y="17248"/>
                  </a:lnTo>
                  <a:cubicBezTo>
                    <a:pt x="9050" y="17463"/>
                    <a:pt x="9228" y="17614"/>
                    <a:pt x="9429" y="17614"/>
                  </a:cubicBezTo>
                  <a:lnTo>
                    <a:pt x="9474" y="17614"/>
                  </a:lnTo>
                  <a:cubicBezTo>
                    <a:pt x="9651" y="17614"/>
                    <a:pt x="9807" y="17552"/>
                    <a:pt x="9942" y="17340"/>
                  </a:cubicBezTo>
                  <a:lnTo>
                    <a:pt x="10477" y="16640"/>
                  </a:lnTo>
                  <a:lnTo>
                    <a:pt x="10477" y="21143"/>
                  </a:lnTo>
                  <a:cubicBezTo>
                    <a:pt x="10477" y="21388"/>
                    <a:pt x="10610" y="21569"/>
                    <a:pt x="10788" y="21569"/>
                  </a:cubicBezTo>
                  <a:cubicBezTo>
                    <a:pt x="10945" y="21569"/>
                    <a:pt x="11100" y="21388"/>
                    <a:pt x="11100" y="21143"/>
                  </a:cubicBezTo>
                  <a:lnTo>
                    <a:pt x="11100" y="16640"/>
                  </a:lnTo>
                  <a:lnTo>
                    <a:pt x="11613" y="17340"/>
                  </a:lnTo>
                  <a:cubicBezTo>
                    <a:pt x="11724" y="17494"/>
                    <a:pt x="11904" y="17614"/>
                    <a:pt x="12104" y="17614"/>
                  </a:cubicBezTo>
                  <a:lnTo>
                    <a:pt x="12149" y="17614"/>
                  </a:lnTo>
                  <a:cubicBezTo>
                    <a:pt x="12349" y="17583"/>
                    <a:pt x="12505" y="17463"/>
                    <a:pt x="12617" y="17248"/>
                  </a:cubicBezTo>
                  <a:lnTo>
                    <a:pt x="13486" y="15485"/>
                  </a:lnTo>
                  <a:lnTo>
                    <a:pt x="15558" y="16520"/>
                  </a:lnTo>
                  <a:cubicBezTo>
                    <a:pt x="15961" y="16701"/>
                    <a:pt x="16249" y="17248"/>
                    <a:pt x="16249" y="17859"/>
                  </a:cubicBezTo>
                  <a:lnTo>
                    <a:pt x="16249" y="21204"/>
                  </a:lnTo>
                  <a:cubicBezTo>
                    <a:pt x="16249" y="21419"/>
                    <a:pt x="16384" y="21600"/>
                    <a:pt x="16562" y="21600"/>
                  </a:cubicBezTo>
                  <a:cubicBezTo>
                    <a:pt x="16717" y="21600"/>
                    <a:pt x="16852" y="21419"/>
                    <a:pt x="16852" y="21204"/>
                  </a:cubicBezTo>
                  <a:lnTo>
                    <a:pt x="16852" y="17859"/>
                  </a:lnTo>
                  <a:cubicBezTo>
                    <a:pt x="16852" y="17248"/>
                    <a:pt x="16697" y="16671"/>
                    <a:pt x="16384" y="16244"/>
                  </a:cubicBezTo>
                  <a:lnTo>
                    <a:pt x="16472" y="16216"/>
                  </a:lnTo>
                  <a:cubicBezTo>
                    <a:pt x="16562" y="16185"/>
                    <a:pt x="16674" y="16124"/>
                    <a:pt x="16785" y="16063"/>
                  </a:cubicBezTo>
                  <a:lnTo>
                    <a:pt x="17588" y="17159"/>
                  </a:lnTo>
                  <a:lnTo>
                    <a:pt x="17588" y="21143"/>
                  </a:lnTo>
                  <a:cubicBezTo>
                    <a:pt x="17588" y="21388"/>
                    <a:pt x="17721" y="21569"/>
                    <a:pt x="17899" y="21569"/>
                  </a:cubicBezTo>
                  <a:cubicBezTo>
                    <a:pt x="18056" y="21569"/>
                    <a:pt x="18211" y="21388"/>
                    <a:pt x="18211" y="21143"/>
                  </a:cubicBezTo>
                  <a:lnTo>
                    <a:pt x="18211" y="17159"/>
                  </a:lnTo>
                  <a:lnTo>
                    <a:pt x="19014" y="16063"/>
                  </a:lnTo>
                  <a:cubicBezTo>
                    <a:pt x="19059" y="16093"/>
                    <a:pt x="19102" y="16093"/>
                    <a:pt x="19147" y="16124"/>
                  </a:cubicBezTo>
                  <a:lnTo>
                    <a:pt x="20464" y="16640"/>
                  </a:lnTo>
                  <a:cubicBezTo>
                    <a:pt x="20774" y="16732"/>
                    <a:pt x="20954" y="17128"/>
                    <a:pt x="20954" y="17552"/>
                  </a:cubicBezTo>
                  <a:lnTo>
                    <a:pt x="20954" y="21112"/>
                  </a:lnTo>
                  <a:cubicBezTo>
                    <a:pt x="20954" y="21357"/>
                    <a:pt x="21109" y="21539"/>
                    <a:pt x="21265" y="21539"/>
                  </a:cubicBezTo>
                  <a:cubicBezTo>
                    <a:pt x="21445" y="21539"/>
                    <a:pt x="21578" y="21357"/>
                    <a:pt x="21578" y="21112"/>
                  </a:cubicBezTo>
                  <a:lnTo>
                    <a:pt x="21578" y="17552"/>
                  </a:lnTo>
                  <a:cubicBezTo>
                    <a:pt x="21600" y="16855"/>
                    <a:pt x="21220" y="16124"/>
                    <a:pt x="20619" y="15912"/>
                  </a:cubicBezTo>
                  <a:lnTo>
                    <a:pt x="19325" y="15424"/>
                  </a:lnTo>
                  <a:cubicBezTo>
                    <a:pt x="19260" y="15362"/>
                    <a:pt x="19237" y="15332"/>
                    <a:pt x="19237" y="15212"/>
                  </a:cubicBezTo>
                  <a:lnTo>
                    <a:pt x="19237" y="14604"/>
                  </a:lnTo>
                  <a:cubicBezTo>
                    <a:pt x="19348" y="14512"/>
                    <a:pt x="19438" y="14389"/>
                    <a:pt x="19550" y="14269"/>
                  </a:cubicBezTo>
                  <a:cubicBezTo>
                    <a:pt x="20018" y="13658"/>
                    <a:pt x="20263" y="12838"/>
                    <a:pt x="20263" y="11956"/>
                  </a:cubicBezTo>
                  <a:lnTo>
                    <a:pt x="20263" y="11103"/>
                  </a:lnTo>
                  <a:lnTo>
                    <a:pt x="20396" y="10768"/>
                  </a:lnTo>
                  <a:cubicBezTo>
                    <a:pt x="20552" y="10403"/>
                    <a:pt x="20619" y="9978"/>
                    <a:pt x="20619" y="9552"/>
                  </a:cubicBezTo>
                  <a:lnTo>
                    <a:pt x="20619" y="7301"/>
                  </a:lnTo>
                  <a:cubicBezTo>
                    <a:pt x="20619" y="7088"/>
                    <a:pt x="20486" y="6874"/>
                    <a:pt x="20329" y="6874"/>
                  </a:cubicBezTo>
                  <a:lnTo>
                    <a:pt x="17253" y="6874"/>
                  </a:lnTo>
                  <a:cubicBezTo>
                    <a:pt x="16139" y="6874"/>
                    <a:pt x="15247" y="8123"/>
                    <a:pt x="15247" y="9644"/>
                  </a:cubicBezTo>
                  <a:lnTo>
                    <a:pt x="15247" y="9674"/>
                  </a:lnTo>
                  <a:cubicBezTo>
                    <a:pt x="15247" y="10009"/>
                    <a:pt x="15313" y="10403"/>
                    <a:pt x="15425" y="10709"/>
                  </a:cubicBezTo>
                  <a:lnTo>
                    <a:pt x="15581" y="11164"/>
                  </a:lnTo>
                  <a:lnTo>
                    <a:pt x="15581" y="11864"/>
                  </a:lnTo>
                  <a:cubicBezTo>
                    <a:pt x="15581" y="13019"/>
                    <a:pt x="16004" y="13993"/>
                    <a:pt x="16607" y="14604"/>
                  </a:cubicBezTo>
                  <a:lnTo>
                    <a:pt x="16607" y="15212"/>
                  </a:lnTo>
                  <a:cubicBezTo>
                    <a:pt x="16607" y="15332"/>
                    <a:pt x="16607" y="15362"/>
                    <a:pt x="16361" y="15454"/>
                  </a:cubicBezTo>
                  <a:lnTo>
                    <a:pt x="15716" y="15728"/>
                  </a:lnTo>
                  <a:lnTo>
                    <a:pt x="13886" y="14816"/>
                  </a:lnTo>
                  <a:cubicBezTo>
                    <a:pt x="13886" y="14693"/>
                    <a:pt x="13864" y="14573"/>
                    <a:pt x="13798" y="14450"/>
                  </a:cubicBezTo>
                  <a:lnTo>
                    <a:pt x="13218" y="13630"/>
                  </a:lnTo>
                  <a:lnTo>
                    <a:pt x="13218" y="12230"/>
                  </a:lnTo>
                  <a:cubicBezTo>
                    <a:pt x="13263" y="12138"/>
                    <a:pt x="13330" y="12076"/>
                    <a:pt x="13418" y="11987"/>
                  </a:cubicBezTo>
                  <a:cubicBezTo>
                    <a:pt x="14154" y="11044"/>
                    <a:pt x="14577" y="9674"/>
                    <a:pt x="14577" y="8305"/>
                  </a:cubicBezTo>
                  <a:lnTo>
                    <a:pt x="14577" y="7150"/>
                  </a:lnTo>
                  <a:cubicBezTo>
                    <a:pt x="14800" y="6480"/>
                    <a:pt x="14912" y="5780"/>
                    <a:pt x="14912" y="5080"/>
                  </a:cubicBezTo>
                  <a:lnTo>
                    <a:pt x="14912" y="424"/>
                  </a:lnTo>
                  <a:cubicBezTo>
                    <a:pt x="14912" y="212"/>
                    <a:pt x="14779" y="0"/>
                    <a:pt x="14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2" name="Google Shape;13697;p75"/>
            <p:cNvSpPr/>
            <p:nvPr/>
          </p:nvSpPr>
          <p:spPr>
            <a:xfrm>
              <a:off x="489108" y="329589"/>
              <a:ext cx="15593" cy="661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32" y="0"/>
                    <a:pt x="0" y="1082"/>
                    <a:pt x="0" y="2546"/>
                  </a:cubicBezTo>
                  <a:lnTo>
                    <a:pt x="0" y="19054"/>
                  </a:lnTo>
                  <a:cubicBezTo>
                    <a:pt x="0" y="20320"/>
                    <a:pt x="5432" y="21600"/>
                    <a:pt x="10800" y="21600"/>
                  </a:cubicBezTo>
                  <a:cubicBezTo>
                    <a:pt x="16944" y="21600"/>
                    <a:pt x="21600" y="20320"/>
                    <a:pt x="21600" y="19054"/>
                  </a:cubicBezTo>
                  <a:lnTo>
                    <a:pt x="21600" y="2546"/>
                  </a:lnTo>
                  <a:cubicBezTo>
                    <a:pt x="21600" y="1082"/>
                    <a:pt x="16944"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3" name="Google Shape;13698;p75"/>
            <p:cNvSpPr/>
            <p:nvPr/>
          </p:nvSpPr>
          <p:spPr>
            <a:xfrm>
              <a:off x="201767" y="71334"/>
              <a:ext cx="133797" cy="44818"/>
            </a:xfrm>
            <a:custGeom>
              <a:avLst/>
              <a:gdLst/>
              <a:ahLst/>
              <a:cxnLst>
                <a:cxn ang="0">
                  <a:pos x="wd2" y="hd2"/>
                </a:cxn>
                <a:cxn ang="5400000">
                  <a:pos x="wd2" y="hd2"/>
                </a:cxn>
                <a:cxn ang="10800000">
                  <a:pos x="wd2" y="hd2"/>
                </a:cxn>
                <a:cxn ang="16200000">
                  <a:pos x="wd2" y="hd2"/>
                </a:cxn>
              </a:cxnLst>
              <a:rect l="0" t="0" r="r" b="b"/>
              <a:pathLst>
                <a:path w="21488" h="21600" extrusionOk="0">
                  <a:moveTo>
                    <a:pt x="8757" y="0"/>
                  </a:moveTo>
                  <a:cubicBezTo>
                    <a:pt x="6140" y="0"/>
                    <a:pt x="3764" y="810"/>
                    <a:pt x="2227" y="1508"/>
                  </a:cubicBezTo>
                  <a:cubicBezTo>
                    <a:pt x="892" y="2318"/>
                    <a:pt x="0" y="5535"/>
                    <a:pt x="0" y="9270"/>
                  </a:cubicBezTo>
                  <a:lnTo>
                    <a:pt x="0" y="17842"/>
                  </a:lnTo>
                  <a:cubicBezTo>
                    <a:pt x="0" y="20003"/>
                    <a:pt x="532" y="21600"/>
                    <a:pt x="1245" y="21600"/>
                  </a:cubicBezTo>
                  <a:cubicBezTo>
                    <a:pt x="1874" y="21600"/>
                    <a:pt x="2407" y="20003"/>
                    <a:pt x="2407" y="17842"/>
                  </a:cubicBezTo>
                  <a:lnTo>
                    <a:pt x="2407" y="9270"/>
                  </a:lnTo>
                  <a:cubicBezTo>
                    <a:pt x="2407" y="9270"/>
                    <a:pt x="2407" y="9000"/>
                    <a:pt x="2587" y="9000"/>
                  </a:cubicBezTo>
                  <a:cubicBezTo>
                    <a:pt x="3846" y="8370"/>
                    <a:pt x="6140" y="7425"/>
                    <a:pt x="8667" y="7425"/>
                  </a:cubicBezTo>
                  <a:cubicBezTo>
                    <a:pt x="9364" y="7425"/>
                    <a:pt x="10084" y="7493"/>
                    <a:pt x="10796" y="7673"/>
                  </a:cubicBezTo>
                  <a:cubicBezTo>
                    <a:pt x="14815" y="8213"/>
                    <a:pt x="17581" y="11160"/>
                    <a:pt x="19366" y="16515"/>
                  </a:cubicBezTo>
                  <a:cubicBezTo>
                    <a:pt x="19591" y="17190"/>
                    <a:pt x="19928" y="17505"/>
                    <a:pt x="20258" y="17505"/>
                  </a:cubicBezTo>
                  <a:cubicBezTo>
                    <a:pt x="20595" y="17505"/>
                    <a:pt x="20933" y="17190"/>
                    <a:pt x="21150" y="16515"/>
                  </a:cubicBezTo>
                  <a:cubicBezTo>
                    <a:pt x="21600" y="15165"/>
                    <a:pt x="21600" y="12487"/>
                    <a:pt x="21150" y="11160"/>
                  </a:cubicBezTo>
                  <a:cubicBezTo>
                    <a:pt x="18196" y="2273"/>
                    <a:pt x="13135" y="0"/>
                    <a:pt x="875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4" name="Google Shape;13699;p75"/>
            <p:cNvSpPr/>
            <p:nvPr/>
          </p:nvSpPr>
          <p:spPr>
            <a:xfrm>
              <a:off x="167315" y="346255"/>
              <a:ext cx="15600" cy="49487"/>
            </a:xfrm>
            <a:custGeom>
              <a:avLst/>
              <a:gdLst/>
              <a:ahLst/>
              <a:cxnLst>
                <a:cxn ang="0">
                  <a:pos x="wd2" y="hd2"/>
                </a:cxn>
                <a:cxn ang="5400000">
                  <a:pos x="wd2" y="hd2"/>
                </a:cxn>
                <a:cxn ang="10800000">
                  <a:pos x="wd2" y="hd2"/>
                </a:cxn>
                <a:cxn ang="16200000">
                  <a:pos x="wd2" y="hd2"/>
                </a:cxn>
              </a:cxnLst>
              <a:rect l="0" t="0" r="r" b="b"/>
              <a:pathLst>
                <a:path w="20920" h="21600" extrusionOk="0">
                  <a:moveTo>
                    <a:pt x="10393" y="0"/>
                  </a:moveTo>
                  <a:cubicBezTo>
                    <a:pt x="5197" y="0"/>
                    <a:pt x="0" y="1467"/>
                    <a:pt x="0" y="3403"/>
                  </a:cubicBezTo>
                  <a:lnTo>
                    <a:pt x="0" y="18197"/>
                  </a:lnTo>
                  <a:cubicBezTo>
                    <a:pt x="0" y="19888"/>
                    <a:pt x="5197" y="21600"/>
                    <a:pt x="10393" y="21600"/>
                  </a:cubicBezTo>
                  <a:cubicBezTo>
                    <a:pt x="16341" y="21600"/>
                    <a:pt x="20849" y="19888"/>
                    <a:pt x="20849" y="18197"/>
                  </a:cubicBezTo>
                  <a:lnTo>
                    <a:pt x="20849" y="3403"/>
                  </a:lnTo>
                  <a:cubicBezTo>
                    <a:pt x="21600" y="1467"/>
                    <a:pt x="16341" y="0"/>
                    <a:pt x="1039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5" name="Google Shape;13700;p75"/>
            <p:cNvSpPr/>
            <p:nvPr/>
          </p:nvSpPr>
          <p:spPr>
            <a:xfrm>
              <a:off x="353491" y="346255"/>
              <a:ext cx="15608" cy="49487"/>
            </a:xfrm>
            <a:custGeom>
              <a:avLst/>
              <a:gdLst/>
              <a:ahLst/>
              <a:cxnLst>
                <a:cxn ang="0">
                  <a:pos x="wd2" y="hd2"/>
                </a:cxn>
                <a:cxn ang="5400000">
                  <a:pos x="wd2" y="hd2"/>
                </a:cxn>
                <a:cxn ang="10800000">
                  <a:pos x="wd2" y="hd2"/>
                </a:cxn>
                <a:cxn ang="16200000">
                  <a:pos x="wd2" y="hd2"/>
                </a:cxn>
              </a:cxnLst>
              <a:rect l="0" t="0" r="r" b="b"/>
              <a:pathLst>
                <a:path w="20931" h="21600" extrusionOk="0">
                  <a:moveTo>
                    <a:pt x="10456" y="0"/>
                  </a:moveTo>
                  <a:cubicBezTo>
                    <a:pt x="5197" y="0"/>
                    <a:pt x="0" y="1467"/>
                    <a:pt x="0" y="3403"/>
                  </a:cubicBezTo>
                  <a:lnTo>
                    <a:pt x="0" y="18197"/>
                  </a:lnTo>
                  <a:cubicBezTo>
                    <a:pt x="0" y="19888"/>
                    <a:pt x="5197" y="21600"/>
                    <a:pt x="10456" y="21600"/>
                  </a:cubicBezTo>
                  <a:cubicBezTo>
                    <a:pt x="16403" y="21600"/>
                    <a:pt x="20849" y="19888"/>
                    <a:pt x="20849" y="18197"/>
                  </a:cubicBezTo>
                  <a:lnTo>
                    <a:pt x="20849" y="3403"/>
                  </a:lnTo>
                  <a:cubicBezTo>
                    <a:pt x="21600" y="1467"/>
                    <a:pt x="17155" y="0"/>
                    <a:pt x="1045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nvGrpSpPr>
          <p:cNvPr id="1679" name="Google Shape;11291;p71"/>
          <p:cNvGrpSpPr/>
          <p:nvPr/>
        </p:nvGrpSpPr>
        <p:grpSpPr>
          <a:xfrm>
            <a:off x="8314621" y="5311816"/>
            <a:ext cx="471121" cy="401079"/>
            <a:chOff x="0" y="0"/>
            <a:chExt cx="471119" cy="401078"/>
          </a:xfrm>
        </p:grpSpPr>
        <p:sp>
          <p:nvSpPr>
            <p:cNvPr id="1677" name="Google Shape;11292;p71"/>
            <p:cNvSpPr/>
            <p:nvPr/>
          </p:nvSpPr>
          <p:spPr>
            <a:xfrm>
              <a:off x="-1" y="20306"/>
              <a:ext cx="471121" cy="380773"/>
            </a:xfrm>
            <a:custGeom>
              <a:avLst/>
              <a:gdLst/>
              <a:ahLst/>
              <a:cxnLst>
                <a:cxn ang="0">
                  <a:pos x="wd2" y="hd2"/>
                </a:cxn>
                <a:cxn ang="5400000">
                  <a:pos x="wd2" y="hd2"/>
                </a:cxn>
                <a:cxn ang="10800000">
                  <a:pos x="wd2" y="hd2"/>
                </a:cxn>
                <a:cxn ang="16200000">
                  <a:pos x="wd2" y="hd2"/>
                </a:cxn>
              </a:cxnLst>
              <a:rect l="0" t="0" r="r" b="b"/>
              <a:pathLst>
                <a:path w="21516" h="21600" extrusionOk="0">
                  <a:moveTo>
                    <a:pt x="13073" y="5897"/>
                  </a:moveTo>
                  <a:lnTo>
                    <a:pt x="14799" y="6591"/>
                  </a:lnTo>
                  <a:cubicBezTo>
                    <a:pt x="14819" y="6599"/>
                    <a:pt x="14844" y="6604"/>
                    <a:pt x="14870" y="6604"/>
                  </a:cubicBezTo>
                  <a:cubicBezTo>
                    <a:pt x="14940" y="6604"/>
                    <a:pt x="15023" y="6575"/>
                    <a:pt x="15079" y="6527"/>
                  </a:cubicBezTo>
                  <a:lnTo>
                    <a:pt x="15612" y="5992"/>
                  </a:lnTo>
                  <a:lnTo>
                    <a:pt x="19394" y="12141"/>
                  </a:lnTo>
                  <a:lnTo>
                    <a:pt x="18809" y="12708"/>
                  </a:lnTo>
                  <a:cubicBezTo>
                    <a:pt x="18784" y="12676"/>
                    <a:pt x="18733" y="12613"/>
                    <a:pt x="18707" y="12613"/>
                  </a:cubicBezTo>
                  <a:lnTo>
                    <a:pt x="12160" y="8198"/>
                  </a:lnTo>
                  <a:lnTo>
                    <a:pt x="12414" y="7727"/>
                  </a:lnTo>
                  <a:cubicBezTo>
                    <a:pt x="12514" y="7536"/>
                    <a:pt x="12439" y="7317"/>
                    <a:pt x="12312" y="7189"/>
                  </a:cubicBezTo>
                  <a:cubicBezTo>
                    <a:pt x="12262" y="7150"/>
                    <a:pt x="12207" y="7131"/>
                    <a:pt x="12154" y="7131"/>
                  </a:cubicBezTo>
                  <a:cubicBezTo>
                    <a:pt x="12041" y="7131"/>
                    <a:pt x="11932" y="7211"/>
                    <a:pt x="11881" y="7317"/>
                  </a:cubicBezTo>
                  <a:lnTo>
                    <a:pt x="11169" y="8641"/>
                  </a:lnTo>
                  <a:cubicBezTo>
                    <a:pt x="11143" y="8736"/>
                    <a:pt x="11120" y="8768"/>
                    <a:pt x="11120" y="8831"/>
                  </a:cubicBezTo>
                  <a:lnTo>
                    <a:pt x="11120" y="12205"/>
                  </a:lnTo>
                  <a:cubicBezTo>
                    <a:pt x="11120" y="12896"/>
                    <a:pt x="10636" y="13465"/>
                    <a:pt x="10103" y="13465"/>
                  </a:cubicBezTo>
                  <a:cubicBezTo>
                    <a:pt x="9519" y="13465"/>
                    <a:pt x="9088" y="12867"/>
                    <a:pt x="9088" y="12205"/>
                  </a:cubicBezTo>
                  <a:lnTo>
                    <a:pt x="9088" y="8892"/>
                  </a:lnTo>
                  <a:lnTo>
                    <a:pt x="9672" y="5897"/>
                  </a:lnTo>
                  <a:close/>
                  <a:moveTo>
                    <a:pt x="5534" y="4573"/>
                  </a:moveTo>
                  <a:lnTo>
                    <a:pt x="6042" y="4952"/>
                  </a:lnTo>
                  <a:lnTo>
                    <a:pt x="1880" y="13844"/>
                  </a:lnTo>
                  <a:lnTo>
                    <a:pt x="1373" y="13497"/>
                  </a:lnTo>
                  <a:lnTo>
                    <a:pt x="5534" y="4573"/>
                  </a:lnTo>
                  <a:close/>
                  <a:moveTo>
                    <a:pt x="6575" y="12329"/>
                  </a:moveTo>
                  <a:cubicBezTo>
                    <a:pt x="6803" y="12329"/>
                    <a:pt x="6982" y="12456"/>
                    <a:pt x="7108" y="12708"/>
                  </a:cubicBezTo>
                  <a:cubicBezTo>
                    <a:pt x="7336" y="13087"/>
                    <a:pt x="7287" y="13653"/>
                    <a:pt x="6956" y="13905"/>
                  </a:cubicBezTo>
                  <a:lnTo>
                    <a:pt x="4773" y="15923"/>
                  </a:lnTo>
                  <a:cubicBezTo>
                    <a:pt x="4639" y="16039"/>
                    <a:pt x="4490" y="16097"/>
                    <a:pt x="4345" y="16097"/>
                  </a:cubicBezTo>
                  <a:cubicBezTo>
                    <a:pt x="4136" y="16097"/>
                    <a:pt x="3933" y="15976"/>
                    <a:pt x="3784" y="15735"/>
                  </a:cubicBezTo>
                  <a:cubicBezTo>
                    <a:pt x="3554" y="15356"/>
                    <a:pt x="3631" y="14821"/>
                    <a:pt x="3935" y="14506"/>
                  </a:cubicBezTo>
                  <a:lnTo>
                    <a:pt x="6170" y="12488"/>
                  </a:lnTo>
                  <a:cubicBezTo>
                    <a:pt x="6295" y="12393"/>
                    <a:pt x="6423" y="12329"/>
                    <a:pt x="6575" y="12329"/>
                  </a:cubicBezTo>
                  <a:close/>
                  <a:moveTo>
                    <a:pt x="7920" y="14347"/>
                  </a:moveTo>
                  <a:cubicBezTo>
                    <a:pt x="8099" y="14347"/>
                    <a:pt x="8301" y="14506"/>
                    <a:pt x="8427" y="14694"/>
                  </a:cubicBezTo>
                  <a:cubicBezTo>
                    <a:pt x="8632" y="15104"/>
                    <a:pt x="8581" y="15639"/>
                    <a:pt x="8250" y="15923"/>
                  </a:cubicBezTo>
                  <a:lnTo>
                    <a:pt x="6524" y="17501"/>
                  </a:lnTo>
                  <a:cubicBezTo>
                    <a:pt x="6389" y="17617"/>
                    <a:pt x="6242" y="17676"/>
                    <a:pt x="6099" y="17676"/>
                  </a:cubicBezTo>
                  <a:cubicBezTo>
                    <a:pt x="5892" y="17676"/>
                    <a:pt x="5694" y="17554"/>
                    <a:pt x="5560" y="17310"/>
                  </a:cubicBezTo>
                  <a:cubicBezTo>
                    <a:pt x="5332" y="16932"/>
                    <a:pt x="5409" y="16365"/>
                    <a:pt x="5711" y="16082"/>
                  </a:cubicBezTo>
                  <a:lnTo>
                    <a:pt x="7387" y="14599"/>
                  </a:lnTo>
                  <a:cubicBezTo>
                    <a:pt x="7464" y="14538"/>
                    <a:pt x="7515" y="14474"/>
                    <a:pt x="7592" y="14442"/>
                  </a:cubicBezTo>
                  <a:cubicBezTo>
                    <a:pt x="7692" y="14379"/>
                    <a:pt x="7794" y="14347"/>
                    <a:pt x="7920" y="14347"/>
                  </a:cubicBezTo>
                  <a:close/>
                  <a:moveTo>
                    <a:pt x="9050" y="16357"/>
                  </a:moveTo>
                  <a:cubicBezTo>
                    <a:pt x="9259" y="16357"/>
                    <a:pt x="9459" y="16473"/>
                    <a:pt x="9596" y="16680"/>
                  </a:cubicBezTo>
                  <a:cubicBezTo>
                    <a:pt x="9824" y="17059"/>
                    <a:pt x="9749" y="17625"/>
                    <a:pt x="9444" y="17911"/>
                  </a:cubicBezTo>
                  <a:lnTo>
                    <a:pt x="8225" y="19045"/>
                  </a:lnTo>
                  <a:cubicBezTo>
                    <a:pt x="8099" y="19151"/>
                    <a:pt x="7937" y="19211"/>
                    <a:pt x="7801" y="19211"/>
                  </a:cubicBezTo>
                  <a:cubicBezTo>
                    <a:pt x="7771" y="19211"/>
                    <a:pt x="7743" y="19209"/>
                    <a:pt x="7717" y="19204"/>
                  </a:cubicBezTo>
                  <a:cubicBezTo>
                    <a:pt x="7515" y="19172"/>
                    <a:pt x="7361" y="19045"/>
                    <a:pt x="7287" y="18857"/>
                  </a:cubicBezTo>
                  <a:cubicBezTo>
                    <a:pt x="7059" y="18446"/>
                    <a:pt x="7108" y="17940"/>
                    <a:pt x="7438" y="17625"/>
                  </a:cubicBezTo>
                  <a:lnTo>
                    <a:pt x="8606" y="16555"/>
                  </a:lnTo>
                  <a:lnTo>
                    <a:pt x="8632" y="16524"/>
                  </a:lnTo>
                  <a:cubicBezTo>
                    <a:pt x="8764" y="16410"/>
                    <a:pt x="8909" y="16357"/>
                    <a:pt x="9050" y="16357"/>
                  </a:cubicBezTo>
                  <a:close/>
                  <a:moveTo>
                    <a:pt x="5916" y="6750"/>
                  </a:moveTo>
                  <a:lnTo>
                    <a:pt x="6474" y="7189"/>
                  </a:lnTo>
                  <a:cubicBezTo>
                    <a:pt x="6528" y="7213"/>
                    <a:pt x="6568" y="7234"/>
                    <a:pt x="6615" y="7234"/>
                  </a:cubicBezTo>
                  <a:cubicBezTo>
                    <a:pt x="6634" y="7234"/>
                    <a:pt x="6654" y="7232"/>
                    <a:pt x="6677" y="7221"/>
                  </a:cubicBezTo>
                  <a:lnTo>
                    <a:pt x="8174" y="7033"/>
                  </a:lnTo>
                  <a:lnTo>
                    <a:pt x="8707" y="7285"/>
                  </a:lnTo>
                  <a:lnTo>
                    <a:pt x="8378" y="8831"/>
                  </a:lnTo>
                  <a:lnTo>
                    <a:pt x="8378" y="12266"/>
                  </a:lnTo>
                  <a:cubicBezTo>
                    <a:pt x="8378" y="13402"/>
                    <a:pt x="9114" y="14315"/>
                    <a:pt x="10028" y="14315"/>
                  </a:cubicBezTo>
                  <a:cubicBezTo>
                    <a:pt x="10966" y="14315"/>
                    <a:pt x="11676" y="13402"/>
                    <a:pt x="11676" y="12266"/>
                  </a:cubicBezTo>
                  <a:lnTo>
                    <a:pt x="11676" y="9019"/>
                  </a:lnTo>
                  <a:lnTo>
                    <a:pt x="11753" y="8924"/>
                  </a:lnTo>
                  <a:lnTo>
                    <a:pt x="18328" y="13370"/>
                  </a:lnTo>
                  <a:cubicBezTo>
                    <a:pt x="18733" y="13529"/>
                    <a:pt x="18861" y="14032"/>
                    <a:pt x="18658" y="14474"/>
                  </a:cubicBezTo>
                  <a:cubicBezTo>
                    <a:pt x="18534" y="14757"/>
                    <a:pt x="18302" y="14919"/>
                    <a:pt x="18053" y="14919"/>
                  </a:cubicBezTo>
                  <a:cubicBezTo>
                    <a:pt x="17942" y="14919"/>
                    <a:pt x="17827" y="14887"/>
                    <a:pt x="17718" y="14821"/>
                  </a:cubicBezTo>
                  <a:lnTo>
                    <a:pt x="14064" y="12329"/>
                  </a:lnTo>
                  <a:cubicBezTo>
                    <a:pt x="14017" y="12300"/>
                    <a:pt x="13964" y="12287"/>
                    <a:pt x="13913" y="12287"/>
                  </a:cubicBezTo>
                  <a:cubicBezTo>
                    <a:pt x="13800" y="12287"/>
                    <a:pt x="13693" y="12356"/>
                    <a:pt x="13657" y="12488"/>
                  </a:cubicBezTo>
                  <a:cubicBezTo>
                    <a:pt x="13557" y="12708"/>
                    <a:pt x="13631" y="12928"/>
                    <a:pt x="13785" y="13023"/>
                  </a:cubicBezTo>
                  <a:lnTo>
                    <a:pt x="16829" y="15073"/>
                  </a:lnTo>
                  <a:cubicBezTo>
                    <a:pt x="17185" y="15292"/>
                    <a:pt x="17313" y="15798"/>
                    <a:pt x="17108" y="16240"/>
                  </a:cubicBezTo>
                  <a:cubicBezTo>
                    <a:pt x="16972" y="16537"/>
                    <a:pt x="16742" y="16706"/>
                    <a:pt x="16505" y="16706"/>
                  </a:cubicBezTo>
                  <a:cubicBezTo>
                    <a:pt x="16392" y="16706"/>
                    <a:pt x="16277" y="16667"/>
                    <a:pt x="16170" y="16585"/>
                  </a:cubicBezTo>
                  <a:lnTo>
                    <a:pt x="13047" y="14506"/>
                  </a:lnTo>
                  <a:cubicBezTo>
                    <a:pt x="13000" y="14466"/>
                    <a:pt x="12947" y="14448"/>
                    <a:pt x="12896" y="14448"/>
                  </a:cubicBezTo>
                  <a:cubicBezTo>
                    <a:pt x="12783" y="14448"/>
                    <a:pt x="12676" y="14532"/>
                    <a:pt x="12642" y="14662"/>
                  </a:cubicBezTo>
                  <a:cubicBezTo>
                    <a:pt x="12540" y="14853"/>
                    <a:pt x="12616" y="15104"/>
                    <a:pt x="12768" y="15168"/>
                  </a:cubicBezTo>
                  <a:lnTo>
                    <a:pt x="15281" y="16871"/>
                  </a:lnTo>
                  <a:cubicBezTo>
                    <a:pt x="15612" y="17122"/>
                    <a:pt x="15714" y="17625"/>
                    <a:pt x="15560" y="18068"/>
                  </a:cubicBezTo>
                  <a:cubicBezTo>
                    <a:pt x="15416" y="18338"/>
                    <a:pt x="15168" y="18494"/>
                    <a:pt x="14910" y="18494"/>
                  </a:cubicBezTo>
                  <a:cubicBezTo>
                    <a:pt x="14806" y="18494"/>
                    <a:pt x="14699" y="18470"/>
                    <a:pt x="14597" y="18414"/>
                  </a:cubicBezTo>
                  <a:lnTo>
                    <a:pt x="11981" y="16648"/>
                  </a:lnTo>
                  <a:cubicBezTo>
                    <a:pt x="11921" y="16606"/>
                    <a:pt x="11860" y="16585"/>
                    <a:pt x="11802" y="16585"/>
                  </a:cubicBezTo>
                  <a:cubicBezTo>
                    <a:pt x="11693" y="16585"/>
                    <a:pt x="11599" y="16661"/>
                    <a:pt x="11550" y="16807"/>
                  </a:cubicBezTo>
                  <a:cubicBezTo>
                    <a:pt x="11474" y="16995"/>
                    <a:pt x="11525" y="17218"/>
                    <a:pt x="11676" y="17310"/>
                  </a:cubicBezTo>
                  <a:lnTo>
                    <a:pt x="13708" y="18698"/>
                  </a:lnTo>
                  <a:cubicBezTo>
                    <a:pt x="14038" y="18920"/>
                    <a:pt x="14164" y="19423"/>
                    <a:pt x="14013" y="19866"/>
                  </a:cubicBezTo>
                  <a:cubicBezTo>
                    <a:pt x="13872" y="20149"/>
                    <a:pt x="13633" y="20310"/>
                    <a:pt x="13382" y="20310"/>
                  </a:cubicBezTo>
                  <a:cubicBezTo>
                    <a:pt x="13271" y="20310"/>
                    <a:pt x="13158" y="20279"/>
                    <a:pt x="13047" y="20212"/>
                  </a:cubicBezTo>
                  <a:lnTo>
                    <a:pt x="11627" y="19235"/>
                  </a:lnTo>
                  <a:cubicBezTo>
                    <a:pt x="11627" y="18888"/>
                    <a:pt x="11525" y="18542"/>
                    <a:pt x="11348" y="18226"/>
                  </a:cubicBezTo>
                  <a:cubicBezTo>
                    <a:pt x="11094" y="17816"/>
                    <a:pt x="10738" y="17594"/>
                    <a:pt x="10357" y="17594"/>
                  </a:cubicBezTo>
                  <a:lnTo>
                    <a:pt x="10357" y="17469"/>
                  </a:lnTo>
                  <a:cubicBezTo>
                    <a:pt x="10408" y="17027"/>
                    <a:pt x="10331" y="16585"/>
                    <a:pt x="10103" y="16240"/>
                  </a:cubicBezTo>
                  <a:cubicBezTo>
                    <a:pt x="9849" y="15862"/>
                    <a:pt x="9495" y="15608"/>
                    <a:pt x="9114" y="15608"/>
                  </a:cubicBezTo>
                  <a:lnTo>
                    <a:pt x="9114" y="15483"/>
                  </a:lnTo>
                  <a:cubicBezTo>
                    <a:pt x="9190" y="15073"/>
                    <a:pt x="9088" y="14630"/>
                    <a:pt x="8860" y="14283"/>
                  </a:cubicBezTo>
                  <a:cubicBezTo>
                    <a:pt x="8606" y="13876"/>
                    <a:pt x="8250" y="13653"/>
                    <a:pt x="7871" y="13653"/>
                  </a:cubicBezTo>
                  <a:lnTo>
                    <a:pt x="7871" y="13529"/>
                  </a:lnTo>
                  <a:cubicBezTo>
                    <a:pt x="7945" y="13087"/>
                    <a:pt x="7845" y="12644"/>
                    <a:pt x="7615" y="12297"/>
                  </a:cubicBezTo>
                  <a:cubicBezTo>
                    <a:pt x="7359" y="11884"/>
                    <a:pt x="6978" y="11662"/>
                    <a:pt x="6581" y="11662"/>
                  </a:cubicBezTo>
                  <a:cubicBezTo>
                    <a:pt x="6310" y="11662"/>
                    <a:pt x="6035" y="11765"/>
                    <a:pt x="5788" y="11982"/>
                  </a:cubicBezTo>
                  <a:lnTo>
                    <a:pt x="3605" y="13968"/>
                  </a:lnTo>
                  <a:lnTo>
                    <a:pt x="2793" y="13433"/>
                  </a:lnTo>
                  <a:lnTo>
                    <a:pt x="5916" y="6750"/>
                  </a:lnTo>
                  <a:close/>
                  <a:moveTo>
                    <a:pt x="10299" y="18324"/>
                  </a:moveTo>
                  <a:cubicBezTo>
                    <a:pt x="10508" y="18324"/>
                    <a:pt x="10704" y="18430"/>
                    <a:pt x="10841" y="18634"/>
                  </a:cubicBezTo>
                  <a:cubicBezTo>
                    <a:pt x="10966" y="18888"/>
                    <a:pt x="11017" y="19140"/>
                    <a:pt x="10992" y="19328"/>
                  </a:cubicBezTo>
                  <a:cubicBezTo>
                    <a:pt x="10966" y="19550"/>
                    <a:pt x="10864" y="19770"/>
                    <a:pt x="10713" y="19929"/>
                  </a:cubicBezTo>
                  <a:lnTo>
                    <a:pt x="9977" y="20591"/>
                  </a:lnTo>
                  <a:cubicBezTo>
                    <a:pt x="9847" y="20702"/>
                    <a:pt x="9700" y="20755"/>
                    <a:pt x="9557" y="20755"/>
                  </a:cubicBezTo>
                  <a:cubicBezTo>
                    <a:pt x="9338" y="20755"/>
                    <a:pt x="9124" y="20631"/>
                    <a:pt x="8986" y="20400"/>
                  </a:cubicBezTo>
                  <a:cubicBezTo>
                    <a:pt x="8758" y="19990"/>
                    <a:pt x="8834" y="19455"/>
                    <a:pt x="9139" y="19172"/>
                  </a:cubicBezTo>
                  <a:lnTo>
                    <a:pt x="9849" y="18542"/>
                  </a:lnTo>
                  <a:lnTo>
                    <a:pt x="9875" y="18478"/>
                  </a:lnTo>
                  <a:cubicBezTo>
                    <a:pt x="10009" y="18375"/>
                    <a:pt x="10156" y="18324"/>
                    <a:pt x="10299" y="18324"/>
                  </a:cubicBezTo>
                  <a:close/>
                  <a:moveTo>
                    <a:pt x="316" y="0"/>
                  </a:moveTo>
                  <a:cubicBezTo>
                    <a:pt x="207" y="0"/>
                    <a:pt x="102" y="77"/>
                    <a:pt x="51" y="222"/>
                  </a:cubicBezTo>
                  <a:cubicBezTo>
                    <a:pt x="-49" y="413"/>
                    <a:pt x="2" y="633"/>
                    <a:pt x="179" y="760"/>
                  </a:cubicBezTo>
                  <a:lnTo>
                    <a:pt x="4950" y="4194"/>
                  </a:lnTo>
                  <a:lnTo>
                    <a:pt x="814" y="13087"/>
                  </a:lnTo>
                  <a:lnTo>
                    <a:pt x="484" y="12835"/>
                  </a:lnTo>
                  <a:cubicBezTo>
                    <a:pt x="431" y="12790"/>
                    <a:pt x="373" y="12769"/>
                    <a:pt x="316" y="12769"/>
                  </a:cubicBezTo>
                  <a:cubicBezTo>
                    <a:pt x="207" y="12769"/>
                    <a:pt x="102" y="12846"/>
                    <a:pt x="51" y="12991"/>
                  </a:cubicBezTo>
                  <a:cubicBezTo>
                    <a:pt x="-49" y="13182"/>
                    <a:pt x="2" y="13402"/>
                    <a:pt x="179" y="13529"/>
                  </a:cubicBezTo>
                  <a:lnTo>
                    <a:pt x="1855" y="14694"/>
                  </a:lnTo>
                  <a:cubicBezTo>
                    <a:pt x="1908" y="14739"/>
                    <a:pt x="1968" y="14760"/>
                    <a:pt x="2027" y="14760"/>
                  </a:cubicBezTo>
                  <a:cubicBezTo>
                    <a:pt x="2134" y="14760"/>
                    <a:pt x="2236" y="14691"/>
                    <a:pt x="2285" y="14567"/>
                  </a:cubicBezTo>
                  <a:lnTo>
                    <a:pt x="2539" y="14032"/>
                  </a:lnTo>
                  <a:lnTo>
                    <a:pt x="3200" y="14474"/>
                  </a:lnTo>
                  <a:cubicBezTo>
                    <a:pt x="2997" y="15041"/>
                    <a:pt x="3021" y="15671"/>
                    <a:pt x="3300" y="16209"/>
                  </a:cubicBezTo>
                  <a:cubicBezTo>
                    <a:pt x="3554" y="16648"/>
                    <a:pt x="3961" y="16871"/>
                    <a:pt x="4392" y="16871"/>
                  </a:cubicBezTo>
                  <a:cubicBezTo>
                    <a:pt x="4520" y="16871"/>
                    <a:pt x="4671" y="16839"/>
                    <a:pt x="4799" y="16807"/>
                  </a:cubicBezTo>
                  <a:cubicBezTo>
                    <a:pt x="4799" y="17154"/>
                    <a:pt x="4899" y="17469"/>
                    <a:pt x="5053" y="17784"/>
                  </a:cubicBezTo>
                  <a:cubicBezTo>
                    <a:pt x="5306" y="18226"/>
                    <a:pt x="5711" y="18446"/>
                    <a:pt x="6093" y="18446"/>
                  </a:cubicBezTo>
                  <a:cubicBezTo>
                    <a:pt x="6221" y="18446"/>
                    <a:pt x="6372" y="18414"/>
                    <a:pt x="6500" y="18383"/>
                  </a:cubicBezTo>
                  <a:cubicBezTo>
                    <a:pt x="6500" y="18698"/>
                    <a:pt x="6600" y="19045"/>
                    <a:pt x="6754" y="19328"/>
                  </a:cubicBezTo>
                  <a:cubicBezTo>
                    <a:pt x="6982" y="19675"/>
                    <a:pt x="7261" y="19897"/>
                    <a:pt x="7615" y="19990"/>
                  </a:cubicBezTo>
                  <a:cubicBezTo>
                    <a:pt x="7692" y="19990"/>
                    <a:pt x="7743" y="20022"/>
                    <a:pt x="7845" y="20022"/>
                  </a:cubicBezTo>
                  <a:cubicBezTo>
                    <a:pt x="7971" y="20022"/>
                    <a:pt x="8125" y="19990"/>
                    <a:pt x="8250" y="19958"/>
                  </a:cubicBezTo>
                  <a:cubicBezTo>
                    <a:pt x="8250" y="20305"/>
                    <a:pt x="8353" y="20620"/>
                    <a:pt x="8504" y="20906"/>
                  </a:cubicBezTo>
                  <a:cubicBezTo>
                    <a:pt x="8732" y="21253"/>
                    <a:pt x="9011" y="21473"/>
                    <a:pt x="9367" y="21568"/>
                  </a:cubicBezTo>
                  <a:cubicBezTo>
                    <a:pt x="9419" y="21568"/>
                    <a:pt x="9495" y="21600"/>
                    <a:pt x="9596" y="21600"/>
                  </a:cubicBezTo>
                  <a:cubicBezTo>
                    <a:pt x="9875" y="21600"/>
                    <a:pt x="10128" y="21473"/>
                    <a:pt x="10357" y="21282"/>
                  </a:cubicBezTo>
                  <a:lnTo>
                    <a:pt x="11069" y="20620"/>
                  </a:lnTo>
                  <a:cubicBezTo>
                    <a:pt x="11246" y="20464"/>
                    <a:pt x="11374" y="20305"/>
                    <a:pt x="11448" y="20117"/>
                  </a:cubicBezTo>
                  <a:lnTo>
                    <a:pt x="12768" y="20967"/>
                  </a:lnTo>
                  <a:cubicBezTo>
                    <a:pt x="12947" y="21094"/>
                    <a:pt x="13175" y="21158"/>
                    <a:pt x="13403" y="21158"/>
                  </a:cubicBezTo>
                  <a:cubicBezTo>
                    <a:pt x="13531" y="21158"/>
                    <a:pt x="13657" y="21126"/>
                    <a:pt x="13785" y="21094"/>
                  </a:cubicBezTo>
                  <a:cubicBezTo>
                    <a:pt x="14113" y="20967"/>
                    <a:pt x="14418" y="20684"/>
                    <a:pt x="14571" y="20305"/>
                  </a:cubicBezTo>
                  <a:cubicBezTo>
                    <a:pt x="14697" y="19990"/>
                    <a:pt x="14748" y="19675"/>
                    <a:pt x="14723" y="19328"/>
                  </a:cubicBezTo>
                  <a:cubicBezTo>
                    <a:pt x="14799" y="19328"/>
                    <a:pt x="14876" y="19360"/>
                    <a:pt x="14976" y="19360"/>
                  </a:cubicBezTo>
                  <a:cubicBezTo>
                    <a:pt x="15458" y="19360"/>
                    <a:pt x="15891" y="19045"/>
                    <a:pt x="16145" y="18510"/>
                  </a:cubicBezTo>
                  <a:cubicBezTo>
                    <a:pt x="16270" y="18195"/>
                    <a:pt x="16347" y="17848"/>
                    <a:pt x="16322" y="17501"/>
                  </a:cubicBezTo>
                  <a:cubicBezTo>
                    <a:pt x="16398" y="17501"/>
                    <a:pt x="16475" y="17564"/>
                    <a:pt x="16575" y="17564"/>
                  </a:cubicBezTo>
                  <a:cubicBezTo>
                    <a:pt x="17034" y="17564"/>
                    <a:pt x="17490" y="17249"/>
                    <a:pt x="17743" y="16680"/>
                  </a:cubicBezTo>
                  <a:cubicBezTo>
                    <a:pt x="17871" y="16365"/>
                    <a:pt x="17920" y="16050"/>
                    <a:pt x="17895" y="15703"/>
                  </a:cubicBezTo>
                  <a:cubicBezTo>
                    <a:pt x="17972" y="15703"/>
                    <a:pt x="18048" y="15735"/>
                    <a:pt x="18151" y="15735"/>
                  </a:cubicBezTo>
                  <a:cubicBezTo>
                    <a:pt x="18276" y="15735"/>
                    <a:pt x="18404" y="15703"/>
                    <a:pt x="18530" y="15671"/>
                  </a:cubicBezTo>
                  <a:cubicBezTo>
                    <a:pt x="18886" y="15547"/>
                    <a:pt x="19165" y="15261"/>
                    <a:pt x="19317" y="14885"/>
                  </a:cubicBezTo>
                  <a:cubicBezTo>
                    <a:pt x="19496" y="14474"/>
                    <a:pt x="19545" y="14032"/>
                    <a:pt x="19419" y="13621"/>
                  </a:cubicBezTo>
                  <a:cubicBezTo>
                    <a:pt x="19394" y="13497"/>
                    <a:pt x="19368" y="13402"/>
                    <a:pt x="19317" y="13338"/>
                  </a:cubicBezTo>
                  <a:lnTo>
                    <a:pt x="19875" y="12867"/>
                  </a:lnTo>
                  <a:lnTo>
                    <a:pt x="20155" y="13338"/>
                  </a:lnTo>
                  <a:cubicBezTo>
                    <a:pt x="20214" y="13431"/>
                    <a:pt x="20308" y="13478"/>
                    <a:pt x="20400" y="13478"/>
                  </a:cubicBezTo>
                  <a:cubicBezTo>
                    <a:pt x="20468" y="13478"/>
                    <a:pt x="20534" y="13455"/>
                    <a:pt x="20587" y="13402"/>
                  </a:cubicBezTo>
                  <a:lnTo>
                    <a:pt x="21449" y="12549"/>
                  </a:lnTo>
                  <a:cubicBezTo>
                    <a:pt x="21525" y="12361"/>
                    <a:pt x="21551" y="12109"/>
                    <a:pt x="21449" y="11951"/>
                  </a:cubicBezTo>
                  <a:cubicBezTo>
                    <a:pt x="21406" y="11861"/>
                    <a:pt x="21308" y="11810"/>
                    <a:pt x="21212" y="11810"/>
                  </a:cubicBezTo>
                  <a:cubicBezTo>
                    <a:pt x="21142" y="11810"/>
                    <a:pt x="21071" y="11837"/>
                    <a:pt x="21018" y="11887"/>
                  </a:cubicBezTo>
                  <a:lnTo>
                    <a:pt x="20383" y="12456"/>
                  </a:lnTo>
                  <a:lnTo>
                    <a:pt x="15409" y="4353"/>
                  </a:lnTo>
                  <a:lnTo>
                    <a:pt x="18251" y="2052"/>
                  </a:lnTo>
                  <a:cubicBezTo>
                    <a:pt x="18404" y="1957"/>
                    <a:pt x="18453" y="1705"/>
                    <a:pt x="18353" y="1515"/>
                  </a:cubicBezTo>
                  <a:cubicBezTo>
                    <a:pt x="18287" y="1393"/>
                    <a:pt x="18189" y="1324"/>
                    <a:pt x="18080" y="1324"/>
                  </a:cubicBezTo>
                  <a:cubicBezTo>
                    <a:pt x="18023" y="1324"/>
                    <a:pt x="17959" y="1345"/>
                    <a:pt x="17895" y="1390"/>
                  </a:cubicBezTo>
                  <a:lnTo>
                    <a:pt x="14774" y="3911"/>
                  </a:lnTo>
                  <a:cubicBezTo>
                    <a:pt x="14597" y="4038"/>
                    <a:pt x="14571" y="4322"/>
                    <a:pt x="14671" y="4449"/>
                  </a:cubicBezTo>
                  <a:lnTo>
                    <a:pt x="15230" y="5394"/>
                  </a:lnTo>
                  <a:lnTo>
                    <a:pt x="14825" y="5804"/>
                  </a:lnTo>
                  <a:lnTo>
                    <a:pt x="13201" y="5142"/>
                  </a:lnTo>
                  <a:cubicBezTo>
                    <a:pt x="13175" y="5142"/>
                    <a:pt x="13149" y="5079"/>
                    <a:pt x="13124" y="5079"/>
                  </a:cubicBezTo>
                  <a:lnTo>
                    <a:pt x="9393" y="5079"/>
                  </a:lnTo>
                  <a:cubicBezTo>
                    <a:pt x="9240" y="5079"/>
                    <a:pt x="9114" y="5203"/>
                    <a:pt x="9088" y="5394"/>
                  </a:cubicBezTo>
                  <a:lnTo>
                    <a:pt x="8860" y="6435"/>
                  </a:lnTo>
                  <a:lnTo>
                    <a:pt x="8327" y="6151"/>
                  </a:lnTo>
                  <a:cubicBezTo>
                    <a:pt x="8250" y="6120"/>
                    <a:pt x="8225" y="6120"/>
                    <a:pt x="8148" y="6120"/>
                  </a:cubicBezTo>
                  <a:lnTo>
                    <a:pt x="6703" y="6308"/>
                  </a:lnTo>
                  <a:lnTo>
                    <a:pt x="6195" y="5961"/>
                  </a:lnTo>
                  <a:lnTo>
                    <a:pt x="6677" y="4920"/>
                  </a:lnTo>
                  <a:cubicBezTo>
                    <a:pt x="6754" y="4732"/>
                    <a:pt x="6703" y="4510"/>
                    <a:pt x="6549" y="4385"/>
                  </a:cubicBezTo>
                  <a:lnTo>
                    <a:pt x="484" y="66"/>
                  </a:lnTo>
                  <a:cubicBezTo>
                    <a:pt x="431" y="21"/>
                    <a:pt x="373" y="0"/>
                    <a:pt x="3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78" name="Google Shape;11293;p71"/>
            <p:cNvSpPr/>
            <p:nvPr/>
          </p:nvSpPr>
          <p:spPr>
            <a:xfrm>
              <a:off x="417920" y="0"/>
              <a:ext cx="53004" cy="39259"/>
            </a:xfrm>
            <a:custGeom>
              <a:avLst/>
              <a:gdLst/>
              <a:ahLst/>
              <a:cxnLst>
                <a:cxn ang="0">
                  <a:pos x="wd2" y="hd2"/>
                </a:cxn>
                <a:cxn ang="5400000">
                  <a:pos x="wd2" y="hd2"/>
                </a:cxn>
                <a:cxn ang="10800000">
                  <a:pos x="wd2" y="hd2"/>
                </a:cxn>
                <a:cxn ang="16200000">
                  <a:pos x="wd2" y="hd2"/>
                </a:cxn>
              </a:cxnLst>
              <a:rect l="0" t="0" r="r" b="b"/>
              <a:pathLst>
                <a:path w="20802" h="21600" extrusionOk="0">
                  <a:moveTo>
                    <a:pt x="18100" y="0"/>
                  </a:moveTo>
                  <a:cubicBezTo>
                    <a:pt x="17587" y="0"/>
                    <a:pt x="17074" y="154"/>
                    <a:pt x="16598" y="488"/>
                  </a:cubicBezTo>
                  <a:lnTo>
                    <a:pt x="1337" y="14254"/>
                  </a:lnTo>
                  <a:cubicBezTo>
                    <a:pt x="18" y="15462"/>
                    <a:pt x="-422" y="17927"/>
                    <a:pt x="457" y="19751"/>
                  </a:cubicBezTo>
                  <a:cubicBezTo>
                    <a:pt x="1117" y="20984"/>
                    <a:pt x="1758" y="21600"/>
                    <a:pt x="2638" y="21600"/>
                  </a:cubicBezTo>
                  <a:cubicBezTo>
                    <a:pt x="3297" y="21600"/>
                    <a:pt x="3718" y="21292"/>
                    <a:pt x="3938" y="20984"/>
                  </a:cubicBezTo>
                  <a:lnTo>
                    <a:pt x="19218" y="7217"/>
                  </a:lnTo>
                  <a:cubicBezTo>
                    <a:pt x="20958" y="5984"/>
                    <a:pt x="21178" y="3236"/>
                    <a:pt x="20299" y="1721"/>
                  </a:cubicBezTo>
                  <a:cubicBezTo>
                    <a:pt x="19877" y="539"/>
                    <a:pt x="19016" y="0"/>
                    <a:pt x="181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pic>
        <p:nvPicPr>
          <p:cNvPr id="1680" name="Picture 6" descr="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60892" y="2310627"/>
            <a:ext cx="501245" cy="501245"/>
          </a:xfrm>
          <a:prstGeom prst="rect">
            <a:avLst/>
          </a:prstGeom>
          <a:ln w="12700">
            <a:miter lim="400000"/>
          </a:ln>
        </p:spPr>
      </p:pic>
      <p:grpSp>
        <p:nvGrpSpPr>
          <p:cNvPr id="1683" name="Google Shape;11291;p71"/>
          <p:cNvGrpSpPr/>
          <p:nvPr/>
        </p:nvGrpSpPr>
        <p:grpSpPr>
          <a:xfrm>
            <a:off x="3778979" y="5303794"/>
            <a:ext cx="471120" cy="401079"/>
            <a:chOff x="0" y="0"/>
            <a:chExt cx="471119" cy="401078"/>
          </a:xfrm>
        </p:grpSpPr>
        <p:sp>
          <p:nvSpPr>
            <p:cNvPr id="1681" name="Google Shape;11292;p71"/>
            <p:cNvSpPr/>
            <p:nvPr/>
          </p:nvSpPr>
          <p:spPr>
            <a:xfrm>
              <a:off x="-1" y="20306"/>
              <a:ext cx="471121" cy="380773"/>
            </a:xfrm>
            <a:custGeom>
              <a:avLst/>
              <a:gdLst/>
              <a:ahLst/>
              <a:cxnLst>
                <a:cxn ang="0">
                  <a:pos x="wd2" y="hd2"/>
                </a:cxn>
                <a:cxn ang="5400000">
                  <a:pos x="wd2" y="hd2"/>
                </a:cxn>
                <a:cxn ang="10800000">
                  <a:pos x="wd2" y="hd2"/>
                </a:cxn>
                <a:cxn ang="16200000">
                  <a:pos x="wd2" y="hd2"/>
                </a:cxn>
              </a:cxnLst>
              <a:rect l="0" t="0" r="r" b="b"/>
              <a:pathLst>
                <a:path w="21516" h="21600" extrusionOk="0">
                  <a:moveTo>
                    <a:pt x="13073" y="5897"/>
                  </a:moveTo>
                  <a:lnTo>
                    <a:pt x="14799" y="6591"/>
                  </a:lnTo>
                  <a:cubicBezTo>
                    <a:pt x="14819" y="6599"/>
                    <a:pt x="14844" y="6604"/>
                    <a:pt x="14870" y="6604"/>
                  </a:cubicBezTo>
                  <a:cubicBezTo>
                    <a:pt x="14940" y="6604"/>
                    <a:pt x="15023" y="6575"/>
                    <a:pt x="15079" y="6527"/>
                  </a:cubicBezTo>
                  <a:lnTo>
                    <a:pt x="15612" y="5992"/>
                  </a:lnTo>
                  <a:lnTo>
                    <a:pt x="19394" y="12141"/>
                  </a:lnTo>
                  <a:lnTo>
                    <a:pt x="18809" y="12708"/>
                  </a:lnTo>
                  <a:cubicBezTo>
                    <a:pt x="18784" y="12676"/>
                    <a:pt x="18733" y="12613"/>
                    <a:pt x="18707" y="12613"/>
                  </a:cubicBezTo>
                  <a:lnTo>
                    <a:pt x="12160" y="8198"/>
                  </a:lnTo>
                  <a:lnTo>
                    <a:pt x="12414" y="7727"/>
                  </a:lnTo>
                  <a:cubicBezTo>
                    <a:pt x="12514" y="7536"/>
                    <a:pt x="12439" y="7317"/>
                    <a:pt x="12312" y="7189"/>
                  </a:cubicBezTo>
                  <a:cubicBezTo>
                    <a:pt x="12262" y="7150"/>
                    <a:pt x="12207" y="7131"/>
                    <a:pt x="12154" y="7131"/>
                  </a:cubicBezTo>
                  <a:cubicBezTo>
                    <a:pt x="12041" y="7131"/>
                    <a:pt x="11932" y="7211"/>
                    <a:pt x="11881" y="7317"/>
                  </a:cubicBezTo>
                  <a:lnTo>
                    <a:pt x="11169" y="8641"/>
                  </a:lnTo>
                  <a:cubicBezTo>
                    <a:pt x="11143" y="8736"/>
                    <a:pt x="11120" y="8768"/>
                    <a:pt x="11120" y="8831"/>
                  </a:cubicBezTo>
                  <a:lnTo>
                    <a:pt x="11120" y="12205"/>
                  </a:lnTo>
                  <a:cubicBezTo>
                    <a:pt x="11120" y="12896"/>
                    <a:pt x="10636" y="13465"/>
                    <a:pt x="10103" y="13465"/>
                  </a:cubicBezTo>
                  <a:cubicBezTo>
                    <a:pt x="9519" y="13465"/>
                    <a:pt x="9088" y="12867"/>
                    <a:pt x="9088" y="12205"/>
                  </a:cubicBezTo>
                  <a:lnTo>
                    <a:pt x="9088" y="8892"/>
                  </a:lnTo>
                  <a:lnTo>
                    <a:pt x="9672" y="5897"/>
                  </a:lnTo>
                  <a:close/>
                  <a:moveTo>
                    <a:pt x="5534" y="4573"/>
                  </a:moveTo>
                  <a:lnTo>
                    <a:pt x="6042" y="4952"/>
                  </a:lnTo>
                  <a:lnTo>
                    <a:pt x="1880" y="13844"/>
                  </a:lnTo>
                  <a:lnTo>
                    <a:pt x="1373" y="13497"/>
                  </a:lnTo>
                  <a:lnTo>
                    <a:pt x="5534" y="4573"/>
                  </a:lnTo>
                  <a:close/>
                  <a:moveTo>
                    <a:pt x="6575" y="12329"/>
                  </a:moveTo>
                  <a:cubicBezTo>
                    <a:pt x="6803" y="12329"/>
                    <a:pt x="6982" y="12456"/>
                    <a:pt x="7108" y="12708"/>
                  </a:cubicBezTo>
                  <a:cubicBezTo>
                    <a:pt x="7336" y="13087"/>
                    <a:pt x="7287" y="13653"/>
                    <a:pt x="6956" y="13905"/>
                  </a:cubicBezTo>
                  <a:lnTo>
                    <a:pt x="4773" y="15923"/>
                  </a:lnTo>
                  <a:cubicBezTo>
                    <a:pt x="4639" y="16039"/>
                    <a:pt x="4490" y="16097"/>
                    <a:pt x="4345" y="16097"/>
                  </a:cubicBezTo>
                  <a:cubicBezTo>
                    <a:pt x="4136" y="16097"/>
                    <a:pt x="3933" y="15976"/>
                    <a:pt x="3784" y="15735"/>
                  </a:cubicBezTo>
                  <a:cubicBezTo>
                    <a:pt x="3554" y="15356"/>
                    <a:pt x="3631" y="14821"/>
                    <a:pt x="3935" y="14506"/>
                  </a:cubicBezTo>
                  <a:lnTo>
                    <a:pt x="6170" y="12488"/>
                  </a:lnTo>
                  <a:cubicBezTo>
                    <a:pt x="6295" y="12393"/>
                    <a:pt x="6423" y="12329"/>
                    <a:pt x="6575" y="12329"/>
                  </a:cubicBezTo>
                  <a:close/>
                  <a:moveTo>
                    <a:pt x="7920" y="14347"/>
                  </a:moveTo>
                  <a:cubicBezTo>
                    <a:pt x="8099" y="14347"/>
                    <a:pt x="8301" y="14506"/>
                    <a:pt x="8427" y="14694"/>
                  </a:cubicBezTo>
                  <a:cubicBezTo>
                    <a:pt x="8632" y="15104"/>
                    <a:pt x="8581" y="15639"/>
                    <a:pt x="8250" y="15923"/>
                  </a:cubicBezTo>
                  <a:lnTo>
                    <a:pt x="6524" y="17501"/>
                  </a:lnTo>
                  <a:cubicBezTo>
                    <a:pt x="6389" y="17617"/>
                    <a:pt x="6242" y="17676"/>
                    <a:pt x="6099" y="17676"/>
                  </a:cubicBezTo>
                  <a:cubicBezTo>
                    <a:pt x="5892" y="17676"/>
                    <a:pt x="5694" y="17554"/>
                    <a:pt x="5560" y="17310"/>
                  </a:cubicBezTo>
                  <a:cubicBezTo>
                    <a:pt x="5332" y="16932"/>
                    <a:pt x="5409" y="16365"/>
                    <a:pt x="5711" y="16082"/>
                  </a:cubicBezTo>
                  <a:lnTo>
                    <a:pt x="7387" y="14599"/>
                  </a:lnTo>
                  <a:cubicBezTo>
                    <a:pt x="7464" y="14538"/>
                    <a:pt x="7515" y="14474"/>
                    <a:pt x="7592" y="14442"/>
                  </a:cubicBezTo>
                  <a:cubicBezTo>
                    <a:pt x="7692" y="14379"/>
                    <a:pt x="7794" y="14347"/>
                    <a:pt x="7920" y="14347"/>
                  </a:cubicBezTo>
                  <a:close/>
                  <a:moveTo>
                    <a:pt x="9050" y="16357"/>
                  </a:moveTo>
                  <a:cubicBezTo>
                    <a:pt x="9259" y="16357"/>
                    <a:pt x="9459" y="16473"/>
                    <a:pt x="9596" y="16680"/>
                  </a:cubicBezTo>
                  <a:cubicBezTo>
                    <a:pt x="9824" y="17059"/>
                    <a:pt x="9749" y="17625"/>
                    <a:pt x="9444" y="17911"/>
                  </a:cubicBezTo>
                  <a:lnTo>
                    <a:pt x="8225" y="19045"/>
                  </a:lnTo>
                  <a:cubicBezTo>
                    <a:pt x="8099" y="19151"/>
                    <a:pt x="7937" y="19211"/>
                    <a:pt x="7801" y="19211"/>
                  </a:cubicBezTo>
                  <a:cubicBezTo>
                    <a:pt x="7771" y="19211"/>
                    <a:pt x="7743" y="19209"/>
                    <a:pt x="7717" y="19204"/>
                  </a:cubicBezTo>
                  <a:cubicBezTo>
                    <a:pt x="7515" y="19172"/>
                    <a:pt x="7361" y="19045"/>
                    <a:pt x="7287" y="18857"/>
                  </a:cubicBezTo>
                  <a:cubicBezTo>
                    <a:pt x="7059" y="18446"/>
                    <a:pt x="7108" y="17940"/>
                    <a:pt x="7438" y="17625"/>
                  </a:cubicBezTo>
                  <a:lnTo>
                    <a:pt x="8606" y="16555"/>
                  </a:lnTo>
                  <a:lnTo>
                    <a:pt x="8632" y="16524"/>
                  </a:lnTo>
                  <a:cubicBezTo>
                    <a:pt x="8764" y="16410"/>
                    <a:pt x="8909" y="16357"/>
                    <a:pt x="9050" y="16357"/>
                  </a:cubicBezTo>
                  <a:close/>
                  <a:moveTo>
                    <a:pt x="5916" y="6750"/>
                  </a:moveTo>
                  <a:lnTo>
                    <a:pt x="6474" y="7189"/>
                  </a:lnTo>
                  <a:cubicBezTo>
                    <a:pt x="6528" y="7213"/>
                    <a:pt x="6568" y="7234"/>
                    <a:pt x="6615" y="7234"/>
                  </a:cubicBezTo>
                  <a:cubicBezTo>
                    <a:pt x="6634" y="7234"/>
                    <a:pt x="6654" y="7232"/>
                    <a:pt x="6677" y="7221"/>
                  </a:cubicBezTo>
                  <a:lnTo>
                    <a:pt x="8174" y="7033"/>
                  </a:lnTo>
                  <a:lnTo>
                    <a:pt x="8707" y="7285"/>
                  </a:lnTo>
                  <a:lnTo>
                    <a:pt x="8378" y="8831"/>
                  </a:lnTo>
                  <a:lnTo>
                    <a:pt x="8378" y="12266"/>
                  </a:lnTo>
                  <a:cubicBezTo>
                    <a:pt x="8378" y="13402"/>
                    <a:pt x="9114" y="14315"/>
                    <a:pt x="10028" y="14315"/>
                  </a:cubicBezTo>
                  <a:cubicBezTo>
                    <a:pt x="10966" y="14315"/>
                    <a:pt x="11676" y="13402"/>
                    <a:pt x="11676" y="12266"/>
                  </a:cubicBezTo>
                  <a:lnTo>
                    <a:pt x="11676" y="9019"/>
                  </a:lnTo>
                  <a:lnTo>
                    <a:pt x="11753" y="8924"/>
                  </a:lnTo>
                  <a:lnTo>
                    <a:pt x="18328" y="13370"/>
                  </a:lnTo>
                  <a:cubicBezTo>
                    <a:pt x="18733" y="13529"/>
                    <a:pt x="18861" y="14032"/>
                    <a:pt x="18658" y="14474"/>
                  </a:cubicBezTo>
                  <a:cubicBezTo>
                    <a:pt x="18534" y="14757"/>
                    <a:pt x="18302" y="14919"/>
                    <a:pt x="18053" y="14919"/>
                  </a:cubicBezTo>
                  <a:cubicBezTo>
                    <a:pt x="17942" y="14919"/>
                    <a:pt x="17827" y="14887"/>
                    <a:pt x="17718" y="14821"/>
                  </a:cubicBezTo>
                  <a:lnTo>
                    <a:pt x="14064" y="12329"/>
                  </a:lnTo>
                  <a:cubicBezTo>
                    <a:pt x="14017" y="12300"/>
                    <a:pt x="13964" y="12287"/>
                    <a:pt x="13913" y="12287"/>
                  </a:cubicBezTo>
                  <a:cubicBezTo>
                    <a:pt x="13800" y="12287"/>
                    <a:pt x="13693" y="12356"/>
                    <a:pt x="13657" y="12488"/>
                  </a:cubicBezTo>
                  <a:cubicBezTo>
                    <a:pt x="13557" y="12708"/>
                    <a:pt x="13631" y="12928"/>
                    <a:pt x="13785" y="13023"/>
                  </a:cubicBezTo>
                  <a:lnTo>
                    <a:pt x="16829" y="15073"/>
                  </a:lnTo>
                  <a:cubicBezTo>
                    <a:pt x="17185" y="15292"/>
                    <a:pt x="17313" y="15798"/>
                    <a:pt x="17108" y="16240"/>
                  </a:cubicBezTo>
                  <a:cubicBezTo>
                    <a:pt x="16972" y="16537"/>
                    <a:pt x="16742" y="16706"/>
                    <a:pt x="16505" y="16706"/>
                  </a:cubicBezTo>
                  <a:cubicBezTo>
                    <a:pt x="16392" y="16706"/>
                    <a:pt x="16277" y="16667"/>
                    <a:pt x="16170" y="16585"/>
                  </a:cubicBezTo>
                  <a:lnTo>
                    <a:pt x="13047" y="14506"/>
                  </a:lnTo>
                  <a:cubicBezTo>
                    <a:pt x="13000" y="14466"/>
                    <a:pt x="12947" y="14448"/>
                    <a:pt x="12896" y="14448"/>
                  </a:cubicBezTo>
                  <a:cubicBezTo>
                    <a:pt x="12783" y="14448"/>
                    <a:pt x="12676" y="14532"/>
                    <a:pt x="12642" y="14662"/>
                  </a:cubicBezTo>
                  <a:cubicBezTo>
                    <a:pt x="12540" y="14853"/>
                    <a:pt x="12616" y="15104"/>
                    <a:pt x="12768" y="15168"/>
                  </a:cubicBezTo>
                  <a:lnTo>
                    <a:pt x="15281" y="16871"/>
                  </a:lnTo>
                  <a:cubicBezTo>
                    <a:pt x="15612" y="17122"/>
                    <a:pt x="15714" y="17625"/>
                    <a:pt x="15560" y="18068"/>
                  </a:cubicBezTo>
                  <a:cubicBezTo>
                    <a:pt x="15416" y="18338"/>
                    <a:pt x="15168" y="18494"/>
                    <a:pt x="14910" y="18494"/>
                  </a:cubicBezTo>
                  <a:cubicBezTo>
                    <a:pt x="14806" y="18494"/>
                    <a:pt x="14699" y="18470"/>
                    <a:pt x="14597" y="18414"/>
                  </a:cubicBezTo>
                  <a:lnTo>
                    <a:pt x="11981" y="16648"/>
                  </a:lnTo>
                  <a:cubicBezTo>
                    <a:pt x="11921" y="16606"/>
                    <a:pt x="11860" y="16585"/>
                    <a:pt x="11802" y="16585"/>
                  </a:cubicBezTo>
                  <a:cubicBezTo>
                    <a:pt x="11693" y="16585"/>
                    <a:pt x="11599" y="16661"/>
                    <a:pt x="11550" y="16807"/>
                  </a:cubicBezTo>
                  <a:cubicBezTo>
                    <a:pt x="11474" y="16995"/>
                    <a:pt x="11525" y="17218"/>
                    <a:pt x="11676" y="17310"/>
                  </a:cubicBezTo>
                  <a:lnTo>
                    <a:pt x="13708" y="18698"/>
                  </a:lnTo>
                  <a:cubicBezTo>
                    <a:pt x="14038" y="18920"/>
                    <a:pt x="14164" y="19423"/>
                    <a:pt x="14013" y="19866"/>
                  </a:cubicBezTo>
                  <a:cubicBezTo>
                    <a:pt x="13872" y="20149"/>
                    <a:pt x="13633" y="20310"/>
                    <a:pt x="13382" y="20310"/>
                  </a:cubicBezTo>
                  <a:cubicBezTo>
                    <a:pt x="13271" y="20310"/>
                    <a:pt x="13158" y="20279"/>
                    <a:pt x="13047" y="20212"/>
                  </a:cubicBezTo>
                  <a:lnTo>
                    <a:pt x="11627" y="19235"/>
                  </a:lnTo>
                  <a:cubicBezTo>
                    <a:pt x="11627" y="18888"/>
                    <a:pt x="11525" y="18542"/>
                    <a:pt x="11348" y="18226"/>
                  </a:cubicBezTo>
                  <a:cubicBezTo>
                    <a:pt x="11094" y="17816"/>
                    <a:pt x="10738" y="17594"/>
                    <a:pt x="10357" y="17594"/>
                  </a:cubicBezTo>
                  <a:lnTo>
                    <a:pt x="10357" y="17469"/>
                  </a:lnTo>
                  <a:cubicBezTo>
                    <a:pt x="10408" y="17027"/>
                    <a:pt x="10331" y="16585"/>
                    <a:pt x="10103" y="16240"/>
                  </a:cubicBezTo>
                  <a:cubicBezTo>
                    <a:pt x="9849" y="15862"/>
                    <a:pt x="9495" y="15608"/>
                    <a:pt x="9114" y="15608"/>
                  </a:cubicBezTo>
                  <a:lnTo>
                    <a:pt x="9114" y="15483"/>
                  </a:lnTo>
                  <a:cubicBezTo>
                    <a:pt x="9190" y="15073"/>
                    <a:pt x="9088" y="14630"/>
                    <a:pt x="8860" y="14283"/>
                  </a:cubicBezTo>
                  <a:cubicBezTo>
                    <a:pt x="8606" y="13876"/>
                    <a:pt x="8250" y="13653"/>
                    <a:pt x="7871" y="13653"/>
                  </a:cubicBezTo>
                  <a:lnTo>
                    <a:pt x="7871" y="13529"/>
                  </a:lnTo>
                  <a:cubicBezTo>
                    <a:pt x="7945" y="13087"/>
                    <a:pt x="7845" y="12644"/>
                    <a:pt x="7615" y="12297"/>
                  </a:cubicBezTo>
                  <a:cubicBezTo>
                    <a:pt x="7359" y="11884"/>
                    <a:pt x="6978" y="11662"/>
                    <a:pt x="6581" y="11662"/>
                  </a:cubicBezTo>
                  <a:cubicBezTo>
                    <a:pt x="6310" y="11662"/>
                    <a:pt x="6035" y="11765"/>
                    <a:pt x="5788" y="11982"/>
                  </a:cubicBezTo>
                  <a:lnTo>
                    <a:pt x="3605" y="13968"/>
                  </a:lnTo>
                  <a:lnTo>
                    <a:pt x="2793" y="13433"/>
                  </a:lnTo>
                  <a:lnTo>
                    <a:pt x="5916" y="6750"/>
                  </a:lnTo>
                  <a:close/>
                  <a:moveTo>
                    <a:pt x="10299" y="18324"/>
                  </a:moveTo>
                  <a:cubicBezTo>
                    <a:pt x="10508" y="18324"/>
                    <a:pt x="10704" y="18430"/>
                    <a:pt x="10841" y="18634"/>
                  </a:cubicBezTo>
                  <a:cubicBezTo>
                    <a:pt x="10966" y="18888"/>
                    <a:pt x="11017" y="19140"/>
                    <a:pt x="10992" y="19328"/>
                  </a:cubicBezTo>
                  <a:cubicBezTo>
                    <a:pt x="10966" y="19550"/>
                    <a:pt x="10864" y="19770"/>
                    <a:pt x="10713" y="19929"/>
                  </a:cubicBezTo>
                  <a:lnTo>
                    <a:pt x="9977" y="20591"/>
                  </a:lnTo>
                  <a:cubicBezTo>
                    <a:pt x="9847" y="20702"/>
                    <a:pt x="9700" y="20755"/>
                    <a:pt x="9557" y="20755"/>
                  </a:cubicBezTo>
                  <a:cubicBezTo>
                    <a:pt x="9338" y="20755"/>
                    <a:pt x="9124" y="20631"/>
                    <a:pt x="8986" y="20400"/>
                  </a:cubicBezTo>
                  <a:cubicBezTo>
                    <a:pt x="8758" y="19990"/>
                    <a:pt x="8834" y="19455"/>
                    <a:pt x="9139" y="19172"/>
                  </a:cubicBezTo>
                  <a:lnTo>
                    <a:pt x="9849" y="18542"/>
                  </a:lnTo>
                  <a:lnTo>
                    <a:pt x="9875" y="18478"/>
                  </a:lnTo>
                  <a:cubicBezTo>
                    <a:pt x="10009" y="18375"/>
                    <a:pt x="10156" y="18324"/>
                    <a:pt x="10299" y="18324"/>
                  </a:cubicBezTo>
                  <a:close/>
                  <a:moveTo>
                    <a:pt x="316" y="0"/>
                  </a:moveTo>
                  <a:cubicBezTo>
                    <a:pt x="207" y="0"/>
                    <a:pt x="102" y="77"/>
                    <a:pt x="51" y="222"/>
                  </a:cubicBezTo>
                  <a:cubicBezTo>
                    <a:pt x="-49" y="413"/>
                    <a:pt x="2" y="633"/>
                    <a:pt x="179" y="760"/>
                  </a:cubicBezTo>
                  <a:lnTo>
                    <a:pt x="4950" y="4194"/>
                  </a:lnTo>
                  <a:lnTo>
                    <a:pt x="814" y="13087"/>
                  </a:lnTo>
                  <a:lnTo>
                    <a:pt x="484" y="12835"/>
                  </a:lnTo>
                  <a:cubicBezTo>
                    <a:pt x="431" y="12790"/>
                    <a:pt x="373" y="12769"/>
                    <a:pt x="316" y="12769"/>
                  </a:cubicBezTo>
                  <a:cubicBezTo>
                    <a:pt x="207" y="12769"/>
                    <a:pt x="102" y="12846"/>
                    <a:pt x="51" y="12991"/>
                  </a:cubicBezTo>
                  <a:cubicBezTo>
                    <a:pt x="-49" y="13182"/>
                    <a:pt x="2" y="13402"/>
                    <a:pt x="179" y="13529"/>
                  </a:cubicBezTo>
                  <a:lnTo>
                    <a:pt x="1855" y="14694"/>
                  </a:lnTo>
                  <a:cubicBezTo>
                    <a:pt x="1908" y="14739"/>
                    <a:pt x="1968" y="14760"/>
                    <a:pt x="2027" y="14760"/>
                  </a:cubicBezTo>
                  <a:cubicBezTo>
                    <a:pt x="2134" y="14760"/>
                    <a:pt x="2236" y="14691"/>
                    <a:pt x="2285" y="14567"/>
                  </a:cubicBezTo>
                  <a:lnTo>
                    <a:pt x="2539" y="14032"/>
                  </a:lnTo>
                  <a:lnTo>
                    <a:pt x="3200" y="14474"/>
                  </a:lnTo>
                  <a:cubicBezTo>
                    <a:pt x="2997" y="15041"/>
                    <a:pt x="3021" y="15671"/>
                    <a:pt x="3300" y="16209"/>
                  </a:cubicBezTo>
                  <a:cubicBezTo>
                    <a:pt x="3554" y="16648"/>
                    <a:pt x="3961" y="16871"/>
                    <a:pt x="4392" y="16871"/>
                  </a:cubicBezTo>
                  <a:cubicBezTo>
                    <a:pt x="4520" y="16871"/>
                    <a:pt x="4671" y="16839"/>
                    <a:pt x="4799" y="16807"/>
                  </a:cubicBezTo>
                  <a:cubicBezTo>
                    <a:pt x="4799" y="17154"/>
                    <a:pt x="4899" y="17469"/>
                    <a:pt x="5053" y="17784"/>
                  </a:cubicBezTo>
                  <a:cubicBezTo>
                    <a:pt x="5306" y="18226"/>
                    <a:pt x="5711" y="18446"/>
                    <a:pt x="6093" y="18446"/>
                  </a:cubicBezTo>
                  <a:cubicBezTo>
                    <a:pt x="6221" y="18446"/>
                    <a:pt x="6372" y="18414"/>
                    <a:pt x="6500" y="18383"/>
                  </a:cubicBezTo>
                  <a:cubicBezTo>
                    <a:pt x="6500" y="18698"/>
                    <a:pt x="6600" y="19045"/>
                    <a:pt x="6754" y="19328"/>
                  </a:cubicBezTo>
                  <a:cubicBezTo>
                    <a:pt x="6982" y="19675"/>
                    <a:pt x="7261" y="19897"/>
                    <a:pt x="7615" y="19990"/>
                  </a:cubicBezTo>
                  <a:cubicBezTo>
                    <a:pt x="7692" y="19990"/>
                    <a:pt x="7743" y="20022"/>
                    <a:pt x="7845" y="20022"/>
                  </a:cubicBezTo>
                  <a:cubicBezTo>
                    <a:pt x="7971" y="20022"/>
                    <a:pt x="8125" y="19990"/>
                    <a:pt x="8250" y="19958"/>
                  </a:cubicBezTo>
                  <a:cubicBezTo>
                    <a:pt x="8250" y="20305"/>
                    <a:pt x="8353" y="20620"/>
                    <a:pt x="8504" y="20906"/>
                  </a:cubicBezTo>
                  <a:cubicBezTo>
                    <a:pt x="8732" y="21253"/>
                    <a:pt x="9011" y="21473"/>
                    <a:pt x="9367" y="21568"/>
                  </a:cubicBezTo>
                  <a:cubicBezTo>
                    <a:pt x="9419" y="21568"/>
                    <a:pt x="9495" y="21600"/>
                    <a:pt x="9596" y="21600"/>
                  </a:cubicBezTo>
                  <a:cubicBezTo>
                    <a:pt x="9875" y="21600"/>
                    <a:pt x="10128" y="21473"/>
                    <a:pt x="10357" y="21282"/>
                  </a:cubicBezTo>
                  <a:lnTo>
                    <a:pt x="11069" y="20620"/>
                  </a:lnTo>
                  <a:cubicBezTo>
                    <a:pt x="11246" y="20464"/>
                    <a:pt x="11374" y="20305"/>
                    <a:pt x="11448" y="20117"/>
                  </a:cubicBezTo>
                  <a:lnTo>
                    <a:pt x="12768" y="20967"/>
                  </a:lnTo>
                  <a:cubicBezTo>
                    <a:pt x="12947" y="21094"/>
                    <a:pt x="13175" y="21158"/>
                    <a:pt x="13403" y="21158"/>
                  </a:cubicBezTo>
                  <a:cubicBezTo>
                    <a:pt x="13531" y="21158"/>
                    <a:pt x="13657" y="21126"/>
                    <a:pt x="13785" y="21094"/>
                  </a:cubicBezTo>
                  <a:cubicBezTo>
                    <a:pt x="14113" y="20967"/>
                    <a:pt x="14418" y="20684"/>
                    <a:pt x="14571" y="20305"/>
                  </a:cubicBezTo>
                  <a:cubicBezTo>
                    <a:pt x="14697" y="19990"/>
                    <a:pt x="14748" y="19675"/>
                    <a:pt x="14723" y="19328"/>
                  </a:cubicBezTo>
                  <a:cubicBezTo>
                    <a:pt x="14799" y="19328"/>
                    <a:pt x="14876" y="19360"/>
                    <a:pt x="14976" y="19360"/>
                  </a:cubicBezTo>
                  <a:cubicBezTo>
                    <a:pt x="15458" y="19360"/>
                    <a:pt x="15891" y="19045"/>
                    <a:pt x="16145" y="18510"/>
                  </a:cubicBezTo>
                  <a:cubicBezTo>
                    <a:pt x="16270" y="18195"/>
                    <a:pt x="16347" y="17848"/>
                    <a:pt x="16322" y="17501"/>
                  </a:cubicBezTo>
                  <a:cubicBezTo>
                    <a:pt x="16398" y="17501"/>
                    <a:pt x="16475" y="17564"/>
                    <a:pt x="16575" y="17564"/>
                  </a:cubicBezTo>
                  <a:cubicBezTo>
                    <a:pt x="17034" y="17564"/>
                    <a:pt x="17490" y="17249"/>
                    <a:pt x="17743" y="16680"/>
                  </a:cubicBezTo>
                  <a:cubicBezTo>
                    <a:pt x="17871" y="16365"/>
                    <a:pt x="17920" y="16050"/>
                    <a:pt x="17895" y="15703"/>
                  </a:cubicBezTo>
                  <a:cubicBezTo>
                    <a:pt x="17972" y="15703"/>
                    <a:pt x="18048" y="15735"/>
                    <a:pt x="18151" y="15735"/>
                  </a:cubicBezTo>
                  <a:cubicBezTo>
                    <a:pt x="18276" y="15735"/>
                    <a:pt x="18404" y="15703"/>
                    <a:pt x="18530" y="15671"/>
                  </a:cubicBezTo>
                  <a:cubicBezTo>
                    <a:pt x="18886" y="15547"/>
                    <a:pt x="19165" y="15261"/>
                    <a:pt x="19317" y="14885"/>
                  </a:cubicBezTo>
                  <a:cubicBezTo>
                    <a:pt x="19496" y="14474"/>
                    <a:pt x="19545" y="14032"/>
                    <a:pt x="19419" y="13621"/>
                  </a:cubicBezTo>
                  <a:cubicBezTo>
                    <a:pt x="19394" y="13497"/>
                    <a:pt x="19368" y="13402"/>
                    <a:pt x="19317" y="13338"/>
                  </a:cubicBezTo>
                  <a:lnTo>
                    <a:pt x="19875" y="12867"/>
                  </a:lnTo>
                  <a:lnTo>
                    <a:pt x="20155" y="13338"/>
                  </a:lnTo>
                  <a:cubicBezTo>
                    <a:pt x="20214" y="13431"/>
                    <a:pt x="20308" y="13478"/>
                    <a:pt x="20400" y="13478"/>
                  </a:cubicBezTo>
                  <a:cubicBezTo>
                    <a:pt x="20468" y="13478"/>
                    <a:pt x="20534" y="13455"/>
                    <a:pt x="20587" y="13402"/>
                  </a:cubicBezTo>
                  <a:lnTo>
                    <a:pt x="21449" y="12549"/>
                  </a:lnTo>
                  <a:cubicBezTo>
                    <a:pt x="21525" y="12361"/>
                    <a:pt x="21551" y="12109"/>
                    <a:pt x="21449" y="11951"/>
                  </a:cubicBezTo>
                  <a:cubicBezTo>
                    <a:pt x="21406" y="11861"/>
                    <a:pt x="21308" y="11810"/>
                    <a:pt x="21212" y="11810"/>
                  </a:cubicBezTo>
                  <a:cubicBezTo>
                    <a:pt x="21142" y="11810"/>
                    <a:pt x="21071" y="11837"/>
                    <a:pt x="21018" y="11887"/>
                  </a:cubicBezTo>
                  <a:lnTo>
                    <a:pt x="20383" y="12456"/>
                  </a:lnTo>
                  <a:lnTo>
                    <a:pt x="15409" y="4353"/>
                  </a:lnTo>
                  <a:lnTo>
                    <a:pt x="18251" y="2052"/>
                  </a:lnTo>
                  <a:cubicBezTo>
                    <a:pt x="18404" y="1957"/>
                    <a:pt x="18453" y="1705"/>
                    <a:pt x="18353" y="1515"/>
                  </a:cubicBezTo>
                  <a:cubicBezTo>
                    <a:pt x="18287" y="1393"/>
                    <a:pt x="18189" y="1324"/>
                    <a:pt x="18080" y="1324"/>
                  </a:cubicBezTo>
                  <a:cubicBezTo>
                    <a:pt x="18023" y="1324"/>
                    <a:pt x="17959" y="1345"/>
                    <a:pt x="17895" y="1390"/>
                  </a:cubicBezTo>
                  <a:lnTo>
                    <a:pt x="14774" y="3911"/>
                  </a:lnTo>
                  <a:cubicBezTo>
                    <a:pt x="14597" y="4038"/>
                    <a:pt x="14571" y="4322"/>
                    <a:pt x="14671" y="4449"/>
                  </a:cubicBezTo>
                  <a:lnTo>
                    <a:pt x="15230" y="5394"/>
                  </a:lnTo>
                  <a:lnTo>
                    <a:pt x="14825" y="5804"/>
                  </a:lnTo>
                  <a:lnTo>
                    <a:pt x="13201" y="5142"/>
                  </a:lnTo>
                  <a:cubicBezTo>
                    <a:pt x="13175" y="5142"/>
                    <a:pt x="13149" y="5079"/>
                    <a:pt x="13124" y="5079"/>
                  </a:cubicBezTo>
                  <a:lnTo>
                    <a:pt x="9393" y="5079"/>
                  </a:lnTo>
                  <a:cubicBezTo>
                    <a:pt x="9240" y="5079"/>
                    <a:pt x="9114" y="5203"/>
                    <a:pt x="9088" y="5394"/>
                  </a:cubicBezTo>
                  <a:lnTo>
                    <a:pt x="8860" y="6435"/>
                  </a:lnTo>
                  <a:lnTo>
                    <a:pt x="8327" y="6151"/>
                  </a:lnTo>
                  <a:cubicBezTo>
                    <a:pt x="8250" y="6120"/>
                    <a:pt x="8225" y="6120"/>
                    <a:pt x="8148" y="6120"/>
                  </a:cubicBezTo>
                  <a:lnTo>
                    <a:pt x="6703" y="6308"/>
                  </a:lnTo>
                  <a:lnTo>
                    <a:pt x="6195" y="5961"/>
                  </a:lnTo>
                  <a:lnTo>
                    <a:pt x="6677" y="4920"/>
                  </a:lnTo>
                  <a:cubicBezTo>
                    <a:pt x="6754" y="4732"/>
                    <a:pt x="6703" y="4510"/>
                    <a:pt x="6549" y="4385"/>
                  </a:cubicBezTo>
                  <a:lnTo>
                    <a:pt x="484" y="66"/>
                  </a:lnTo>
                  <a:cubicBezTo>
                    <a:pt x="431" y="21"/>
                    <a:pt x="373" y="0"/>
                    <a:pt x="3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1682" name="Google Shape;11293;p71"/>
            <p:cNvSpPr/>
            <p:nvPr/>
          </p:nvSpPr>
          <p:spPr>
            <a:xfrm>
              <a:off x="417920" y="0"/>
              <a:ext cx="53004" cy="39259"/>
            </a:xfrm>
            <a:custGeom>
              <a:avLst/>
              <a:gdLst/>
              <a:ahLst/>
              <a:cxnLst>
                <a:cxn ang="0">
                  <a:pos x="wd2" y="hd2"/>
                </a:cxn>
                <a:cxn ang="5400000">
                  <a:pos x="wd2" y="hd2"/>
                </a:cxn>
                <a:cxn ang="10800000">
                  <a:pos x="wd2" y="hd2"/>
                </a:cxn>
                <a:cxn ang="16200000">
                  <a:pos x="wd2" y="hd2"/>
                </a:cxn>
              </a:cxnLst>
              <a:rect l="0" t="0" r="r" b="b"/>
              <a:pathLst>
                <a:path w="20802" h="21600" extrusionOk="0">
                  <a:moveTo>
                    <a:pt x="18100" y="0"/>
                  </a:moveTo>
                  <a:cubicBezTo>
                    <a:pt x="17587" y="0"/>
                    <a:pt x="17074" y="154"/>
                    <a:pt x="16598" y="488"/>
                  </a:cubicBezTo>
                  <a:lnTo>
                    <a:pt x="1337" y="14254"/>
                  </a:lnTo>
                  <a:cubicBezTo>
                    <a:pt x="18" y="15462"/>
                    <a:pt x="-422" y="17927"/>
                    <a:pt x="457" y="19751"/>
                  </a:cubicBezTo>
                  <a:cubicBezTo>
                    <a:pt x="1117" y="20984"/>
                    <a:pt x="1758" y="21600"/>
                    <a:pt x="2638" y="21600"/>
                  </a:cubicBezTo>
                  <a:cubicBezTo>
                    <a:pt x="3297" y="21600"/>
                    <a:pt x="3718" y="21292"/>
                    <a:pt x="3938" y="20984"/>
                  </a:cubicBezTo>
                  <a:lnTo>
                    <a:pt x="19218" y="7217"/>
                  </a:lnTo>
                  <a:cubicBezTo>
                    <a:pt x="20958" y="5984"/>
                    <a:pt x="21178" y="3236"/>
                    <a:pt x="20299" y="1721"/>
                  </a:cubicBezTo>
                  <a:cubicBezTo>
                    <a:pt x="19877" y="539"/>
                    <a:pt x="19016" y="0"/>
                    <a:pt x="181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grpSp>
        <p:nvGrpSpPr>
          <p:cNvPr id="1688" name="Rectangle 8"/>
          <p:cNvGrpSpPr/>
          <p:nvPr/>
        </p:nvGrpSpPr>
        <p:grpSpPr>
          <a:xfrm>
            <a:off x="7251192" y="2180522"/>
            <a:ext cx="4204933" cy="2893771"/>
            <a:chOff x="0" y="0"/>
            <a:chExt cx="4204932" cy="2893770"/>
          </a:xfrm>
        </p:grpSpPr>
        <p:sp>
          <p:nvSpPr>
            <p:cNvPr id="1686" name="Rectangle"/>
            <p:cNvSpPr/>
            <p:nvPr/>
          </p:nvSpPr>
          <p:spPr>
            <a:xfrm>
              <a:off x="-1" y="-1"/>
              <a:ext cx="4204934" cy="2893772"/>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87" name="Suite à l’approbation par le Ministère, la note de cadrage est soumise au Cabinet (ex : via un accord de cabinet)"/>
            <p:cNvSpPr txBox="1"/>
            <p:nvPr/>
          </p:nvSpPr>
          <p:spPr>
            <a:xfrm>
              <a:off x="45719" y="1004854"/>
              <a:ext cx="4113493"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chemeClr val="accent1"/>
                  </a:solidFill>
                </a:defRPr>
              </a:lvl1pPr>
            </a:lstStyle>
            <a:p>
              <a:r>
                <a:t>Suite à l’approbation par le Ministère, la note de cadrage est soumise au Cabinet (ex : via un accord de cabinet)</a:t>
              </a:r>
            </a:p>
          </p:txBody>
        </p:sp>
      </p:grpSp>
      <p:sp>
        <p:nvSpPr>
          <p:cNvPr id="1689" name="Title 2"/>
          <p:cNvSpPr txBox="1">
            <a:spLocks noGrp="1"/>
          </p:cNvSpPr>
          <p:nvPr>
            <p:ph type="title"/>
          </p:nvPr>
        </p:nvSpPr>
        <p:spPr>
          <a:xfrm>
            <a:off x="521966" y="536826"/>
            <a:ext cx="11235919" cy="757130"/>
          </a:xfrm>
          <a:prstGeom prst="rect">
            <a:avLst/>
          </a:prstGeom>
        </p:spPr>
        <p:txBody>
          <a:bodyPr/>
          <a:lstStyle>
            <a:lvl1pPr defTabSz="886968">
              <a:defRPr sz="4656" spc="194"/>
            </a:lvl1pPr>
          </a:lstStyle>
          <a:p>
            <a:r>
              <a:t>Approbation politique</a:t>
            </a:r>
          </a:p>
        </p:txBody>
      </p:sp>
      <p:sp>
        <p:nvSpPr>
          <p:cNvPr id="1690"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Approbation</a:t>
            </a:r>
          </a:p>
        </p:txBody>
      </p:sp>
      <p:grpSp>
        <p:nvGrpSpPr>
          <p:cNvPr id="1693" name="Rectangle 5"/>
          <p:cNvGrpSpPr/>
          <p:nvPr/>
        </p:nvGrpSpPr>
        <p:grpSpPr>
          <a:xfrm>
            <a:off x="521965" y="2180521"/>
            <a:ext cx="5546787" cy="2893771"/>
            <a:chOff x="0" y="0"/>
            <a:chExt cx="5546785" cy="2893770"/>
          </a:xfrm>
        </p:grpSpPr>
        <p:sp>
          <p:nvSpPr>
            <p:cNvPr id="1691" name="Rectangle"/>
            <p:cNvSpPr/>
            <p:nvPr/>
          </p:nvSpPr>
          <p:spPr>
            <a:xfrm>
              <a:off x="-1" y="-1"/>
              <a:ext cx="5546787" cy="2893772"/>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92" name="Une fois la note de cadrage terminée et validée, le PNLP soumet la proposition par le biais de la procédure standard pour approbation politique…"/>
            <p:cNvSpPr txBox="1"/>
            <p:nvPr/>
          </p:nvSpPr>
          <p:spPr>
            <a:xfrm>
              <a:off x="45719" y="471454"/>
              <a:ext cx="5455346" cy="1950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Une fois la note de cadrage terminée et validée, le PNLP soumet la proposition par le biais de la procédure standard pour approbation politique</a:t>
              </a:r>
            </a:p>
            <a:p>
              <a:pPr algn="ctr">
                <a:defRPr>
                  <a:solidFill>
                    <a:srgbClr val="FFFFFF"/>
                  </a:solidFill>
                </a:defRPr>
              </a:pPr>
              <a:endParaRPr/>
            </a:p>
            <a:p>
              <a:pPr algn="ctr">
                <a:defRPr>
                  <a:solidFill>
                    <a:srgbClr val="FFFFFF"/>
                  </a:solidFill>
                </a:defRPr>
              </a:pPr>
              <a:r>
                <a:t>Les partenaires de développement et les parties prenantes des autres secteurs plaident en faveur de la proposition</a:t>
              </a:r>
            </a:p>
          </p:txBody>
        </p:sp>
      </p:grpSp>
      <p:sp>
        <p:nvSpPr>
          <p:cNvPr id="1694" name="TextBox 6"/>
          <p:cNvSpPr txBox="1"/>
          <p:nvPr/>
        </p:nvSpPr>
        <p:spPr>
          <a:xfrm>
            <a:off x="973104" y="1764792"/>
            <a:ext cx="42900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lvl1pPr>
          </a:lstStyle>
          <a:p>
            <a:r>
              <a:t>Ministère de la Santé</a:t>
            </a:r>
          </a:p>
        </p:txBody>
      </p:sp>
      <p:sp>
        <p:nvSpPr>
          <p:cNvPr id="1695" name="Right Arrow 7"/>
          <p:cNvSpPr/>
          <p:nvPr/>
        </p:nvSpPr>
        <p:spPr>
          <a:xfrm>
            <a:off x="6068750" y="3033047"/>
            <a:ext cx="1401898" cy="1188721"/>
          </a:xfrm>
          <a:prstGeom prst="rightArrow">
            <a:avLst>
              <a:gd name="adj1" fmla="val 50000"/>
              <a:gd name="adj2" fmla="val 50000"/>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696" name="TextBox 9"/>
          <p:cNvSpPr txBox="1"/>
          <p:nvPr/>
        </p:nvSpPr>
        <p:spPr>
          <a:xfrm>
            <a:off x="7208657" y="1764792"/>
            <a:ext cx="42900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lvl1pPr>
          </a:lstStyle>
          <a:p>
            <a:r>
              <a:t>Chef d'État &amp; de Gouvernement</a:t>
            </a:r>
          </a:p>
        </p:txBody>
      </p:sp>
      <p:grpSp>
        <p:nvGrpSpPr>
          <p:cNvPr id="1699" name="Rectangle 10"/>
          <p:cNvGrpSpPr/>
          <p:nvPr/>
        </p:nvGrpSpPr>
        <p:grpSpPr>
          <a:xfrm>
            <a:off x="521965" y="5742432"/>
            <a:ext cx="10934160" cy="576073"/>
            <a:chOff x="0" y="0"/>
            <a:chExt cx="10934158" cy="576072"/>
          </a:xfrm>
        </p:grpSpPr>
        <p:sp>
          <p:nvSpPr>
            <p:cNvPr id="1697" name="Rectangle"/>
            <p:cNvSpPr/>
            <p:nvPr/>
          </p:nvSpPr>
          <p:spPr>
            <a:xfrm>
              <a:off x="-1" y="-1"/>
              <a:ext cx="10934160" cy="576074"/>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98" name="Une consultation en amont avec les parties prenantes au sein et à l’extérieur du Ministère…"/>
            <p:cNvSpPr txBox="1"/>
            <p:nvPr/>
          </p:nvSpPr>
          <p:spPr>
            <a:xfrm>
              <a:off x="45719" y="67008"/>
              <a:ext cx="10842719" cy="4420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solidFill>
                    <a:srgbClr val="262626"/>
                  </a:solidFill>
                </a:defRPr>
              </a:pPr>
              <a:r>
                <a:t>Une consultation en amont avec les parties prenantes au sein et à l’extérieur du Ministère </a:t>
              </a:r>
            </a:p>
            <a:p>
              <a:pPr algn="ctr">
                <a:defRPr sz="1200">
                  <a:solidFill>
                    <a:srgbClr val="262626"/>
                  </a:solidFill>
                </a:defRPr>
              </a:pPr>
              <a:r>
                <a:t>peut faciliter la procédure d’approbation et éviter les obstacles superflus</a:t>
              </a:r>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1702" name="Rectangle 10"/>
          <p:cNvSpPr/>
          <p:nvPr/>
        </p:nvSpPr>
        <p:spPr>
          <a:xfrm>
            <a:off x="621791" y="4736591"/>
            <a:ext cx="11009378" cy="1289305"/>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703" name="Rectangle 22"/>
          <p:cNvSpPr/>
          <p:nvPr/>
        </p:nvSpPr>
        <p:spPr>
          <a:xfrm>
            <a:off x="6455664" y="1380744"/>
            <a:ext cx="5175505" cy="4581145"/>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1704" name="Rectangle 8"/>
          <p:cNvSpPr/>
          <p:nvPr/>
        </p:nvSpPr>
        <p:spPr>
          <a:xfrm>
            <a:off x="621791" y="1453896"/>
            <a:ext cx="4892042" cy="12893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05" name="Rectangle 9"/>
          <p:cNvSpPr/>
          <p:nvPr/>
        </p:nvSpPr>
        <p:spPr>
          <a:xfrm>
            <a:off x="621791" y="3095244"/>
            <a:ext cx="4892042" cy="1289304"/>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06" name="Title 2"/>
          <p:cNvSpPr txBox="1">
            <a:spLocks noGrp="1"/>
          </p:cNvSpPr>
          <p:nvPr>
            <p:ph type="title"/>
          </p:nvPr>
        </p:nvSpPr>
        <p:spPr>
          <a:xfrm>
            <a:off x="521966" y="536826"/>
            <a:ext cx="11235919" cy="757130"/>
          </a:xfrm>
          <a:prstGeom prst="rect">
            <a:avLst/>
          </a:prstGeom>
        </p:spPr>
        <p:txBody>
          <a:bodyPr/>
          <a:lstStyle>
            <a:lvl1pPr defTabSz="886968">
              <a:defRPr sz="4656" spc="194"/>
            </a:lvl1pPr>
          </a:lstStyle>
          <a:p>
            <a:r>
              <a:t>Ressources</a:t>
            </a:r>
          </a:p>
        </p:txBody>
      </p:sp>
      <p:sp>
        <p:nvSpPr>
          <p:cNvPr id="1707"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Conception</a:t>
            </a:r>
          </a:p>
        </p:txBody>
      </p:sp>
      <p:pic>
        <p:nvPicPr>
          <p:cNvPr id="1708" name="Object 5" descr="Object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191" y="1695323"/>
            <a:ext cx="914401" cy="806451"/>
          </a:xfrm>
          <a:prstGeom prst="rect">
            <a:avLst/>
          </a:prstGeom>
          <a:ln w="12700">
            <a:miter lim="400000"/>
          </a:ln>
        </p:spPr>
      </p:pic>
      <p:pic>
        <p:nvPicPr>
          <p:cNvPr id="1709" name="Object 6" descr="Object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2991" y="1695323"/>
            <a:ext cx="914401" cy="806451"/>
          </a:xfrm>
          <a:prstGeom prst="rect">
            <a:avLst/>
          </a:prstGeom>
          <a:ln w="12700">
            <a:miter lim="400000"/>
          </a:ln>
        </p:spPr>
      </p:pic>
      <p:pic>
        <p:nvPicPr>
          <p:cNvPr id="1710" name="Object 7" descr="Object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591" y="3350895"/>
            <a:ext cx="914401" cy="806451"/>
          </a:xfrm>
          <a:prstGeom prst="rect">
            <a:avLst/>
          </a:prstGeom>
          <a:ln w="12700">
            <a:miter lim="400000"/>
          </a:ln>
        </p:spPr>
      </p:pic>
      <p:sp>
        <p:nvSpPr>
          <p:cNvPr id="1711" name="TextBox 11"/>
          <p:cNvSpPr txBox="1"/>
          <p:nvPr/>
        </p:nvSpPr>
        <p:spPr>
          <a:xfrm>
            <a:off x="3010662" y="1644755"/>
            <a:ext cx="2457451" cy="898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400" i="1"/>
            </a:lvl1pPr>
          </a:lstStyle>
          <a:p>
            <a:r>
              <a:t>Modèle de note de cadrage &amp; présentation développées pour le Conseil d’Élimination du Paludisme du Kenya</a:t>
            </a:r>
          </a:p>
        </p:txBody>
      </p:sp>
      <p:sp>
        <p:nvSpPr>
          <p:cNvPr id="1712" name="TextBox 12"/>
          <p:cNvSpPr txBox="1"/>
          <p:nvPr/>
        </p:nvSpPr>
        <p:spPr>
          <a:xfrm>
            <a:off x="2175510" y="3392284"/>
            <a:ext cx="3292602" cy="695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400" i="1"/>
            </a:lvl1pPr>
          </a:lstStyle>
          <a:p>
            <a:r>
              <a:t>Modèle de présentation résumant la note de cadrage utilisée pour sensibiliser les parties prenantes-clés</a:t>
            </a:r>
          </a:p>
        </p:txBody>
      </p:sp>
      <p:sp>
        <p:nvSpPr>
          <p:cNvPr id="1713" name="TextBox 13"/>
          <p:cNvSpPr txBox="1"/>
          <p:nvPr/>
        </p:nvSpPr>
        <p:spPr>
          <a:xfrm>
            <a:off x="2175510" y="4932032"/>
            <a:ext cx="3292602" cy="898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400" i="1"/>
            </a:lvl1pPr>
          </a:lstStyle>
          <a:p>
            <a:r>
              <a:t>Feuilles de travail et autres outils pour aider à faciliter la procédure de conception et qui peuvent être utilisées par le groupe de travail ou en atelier</a:t>
            </a:r>
          </a:p>
        </p:txBody>
      </p:sp>
      <p:pic>
        <p:nvPicPr>
          <p:cNvPr id="1714" name="Object 14" descr="Object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781" y="5086772"/>
            <a:ext cx="914401" cy="771526"/>
          </a:xfrm>
          <a:prstGeom prst="rect">
            <a:avLst/>
          </a:prstGeom>
          <a:ln w="12700">
            <a:miter lim="400000"/>
          </a:ln>
        </p:spPr>
      </p:pic>
      <p:grpSp>
        <p:nvGrpSpPr>
          <p:cNvPr id="1720" name="Group 21"/>
          <p:cNvGrpSpPr/>
          <p:nvPr/>
        </p:nvGrpSpPr>
        <p:grpSpPr>
          <a:xfrm>
            <a:off x="7072079" y="2571020"/>
            <a:ext cx="4266340" cy="2990432"/>
            <a:chOff x="0" y="0"/>
            <a:chExt cx="4266338" cy="2990431"/>
          </a:xfrm>
        </p:grpSpPr>
        <p:pic>
          <p:nvPicPr>
            <p:cNvPr id="1715" name="Picture 15" descr="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
              <a:ext cx="2844226" cy="1599879"/>
            </a:xfrm>
            <a:prstGeom prst="rect">
              <a:avLst/>
            </a:prstGeom>
            <a:ln w="6350" cap="flat">
              <a:solidFill>
                <a:srgbClr val="808080"/>
              </a:solidFill>
              <a:prstDash val="solid"/>
              <a:round/>
            </a:ln>
            <a:effectLst>
              <a:outerShdw blurRad="50800" dist="38100" dir="5400000" rotWithShape="0">
                <a:srgbClr val="000000">
                  <a:alpha val="40000"/>
                </a:srgbClr>
              </a:outerShdw>
            </a:effectLst>
          </p:spPr>
        </p:pic>
        <p:pic>
          <p:nvPicPr>
            <p:cNvPr id="1716" name="Picture 16" descr="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884" y="360137"/>
              <a:ext cx="2844226" cy="1599879"/>
            </a:xfrm>
            <a:prstGeom prst="rect">
              <a:avLst/>
            </a:prstGeom>
            <a:ln w="6350" cap="flat">
              <a:solidFill>
                <a:srgbClr val="808080"/>
              </a:solidFill>
              <a:prstDash val="solid"/>
              <a:round/>
            </a:ln>
            <a:effectLst>
              <a:outerShdw blurRad="50800" dist="38100" dir="5400000" rotWithShape="0">
                <a:srgbClr val="000000">
                  <a:alpha val="40000"/>
                </a:srgbClr>
              </a:outerShdw>
            </a:effectLst>
          </p:spPr>
        </p:pic>
        <p:pic>
          <p:nvPicPr>
            <p:cNvPr id="1717" name="Picture 17" descr="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7769" y="720275"/>
              <a:ext cx="2844226" cy="1599879"/>
            </a:xfrm>
            <a:prstGeom prst="rect">
              <a:avLst/>
            </a:prstGeom>
            <a:ln w="6350" cap="flat">
              <a:solidFill>
                <a:srgbClr val="808080"/>
              </a:solidFill>
              <a:prstDash val="solid"/>
              <a:round/>
            </a:ln>
            <a:effectLst>
              <a:outerShdw blurRad="50800" dist="38100" dir="5400000" rotWithShape="0">
                <a:srgbClr val="000000">
                  <a:alpha val="40000"/>
                </a:srgbClr>
              </a:outerShdw>
            </a:effectLst>
          </p:spPr>
        </p:pic>
        <p:pic>
          <p:nvPicPr>
            <p:cNvPr id="1718" name="Picture 18" descr="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3899" y="1087078"/>
              <a:ext cx="2844226" cy="1599878"/>
            </a:xfrm>
            <a:prstGeom prst="rect">
              <a:avLst/>
            </a:prstGeom>
            <a:ln w="6350" cap="flat">
              <a:solidFill>
                <a:srgbClr val="808080"/>
              </a:solidFill>
              <a:prstDash val="solid"/>
              <a:round/>
            </a:ln>
            <a:effectLst>
              <a:outerShdw blurRad="50800" dist="38100" dir="5400000" rotWithShape="0">
                <a:srgbClr val="000000">
                  <a:alpha val="40000"/>
                </a:srgbClr>
              </a:outerShdw>
            </a:effectLst>
          </p:spPr>
        </p:pic>
        <p:pic>
          <p:nvPicPr>
            <p:cNvPr id="1719" name="Picture 19" descr="Pictur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22112" y="1390553"/>
              <a:ext cx="2844227" cy="1599879"/>
            </a:xfrm>
            <a:prstGeom prst="rect">
              <a:avLst/>
            </a:prstGeom>
            <a:ln w="6350" cap="flat">
              <a:solidFill>
                <a:srgbClr val="808080"/>
              </a:solidFill>
              <a:prstDash val="solid"/>
              <a:round/>
            </a:ln>
            <a:effectLst>
              <a:outerShdw blurRad="50800" dist="38100" dir="5400000" rotWithShape="0">
                <a:srgbClr val="000000">
                  <a:alpha val="40000"/>
                </a:srgbClr>
              </a:outerShdw>
            </a:effectLst>
          </p:spPr>
        </p:pic>
      </p:grpSp>
      <p:sp>
        <p:nvSpPr>
          <p:cNvPr id="1721" name="TextBox 23"/>
          <p:cNvSpPr txBox="1"/>
          <p:nvPr/>
        </p:nvSpPr>
        <p:spPr>
          <a:xfrm>
            <a:off x="6616797" y="1746332"/>
            <a:ext cx="4816851"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b="1" i="1"/>
            </a:lvl1pPr>
          </a:lstStyle>
          <a:p>
            <a:r>
              <a:t>Des feuilles de travail supplémentaires sont disponibles et peuvent être utilisées pour faciliter et documenter la procédure de conception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TextBox 17"/>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708" name="Rectangle 12"/>
          <p:cNvSpPr/>
          <p:nvPr/>
        </p:nvSpPr>
        <p:spPr>
          <a:xfrm>
            <a:off x="6696075" y="498813"/>
            <a:ext cx="4756738" cy="4067176"/>
          </a:xfrm>
          <a:prstGeom prst="rect">
            <a:avLst/>
          </a:prstGeom>
          <a:solidFill>
            <a:srgbClr val="F2F2F2"/>
          </a:solidFill>
          <a:ln w="12700">
            <a:miter lim="400000"/>
          </a:ln>
        </p:spPr>
        <p:txBody>
          <a:bodyPr lIns="45719" rIns="45719" anchor="ctr"/>
          <a:lstStyle/>
          <a:p>
            <a:pPr>
              <a:defRPr>
                <a:solidFill>
                  <a:srgbClr val="FFFFFF"/>
                </a:solidFill>
              </a:defRPr>
            </a:pPr>
            <a:endParaRPr/>
          </a:p>
        </p:txBody>
      </p:sp>
      <p:sp>
        <p:nvSpPr>
          <p:cNvPr id="709" name="Text Placeholder 10"/>
          <p:cNvSpPr txBox="1">
            <a:spLocks noGrp="1"/>
          </p:cNvSpPr>
          <p:nvPr>
            <p:ph type="body" sz="quarter" idx="1"/>
          </p:nvPr>
        </p:nvSpPr>
        <p:spPr>
          <a:xfrm>
            <a:off x="7058067" y="796298"/>
            <a:ext cx="3396918" cy="904863"/>
          </a:xfrm>
          <a:prstGeom prst="rect">
            <a:avLst/>
          </a:prstGeom>
        </p:spPr>
        <p:txBody>
          <a:bodyPr anchor="b"/>
          <a:lstStyle>
            <a:lvl1pPr defTabSz="859536">
              <a:lnSpc>
                <a:spcPct val="110000"/>
              </a:lnSpc>
              <a:spcBef>
                <a:spcPts val="900"/>
              </a:spcBef>
              <a:defRPr sz="2256" spc="94">
                <a:solidFill>
                  <a:srgbClr val="000000"/>
                </a:solidFill>
              </a:defRPr>
            </a:lvl1pPr>
          </a:lstStyle>
          <a:p>
            <a:r>
              <a:t>Table des matières pour la note de cadrage</a:t>
            </a:r>
          </a:p>
        </p:txBody>
      </p:sp>
      <p:sp>
        <p:nvSpPr>
          <p:cNvPr id="710" name="Text Placeholder 7"/>
          <p:cNvSpPr>
            <a:spLocks noGrp="1"/>
          </p:cNvSpPr>
          <p:nvPr>
            <p:ph type="body" idx="24"/>
          </p:nvPr>
        </p:nvSpPr>
        <p:spPr>
          <a:xfrm>
            <a:off x="7058067" y="1810880"/>
            <a:ext cx="4145887" cy="240786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lvl="1">
              <a:lnSpc>
                <a:spcPct val="108000"/>
              </a:lnSpc>
              <a:spcBef>
                <a:spcPts val="500"/>
              </a:spcBef>
              <a:buClr>
                <a:schemeClr val="accent1"/>
              </a:buClr>
              <a:defRPr sz="1000"/>
            </a:pPr>
            <a:r>
              <a:rPr dirty="0" err="1"/>
              <a:t>Informations</a:t>
            </a:r>
            <a:r>
              <a:rPr dirty="0"/>
              <a:t> de </a:t>
            </a:r>
            <a:r>
              <a:rPr dirty="0" err="1"/>
              <a:t>contexte</a:t>
            </a:r>
            <a:r>
              <a:rPr dirty="0"/>
              <a:t> sur la situation du </a:t>
            </a:r>
            <a:r>
              <a:rPr dirty="0" err="1"/>
              <a:t>contrôle</a:t>
            </a:r>
            <a:r>
              <a:rPr dirty="0"/>
              <a:t> et de </a:t>
            </a:r>
            <a:r>
              <a:rPr dirty="0" err="1"/>
              <a:t>l’élimination</a:t>
            </a:r>
            <a:r>
              <a:rPr dirty="0"/>
              <a:t> du </a:t>
            </a:r>
            <a:r>
              <a:rPr dirty="0" err="1"/>
              <a:t>paludisme</a:t>
            </a:r>
            <a:r>
              <a:rPr dirty="0"/>
              <a:t> et les </a:t>
            </a:r>
            <a:r>
              <a:rPr dirty="0" err="1"/>
              <a:t>goulots</a:t>
            </a:r>
            <a:r>
              <a:rPr dirty="0"/>
              <a:t> </a:t>
            </a:r>
            <a:r>
              <a:rPr dirty="0" err="1"/>
              <a:t>d'étranglement</a:t>
            </a:r>
            <a:r>
              <a:rPr dirty="0"/>
              <a:t> / lacunes </a:t>
            </a:r>
            <a:r>
              <a:rPr dirty="0" err="1"/>
              <a:t>limitant</a:t>
            </a:r>
            <a:r>
              <a:rPr dirty="0"/>
              <a:t> la mise </a:t>
            </a:r>
            <a:r>
              <a:rPr dirty="0" err="1"/>
              <a:t>en</a:t>
            </a:r>
            <a:r>
              <a:rPr dirty="0"/>
              <a:t> </a:t>
            </a:r>
            <a:r>
              <a:rPr dirty="0" err="1"/>
              <a:t>œuvre</a:t>
            </a:r>
            <a:r>
              <a:rPr dirty="0"/>
              <a:t> du plan </a:t>
            </a:r>
            <a:r>
              <a:rPr dirty="0" err="1"/>
              <a:t>stratégique</a:t>
            </a:r>
            <a:r>
              <a:rPr dirty="0"/>
              <a:t> national et </a:t>
            </a:r>
            <a:r>
              <a:rPr dirty="0" err="1"/>
              <a:t>justifiant</a:t>
            </a:r>
            <a:r>
              <a:rPr dirty="0"/>
              <a:t> le </a:t>
            </a:r>
            <a:r>
              <a:rPr dirty="0" err="1"/>
              <a:t>besoin</a:t>
            </a:r>
            <a:r>
              <a:rPr dirty="0"/>
              <a:t> pour un CEP / FEP</a:t>
            </a:r>
            <a:endParaRPr sz="1400" dirty="0"/>
          </a:p>
          <a:p>
            <a:pPr lvl="1">
              <a:lnSpc>
                <a:spcPct val="108000"/>
              </a:lnSpc>
              <a:spcBef>
                <a:spcPts val="500"/>
              </a:spcBef>
              <a:buClr>
                <a:schemeClr val="accent1"/>
              </a:buClr>
              <a:defRPr sz="1000"/>
            </a:pPr>
            <a:r>
              <a:rPr dirty="0"/>
              <a:t>Les mission, vision et </a:t>
            </a:r>
            <a:r>
              <a:rPr dirty="0" err="1"/>
              <a:t>théorie</a:t>
            </a:r>
            <a:r>
              <a:rPr dirty="0"/>
              <a:t> du </a:t>
            </a:r>
            <a:r>
              <a:rPr dirty="0" err="1"/>
              <a:t>changement</a:t>
            </a:r>
            <a:endParaRPr sz="1400" dirty="0"/>
          </a:p>
          <a:p>
            <a:pPr lvl="1">
              <a:lnSpc>
                <a:spcPct val="108000"/>
              </a:lnSpc>
              <a:spcBef>
                <a:spcPts val="500"/>
              </a:spcBef>
              <a:buClr>
                <a:schemeClr val="accent1"/>
              </a:buClr>
              <a:defRPr sz="1000"/>
            </a:pPr>
            <a:r>
              <a:rPr dirty="0"/>
              <a:t>Les </a:t>
            </a:r>
            <a:r>
              <a:rPr dirty="0" err="1"/>
              <a:t>membres</a:t>
            </a:r>
            <a:r>
              <a:rPr dirty="0"/>
              <a:t> </a:t>
            </a:r>
            <a:r>
              <a:rPr dirty="0" err="1"/>
              <a:t>fondateurs</a:t>
            </a:r>
            <a:endParaRPr sz="1400" dirty="0"/>
          </a:p>
          <a:p>
            <a:pPr lvl="1">
              <a:lnSpc>
                <a:spcPct val="108000"/>
              </a:lnSpc>
              <a:spcBef>
                <a:spcPts val="500"/>
              </a:spcBef>
              <a:buClr>
                <a:schemeClr val="accent1"/>
              </a:buClr>
              <a:defRPr sz="1000"/>
            </a:pPr>
            <a:r>
              <a:rPr dirty="0"/>
              <a:t>La structure </a:t>
            </a:r>
            <a:r>
              <a:rPr dirty="0" err="1"/>
              <a:t>organisationnelle</a:t>
            </a:r>
            <a:endParaRPr sz="1400" dirty="0"/>
          </a:p>
          <a:p>
            <a:pPr lvl="1">
              <a:lnSpc>
                <a:spcPct val="108000"/>
              </a:lnSpc>
              <a:spcBef>
                <a:spcPts val="500"/>
              </a:spcBef>
              <a:buClr>
                <a:schemeClr val="accent1"/>
              </a:buClr>
              <a:defRPr sz="1000"/>
            </a:pPr>
            <a:r>
              <a:rPr dirty="0"/>
              <a:t>Un aperçu de comment le CEP </a:t>
            </a:r>
            <a:r>
              <a:rPr dirty="0" err="1"/>
              <a:t>va</a:t>
            </a:r>
            <a:r>
              <a:rPr dirty="0"/>
              <a:t> </a:t>
            </a:r>
            <a:r>
              <a:rPr dirty="0" err="1"/>
              <a:t>fonctionner</a:t>
            </a:r>
            <a:endParaRPr sz="1400" dirty="0"/>
          </a:p>
          <a:p>
            <a:pPr lvl="1">
              <a:lnSpc>
                <a:spcPct val="108000"/>
              </a:lnSpc>
              <a:spcBef>
                <a:spcPts val="500"/>
              </a:spcBef>
              <a:buClr>
                <a:schemeClr val="accent1"/>
              </a:buClr>
              <a:defRPr sz="1000"/>
            </a:pPr>
            <a:r>
              <a:rPr dirty="0" err="1"/>
              <a:t>Risques</a:t>
            </a:r>
            <a:r>
              <a:rPr dirty="0"/>
              <a:t> et implications </a:t>
            </a:r>
            <a:r>
              <a:rPr dirty="0" err="1"/>
              <a:t>légaux</a:t>
            </a:r>
            <a:r>
              <a:rPr dirty="0"/>
              <a:t>, </a:t>
            </a:r>
            <a:r>
              <a:rPr dirty="0" err="1"/>
              <a:t>réglementaires</a:t>
            </a:r>
            <a:r>
              <a:rPr dirty="0"/>
              <a:t> et financiers</a:t>
            </a:r>
          </a:p>
        </p:txBody>
      </p:sp>
      <p:pic>
        <p:nvPicPr>
          <p:cNvPr id="711" name="Picture 13" descr="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6075" y="4700192"/>
            <a:ext cx="1566258" cy="1954787"/>
          </a:xfrm>
          <a:prstGeom prst="rect">
            <a:avLst/>
          </a:prstGeom>
          <a:ln w="12700">
            <a:miter lim="400000"/>
          </a:ln>
          <a:effectLst>
            <a:outerShdw blurRad="50800" dist="38100" dir="5400000" rotWithShape="0">
              <a:srgbClr val="000000">
                <a:alpha val="40000"/>
              </a:srgbClr>
            </a:outerShdw>
          </a:effectLst>
        </p:spPr>
      </p:pic>
      <p:sp>
        <p:nvSpPr>
          <p:cNvPr id="712" name="Title 5"/>
          <p:cNvSpPr txBox="1">
            <a:spLocks noGrp="1"/>
          </p:cNvSpPr>
          <p:nvPr>
            <p:ph type="title"/>
          </p:nvPr>
        </p:nvSpPr>
        <p:spPr>
          <a:xfrm>
            <a:off x="865508" y="1686660"/>
            <a:ext cx="4662760" cy="467052"/>
          </a:xfrm>
          <a:prstGeom prst="rect">
            <a:avLst/>
          </a:prstGeom>
        </p:spPr>
        <p:txBody>
          <a:bodyPr>
            <a:normAutofit fontScale="90000"/>
          </a:bodyPr>
          <a:lstStyle>
            <a:lvl1pPr defTabSz="804672">
              <a:defRPr sz="2112" spc="176"/>
            </a:lvl1pPr>
          </a:lstStyle>
          <a:p>
            <a:r>
              <a:t>Développer une note de cadrage</a:t>
            </a:r>
          </a:p>
        </p:txBody>
      </p:sp>
      <p:sp>
        <p:nvSpPr>
          <p:cNvPr id="713" name="Text Placeholder 8"/>
          <p:cNvSpPr txBox="1"/>
          <p:nvPr/>
        </p:nvSpPr>
        <p:spPr>
          <a:xfrm>
            <a:off x="911228" y="2532402"/>
            <a:ext cx="4571320" cy="365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defTabSz="813816">
              <a:lnSpc>
                <a:spcPct val="150000"/>
              </a:lnSpc>
              <a:spcBef>
                <a:spcPts val="800"/>
              </a:spcBef>
              <a:defRPr sz="1068" spc="89">
                <a:solidFill>
                  <a:srgbClr val="FFFFFF"/>
                </a:solidFill>
              </a:defRPr>
            </a:pPr>
            <a:r>
              <a:t>Le résultat principal de la phase de conception est une note de cadrage résumant la proposition pour un Conseil d’Élimination du Paludisme. La note de cadrage est un outil de plaidoyer pour sensibiliser les parties prenantes-clés sur le besoin d’un CEP ainsi que sur sa structure, ses membres et opérations ; et les persuader d’approuver et de s’approprier l’initiative.</a:t>
            </a:r>
          </a:p>
          <a:p>
            <a:pPr defTabSz="813816">
              <a:lnSpc>
                <a:spcPct val="150000"/>
              </a:lnSpc>
              <a:spcBef>
                <a:spcPts val="800"/>
              </a:spcBef>
              <a:defRPr sz="1068" spc="89">
                <a:solidFill>
                  <a:srgbClr val="FFFFFF"/>
                </a:solidFill>
              </a:defRPr>
            </a:pPr>
            <a:r>
              <a:t>La note de cadrage doit être simple, claire et concise. En général les notes de cadrage font de 8 à 10 pages afin d’être accessibles aux dirigeants de haut niveau et à leur personnel.</a:t>
            </a:r>
          </a:p>
          <a:p>
            <a:pPr defTabSz="813816">
              <a:lnSpc>
                <a:spcPct val="150000"/>
              </a:lnSpc>
              <a:spcBef>
                <a:spcPts val="800"/>
              </a:spcBef>
              <a:defRPr sz="1068" spc="89">
                <a:solidFill>
                  <a:srgbClr val="FFFFFF"/>
                </a:solidFill>
              </a:defRPr>
            </a:pPr>
            <a:r>
              <a:t>Il est utile d’impliquer les parties prenantes à travers les secteurs et thèmes-clés (femmes, jeunesse, communautés) afin de rassembler des perspectives additionnelles.</a:t>
            </a:r>
          </a:p>
          <a:p>
            <a:pPr defTabSz="813816">
              <a:lnSpc>
                <a:spcPct val="150000"/>
              </a:lnSpc>
              <a:spcBef>
                <a:spcPts val="800"/>
              </a:spcBef>
              <a:defRPr sz="1068" spc="89">
                <a:solidFill>
                  <a:srgbClr val="FFFFFF"/>
                </a:solidFill>
              </a:defRPr>
            </a:pPr>
            <a:r>
              <a:t>Cette section offre une procédure structurée pour développer la note de cadrage et des outils additionnels sont disponibles.</a:t>
            </a:r>
          </a:p>
        </p:txBody>
      </p:sp>
      <p:sp>
        <p:nvSpPr>
          <p:cNvPr id="714" name="Text Placeholder 9"/>
          <p:cNvSpPr>
            <a:spLocks noGrp="1"/>
          </p:cNvSpPr>
          <p:nvPr>
            <p:ph type="body" idx="21"/>
          </p:nvPr>
        </p:nvSpPr>
        <p:spPr>
          <a:xfrm>
            <a:off x="865508" y="1034236"/>
            <a:ext cx="4662761"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Conception</a:t>
            </a:r>
          </a:p>
        </p:txBody>
      </p:sp>
      <p:pic>
        <p:nvPicPr>
          <p:cNvPr id="715" name="Picture 14" descr="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8674" y="4700296"/>
            <a:ext cx="1349978" cy="1954683"/>
          </a:xfrm>
          <a:prstGeom prst="rect">
            <a:avLst/>
          </a:prstGeom>
          <a:ln w="12700">
            <a:miter lim="400000"/>
          </a:ln>
          <a:effectLst>
            <a:outerShdw blurRad="50800" dist="38100" dir="5400000" rotWithShape="0">
              <a:srgbClr val="000000">
                <a:alpha val="40000"/>
              </a:srgbClr>
            </a:outerShdw>
          </a:effectLst>
        </p:spPr>
      </p:pic>
      <p:pic>
        <p:nvPicPr>
          <p:cNvPr id="716" name="Picture 15" descr="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4992" y="4700192"/>
            <a:ext cx="1448201" cy="1954787"/>
          </a:xfrm>
          <a:prstGeom prst="rect">
            <a:avLst/>
          </a:prstGeom>
          <a:ln w="12700">
            <a:miter lim="400000"/>
          </a:ln>
          <a:effectLst>
            <a:outerShdw blurRad="50800" dist="38100" dir="5400000" rotWithShape="0">
              <a:srgbClr val="000000">
                <a:alpha val="40000"/>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737" name="Rectangle 27"/>
          <p:cNvSpPr/>
          <p:nvPr/>
        </p:nvSpPr>
        <p:spPr>
          <a:xfrm>
            <a:off x="4566325" y="1849581"/>
            <a:ext cx="7211534" cy="3387438"/>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38" name="Title 7"/>
          <p:cNvSpPr txBox="1">
            <a:spLocks noGrp="1"/>
          </p:cNvSpPr>
          <p:nvPr>
            <p:ph type="title"/>
          </p:nvPr>
        </p:nvSpPr>
        <p:spPr>
          <a:xfrm>
            <a:off x="521966" y="536826"/>
            <a:ext cx="11235919" cy="1089530"/>
          </a:xfrm>
          <a:prstGeom prst="rect">
            <a:avLst/>
          </a:prstGeom>
        </p:spPr>
        <p:txBody>
          <a:bodyPr/>
          <a:lstStyle>
            <a:lvl1pPr indent="571500">
              <a:defRPr sz="3600"/>
            </a:lvl1pPr>
          </a:lstStyle>
          <a:p>
            <a:r>
              <a:t>Contexte sur la situation du contrôle et de l'élimination du paludisme</a:t>
            </a:r>
          </a:p>
        </p:txBody>
      </p:sp>
      <p:sp>
        <p:nvSpPr>
          <p:cNvPr id="739" name="Text Placeholder 8"/>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Contexte</a:t>
            </a:r>
          </a:p>
        </p:txBody>
      </p:sp>
      <p:grpSp>
        <p:nvGrpSpPr>
          <p:cNvPr id="742" name="Rectangle 11"/>
          <p:cNvGrpSpPr/>
          <p:nvPr/>
        </p:nvGrpSpPr>
        <p:grpSpPr>
          <a:xfrm>
            <a:off x="615483" y="560072"/>
            <a:ext cx="430268" cy="486207"/>
            <a:chOff x="0" y="0"/>
            <a:chExt cx="430267" cy="486206"/>
          </a:xfrm>
        </p:grpSpPr>
        <p:sp>
          <p:nvSpPr>
            <p:cNvPr id="740"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41" name="1"/>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1</a:t>
              </a:r>
            </a:p>
          </p:txBody>
        </p:sp>
      </p:grpSp>
      <p:grpSp>
        <p:nvGrpSpPr>
          <p:cNvPr id="745" name="Text Placeholder 2"/>
          <p:cNvGrpSpPr/>
          <p:nvPr/>
        </p:nvGrpSpPr>
        <p:grpSpPr>
          <a:xfrm>
            <a:off x="521965" y="5513727"/>
            <a:ext cx="11044919" cy="1152239"/>
            <a:chOff x="0" y="0"/>
            <a:chExt cx="11044917" cy="1152238"/>
          </a:xfrm>
        </p:grpSpPr>
        <p:sp>
          <p:nvSpPr>
            <p:cNvPr id="743" name="Rectangle"/>
            <p:cNvSpPr/>
            <p:nvPr/>
          </p:nvSpPr>
          <p:spPr>
            <a:xfrm>
              <a:off x="-1" y="0"/>
              <a:ext cx="11044919" cy="1152239"/>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50000"/>
                </a:lnSpc>
                <a:spcBef>
                  <a:spcPts val="1000"/>
                </a:spcBef>
                <a:defRPr sz="1400" spc="100"/>
              </a:pPr>
              <a:endParaRPr/>
            </a:p>
          </p:txBody>
        </p:sp>
        <p:sp>
          <p:nvSpPr>
            <p:cNvPr id="744" name="NOTE : Nous pouvons affirmer sans crainte en rédigeant la note de cadrage qu’une grande partie du public cible aura une connaissance limitée de la situation du paludisme ou du PNS et de son impact sur des secteurs externes à la santé. Il est ainsi recomm"/>
            <p:cNvSpPr txBox="1"/>
            <p:nvPr/>
          </p:nvSpPr>
          <p:spPr>
            <a:xfrm>
              <a:off x="-1" y="0"/>
              <a:ext cx="10953478" cy="1152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2879" tIns="182879" rIns="182879" bIns="182879" numCol="1" anchor="t">
              <a:normAutofit fontScale="92500"/>
            </a:bodyPr>
            <a:lstStyle/>
            <a:p>
              <a:pPr defTabSz="795527">
                <a:lnSpc>
                  <a:spcPct val="150000"/>
                </a:lnSpc>
                <a:spcBef>
                  <a:spcPts val="800"/>
                </a:spcBef>
                <a:defRPr sz="1044" b="1" spc="87"/>
              </a:pPr>
              <a:r>
                <a:t>NOTE : </a:t>
              </a:r>
              <a:r>
                <a:rPr b="0"/>
                <a:t>Nous pouvons affirmer sans crainte en rédigeant la note de cadrage qu’une grande partie du public cible aura une connaissance limitée de la situation du paludisme ou du PNS et de son impact sur des secteurs externes à la santé. Il est ainsi recommandé d’éviter un jargon superflu et de souligner les informations d’une manière aisée à absorber. Cela permettra aux parties prenantes d’évaluer plus efficacement (et d’approuver) la proposition.</a:t>
              </a:r>
            </a:p>
          </p:txBody>
        </p:sp>
      </p:grpSp>
      <p:sp>
        <p:nvSpPr>
          <p:cNvPr id="746" name="TextBox 16"/>
          <p:cNvSpPr txBox="1"/>
          <p:nvPr/>
        </p:nvSpPr>
        <p:spPr>
          <a:xfrm>
            <a:off x="615483" y="1997618"/>
            <a:ext cx="4039644" cy="334720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9" tIns="182879" rIns="182879" bIns="182879">
            <a:spAutoFit/>
          </a:bodyPr>
          <a:lstStyle/>
          <a:p>
            <a:pPr>
              <a:lnSpc>
                <a:spcPct val="108000"/>
              </a:lnSpc>
              <a:spcBef>
                <a:spcPts val="1000"/>
              </a:spcBef>
              <a:defRPr sz="1200" spc="100"/>
            </a:pPr>
            <a:r>
              <a:t>Le début de la note de cadrage résume la situation actuelle du contrôle et de l'élimination du paludisme dans le pays, les objectifs du plan national stratégique de lutte contre le paludisme, et les obstacles à sa mise en œuvre. </a:t>
            </a:r>
          </a:p>
          <a:p>
            <a:pPr>
              <a:lnSpc>
                <a:spcPct val="108000"/>
              </a:lnSpc>
              <a:spcBef>
                <a:spcPts val="1000"/>
              </a:spcBef>
              <a:defRPr sz="1200" b="1" spc="100"/>
            </a:pPr>
            <a:r>
              <a:t>Recommandations:</a:t>
            </a:r>
          </a:p>
          <a:p>
            <a:pPr marL="228600" lvl="1" indent="-228600">
              <a:lnSpc>
                <a:spcPct val="108000"/>
              </a:lnSpc>
              <a:spcBef>
                <a:spcPts val="500"/>
              </a:spcBef>
              <a:buClr>
                <a:schemeClr val="accent1"/>
              </a:buClr>
              <a:buSzPct val="120000"/>
              <a:buChar char="▪"/>
              <a:defRPr sz="1200" spc="100"/>
            </a:pPr>
            <a:r>
              <a:t>Maintenir la section « contexte » concise (ex : environ 2 pages) </a:t>
            </a:r>
          </a:p>
          <a:p>
            <a:pPr marL="228600" lvl="1" indent="-228600">
              <a:lnSpc>
                <a:spcPct val="108000"/>
              </a:lnSpc>
              <a:spcBef>
                <a:spcPts val="500"/>
              </a:spcBef>
              <a:buClr>
                <a:schemeClr val="accent1"/>
              </a:buClr>
              <a:buSzPct val="120000"/>
              <a:buChar char="▪"/>
              <a:defRPr sz="1200" spc="100"/>
            </a:pPr>
            <a:r>
              <a:t>Se concentrer uniquement sur l’information la plus pertinente pour le public cible</a:t>
            </a:r>
          </a:p>
          <a:p>
            <a:pPr marL="228600" lvl="1" indent="-228600">
              <a:lnSpc>
                <a:spcPct val="108000"/>
              </a:lnSpc>
              <a:spcBef>
                <a:spcPts val="500"/>
              </a:spcBef>
              <a:buClr>
                <a:schemeClr val="accent1"/>
              </a:buClr>
              <a:buSzPct val="120000"/>
              <a:buChar char="▪"/>
              <a:defRPr sz="1200" spc="100"/>
            </a:pPr>
            <a:r>
              <a:t>Organiser le contenu en utilisant le cadre « résolution de la situation, des lacunes &amp; des goulots d’étranglement »</a:t>
            </a:r>
          </a:p>
        </p:txBody>
      </p:sp>
      <p:grpSp>
        <p:nvGrpSpPr>
          <p:cNvPr id="763" name="Group 29"/>
          <p:cNvGrpSpPr/>
          <p:nvPr/>
        </p:nvGrpSpPr>
        <p:grpSpPr>
          <a:xfrm>
            <a:off x="4831112" y="2068890"/>
            <a:ext cx="6888417" cy="2968063"/>
            <a:chOff x="-1" y="0"/>
            <a:chExt cx="6888415" cy="2968061"/>
          </a:xfrm>
        </p:grpSpPr>
        <p:sp>
          <p:nvSpPr>
            <p:cNvPr id="747" name="TextBox 18"/>
            <p:cNvSpPr txBox="1"/>
            <p:nvPr/>
          </p:nvSpPr>
          <p:spPr>
            <a:xfrm>
              <a:off x="0" y="0"/>
              <a:ext cx="4900797" cy="2115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defRPr sz="1400" b="1"/>
              </a:lvl1pPr>
            </a:lstStyle>
            <a:p>
              <a:r>
                <a:t>Cadre « Situation, complication, résolution »</a:t>
              </a:r>
            </a:p>
          </p:txBody>
        </p:sp>
        <p:grpSp>
          <p:nvGrpSpPr>
            <p:cNvPr id="752" name="Group 22"/>
            <p:cNvGrpSpPr/>
            <p:nvPr/>
          </p:nvGrpSpPr>
          <p:grpSpPr>
            <a:xfrm>
              <a:off x="-1" y="419144"/>
              <a:ext cx="6888415" cy="1236192"/>
              <a:chOff x="0" y="0"/>
              <a:chExt cx="6888413" cy="1236190"/>
            </a:xfrm>
          </p:grpSpPr>
          <p:grpSp>
            <p:nvGrpSpPr>
              <p:cNvPr id="750" name="Rectangle 13"/>
              <p:cNvGrpSpPr/>
              <p:nvPr/>
            </p:nvGrpSpPr>
            <p:grpSpPr>
              <a:xfrm>
                <a:off x="0" y="0"/>
                <a:ext cx="1415129" cy="501217"/>
                <a:chOff x="0" y="0"/>
                <a:chExt cx="1415128" cy="501216"/>
              </a:xfrm>
            </p:grpSpPr>
            <p:sp>
              <p:nvSpPr>
                <p:cNvPr id="748" name="Rectangle"/>
                <p:cNvSpPr/>
                <p:nvPr/>
              </p:nvSpPr>
              <p:spPr>
                <a:xfrm>
                  <a:off x="-1" y="-1"/>
                  <a:ext cx="1415130" cy="50121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49" name="Situation"/>
                <p:cNvSpPr txBox="1"/>
                <p:nvPr/>
              </p:nvSpPr>
              <p:spPr>
                <a:xfrm>
                  <a:off x="55814" y="95811"/>
                  <a:ext cx="1303501" cy="309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400">
                      <a:solidFill>
                        <a:srgbClr val="FFFFFF"/>
                      </a:solidFill>
                    </a:defRPr>
                  </a:lvl1pPr>
                </a:lstStyle>
                <a:p>
                  <a:r>
                    <a:t>Situation</a:t>
                  </a:r>
                </a:p>
              </p:txBody>
            </p:sp>
          </p:grpSp>
          <p:sp>
            <p:nvSpPr>
              <p:cNvPr id="751" name="TextBox 19"/>
              <p:cNvSpPr txBox="1"/>
              <p:nvPr/>
            </p:nvSpPr>
            <p:spPr>
              <a:xfrm>
                <a:off x="1711902" y="0"/>
                <a:ext cx="5176512" cy="1236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285750" indent="-285750">
                  <a:buSzPct val="100000"/>
                  <a:buChar char="▪"/>
                  <a:defRPr sz="1200"/>
                </a:pPr>
                <a:r>
                  <a:t>Comment mettre fin au paludisme soutient les priorités nationales de développement ?</a:t>
                </a:r>
              </a:p>
              <a:p>
                <a:pPr marL="285750" indent="-285750">
                  <a:buSzPct val="100000"/>
                  <a:buChar char="▪"/>
                  <a:defRPr sz="1200"/>
                </a:pPr>
                <a:r>
                  <a:t>Quels sont les objectifs du plan national stratégique de lutte contre le paludisme ?</a:t>
                </a:r>
              </a:p>
              <a:p>
                <a:pPr marL="285750" indent="-285750">
                  <a:buSzPct val="100000"/>
                  <a:buChar char="▪"/>
                  <a:defRPr sz="1200"/>
                </a:pPr>
                <a:r>
                  <a:t>Quelle est la situation du contrôle et de l'élimination du paludisme ?</a:t>
                </a:r>
              </a:p>
            </p:txBody>
          </p:sp>
        </p:grpSp>
        <p:grpSp>
          <p:nvGrpSpPr>
            <p:cNvPr id="757" name="Group 23"/>
            <p:cNvGrpSpPr/>
            <p:nvPr/>
          </p:nvGrpSpPr>
          <p:grpSpPr>
            <a:xfrm>
              <a:off x="-1" y="1103350"/>
              <a:ext cx="6888415" cy="1085928"/>
              <a:chOff x="-1" y="0"/>
              <a:chExt cx="6888414" cy="1085927"/>
            </a:xfrm>
          </p:grpSpPr>
          <p:grpSp>
            <p:nvGrpSpPr>
              <p:cNvPr id="755" name="Rectangle 14"/>
              <p:cNvGrpSpPr/>
              <p:nvPr/>
            </p:nvGrpSpPr>
            <p:grpSpPr>
              <a:xfrm>
                <a:off x="-1" y="0"/>
                <a:ext cx="1415131" cy="963035"/>
                <a:chOff x="-1" y="0"/>
                <a:chExt cx="1415130" cy="963034"/>
              </a:xfrm>
            </p:grpSpPr>
            <p:sp>
              <p:nvSpPr>
                <p:cNvPr id="753" name="Rectangle"/>
                <p:cNvSpPr/>
                <p:nvPr/>
              </p:nvSpPr>
              <p:spPr>
                <a:xfrm>
                  <a:off x="0" y="230908"/>
                  <a:ext cx="1415129" cy="50121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54" name="Lacunes / Goulots d'étranglement"/>
                <p:cNvSpPr txBox="1"/>
                <p:nvPr/>
              </p:nvSpPr>
              <p:spPr>
                <a:xfrm>
                  <a:off x="-1" y="0"/>
                  <a:ext cx="1415130" cy="9630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400">
                      <a:solidFill>
                        <a:srgbClr val="FFFFFF"/>
                      </a:solidFill>
                    </a:defRPr>
                  </a:lvl1pPr>
                </a:lstStyle>
                <a:p>
                  <a:r>
                    <a:rPr sz="1200" dirty="0"/>
                    <a:t>Lacunes / </a:t>
                  </a:r>
                  <a:r>
                    <a:rPr sz="1200" dirty="0" err="1"/>
                    <a:t>Goulots</a:t>
                  </a:r>
                  <a:r>
                    <a:rPr sz="1200" dirty="0"/>
                    <a:t> </a:t>
                  </a:r>
                  <a:r>
                    <a:rPr sz="1200" dirty="0" err="1"/>
                    <a:t>d'étranglement</a:t>
                  </a:r>
                  <a:endParaRPr sz="1200" dirty="0"/>
                </a:p>
              </p:txBody>
            </p:sp>
          </p:grpSp>
          <p:sp>
            <p:nvSpPr>
              <p:cNvPr id="756" name="TextBox 20"/>
              <p:cNvSpPr txBox="1"/>
              <p:nvPr/>
            </p:nvSpPr>
            <p:spPr>
              <a:xfrm>
                <a:off x="1711902" y="230908"/>
                <a:ext cx="5176511" cy="8550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marL="285750" indent="-285750">
                  <a:buSzPct val="100000"/>
                  <a:buChar char="▪"/>
                  <a:defRPr sz="1200"/>
                </a:lvl1pPr>
              </a:lstStyle>
              <a:p>
                <a:r>
                  <a:t>Quels sont les obstacles à la mise en œuvre du plan stratégique national ? (ex : lacunes en termes de ressources, goulots d’étranglement des capacités, défis identifiés durant un examen de mi-parcours ou une consultation « High Burden to High Impact ») </a:t>
                </a:r>
              </a:p>
            </p:txBody>
          </p:sp>
        </p:grpSp>
        <p:grpSp>
          <p:nvGrpSpPr>
            <p:cNvPr id="762" name="Group 24"/>
            <p:cNvGrpSpPr/>
            <p:nvPr/>
          </p:nvGrpSpPr>
          <p:grpSpPr>
            <a:xfrm>
              <a:off x="0" y="2303629"/>
              <a:ext cx="6888413" cy="664432"/>
              <a:chOff x="0" y="0"/>
              <a:chExt cx="6888412" cy="664431"/>
            </a:xfrm>
          </p:grpSpPr>
          <p:grpSp>
            <p:nvGrpSpPr>
              <p:cNvPr id="760" name="Rectangle 15"/>
              <p:cNvGrpSpPr/>
              <p:nvPr/>
            </p:nvGrpSpPr>
            <p:grpSpPr>
              <a:xfrm>
                <a:off x="0" y="0"/>
                <a:ext cx="1415129" cy="501217"/>
                <a:chOff x="0" y="0"/>
                <a:chExt cx="1415128" cy="501216"/>
              </a:xfrm>
            </p:grpSpPr>
            <p:sp>
              <p:nvSpPr>
                <p:cNvPr id="758" name="Rectangle"/>
                <p:cNvSpPr/>
                <p:nvPr/>
              </p:nvSpPr>
              <p:spPr>
                <a:xfrm>
                  <a:off x="-1" y="-1"/>
                  <a:ext cx="1415130" cy="50121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59" name="Résolution"/>
                <p:cNvSpPr txBox="1"/>
                <p:nvPr/>
              </p:nvSpPr>
              <p:spPr>
                <a:xfrm>
                  <a:off x="55814" y="95811"/>
                  <a:ext cx="1303501" cy="309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400">
                      <a:solidFill>
                        <a:srgbClr val="FFFFFF"/>
                      </a:solidFill>
                    </a:defRPr>
                  </a:lvl1pPr>
                </a:lstStyle>
                <a:p>
                  <a:r>
                    <a:t>Résolution</a:t>
                  </a:r>
                </a:p>
              </p:txBody>
            </p:sp>
          </p:grpSp>
          <p:sp>
            <p:nvSpPr>
              <p:cNvPr id="761" name="TextBox 21"/>
              <p:cNvSpPr txBox="1"/>
              <p:nvPr/>
            </p:nvSpPr>
            <p:spPr>
              <a:xfrm>
                <a:off x="1711902" y="0"/>
                <a:ext cx="5176511" cy="664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marL="285750" indent="-285750">
                  <a:buSzPct val="100000"/>
                  <a:buChar char="▪"/>
                  <a:defRPr sz="1200"/>
                </a:lvl1pPr>
              </a:lstStyle>
              <a:p>
                <a:r>
                  <a:t>De quoi avons-nous besoin pour dépasser ces obstacles ? (ex : volonté politique augmentée, action communautaire et multisectorielle, ressources augmentées, redevabilité accrue)</a:t>
                </a:r>
              </a:p>
            </p:txBody>
          </p:sp>
        </p:grpSp>
      </p:grpSp>
      <p:sp>
        <p:nvSpPr>
          <p:cNvPr id="764" name="Straight Connector 26"/>
          <p:cNvSpPr/>
          <p:nvPr/>
        </p:nvSpPr>
        <p:spPr>
          <a:xfrm>
            <a:off x="521966" y="5496790"/>
            <a:ext cx="11235908" cy="1"/>
          </a:xfrm>
          <a:prstGeom prst="line">
            <a:avLst/>
          </a:prstGeom>
          <a:ln w="6350">
            <a:solidFill>
              <a:schemeClr val="accent1"/>
            </a:solidFill>
            <a:miter/>
          </a:ln>
        </p:spPr>
        <p:txBody>
          <a:bodyPr lIns="45719" rIns="45719"/>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769" name="Right Arrow 86"/>
          <p:cNvGrpSpPr/>
          <p:nvPr/>
        </p:nvGrpSpPr>
        <p:grpSpPr>
          <a:xfrm>
            <a:off x="6039275" y="6120927"/>
            <a:ext cx="5754798" cy="418290"/>
            <a:chOff x="0" y="0"/>
            <a:chExt cx="5754797" cy="418289"/>
          </a:xfrm>
        </p:grpSpPr>
        <p:sp>
          <p:nvSpPr>
            <p:cNvPr id="767" name="Flèche"/>
            <p:cNvSpPr/>
            <p:nvPr/>
          </p:nvSpPr>
          <p:spPr>
            <a:xfrm>
              <a:off x="0" y="0"/>
              <a:ext cx="5754798" cy="418290"/>
            </a:xfrm>
            <a:prstGeom prst="rightArrow">
              <a:avLst>
                <a:gd name="adj1" fmla="val 50000"/>
                <a:gd name="adj2" fmla="val 50000"/>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68" name="Externe au secteur de la santé"/>
            <p:cNvSpPr txBox="1"/>
            <p:nvPr/>
          </p:nvSpPr>
          <p:spPr>
            <a:xfrm>
              <a:off x="45719" y="77017"/>
              <a:ext cx="555878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Externe au secteur de la santé</a:t>
              </a:r>
            </a:p>
          </p:txBody>
        </p:sp>
      </p:grpSp>
      <p:grpSp>
        <p:nvGrpSpPr>
          <p:cNvPr id="772" name="Right Arrow 87"/>
          <p:cNvGrpSpPr/>
          <p:nvPr/>
        </p:nvGrpSpPr>
        <p:grpSpPr>
          <a:xfrm>
            <a:off x="298867" y="6120927"/>
            <a:ext cx="5754799" cy="418290"/>
            <a:chOff x="0" y="0"/>
            <a:chExt cx="5754797" cy="418289"/>
          </a:xfrm>
        </p:grpSpPr>
        <p:sp>
          <p:nvSpPr>
            <p:cNvPr id="770" name="Flèche"/>
            <p:cNvSpPr/>
            <p:nvPr/>
          </p:nvSpPr>
          <p:spPr>
            <a:xfrm flipH="1">
              <a:off x="0" y="0"/>
              <a:ext cx="5754798" cy="418290"/>
            </a:xfrm>
            <a:prstGeom prst="rightArrow">
              <a:avLst>
                <a:gd name="adj1" fmla="val 50000"/>
                <a:gd name="adj2" fmla="val 50000"/>
              </a:avLst>
            </a:prstGeom>
            <a:solidFill>
              <a:srgbClr val="5959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1" name="Interne au secteur de la santé"/>
            <p:cNvSpPr txBox="1"/>
            <p:nvPr/>
          </p:nvSpPr>
          <p:spPr>
            <a:xfrm>
              <a:off x="150292" y="77017"/>
              <a:ext cx="555878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Interne au secteur de la santé</a:t>
              </a:r>
            </a:p>
          </p:txBody>
        </p:sp>
      </p:grpSp>
      <p:sp>
        <p:nvSpPr>
          <p:cNvPr id="773" name="Title 1"/>
          <p:cNvSpPr txBox="1">
            <a:spLocks noGrp="1"/>
          </p:cNvSpPr>
          <p:nvPr>
            <p:ph type="title"/>
          </p:nvPr>
        </p:nvSpPr>
        <p:spPr>
          <a:xfrm>
            <a:off x="521966" y="536826"/>
            <a:ext cx="11235919" cy="590931"/>
          </a:xfrm>
          <a:prstGeom prst="rect">
            <a:avLst/>
          </a:prstGeom>
        </p:spPr>
        <p:txBody>
          <a:bodyPr/>
          <a:lstStyle>
            <a:lvl1pPr indent="542925" defTabSz="868680">
              <a:defRPr sz="3420" spc="190"/>
            </a:lvl1pPr>
          </a:lstStyle>
          <a:p>
            <a:r>
              <a:t>Quels sont les objectifs stratégiques nationaux ?</a:t>
            </a:r>
          </a:p>
        </p:txBody>
      </p:sp>
      <p:sp>
        <p:nvSpPr>
          <p:cNvPr id="774" name="Text Placeholder 4"/>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Contexte – Situation</a:t>
            </a:r>
          </a:p>
        </p:txBody>
      </p:sp>
      <p:grpSp>
        <p:nvGrpSpPr>
          <p:cNvPr id="777" name="Rectangle 59"/>
          <p:cNvGrpSpPr/>
          <p:nvPr/>
        </p:nvGrpSpPr>
        <p:grpSpPr>
          <a:xfrm>
            <a:off x="10527118" y="259260"/>
            <a:ext cx="1266954" cy="241617"/>
            <a:chOff x="0" y="0"/>
            <a:chExt cx="1266952" cy="241615"/>
          </a:xfrm>
        </p:grpSpPr>
        <p:sp>
          <p:nvSpPr>
            <p:cNvPr id="775" name="Rectangle"/>
            <p:cNvSpPr/>
            <p:nvPr/>
          </p:nvSpPr>
          <p:spPr>
            <a:xfrm>
              <a:off x="0" y="0"/>
              <a:ext cx="1266953" cy="241616"/>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76" name="ILLUSTRATION"/>
            <p:cNvSpPr txBox="1"/>
            <p:nvPr/>
          </p:nvSpPr>
          <p:spPr>
            <a:xfrm>
              <a:off x="45720" y="7315"/>
              <a:ext cx="1175514" cy="2269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000"/>
              </a:lvl1pPr>
            </a:lstStyle>
            <a:p>
              <a:r>
                <a:t>ILLUSTRATION</a:t>
              </a:r>
            </a:p>
          </p:txBody>
        </p:sp>
      </p:grpSp>
      <p:grpSp>
        <p:nvGrpSpPr>
          <p:cNvPr id="789" name="Group 82"/>
          <p:cNvGrpSpPr/>
          <p:nvPr/>
        </p:nvGrpSpPr>
        <p:grpSpPr>
          <a:xfrm>
            <a:off x="292983" y="1165398"/>
            <a:ext cx="2609003" cy="4883631"/>
            <a:chOff x="37" y="50"/>
            <a:chExt cx="2609002" cy="4883630"/>
          </a:xfrm>
        </p:grpSpPr>
        <p:grpSp>
          <p:nvGrpSpPr>
            <p:cNvPr id="784" name="Group 20"/>
            <p:cNvGrpSpPr/>
            <p:nvPr/>
          </p:nvGrpSpPr>
          <p:grpSpPr>
            <a:xfrm>
              <a:off x="37" y="50"/>
              <a:ext cx="2609003" cy="4883631"/>
              <a:chOff x="36" y="50"/>
              <a:chExt cx="2609003" cy="4883630"/>
            </a:xfrm>
          </p:grpSpPr>
          <p:sp>
            <p:nvSpPr>
              <p:cNvPr id="778" name="Google Shape;547;p24"/>
              <p:cNvSpPr/>
              <p:nvPr/>
            </p:nvSpPr>
            <p:spPr>
              <a:xfrm rot="16200000">
                <a:off x="-212345" y="212432"/>
                <a:ext cx="1520334" cy="1095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13"/>
                    </a:lnTo>
                    <a:lnTo>
                      <a:pt x="19357" y="21600"/>
                    </a:lnTo>
                    <a:lnTo>
                      <a:pt x="21600" y="21600"/>
                    </a:lnTo>
                    <a:lnTo>
                      <a:pt x="20570" y="18939"/>
                    </a:lnTo>
                    <a:lnTo>
                      <a:pt x="2191" y="472"/>
                    </a:lnTo>
                    <a:lnTo>
                      <a:pt x="0" y="0"/>
                    </a:lnTo>
                    <a:close/>
                  </a:path>
                </a:pathLst>
              </a:custGeom>
              <a:solidFill>
                <a:srgbClr val="856700"/>
              </a:solidFill>
              <a:ln w="12700" cap="flat">
                <a:noFill/>
                <a:miter lim="400000"/>
              </a:ln>
              <a:effectLst/>
            </p:spPr>
            <p:txBody>
              <a:bodyPr wrap="square" lIns="45719" tIns="45719" rIns="45719" bIns="45719" numCol="1" anchor="ctr">
                <a:noAutofit/>
              </a:bodyPr>
              <a:lstStyle/>
              <a:p>
                <a:pPr>
                  <a:defRPr sz="1600"/>
                </a:pPr>
                <a:endParaRPr/>
              </a:p>
            </p:txBody>
          </p:sp>
          <p:grpSp>
            <p:nvGrpSpPr>
              <p:cNvPr id="781" name="Rounded Rectangle 22"/>
              <p:cNvGrpSpPr/>
              <p:nvPr/>
            </p:nvGrpSpPr>
            <p:grpSpPr>
              <a:xfrm>
                <a:off x="111145" y="149349"/>
                <a:ext cx="2497896" cy="4734332"/>
                <a:chOff x="0" y="0"/>
                <a:chExt cx="2497894" cy="4734331"/>
              </a:xfrm>
            </p:grpSpPr>
            <p:sp>
              <p:nvSpPr>
                <p:cNvPr id="779" name="Rectangle aux angles arrondis"/>
                <p:cNvSpPr/>
                <p:nvPr/>
              </p:nvSpPr>
              <p:spPr>
                <a:xfrm>
                  <a:off x="0" y="0"/>
                  <a:ext cx="2497895" cy="4734332"/>
                </a:xfrm>
                <a:prstGeom prst="roundRect">
                  <a:avLst>
                    <a:gd name="adj" fmla="val 1785"/>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80" name="Faire baisser la mortalité et la morbidité…"/>
                <p:cNvSpPr txBox="1"/>
                <p:nvPr/>
              </p:nvSpPr>
              <p:spPr>
                <a:xfrm>
                  <a:off x="241658" y="995934"/>
                  <a:ext cx="2014578" cy="3336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solidFill>
                        <a:srgbClr val="434343"/>
                      </a:solidFill>
                    </a:defRPr>
                  </a:pPr>
                  <a:r>
                    <a:t>Faire baisser la mortalité et la morbidité</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Réduire le fardeau sur les structures de santé</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Des chaînes d’approvisionnement plus efficaces</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Financement durable</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Gestion et planification améliorées</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Décentralisation</a:t>
                  </a:r>
                </a:p>
              </p:txBody>
            </p:sp>
          </p:grpSp>
          <p:sp>
            <p:nvSpPr>
              <p:cNvPr id="782" name="Google Shape;549;p24"/>
              <p:cNvSpPr/>
              <p:nvPr/>
            </p:nvSpPr>
            <p:spPr>
              <a:xfrm rot="16200000">
                <a:off x="-214082" y="214169"/>
                <a:ext cx="1520334" cy="1092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96"/>
                    </a:lnTo>
                    <a:lnTo>
                      <a:pt x="9839" y="0"/>
                    </a:lnTo>
                    <a:close/>
                  </a:path>
                </a:pathLst>
              </a:custGeom>
              <a:solidFill>
                <a:schemeClr val="accent3"/>
              </a:solidFill>
              <a:ln w="12700" cap="flat">
                <a:noFill/>
                <a:miter lim="400000"/>
              </a:ln>
              <a:effectLst/>
            </p:spPr>
            <p:txBody>
              <a:bodyPr wrap="square" lIns="45719" tIns="45719" rIns="45719" bIns="45719" numCol="1" anchor="ctr">
                <a:noAutofit/>
              </a:bodyPr>
              <a:lstStyle/>
              <a:p>
                <a:pPr>
                  <a:defRPr sz="1600"/>
                </a:pPr>
                <a:endParaRPr/>
              </a:p>
            </p:txBody>
          </p:sp>
          <p:sp>
            <p:nvSpPr>
              <p:cNvPr id="783" name="Google Shape;550;p24"/>
              <p:cNvSpPr txBox="1"/>
              <p:nvPr/>
            </p:nvSpPr>
            <p:spPr>
              <a:xfrm rot="18333195">
                <a:off x="-109670" y="468317"/>
                <a:ext cx="1059010"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600">
                    <a:latin typeface="Fira Sans Extra Condensed Medium"/>
                    <a:ea typeface="Fira Sans Extra Condensed Medium"/>
                    <a:cs typeface="Fira Sans Extra Condensed Medium"/>
                    <a:sym typeface="Fira Sans Extra Condensed Medium"/>
                  </a:defRPr>
                </a:lvl1pPr>
              </a:lstStyle>
              <a:p>
                <a:r>
                  <a:t>Santé</a:t>
                </a:r>
              </a:p>
            </p:txBody>
          </p:sp>
        </p:grpSp>
        <p:grpSp>
          <p:nvGrpSpPr>
            <p:cNvPr id="788" name="Google Shape;10900;p70"/>
            <p:cNvGrpSpPr/>
            <p:nvPr/>
          </p:nvGrpSpPr>
          <p:grpSpPr>
            <a:xfrm>
              <a:off x="1078676" y="401298"/>
              <a:ext cx="652900" cy="601049"/>
              <a:chOff x="0" y="0"/>
              <a:chExt cx="652899" cy="601047"/>
            </a:xfrm>
          </p:grpSpPr>
          <p:sp>
            <p:nvSpPr>
              <p:cNvPr id="785" name="Google Shape;10901;p70"/>
              <p:cNvSpPr/>
              <p:nvPr/>
            </p:nvSpPr>
            <p:spPr>
              <a:xfrm>
                <a:off x="126517" y="315674"/>
                <a:ext cx="119850" cy="1191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710" y="0"/>
                      <a:pt x="8986" y="728"/>
                      <a:pt x="8986" y="1835"/>
                    </a:cubicBezTo>
                    <a:lnTo>
                      <a:pt x="8986" y="9032"/>
                    </a:lnTo>
                    <a:lnTo>
                      <a:pt x="1824" y="9032"/>
                    </a:lnTo>
                    <a:cubicBezTo>
                      <a:pt x="856" y="9032"/>
                      <a:pt x="0" y="9770"/>
                      <a:pt x="0" y="10867"/>
                    </a:cubicBezTo>
                    <a:cubicBezTo>
                      <a:pt x="0" y="11718"/>
                      <a:pt x="856" y="12691"/>
                      <a:pt x="1824" y="12691"/>
                    </a:cubicBezTo>
                    <a:lnTo>
                      <a:pt x="8986" y="12691"/>
                    </a:lnTo>
                    <a:lnTo>
                      <a:pt x="8986" y="19898"/>
                    </a:lnTo>
                    <a:cubicBezTo>
                      <a:pt x="8986" y="20749"/>
                      <a:pt x="9710" y="21600"/>
                      <a:pt x="10800" y="21600"/>
                    </a:cubicBezTo>
                    <a:cubicBezTo>
                      <a:pt x="11768" y="21600"/>
                      <a:pt x="12624" y="20872"/>
                      <a:pt x="12624" y="19898"/>
                    </a:cubicBezTo>
                    <a:lnTo>
                      <a:pt x="12624" y="12691"/>
                    </a:lnTo>
                    <a:lnTo>
                      <a:pt x="19776" y="12691"/>
                    </a:lnTo>
                    <a:cubicBezTo>
                      <a:pt x="20866" y="12691"/>
                      <a:pt x="21600" y="11964"/>
                      <a:pt x="21600" y="10867"/>
                    </a:cubicBezTo>
                    <a:cubicBezTo>
                      <a:pt x="21600" y="9770"/>
                      <a:pt x="20744" y="9032"/>
                      <a:pt x="19776" y="9032"/>
                    </a:cubicBezTo>
                    <a:lnTo>
                      <a:pt x="12624" y="9032"/>
                    </a:lnTo>
                    <a:lnTo>
                      <a:pt x="12624" y="1835"/>
                    </a:lnTo>
                    <a:cubicBezTo>
                      <a:pt x="12624" y="974"/>
                      <a:pt x="11890" y="0"/>
                      <a:pt x="10800" y="0"/>
                    </a:cubicBezTo>
                    <a:close/>
                  </a:path>
                </a:pathLst>
              </a:custGeom>
              <a:solidFill>
                <a:srgbClr val="C79B00"/>
              </a:solidFill>
              <a:ln w="12700" cap="flat">
                <a:noFill/>
                <a:miter lim="400000"/>
              </a:ln>
              <a:effectLst/>
            </p:spPr>
            <p:txBody>
              <a:bodyPr wrap="square" lIns="45719" tIns="45719" rIns="45719" bIns="45719" numCol="1" anchor="ctr">
                <a:noAutofit/>
              </a:bodyPr>
              <a:lstStyle/>
              <a:p>
                <a:pPr>
                  <a:defRPr sz="2400"/>
                </a:pPr>
                <a:endParaRPr/>
              </a:p>
            </p:txBody>
          </p:sp>
          <p:sp>
            <p:nvSpPr>
              <p:cNvPr id="786" name="Google Shape;10902;p70"/>
              <p:cNvSpPr/>
              <p:nvPr/>
            </p:nvSpPr>
            <p:spPr>
              <a:xfrm>
                <a:off x="69307" y="257786"/>
                <a:ext cx="234270" cy="233591"/>
              </a:xfrm>
              <a:custGeom>
                <a:avLst/>
                <a:gdLst/>
                <a:ahLst/>
                <a:cxnLst>
                  <a:cxn ang="0">
                    <a:pos x="wd2" y="hd2"/>
                  </a:cxn>
                  <a:cxn ang="5400000">
                    <a:pos x="wd2" y="hd2"/>
                  </a:cxn>
                  <a:cxn ang="10800000">
                    <a:pos x="wd2" y="hd2"/>
                  </a:cxn>
                  <a:cxn ang="16200000">
                    <a:pos x="wd2" y="hd2"/>
                  </a:cxn>
                </a:cxnLst>
                <a:rect l="0" t="0" r="r" b="b"/>
                <a:pathLst>
                  <a:path w="21600" h="21600" extrusionOk="0">
                    <a:moveTo>
                      <a:pt x="10800" y="1866"/>
                    </a:moveTo>
                    <a:cubicBezTo>
                      <a:pt x="15705" y="1866"/>
                      <a:pt x="19802" y="5912"/>
                      <a:pt x="19802" y="10894"/>
                    </a:cubicBezTo>
                    <a:cubicBezTo>
                      <a:pt x="19802" y="15808"/>
                      <a:pt x="15767" y="19854"/>
                      <a:pt x="10800" y="19854"/>
                    </a:cubicBezTo>
                    <a:cubicBezTo>
                      <a:pt x="5838" y="19854"/>
                      <a:pt x="1929" y="15808"/>
                      <a:pt x="1929" y="10894"/>
                    </a:cubicBezTo>
                    <a:cubicBezTo>
                      <a:pt x="1929" y="5912"/>
                      <a:pt x="5958" y="1866"/>
                      <a:pt x="10800" y="1866"/>
                    </a:cubicBezTo>
                    <a:close/>
                    <a:moveTo>
                      <a:pt x="10800" y="0"/>
                    </a:moveTo>
                    <a:cubicBezTo>
                      <a:pt x="4842" y="0"/>
                      <a:pt x="0" y="4794"/>
                      <a:pt x="0" y="10831"/>
                    </a:cubicBezTo>
                    <a:cubicBezTo>
                      <a:pt x="0" y="16806"/>
                      <a:pt x="4842" y="21600"/>
                      <a:pt x="10800" y="21600"/>
                    </a:cubicBezTo>
                    <a:cubicBezTo>
                      <a:pt x="16820" y="21600"/>
                      <a:pt x="21600" y="16806"/>
                      <a:pt x="21600" y="10831"/>
                    </a:cubicBezTo>
                    <a:cubicBezTo>
                      <a:pt x="21600" y="4794"/>
                      <a:pt x="16820" y="0"/>
                      <a:pt x="10800" y="0"/>
                    </a:cubicBezTo>
                    <a:close/>
                  </a:path>
                </a:pathLst>
              </a:custGeom>
              <a:solidFill>
                <a:srgbClr val="C79B00"/>
              </a:solidFill>
              <a:ln w="12700" cap="flat">
                <a:noFill/>
                <a:miter lim="400000"/>
              </a:ln>
              <a:effectLst/>
            </p:spPr>
            <p:txBody>
              <a:bodyPr wrap="square" lIns="45719" tIns="45719" rIns="45719" bIns="45719" numCol="1" anchor="ctr">
                <a:noAutofit/>
              </a:bodyPr>
              <a:lstStyle/>
              <a:p>
                <a:pPr>
                  <a:defRPr sz="2400"/>
                </a:pPr>
                <a:endParaRPr/>
              </a:p>
            </p:txBody>
          </p:sp>
          <p:sp>
            <p:nvSpPr>
              <p:cNvPr id="787" name="Google Shape;10903;p70"/>
              <p:cNvSpPr/>
              <p:nvPr/>
            </p:nvSpPr>
            <p:spPr>
              <a:xfrm>
                <a:off x="0" y="0"/>
                <a:ext cx="652900" cy="601048"/>
              </a:xfrm>
              <a:custGeom>
                <a:avLst/>
                <a:gdLst/>
                <a:ahLst/>
                <a:cxnLst>
                  <a:cxn ang="0">
                    <a:pos x="wd2" y="hd2"/>
                  </a:cxn>
                  <a:cxn ang="5400000">
                    <a:pos x="wd2" y="hd2"/>
                  </a:cxn>
                  <a:cxn ang="10800000">
                    <a:pos x="wd2" y="hd2"/>
                  </a:cxn>
                  <a:cxn ang="16200000">
                    <a:pos x="wd2" y="hd2"/>
                  </a:cxn>
                </a:cxnLst>
                <a:rect l="0" t="0" r="r" b="b"/>
                <a:pathLst>
                  <a:path w="21578" h="21600" extrusionOk="0">
                    <a:moveTo>
                      <a:pt x="5872" y="774"/>
                    </a:moveTo>
                    <a:lnTo>
                      <a:pt x="5872" y="4039"/>
                    </a:lnTo>
                    <a:lnTo>
                      <a:pt x="4161" y="4039"/>
                    </a:lnTo>
                    <a:lnTo>
                      <a:pt x="4161" y="774"/>
                    </a:lnTo>
                    <a:close/>
                    <a:moveTo>
                      <a:pt x="8187" y="774"/>
                    </a:moveTo>
                    <a:lnTo>
                      <a:pt x="8187" y="4039"/>
                    </a:lnTo>
                    <a:lnTo>
                      <a:pt x="6496" y="4039"/>
                    </a:lnTo>
                    <a:lnTo>
                      <a:pt x="6496" y="774"/>
                    </a:lnTo>
                    <a:close/>
                    <a:moveTo>
                      <a:pt x="10433" y="774"/>
                    </a:moveTo>
                    <a:lnTo>
                      <a:pt x="10433" y="4039"/>
                    </a:lnTo>
                    <a:lnTo>
                      <a:pt x="8832" y="4039"/>
                    </a:lnTo>
                    <a:lnTo>
                      <a:pt x="8832" y="774"/>
                    </a:lnTo>
                    <a:close/>
                    <a:moveTo>
                      <a:pt x="9054" y="4717"/>
                    </a:moveTo>
                    <a:lnTo>
                      <a:pt x="9054" y="5394"/>
                    </a:lnTo>
                    <a:lnTo>
                      <a:pt x="3270" y="5394"/>
                    </a:lnTo>
                    <a:lnTo>
                      <a:pt x="3270" y="4717"/>
                    </a:lnTo>
                    <a:close/>
                    <a:moveTo>
                      <a:pt x="14794" y="12336"/>
                    </a:moveTo>
                    <a:cubicBezTo>
                      <a:pt x="15773" y="12336"/>
                      <a:pt x="16617" y="12748"/>
                      <a:pt x="17284" y="13376"/>
                    </a:cubicBezTo>
                    <a:lnTo>
                      <a:pt x="11812" y="19327"/>
                    </a:lnTo>
                    <a:cubicBezTo>
                      <a:pt x="9611" y="16497"/>
                      <a:pt x="11589" y="12336"/>
                      <a:pt x="14794" y="12336"/>
                    </a:cubicBezTo>
                    <a:close/>
                    <a:moveTo>
                      <a:pt x="20933" y="13376"/>
                    </a:moveTo>
                    <a:lnTo>
                      <a:pt x="20933" y="16230"/>
                    </a:lnTo>
                    <a:cubicBezTo>
                      <a:pt x="20933" y="17827"/>
                      <a:pt x="19909" y="19158"/>
                      <a:pt x="18508" y="19424"/>
                    </a:cubicBezTo>
                    <a:cubicBezTo>
                      <a:pt x="18997" y="18674"/>
                      <a:pt x="19332" y="17610"/>
                      <a:pt x="19332" y="16619"/>
                    </a:cubicBezTo>
                    <a:cubicBezTo>
                      <a:pt x="19332" y="15771"/>
                      <a:pt x="19152" y="15337"/>
                      <a:pt x="19152" y="15312"/>
                    </a:cubicBezTo>
                    <a:cubicBezTo>
                      <a:pt x="18997" y="14609"/>
                      <a:pt x="18953" y="14682"/>
                      <a:pt x="18820" y="14367"/>
                    </a:cubicBezTo>
                    <a:cubicBezTo>
                      <a:pt x="18620" y="13981"/>
                      <a:pt x="18598" y="13860"/>
                      <a:pt x="18218" y="13376"/>
                    </a:cubicBezTo>
                    <a:close/>
                    <a:moveTo>
                      <a:pt x="17774" y="13860"/>
                    </a:moveTo>
                    <a:cubicBezTo>
                      <a:pt x="19999" y="16690"/>
                      <a:pt x="17996" y="20802"/>
                      <a:pt x="14794" y="20802"/>
                    </a:cubicBezTo>
                    <a:cubicBezTo>
                      <a:pt x="14741" y="20806"/>
                      <a:pt x="14689" y="20806"/>
                      <a:pt x="14637" y="20806"/>
                    </a:cubicBezTo>
                    <a:cubicBezTo>
                      <a:pt x="13723" y="20806"/>
                      <a:pt x="12910" y="20405"/>
                      <a:pt x="12279" y="19810"/>
                    </a:cubicBezTo>
                    <a:lnTo>
                      <a:pt x="17774" y="13860"/>
                    </a:lnTo>
                    <a:close/>
                    <a:moveTo>
                      <a:pt x="1646" y="0"/>
                    </a:moveTo>
                    <a:cubicBezTo>
                      <a:pt x="1469" y="0"/>
                      <a:pt x="1313" y="169"/>
                      <a:pt x="1313" y="364"/>
                    </a:cubicBezTo>
                    <a:lnTo>
                      <a:pt x="1313" y="1065"/>
                    </a:lnTo>
                    <a:cubicBezTo>
                      <a:pt x="1313" y="1258"/>
                      <a:pt x="1446" y="1426"/>
                      <a:pt x="1646" y="1426"/>
                    </a:cubicBezTo>
                    <a:cubicBezTo>
                      <a:pt x="1824" y="1426"/>
                      <a:pt x="1980" y="1282"/>
                      <a:pt x="1980" y="1065"/>
                    </a:cubicBezTo>
                    <a:lnTo>
                      <a:pt x="1980" y="725"/>
                    </a:lnTo>
                    <a:lnTo>
                      <a:pt x="3559" y="725"/>
                    </a:lnTo>
                    <a:lnTo>
                      <a:pt x="3559" y="3992"/>
                    </a:lnTo>
                    <a:lnTo>
                      <a:pt x="1980" y="3992"/>
                    </a:lnTo>
                    <a:lnTo>
                      <a:pt x="1980" y="2879"/>
                    </a:lnTo>
                    <a:cubicBezTo>
                      <a:pt x="1980" y="2686"/>
                      <a:pt x="1824" y="2515"/>
                      <a:pt x="1646" y="2515"/>
                    </a:cubicBezTo>
                    <a:cubicBezTo>
                      <a:pt x="1469" y="2515"/>
                      <a:pt x="1313" y="2661"/>
                      <a:pt x="1313" y="2879"/>
                    </a:cubicBezTo>
                    <a:lnTo>
                      <a:pt x="1313" y="4354"/>
                    </a:lnTo>
                    <a:cubicBezTo>
                      <a:pt x="1313" y="4547"/>
                      <a:pt x="1446" y="4717"/>
                      <a:pt x="1646" y="4717"/>
                    </a:cubicBezTo>
                    <a:lnTo>
                      <a:pt x="2670" y="4717"/>
                    </a:lnTo>
                    <a:lnTo>
                      <a:pt x="2670" y="5394"/>
                    </a:lnTo>
                    <a:lnTo>
                      <a:pt x="1691" y="5394"/>
                    </a:lnTo>
                    <a:cubicBezTo>
                      <a:pt x="757" y="5394"/>
                      <a:pt x="0" y="6192"/>
                      <a:pt x="0" y="7233"/>
                    </a:cubicBezTo>
                    <a:lnTo>
                      <a:pt x="0" y="19690"/>
                    </a:lnTo>
                    <a:cubicBezTo>
                      <a:pt x="0" y="20706"/>
                      <a:pt x="757" y="21529"/>
                      <a:pt x="1691" y="21529"/>
                    </a:cubicBezTo>
                    <a:lnTo>
                      <a:pt x="7051" y="21529"/>
                    </a:lnTo>
                    <a:cubicBezTo>
                      <a:pt x="7253" y="21529"/>
                      <a:pt x="7386" y="21383"/>
                      <a:pt x="7386" y="21165"/>
                    </a:cubicBezTo>
                    <a:cubicBezTo>
                      <a:pt x="7386" y="20997"/>
                      <a:pt x="7253" y="20802"/>
                      <a:pt x="7051" y="20802"/>
                    </a:cubicBezTo>
                    <a:lnTo>
                      <a:pt x="1691" y="20802"/>
                    </a:lnTo>
                    <a:cubicBezTo>
                      <a:pt x="1112" y="20802"/>
                      <a:pt x="667" y="20294"/>
                      <a:pt x="667" y="19690"/>
                    </a:cubicBezTo>
                    <a:lnTo>
                      <a:pt x="667" y="7233"/>
                    </a:lnTo>
                    <a:cubicBezTo>
                      <a:pt x="667" y="6603"/>
                      <a:pt x="1134" y="6119"/>
                      <a:pt x="1691" y="6119"/>
                    </a:cubicBezTo>
                    <a:lnTo>
                      <a:pt x="10722" y="6119"/>
                    </a:lnTo>
                    <a:cubicBezTo>
                      <a:pt x="11322" y="6119"/>
                      <a:pt x="11767" y="6627"/>
                      <a:pt x="11767" y="7233"/>
                    </a:cubicBezTo>
                    <a:lnTo>
                      <a:pt x="11767" y="12917"/>
                    </a:lnTo>
                    <a:lnTo>
                      <a:pt x="11679" y="13014"/>
                    </a:lnTo>
                    <a:cubicBezTo>
                      <a:pt x="11567" y="13134"/>
                      <a:pt x="11457" y="13281"/>
                      <a:pt x="11345" y="13425"/>
                    </a:cubicBezTo>
                    <a:cubicBezTo>
                      <a:pt x="11055" y="13788"/>
                      <a:pt x="11100" y="13715"/>
                      <a:pt x="10812" y="14272"/>
                    </a:cubicBezTo>
                    <a:cubicBezTo>
                      <a:pt x="10678" y="14585"/>
                      <a:pt x="10610" y="14563"/>
                      <a:pt x="10433" y="15312"/>
                    </a:cubicBezTo>
                    <a:cubicBezTo>
                      <a:pt x="10433" y="15337"/>
                      <a:pt x="10233" y="15796"/>
                      <a:pt x="10233" y="16619"/>
                    </a:cubicBezTo>
                    <a:cubicBezTo>
                      <a:pt x="10233" y="17271"/>
                      <a:pt x="10343" y="17947"/>
                      <a:pt x="10588" y="18553"/>
                    </a:cubicBezTo>
                    <a:cubicBezTo>
                      <a:pt x="10655" y="18650"/>
                      <a:pt x="10700" y="18746"/>
                      <a:pt x="10767" y="18867"/>
                    </a:cubicBezTo>
                    <a:cubicBezTo>
                      <a:pt x="11055" y="19544"/>
                      <a:pt x="11034" y="19424"/>
                      <a:pt x="11279" y="19761"/>
                    </a:cubicBezTo>
                    <a:cubicBezTo>
                      <a:pt x="11389" y="19859"/>
                      <a:pt x="11479" y="20028"/>
                      <a:pt x="11589" y="20149"/>
                    </a:cubicBezTo>
                    <a:lnTo>
                      <a:pt x="11657" y="20198"/>
                    </a:lnTo>
                    <a:cubicBezTo>
                      <a:pt x="11479" y="20609"/>
                      <a:pt x="11122" y="20875"/>
                      <a:pt x="10700" y="20875"/>
                    </a:cubicBezTo>
                    <a:lnTo>
                      <a:pt x="8497" y="20875"/>
                    </a:lnTo>
                    <a:cubicBezTo>
                      <a:pt x="8342" y="20875"/>
                      <a:pt x="8165" y="21019"/>
                      <a:pt x="8165" y="21238"/>
                    </a:cubicBezTo>
                    <a:cubicBezTo>
                      <a:pt x="8165" y="21407"/>
                      <a:pt x="8320" y="21600"/>
                      <a:pt x="8497" y="21600"/>
                    </a:cubicBezTo>
                    <a:lnTo>
                      <a:pt x="10700" y="21600"/>
                    </a:lnTo>
                    <a:cubicBezTo>
                      <a:pt x="11322" y="21600"/>
                      <a:pt x="11879" y="21238"/>
                      <a:pt x="12146" y="20657"/>
                    </a:cubicBezTo>
                    <a:cubicBezTo>
                      <a:pt x="12950" y="21273"/>
                      <a:pt x="13873" y="21574"/>
                      <a:pt x="14788" y="21574"/>
                    </a:cubicBezTo>
                    <a:cubicBezTo>
                      <a:pt x="15924" y="21574"/>
                      <a:pt x="17045" y="21108"/>
                      <a:pt x="17908" y="20198"/>
                    </a:cubicBezTo>
                    <a:cubicBezTo>
                      <a:pt x="17947" y="20198"/>
                      <a:pt x="17987" y="20200"/>
                      <a:pt x="18026" y="20200"/>
                    </a:cubicBezTo>
                    <a:cubicBezTo>
                      <a:pt x="19995" y="20200"/>
                      <a:pt x="21578" y="18437"/>
                      <a:pt x="21578" y="16304"/>
                    </a:cubicBezTo>
                    <a:lnTo>
                      <a:pt x="21578" y="9845"/>
                    </a:lnTo>
                    <a:cubicBezTo>
                      <a:pt x="21600" y="8055"/>
                      <a:pt x="20511" y="6483"/>
                      <a:pt x="18953" y="6024"/>
                    </a:cubicBezTo>
                    <a:cubicBezTo>
                      <a:pt x="18930" y="6016"/>
                      <a:pt x="18904" y="6012"/>
                      <a:pt x="18880" y="6012"/>
                    </a:cubicBezTo>
                    <a:cubicBezTo>
                      <a:pt x="18741" y="6012"/>
                      <a:pt x="18594" y="6121"/>
                      <a:pt x="18575" y="6265"/>
                    </a:cubicBezTo>
                    <a:cubicBezTo>
                      <a:pt x="18508" y="6458"/>
                      <a:pt x="18620" y="6651"/>
                      <a:pt x="18797" y="6700"/>
                    </a:cubicBezTo>
                    <a:cubicBezTo>
                      <a:pt x="20066" y="7088"/>
                      <a:pt x="20933" y="8346"/>
                      <a:pt x="20933" y="9772"/>
                    </a:cubicBezTo>
                    <a:lnTo>
                      <a:pt x="20933" y="12651"/>
                    </a:lnTo>
                    <a:lnTo>
                      <a:pt x="17551" y="12651"/>
                    </a:lnTo>
                    <a:cubicBezTo>
                      <a:pt x="17284" y="12433"/>
                      <a:pt x="17329" y="12458"/>
                      <a:pt x="17039" y="12312"/>
                    </a:cubicBezTo>
                    <a:cubicBezTo>
                      <a:pt x="16595" y="12045"/>
                      <a:pt x="16617" y="12070"/>
                      <a:pt x="16262" y="11926"/>
                    </a:cubicBezTo>
                    <a:cubicBezTo>
                      <a:pt x="15816" y="11733"/>
                      <a:pt x="15795" y="11733"/>
                      <a:pt x="15393" y="11684"/>
                    </a:cubicBezTo>
                    <a:cubicBezTo>
                      <a:pt x="15283" y="11635"/>
                      <a:pt x="15171" y="11611"/>
                      <a:pt x="15061" y="11611"/>
                    </a:cubicBezTo>
                    <a:lnTo>
                      <a:pt x="15061" y="9748"/>
                    </a:lnTo>
                    <a:cubicBezTo>
                      <a:pt x="15061" y="8200"/>
                      <a:pt x="16105" y="6869"/>
                      <a:pt x="17484" y="6603"/>
                    </a:cubicBezTo>
                    <a:cubicBezTo>
                      <a:pt x="17663" y="6556"/>
                      <a:pt x="17796" y="6385"/>
                      <a:pt x="17774" y="6168"/>
                    </a:cubicBezTo>
                    <a:cubicBezTo>
                      <a:pt x="17733" y="6012"/>
                      <a:pt x="17596" y="5875"/>
                      <a:pt x="17417" y="5875"/>
                    </a:cubicBezTo>
                    <a:cubicBezTo>
                      <a:pt x="17404" y="5875"/>
                      <a:pt x="17389" y="5875"/>
                      <a:pt x="17374" y="5877"/>
                    </a:cubicBezTo>
                    <a:cubicBezTo>
                      <a:pt x="15661" y="6217"/>
                      <a:pt x="14437" y="7814"/>
                      <a:pt x="14437" y="9723"/>
                    </a:cubicBezTo>
                    <a:lnTo>
                      <a:pt x="14437" y="11611"/>
                    </a:lnTo>
                    <a:cubicBezTo>
                      <a:pt x="13680" y="11684"/>
                      <a:pt x="13013" y="11926"/>
                      <a:pt x="12391" y="12336"/>
                    </a:cubicBezTo>
                    <a:lnTo>
                      <a:pt x="12391" y="7208"/>
                    </a:lnTo>
                    <a:cubicBezTo>
                      <a:pt x="12391" y="6168"/>
                      <a:pt x="11657" y="5345"/>
                      <a:pt x="10700" y="5345"/>
                    </a:cubicBezTo>
                    <a:lnTo>
                      <a:pt x="9721" y="5345"/>
                    </a:lnTo>
                    <a:lnTo>
                      <a:pt x="9721" y="4693"/>
                    </a:lnTo>
                    <a:lnTo>
                      <a:pt x="10767" y="4693"/>
                    </a:lnTo>
                    <a:cubicBezTo>
                      <a:pt x="10922" y="4693"/>
                      <a:pt x="11100" y="4547"/>
                      <a:pt x="11100" y="4329"/>
                    </a:cubicBezTo>
                    <a:lnTo>
                      <a:pt x="11100" y="364"/>
                    </a:lnTo>
                    <a:cubicBezTo>
                      <a:pt x="11100" y="193"/>
                      <a:pt x="10945" y="0"/>
                      <a:pt x="10767" y="0"/>
                    </a:cubicBezTo>
                    <a:close/>
                  </a:path>
                </a:pathLst>
              </a:custGeom>
              <a:solidFill>
                <a:srgbClr val="C79B00"/>
              </a:solidFill>
              <a:ln w="12700" cap="flat">
                <a:noFill/>
                <a:miter lim="400000"/>
              </a:ln>
              <a:effectLst/>
            </p:spPr>
            <p:txBody>
              <a:bodyPr wrap="square" lIns="45719" tIns="45719" rIns="45719" bIns="45719" numCol="1" anchor="ctr">
                <a:noAutofit/>
              </a:bodyPr>
              <a:lstStyle/>
              <a:p>
                <a:pPr>
                  <a:defRPr sz="2400"/>
                </a:pPr>
                <a:endParaRPr/>
              </a:p>
            </p:txBody>
          </p:sp>
        </p:grpSp>
      </p:grpSp>
      <p:grpSp>
        <p:nvGrpSpPr>
          <p:cNvPr id="798" name="Group 83"/>
          <p:cNvGrpSpPr/>
          <p:nvPr/>
        </p:nvGrpSpPr>
        <p:grpSpPr>
          <a:xfrm>
            <a:off x="3233978" y="1165398"/>
            <a:ext cx="2609004" cy="4883631"/>
            <a:chOff x="37" y="50"/>
            <a:chExt cx="2609002" cy="4883630"/>
          </a:xfrm>
        </p:grpSpPr>
        <p:grpSp>
          <p:nvGrpSpPr>
            <p:cNvPr id="796" name="Group 25"/>
            <p:cNvGrpSpPr/>
            <p:nvPr/>
          </p:nvGrpSpPr>
          <p:grpSpPr>
            <a:xfrm>
              <a:off x="37" y="50"/>
              <a:ext cx="2609003" cy="4883631"/>
              <a:chOff x="36" y="50"/>
              <a:chExt cx="2609003" cy="4883630"/>
            </a:xfrm>
          </p:grpSpPr>
          <p:sp>
            <p:nvSpPr>
              <p:cNvPr id="790" name="Google Shape;547;p24"/>
              <p:cNvSpPr/>
              <p:nvPr/>
            </p:nvSpPr>
            <p:spPr>
              <a:xfrm rot="16200000">
                <a:off x="-212345" y="212432"/>
                <a:ext cx="1520334" cy="1095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13"/>
                    </a:lnTo>
                    <a:lnTo>
                      <a:pt x="19357" y="21600"/>
                    </a:lnTo>
                    <a:lnTo>
                      <a:pt x="21600" y="21600"/>
                    </a:lnTo>
                    <a:lnTo>
                      <a:pt x="20570" y="18939"/>
                    </a:lnTo>
                    <a:lnTo>
                      <a:pt x="2191" y="472"/>
                    </a:lnTo>
                    <a:lnTo>
                      <a:pt x="0" y="0"/>
                    </a:lnTo>
                    <a:close/>
                  </a:path>
                </a:pathLst>
              </a:custGeom>
              <a:solidFill>
                <a:srgbClr val="703010"/>
              </a:solidFill>
              <a:ln w="12700" cap="flat">
                <a:noFill/>
                <a:miter lim="400000"/>
              </a:ln>
              <a:effectLst/>
            </p:spPr>
            <p:txBody>
              <a:bodyPr wrap="square" lIns="45719" tIns="45719" rIns="45719" bIns="45719" numCol="1" anchor="ctr">
                <a:noAutofit/>
              </a:bodyPr>
              <a:lstStyle/>
              <a:p>
                <a:pPr>
                  <a:defRPr sz="1600"/>
                </a:pPr>
                <a:endParaRPr/>
              </a:p>
            </p:txBody>
          </p:sp>
          <p:grpSp>
            <p:nvGrpSpPr>
              <p:cNvPr id="793" name="Rounded Rectangle 27"/>
              <p:cNvGrpSpPr/>
              <p:nvPr/>
            </p:nvGrpSpPr>
            <p:grpSpPr>
              <a:xfrm>
                <a:off x="111145" y="149349"/>
                <a:ext cx="2497896" cy="4734332"/>
                <a:chOff x="0" y="0"/>
                <a:chExt cx="2497894" cy="4734331"/>
              </a:xfrm>
            </p:grpSpPr>
            <p:sp>
              <p:nvSpPr>
                <p:cNvPr id="791" name="Rectangle aux angles arrondis"/>
                <p:cNvSpPr/>
                <p:nvPr/>
              </p:nvSpPr>
              <p:spPr>
                <a:xfrm>
                  <a:off x="0" y="0"/>
                  <a:ext cx="2497895" cy="4734332"/>
                </a:xfrm>
                <a:prstGeom prst="roundRect">
                  <a:avLst>
                    <a:gd name="adj" fmla="val 1785"/>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92" name="Contrôle des vecteurs à grande échelle efficace et plus efficient…"/>
                <p:cNvSpPr txBox="1"/>
                <p:nvPr/>
              </p:nvSpPr>
              <p:spPr>
                <a:xfrm>
                  <a:off x="241658" y="1097534"/>
                  <a:ext cx="2014578" cy="31336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solidFill>
                        <a:srgbClr val="434343"/>
                      </a:solidFill>
                    </a:defRPr>
                  </a:pPr>
                  <a:r>
                    <a:t>Contrôle des vecteurs à grande échelle efficace et plus efficient</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Amélioration des tests et de la gestion de cas</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Données et surveillance améliorées</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Meilleure prise de conscience publique</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Innovation et nouvelles capacités</a:t>
                  </a:r>
                </a:p>
              </p:txBody>
            </p:sp>
          </p:grpSp>
          <p:sp>
            <p:nvSpPr>
              <p:cNvPr id="794" name="Google Shape;549;p24"/>
              <p:cNvSpPr/>
              <p:nvPr/>
            </p:nvSpPr>
            <p:spPr>
              <a:xfrm rot="16200000">
                <a:off x="-214082" y="214169"/>
                <a:ext cx="1520334" cy="1092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96"/>
                    </a:lnTo>
                    <a:lnTo>
                      <a:pt x="9839"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sz="1600"/>
                </a:pPr>
                <a:endParaRPr/>
              </a:p>
            </p:txBody>
          </p:sp>
          <p:sp>
            <p:nvSpPr>
              <p:cNvPr id="795" name="Google Shape;550;p24"/>
              <p:cNvSpPr txBox="1"/>
              <p:nvPr/>
            </p:nvSpPr>
            <p:spPr>
              <a:xfrm rot="18333195">
                <a:off x="-109670" y="468317"/>
                <a:ext cx="1059010"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600">
                    <a:solidFill>
                      <a:srgbClr val="FFFFFF"/>
                    </a:solidFill>
                    <a:latin typeface="Fira Sans Extra Condensed Medium"/>
                    <a:ea typeface="Fira Sans Extra Condensed Medium"/>
                    <a:cs typeface="Fira Sans Extra Condensed Medium"/>
                    <a:sym typeface="Fira Sans Extra Condensed Medium"/>
                  </a:defRPr>
                </a:lvl1pPr>
              </a:lstStyle>
              <a:p>
                <a:r>
                  <a:t>Paludisme</a:t>
                </a:r>
              </a:p>
            </p:txBody>
          </p:sp>
        </p:grpSp>
        <p:pic>
          <p:nvPicPr>
            <p:cNvPr id="797" name="Picture 64" descr="Picture 6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146564" y="466368"/>
              <a:ext cx="551369" cy="551369"/>
            </a:xfrm>
            <a:prstGeom prst="rect">
              <a:avLst/>
            </a:prstGeom>
            <a:ln w="12700" cap="flat">
              <a:noFill/>
              <a:miter lim="400000"/>
            </a:ln>
            <a:effectLst/>
          </p:spPr>
        </p:pic>
      </p:grpSp>
      <p:grpSp>
        <p:nvGrpSpPr>
          <p:cNvPr id="813" name="Group 84"/>
          <p:cNvGrpSpPr/>
          <p:nvPr/>
        </p:nvGrpSpPr>
        <p:grpSpPr>
          <a:xfrm>
            <a:off x="6252539" y="1165398"/>
            <a:ext cx="2609004" cy="4883631"/>
            <a:chOff x="37" y="50"/>
            <a:chExt cx="2609002" cy="4883630"/>
          </a:xfrm>
        </p:grpSpPr>
        <p:grpSp>
          <p:nvGrpSpPr>
            <p:cNvPr id="805" name="Group 30"/>
            <p:cNvGrpSpPr/>
            <p:nvPr/>
          </p:nvGrpSpPr>
          <p:grpSpPr>
            <a:xfrm>
              <a:off x="37" y="50"/>
              <a:ext cx="2609003" cy="4883631"/>
              <a:chOff x="36" y="50"/>
              <a:chExt cx="2609003" cy="4883630"/>
            </a:xfrm>
          </p:grpSpPr>
          <p:sp>
            <p:nvSpPr>
              <p:cNvPr id="799" name="Google Shape;547;p24"/>
              <p:cNvSpPr/>
              <p:nvPr/>
            </p:nvSpPr>
            <p:spPr>
              <a:xfrm rot="16200000">
                <a:off x="-212345" y="212432"/>
                <a:ext cx="1520334" cy="1095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13"/>
                    </a:lnTo>
                    <a:lnTo>
                      <a:pt x="19357" y="21600"/>
                    </a:lnTo>
                    <a:lnTo>
                      <a:pt x="21600" y="21600"/>
                    </a:lnTo>
                    <a:lnTo>
                      <a:pt x="20570" y="18939"/>
                    </a:lnTo>
                    <a:lnTo>
                      <a:pt x="2191" y="472"/>
                    </a:lnTo>
                    <a:lnTo>
                      <a:pt x="0" y="0"/>
                    </a:lnTo>
                    <a:close/>
                  </a:path>
                </a:pathLst>
              </a:custGeom>
              <a:solidFill>
                <a:srgbClr val="464C0D"/>
              </a:solidFill>
              <a:ln w="12700" cap="flat">
                <a:noFill/>
                <a:miter lim="400000"/>
              </a:ln>
              <a:effectLst/>
            </p:spPr>
            <p:txBody>
              <a:bodyPr wrap="square" lIns="45719" tIns="45719" rIns="45719" bIns="45719" numCol="1" anchor="ctr">
                <a:noAutofit/>
              </a:bodyPr>
              <a:lstStyle/>
              <a:p>
                <a:pPr>
                  <a:defRPr sz="1600"/>
                </a:pPr>
                <a:endParaRPr/>
              </a:p>
            </p:txBody>
          </p:sp>
          <p:grpSp>
            <p:nvGrpSpPr>
              <p:cNvPr id="802" name="Rounded Rectangle 32"/>
              <p:cNvGrpSpPr/>
              <p:nvPr/>
            </p:nvGrpSpPr>
            <p:grpSpPr>
              <a:xfrm>
                <a:off x="111145" y="149349"/>
                <a:ext cx="2497896" cy="4734332"/>
                <a:chOff x="0" y="0"/>
                <a:chExt cx="2497894" cy="4734331"/>
              </a:xfrm>
            </p:grpSpPr>
            <p:sp>
              <p:nvSpPr>
                <p:cNvPr id="800" name="Rectangle aux angles arrondis"/>
                <p:cNvSpPr/>
                <p:nvPr/>
              </p:nvSpPr>
              <p:spPr>
                <a:xfrm>
                  <a:off x="0" y="0"/>
                  <a:ext cx="2497895" cy="4734332"/>
                </a:xfrm>
                <a:prstGeom prst="roundRect">
                  <a:avLst>
                    <a:gd name="adj" fmla="val 1785"/>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01" name="Croissance du secteur privé et du commerce…"/>
                <p:cNvSpPr txBox="1"/>
                <p:nvPr/>
              </p:nvSpPr>
              <p:spPr>
                <a:xfrm>
                  <a:off x="241658" y="906826"/>
                  <a:ext cx="2014578" cy="3515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300">
                      <a:solidFill>
                        <a:srgbClr val="434343"/>
                      </a:solidFill>
                    </a:defRPr>
                  </a:pPr>
                  <a:r>
                    <a:t>Croissance du secteur privé et du commerce</a:t>
                  </a:r>
                  <a:endParaRPr>
                    <a:solidFill>
                      <a:srgbClr val="FFFFFF"/>
                    </a:solidFill>
                  </a:endParaRPr>
                </a:p>
                <a:p>
                  <a:pPr algn="ctr">
                    <a:defRPr sz="1300">
                      <a:solidFill>
                        <a:srgbClr val="434343"/>
                      </a:solidFill>
                    </a:defRPr>
                  </a:pPr>
                  <a:endParaRPr>
                    <a:solidFill>
                      <a:srgbClr val="FFFFFF"/>
                    </a:solidFill>
                  </a:endParaRPr>
                </a:p>
                <a:p>
                  <a:pPr algn="ctr">
                    <a:defRPr sz="1300">
                      <a:solidFill>
                        <a:srgbClr val="434343"/>
                      </a:solidFill>
                    </a:defRPr>
                  </a:pPr>
                  <a:r>
                    <a:t>Plus d’emplois et de formation</a:t>
                  </a:r>
                  <a:endParaRPr>
                    <a:solidFill>
                      <a:srgbClr val="FFFFFF"/>
                    </a:solidFill>
                  </a:endParaRPr>
                </a:p>
                <a:p>
                  <a:pPr algn="ctr">
                    <a:defRPr sz="1300">
                      <a:solidFill>
                        <a:srgbClr val="434343"/>
                      </a:solidFill>
                    </a:defRPr>
                  </a:pPr>
                  <a:endParaRPr>
                    <a:solidFill>
                      <a:srgbClr val="FFFFFF"/>
                    </a:solidFill>
                  </a:endParaRPr>
                </a:p>
                <a:p>
                  <a:pPr algn="ctr">
                    <a:defRPr sz="1300">
                      <a:solidFill>
                        <a:srgbClr val="434343"/>
                      </a:solidFill>
                    </a:defRPr>
                  </a:pPr>
                  <a:r>
                    <a:t>Diversification économique</a:t>
                  </a:r>
                  <a:endParaRPr>
                    <a:solidFill>
                      <a:srgbClr val="FFFFFF"/>
                    </a:solidFill>
                  </a:endParaRPr>
                </a:p>
                <a:p>
                  <a:pPr algn="ctr">
                    <a:defRPr sz="1300">
                      <a:solidFill>
                        <a:srgbClr val="434343"/>
                      </a:solidFill>
                    </a:defRPr>
                  </a:pPr>
                  <a:endParaRPr>
                    <a:solidFill>
                      <a:srgbClr val="FFFFFF"/>
                    </a:solidFill>
                  </a:endParaRPr>
                </a:p>
                <a:p>
                  <a:pPr algn="ctr">
                    <a:defRPr sz="1300">
                      <a:solidFill>
                        <a:srgbClr val="434343"/>
                      </a:solidFill>
                    </a:defRPr>
                  </a:pPr>
                  <a:r>
                    <a:t>Augmentation des revenus et dépenses des ménages (et des impôts)</a:t>
                  </a:r>
                  <a:endParaRPr>
                    <a:solidFill>
                      <a:srgbClr val="FFFFFF"/>
                    </a:solidFill>
                  </a:endParaRPr>
                </a:p>
                <a:p>
                  <a:pPr algn="ctr">
                    <a:defRPr sz="1300">
                      <a:solidFill>
                        <a:srgbClr val="434343"/>
                      </a:solidFill>
                    </a:defRPr>
                  </a:pPr>
                  <a:endParaRPr>
                    <a:solidFill>
                      <a:srgbClr val="FFFFFF"/>
                    </a:solidFill>
                  </a:endParaRPr>
                </a:p>
                <a:p>
                  <a:pPr algn="ctr">
                    <a:defRPr sz="1300">
                      <a:solidFill>
                        <a:srgbClr val="434343"/>
                      </a:solidFill>
                    </a:defRPr>
                  </a:pPr>
                  <a:r>
                    <a:t>Amélioration des infrastructures</a:t>
                  </a:r>
                  <a:endParaRPr>
                    <a:solidFill>
                      <a:srgbClr val="FFFFFF"/>
                    </a:solidFill>
                  </a:endParaRPr>
                </a:p>
                <a:p>
                  <a:pPr algn="ctr">
                    <a:defRPr sz="1300">
                      <a:solidFill>
                        <a:srgbClr val="434343"/>
                      </a:solidFill>
                    </a:defRPr>
                  </a:pPr>
                  <a:endParaRPr>
                    <a:solidFill>
                      <a:srgbClr val="FFFFFF"/>
                    </a:solidFill>
                  </a:endParaRPr>
                </a:p>
                <a:p>
                  <a:pPr algn="ctr">
                    <a:defRPr sz="1300">
                      <a:solidFill>
                        <a:srgbClr val="434343"/>
                      </a:solidFill>
                    </a:defRPr>
                  </a:pPr>
                  <a:r>
                    <a:t>Baisse de la dépendance à l’aide économique</a:t>
                  </a:r>
                </a:p>
              </p:txBody>
            </p:sp>
          </p:grpSp>
          <p:sp>
            <p:nvSpPr>
              <p:cNvPr id="803" name="Google Shape;549;p24"/>
              <p:cNvSpPr/>
              <p:nvPr/>
            </p:nvSpPr>
            <p:spPr>
              <a:xfrm rot="16200000">
                <a:off x="-214082" y="214169"/>
                <a:ext cx="1520334" cy="1092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96"/>
                    </a:lnTo>
                    <a:lnTo>
                      <a:pt x="9839"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sz="1600"/>
                </a:pPr>
                <a:endParaRPr/>
              </a:p>
            </p:txBody>
          </p:sp>
          <p:sp>
            <p:nvSpPr>
              <p:cNvPr id="804" name="Google Shape;550;p24"/>
              <p:cNvSpPr txBox="1"/>
              <p:nvPr/>
            </p:nvSpPr>
            <p:spPr>
              <a:xfrm rot="18333195">
                <a:off x="-109670" y="468317"/>
                <a:ext cx="1059010"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600">
                    <a:solidFill>
                      <a:srgbClr val="FFFFFF"/>
                    </a:solidFill>
                    <a:latin typeface="Fira Sans Extra Condensed Medium"/>
                    <a:ea typeface="Fira Sans Extra Condensed Medium"/>
                    <a:cs typeface="Fira Sans Extra Condensed Medium"/>
                    <a:sym typeface="Fira Sans Extra Condensed Medium"/>
                  </a:defRPr>
                </a:lvl1pPr>
              </a:lstStyle>
              <a:p>
                <a:r>
                  <a:t>Économie</a:t>
                </a:r>
              </a:p>
            </p:txBody>
          </p:sp>
        </p:grpSp>
        <p:grpSp>
          <p:nvGrpSpPr>
            <p:cNvPr id="812" name="Google Shape;10616;p69"/>
            <p:cNvGrpSpPr/>
            <p:nvPr/>
          </p:nvGrpSpPr>
          <p:grpSpPr>
            <a:xfrm>
              <a:off x="1086161" y="388523"/>
              <a:ext cx="572987" cy="573077"/>
              <a:chOff x="0" y="0"/>
              <a:chExt cx="572986" cy="573075"/>
            </a:xfrm>
          </p:grpSpPr>
          <p:sp>
            <p:nvSpPr>
              <p:cNvPr id="806" name="Google Shape;10617;p69"/>
              <p:cNvSpPr/>
              <p:nvPr/>
            </p:nvSpPr>
            <p:spPr>
              <a:xfrm>
                <a:off x="-1" y="103385"/>
                <a:ext cx="470244" cy="469691"/>
              </a:xfrm>
              <a:custGeom>
                <a:avLst/>
                <a:gdLst/>
                <a:ahLst/>
                <a:cxnLst>
                  <a:cxn ang="0">
                    <a:pos x="wd2" y="hd2"/>
                  </a:cxn>
                  <a:cxn ang="5400000">
                    <a:pos x="wd2" y="hd2"/>
                  </a:cxn>
                  <a:cxn ang="10800000">
                    <a:pos x="wd2" y="hd2"/>
                  </a:cxn>
                  <a:cxn ang="16200000">
                    <a:pos x="wd2" y="hd2"/>
                  </a:cxn>
                </a:cxnLst>
                <a:rect l="0" t="0" r="r" b="b"/>
                <a:pathLst>
                  <a:path w="21404" h="21600" extrusionOk="0">
                    <a:moveTo>
                      <a:pt x="10687" y="0"/>
                    </a:moveTo>
                    <a:cubicBezTo>
                      <a:pt x="7826" y="0"/>
                      <a:pt x="5135" y="1124"/>
                      <a:pt x="3106" y="3143"/>
                    </a:cubicBezTo>
                    <a:cubicBezTo>
                      <a:pt x="2968" y="3282"/>
                      <a:pt x="2968" y="3536"/>
                      <a:pt x="3106" y="3704"/>
                    </a:cubicBezTo>
                    <a:cubicBezTo>
                      <a:pt x="3176" y="3774"/>
                      <a:pt x="3274" y="3810"/>
                      <a:pt x="3374" y="3810"/>
                    </a:cubicBezTo>
                    <a:cubicBezTo>
                      <a:pt x="3474" y="3810"/>
                      <a:pt x="3579" y="3774"/>
                      <a:pt x="3661" y="3704"/>
                    </a:cubicBezTo>
                    <a:cubicBezTo>
                      <a:pt x="5550" y="1824"/>
                      <a:pt x="8049" y="759"/>
                      <a:pt x="10687" y="759"/>
                    </a:cubicBezTo>
                    <a:cubicBezTo>
                      <a:pt x="13324" y="759"/>
                      <a:pt x="15822" y="1824"/>
                      <a:pt x="17682" y="3704"/>
                    </a:cubicBezTo>
                    <a:cubicBezTo>
                      <a:pt x="19571" y="5612"/>
                      <a:pt x="20597" y="8135"/>
                      <a:pt x="20597" y="10800"/>
                    </a:cubicBezTo>
                    <a:cubicBezTo>
                      <a:pt x="20597" y="13465"/>
                      <a:pt x="19571" y="15990"/>
                      <a:pt x="17682" y="17870"/>
                    </a:cubicBezTo>
                    <a:cubicBezTo>
                      <a:pt x="15754" y="19819"/>
                      <a:pt x="13212" y="20794"/>
                      <a:pt x="10673" y="20794"/>
                    </a:cubicBezTo>
                    <a:cubicBezTo>
                      <a:pt x="8131" y="20794"/>
                      <a:pt x="5592" y="19819"/>
                      <a:pt x="3661" y="17870"/>
                    </a:cubicBezTo>
                    <a:cubicBezTo>
                      <a:pt x="2024" y="16214"/>
                      <a:pt x="1024" y="14054"/>
                      <a:pt x="830" y="11726"/>
                    </a:cubicBezTo>
                    <a:cubicBezTo>
                      <a:pt x="608" y="9455"/>
                      <a:pt x="1191" y="7155"/>
                      <a:pt x="2441" y="5247"/>
                    </a:cubicBezTo>
                    <a:cubicBezTo>
                      <a:pt x="2551" y="5077"/>
                      <a:pt x="2523" y="4825"/>
                      <a:pt x="2357" y="4686"/>
                    </a:cubicBezTo>
                    <a:cubicBezTo>
                      <a:pt x="2287" y="4646"/>
                      <a:pt x="2215" y="4627"/>
                      <a:pt x="2145" y="4627"/>
                    </a:cubicBezTo>
                    <a:cubicBezTo>
                      <a:pt x="2017" y="4627"/>
                      <a:pt x="1891" y="4688"/>
                      <a:pt x="1802" y="4797"/>
                    </a:cubicBezTo>
                    <a:cubicBezTo>
                      <a:pt x="441" y="6818"/>
                      <a:pt x="-196" y="9313"/>
                      <a:pt x="54" y="11811"/>
                    </a:cubicBezTo>
                    <a:cubicBezTo>
                      <a:pt x="303" y="14308"/>
                      <a:pt x="1385" y="16692"/>
                      <a:pt x="3134" y="18431"/>
                    </a:cubicBezTo>
                    <a:cubicBezTo>
                      <a:pt x="5216" y="20535"/>
                      <a:pt x="7966" y="21600"/>
                      <a:pt x="10715" y="21600"/>
                    </a:cubicBezTo>
                    <a:cubicBezTo>
                      <a:pt x="13462" y="21600"/>
                      <a:pt x="16183" y="20535"/>
                      <a:pt x="18265" y="18431"/>
                    </a:cubicBezTo>
                    <a:cubicBezTo>
                      <a:pt x="20292" y="16412"/>
                      <a:pt x="21404" y="13663"/>
                      <a:pt x="21404" y="10800"/>
                    </a:cubicBezTo>
                    <a:cubicBezTo>
                      <a:pt x="21404" y="7912"/>
                      <a:pt x="20292" y="5190"/>
                      <a:pt x="18237" y="3143"/>
                    </a:cubicBezTo>
                    <a:cubicBezTo>
                      <a:pt x="16239" y="1124"/>
                      <a:pt x="13518" y="0"/>
                      <a:pt x="10687"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sp>
            <p:nvSpPr>
              <p:cNvPr id="807" name="Google Shape;10618;p69"/>
              <p:cNvSpPr/>
              <p:nvPr/>
            </p:nvSpPr>
            <p:spPr>
              <a:xfrm>
                <a:off x="44009" y="147495"/>
                <a:ext cx="381394" cy="381059"/>
              </a:xfrm>
              <a:custGeom>
                <a:avLst/>
                <a:gdLst/>
                <a:ahLst/>
                <a:cxnLst>
                  <a:cxn ang="0">
                    <a:pos x="wd2" y="hd2"/>
                  </a:cxn>
                  <a:cxn ang="5400000">
                    <a:pos x="wd2" y="hd2"/>
                  </a:cxn>
                  <a:cxn ang="10800000">
                    <a:pos x="wd2" y="hd2"/>
                  </a:cxn>
                  <a:cxn ang="16200000">
                    <a:pos x="wd2" y="hd2"/>
                  </a:cxn>
                </a:cxnLst>
                <a:rect l="0" t="0" r="r" b="b"/>
                <a:pathLst>
                  <a:path w="19687" h="21600" extrusionOk="0">
                    <a:moveTo>
                      <a:pt x="9847" y="923"/>
                    </a:moveTo>
                    <a:cubicBezTo>
                      <a:pt x="12113" y="923"/>
                      <a:pt x="14443" y="1893"/>
                      <a:pt x="16175" y="3827"/>
                    </a:cubicBezTo>
                    <a:cubicBezTo>
                      <a:pt x="19671" y="7701"/>
                      <a:pt x="19671" y="13925"/>
                      <a:pt x="16175" y="17761"/>
                    </a:cubicBezTo>
                    <a:cubicBezTo>
                      <a:pt x="14427" y="19680"/>
                      <a:pt x="12137" y="20642"/>
                      <a:pt x="9842" y="20642"/>
                    </a:cubicBezTo>
                    <a:cubicBezTo>
                      <a:pt x="7549" y="20642"/>
                      <a:pt x="5248" y="19680"/>
                      <a:pt x="3487" y="17761"/>
                    </a:cubicBezTo>
                    <a:cubicBezTo>
                      <a:pt x="-9" y="13925"/>
                      <a:pt x="-9" y="7701"/>
                      <a:pt x="3487" y="3827"/>
                    </a:cubicBezTo>
                    <a:cubicBezTo>
                      <a:pt x="5219" y="1925"/>
                      <a:pt x="7549" y="923"/>
                      <a:pt x="9847" y="923"/>
                    </a:cubicBezTo>
                    <a:close/>
                    <a:moveTo>
                      <a:pt x="9855" y="0"/>
                    </a:moveTo>
                    <a:cubicBezTo>
                      <a:pt x="7327" y="0"/>
                      <a:pt x="4793" y="1045"/>
                      <a:pt x="2858" y="3136"/>
                    </a:cubicBezTo>
                    <a:cubicBezTo>
                      <a:pt x="-953" y="7356"/>
                      <a:pt x="-953" y="14201"/>
                      <a:pt x="2858" y="18455"/>
                    </a:cubicBezTo>
                    <a:cubicBezTo>
                      <a:pt x="4809" y="20563"/>
                      <a:pt x="7295" y="21600"/>
                      <a:pt x="9847" y="21600"/>
                    </a:cubicBezTo>
                    <a:cubicBezTo>
                      <a:pt x="12365" y="21600"/>
                      <a:pt x="14853" y="20563"/>
                      <a:pt x="16805" y="18455"/>
                    </a:cubicBezTo>
                    <a:cubicBezTo>
                      <a:pt x="20647" y="14201"/>
                      <a:pt x="20647" y="7391"/>
                      <a:pt x="16805" y="3136"/>
                    </a:cubicBezTo>
                    <a:cubicBezTo>
                      <a:pt x="14901" y="1045"/>
                      <a:pt x="12380" y="0"/>
                      <a:pt x="9855"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sp>
            <p:nvSpPr>
              <p:cNvPr id="808" name="Google Shape;10619;p69"/>
              <p:cNvSpPr/>
              <p:nvPr/>
            </p:nvSpPr>
            <p:spPr>
              <a:xfrm>
                <a:off x="154122" y="0"/>
                <a:ext cx="418865" cy="418765"/>
              </a:xfrm>
              <a:custGeom>
                <a:avLst/>
                <a:gdLst/>
                <a:ahLst/>
                <a:cxnLst>
                  <a:cxn ang="0">
                    <a:pos x="wd2" y="hd2"/>
                  </a:cxn>
                  <a:cxn ang="5400000">
                    <a:pos x="wd2" y="hd2"/>
                  </a:cxn>
                  <a:cxn ang="10800000">
                    <a:pos x="wd2" y="hd2"/>
                  </a:cxn>
                  <a:cxn ang="16200000">
                    <a:pos x="wd2" y="hd2"/>
                  </a:cxn>
                </a:cxnLst>
                <a:rect l="0" t="0" r="r" b="b"/>
                <a:pathLst>
                  <a:path w="20430" h="21600" extrusionOk="0">
                    <a:moveTo>
                      <a:pt x="8977" y="0"/>
                    </a:moveTo>
                    <a:cubicBezTo>
                      <a:pt x="6038" y="0"/>
                      <a:pt x="3100" y="1181"/>
                      <a:pt x="868" y="3541"/>
                    </a:cubicBezTo>
                    <a:cubicBezTo>
                      <a:pt x="601" y="3824"/>
                      <a:pt x="363" y="4138"/>
                      <a:pt x="96" y="4453"/>
                    </a:cubicBezTo>
                    <a:cubicBezTo>
                      <a:pt x="-54" y="4640"/>
                      <a:pt x="-24" y="4926"/>
                      <a:pt x="156" y="5082"/>
                    </a:cubicBezTo>
                    <a:cubicBezTo>
                      <a:pt x="241" y="5148"/>
                      <a:pt x="333" y="5179"/>
                      <a:pt x="423" y="5179"/>
                    </a:cubicBezTo>
                    <a:cubicBezTo>
                      <a:pt x="546" y="5179"/>
                      <a:pt x="663" y="5116"/>
                      <a:pt x="751" y="4986"/>
                    </a:cubicBezTo>
                    <a:cubicBezTo>
                      <a:pt x="988" y="4735"/>
                      <a:pt x="1195" y="4453"/>
                      <a:pt x="1465" y="4170"/>
                    </a:cubicBezTo>
                    <a:cubicBezTo>
                      <a:pt x="3532" y="1982"/>
                      <a:pt x="6253" y="891"/>
                      <a:pt x="8977" y="891"/>
                    </a:cubicBezTo>
                    <a:cubicBezTo>
                      <a:pt x="11698" y="891"/>
                      <a:pt x="14422" y="1982"/>
                      <a:pt x="16488" y="4170"/>
                    </a:cubicBezTo>
                    <a:cubicBezTo>
                      <a:pt x="20624" y="8543"/>
                      <a:pt x="20624" y="15686"/>
                      <a:pt x="16488" y="20059"/>
                    </a:cubicBezTo>
                    <a:cubicBezTo>
                      <a:pt x="16221" y="20342"/>
                      <a:pt x="15984" y="20561"/>
                      <a:pt x="15716" y="20813"/>
                    </a:cubicBezTo>
                    <a:cubicBezTo>
                      <a:pt x="15536" y="20971"/>
                      <a:pt x="15476" y="21254"/>
                      <a:pt x="15626" y="21441"/>
                    </a:cubicBezTo>
                    <a:cubicBezTo>
                      <a:pt x="15716" y="21568"/>
                      <a:pt x="15834" y="21600"/>
                      <a:pt x="15984" y="21600"/>
                    </a:cubicBezTo>
                    <a:cubicBezTo>
                      <a:pt x="16074" y="21600"/>
                      <a:pt x="16161" y="21568"/>
                      <a:pt x="16221" y="21473"/>
                    </a:cubicBezTo>
                    <a:cubicBezTo>
                      <a:pt x="16518" y="21254"/>
                      <a:pt x="16816" y="20971"/>
                      <a:pt x="17083" y="20657"/>
                    </a:cubicBezTo>
                    <a:cubicBezTo>
                      <a:pt x="21546" y="15937"/>
                      <a:pt x="21546" y="8261"/>
                      <a:pt x="17083" y="3541"/>
                    </a:cubicBezTo>
                    <a:cubicBezTo>
                      <a:pt x="14852" y="1181"/>
                      <a:pt x="11915" y="0"/>
                      <a:pt x="8977"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sp>
            <p:nvSpPr>
              <p:cNvPr id="809" name="Google Shape;10620;p69"/>
              <p:cNvSpPr/>
              <p:nvPr/>
            </p:nvSpPr>
            <p:spPr>
              <a:xfrm>
                <a:off x="482655" y="175313"/>
                <a:ext cx="46196" cy="165991"/>
              </a:xfrm>
              <a:custGeom>
                <a:avLst/>
                <a:gdLst/>
                <a:ahLst/>
                <a:cxnLst>
                  <a:cxn ang="0">
                    <a:pos x="wd2" y="hd2"/>
                  </a:cxn>
                  <a:cxn ang="5400000">
                    <a:pos x="wd2" y="hd2"/>
                  </a:cxn>
                  <a:cxn ang="10800000">
                    <a:pos x="wd2" y="hd2"/>
                  </a:cxn>
                  <a:cxn ang="16200000">
                    <a:pos x="wd2" y="hd2"/>
                  </a:cxn>
                </a:cxnLst>
                <a:rect l="0" t="0" r="r" b="b"/>
                <a:pathLst>
                  <a:path w="18186" h="21600" extrusionOk="0">
                    <a:moveTo>
                      <a:pt x="11530" y="0"/>
                    </a:moveTo>
                    <a:cubicBezTo>
                      <a:pt x="11348" y="0"/>
                      <a:pt x="11147" y="0"/>
                      <a:pt x="10945" y="7"/>
                    </a:cubicBezTo>
                    <a:cubicBezTo>
                      <a:pt x="9271" y="247"/>
                      <a:pt x="8303" y="800"/>
                      <a:pt x="8545" y="1440"/>
                    </a:cubicBezTo>
                    <a:cubicBezTo>
                      <a:pt x="14071" y="7707"/>
                      <a:pt x="10945" y="14293"/>
                      <a:pt x="397" y="19773"/>
                    </a:cubicBezTo>
                    <a:cubicBezTo>
                      <a:pt x="-329" y="20247"/>
                      <a:pt x="-87" y="20967"/>
                      <a:pt x="1345" y="21360"/>
                    </a:cubicBezTo>
                    <a:cubicBezTo>
                      <a:pt x="2071" y="21440"/>
                      <a:pt x="2555" y="21600"/>
                      <a:pt x="3019" y="21600"/>
                    </a:cubicBezTo>
                    <a:cubicBezTo>
                      <a:pt x="4471" y="21600"/>
                      <a:pt x="5197" y="21360"/>
                      <a:pt x="5903" y="21047"/>
                    </a:cubicBezTo>
                    <a:cubicBezTo>
                      <a:pt x="17923" y="15093"/>
                      <a:pt x="21271" y="7787"/>
                      <a:pt x="15281" y="800"/>
                    </a:cubicBezTo>
                    <a:cubicBezTo>
                      <a:pt x="14636" y="307"/>
                      <a:pt x="13204" y="0"/>
                      <a:pt x="11530"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sp>
            <p:nvSpPr>
              <p:cNvPr id="810" name="Google Shape;10621;p69"/>
              <p:cNvSpPr/>
              <p:nvPr/>
            </p:nvSpPr>
            <p:spPr>
              <a:xfrm>
                <a:off x="232001" y="43905"/>
                <a:ext cx="276534" cy="116245"/>
              </a:xfrm>
              <a:custGeom>
                <a:avLst/>
                <a:gdLst/>
                <a:ahLst/>
                <a:cxnLst>
                  <a:cxn ang="0">
                    <a:pos x="wd2" y="hd2"/>
                  </a:cxn>
                  <a:cxn ang="5400000">
                    <a:pos x="wd2" y="hd2"/>
                  </a:cxn>
                  <a:cxn ang="10800000">
                    <a:pos x="wd2" y="hd2"/>
                  </a:cxn>
                  <a:cxn ang="16200000">
                    <a:pos x="wd2" y="hd2"/>
                  </a:cxn>
                </a:cxnLst>
                <a:rect l="0" t="0" r="r" b="b"/>
                <a:pathLst>
                  <a:path w="21381" h="21600" extrusionOk="0">
                    <a:moveTo>
                      <a:pt x="8284" y="0"/>
                    </a:moveTo>
                    <a:cubicBezTo>
                      <a:pt x="5467" y="0"/>
                      <a:pt x="2683" y="1942"/>
                      <a:pt x="310" y="5617"/>
                    </a:cubicBezTo>
                    <a:cubicBezTo>
                      <a:pt x="25" y="6074"/>
                      <a:pt x="-118" y="6978"/>
                      <a:pt x="120" y="7882"/>
                    </a:cubicBezTo>
                    <a:cubicBezTo>
                      <a:pt x="242" y="8320"/>
                      <a:pt x="464" y="8625"/>
                      <a:pt x="694" y="8625"/>
                    </a:cubicBezTo>
                    <a:cubicBezTo>
                      <a:pt x="821" y="8625"/>
                      <a:pt x="948" y="8539"/>
                      <a:pt x="1062" y="8339"/>
                    </a:cubicBezTo>
                    <a:cubicBezTo>
                      <a:pt x="3213" y="5083"/>
                      <a:pt x="5737" y="3275"/>
                      <a:pt x="8291" y="3275"/>
                    </a:cubicBezTo>
                    <a:cubicBezTo>
                      <a:pt x="8759" y="3275"/>
                      <a:pt x="9226" y="3341"/>
                      <a:pt x="9694" y="3465"/>
                    </a:cubicBezTo>
                    <a:cubicBezTo>
                      <a:pt x="12760" y="4141"/>
                      <a:pt x="15635" y="7540"/>
                      <a:pt x="17759" y="12642"/>
                    </a:cubicBezTo>
                    <a:cubicBezTo>
                      <a:pt x="18749" y="15136"/>
                      <a:pt x="19597" y="17745"/>
                      <a:pt x="20163" y="20800"/>
                    </a:cubicBezTo>
                    <a:cubicBezTo>
                      <a:pt x="20306" y="21372"/>
                      <a:pt x="20539" y="21600"/>
                      <a:pt x="20777" y="21600"/>
                    </a:cubicBezTo>
                    <a:cubicBezTo>
                      <a:pt x="20872" y="21600"/>
                      <a:pt x="20967" y="21600"/>
                      <a:pt x="21058" y="21486"/>
                    </a:cubicBezTo>
                    <a:cubicBezTo>
                      <a:pt x="21343" y="20915"/>
                      <a:pt x="21482" y="20010"/>
                      <a:pt x="21296" y="19220"/>
                    </a:cubicBezTo>
                    <a:cubicBezTo>
                      <a:pt x="20587" y="15926"/>
                      <a:pt x="19692" y="12985"/>
                      <a:pt x="18654" y="10491"/>
                    </a:cubicBezTo>
                    <a:cubicBezTo>
                      <a:pt x="16297" y="4826"/>
                      <a:pt x="13088" y="1085"/>
                      <a:pt x="9741" y="171"/>
                    </a:cubicBezTo>
                    <a:cubicBezTo>
                      <a:pt x="9254" y="57"/>
                      <a:pt x="8767" y="0"/>
                      <a:pt x="8284"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sp>
            <p:nvSpPr>
              <p:cNvPr id="811" name="Google Shape;10622;p69"/>
              <p:cNvSpPr/>
              <p:nvPr/>
            </p:nvSpPr>
            <p:spPr>
              <a:xfrm>
                <a:off x="174380" y="223573"/>
                <a:ext cx="121983" cy="228135"/>
              </a:xfrm>
              <a:custGeom>
                <a:avLst/>
                <a:gdLst/>
                <a:ahLst/>
                <a:cxnLst>
                  <a:cxn ang="0">
                    <a:pos x="wd2" y="hd2"/>
                  </a:cxn>
                  <a:cxn ang="5400000">
                    <a:pos x="wd2" y="hd2"/>
                  </a:cxn>
                  <a:cxn ang="10800000">
                    <a:pos x="wd2" y="hd2"/>
                  </a:cxn>
                  <a:cxn ang="16200000">
                    <a:pos x="wd2" y="hd2"/>
                  </a:cxn>
                </a:cxnLst>
                <a:rect l="0" t="0" r="r" b="b"/>
                <a:pathLst>
                  <a:path w="21600" h="21600" extrusionOk="0">
                    <a:moveTo>
                      <a:pt x="9181" y="3352"/>
                    </a:moveTo>
                    <a:lnTo>
                      <a:pt x="9181" y="9992"/>
                    </a:lnTo>
                    <a:cubicBezTo>
                      <a:pt x="5507" y="9701"/>
                      <a:pt x="2812" y="8314"/>
                      <a:pt x="2812" y="6641"/>
                    </a:cubicBezTo>
                    <a:cubicBezTo>
                      <a:pt x="2812" y="4967"/>
                      <a:pt x="5507" y="3696"/>
                      <a:pt x="9181" y="3352"/>
                    </a:cubicBezTo>
                    <a:close/>
                    <a:moveTo>
                      <a:pt x="12310" y="11724"/>
                    </a:moveTo>
                    <a:cubicBezTo>
                      <a:pt x="15876" y="12010"/>
                      <a:pt x="18579" y="13339"/>
                      <a:pt x="18579" y="15018"/>
                    </a:cubicBezTo>
                    <a:cubicBezTo>
                      <a:pt x="18579" y="16633"/>
                      <a:pt x="15767" y="17962"/>
                      <a:pt x="12310" y="18248"/>
                    </a:cubicBezTo>
                    <a:lnTo>
                      <a:pt x="12310" y="11724"/>
                    </a:lnTo>
                    <a:close/>
                    <a:moveTo>
                      <a:pt x="10805" y="0"/>
                    </a:moveTo>
                    <a:cubicBezTo>
                      <a:pt x="9934" y="0"/>
                      <a:pt x="9290" y="344"/>
                      <a:pt x="9290" y="810"/>
                    </a:cubicBezTo>
                    <a:lnTo>
                      <a:pt x="9290" y="1732"/>
                    </a:lnTo>
                    <a:cubicBezTo>
                      <a:pt x="4001" y="2081"/>
                      <a:pt x="0" y="4215"/>
                      <a:pt x="0" y="6641"/>
                    </a:cubicBezTo>
                    <a:cubicBezTo>
                      <a:pt x="0" y="9124"/>
                      <a:pt x="4001" y="11263"/>
                      <a:pt x="9290" y="11549"/>
                    </a:cubicBezTo>
                    <a:lnTo>
                      <a:pt x="9290" y="18248"/>
                    </a:lnTo>
                    <a:cubicBezTo>
                      <a:pt x="5615" y="17962"/>
                      <a:pt x="2921" y="16633"/>
                      <a:pt x="2921" y="14959"/>
                    </a:cubicBezTo>
                    <a:cubicBezTo>
                      <a:pt x="2921" y="14494"/>
                      <a:pt x="2268" y="14149"/>
                      <a:pt x="1515" y="14149"/>
                    </a:cubicBezTo>
                    <a:cubicBezTo>
                      <a:pt x="644" y="14149"/>
                      <a:pt x="0" y="14494"/>
                      <a:pt x="0" y="14959"/>
                    </a:cubicBezTo>
                    <a:cubicBezTo>
                      <a:pt x="0" y="17501"/>
                      <a:pt x="4001" y="19577"/>
                      <a:pt x="9290" y="19868"/>
                    </a:cubicBezTo>
                    <a:lnTo>
                      <a:pt x="9290" y="20790"/>
                    </a:lnTo>
                    <a:cubicBezTo>
                      <a:pt x="9290" y="21197"/>
                      <a:pt x="9934" y="21600"/>
                      <a:pt x="10805" y="21600"/>
                    </a:cubicBezTo>
                    <a:cubicBezTo>
                      <a:pt x="11557" y="21600"/>
                      <a:pt x="12310" y="21197"/>
                      <a:pt x="12310" y="20790"/>
                    </a:cubicBezTo>
                    <a:lnTo>
                      <a:pt x="12310" y="19868"/>
                    </a:lnTo>
                    <a:cubicBezTo>
                      <a:pt x="17500" y="19519"/>
                      <a:pt x="21600" y="17385"/>
                      <a:pt x="21600" y="14959"/>
                    </a:cubicBezTo>
                    <a:cubicBezTo>
                      <a:pt x="21600" y="12476"/>
                      <a:pt x="17500" y="10395"/>
                      <a:pt x="12310" y="10051"/>
                    </a:cubicBezTo>
                    <a:lnTo>
                      <a:pt x="12310" y="3352"/>
                    </a:lnTo>
                    <a:cubicBezTo>
                      <a:pt x="15876" y="3638"/>
                      <a:pt x="18579" y="4967"/>
                      <a:pt x="18579" y="6641"/>
                    </a:cubicBezTo>
                    <a:cubicBezTo>
                      <a:pt x="18579" y="7101"/>
                      <a:pt x="19332" y="7451"/>
                      <a:pt x="20094" y="7451"/>
                    </a:cubicBezTo>
                    <a:cubicBezTo>
                      <a:pt x="20847" y="7451"/>
                      <a:pt x="21600" y="7101"/>
                      <a:pt x="21600" y="6641"/>
                    </a:cubicBezTo>
                    <a:cubicBezTo>
                      <a:pt x="21600" y="4099"/>
                      <a:pt x="17500" y="2023"/>
                      <a:pt x="12202" y="1732"/>
                    </a:cubicBezTo>
                    <a:lnTo>
                      <a:pt x="12202" y="810"/>
                    </a:lnTo>
                    <a:cubicBezTo>
                      <a:pt x="12202" y="344"/>
                      <a:pt x="11557" y="0"/>
                      <a:pt x="10805" y="0"/>
                    </a:cubicBezTo>
                    <a:close/>
                  </a:path>
                </a:pathLst>
              </a:custGeom>
              <a:solidFill>
                <a:srgbClr val="464C0D"/>
              </a:solidFill>
              <a:ln w="12700" cap="flat">
                <a:noFill/>
                <a:miter lim="400000"/>
              </a:ln>
              <a:effectLst/>
            </p:spPr>
            <p:txBody>
              <a:bodyPr wrap="square" lIns="45719" tIns="45719" rIns="45719" bIns="45719" numCol="1" anchor="ctr">
                <a:noAutofit/>
              </a:bodyPr>
              <a:lstStyle/>
              <a:p>
                <a:pPr>
                  <a:defRPr sz="2400"/>
                </a:pPr>
                <a:endParaRPr/>
              </a:p>
            </p:txBody>
          </p:sp>
        </p:grpSp>
      </p:grpSp>
      <p:grpSp>
        <p:nvGrpSpPr>
          <p:cNvPr id="828" name="Group 85"/>
          <p:cNvGrpSpPr/>
          <p:nvPr/>
        </p:nvGrpSpPr>
        <p:grpSpPr>
          <a:xfrm>
            <a:off x="9193536" y="1165398"/>
            <a:ext cx="2609004" cy="4883631"/>
            <a:chOff x="37" y="50"/>
            <a:chExt cx="2609002" cy="4883630"/>
          </a:xfrm>
        </p:grpSpPr>
        <p:grpSp>
          <p:nvGrpSpPr>
            <p:cNvPr id="820" name="Group 35"/>
            <p:cNvGrpSpPr/>
            <p:nvPr/>
          </p:nvGrpSpPr>
          <p:grpSpPr>
            <a:xfrm>
              <a:off x="37" y="50"/>
              <a:ext cx="2609003" cy="4883631"/>
              <a:chOff x="36" y="50"/>
              <a:chExt cx="2609003" cy="4883630"/>
            </a:xfrm>
          </p:grpSpPr>
          <p:sp>
            <p:nvSpPr>
              <p:cNvPr id="814" name="Google Shape;547;p24"/>
              <p:cNvSpPr/>
              <p:nvPr/>
            </p:nvSpPr>
            <p:spPr>
              <a:xfrm rot="16200000">
                <a:off x="-212345" y="212432"/>
                <a:ext cx="1520334" cy="1095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13"/>
                    </a:lnTo>
                    <a:lnTo>
                      <a:pt x="19357" y="21600"/>
                    </a:lnTo>
                    <a:lnTo>
                      <a:pt x="21600" y="21600"/>
                    </a:lnTo>
                    <a:lnTo>
                      <a:pt x="20570" y="18939"/>
                    </a:lnTo>
                    <a:lnTo>
                      <a:pt x="2191" y="472"/>
                    </a:lnTo>
                    <a:lnTo>
                      <a:pt x="0" y="0"/>
                    </a:lnTo>
                    <a:close/>
                  </a:path>
                </a:pathLst>
              </a:custGeom>
              <a:solidFill>
                <a:srgbClr val="3B1017"/>
              </a:solidFill>
              <a:ln w="12700" cap="flat">
                <a:noFill/>
                <a:miter lim="400000"/>
              </a:ln>
              <a:effectLst/>
            </p:spPr>
            <p:txBody>
              <a:bodyPr wrap="square" lIns="45719" tIns="45719" rIns="45719" bIns="45719" numCol="1" anchor="ctr">
                <a:noAutofit/>
              </a:bodyPr>
              <a:lstStyle/>
              <a:p>
                <a:pPr>
                  <a:defRPr sz="1600"/>
                </a:pPr>
                <a:endParaRPr/>
              </a:p>
            </p:txBody>
          </p:sp>
          <p:grpSp>
            <p:nvGrpSpPr>
              <p:cNvPr id="817" name="Rounded Rectangle 37"/>
              <p:cNvGrpSpPr/>
              <p:nvPr/>
            </p:nvGrpSpPr>
            <p:grpSpPr>
              <a:xfrm>
                <a:off x="111145" y="149349"/>
                <a:ext cx="2497896" cy="4734332"/>
                <a:chOff x="0" y="0"/>
                <a:chExt cx="2497894" cy="4734331"/>
              </a:xfrm>
            </p:grpSpPr>
            <p:sp>
              <p:nvSpPr>
                <p:cNvPr id="815" name="Rectangle aux angles arrondis"/>
                <p:cNvSpPr/>
                <p:nvPr/>
              </p:nvSpPr>
              <p:spPr>
                <a:xfrm>
                  <a:off x="0" y="0"/>
                  <a:ext cx="2497895" cy="4734332"/>
                </a:xfrm>
                <a:prstGeom prst="roundRect">
                  <a:avLst>
                    <a:gd name="adj" fmla="val 1785"/>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16" name="Amélioration de l’éducation…"/>
                <p:cNvSpPr txBox="1"/>
                <p:nvPr/>
              </p:nvSpPr>
              <p:spPr>
                <a:xfrm>
                  <a:off x="241658" y="995934"/>
                  <a:ext cx="2014578" cy="3336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400">
                      <a:solidFill>
                        <a:srgbClr val="434343"/>
                      </a:solidFill>
                    </a:defRPr>
                  </a:pPr>
                  <a:r>
                    <a:t>Amélioration de l’éducation</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Réduction de la pauvreté, des inégalités économiques et de l’iniquité politique</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Amélioration de la parité</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Communautés durables et responsabilisées</a:t>
                  </a:r>
                  <a:endParaRPr>
                    <a:solidFill>
                      <a:srgbClr val="FFFFFF"/>
                    </a:solidFill>
                  </a:endParaRPr>
                </a:p>
                <a:p>
                  <a:pPr algn="ctr">
                    <a:defRPr sz="1400">
                      <a:solidFill>
                        <a:srgbClr val="434343"/>
                      </a:solidFill>
                    </a:defRPr>
                  </a:pPr>
                  <a:endParaRPr>
                    <a:solidFill>
                      <a:srgbClr val="FFFFFF"/>
                    </a:solidFill>
                  </a:endParaRPr>
                </a:p>
                <a:p>
                  <a:pPr algn="ctr">
                    <a:defRPr sz="1400">
                      <a:solidFill>
                        <a:srgbClr val="434343"/>
                      </a:solidFill>
                    </a:defRPr>
                  </a:pPr>
                  <a:r>
                    <a:t>Institutions et systèmes judiciaires renforcés, paix</a:t>
                  </a:r>
                </a:p>
              </p:txBody>
            </p:sp>
          </p:grpSp>
          <p:sp>
            <p:nvSpPr>
              <p:cNvPr id="818" name="Google Shape;549;p24"/>
              <p:cNvSpPr/>
              <p:nvPr/>
            </p:nvSpPr>
            <p:spPr>
              <a:xfrm rot="16200000">
                <a:off x="-214082" y="214169"/>
                <a:ext cx="1520334" cy="10920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600" y="11696"/>
                    </a:lnTo>
                    <a:lnTo>
                      <a:pt x="9839"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1600"/>
                </a:pPr>
                <a:endParaRPr/>
              </a:p>
            </p:txBody>
          </p:sp>
          <p:sp>
            <p:nvSpPr>
              <p:cNvPr id="819" name="Google Shape;550;p24"/>
              <p:cNvSpPr txBox="1"/>
              <p:nvPr/>
            </p:nvSpPr>
            <p:spPr>
              <a:xfrm rot="18333195">
                <a:off x="-109670" y="468317"/>
                <a:ext cx="1059010"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600">
                    <a:solidFill>
                      <a:srgbClr val="FFFFFF"/>
                    </a:solidFill>
                    <a:latin typeface="Fira Sans Extra Condensed Medium"/>
                    <a:ea typeface="Fira Sans Extra Condensed Medium"/>
                    <a:cs typeface="Fira Sans Extra Condensed Medium"/>
                    <a:sym typeface="Fira Sans Extra Condensed Medium"/>
                  </a:defRPr>
                </a:lvl1pPr>
              </a:lstStyle>
              <a:p>
                <a:r>
                  <a:t>Société</a:t>
                </a:r>
              </a:p>
            </p:txBody>
          </p:sp>
        </p:grpSp>
        <p:grpSp>
          <p:nvGrpSpPr>
            <p:cNvPr id="827" name="Google Shape;13694;p75"/>
            <p:cNvGrpSpPr/>
            <p:nvPr/>
          </p:nvGrpSpPr>
          <p:grpSpPr>
            <a:xfrm>
              <a:off x="1056285" y="452698"/>
              <a:ext cx="651049" cy="478848"/>
              <a:chOff x="0" y="0"/>
              <a:chExt cx="651048" cy="478847"/>
            </a:xfrm>
          </p:grpSpPr>
          <p:sp>
            <p:nvSpPr>
              <p:cNvPr id="821" name="Google Shape;13695;p75"/>
              <p:cNvSpPr/>
              <p:nvPr/>
            </p:nvSpPr>
            <p:spPr>
              <a:xfrm>
                <a:off x="500366" y="204430"/>
                <a:ext cx="79865" cy="28922"/>
              </a:xfrm>
              <a:custGeom>
                <a:avLst/>
                <a:gdLst/>
                <a:ahLst/>
                <a:cxnLst>
                  <a:cxn ang="0">
                    <a:pos x="wd2" y="hd2"/>
                  </a:cxn>
                  <a:cxn ang="5400000">
                    <a:pos x="wd2" y="hd2"/>
                  </a:cxn>
                  <a:cxn ang="10800000">
                    <a:pos x="wd2" y="hd2"/>
                  </a:cxn>
                  <a:cxn ang="16200000">
                    <a:pos x="wd2" y="hd2"/>
                  </a:cxn>
                </a:cxnLst>
                <a:rect l="0" t="0" r="r" b="b"/>
                <a:pathLst>
                  <a:path w="21371" h="21600" extrusionOk="0">
                    <a:moveTo>
                      <a:pt x="2524" y="0"/>
                    </a:moveTo>
                    <a:cubicBezTo>
                      <a:pt x="1073" y="0"/>
                      <a:pt x="0" y="2995"/>
                      <a:pt x="0" y="7045"/>
                    </a:cubicBezTo>
                    <a:cubicBezTo>
                      <a:pt x="0" y="10547"/>
                      <a:pt x="1073" y="14048"/>
                      <a:pt x="2524" y="14048"/>
                    </a:cubicBezTo>
                    <a:cubicBezTo>
                      <a:pt x="5396" y="14048"/>
                      <a:pt x="13679" y="15061"/>
                      <a:pt x="17821" y="20588"/>
                    </a:cubicBezTo>
                    <a:cubicBezTo>
                      <a:pt x="18184" y="21600"/>
                      <a:pt x="18532" y="21600"/>
                      <a:pt x="18894" y="21600"/>
                    </a:cubicBezTo>
                    <a:cubicBezTo>
                      <a:pt x="19801" y="21600"/>
                      <a:pt x="20693" y="20081"/>
                      <a:pt x="21237" y="17592"/>
                    </a:cubicBezTo>
                    <a:cubicBezTo>
                      <a:pt x="21600" y="14048"/>
                      <a:pt x="21237" y="9534"/>
                      <a:pt x="19983" y="8058"/>
                    </a:cubicBezTo>
                    <a:cubicBezTo>
                      <a:pt x="14224" y="0"/>
                      <a:pt x="2872" y="0"/>
                      <a:pt x="2524"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sp>
            <p:nvSpPr>
              <p:cNvPr id="822" name="Google Shape;13696;p75"/>
              <p:cNvSpPr/>
              <p:nvPr/>
            </p:nvSpPr>
            <p:spPr>
              <a:xfrm>
                <a:off x="0" y="0"/>
                <a:ext cx="651049" cy="477492"/>
              </a:xfrm>
              <a:custGeom>
                <a:avLst/>
                <a:gdLst/>
                <a:ahLst/>
                <a:cxnLst>
                  <a:cxn ang="0">
                    <a:pos x="wd2" y="hd2"/>
                  </a:cxn>
                  <a:cxn ang="5400000">
                    <a:pos x="wd2" y="hd2"/>
                  </a:cxn>
                  <a:cxn ang="10800000">
                    <a:pos x="wd2" y="hd2"/>
                  </a:cxn>
                  <a:cxn ang="16200000">
                    <a:pos x="wd2" y="hd2"/>
                  </a:cxn>
                </a:cxnLst>
                <a:rect l="0" t="0" r="r" b="b"/>
                <a:pathLst>
                  <a:path w="21578" h="21600" extrusionOk="0">
                    <a:moveTo>
                      <a:pt x="14177" y="851"/>
                    </a:moveTo>
                    <a:lnTo>
                      <a:pt x="14177" y="5019"/>
                    </a:lnTo>
                    <a:cubicBezTo>
                      <a:pt x="14177" y="5688"/>
                      <a:pt x="14087" y="6296"/>
                      <a:pt x="13886" y="6843"/>
                    </a:cubicBezTo>
                    <a:cubicBezTo>
                      <a:pt x="13843" y="6935"/>
                      <a:pt x="13843" y="6966"/>
                      <a:pt x="13843" y="7058"/>
                    </a:cubicBezTo>
                    <a:lnTo>
                      <a:pt x="13843" y="8274"/>
                    </a:lnTo>
                    <a:cubicBezTo>
                      <a:pt x="13843" y="9429"/>
                      <a:pt x="13508" y="10495"/>
                      <a:pt x="12885" y="11348"/>
                    </a:cubicBezTo>
                    <a:cubicBezTo>
                      <a:pt x="12795" y="11468"/>
                      <a:pt x="12705" y="11530"/>
                      <a:pt x="12617" y="11622"/>
                    </a:cubicBezTo>
                    <a:cubicBezTo>
                      <a:pt x="12104" y="12158"/>
                      <a:pt x="11488" y="12457"/>
                      <a:pt x="10829" y="12457"/>
                    </a:cubicBezTo>
                    <a:cubicBezTo>
                      <a:pt x="10743" y="12457"/>
                      <a:pt x="10655" y="12452"/>
                      <a:pt x="10565" y="12442"/>
                    </a:cubicBezTo>
                    <a:cubicBezTo>
                      <a:pt x="8961" y="12322"/>
                      <a:pt x="7689" y="10403"/>
                      <a:pt x="7689" y="8123"/>
                    </a:cubicBezTo>
                    <a:lnTo>
                      <a:pt x="7689" y="7058"/>
                    </a:lnTo>
                    <a:cubicBezTo>
                      <a:pt x="7689" y="6966"/>
                      <a:pt x="7689" y="6935"/>
                      <a:pt x="7667" y="6843"/>
                    </a:cubicBezTo>
                    <a:cubicBezTo>
                      <a:pt x="7466" y="6296"/>
                      <a:pt x="7356" y="5688"/>
                      <a:pt x="7356" y="5019"/>
                    </a:cubicBezTo>
                    <a:lnTo>
                      <a:pt x="7356" y="4106"/>
                    </a:lnTo>
                    <a:cubicBezTo>
                      <a:pt x="7356" y="2341"/>
                      <a:pt x="8448" y="851"/>
                      <a:pt x="9764" y="851"/>
                    </a:cubicBezTo>
                    <a:close/>
                    <a:moveTo>
                      <a:pt x="3299" y="7727"/>
                    </a:moveTo>
                    <a:cubicBezTo>
                      <a:pt x="3834" y="7727"/>
                      <a:pt x="4325" y="8031"/>
                      <a:pt x="4726" y="8578"/>
                    </a:cubicBezTo>
                    <a:cubicBezTo>
                      <a:pt x="5081" y="9097"/>
                      <a:pt x="5327" y="9825"/>
                      <a:pt x="5349" y="10587"/>
                    </a:cubicBezTo>
                    <a:cubicBezTo>
                      <a:pt x="5349" y="10799"/>
                      <a:pt x="5394" y="11103"/>
                      <a:pt x="5394" y="11407"/>
                    </a:cubicBezTo>
                    <a:lnTo>
                      <a:pt x="5394" y="11499"/>
                    </a:lnTo>
                    <a:cubicBezTo>
                      <a:pt x="5059" y="10768"/>
                      <a:pt x="4503" y="10252"/>
                      <a:pt x="3834" y="9948"/>
                    </a:cubicBezTo>
                    <a:cubicBezTo>
                      <a:pt x="3187" y="9674"/>
                      <a:pt x="2630" y="9674"/>
                      <a:pt x="2630" y="9674"/>
                    </a:cubicBezTo>
                    <a:cubicBezTo>
                      <a:pt x="2541" y="9674"/>
                      <a:pt x="2451" y="9705"/>
                      <a:pt x="2408" y="9794"/>
                    </a:cubicBezTo>
                    <a:lnTo>
                      <a:pt x="1827" y="10587"/>
                    </a:lnTo>
                    <a:cubicBezTo>
                      <a:pt x="1717" y="10768"/>
                      <a:pt x="1717" y="11044"/>
                      <a:pt x="1827" y="11195"/>
                    </a:cubicBezTo>
                    <a:cubicBezTo>
                      <a:pt x="1895" y="11271"/>
                      <a:pt x="1977" y="11310"/>
                      <a:pt x="2059" y="11310"/>
                    </a:cubicBezTo>
                    <a:cubicBezTo>
                      <a:pt x="2140" y="11310"/>
                      <a:pt x="2217" y="11271"/>
                      <a:pt x="2273" y="11195"/>
                    </a:cubicBezTo>
                    <a:lnTo>
                      <a:pt x="2741" y="10495"/>
                    </a:lnTo>
                    <a:cubicBezTo>
                      <a:pt x="3164" y="10556"/>
                      <a:pt x="4458" y="10737"/>
                      <a:pt x="4993" y="12291"/>
                    </a:cubicBezTo>
                    <a:cubicBezTo>
                      <a:pt x="4858" y="13477"/>
                      <a:pt x="4145" y="14297"/>
                      <a:pt x="3299" y="14297"/>
                    </a:cubicBezTo>
                    <a:cubicBezTo>
                      <a:pt x="2340" y="14297"/>
                      <a:pt x="1560" y="13234"/>
                      <a:pt x="1560" y="11956"/>
                    </a:cubicBezTo>
                    <a:cubicBezTo>
                      <a:pt x="1560" y="11711"/>
                      <a:pt x="1427" y="11530"/>
                      <a:pt x="1269" y="11530"/>
                    </a:cubicBezTo>
                    <a:lnTo>
                      <a:pt x="1204" y="11530"/>
                    </a:lnTo>
                    <a:lnTo>
                      <a:pt x="1204" y="11407"/>
                    </a:lnTo>
                    <a:cubicBezTo>
                      <a:pt x="1204" y="11103"/>
                      <a:pt x="1204" y="10860"/>
                      <a:pt x="1226" y="10587"/>
                    </a:cubicBezTo>
                    <a:cubicBezTo>
                      <a:pt x="1269" y="9825"/>
                      <a:pt x="1515" y="9097"/>
                      <a:pt x="1872" y="8578"/>
                    </a:cubicBezTo>
                    <a:cubicBezTo>
                      <a:pt x="2273" y="8031"/>
                      <a:pt x="2763" y="7727"/>
                      <a:pt x="3299" y="7727"/>
                    </a:cubicBezTo>
                    <a:close/>
                    <a:moveTo>
                      <a:pt x="19951" y="7727"/>
                    </a:moveTo>
                    <a:lnTo>
                      <a:pt x="19951" y="9521"/>
                    </a:lnTo>
                    <a:cubicBezTo>
                      <a:pt x="19951" y="9825"/>
                      <a:pt x="19906" y="10099"/>
                      <a:pt x="19816" y="10344"/>
                    </a:cubicBezTo>
                    <a:lnTo>
                      <a:pt x="19660" y="10860"/>
                    </a:lnTo>
                    <a:cubicBezTo>
                      <a:pt x="19615" y="10921"/>
                      <a:pt x="19615" y="10952"/>
                      <a:pt x="19615" y="11044"/>
                    </a:cubicBezTo>
                    <a:lnTo>
                      <a:pt x="19615" y="11956"/>
                    </a:lnTo>
                    <a:cubicBezTo>
                      <a:pt x="19615" y="12595"/>
                      <a:pt x="19438" y="13203"/>
                      <a:pt x="19102" y="13658"/>
                    </a:cubicBezTo>
                    <a:cubicBezTo>
                      <a:pt x="18803" y="14070"/>
                      <a:pt x="18412" y="14307"/>
                      <a:pt x="17981" y="14307"/>
                    </a:cubicBezTo>
                    <a:cubicBezTo>
                      <a:pt x="17932" y="14307"/>
                      <a:pt x="17882" y="14305"/>
                      <a:pt x="17833" y="14297"/>
                    </a:cubicBezTo>
                    <a:cubicBezTo>
                      <a:pt x="16919" y="14269"/>
                      <a:pt x="16161" y="13173"/>
                      <a:pt x="16161" y="11834"/>
                    </a:cubicBezTo>
                    <a:lnTo>
                      <a:pt x="16161" y="11044"/>
                    </a:lnTo>
                    <a:cubicBezTo>
                      <a:pt x="16161" y="10952"/>
                      <a:pt x="16161" y="10891"/>
                      <a:pt x="16139" y="10860"/>
                    </a:cubicBezTo>
                    <a:lnTo>
                      <a:pt x="15938" y="10313"/>
                    </a:lnTo>
                    <a:cubicBezTo>
                      <a:pt x="15848" y="10129"/>
                      <a:pt x="15826" y="9886"/>
                      <a:pt x="15826" y="9674"/>
                    </a:cubicBezTo>
                    <a:lnTo>
                      <a:pt x="15826" y="9644"/>
                    </a:lnTo>
                    <a:cubicBezTo>
                      <a:pt x="15826" y="8609"/>
                      <a:pt x="16451" y="7727"/>
                      <a:pt x="17230" y="7727"/>
                    </a:cubicBezTo>
                    <a:close/>
                    <a:moveTo>
                      <a:pt x="1092" y="13234"/>
                    </a:moveTo>
                    <a:cubicBezTo>
                      <a:pt x="1269" y="13811"/>
                      <a:pt x="1560" y="14297"/>
                      <a:pt x="1940" y="14662"/>
                    </a:cubicBezTo>
                    <a:lnTo>
                      <a:pt x="1940" y="15138"/>
                    </a:lnTo>
                    <a:cubicBezTo>
                      <a:pt x="1352" y="14836"/>
                      <a:pt x="1067" y="14448"/>
                      <a:pt x="936" y="14269"/>
                    </a:cubicBezTo>
                    <a:cubicBezTo>
                      <a:pt x="1004" y="13965"/>
                      <a:pt x="1069" y="13630"/>
                      <a:pt x="1092" y="13234"/>
                    </a:cubicBezTo>
                    <a:close/>
                    <a:moveTo>
                      <a:pt x="5461" y="13203"/>
                    </a:moveTo>
                    <a:cubicBezTo>
                      <a:pt x="5506" y="13599"/>
                      <a:pt x="5549" y="13934"/>
                      <a:pt x="5639" y="14238"/>
                    </a:cubicBezTo>
                    <a:cubicBezTo>
                      <a:pt x="5527" y="14450"/>
                      <a:pt x="5216" y="14846"/>
                      <a:pt x="4636" y="15150"/>
                    </a:cubicBezTo>
                    <a:lnTo>
                      <a:pt x="4636" y="14604"/>
                    </a:lnTo>
                    <a:cubicBezTo>
                      <a:pt x="4993" y="14269"/>
                      <a:pt x="5304" y="13781"/>
                      <a:pt x="5461" y="13203"/>
                    </a:cubicBezTo>
                    <a:close/>
                    <a:moveTo>
                      <a:pt x="12482" y="12746"/>
                    </a:moveTo>
                    <a:lnTo>
                      <a:pt x="12482" y="13538"/>
                    </a:lnTo>
                    <a:lnTo>
                      <a:pt x="10765" y="15150"/>
                    </a:lnTo>
                    <a:lnTo>
                      <a:pt x="9028" y="13538"/>
                    </a:lnTo>
                    <a:lnTo>
                      <a:pt x="9028" y="12746"/>
                    </a:lnTo>
                    <a:cubicBezTo>
                      <a:pt x="9474" y="13081"/>
                      <a:pt x="9987" y="13295"/>
                      <a:pt x="10520" y="13323"/>
                    </a:cubicBezTo>
                    <a:lnTo>
                      <a:pt x="10765" y="13323"/>
                    </a:lnTo>
                    <a:cubicBezTo>
                      <a:pt x="11368" y="13323"/>
                      <a:pt x="11969" y="13142"/>
                      <a:pt x="12482" y="12746"/>
                    </a:cubicBezTo>
                    <a:close/>
                    <a:moveTo>
                      <a:pt x="18612" y="15028"/>
                    </a:moveTo>
                    <a:lnTo>
                      <a:pt x="18612" y="15212"/>
                    </a:lnTo>
                    <a:cubicBezTo>
                      <a:pt x="18612" y="15301"/>
                      <a:pt x="18612" y="15393"/>
                      <a:pt x="18657" y="15485"/>
                    </a:cubicBezTo>
                    <a:lnTo>
                      <a:pt x="17899" y="16489"/>
                    </a:lnTo>
                    <a:lnTo>
                      <a:pt x="17165" y="15485"/>
                    </a:lnTo>
                    <a:cubicBezTo>
                      <a:pt x="17165" y="15393"/>
                      <a:pt x="17208" y="15332"/>
                      <a:pt x="17208" y="15212"/>
                    </a:cubicBezTo>
                    <a:lnTo>
                      <a:pt x="17208" y="15028"/>
                    </a:lnTo>
                    <a:cubicBezTo>
                      <a:pt x="17387" y="15120"/>
                      <a:pt x="17610" y="15181"/>
                      <a:pt x="17833" y="15181"/>
                    </a:cubicBezTo>
                    <a:lnTo>
                      <a:pt x="17921" y="15181"/>
                    </a:lnTo>
                    <a:cubicBezTo>
                      <a:pt x="18166" y="15181"/>
                      <a:pt x="18389" y="15150"/>
                      <a:pt x="18612" y="15028"/>
                    </a:cubicBezTo>
                    <a:close/>
                    <a:moveTo>
                      <a:pt x="3967" y="15028"/>
                    </a:moveTo>
                    <a:lnTo>
                      <a:pt x="3967" y="15485"/>
                    </a:lnTo>
                    <a:cubicBezTo>
                      <a:pt x="3967" y="15636"/>
                      <a:pt x="3990" y="15789"/>
                      <a:pt x="4057" y="15912"/>
                    </a:cubicBezTo>
                    <a:lnTo>
                      <a:pt x="3767" y="16336"/>
                    </a:lnTo>
                    <a:cubicBezTo>
                      <a:pt x="3632" y="16505"/>
                      <a:pt x="3460" y="16586"/>
                      <a:pt x="3284" y="16586"/>
                    </a:cubicBezTo>
                    <a:cubicBezTo>
                      <a:pt x="3110" y="16586"/>
                      <a:pt x="2930" y="16505"/>
                      <a:pt x="2786" y="16336"/>
                    </a:cubicBezTo>
                    <a:lnTo>
                      <a:pt x="2473" y="15940"/>
                    </a:lnTo>
                    <a:cubicBezTo>
                      <a:pt x="2541" y="15820"/>
                      <a:pt x="2563" y="15667"/>
                      <a:pt x="2563" y="15516"/>
                    </a:cubicBezTo>
                    <a:lnTo>
                      <a:pt x="2563" y="15028"/>
                    </a:lnTo>
                    <a:cubicBezTo>
                      <a:pt x="2786" y="15120"/>
                      <a:pt x="3009" y="15181"/>
                      <a:pt x="3276" y="15181"/>
                    </a:cubicBezTo>
                    <a:cubicBezTo>
                      <a:pt x="3522" y="15181"/>
                      <a:pt x="3744" y="15150"/>
                      <a:pt x="3967" y="15028"/>
                    </a:cubicBezTo>
                    <a:close/>
                    <a:moveTo>
                      <a:pt x="8783" y="14358"/>
                    </a:moveTo>
                    <a:lnTo>
                      <a:pt x="10277" y="15759"/>
                    </a:lnTo>
                    <a:lnTo>
                      <a:pt x="9474" y="16824"/>
                    </a:lnTo>
                    <a:lnTo>
                      <a:pt x="9451" y="16824"/>
                    </a:lnTo>
                    <a:lnTo>
                      <a:pt x="8470" y="14816"/>
                    </a:lnTo>
                    <a:lnTo>
                      <a:pt x="8783" y="14358"/>
                    </a:lnTo>
                    <a:close/>
                    <a:moveTo>
                      <a:pt x="12772" y="14297"/>
                    </a:moveTo>
                    <a:lnTo>
                      <a:pt x="13063" y="14754"/>
                    </a:lnTo>
                    <a:lnTo>
                      <a:pt x="12104" y="16824"/>
                    </a:lnTo>
                    <a:lnTo>
                      <a:pt x="12059" y="16824"/>
                    </a:lnTo>
                    <a:lnTo>
                      <a:pt x="11256" y="15728"/>
                    </a:lnTo>
                    <a:lnTo>
                      <a:pt x="12772" y="14297"/>
                    </a:lnTo>
                    <a:close/>
                    <a:moveTo>
                      <a:pt x="9829" y="0"/>
                    </a:moveTo>
                    <a:cubicBezTo>
                      <a:pt x="8157" y="0"/>
                      <a:pt x="6798" y="1886"/>
                      <a:pt x="6798" y="4168"/>
                    </a:cubicBezTo>
                    <a:lnTo>
                      <a:pt x="6798" y="5080"/>
                    </a:lnTo>
                    <a:cubicBezTo>
                      <a:pt x="6798" y="5780"/>
                      <a:pt x="6910" y="6508"/>
                      <a:pt x="7133" y="7150"/>
                    </a:cubicBezTo>
                    <a:lnTo>
                      <a:pt x="7133" y="8151"/>
                    </a:lnTo>
                    <a:cubicBezTo>
                      <a:pt x="7133" y="9794"/>
                      <a:pt x="7667" y="11225"/>
                      <a:pt x="8492" y="12168"/>
                    </a:cubicBezTo>
                    <a:lnTo>
                      <a:pt x="8492" y="13630"/>
                    </a:lnTo>
                    <a:lnTo>
                      <a:pt x="7912" y="14450"/>
                    </a:lnTo>
                    <a:cubicBezTo>
                      <a:pt x="7869" y="14542"/>
                      <a:pt x="7824" y="14693"/>
                      <a:pt x="7824" y="14816"/>
                    </a:cubicBezTo>
                    <a:lnTo>
                      <a:pt x="5884" y="15759"/>
                    </a:lnTo>
                    <a:cubicBezTo>
                      <a:pt x="5752" y="15820"/>
                      <a:pt x="5594" y="15912"/>
                      <a:pt x="5484" y="16032"/>
                    </a:cubicBezTo>
                    <a:lnTo>
                      <a:pt x="5194" y="15789"/>
                    </a:lnTo>
                    <a:cubicBezTo>
                      <a:pt x="6107" y="15271"/>
                      <a:pt x="6375" y="14512"/>
                      <a:pt x="6420" y="14450"/>
                    </a:cubicBezTo>
                    <a:cubicBezTo>
                      <a:pt x="6465" y="14358"/>
                      <a:pt x="6465" y="14208"/>
                      <a:pt x="6420" y="14085"/>
                    </a:cubicBezTo>
                    <a:cubicBezTo>
                      <a:pt x="6197" y="13477"/>
                      <a:pt x="6152" y="12291"/>
                      <a:pt x="6130" y="11376"/>
                    </a:cubicBezTo>
                    <a:cubicBezTo>
                      <a:pt x="6130" y="11072"/>
                      <a:pt x="6107" y="10768"/>
                      <a:pt x="6107" y="10556"/>
                    </a:cubicBezTo>
                    <a:cubicBezTo>
                      <a:pt x="5997" y="8456"/>
                      <a:pt x="4858" y="6874"/>
                      <a:pt x="3409" y="6874"/>
                    </a:cubicBezTo>
                    <a:cubicBezTo>
                      <a:pt x="1983" y="6874"/>
                      <a:pt x="801" y="8456"/>
                      <a:pt x="691" y="10556"/>
                    </a:cubicBezTo>
                    <a:cubicBezTo>
                      <a:pt x="691" y="10799"/>
                      <a:pt x="668" y="11072"/>
                      <a:pt x="668" y="11376"/>
                    </a:cubicBezTo>
                    <a:cubicBezTo>
                      <a:pt x="646" y="12291"/>
                      <a:pt x="623" y="13446"/>
                      <a:pt x="401" y="14085"/>
                    </a:cubicBezTo>
                    <a:cubicBezTo>
                      <a:pt x="333" y="14208"/>
                      <a:pt x="333" y="14358"/>
                      <a:pt x="401" y="14450"/>
                    </a:cubicBezTo>
                    <a:cubicBezTo>
                      <a:pt x="401" y="14512"/>
                      <a:pt x="691" y="15271"/>
                      <a:pt x="1627" y="15789"/>
                    </a:cubicBezTo>
                    <a:lnTo>
                      <a:pt x="758" y="16367"/>
                    </a:lnTo>
                    <a:cubicBezTo>
                      <a:pt x="311" y="16671"/>
                      <a:pt x="0" y="17310"/>
                      <a:pt x="0" y="18010"/>
                    </a:cubicBezTo>
                    <a:lnTo>
                      <a:pt x="0" y="21204"/>
                    </a:lnTo>
                    <a:cubicBezTo>
                      <a:pt x="0" y="21419"/>
                      <a:pt x="133" y="21600"/>
                      <a:pt x="311" y="21600"/>
                    </a:cubicBezTo>
                    <a:cubicBezTo>
                      <a:pt x="468" y="21600"/>
                      <a:pt x="623" y="21419"/>
                      <a:pt x="623" y="21204"/>
                    </a:cubicBezTo>
                    <a:lnTo>
                      <a:pt x="623" y="18010"/>
                    </a:lnTo>
                    <a:cubicBezTo>
                      <a:pt x="623" y="17614"/>
                      <a:pt x="758" y="17310"/>
                      <a:pt x="1004" y="17128"/>
                    </a:cubicBezTo>
                    <a:lnTo>
                      <a:pt x="2073" y="16397"/>
                    </a:lnTo>
                    <a:lnTo>
                      <a:pt x="2430" y="16885"/>
                    </a:lnTo>
                    <a:cubicBezTo>
                      <a:pt x="2674" y="17248"/>
                      <a:pt x="3009" y="17402"/>
                      <a:pt x="3344" y="17402"/>
                    </a:cubicBezTo>
                    <a:cubicBezTo>
                      <a:pt x="3677" y="17402"/>
                      <a:pt x="4012" y="17248"/>
                      <a:pt x="4257" y="16885"/>
                    </a:cubicBezTo>
                    <a:lnTo>
                      <a:pt x="4636" y="16397"/>
                    </a:lnTo>
                    <a:lnTo>
                      <a:pt x="4971" y="16640"/>
                    </a:lnTo>
                    <a:cubicBezTo>
                      <a:pt x="4793" y="16975"/>
                      <a:pt x="4703" y="17402"/>
                      <a:pt x="4703" y="17859"/>
                    </a:cubicBezTo>
                    <a:lnTo>
                      <a:pt x="4703" y="21204"/>
                    </a:lnTo>
                    <a:cubicBezTo>
                      <a:pt x="4703" y="21419"/>
                      <a:pt x="4858" y="21600"/>
                      <a:pt x="5016" y="21600"/>
                    </a:cubicBezTo>
                    <a:cubicBezTo>
                      <a:pt x="5194" y="21600"/>
                      <a:pt x="5327" y="21419"/>
                      <a:pt x="5327" y="21204"/>
                    </a:cubicBezTo>
                    <a:lnTo>
                      <a:pt x="5327" y="17859"/>
                    </a:lnTo>
                    <a:cubicBezTo>
                      <a:pt x="5327" y="17248"/>
                      <a:pt x="5594" y="16701"/>
                      <a:pt x="6017" y="16520"/>
                    </a:cubicBezTo>
                    <a:lnTo>
                      <a:pt x="8092" y="15485"/>
                    </a:lnTo>
                    <a:lnTo>
                      <a:pt x="8938" y="17248"/>
                    </a:lnTo>
                    <a:cubicBezTo>
                      <a:pt x="9050" y="17463"/>
                      <a:pt x="9228" y="17614"/>
                      <a:pt x="9429" y="17614"/>
                    </a:cubicBezTo>
                    <a:lnTo>
                      <a:pt x="9474" y="17614"/>
                    </a:lnTo>
                    <a:cubicBezTo>
                      <a:pt x="9651" y="17614"/>
                      <a:pt x="9807" y="17552"/>
                      <a:pt x="9942" y="17340"/>
                    </a:cubicBezTo>
                    <a:lnTo>
                      <a:pt x="10477" y="16640"/>
                    </a:lnTo>
                    <a:lnTo>
                      <a:pt x="10477" y="21143"/>
                    </a:lnTo>
                    <a:cubicBezTo>
                      <a:pt x="10477" y="21388"/>
                      <a:pt x="10610" y="21569"/>
                      <a:pt x="10788" y="21569"/>
                    </a:cubicBezTo>
                    <a:cubicBezTo>
                      <a:pt x="10945" y="21569"/>
                      <a:pt x="11100" y="21388"/>
                      <a:pt x="11100" y="21143"/>
                    </a:cubicBezTo>
                    <a:lnTo>
                      <a:pt x="11100" y="16640"/>
                    </a:lnTo>
                    <a:lnTo>
                      <a:pt x="11613" y="17340"/>
                    </a:lnTo>
                    <a:cubicBezTo>
                      <a:pt x="11724" y="17494"/>
                      <a:pt x="11904" y="17614"/>
                      <a:pt x="12104" y="17614"/>
                    </a:cubicBezTo>
                    <a:lnTo>
                      <a:pt x="12149" y="17614"/>
                    </a:lnTo>
                    <a:cubicBezTo>
                      <a:pt x="12349" y="17583"/>
                      <a:pt x="12505" y="17463"/>
                      <a:pt x="12617" y="17248"/>
                    </a:cubicBezTo>
                    <a:lnTo>
                      <a:pt x="13486" y="15485"/>
                    </a:lnTo>
                    <a:lnTo>
                      <a:pt x="15558" y="16520"/>
                    </a:lnTo>
                    <a:cubicBezTo>
                      <a:pt x="15961" y="16701"/>
                      <a:pt x="16249" y="17248"/>
                      <a:pt x="16249" y="17859"/>
                    </a:cubicBezTo>
                    <a:lnTo>
                      <a:pt x="16249" y="21204"/>
                    </a:lnTo>
                    <a:cubicBezTo>
                      <a:pt x="16249" y="21419"/>
                      <a:pt x="16384" y="21600"/>
                      <a:pt x="16562" y="21600"/>
                    </a:cubicBezTo>
                    <a:cubicBezTo>
                      <a:pt x="16717" y="21600"/>
                      <a:pt x="16852" y="21419"/>
                      <a:pt x="16852" y="21204"/>
                    </a:cubicBezTo>
                    <a:lnTo>
                      <a:pt x="16852" y="17859"/>
                    </a:lnTo>
                    <a:cubicBezTo>
                      <a:pt x="16852" y="17248"/>
                      <a:pt x="16697" y="16671"/>
                      <a:pt x="16384" y="16244"/>
                    </a:cubicBezTo>
                    <a:lnTo>
                      <a:pt x="16472" y="16216"/>
                    </a:lnTo>
                    <a:cubicBezTo>
                      <a:pt x="16562" y="16185"/>
                      <a:pt x="16674" y="16124"/>
                      <a:pt x="16785" y="16063"/>
                    </a:cubicBezTo>
                    <a:lnTo>
                      <a:pt x="17588" y="17159"/>
                    </a:lnTo>
                    <a:lnTo>
                      <a:pt x="17588" y="21143"/>
                    </a:lnTo>
                    <a:cubicBezTo>
                      <a:pt x="17588" y="21388"/>
                      <a:pt x="17721" y="21569"/>
                      <a:pt x="17899" y="21569"/>
                    </a:cubicBezTo>
                    <a:cubicBezTo>
                      <a:pt x="18056" y="21569"/>
                      <a:pt x="18211" y="21388"/>
                      <a:pt x="18211" y="21143"/>
                    </a:cubicBezTo>
                    <a:lnTo>
                      <a:pt x="18211" y="17159"/>
                    </a:lnTo>
                    <a:lnTo>
                      <a:pt x="19014" y="16063"/>
                    </a:lnTo>
                    <a:cubicBezTo>
                      <a:pt x="19059" y="16093"/>
                      <a:pt x="19102" y="16093"/>
                      <a:pt x="19147" y="16124"/>
                    </a:cubicBezTo>
                    <a:lnTo>
                      <a:pt x="20464" y="16640"/>
                    </a:lnTo>
                    <a:cubicBezTo>
                      <a:pt x="20774" y="16732"/>
                      <a:pt x="20954" y="17128"/>
                      <a:pt x="20954" y="17552"/>
                    </a:cubicBezTo>
                    <a:lnTo>
                      <a:pt x="20954" y="21112"/>
                    </a:lnTo>
                    <a:cubicBezTo>
                      <a:pt x="20954" y="21357"/>
                      <a:pt x="21109" y="21539"/>
                      <a:pt x="21265" y="21539"/>
                    </a:cubicBezTo>
                    <a:cubicBezTo>
                      <a:pt x="21445" y="21539"/>
                      <a:pt x="21578" y="21357"/>
                      <a:pt x="21578" y="21112"/>
                    </a:cubicBezTo>
                    <a:lnTo>
                      <a:pt x="21578" y="17552"/>
                    </a:lnTo>
                    <a:cubicBezTo>
                      <a:pt x="21600" y="16855"/>
                      <a:pt x="21220" y="16124"/>
                      <a:pt x="20619" y="15912"/>
                    </a:cubicBezTo>
                    <a:lnTo>
                      <a:pt x="19325" y="15424"/>
                    </a:lnTo>
                    <a:cubicBezTo>
                      <a:pt x="19260" y="15362"/>
                      <a:pt x="19237" y="15332"/>
                      <a:pt x="19237" y="15212"/>
                    </a:cubicBezTo>
                    <a:lnTo>
                      <a:pt x="19237" y="14604"/>
                    </a:lnTo>
                    <a:cubicBezTo>
                      <a:pt x="19348" y="14512"/>
                      <a:pt x="19438" y="14389"/>
                      <a:pt x="19550" y="14269"/>
                    </a:cubicBezTo>
                    <a:cubicBezTo>
                      <a:pt x="20018" y="13658"/>
                      <a:pt x="20263" y="12838"/>
                      <a:pt x="20263" y="11956"/>
                    </a:cubicBezTo>
                    <a:lnTo>
                      <a:pt x="20263" y="11103"/>
                    </a:lnTo>
                    <a:lnTo>
                      <a:pt x="20396" y="10768"/>
                    </a:lnTo>
                    <a:cubicBezTo>
                      <a:pt x="20552" y="10403"/>
                      <a:pt x="20619" y="9978"/>
                      <a:pt x="20619" y="9552"/>
                    </a:cubicBezTo>
                    <a:lnTo>
                      <a:pt x="20619" y="7301"/>
                    </a:lnTo>
                    <a:cubicBezTo>
                      <a:pt x="20619" y="7088"/>
                      <a:pt x="20486" y="6874"/>
                      <a:pt x="20329" y="6874"/>
                    </a:cubicBezTo>
                    <a:lnTo>
                      <a:pt x="17253" y="6874"/>
                    </a:lnTo>
                    <a:cubicBezTo>
                      <a:pt x="16139" y="6874"/>
                      <a:pt x="15247" y="8123"/>
                      <a:pt x="15247" y="9644"/>
                    </a:cubicBezTo>
                    <a:lnTo>
                      <a:pt x="15247" y="9674"/>
                    </a:lnTo>
                    <a:cubicBezTo>
                      <a:pt x="15247" y="10009"/>
                      <a:pt x="15313" y="10403"/>
                      <a:pt x="15425" y="10709"/>
                    </a:cubicBezTo>
                    <a:lnTo>
                      <a:pt x="15581" y="11164"/>
                    </a:lnTo>
                    <a:lnTo>
                      <a:pt x="15581" y="11864"/>
                    </a:lnTo>
                    <a:cubicBezTo>
                      <a:pt x="15581" y="13019"/>
                      <a:pt x="16004" y="13993"/>
                      <a:pt x="16607" y="14604"/>
                    </a:cubicBezTo>
                    <a:lnTo>
                      <a:pt x="16607" y="15212"/>
                    </a:lnTo>
                    <a:cubicBezTo>
                      <a:pt x="16607" y="15332"/>
                      <a:pt x="16607" y="15362"/>
                      <a:pt x="16361" y="15454"/>
                    </a:cubicBezTo>
                    <a:lnTo>
                      <a:pt x="15716" y="15728"/>
                    </a:lnTo>
                    <a:lnTo>
                      <a:pt x="13886" y="14816"/>
                    </a:lnTo>
                    <a:cubicBezTo>
                      <a:pt x="13886" y="14693"/>
                      <a:pt x="13864" y="14573"/>
                      <a:pt x="13798" y="14450"/>
                    </a:cubicBezTo>
                    <a:lnTo>
                      <a:pt x="13218" y="13630"/>
                    </a:lnTo>
                    <a:lnTo>
                      <a:pt x="13218" y="12230"/>
                    </a:lnTo>
                    <a:cubicBezTo>
                      <a:pt x="13263" y="12138"/>
                      <a:pt x="13330" y="12076"/>
                      <a:pt x="13418" y="11987"/>
                    </a:cubicBezTo>
                    <a:cubicBezTo>
                      <a:pt x="14154" y="11044"/>
                      <a:pt x="14577" y="9674"/>
                      <a:pt x="14577" y="8305"/>
                    </a:cubicBezTo>
                    <a:lnTo>
                      <a:pt x="14577" y="7150"/>
                    </a:lnTo>
                    <a:cubicBezTo>
                      <a:pt x="14800" y="6480"/>
                      <a:pt x="14912" y="5780"/>
                      <a:pt x="14912" y="5080"/>
                    </a:cubicBezTo>
                    <a:lnTo>
                      <a:pt x="14912" y="424"/>
                    </a:lnTo>
                    <a:cubicBezTo>
                      <a:pt x="14912" y="212"/>
                      <a:pt x="14779" y="0"/>
                      <a:pt x="14600"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sp>
            <p:nvSpPr>
              <p:cNvPr id="823" name="Google Shape;13697;p75"/>
              <p:cNvSpPr/>
              <p:nvPr/>
            </p:nvSpPr>
            <p:spPr>
              <a:xfrm>
                <a:off x="591820" y="398804"/>
                <a:ext cx="18867" cy="800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32" y="0"/>
                      <a:pt x="0" y="1082"/>
                      <a:pt x="0" y="2546"/>
                    </a:cubicBezTo>
                    <a:lnTo>
                      <a:pt x="0" y="19054"/>
                    </a:lnTo>
                    <a:cubicBezTo>
                      <a:pt x="0" y="20320"/>
                      <a:pt x="5432" y="21600"/>
                      <a:pt x="10800" y="21600"/>
                    </a:cubicBezTo>
                    <a:cubicBezTo>
                      <a:pt x="16944" y="21600"/>
                      <a:pt x="21600" y="20320"/>
                      <a:pt x="21600" y="19054"/>
                    </a:cubicBezTo>
                    <a:lnTo>
                      <a:pt x="21600" y="2546"/>
                    </a:lnTo>
                    <a:cubicBezTo>
                      <a:pt x="21600" y="1082"/>
                      <a:pt x="16944" y="0"/>
                      <a:pt x="10800"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sp>
            <p:nvSpPr>
              <p:cNvPr id="824" name="Google Shape;13698;p75"/>
              <p:cNvSpPr/>
              <p:nvPr/>
            </p:nvSpPr>
            <p:spPr>
              <a:xfrm>
                <a:off x="244138" y="86314"/>
                <a:ext cx="161894" cy="54230"/>
              </a:xfrm>
              <a:custGeom>
                <a:avLst/>
                <a:gdLst/>
                <a:ahLst/>
                <a:cxnLst>
                  <a:cxn ang="0">
                    <a:pos x="wd2" y="hd2"/>
                  </a:cxn>
                  <a:cxn ang="5400000">
                    <a:pos x="wd2" y="hd2"/>
                  </a:cxn>
                  <a:cxn ang="10800000">
                    <a:pos x="wd2" y="hd2"/>
                  </a:cxn>
                  <a:cxn ang="16200000">
                    <a:pos x="wd2" y="hd2"/>
                  </a:cxn>
                </a:cxnLst>
                <a:rect l="0" t="0" r="r" b="b"/>
                <a:pathLst>
                  <a:path w="21488" h="21600" extrusionOk="0">
                    <a:moveTo>
                      <a:pt x="8757" y="0"/>
                    </a:moveTo>
                    <a:cubicBezTo>
                      <a:pt x="6140" y="0"/>
                      <a:pt x="3764" y="810"/>
                      <a:pt x="2227" y="1507"/>
                    </a:cubicBezTo>
                    <a:cubicBezTo>
                      <a:pt x="892" y="2317"/>
                      <a:pt x="0" y="5535"/>
                      <a:pt x="0" y="9270"/>
                    </a:cubicBezTo>
                    <a:lnTo>
                      <a:pt x="0" y="17842"/>
                    </a:lnTo>
                    <a:cubicBezTo>
                      <a:pt x="0" y="20002"/>
                      <a:pt x="532" y="21600"/>
                      <a:pt x="1245" y="21600"/>
                    </a:cubicBezTo>
                    <a:cubicBezTo>
                      <a:pt x="1874" y="21600"/>
                      <a:pt x="2407" y="20002"/>
                      <a:pt x="2407" y="17842"/>
                    </a:cubicBezTo>
                    <a:lnTo>
                      <a:pt x="2407" y="9270"/>
                    </a:lnTo>
                    <a:cubicBezTo>
                      <a:pt x="2407" y="9270"/>
                      <a:pt x="2407" y="9000"/>
                      <a:pt x="2587" y="9000"/>
                    </a:cubicBezTo>
                    <a:cubicBezTo>
                      <a:pt x="3846" y="8370"/>
                      <a:pt x="6140" y="7425"/>
                      <a:pt x="8667" y="7425"/>
                    </a:cubicBezTo>
                    <a:cubicBezTo>
                      <a:pt x="9364" y="7425"/>
                      <a:pt x="10084" y="7492"/>
                      <a:pt x="10796" y="7672"/>
                    </a:cubicBezTo>
                    <a:cubicBezTo>
                      <a:pt x="14815" y="8212"/>
                      <a:pt x="17581" y="11160"/>
                      <a:pt x="19366" y="16515"/>
                    </a:cubicBezTo>
                    <a:cubicBezTo>
                      <a:pt x="19591" y="17190"/>
                      <a:pt x="19928" y="17505"/>
                      <a:pt x="20258" y="17505"/>
                    </a:cubicBezTo>
                    <a:cubicBezTo>
                      <a:pt x="20595" y="17505"/>
                      <a:pt x="20933" y="17190"/>
                      <a:pt x="21150" y="16515"/>
                    </a:cubicBezTo>
                    <a:cubicBezTo>
                      <a:pt x="21600" y="15165"/>
                      <a:pt x="21600" y="12487"/>
                      <a:pt x="21150" y="11160"/>
                    </a:cubicBezTo>
                    <a:cubicBezTo>
                      <a:pt x="18196" y="2272"/>
                      <a:pt x="13135" y="0"/>
                      <a:pt x="8757"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sp>
            <p:nvSpPr>
              <p:cNvPr id="825" name="Google Shape;13699;p75"/>
              <p:cNvSpPr/>
              <p:nvPr/>
            </p:nvSpPr>
            <p:spPr>
              <a:xfrm>
                <a:off x="202451" y="418970"/>
                <a:ext cx="18876" cy="59878"/>
              </a:xfrm>
              <a:custGeom>
                <a:avLst/>
                <a:gdLst/>
                <a:ahLst/>
                <a:cxnLst>
                  <a:cxn ang="0">
                    <a:pos x="wd2" y="hd2"/>
                  </a:cxn>
                  <a:cxn ang="5400000">
                    <a:pos x="wd2" y="hd2"/>
                  </a:cxn>
                  <a:cxn ang="10800000">
                    <a:pos x="wd2" y="hd2"/>
                  </a:cxn>
                  <a:cxn ang="16200000">
                    <a:pos x="wd2" y="hd2"/>
                  </a:cxn>
                </a:cxnLst>
                <a:rect l="0" t="0" r="r" b="b"/>
                <a:pathLst>
                  <a:path w="20920" h="21600" extrusionOk="0">
                    <a:moveTo>
                      <a:pt x="10393" y="0"/>
                    </a:moveTo>
                    <a:cubicBezTo>
                      <a:pt x="5197" y="0"/>
                      <a:pt x="0" y="1467"/>
                      <a:pt x="0" y="3403"/>
                    </a:cubicBezTo>
                    <a:lnTo>
                      <a:pt x="0" y="18197"/>
                    </a:lnTo>
                    <a:cubicBezTo>
                      <a:pt x="0" y="19888"/>
                      <a:pt x="5197" y="21600"/>
                      <a:pt x="10393" y="21600"/>
                    </a:cubicBezTo>
                    <a:cubicBezTo>
                      <a:pt x="16341" y="21600"/>
                      <a:pt x="20849" y="19888"/>
                      <a:pt x="20849" y="18197"/>
                    </a:cubicBezTo>
                    <a:lnTo>
                      <a:pt x="20849" y="3403"/>
                    </a:lnTo>
                    <a:cubicBezTo>
                      <a:pt x="21600" y="1467"/>
                      <a:pt x="16341" y="0"/>
                      <a:pt x="10393"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sp>
            <p:nvSpPr>
              <p:cNvPr id="826" name="Google Shape;13700;p75"/>
              <p:cNvSpPr/>
              <p:nvPr/>
            </p:nvSpPr>
            <p:spPr>
              <a:xfrm>
                <a:off x="427724" y="418970"/>
                <a:ext cx="18885" cy="59878"/>
              </a:xfrm>
              <a:custGeom>
                <a:avLst/>
                <a:gdLst/>
                <a:ahLst/>
                <a:cxnLst>
                  <a:cxn ang="0">
                    <a:pos x="wd2" y="hd2"/>
                  </a:cxn>
                  <a:cxn ang="5400000">
                    <a:pos x="wd2" y="hd2"/>
                  </a:cxn>
                  <a:cxn ang="10800000">
                    <a:pos x="wd2" y="hd2"/>
                  </a:cxn>
                  <a:cxn ang="16200000">
                    <a:pos x="wd2" y="hd2"/>
                  </a:cxn>
                </a:cxnLst>
                <a:rect l="0" t="0" r="r" b="b"/>
                <a:pathLst>
                  <a:path w="20931" h="21600" extrusionOk="0">
                    <a:moveTo>
                      <a:pt x="10456" y="0"/>
                    </a:moveTo>
                    <a:cubicBezTo>
                      <a:pt x="5197" y="0"/>
                      <a:pt x="0" y="1467"/>
                      <a:pt x="0" y="3403"/>
                    </a:cubicBezTo>
                    <a:lnTo>
                      <a:pt x="0" y="18197"/>
                    </a:lnTo>
                    <a:cubicBezTo>
                      <a:pt x="0" y="19888"/>
                      <a:pt x="5197" y="21600"/>
                      <a:pt x="10456" y="21600"/>
                    </a:cubicBezTo>
                    <a:cubicBezTo>
                      <a:pt x="16403" y="21600"/>
                      <a:pt x="20849" y="19888"/>
                      <a:pt x="20849" y="18197"/>
                    </a:cubicBezTo>
                    <a:lnTo>
                      <a:pt x="20849" y="3403"/>
                    </a:lnTo>
                    <a:cubicBezTo>
                      <a:pt x="21600" y="1467"/>
                      <a:pt x="17155" y="0"/>
                      <a:pt x="10456" y="0"/>
                    </a:cubicBezTo>
                    <a:close/>
                  </a:path>
                </a:pathLst>
              </a:custGeom>
              <a:solidFill>
                <a:srgbClr val="3B1017"/>
              </a:solidFill>
              <a:ln w="12700" cap="flat">
                <a:noFill/>
                <a:miter lim="400000"/>
              </a:ln>
              <a:effectLst/>
            </p:spPr>
            <p:txBody>
              <a:bodyPr wrap="square" lIns="45719" tIns="45719" rIns="45719" bIns="45719" numCol="1" anchor="ctr">
                <a:noAutofit/>
              </a:bodyPr>
              <a:lstStyle/>
              <a:p>
                <a:pPr>
                  <a:defRPr sz="2400"/>
                </a:pPr>
                <a:endParaRPr/>
              </a:p>
            </p:txBody>
          </p:sp>
        </p:grpSp>
      </p:grpSp>
      <p:sp>
        <p:nvSpPr>
          <p:cNvPr id="829" name="Straight Connector 81"/>
          <p:cNvSpPr/>
          <p:nvPr/>
        </p:nvSpPr>
        <p:spPr>
          <a:xfrm flipH="1">
            <a:off x="6047742" y="1165347"/>
            <a:ext cx="1" cy="5373869"/>
          </a:xfrm>
          <a:prstGeom prst="line">
            <a:avLst/>
          </a:prstGeom>
          <a:ln w="6350">
            <a:solidFill>
              <a:srgbClr val="808080"/>
            </a:solidFill>
            <a:miter/>
          </a:ln>
        </p:spPr>
        <p:txBody>
          <a:bodyPr lIns="45719" rIns="45719"/>
          <a:lstStyle/>
          <a:p>
            <a:endParaRPr/>
          </a:p>
        </p:txBody>
      </p:sp>
      <p:grpSp>
        <p:nvGrpSpPr>
          <p:cNvPr id="832" name="Rounded Rectangle 3"/>
          <p:cNvGrpSpPr/>
          <p:nvPr/>
        </p:nvGrpSpPr>
        <p:grpSpPr>
          <a:xfrm>
            <a:off x="3513666" y="5644091"/>
            <a:ext cx="2159001" cy="287868"/>
            <a:chOff x="0" y="0"/>
            <a:chExt cx="2159000" cy="287866"/>
          </a:xfrm>
        </p:grpSpPr>
        <p:sp>
          <p:nvSpPr>
            <p:cNvPr id="830" name="Rectangle aux angles arrondis"/>
            <p:cNvSpPr/>
            <p:nvPr/>
          </p:nvSpPr>
          <p:spPr>
            <a:xfrm>
              <a:off x="0" y="0"/>
              <a:ext cx="2159000" cy="287867"/>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1" name="Objectif principal"/>
            <p:cNvSpPr txBox="1"/>
            <p:nvPr/>
          </p:nvSpPr>
          <p:spPr>
            <a:xfrm>
              <a:off x="59773" y="11806"/>
              <a:ext cx="2039455"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Objectif principal</a:t>
              </a:r>
            </a:p>
          </p:txBody>
        </p:sp>
      </p:grpSp>
      <p:grpSp>
        <p:nvGrpSpPr>
          <p:cNvPr id="835" name="Rectangle 56"/>
          <p:cNvGrpSpPr/>
          <p:nvPr/>
        </p:nvGrpSpPr>
        <p:grpSpPr>
          <a:xfrm>
            <a:off x="615483" y="560072"/>
            <a:ext cx="430268" cy="486207"/>
            <a:chOff x="0" y="0"/>
            <a:chExt cx="430267" cy="486206"/>
          </a:xfrm>
        </p:grpSpPr>
        <p:sp>
          <p:nvSpPr>
            <p:cNvPr id="833"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34" name="1"/>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1</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TextBox 36"/>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838" name="Rectangle 55"/>
          <p:cNvSpPr/>
          <p:nvPr/>
        </p:nvSpPr>
        <p:spPr>
          <a:xfrm>
            <a:off x="290556" y="2267673"/>
            <a:ext cx="2599790"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839" name="Rectangle 56"/>
          <p:cNvSpPr/>
          <p:nvPr/>
        </p:nvSpPr>
        <p:spPr>
          <a:xfrm>
            <a:off x="3316223" y="2267673"/>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840" name="Rectangle 57"/>
          <p:cNvSpPr/>
          <p:nvPr/>
        </p:nvSpPr>
        <p:spPr>
          <a:xfrm>
            <a:off x="6341891" y="2267673"/>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841" name="Rectangle 58"/>
          <p:cNvSpPr/>
          <p:nvPr/>
        </p:nvSpPr>
        <p:spPr>
          <a:xfrm>
            <a:off x="9367556" y="2267673"/>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grpSp>
        <p:nvGrpSpPr>
          <p:cNvPr id="844" name="Picture Placeholder 59"/>
          <p:cNvGrpSpPr/>
          <p:nvPr/>
        </p:nvGrpSpPr>
        <p:grpSpPr>
          <a:xfrm>
            <a:off x="290556" y="1925320"/>
            <a:ext cx="2599789" cy="1576005"/>
            <a:chOff x="0" y="0"/>
            <a:chExt cx="2599788" cy="1576004"/>
          </a:xfrm>
        </p:grpSpPr>
        <p:sp>
          <p:nvSpPr>
            <p:cNvPr id="842"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843" name="image24.jpeg" descr="image24.jpe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2599789" cy="1576005"/>
            </a:xfrm>
            <a:prstGeom prst="rect">
              <a:avLst/>
            </a:prstGeom>
            <a:ln w="12700" cap="flat">
              <a:noFill/>
              <a:miter lim="400000"/>
            </a:ln>
            <a:effectLst/>
          </p:spPr>
        </p:pic>
      </p:grpSp>
      <p:grpSp>
        <p:nvGrpSpPr>
          <p:cNvPr id="847" name="Picture Placeholder 60"/>
          <p:cNvGrpSpPr/>
          <p:nvPr/>
        </p:nvGrpSpPr>
        <p:grpSpPr>
          <a:xfrm>
            <a:off x="3316223" y="1925320"/>
            <a:ext cx="2599790" cy="1576005"/>
            <a:chOff x="0" y="0"/>
            <a:chExt cx="2599789" cy="1576003"/>
          </a:xfrm>
        </p:grpSpPr>
        <p:sp>
          <p:nvSpPr>
            <p:cNvPr id="845"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846" name="image25.jpeg" descr="image25.jpe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2599790" cy="1576004"/>
            </a:xfrm>
            <a:prstGeom prst="rect">
              <a:avLst/>
            </a:prstGeom>
            <a:ln w="12700" cap="flat">
              <a:noFill/>
              <a:miter lim="400000"/>
            </a:ln>
            <a:effectLst/>
          </p:spPr>
        </p:pic>
      </p:grpSp>
      <p:grpSp>
        <p:nvGrpSpPr>
          <p:cNvPr id="850" name="Picture Placeholder 61"/>
          <p:cNvGrpSpPr/>
          <p:nvPr/>
        </p:nvGrpSpPr>
        <p:grpSpPr>
          <a:xfrm>
            <a:off x="6341890" y="1925320"/>
            <a:ext cx="2599790" cy="1576005"/>
            <a:chOff x="0" y="0"/>
            <a:chExt cx="2599788" cy="1576004"/>
          </a:xfrm>
        </p:grpSpPr>
        <p:sp>
          <p:nvSpPr>
            <p:cNvPr id="848"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849" name="image26.jpeg" descr="image26.jpe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2599789" cy="1576005"/>
            </a:xfrm>
            <a:prstGeom prst="rect">
              <a:avLst/>
            </a:prstGeom>
            <a:ln w="12700" cap="flat">
              <a:noFill/>
              <a:miter lim="400000"/>
            </a:ln>
            <a:effectLst/>
          </p:spPr>
        </p:pic>
      </p:grpSp>
      <p:grpSp>
        <p:nvGrpSpPr>
          <p:cNvPr id="853" name="Picture Placeholder 62"/>
          <p:cNvGrpSpPr/>
          <p:nvPr/>
        </p:nvGrpSpPr>
        <p:grpSpPr>
          <a:xfrm>
            <a:off x="9367556" y="1925320"/>
            <a:ext cx="2599790" cy="1576005"/>
            <a:chOff x="0" y="0"/>
            <a:chExt cx="2599788" cy="1576004"/>
          </a:xfrm>
        </p:grpSpPr>
        <p:sp>
          <p:nvSpPr>
            <p:cNvPr id="851"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852" name="image27.jpeg" descr="image27.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
              <a:ext cx="2599789" cy="1576005"/>
            </a:xfrm>
            <a:prstGeom prst="rect">
              <a:avLst/>
            </a:prstGeom>
            <a:ln w="12700" cap="flat">
              <a:noFill/>
              <a:miter lim="400000"/>
            </a:ln>
            <a:effectLst/>
          </p:spPr>
        </p:pic>
      </p:grpSp>
      <p:sp>
        <p:nvSpPr>
          <p:cNvPr id="854" name="Text Placeholder 31"/>
          <p:cNvSpPr txBox="1">
            <a:spLocks noGrp="1"/>
          </p:cNvSpPr>
          <p:nvPr>
            <p:ph type="body" sz="quarter" idx="1"/>
          </p:nvPr>
        </p:nvSpPr>
        <p:spPr>
          <a:xfrm>
            <a:off x="3239217" y="3673543"/>
            <a:ext cx="2725425" cy="358241"/>
          </a:xfrm>
          <a:prstGeom prst="rect">
            <a:avLst/>
          </a:prstGeom>
        </p:spPr>
        <p:txBody>
          <a:bodyPr/>
          <a:lstStyle>
            <a:lvl1pPr algn="ctr" defTabSz="749808">
              <a:spcBef>
                <a:spcPts val="800"/>
              </a:spcBef>
              <a:defRPr sz="1312" spc="0">
                <a:solidFill>
                  <a:schemeClr val="accent1"/>
                </a:solidFill>
              </a:defRPr>
            </a:lvl1pPr>
          </a:lstStyle>
          <a:p>
            <a:r>
              <a:t>Lacunes politiques / réglementaires</a:t>
            </a:r>
          </a:p>
        </p:txBody>
      </p:sp>
      <p:sp>
        <p:nvSpPr>
          <p:cNvPr id="855" name="Text Placeholder 32"/>
          <p:cNvSpPr>
            <a:spLocks noGrp="1"/>
          </p:cNvSpPr>
          <p:nvPr>
            <p:ph type="body" idx="26"/>
          </p:nvPr>
        </p:nvSpPr>
        <p:spPr>
          <a:xfrm>
            <a:off x="3578104" y="4094327"/>
            <a:ext cx="2047652" cy="1852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pPr defTabSz="868680">
              <a:lnSpc>
                <a:spcPct val="108000"/>
              </a:lnSpc>
              <a:spcBef>
                <a:spcPts val="900"/>
              </a:spcBef>
              <a:defRPr sz="1045" spc="95"/>
            </a:pPr>
            <a:r>
              <a:t>Les régulations et autres politiques existantes sont-elles favorables au contrôle et à l'élimination du paludisme ?</a:t>
            </a:r>
          </a:p>
          <a:p>
            <a:pPr defTabSz="868680">
              <a:lnSpc>
                <a:spcPct val="108000"/>
              </a:lnSpc>
              <a:spcBef>
                <a:spcPts val="900"/>
              </a:spcBef>
              <a:defRPr sz="1045" spc="95"/>
            </a:pPr>
            <a:r>
              <a:t>Les lignes directrices nationales contre le paludisme sont-elles adoptées à travers tous les secteurs et à tous les niveaux ?</a:t>
            </a:r>
          </a:p>
        </p:txBody>
      </p:sp>
      <p:sp>
        <p:nvSpPr>
          <p:cNvPr id="856" name="Text Placeholder 33"/>
          <p:cNvSpPr>
            <a:spLocks noGrp="1"/>
          </p:cNvSpPr>
          <p:nvPr>
            <p:ph type="body" idx="27"/>
          </p:nvPr>
        </p:nvSpPr>
        <p:spPr>
          <a:xfrm>
            <a:off x="228457" y="3673543"/>
            <a:ext cx="2725424" cy="358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defTabSz="676655">
              <a:lnSpc>
                <a:spcPct val="150000"/>
              </a:lnSpc>
              <a:spcBef>
                <a:spcPts val="700"/>
              </a:spcBef>
              <a:defRPr sz="1184"/>
            </a:lvl1pPr>
          </a:lstStyle>
          <a:p>
            <a:r>
              <a:t>Lacunes en termes de volonté politique</a:t>
            </a:r>
          </a:p>
        </p:txBody>
      </p:sp>
      <p:sp>
        <p:nvSpPr>
          <p:cNvPr id="857" name="Text Placeholder 34"/>
          <p:cNvSpPr>
            <a:spLocks noGrp="1"/>
          </p:cNvSpPr>
          <p:nvPr>
            <p:ph type="body" idx="28"/>
          </p:nvPr>
        </p:nvSpPr>
        <p:spPr>
          <a:xfrm>
            <a:off x="529244" y="4094327"/>
            <a:ext cx="2047651" cy="1852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877823">
              <a:lnSpc>
                <a:spcPct val="108000"/>
              </a:lnSpc>
              <a:spcBef>
                <a:spcPts val="900"/>
              </a:spcBef>
              <a:defRPr sz="1056" spc="96"/>
            </a:pPr>
            <a:r>
              <a:t>Le contrôle et l'élimination du paludisme sont-ils considérés comme une priorité des programmes de développement nationaux ?</a:t>
            </a:r>
          </a:p>
          <a:p>
            <a:pPr defTabSz="877823">
              <a:lnSpc>
                <a:spcPct val="108000"/>
              </a:lnSpc>
              <a:spcBef>
                <a:spcPts val="900"/>
              </a:spcBef>
              <a:defRPr sz="1056" spc="96"/>
            </a:pPr>
            <a:r>
              <a:t>Le paludisme est-il le sujet de discussions entre les parties prenantes de haut niveau à travers tous les secteurs ?</a:t>
            </a:r>
          </a:p>
        </p:txBody>
      </p:sp>
      <p:sp>
        <p:nvSpPr>
          <p:cNvPr id="858" name="Text Placeholder 35"/>
          <p:cNvSpPr>
            <a:spLocks noGrp="1"/>
          </p:cNvSpPr>
          <p:nvPr>
            <p:ph type="body" idx="29"/>
          </p:nvPr>
        </p:nvSpPr>
        <p:spPr>
          <a:xfrm>
            <a:off x="6280225" y="3673543"/>
            <a:ext cx="2725425" cy="358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lgn="ctr" defTabSz="804672">
              <a:lnSpc>
                <a:spcPct val="150000"/>
              </a:lnSpc>
              <a:spcBef>
                <a:spcPts val="800"/>
              </a:spcBef>
              <a:defRPr sz="1408"/>
            </a:lvl1pPr>
          </a:lstStyle>
          <a:p>
            <a:r>
              <a:t>Lacunes en capacités / aptitudes</a:t>
            </a:r>
          </a:p>
        </p:txBody>
      </p:sp>
      <p:sp>
        <p:nvSpPr>
          <p:cNvPr id="859" name="Text Placeholder 36"/>
          <p:cNvSpPr>
            <a:spLocks noGrp="1"/>
          </p:cNvSpPr>
          <p:nvPr>
            <p:ph type="body" idx="30"/>
          </p:nvPr>
        </p:nvSpPr>
        <p:spPr>
          <a:xfrm>
            <a:off x="6593713" y="4094327"/>
            <a:ext cx="2047652" cy="1852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a:lnSpc>
                <a:spcPct val="108000"/>
              </a:lnSpc>
            </a:pPr>
            <a:r>
              <a:t>Le PNLP, le Ministère du Santé, et le secteur de la santé en général ont-ils la capacité et les aptitudes nécessaires pour mettre en œuvre le PNS ?</a:t>
            </a:r>
          </a:p>
          <a:p>
            <a:pPr>
              <a:lnSpc>
                <a:spcPct val="108000"/>
              </a:lnSpc>
            </a:pPr>
            <a:r>
              <a:t>Existe-t-il des manières plus efficaces d’opérer ou d’étendre les interventions ?</a:t>
            </a:r>
          </a:p>
        </p:txBody>
      </p:sp>
      <p:sp>
        <p:nvSpPr>
          <p:cNvPr id="860" name="Text Placeholder 37"/>
          <p:cNvSpPr>
            <a:spLocks noGrp="1"/>
          </p:cNvSpPr>
          <p:nvPr>
            <p:ph type="body" idx="31"/>
          </p:nvPr>
        </p:nvSpPr>
        <p:spPr>
          <a:xfrm>
            <a:off x="9323847" y="3673543"/>
            <a:ext cx="2725425" cy="3385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algn="ctr" defTabSz="786384">
              <a:lnSpc>
                <a:spcPct val="150000"/>
              </a:lnSpc>
              <a:spcBef>
                <a:spcPts val="800"/>
              </a:spcBef>
              <a:defRPr sz="1376"/>
            </a:lvl1pPr>
          </a:lstStyle>
          <a:p>
            <a:r>
              <a:t>Lacunes en termes de ressources</a:t>
            </a:r>
          </a:p>
        </p:txBody>
      </p:sp>
      <p:sp>
        <p:nvSpPr>
          <p:cNvPr id="861" name="Text Placeholder 38"/>
          <p:cNvSpPr>
            <a:spLocks noGrp="1"/>
          </p:cNvSpPr>
          <p:nvPr>
            <p:ph type="body" idx="32"/>
          </p:nvPr>
        </p:nvSpPr>
        <p:spPr>
          <a:xfrm>
            <a:off x="9662734" y="4094327"/>
            <a:ext cx="2047652" cy="20351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a:lnSpc>
                <a:spcPct val="108000"/>
              </a:lnSpc>
            </a:pPr>
            <a:r>
              <a:t>Existe-t-il des ressources adéquates disponibles pour pleinement mettre en œuvre les activités et atteindre les objectifs du PNS ?</a:t>
            </a:r>
          </a:p>
          <a:p>
            <a:pPr>
              <a:lnSpc>
                <a:spcPct val="108000"/>
              </a:lnSpc>
            </a:pPr>
            <a:r>
              <a:t>Les engagements existants en termes de ressources sont-ils honorés et sont-ils durables dans le temps ? </a:t>
            </a:r>
          </a:p>
        </p:txBody>
      </p:sp>
      <p:sp>
        <p:nvSpPr>
          <p:cNvPr id="862" name="Title 22"/>
          <p:cNvSpPr txBox="1">
            <a:spLocks noGrp="1"/>
          </p:cNvSpPr>
          <p:nvPr>
            <p:ph type="title"/>
          </p:nvPr>
        </p:nvSpPr>
        <p:spPr>
          <a:xfrm>
            <a:off x="521966" y="536826"/>
            <a:ext cx="11235919" cy="1089530"/>
          </a:xfrm>
          <a:prstGeom prst="rect">
            <a:avLst/>
          </a:prstGeom>
        </p:spPr>
        <p:txBody>
          <a:bodyPr/>
          <a:lstStyle>
            <a:lvl1pPr indent="411480" defTabSz="658368">
              <a:defRPr sz="2592" spc="144"/>
            </a:lvl1pPr>
          </a:lstStyle>
          <a:p>
            <a:r>
              <a:t>Quels sont les lacunes / obstacles qui limitent la mise en œuvre du plan national stratégique de lutte contre le paludisme?</a:t>
            </a:r>
          </a:p>
        </p:txBody>
      </p:sp>
      <p:sp>
        <p:nvSpPr>
          <p:cNvPr id="863" name="Text Placeholder 23"/>
          <p:cNvSpPr>
            <a:spLocks noGrp="1"/>
          </p:cNvSpPr>
          <p:nvPr>
            <p:ph type="body" idx="33"/>
          </p:nvPr>
        </p:nvSpPr>
        <p:spPr>
          <a:xfrm>
            <a:off x="521966" y="262961"/>
            <a:ext cx="11235911" cy="2585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lnSpc>
                <a:spcPct val="150000"/>
              </a:lnSpc>
              <a:spcBef>
                <a:spcPts val="1000"/>
              </a:spcBef>
            </a:lvl1pPr>
          </a:lstStyle>
          <a:p>
            <a:r>
              <a:t>Contexte – Complication</a:t>
            </a:r>
          </a:p>
        </p:txBody>
      </p:sp>
      <p:grpSp>
        <p:nvGrpSpPr>
          <p:cNvPr id="866" name="Rectangle 64"/>
          <p:cNvGrpSpPr/>
          <p:nvPr/>
        </p:nvGrpSpPr>
        <p:grpSpPr>
          <a:xfrm>
            <a:off x="290555" y="6185577"/>
            <a:ext cx="5625458" cy="260124"/>
            <a:chOff x="0" y="0"/>
            <a:chExt cx="5625456" cy="260123"/>
          </a:xfrm>
        </p:grpSpPr>
        <p:sp>
          <p:nvSpPr>
            <p:cNvPr id="864" name="Rectangle"/>
            <p:cNvSpPr/>
            <p:nvPr/>
          </p:nvSpPr>
          <p:spPr>
            <a:xfrm>
              <a:off x="-1" y="-1"/>
              <a:ext cx="5625458" cy="2601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65" name="Plaidoyer"/>
            <p:cNvSpPr txBox="1"/>
            <p:nvPr/>
          </p:nvSpPr>
          <p:spPr>
            <a:xfrm>
              <a:off x="45719" y="16568"/>
              <a:ext cx="5534017" cy="2269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000" b="1">
                  <a:solidFill>
                    <a:srgbClr val="FFFFFF"/>
                  </a:solidFill>
                </a:defRPr>
              </a:lvl1pPr>
            </a:lstStyle>
            <a:p>
              <a:r>
                <a:t>Plaidoyer</a:t>
              </a:r>
            </a:p>
          </p:txBody>
        </p:sp>
      </p:grpSp>
      <p:grpSp>
        <p:nvGrpSpPr>
          <p:cNvPr id="869" name="Rectangle 65"/>
          <p:cNvGrpSpPr/>
          <p:nvPr/>
        </p:nvGrpSpPr>
        <p:grpSpPr>
          <a:xfrm>
            <a:off x="6341888" y="6185577"/>
            <a:ext cx="5625457" cy="260124"/>
            <a:chOff x="0" y="0"/>
            <a:chExt cx="5625456" cy="260123"/>
          </a:xfrm>
        </p:grpSpPr>
        <p:sp>
          <p:nvSpPr>
            <p:cNvPr id="867" name="Rectangle"/>
            <p:cNvSpPr/>
            <p:nvPr/>
          </p:nvSpPr>
          <p:spPr>
            <a:xfrm>
              <a:off x="-1" y="-1"/>
              <a:ext cx="5625458" cy="2601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000" b="1">
                  <a:solidFill>
                    <a:srgbClr val="FFFFFF"/>
                  </a:solidFill>
                </a:defRPr>
              </a:pPr>
              <a:endParaRPr/>
            </a:p>
          </p:txBody>
        </p:sp>
        <p:sp>
          <p:nvSpPr>
            <p:cNvPr id="868" name="Action &amp; Mobilisation des ressources"/>
            <p:cNvSpPr txBox="1"/>
            <p:nvPr/>
          </p:nvSpPr>
          <p:spPr>
            <a:xfrm>
              <a:off x="45719" y="16568"/>
              <a:ext cx="5534017" cy="2269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000" b="1">
                  <a:solidFill>
                    <a:srgbClr val="FFFFFF"/>
                  </a:solidFill>
                </a:defRPr>
              </a:lvl1pPr>
            </a:lstStyle>
            <a:p>
              <a:r>
                <a:t>Action &amp; Mobilisation des ressources</a:t>
              </a:r>
            </a:p>
          </p:txBody>
        </p:sp>
      </p:grpSp>
      <p:grpSp>
        <p:nvGrpSpPr>
          <p:cNvPr id="872" name="Rectangle 66"/>
          <p:cNvGrpSpPr/>
          <p:nvPr/>
        </p:nvGrpSpPr>
        <p:grpSpPr>
          <a:xfrm>
            <a:off x="615483" y="560072"/>
            <a:ext cx="430268" cy="486207"/>
            <a:chOff x="0" y="0"/>
            <a:chExt cx="430267" cy="486206"/>
          </a:xfrm>
        </p:grpSpPr>
        <p:sp>
          <p:nvSpPr>
            <p:cNvPr id="870"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71" name="1"/>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1</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875" name="Rectangle 2"/>
          <p:cNvSpPr/>
          <p:nvPr/>
        </p:nvSpPr>
        <p:spPr>
          <a:xfrm>
            <a:off x="104872" y="-2"/>
            <a:ext cx="12085978" cy="3016579"/>
          </a:xfrm>
          <a:prstGeom prst="rect">
            <a:avLst/>
          </a:prstGeom>
          <a:solidFill>
            <a:srgbClr val="C9F1FF"/>
          </a:solidFill>
          <a:ln w="12700">
            <a:miter lim="400000"/>
          </a:ln>
        </p:spPr>
        <p:txBody>
          <a:bodyPr lIns="45719" rIns="45719" anchor="ctr"/>
          <a:lstStyle/>
          <a:p>
            <a:pPr algn="ctr">
              <a:defRPr>
                <a:solidFill>
                  <a:srgbClr val="FFFFFF"/>
                </a:solidFill>
              </a:defRPr>
            </a:pPr>
            <a:endParaRPr/>
          </a:p>
        </p:txBody>
      </p:sp>
      <p:grpSp>
        <p:nvGrpSpPr>
          <p:cNvPr id="878" name="Groupe 37"/>
          <p:cNvGrpSpPr/>
          <p:nvPr/>
        </p:nvGrpSpPr>
        <p:grpSpPr>
          <a:xfrm>
            <a:off x="104871" y="2864978"/>
            <a:ext cx="12085978" cy="3996338"/>
            <a:chOff x="0" y="0"/>
            <a:chExt cx="12085977" cy="3996337"/>
          </a:xfrm>
        </p:grpSpPr>
        <p:sp>
          <p:nvSpPr>
            <p:cNvPr id="876" name="Freeform 91"/>
            <p:cNvSpPr/>
            <p:nvPr/>
          </p:nvSpPr>
          <p:spPr>
            <a:xfrm>
              <a:off x="-1" y="0"/>
              <a:ext cx="12085978" cy="240469"/>
            </a:xfrm>
            <a:custGeom>
              <a:avLst/>
              <a:gdLst/>
              <a:ahLst/>
              <a:cxnLst>
                <a:cxn ang="0">
                  <a:pos x="wd2" y="hd2"/>
                </a:cxn>
                <a:cxn ang="5400000">
                  <a:pos x="wd2" y="hd2"/>
                </a:cxn>
                <a:cxn ang="10800000">
                  <a:pos x="wd2" y="hd2"/>
                </a:cxn>
                <a:cxn ang="16200000">
                  <a:pos x="wd2" y="hd2"/>
                </a:cxn>
              </a:cxnLst>
              <a:rect l="0" t="0" r="r" b="b"/>
              <a:pathLst>
                <a:path w="21600" h="21600" extrusionOk="0">
                  <a:moveTo>
                    <a:pt x="21223" y="367"/>
                  </a:moveTo>
                  <a:lnTo>
                    <a:pt x="21205" y="660"/>
                  </a:lnTo>
                  <a:lnTo>
                    <a:pt x="21185" y="929"/>
                  </a:lnTo>
                  <a:lnTo>
                    <a:pt x="21164" y="1173"/>
                  </a:lnTo>
                  <a:lnTo>
                    <a:pt x="21143" y="1393"/>
                  </a:lnTo>
                  <a:lnTo>
                    <a:pt x="21121" y="1637"/>
                  </a:lnTo>
                  <a:lnTo>
                    <a:pt x="21097" y="1857"/>
                  </a:lnTo>
                  <a:lnTo>
                    <a:pt x="21073" y="2028"/>
                  </a:lnTo>
                  <a:lnTo>
                    <a:pt x="21022" y="2370"/>
                  </a:lnTo>
                  <a:lnTo>
                    <a:pt x="20996" y="2492"/>
                  </a:lnTo>
                  <a:lnTo>
                    <a:pt x="20968" y="2614"/>
                  </a:lnTo>
                  <a:lnTo>
                    <a:pt x="20940" y="2737"/>
                  </a:lnTo>
                  <a:lnTo>
                    <a:pt x="20912" y="2786"/>
                  </a:lnTo>
                  <a:lnTo>
                    <a:pt x="20883" y="2859"/>
                  </a:lnTo>
                  <a:lnTo>
                    <a:pt x="20853" y="2883"/>
                  </a:lnTo>
                  <a:lnTo>
                    <a:pt x="20793" y="2883"/>
                  </a:lnTo>
                  <a:lnTo>
                    <a:pt x="20764" y="2859"/>
                  </a:lnTo>
                  <a:lnTo>
                    <a:pt x="20736" y="2786"/>
                  </a:lnTo>
                  <a:lnTo>
                    <a:pt x="20707" y="2737"/>
                  </a:lnTo>
                  <a:lnTo>
                    <a:pt x="20679" y="2614"/>
                  </a:lnTo>
                  <a:lnTo>
                    <a:pt x="20652" y="2492"/>
                  </a:lnTo>
                  <a:lnTo>
                    <a:pt x="20625" y="2370"/>
                  </a:lnTo>
                  <a:lnTo>
                    <a:pt x="20600" y="2199"/>
                  </a:lnTo>
                  <a:lnTo>
                    <a:pt x="20550" y="1857"/>
                  </a:lnTo>
                  <a:lnTo>
                    <a:pt x="20527" y="1637"/>
                  </a:lnTo>
                  <a:lnTo>
                    <a:pt x="20504" y="1393"/>
                  </a:lnTo>
                  <a:lnTo>
                    <a:pt x="20483" y="1173"/>
                  </a:lnTo>
                  <a:lnTo>
                    <a:pt x="20462" y="929"/>
                  </a:lnTo>
                  <a:lnTo>
                    <a:pt x="20443" y="660"/>
                  </a:lnTo>
                  <a:lnTo>
                    <a:pt x="20424" y="367"/>
                  </a:lnTo>
                  <a:lnTo>
                    <a:pt x="20406" y="660"/>
                  </a:lnTo>
                  <a:lnTo>
                    <a:pt x="20386" y="929"/>
                  </a:lnTo>
                  <a:lnTo>
                    <a:pt x="20366" y="1173"/>
                  </a:lnTo>
                  <a:lnTo>
                    <a:pt x="20344" y="1393"/>
                  </a:lnTo>
                  <a:lnTo>
                    <a:pt x="20322" y="1637"/>
                  </a:lnTo>
                  <a:lnTo>
                    <a:pt x="20298" y="1857"/>
                  </a:lnTo>
                  <a:lnTo>
                    <a:pt x="20250" y="2199"/>
                  </a:lnTo>
                  <a:lnTo>
                    <a:pt x="20223" y="2370"/>
                  </a:lnTo>
                  <a:lnTo>
                    <a:pt x="20196" y="2492"/>
                  </a:lnTo>
                  <a:lnTo>
                    <a:pt x="20170" y="2614"/>
                  </a:lnTo>
                  <a:lnTo>
                    <a:pt x="20141" y="2737"/>
                  </a:lnTo>
                  <a:lnTo>
                    <a:pt x="20113" y="2786"/>
                  </a:lnTo>
                  <a:lnTo>
                    <a:pt x="20084" y="2859"/>
                  </a:lnTo>
                  <a:lnTo>
                    <a:pt x="20055" y="2883"/>
                  </a:lnTo>
                  <a:lnTo>
                    <a:pt x="19994" y="2883"/>
                  </a:lnTo>
                  <a:lnTo>
                    <a:pt x="19965" y="2859"/>
                  </a:lnTo>
                  <a:lnTo>
                    <a:pt x="19936" y="2786"/>
                  </a:lnTo>
                  <a:lnTo>
                    <a:pt x="19908" y="2737"/>
                  </a:lnTo>
                  <a:lnTo>
                    <a:pt x="19852" y="2492"/>
                  </a:lnTo>
                  <a:lnTo>
                    <a:pt x="19826" y="2370"/>
                  </a:lnTo>
                  <a:lnTo>
                    <a:pt x="19800" y="2199"/>
                  </a:lnTo>
                  <a:lnTo>
                    <a:pt x="19775" y="2028"/>
                  </a:lnTo>
                  <a:lnTo>
                    <a:pt x="19751" y="1857"/>
                  </a:lnTo>
                  <a:lnTo>
                    <a:pt x="19728" y="1637"/>
                  </a:lnTo>
                  <a:lnTo>
                    <a:pt x="19706" y="1393"/>
                  </a:lnTo>
                  <a:lnTo>
                    <a:pt x="19684" y="1173"/>
                  </a:lnTo>
                  <a:lnTo>
                    <a:pt x="19664" y="929"/>
                  </a:lnTo>
                  <a:lnTo>
                    <a:pt x="19644" y="660"/>
                  </a:lnTo>
                  <a:lnTo>
                    <a:pt x="19626" y="367"/>
                  </a:lnTo>
                  <a:lnTo>
                    <a:pt x="19607" y="660"/>
                  </a:lnTo>
                  <a:lnTo>
                    <a:pt x="19588" y="929"/>
                  </a:lnTo>
                  <a:lnTo>
                    <a:pt x="19567" y="1173"/>
                  </a:lnTo>
                  <a:lnTo>
                    <a:pt x="19545" y="1393"/>
                  </a:lnTo>
                  <a:lnTo>
                    <a:pt x="19523" y="1637"/>
                  </a:lnTo>
                  <a:lnTo>
                    <a:pt x="19499" y="1857"/>
                  </a:lnTo>
                  <a:lnTo>
                    <a:pt x="19475" y="2028"/>
                  </a:lnTo>
                  <a:lnTo>
                    <a:pt x="19450" y="2199"/>
                  </a:lnTo>
                  <a:lnTo>
                    <a:pt x="19425" y="2370"/>
                  </a:lnTo>
                  <a:lnTo>
                    <a:pt x="19397" y="2492"/>
                  </a:lnTo>
                  <a:lnTo>
                    <a:pt x="19371" y="2614"/>
                  </a:lnTo>
                  <a:lnTo>
                    <a:pt x="19343" y="2737"/>
                  </a:lnTo>
                  <a:lnTo>
                    <a:pt x="19314" y="2786"/>
                  </a:lnTo>
                  <a:lnTo>
                    <a:pt x="19285" y="2859"/>
                  </a:lnTo>
                  <a:lnTo>
                    <a:pt x="19255" y="2883"/>
                  </a:lnTo>
                  <a:lnTo>
                    <a:pt x="19196" y="2883"/>
                  </a:lnTo>
                  <a:lnTo>
                    <a:pt x="19167" y="2859"/>
                  </a:lnTo>
                  <a:lnTo>
                    <a:pt x="19138" y="2786"/>
                  </a:lnTo>
                  <a:lnTo>
                    <a:pt x="19109" y="2737"/>
                  </a:lnTo>
                  <a:lnTo>
                    <a:pt x="19081" y="2614"/>
                  </a:lnTo>
                  <a:lnTo>
                    <a:pt x="19053" y="2492"/>
                  </a:lnTo>
                  <a:lnTo>
                    <a:pt x="19028" y="2370"/>
                  </a:lnTo>
                  <a:lnTo>
                    <a:pt x="19001" y="2199"/>
                  </a:lnTo>
                  <a:lnTo>
                    <a:pt x="18952" y="1857"/>
                  </a:lnTo>
                  <a:lnTo>
                    <a:pt x="18929" y="1637"/>
                  </a:lnTo>
                  <a:lnTo>
                    <a:pt x="18906" y="1393"/>
                  </a:lnTo>
                  <a:lnTo>
                    <a:pt x="18885" y="1173"/>
                  </a:lnTo>
                  <a:lnTo>
                    <a:pt x="18865" y="929"/>
                  </a:lnTo>
                  <a:lnTo>
                    <a:pt x="18845" y="660"/>
                  </a:lnTo>
                  <a:lnTo>
                    <a:pt x="18827" y="367"/>
                  </a:lnTo>
                  <a:lnTo>
                    <a:pt x="18808" y="660"/>
                  </a:lnTo>
                  <a:lnTo>
                    <a:pt x="18789" y="929"/>
                  </a:lnTo>
                  <a:lnTo>
                    <a:pt x="18768" y="1173"/>
                  </a:lnTo>
                  <a:lnTo>
                    <a:pt x="18747" y="1393"/>
                  </a:lnTo>
                  <a:lnTo>
                    <a:pt x="18724" y="1637"/>
                  </a:lnTo>
                  <a:lnTo>
                    <a:pt x="18701" y="1857"/>
                  </a:lnTo>
                  <a:lnTo>
                    <a:pt x="18652" y="2199"/>
                  </a:lnTo>
                  <a:lnTo>
                    <a:pt x="18625" y="2370"/>
                  </a:lnTo>
                  <a:lnTo>
                    <a:pt x="18599" y="2492"/>
                  </a:lnTo>
                  <a:lnTo>
                    <a:pt x="18572" y="2614"/>
                  </a:lnTo>
                  <a:lnTo>
                    <a:pt x="18544" y="2737"/>
                  </a:lnTo>
                  <a:lnTo>
                    <a:pt x="18515" y="2786"/>
                  </a:lnTo>
                  <a:lnTo>
                    <a:pt x="18486" y="2859"/>
                  </a:lnTo>
                  <a:lnTo>
                    <a:pt x="18456" y="2883"/>
                  </a:lnTo>
                  <a:lnTo>
                    <a:pt x="18398" y="2883"/>
                  </a:lnTo>
                  <a:lnTo>
                    <a:pt x="18368" y="2859"/>
                  </a:lnTo>
                  <a:lnTo>
                    <a:pt x="18339" y="2786"/>
                  </a:lnTo>
                  <a:lnTo>
                    <a:pt x="18310" y="2737"/>
                  </a:lnTo>
                  <a:lnTo>
                    <a:pt x="18282" y="2614"/>
                  </a:lnTo>
                  <a:lnTo>
                    <a:pt x="18229" y="2370"/>
                  </a:lnTo>
                  <a:lnTo>
                    <a:pt x="18203" y="2199"/>
                  </a:lnTo>
                  <a:lnTo>
                    <a:pt x="18153" y="1857"/>
                  </a:lnTo>
                  <a:lnTo>
                    <a:pt x="18130" y="1637"/>
                  </a:lnTo>
                  <a:lnTo>
                    <a:pt x="18107" y="1393"/>
                  </a:lnTo>
                  <a:lnTo>
                    <a:pt x="18086" y="1173"/>
                  </a:lnTo>
                  <a:lnTo>
                    <a:pt x="18065" y="929"/>
                  </a:lnTo>
                  <a:lnTo>
                    <a:pt x="18046" y="660"/>
                  </a:lnTo>
                  <a:lnTo>
                    <a:pt x="18027" y="367"/>
                  </a:lnTo>
                  <a:lnTo>
                    <a:pt x="18009" y="660"/>
                  </a:lnTo>
                  <a:lnTo>
                    <a:pt x="17989" y="929"/>
                  </a:lnTo>
                  <a:lnTo>
                    <a:pt x="17969" y="1173"/>
                  </a:lnTo>
                  <a:lnTo>
                    <a:pt x="17948" y="1393"/>
                  </a:lnTo>
                  <a:lnTo>
                    <a:pt x="17926" y="1637"/>
                  </a:lnTo>
                  <a:lnTo>
                    <a:pt x="17902" y="1857"/>
                  </a:lnTo>
                  <a:lnTo>
                    <a:pt x="17853" y="2199"/>
                  </a:lnTo>
                  <a:lnTo>
                    <a:pt x="17826" y="2370"/>
                  </a:lnTo>
                  <a:lnTo>
                    <a:pt x="17801" y="2492"/>
                  </a:lnTo>
                  <a:lnTo>
                    <a:pt x="17745" y="2737"/>
                  </a:lnTo>
                  <a:lnTo>
                    <a:pt x="17716" y="2786"/>
                  </a:lnTo>
                  <a:lnTo>
                    <a:pt x="17687" y="2859"/>
                  </a:lnTo>
                  <a:lnTo>
                    <a:pt x="17659" y="2883"/>
                  </a:lnTo>
                  <a:lnTo>
                    <a:pt x="17599" y="2883"/>
                  </a:lnTo>
                  <a:lnTo>
                    <a:pt x="17569" y="2859"/>
                  </a:lnTo>
                  <a:lnTo>
                    <a:pt x="17540" y="2786"/>
                  </a:lnTo>
                  <a:lnTo>
                    <a:pt x="17511" y="2737"/>
                  </a:lnTo>
                  <a:lnTo>
                    <a:pt x="17483" y="2614"/>
                  </a:lnTo>
                  <a:lnTo>
                    <a:pt x="17457" y="2492"/>
                  </a:lnTo>
                  <a:lnTo>
                    <a:pt x="17429" y="2370"/>
                  </a:lnTo>
                  <a:lnTo>
                    <a:pt x="17404" y="2199"/>
                  </a:lnTo>
                  <a:lnTo>
                    <a:pt x="17379" y="2028"/>
                  </a:lnTo>
                  <a:lnTo>
                    <a:pt x="17355" y="1857"/>
                  </a:lnTo>
                  <a:lnTo>
                    <a:pt x="17331" y="1637"/>
                  </a:lnTo>
                  <a:lnTo>
                    <a:pt x="17309" y="1393"/>
                  </a:lnTo>
                  <a:lnTo>
                    <a:pt x="17287" y="1173"/>
                  </a:lnTo>
                  <a:lnTo>
                    <a:pt x="17267" y="929"/>
                  </a:lnTo>
                  <a:lnTo>
                    <a:pt x="17248" y="660"/>
                  </a:lnTo>
                  <a:lnTo>
                    <a:pt x="17229" y="367"/>
                  </a:lnTo>
                  <a:lnTo>
                    <a:pt x="17210" y="660"/>
                  </a:lnTo>
                  <a:lnTo>
                    <a:pt x="17191" y="929"/>
                  </a:lnTo>
                  <a:lnTo>
                    <a:pt x="17170" y="1173"/>
                  </a:lnTo>
                  <a:lnTo>
                    <a:pt x="17148" y="1393"/>
                  </a:lnTo>
                  <a:lnTo>
                    <a:pt x="17126" y="1637"/>
                  </a:lnTo>
                  <a:lnTo>
                    <a:pt x="17103" y="1857"/>
                  </a:lnTo>
                  <a:lnTo>
                    <a:pt x="17078" y="2028"/>
                  </a:lnTo>
                  <a:lnTo>
                    <a:pt x="17054" y="2199"/>
                  </a:lnTo>
                  <a:lnTo>
                    <a:pt x="17028" y="2370"/>
                  </a:lnTo>
                  <a:lnTo>
                    <a:pt x="17001" y="2492"/>
                  </a:lnTo>
                  <a:lnTo>
                    <a:pt x="16974" y="2614"/>
                  </a:lnTo>
                  <a:lnTo>
                    <a:pt x="16946" y="2737"/>
                  </a:lnTo>
                  <a:lnTo>
                    <a:pt x="16918" y="2786"/>
                  </a:lnTo>
                  <a:lnTo>
                    <a:pt x="16889" y="2859"/>
                  </a:lnTo>
                  <a:lnTo>
                    <a:pt x="16860" y="2883"/>
                  </a:lnTo>
                  <a:lnTo>
                    <a:pt x="16800" y="2883"/>
                  </a:lnTo>
                  <a:lnTo>
                    <a:pt x="16771" y="2859"/>
                  </a:lnTo>
                  <a:lnTo>
                    <a:pt x="16742" y="2810"/>
                  </a:lnTo>
                  <a:lnTo>
                    <a:pt x="16713" y="2737"/>
                  </a:lnTo>
                  <a:lnTo>
                    <a:pt x="16687" y="2614"/>
                  </a:lnTo>
                  <a:lnTo>
                    <a:pt x="16660" y="2517"/>
                  </a:lnTo>
                  <a:lnTo>
                    <a:pt x="16633" y="2395"/>
                  </a:lnTo>
                  <a:lnTo>
                    <a:pt x="16608" y="2224"/>
                  </a:lnTo>
                  <a:lnTo>
                    <a:pt x="16583" y="2077"/>
                  </a:lnTo>
                  <a:lnTo>
                    <a:pt x="16559" y="1881"/>
                  </a:lnTo>
                  <a:lnTo>
                    <a:pt x="16536" y="1662"/>
                  </a:lnTo>
                  <a:lnTo>
                    <a:pt x="16514" y="1442"/>
                  </a:lnTo>
                  <a:lnTo>
                    <a:pt x="16492" y="1222"/>
                  </a:lnTo>
                  <a:lnTo>
                    <a:pt x="16471" y="953"/>
                  </a:lnTo>
                  <a:lnTo>
                    <a:pt x="16452" y="709"/>
                  </a:lnTo>
                  <a:lnTo>
                    <a:pt x="16434" y="415"/>
                  </a:lnTo>
                  <a:lnTo>
                    <a:pt x="16434" y="0"/>
                  </a:lnTo>
                  <a:lnTo>
                    <a:pt x="16421" y="195"/>
                  </a:lnTo>
                  <a:lnTo>
                    <a:pt x="16417" y="122"/>
                  </a:lnTo>
                  <a:lnTo>
                    <a:pt x="16417" y="318"/>
                  </a:lnTo>
                  <a:lnTo>
                    <a:pt x="16398" y="611"/>
                  </a:lnTo>
                  <a:lnTo>
                    <a:pt x="16378" y="880"/>
                  </a:lnTo>
                  <a:lnTo>
                    <a:pt x="16358" y="1124"/>
                  </a:lnTo>
                  <a:lnTo>
                    <a:pt x="16336" y="1368"/>
                  </a:lnTo>
                  <a:lnTo>
                    <a:pt x="16313" y="1613"/>
                  </a:lnTo>
                  <a:lnTo>
                    <a:pt x="16289" y="1833"/>
                  </a:lnTo>
                  <a:lnTo>
                    <a:pt x="16265" y="2004"/>
                  </a:lnTo>
                  <a:lnTo>
                    <a:pt x="16240" y="2199"/>
                  </a:lnTo>
                  <a:lnTo>
                    <a:pt x="16214" y="2370"/>
                  </a:lnTo>
                  <a:lnTo>
                    <a:pt x="16187" y="2492"/>
                  </a:lnTo>
                  <a:lnTo>
                    <a:pt x="16160" y="2614"/>
                  </a:lnTo>
                  <a:lnTo>
                    <a:pt x="16132" y="2712"/>
                  </a:lnTo>
                  <a:lnTo>
                    <a:pt x="16103" y="2786"/>
                  </a:lnTo>
                  <a:lnTo>
                    <a:pt x="16073" y="2859"/>
                  </a:lnTo>
                  <a:lnTo>
                    <a:pt x="16044" y="2883"/>
                  </a:lnTo>
                  <a:lnTo>
                    <a:pt x="15983" y="2883"/>
                  </a:lnTo>
                  <a:lnTo>
                    <a:pt x="15954" y="2859"/>
                  </a:lnTo>
                  <a:lnTo>
                    <a:pt x="15925" y="2786"/>
                  </a:lnTo>
                  <a:lnTo>
                    <a:pt x="15897" y="2737"/>
                  </a:lnTo>
                  <a:lnTo>
                    <a:pt x="15841" y="2492"/>
                  </a:lnTo>
                  <a:lnTo>
                    <a:pt x="15815" y="2370"/>
                  </a:lnTo>
                  <a:lnTo>
                    <a:pt x="15763" y="2028"/>
                  </a:lnTo>
                  <a:lnTo>
                    <a:pt x="15740" y="1857"/>
                  </a:lnTo>
                  <a:lnTo>
                    <a:pt x="15717" y="1637"/>
                  </a:lnTo>
                  <a:lnTo>
                    <a:pt x="15695" y="1393"/>
                  </a:lnTo>
                  <a:lnTo>
                    <a:pt x="15672" y="1173"/>
                  </a:lnTo>
                  <a:lnTo>
                    <a:pt x="15652" y="929"/>
                  </a:lnTo>
                  <a:lnTo>
                    <a:pt x="15632" y="660"/>
                  </a:lnTo>
                  <a:lnTo>
                    <a:pt x="15615" y="367"/>
                  </a:lnTo>
                  <a:lnTo>
                    <a:pt x="15596" y="660"/>
                  </a:lnTo>
                  <a:lnTo>
                    <a:pt x="15577" y="929"/>
                  </a:lnTo>
                  <a:lnTo>
                    <a:pt x="15556" y="1173"/>
                  </a:lnTo>
                  <a:lnTo>
                    <a:pt x="15534" y="1393"/>
                  </a:lnTo>
                  <a:lnTo>
                    <a:pt x="15511" y="1637"/>
                  </a:lnTo>
                  <a:lnTo>
                    <a:pt x="15488" y="1857"/>
                  </a:lnTo>
                  <a:lnTo>
                    <a:pt x="15464" y="2028"/>
                  </a:lnTo>
                  <a:lnTo>
                    <a:pt x="15438" y="2199"/>
                  </a:lnTo>
                  <a:lnTo>
                    <a:pt x="15414" y="2370"/>
                  </a:lnTo>
                  <a:lnTo>
                    <a:pt x="15332" y="2737"/>
                  </a:lnTo>
                  <a:lnTo>
                    <a:pt x="15303" y="2786"/>
                  </a:lnTo>
                  <a:lnTo>
                    <a:pt x="15274" y="2859"/>
                  </a:lnTo>
                  <a:lnTo>
                    <a:pt x="15244" y="2883"/>
                  </a:lnTo>
                  <a:lnTo>
                    <a:pt x="15185" y="2883"/>
                  </a:lnTo>
                  <a:lnTo>
                    <a:pt x="15155" y="2859"/>
                  </a:lnTo>
                  <a:lnTo>
                    <a:pt x="15126" y="2786"/>
                  </a:lnTo>
                  <a:lnTo>
                    <a:pt x="15098" y="2737"/>
                  </a:lnTo>
                  <a:lnTo>
                    <a:pt x="15070" y="2614"/>
                  </a:lnTo>
                  <a:lnTo>
                    <a:pt x="15042" y="2492"/>
                  </a:lnTo>
                  <a:lnTo>
                    <a:pt x="15017" y="2370"/>
                  </a:lnTo>
                  <a:lnTo>
                    <a:pt x="14990" y="2199"/>
                  </a:lnTo>
                  <a:lnTo>
                    <a:pt x="14965" y="2028"/>
                  </a:lnTo>
                  <a:lnTo>
                    <a:pt x="14941" y="1857"/>
                  </a:lnTo>
                  <a:lnTo>
                    <a:pt x="14918" y="1637"/>
                  </a:lnTo>
                  <a:lnTo>
                    <a:pt x="14895" y="1393"/>
                  </a:lnTo>
                  <a:lnTo>
                    <a:pt x="14873" y="1173"/>
                  </a:lnTo>
                  <a:lnTo>
                    <a:pt x="14853" y="929"/>
                  </a:lnTo>
                  <a:lnTo>
                    <a:pt x="14834" y="660"/>
                  </a:lnTo>
                  <a:lnTo>
                    <a:pt x="14816" y="367"/>
                  </a:lnTo>
                  <a:lnTo>
                    <a:pt x="14797" y="660"/>
                  </a:lnTo>
                  <a:lnTo>
                    <a:pt x="14777" y="929"/>
                  </a:lnTo>
                  <a:lnTo>
                    <a:pt x="14757" y="1173"/>
                  </a:lnTo>
                  <a:lnTo>
                    <a:pt x="14736" y="1393"/>
                  </a:lnTo>
                  <a:lnTo>
                    <a:pt x="14713" y="1637"/>
                  </a:lnTo>
                  <a:lnTo>
                    <a:pt x="14689" y="1857"/>
                  </a:lnTo>
                  <a:lnTo>
                    <a:pt x="14665" y="2028"/>
                  </a:lnTo>
                  <a:lnTo>
                    <a:pt x="14614" y="2370"/>
                  </a:lnTo>
                  <a:lnTo>
                    <a:pt x="14561" y="2614"/>
                  </a:lnTo>
                  <a:lnTo>
                    <a:pt x="14533" y="2737"/>
                  </a:lnTo>
                  <a:lnTo>
                    <a:pt x="14504" y="2786"/>
                  </a:lnTo>
                  <a:lnTo>
                    <a:pt x="14475" y="2859"/>
                  </a:lnTo>
                  <a:lnTo>
                    <a:pt x="14445" y="2883"/>
                  </a:lnTo>
                  <a:lnTo>
                    <a:pt x="14386" y="2883"/>
                  </a:lnTo>
                  <a:lnTo>
                    <a:pt x="14356" y="2859"/>
                  </a:lnTo>
                  <a:lnTo>
                    <a:pt x="14328" y="2786"/>
                  </a:lnTo>
                  <a:lnTo>
                    <a:pt x="14299" y="2737"/>
                  </a:lnTo>
                  <a:lnTo>
                    <a:pt x="14271" y="2614"/>
                  </a:lnTo>
                  <a:lnTo>
                    <a:pt x="14244" y="2492"/>
                  </a:lnTo>
                  <a:lnTo>
                    <a:pt x="14217" y="2370"/>
                  </a:lnTo>
                  <a:lnTo>
                    <a:pt x="14192" y="2199"/>
                  </a:lnTo>
                  <a:lnTo>
                    <a:pt x="14142" y="1857"/>
                  </a:lnTo>
                  <a:lnTo>
                    <a:pt x="14119" y="1637"/>
                  </a:lnTo>
                  <a:lnTo>
                    <a:pt x="14097" y="1393"/>
                  </a:lnTo>
                  <a:lnTo>
                    <a:pt x="14075" y="1173"/>
                  </a:lnTo>
                  <a:lnTo>
                    <a:pt x="14054" y="929"/>
                  </a:lnTo>
                  <a:lnTo>
                    <a:pt x="14035" y="660"/>
                  </a:lnTo>
                  <a:lnTo>
                    <a:pt x="14016" y="367"/>
                  </a:lnTo>
                  <a:lnTo>
                    <a:pt x="13998" y="660"/>
                  </a:lnTo>
                  <a:lnTo>
                    <a:pt x="13978" y="929"/>
                  </a:lnTo>
                  <a:lnTo>
                    <a:pt x="13958" y="1173"/>
                  </a:lnTo>
                  <a:lnTo>
                    <a:pt x="13937" y="1393"/>
                  </a:lnTo>
                  <a:lnTo>
                    <a:pt x="13915" y="1637"/>
                  </a:lnTo>
                  <a:lnTo>
                    <a:pt x="13891" y="1857"/>
                  </a:lnTo>
                  <a:lnTo>
                    <a:pt x="13867" y="2028"/>
                  </a:lnTo>
                  <a:lnTo>
                    <a:pt x="13815" y="2370"/>
                  </a:lnTo>
                  <a:lnTo>
                    <a:pt x="13789" y="2492"/>
                  </a:lnTo>
                  <a:lnTo>
                    <a:pt x="13762" y="2614"/>
                  </a:lnTo>
                  <a:lnTo>
                    <a:pt x="13734" y="2737"/>
                  </a:lnTo>
                  <a:lnTo>
                    <a:pt x="13705" y="2786"/>
                  </a:lnTo>
                  <a:lnTo>
                    <a:pt x="13677" y="2859"/>
                  </a:lnTo>
                  <a:lnTo>
                    <a:pt x="13647" y="2883"/>
                  </a:lnTo>
                  <a:lnTo>
                    <a:pt x="13586" y="2883"/>
                  </a:lnTo>
                  <a:lnTo>
                    <a:pt x="13557" y="2859"/>
                  </a:lnTo>
                  <a:lnTo>
                    <a:pt x="13529" y="2786"/>
                  </a:lnTo>
                  <a:lnTo>
                    <a:pt x="13500" y="2737"/>
                  </a:lnTo>
                  <a:lnTo>
                    <a:pt x="13472" y="2614"/>
                  </a:lnTo>
                  <a:lnTo>
                    <a:pt x="13445" y="2492"/>
                  </a:lnTo>
                  <a:lnTo>
                    <a:pt x="13419" y="2370"/>
                  </a:lnTo>
                  <a:lnTo>
                    <a:pt x="13393" y="2199"/>
                  </a:lnTo>
                  <a:lnTo>
                    <a:pt x="13343" y="1857"/>
                  </a:lnTo>
                  <a:lnTo>
                    <a:pt x="13320" y="1637"/>
                  </a:lnTo>
                  <a:lnTo>
                    <a:pt x="13298" y="1393"/>
                  </a:lnTo>
                  <a:lnTo>
                    <a:pt x="13276" y="1173"/>
                  </a:lnTo>
                  <a:lnTo>
                    <a:pt x="13256" y="929"/>
                  </a:lnTo>
                  <a:lnTo>
                    <a:pt x="13237" y="660"/>
                  </a:lnTo>
                  <a:lnTo>
                    <a:pt x="13218" y="367"/>
                  </a:lnTo>
                  <a:lnTo>
                    <a:pt x="13199" y="660"/>
                  </a:lnTo>
                  <a:lnTo>
                    <a:pt x="13180" y="929"/>
                  </a:lnTo>
                  <a:lnTo>
                    <a:pt x="13159" y="1173"/>
                  </a:lnTo>
                  <a:lnTo>
                    <a:pt x="13137" y="1393"/>
                  </a:lnTo>
                  <a:lnTo>
                    <a:pt x="13115" y="1637"/>
                  </a:lnTo>
                  <a:lnTo>
                    <a:pt x="13091" y="1857"/>
                  </a:lnTo>
                  <a:lnTo>
                    <a:pt x="13043" y="2199"/>
                  </a:lnTo>
                  <a:lnTo>
                    <a:pt x="13017" y="2370"/>
                  </a:lnTo>
                  <a:lnTo>
                    <a:pt x="12989" y="2492"/>
                  </a:lnTo>
                  <a:lnTo>
                    <a:pt x="12963" y="2614"/>
                  </a:lnTo>
                  <a:lnTo>
                    <a:pt x="12935" y="2737"/>
                  </a:lnTo>
                  <a:lnTo>
                    <a:pt x="12907" y="2786"/>
                  </a:lnTo>
                  <a:lnTo>
                    <a:pt x="12877" y="2859"/>
                  </a:lnTo>
                  <a:lnTo>
                    <a:pt x="12848" y="2883"/>
                  </a:lnTo>
                  <a:lnTo>
                    <a:pt x="12788" y="2883"/>
                  </a:lnTo>
                  <a:lnTo>
                    <a:pt x="12758" y="2859"/>
                  </a:lnTo>
                  <a:lnTo>
                    <a:pt x="12730" y="2786"/>
                  </a:lnTo>
                  <a:lnTo>
                    <a:pt x="12702" y="2737"/>
                  </a:lnTo>
                  <a:lnTo>
                    <a:pt x="12674" y="2614"/>
                  </a:lnTo>
                  <a:lnTo>
                    <a:pt x="12646" y="2492"/>
                  </a:lnTo>
                  <a:lnTo>
                    <a:pt x="12620" y="2370"/>
                  </a:lnTo>
                  <a:lnTo>
                    <a:pt x="12593" y="2199"/>
                  </a:lnTo>
                  <a:lnTo>
                    <a:pt x="12569" y="2028"/>
                  </a:lnTo>
                  <a:lnTo>
                    <a:pt x="12545" y="1857"/>
                  </a:lnTo>
                  <a:lnTo>
                    <a:pt x="12521" y="1637"/>
                  </a:lnTo>
                  <a:lnTo>
                    <a:pt x="12499" y="1393"/>
                  </a:lnTo>
                  <a:lnTo>
                    <a:pt x="12478" y="1173"/>
                  </a:lnTo>
                  <a:lnTo>
                    <a:pt x="12457" y="929"/>
                  </a:lnTo>
                  <a:lnTo>
                    <a:pt x="12437" y="660"/>
                  </a:lnTo>
                  <a:lnTo>
                    <a:pt x="12419" y="367"/>
                  </a:lnTo>
                  <a:lnTo>
                    <a:pt x="12400" y="660"/>
                  </a:lnTo>
                  <a:lnTo>
                    <a:pt x="12381" y="929"/>
                  </a:lnTo>
                  <a:lnTo>
                    <a:pt x="12360" y="1173"/>
                  </a:lnTo>
                  <a:lnTo>
                    <a:pt x="12339" y="1393"/>
                  </a:lnTo>
                  <a:lnTo>
                    <a:pt x="12316" y="1637"/>
                  </a:lnTo>
                  <a:lnTo>
                    <a:pt x="12292" y="1857"/>
                  </a:lnTo>
                  <a:lnTo>
                    <a:pt x="12268" y="2028"/>
                  </a:lnTo>
                  <a:lnTo>
                    <a:pt x="12244" y="2199"/>
                  </a:lnTo>
                  <a:lnTo>
                    <a:pt x="12218" y="2370"/>
                  </a:lnTo>
                  <a:lnTo>
                    <a:pt x="12191" y="2492"/>
                  </a:lnTo>
                  <a:lnTo>
                    <a:pt x="12164" y="2614"/>
                  </a:lnTo>
                  <a:lnTo>
                    <a:pt x="12136" y="2737"/>
                  </a:lnTo>
                  <a:lnTo>
                    <a:pt x="12107" y="2786"/>
                  </a:lnTo>
                  <a:lnTo>
                    <a:pt x="12078" y="2859"/>
                  </a:lnTo>
                  <a:lnTo>
                    <a:pt x="12049" y="2883"/>
                  </a:lnTo>
                  <a:lnTo>
                    <a:pt x="11990" y="2883"/>
                  </a:lnTo>
                  <a:lnTo>
                    <a:pt x="11960" y="2859"/>
                  </a:lnTo>
                  <a:lnTo>
                    <a:pt x="11931" y="2786"/>
                  </a:lnTo>
                  <a:lnTo>
                    <a:pt x="11902" y="2737"/>
                  </a:lnTo>
                  <a:lnTo>
                    <a:pt x="11875" y="2614"/>
                  </a:lnTo>
                  <a:lnTo>
                    <a:pt x="11847" y="2492"/>
                  </a:lnTo>
                  <a:lnTo>
                    <a:pt x="11821" y="2370"/>
                  </a:lnTo>
                  <a:lnTo>
                    <a:pt x="11795" y="2199"/>
                  </a:lnTo>
                  <a:lnTo>
                    <a:pt x="11745" y="1857"/>
                  </a:lnTo>
                  <a:lnTo>
                    <a:pt x="11722" y="1637"/>
                  </a:lnTo>
                  <a:lnTo>
                    <a:pt x="11700" y="1393"/>
                  </a:lnTo>
                  <a:lnTo>
                    <a:pt x="11678" y="1173"/>
                  </a:lnTo>
                  <a:lnTo>
                    <a:pt x="11658" y="929"/>
                  </a:lnTo>
                  <a:lnTo>
                    <a:pt x="11638" y="660"/>
                  </a:lnTo>
                  <a:lnTo>
                    <a:pt x="11620" y="367"/>
                  </a:lnTo>
                  <a:lnTo>
                    <a:pt x="11601" y="660"/>
                  </a:lnTo>
                  <a:lnTo>
                    <a:pt x="11582" y="929"/>
                  </a:lnTo>
                  <a:lnTo>
                    <a:pt x="11562" y="1173"/>
                  </a:lnTo>
                  <a:lnTo>
                    <a:pt x="11540" y="1393"/>
                  </a:lnTo>
                  <a:lnTo>
                    <a:pt x="11518" y="1637"/>
                  </a:lnTo>
                  <a:lnTo>
                    <a:pt x="11495" y="1857"/>
                  </a:lnTo>
                  <a:lnTo>
                    <a:pt x="11445" y="2199"/>
                  </a:lnTo>
                  <a:lnTo>
                    <a:pt x="11418" y="2370"/>
                  </a:lnTo>
                  <a:lnTo>
                    <a:pt x="11393" y="2492"/>
                  </a:lnTo>
                  <a:lnTo>
                    <a:pt x="11366" y="2614"/>
                  </a:lnTo>
                  <a:lnTo>
                    <a:pt x="11337" y="2737"/>
                  </a:lnTo>
                  <a:lnTo>
                    <a:pt x="11308" y="2786"/>
                  </a:lnTo>
                  <a:lnTo>
                    <a:pt x="11280" y="2859"/>
                  </a:lnTo>
                  <a:lnTo>
                    <a:pt x="11250" y="2883"/>
                  </a:lnTo>
                  <a:lnTo>
                    <a:pt x="11189" y="2883"/>
                  </a:lnTo>
                  <a:lnTo>
                    <a:pt x="11127" y="2786"/>
                  </a:lnTo>
                  <a:lnTo>
                    <a:pt x="11098" y="2712"/>
                  </a:lnTo>
                  <a:lnTo>
                    <a:pt x="11070" y="2590"/>
                  </a:lnTo>
                  <a:lnTo>
                    <a:pt x="11041" y="2468"/>
                  </a:lnTo>
                  <a:lnTo>
                    <a:pt x="11013" y="2297"/>
                  </a:lnTo>
                  <a:lnTo>
                    <a:pt x="10986" y="2150"/>
                  </a:lnTo>
                  <a:lnTo>
                    <a:pt x="10960" y="1955"/>
                  </a:lnTo>
                  <a:lnTo>
                    <a:pt x="10935" y="1735"/>
                  </a:lnTo>
                  <a:lnTo>
                    <a:pt x="10911" y="1515"/>
                  </a:lnTo>
                  <a:lnTo>
                    <a:pt x="10888" y="1271"/>
                  </a:lnTo>
                  <a:lnTo>
                    <a:pt x="10865" y="1002"/>
                  </a:lnTo>
                  <a:lnTo>
                    <a:pt x="10845" y="733"/>
                  </a:lnTo>
                  <a:lnTo>
                    <a:pt x="10826" y="440"/>
                  </a:lnTo>
                  <a:lnTo>
                    <a:pt x="10807" y="122"/>
                  </a:lnTo>
                  <a:lnTo>
                    <a:pt x="10807" y="0"/>
                  </a:lnTo>
                  <a:lnTo>
                    <a:pt x="10789" y="318"/>
                  </a:lnTo>
                  <a:lnTo>
                    <a:pt x="10769" y="635"/>
                  </a:lnTo>
                  <a:lnTo>
                    <a:pt x="10749" y="929"/>
                  </a:lnTo>
                  <a:lnTo>
                    <a:pt x="10726" y="1197"/>
                  </a:lnTo>
                  <a:lnTo>
                    <a:pt x="10678" y="1686"/>
                  </a:lnTo>
                  <a:lnTo>
                    <a:pt x="10654" y="1906"/>
                  </a:lnTo>
                  <a:lnTo>
                    <a:pt x="10626" y="2101"/>
                  </a:lnTo>
                  <a:lnTo>
                    <a:pt x="10599" y="2272"/>
                  </a:lnTo>
                  <a:lnTo>
                    <a:pt x="10571" y="2443"/>
                  </a:lnTo>
                  <a:lnTo>
                    <a:pt x="10543" y="2566"/>
                  </a:lnTo>
                  <a:lnTo>
                    <a:pt x="10513" y="2712"/>
                  </a:lnTo>
                  <a:lnTo>
                    <a:pt x="10482" y="2786"/>
                  </a:lnTo>
                  <a:lnTo>
                    <a:pt x="10450" y="2834"/>
                  </a:lnTo>
                  <a:lnTo>
                    <a:pt x="10419" y="2883"/>
                  </a:lnTo>
                  <a:lnTo>
                    <a:pt x="10357" y="2883"/>
                  </a:lnTo>
                  <a:lnTo>
                    <a:pt x="10327" y="2859"/>
                  </a:lnTo>
                  <a:lnTo>
                    <a:pt x="10298" y="2786"/>
                  </a:lnTo>
                  <a:lnTo>
                    <a:pt x="10271" y="2737"/>
                  </a:lnTo>
                  <a:lnTo>
                    <a:pt x="10215" y="2492"/>
                  </a:lnTo>
                  <a:lnTo>
                    <a:pt x="10189" y="2370"/>
                  </a:lnTo>
                  <a:lnTo>
                    <a:pt x="10163" y="2199"/>
                  </a:lnTo>
                  <a:lnTo>
                    <a:pt x="10113" y="1857"/>
                  </a:lnTo>
                  <a:lnTo>
                    <a:pt x="10090" y="1637"/>
                  </a:lnTo>
                  <a:lnTo>
                    <a:pt x="10068" y="1393"/>
                  </a:lnTo>
                  <a:lnTo>
                    <a:pt x="10047" y="1173"/>
                  </a:lnTo>
                  <a:lnTo>
                    <a:pt x="10025" y="929"/>
                  </a:lnTo>
                  <a:lnTo>
                    <a:pt x="10006" y="660"/>
                  </a:lnTo>
                  <a:lnTo>
                    <a:pt x="9988" y="367"/>
                  </a:lnTo>
                  <a:lnTo>
                    <a:pt x="9969" y="660"/>
                  </a:lnTo>
                  <a:lnTo>
                    <a:pt x="9950" y="929"/>
                  </a:lnTo>
                  <a:lnTo>
                    <a:pt x="9929" y="1173"/>
                  </a:lnTo>
                  <a:lnTo>
                    <a:pt x="9908" y="1393"/>
                  </a:lnTo>
                  <a:lnTo>
                    <a:pt x="9886" y="1637"/>
                  </a:lnTo>
                  <a:lnTo>
                    <a:pt x="9862" y="1857"/>
                  </a:lnTo>
                  <a:lnTo>
                    <a:pt x="9838" y="2028"/>
                  </a:lnTo>
                  <a:lnTo>
                    <a:pt x="9812" y="2199"/>
                  </a:lnTo>
                  <a:lnTo>
                    <a:pt x="9787" y="2370"/>
                  </a:lnTo>
                  <a:lnTo>
                    <a:pt x="9760" y="2492"/>
                  </a:lnTo>
                  <a:lnTo>
                    <a:pt x="9733" y="2614"/>
                  </a:lnTo>
                  <a:lnTo>
                    <a:pt x="9705" y="2737"/>
                  </a:lnTo>
                  <a:lnTo>
                    <a:pt x="9676" y="2786"/>
                  </a:lnTo>
                  <a:lnTo>
                    <a:pt x="9647" y="2859"/>
                  </a:lnTo>
                  <a:lnTo>
                    <a:pt x="9618" y="2883"/>
                  </a:lnTo>
                  <a:lnTo>
                    <a:pt x="9558" y="2883"/>
                  </a:lnTo>
                  <a:lnTo>
                    <a:pt x="9528" y="2859"/>
                  </a:lnTo>
                  <a:lnTo>
                    <a:pt x="9500" y="2786"/>
                  </a:lnTo>
                  <a:lnTo>
                    <a:pt x="9471" y="2737"/>
                  </a:lnTo>
                  <a:lnTo>
                    <a:pt x="9443" y="2614"/>
                  </a:lnTo>
                  <a:lnTo>
                    <a:pt x="9416" y="2492"/>
                  </a:lnTo>
                  <a:lnTo>
                    <a:pt x="9390" y="2370"/>
                  </a:lnTo>
                  <a:lnTo>
                    <a:pt x="9364" y="2199"/>
                  </a:lnTo>
                  <a:lnTo>
                    <a:pt x="9314" y="1857"/>
                  </a:lnTo>
                  <a:lnTo>
                    <a:pt x="9291" y="1637"/>
                  </a:lnTo>
                  <a:lnTo>
                    <a:pt x="9269" y="1393"/>
                  </a:lnTo>
                  <a:lnTo>
                    <a:pt x="9247" y="1173"/>
                  </a:lnTo>
                  <a:lnTo>
                    <a:pt x="9227" y="929"/>
                  </a:lnTo>
                  <a:lnTo>
                    <a:pt x="9208" y="660"/>
                  </a:lnTo>
                  <a:lnTo>
                    <a:pt x="9189" y="367"/>
                  </a:lnTo>
                  <a:lnTo>
                    <a:pt x="9170" y="660"/>
                  </a:lnTo>
                  <a:lnTo>
                    <a:pt x="9150" y="929"/>
                  </a:lnTo>
                  <a:lnTo>
                    <a:pt x="9131" y="1173"/>
                  </a:lnTo>
                  <a:lnTo>
                    <a:pt x="9109" y="1393"/>
                  </a:lnTo>
                  <a:lnTo>
                    <a:pt x="9087" y="1637"/>
                  </a:lnTo>
                  <a:lnTo>
                    <a:pt x="9063" y="1857"/>
                  </a:lnTo>
                  <a:lnTo>
                    <a:pt x="9039" y="2028"/>
                  </a:lnTo>
                  <a:lnTo>
                    <a:pt x="9014" y="2199"/>
                  </a:lnTo>
                  <a:lnTo>
                    <a:pt x="8988" y="2370"/>
                  </a:lnTo>
                  <a:lnTo>
                    <a:pt x="8935" y="2614"/>
                  </a:lnTo>
                  <a:lnTo>
                    <a:pt x="8907" y="2737"/>
                  </a:lnTo>
                  <a:lnTo>
                    <a:pt x="8878" y="2786"/>
                  </a:lnTo>
                  <a:lnTo>
                    <a:pt x="8849" y="2859"/>
                  </a:lnTo>
                  <a:lnTo>
                    <a:pt x="8819" y="2883"/>
                  </a:lnTo>
                  <a:lnTo>
                    <a:pt x="8759" y="2883"/>
                  </a:lnTo>
                  <a:lnTo>
                    <a:pt x="8730" y="2859"/>
                  </a:lnTo>
                  <a:lnTo>
                    <a:pt x="8702" y="2786"/>
                  </a:lnTo>
                  <a:lnTo>
                    <a:pt x="8673" y="2737"/>
                  </a:lnTo>
                  <a:lnTo>
                    <a:pt x="8644" y="2614"/>
                  </a:lnTo>
                  <a:lnTo>
                    <a:pt x="8617" y="2492"/>
                  </a:lnTo>
                  <a:lnTo>
                    <a:pt x="8591" y="2370"/>
                  </a:lnTo>
                  <a:lnTo>
                    <a:pt x="8565" y="2199"/>
                  </a:lnTo>
                  <a:lnTo>
                    <a:pt x="8515" y="1857"/>
                  </a:lnTo>
                  <a:lnTo>
                    <a:pt x="8492" y="1637"/>
                  </a:lnTo>
                  <a:lnTo>
                    <a:pt x="8470" y="1393"/>
                  </a:lnTo>
                  <a:lnTo>
                    <a:pt x="8449" y="1173"/>
                  </a:lnTo>
                  <a:lnTo>
                    <a:pt x="8428" y="929"/>
                  </a:lnTo>
                  <a:lnTo>
                    <a:pt x="8409" y="660"/>
                  </a:lnTo>
                  <a:lnTo>
                    <a:pt x="8390" y="367"/>
                  </a:lnTo>
                  <a:lnTo>
                    <a:pt x="8372" y="660"/>
                  </a:lnTo>
                  <a:lnTo>
                    <a:pt x="8352" y="929"/>
                  </a:lnTo>
                  <a:lnTo>
                    <a:pt x="8331" y="1173"/>
                  </a:lnTo>
                  <a:lnTo>
                    <a:pt x="8310" y="1393"/>
                  </a:lnTo>
                  <a:lnTo>
                    <a:pt x="8287" y="1637"/>
                  </a:lnTo>
                  <a:lnTo>
                    <a:pt x="8265" y="1857"/>
                  </a:lnTo>
                  <a:lnTo>
                    <a:pt x="8215" y="2199"/>
                  </a:lnTo>
                  <a:lnTo>
                    <a:pt x="8189" y="2370"/>
                  </a:lnTo>
                  <a:lnTo>
                    <a:pt x="8162" y="2492"/>
                  </a:lnTo>
                  <a:lnTo>
                    <a:pt x="8135" y="2614"/>
                  </a:lnTo>
                  <a:lnTo>
                    <a:pt x="8107" y="2737"/>
                  </a:lnTo>
                  <a:lnTo>
                    <a:pt x="8079" y="2786"/>
                  </a:lnTo>
                  <a:lnTo>
                    <a:pt x="8050" y="2859"/>
                  </a:lnTo>
                  <a:lnTo>
                    <a:pt x="8020" y="2883"/>
                  </a:lnTo>
                  <a:lnTo>
                    <a:pt x="7960" y="2883"/>
                  </a:lnTo>
                  <a:lnTo>
                    <a:pt x="7932" y="2859"/>
                  </a:lnTo>
                  <a:lnTo>
                    <a:pt x="7902" y="2786"/>
                  </a:lnTo>
                  <a:lnTo>
                    <a:pt x="7874" y="2737"/>
                  </a:lnTo>
                  <a:lnTo>
                    <a:pt x="7846" y="2614"/>
                  </a:lnTo>
                  <a:lnTo>
                    <a:pt x="7818" y="2492"/>
                  </a:lnTo>
                  <a:lnTo>
                    <a:pt x="7792" y="2370"/>
                  </a:lnTo>
                  <a:lnTo>
                    <a:pt x="7766" y="2199"/>
                  </a:lnTo>
                  <a:lnTo>
                    <a:pt x="7717" y="1857"/>
                  </a:lnTo>
                  <a:lnTo>
                    <a:pt x="7694" y="1637"/>
                  </a:lnTo>
                  <a:lnTo>
                    <a:pt x="7671" y="1393"/>
                  </a:lnTo>
                  <a:lnTo>
                    <a:pt x="7650" y="1173"/>
                  </a:lnTo>
                  <a:lnTo>
                    <a:pt x="7629" y="929"/>
                  </a:lnTo>
                  <a:lnTo>
                    <a:pt x="7609" y="660"/>
                  </a:lnTo>
                  <a:lnTo>
                    <a:pt x="7591" y="367"/>
                  </a:lnTo>
                  <a:lnTo>
                    <a:pt x="7573" y="660"/>
                  </a:lnTo>
                  <a:lnTo>
                    <a:pt x="7553" y="929"/>
                  </a:lnTo>
                  <a:lnTo>
                    <a:pt x="7532" y="1173"/>
                  </a:lnTo>
                  <a:lnTo>
                    <a:pt x="7511" y="1393"/>
                  </a:lnTo>
                  <a:lnTo>
                    <a:pt x="7489" y="1637"/>
                  </a:lnTo>
                  <a:lnTo>
                    <a:pt x="7465" y="1857"/>
                  </a:lnTo>
                  <a:lnTo>
                    <a:pt x="7441" y="2028"/>
                  </a:lnTo>
                  <a:lnTo>
                    <a:pt x="7417" y="2199"/>
                  </a:lnTo>
                  <a:lnTo>
                    <a:pt x="7390" y="2370"/>
                  </a:lnTo>
                  <a:lnTo>
                    <a:pt x="7363" y="2492"/>
                  </a:lnTo>
                  <a:lnTo>
                    <a:pt x="7336" y="2614"/>
                  </a:lnTo>
                  <a:lnTo>
                    <a:pt x="7308" y="2737"/>
                  </a:lnTo>
                  <a:lnTo>
                    <a:pt x="7280" y="2786"/>
                  </a:lnTo>
                  <a:lnTo>
                    <a:pt x="7250" y="2859"/>
                  </a:lnTo>
                  <a:lnTo>
                    <a:pt x="7221" y="2883"/>
                  </a:lnTo>
                  <a:lnTo>
                    <a:pt x="7162" y="2883"/>
                  </a:lnTo>
                  <a:lnTo>
                    <a:pt x="7132" y="2859"/>
                  </a:lnTo>
                  <a:lnTo>
                    <a:pt x="7103" y="2786"/>
                  </a:lnTo>
                  <a:lnTo>
                    <a:pt x="7075" y="2737"/>
                  </a:lnTo>
                  <a:lnTo>
                    <a:pt x="7019" y="2492"/>
                  </a:lnTo>
                  <a:lnTo>
                    <a:pt x="6993" y="2370"/>
                  </a:lnTo>
                  <a:lnTo>
                    <a:pt x="6967" y="2199"/>
                  </a:lnTo>
                  <a:lnTo>
                    <a:pt x="6942" y="2028"/>
                  </a:lnTo>
                  <a:lnTo>
                    <a:pt x="6919" y="1857"/>
                  </a:lnTo>
                  <a:lnTo>
                    <a:pt x="6895" y="1637"/>
                  </a:lnTo>
                  <a:lnTo>
                    <a:pt x="6873" y="1393"/>
                  </a:lnTo>
                  <a:lnTo>
                    <a:pt x="6851" y="1173"/>
                  </a:lnTo>
                  <a:lnTo>
                    <a:pt x="6830" y="929"/>
                  </a:lnTo>
                  <a:lnTo>
                    <a:pt x="6811" y="660"/>
                  </a:lnTo>
                  <a:lnTo>
                    <a:pt x="6792" y="367"/>
                  </a:lnTo>
                  <a:lnTo>
                    <a:pt x="6773" y="660"/>
                  </a:lnTo>
                  <a:lnTo>
                    <a:pt x="6754" y="929"/>
                  </a:lnTo>
                  <a:lnTo>
                    <a:pt x="6734" y="1173"/>
                  </a:lnTo>
                  <a:lnTo>
                    <a:pt x="6712" y="1393"/>
                  </a:lnTo>
                  <a:lnTo>
                    <a:pt x="6690" y="1637"/>
                  </a:lnTo>
                  <a:lnTo>
                    <a:pt x="6667" y="1857"/>
                  </a:lnTo>
                  <a:lnTo>
                    <a:pt x="6617" y="2199"/>
                  </a:lnTo>
                  <a:lnTo>
                    <a:pt x="6591" y="2370"/>
                  </a:lnTo>
                  <a:lnTo>
                    <a:pt x="6565" y="2492"/>
                  </a:lnTo>
                  <a:lnTo>
                    <a:pt x="6538" y="2614"/>
                  </a:lnTo>
                  <a:lnTo>
                    <a:pt x="6510" y="2737"/>
                  </a:lnTo>
                  <a:lnTo>
                    <a:pt x="6481" y="2786"/>
                  </a:lnTo>
                  <a:lnTo>
                    <a:pt x="6452" y="2859"/>
                  </a:lnTo>
                  <a:lnTo>
                    <a:pt x="6423" y="2883"/>
                  </a:lnTo>
                  <a:lnTo>
                    <a:pt x="6363" y="2883"/>
                  </a:lnTo>
                  <a:lnTo>
                    <a:pt x="6333" y="2859"/>
                  </a:lnTo>
                  <a:lnTo>
                    <a:pt x="6305" y="2786"/>
                  </a:lnTo>
                  <a:lnTo>
                    <a:pt x="6276" y="2737"/>
                  </a:lnTo>
                  <a:lnTo>
                    <a:pt x="6247" y="2614"/>
                  </a:lnTo>
                  <a:lnTo>
                    <a:pt x="6195" y="2370"/>
                  </a:lnTo>
                  <a:lnTo>
                    <a:pt x="6168" y="2199"/>
                  </a:lnTo>
                  <a:lnTo>
                    <a:pt x="6143" y="2028"/>
                  </a:lnTo>
                  <a:lnTo>
                    <a:pt x="6119" y="1857"/>
                  </a:lnTo>
                  <a:lnTo>
                    <a:pt x="6095" y="1637"/>
                  </a:lnTo>
                  <a:lnTo>
                    <a:pt x="6073" y="1393"/>
                  </a:lnTo>
                  <a:lnTo>
                    <a:pt x="6052" y="1173"/>
                  </a:lnTo>
                  <a:lnTo>
                    <a:pt x="6032" y="929"/>
                  </a:lnTo>
                  <a:lnTo>
                    <a:pt x="6012" y="660"/>
                  </a:lnTo>
                  <a:lnTo>
                    <a:pt x="5994" y="367"/>
                  </a:lnTo>
                  <a:lnTo>
                    <a:pt x="5975" y="660"/>
                  </a:lnTo>
                  <a:lnTo>
                    <a:pt x="5955" y="929"/>
                  </a:lnTo>
                  <a:lnTo>
                    <a:pt x="5935" y="1173"/>
                  </a:lnTo>
                  <a:lnTo>
                    <a:pt x="5913" y="1393"/>
                  </a:lnTo>
                  <a:lnTo>
                    <a:pt x="5891" y="1637"/>
                  </a:lnTo>
                  <a:lnTo>
                    <a:pt x="5868" y="1857"/>
                  </a:lnTo>
                  <a:lnTo>
                    <a:pt x="5818" y="2199"/>
                  </a:lnTo>
                  <a:lnTo>
                    <a:pt x="5792" y="2370"/>
                  </a:lnTo>
                  <a:lnTo>
                    <a:pt x="5766" y="2492"/>
                  </a:lnTo>
                  <a:lnTo>
                    <a:pt x="5739" y="2614"/>
                  </a:lnTo>
                  <a:lnTo>
                    <a:pt x="5711" y="2737"/>
                  </a:lnTo>
                  <a:lnTo>
                    <a:pt x="5682" y="2786"/>
                  </a:lnTo>
                  <a:lnTo>
                    <a:pt x="5654" y="2859"/>
                  </a:lnTo>
                  <a:lnTo>
                    <a:pt x="5624" y="2883"/>
                  </a:lnTo>
                  <a:lnTo>
                    <a:pt x="5565" y="2883"/>
                  </a:lnTo>
                  <a:lnTo>
                    <a:pt x="5536" y="2859"/>
                  </a:lnTo>
                  <a:lnTo>
                    <a:pt x="5507" y="2810"/>
                  </a:lnTo>
                  <a:lnTo>
                    <a:pt x="5479" y="2737"/>
                  </a:lnTo>
                  <a:lnTo>
                    <a:pt x="5451" y="2614"/>
                  </a:lnTo>
                  <a:lnTo>
                    <a:pt x="5424" y="2517"/>
                  </a:lnTo>
                  <a:lnTo>
                    <a:pt x="5398" y="2395"/>
                  </a:lnTo>
                  <a:lnTo>
                    <a:pt x="5373" y="2224"/>
                  </a:lnTo>
                  <a:lnTo>
                    <a:pt x="5347" y="2077"/>
                  </a:lnTo>
                  <a:lnTo>
                    <a:pt x="5324" y="1881"/>
                  </a:lnTo>
                  <a:lnTo>
                    <a:pt x="5278" y="1442"/>
                  </a:lnTo>
                  <a:lnTo>
                    <a:pt x="5256" y="1222"/>
                  </a:lnTo>
                  <a:lnTo>
                    <a:pt x="5236" y="953"/>
                  </a:lnTo>
                  <a:lnTo>
                    <a:pt x="5216" y="709"/>
                  </a:lnTo>
                  <a:lnTo>
                    <a:pt x="5199" y="415"/>
                  </a:lnTo>
                  <a:lnTo>
                    <a:pt x="5199" y="0"/>
                  </a:lnTo>
                  <a:lnTo>
                    <a:pt x="5186" y="195"/>
                  </a:lnTo>
                  <a:lnTo>
                    <a:pt x="5181" y="122"/>
                  </a:lnTo>
                  <a:lnTo>
                    <a:pt x="5181" y="318"/>
                  </a:lnTo>
                  <a:lnTo>
                    <a:pt x="5163" y="611"/>
                  </a:lnTo>
                  <a:lnTo>
                    <a:pt x="5143" y="880"/>
                  </a:lnTo>
                  <a:lnTo>
                    <a:pt x="5122" y="1124"/>
                  </a:lnTo>
                  <a:lnTo>
                    <a:pt x="5101" y="1368"/>
                  </a:lnTo>
                  <a:lnTo>
                    <a:pt x="5078" y="1613"/>
                  </a:lnTo>
                  <a:lnTo>
                    <a:pt x="5054" y="1833"/>
                  </a:lnTo>
                  <a:lnTo>
                    <a:pt x="5030" y="2004"/>
                  </a:lnTo>
                  <a:lnTo>
                    <a:pt x="5005" y="2199"/>
                  </a:lnTo>
                  <a:lnTo>
                    <a:pt x="4979" y="2370"/>
                  </a:lnTo>
                  <a:lnTo>
                    <a:pt x="4952" y="2492"/>
                  </a:lnTo>
                  <a:lnTo>
                    <a:pt x="4924" y="2614"/>
                  </a:lnTo>
                  <a:lnTo>
                    <a:pt x="4896" y="2712"/>
                  </a:lnTo>
                  <a:lnTo>
                    <a:pt x="4839" y="2859"/>
                  </a:lnTo>
                  <a:lnTo>
                    <a:pt x="4808" y="2883"/>
                  </a:lnTo>
                  <a:lnTo>
                    <a:pt x="4748" y="2883"/>
                  </a:lnTo>
                  <a:lnTo>
                    <a:pt x="4719" y="2859"/>
                  </a:lnTo>
                  <a:lnTo>
                    <a:pt x="4690" y="2786"/>
                  </a:lnTo>
                  <a:lnTo>
                    <a:pt x="4662" y="2737"/>
                  </a:lnTo>
                  <a:lnTo>
                    <a:pt x="4634" y="2614"/>
                  </a:lnTo>
                  <a:lnTo>
                    <a:pt x="4579" y="2370"/>
                  </a:lnTo>
                  <a:lnTo>
                    <a:pt x="4554" y="2199"/>
                  </a:lnTo>
                  <a:lnTo>
                    <a:pt x="4529" y="2028"/>
                  </a:lnTo>
                  <a:lnTo>
                    <a:pt x="4505" y="1857"/>
                  </a:lnTo>
                  <a:lnTo>
                    <a:pt x="4481" y="1637"/>
                  </a:lnTo>
                  <a:lnTo>
                    <a:pt x="4458" y="1393"/>
                  </a:lnTo>
                  <a:lnTo>
                    <a:pt x="4437" y="1173"/>
                  </a:lnTo>
                  <a:lnTo>
                    <a:pt x="4416" y="929"/>
                  </a:lnTo>
                  <a:lnTo>
                    <a:pt x="4397" y="660"/>
                  </a:lnTo>
                  <a:lnTo>
                    <a:pt x="4379" y="367"/>
                  </a:lnTo>
                  <a:lnTo>
                    <a:pt x="4361" y="660"/>
                  </a:lnTo>
                  <a:lnTo>
                    <a:pt x="4341" y="929"/>
                  </a:lnTo>
                  <a:lnTo>
                    <a:pt x="4320" y="1173"/>
                  </a:lnTo>
                  <a:lnTo>
                    <a:pt x="4299" y="1393"/>
                  </a:lnTo>
                  <a:lnTo>
                    <a:pt x="4276" y="1637"/>
                  </a:lnTo>
                  <a:lnTo>
                    <a:pt x="4252" y="1857"/>
                  </a:lnTo>
                  <a:lnTo>
                    <a:pt x="4229" y="2028"/>
                  </a:lnTo>
                  <a:lnTo>
                    <a:pt x="4178" y="2370"/>
                  </a:lnTo>
                  <a:lnTo>
                    <a:pt x="4151" y="2492"/>
                  </a:lnTo>
                  <a:lnTo>
                    <a:pt x="4123" y="2614"/>
                  </a:lnTo>
                  <a:lnTo>
                    <a:pt x="4096" y="2737"/>
                  </a:lnTo>
                  <a:lnTo>
                    <a:pt x="4068" y="2786"/>
                  </a:lnTo>
                  <a:lnTo>
                    <a:pt x="4039" y="2859"/>
                  </a:lnTo>
                  <a:lnTo>
                    <a:pt x="4009" y="2883"/>
                  </a:lnTo>
                  <a:lnTo>
                    <a:pt x="3949" y="2883"/>
                  </a:lnTo>
                  <a:lnTo>
                    <a:pt x="3920" y="2859"/>
                  </a:lnTo>
                  <a:lnTo>
                    <a:pt x="3890" y="2786"/>
                  </a:lnTo>
                  <a:lnTo>
                    <a:pt x="3863" y="2737"/>
                  </a:lnTo>
                  <a:lnTo>
                    <a:pt x="3835" y="2614"/>
                  </a:lnTo>
                  <a:lnTo>
                    <a:pt x="3808" y="2492"/>
                  </a:lnTo>
                  <a:lnTo>
                    <a:pt x="3781" y="2370"/>
                  </a:lnTo>
                  <a:lnTo>
                    <a:pt x="3755" y="2199"/>
                  </a:lnTo>
                  <a:lnTo>
                    <a:pt x="3731" y="2028"/>
                  </a:lnTo>
                  <a:lnTo>
                    <a:pt x="3706" y="1857"/>
                  </a:lnTo>
                  <a:lnTo>
                    <a:pt x="3683" y="1637"/>
                  </a:lnTo>
                  <a:lnTo>
                    <a:pt x="3660" y="1393"/>
                  </a:lnTo>
                  <a:lnTo>
                    <a:pt x="3638" y="1173"/>
                  </a:lnTo>
                  <a:lnTo>
                    <a:pt x="3617" y="929"/>
                  </a:lnTo>
                  <a:lnTo>
                    <a:pt x="3598" y="660"/>
                  </a:lnTo>
                  <a:lnTo>
                    <a:pt x="3580" y="367"/>
                  </a:lnTo>
                  <a:lnTo>
                    <a:pt x="3562" y="660"/>
                  </a:lnTo>
                  <a:lnTo>
                    <a:pt x="3542" y="929"/>
                  </a:lnTo>
                  <a:lnTo>
                    <a:pt x="3521" y="1173"/>
                  </a:lnTo>
                  <a:lnTo>
                    <a:pt x="3500" y="1393"/>
                  </a:lnTo>
                  <a:lnTo>
                    <a:pt x="3478" y="1637"/>
                  </a:lnTo>
                  <a:lnTo>
                    <a:pt x="3454" y="1857"/>
                  </a:lnTo>
                  <a:lnTo>
                    <a:pt x="3430" y="2028"/>
                  </a:lnTo>
                  <a:lnTo>
                    <a:pt x="3404" y="2199"/>
                  </a:lnTo>
                  <a:lnTo>
                    <a:pt x="3379" y="2370"/>
                  </a:lnTo>
                  <a:lnTo>
                    <a:pt x="3352" y="2492"/>
                  </a:lnTo>
                  <a:lnTo>
                    <a:pt x="3325" y="2614"/>
                  </a:lnTo>
                  <a:lnTo>
                    <a:pt x="3297" y="2737"/>
                  </a:lnTo>
                  <a:lnTo>
                    <a:pt x="3268" y="2786"/>
                  </a:lnTo>
                  <a:lnTo>
                    <a:pt x="3240" y="2859"/>
                  </a:lnTo>
                  <a:lnTo>
                    <a:pt x="3211" y="2883"/>
                  </a:lnTo>
                  <a:lnTo>
                    <a:pt x="3150" y="2883"/>
                  </a:lnTo>
                  <a:lnTo>
                    <a:pt x="3120" y="2859"/>
                  </a:lnTo>
                  <a:lnTo>
                    <a:pt x="3092" y="2786"/>
                  </a:lnTo>
                  <a:lnTo>
                    <a:pt x="3064" y="2737"/>
                  </a:lnTo>
                  <a:lnTo>
                    <a:pt x="3008" y="2492"/>
                  </a:lnTo>
                  <a:lnTo>
                    <a:pt x="2982" y="2370"/>
                  </a:lnTo>
                  <a:lnTo>
                    <a:pt x="2956" y="2199"/>
                  </a:lnTo>
                  <a:lnTo>
                    <a:pt x="2906" y="1857"/>
                  </a:lnTo>
                  <a:lnTo>
                    <a:pt x="2884" y="1637"/>
                  </a:lnTo>
                  <a:lnTo>
                    <a:pt x="2862" y="1393"/>
                  </a:lnTo>
                  <a:lnTo>
                    <a:pt x="2840" y="1173"/>
                  </a:lnTo>
                  <a:lnTo>
                    <a:pt x="2819" y="929"/>
                  </a:lnTo>
                  <a:lnTo>
                    <a:pt x="2800" y="660"/>
                  </a:lnTo>
                  <a:lnTo>
                    <a:pt x="2781" y="367"/>
                  </a:lnTo>
                  <a:lnTo>
                    <a:pt x="2762" y="660"/>
                  </a:lnTo>
                  <a:lnTo>
                    <a:pt x="2743" y="929"/>
                  </a:lnTo>
                  <a:lnTo>
                    <a:pt x="2723" y="1173"/>
                  </a:lnTo>
                  <a:lnTo>
                    <a:pt x="2701" y="1393"/>
                  </a:lnTo>
                  <a:lnTo>
                    <a:pt x="2679" y="1637"/>
                  </a:lnTo>
                  <a:lnTo>
                    <a:pt x="2655" y="1857"/>
                  </a:lnTo>
                  <a:lnTo>
                    <a:pt x="2631" y="2028"/>
                  </a:lnTo>
                  <a:lnTo>
                    <a:pt x="2605" y="2199"/>
                  </a:lnTo>
                  <a:lnTo>
                    <a:pt x="2581" y="2370"/>
                  </a:lnTo>
                  <a:lnTo>
                    <a:pt x="2553" y="2492"/>
                  </a:lnTo>
                  <a:lnTo>
                    <a:pt x="2527" y="2614"/>
                  </a:lnTo>
                  <a:lnTo>
                    <a:pt x="2499" y="2737"/>
                  </a:lnTo>
                  <a:lnTo>
                    <a:pt x="2470" y="2786"/>
                  </a:lnTo>
                  <a:lnTo>
                    <a:pt x="2441" y="2859"/>
                  </a:lnTo>
                  <a:lnTo>
                    <a:pt x="2411" y="2883"/>
                  </a:lnTo>
                  <a:lnTo>
                    <a:pt x="2351" y="2883"/>
                  </a:lnTo>
                  <a:lnTo>
                    <a:pt x="2322" y="2859"/>
                  </a:lnTo>
                  <a:lnTo>
                    <a:pt x="2294" y="2786"/>
                  </a:lnTo>
                  <a:lnTo>
                    <a:pt x="2265" y="2737"/>
                  </a:lnTo>
                  <a:lnTo>
                    <a:pt x="2237" y="2614"/>
                  </a:lnTo>
                  <a:lnTo>
                    <a:pt x="2209" y="2492"/>
                  </a:lnTo>
                  <a:lnTo>
                    <a:pt x="2184" y="2370"/>
                  </a:lnTo>
                  <a:lnTo>
                    <a:pt x="2157" y="2199"/>
                  </a:lnTo>
                  <a:lnTo>
                    <a:pt x="2108" y="1857"/>
                  </a:lnTo>
                  <a:lnTo>
                    <a:pt x="2084" y="1637"/>
                  </a:lnTo>
                  <a:lnTo>
                    <a:pt x="2062" y="1393"/>
                  </a:lnTo>
                  <a:lnTo>
                    <a:pt x="2041" y="1173"/>
                  </a:lnTo>
                  <a:lnTo>
                    <a:pt x="2021" y="929"/>
                  </a:lnTo>
                  <a:lnTo>
                    <a:pt x="2001" y="660"/>
                  </a:lnTo>
                  <a:lnTo>
                    <a:pt x="1983" y="367"/>
                  </a:lnTo>
                  <a:lnTo>
                    <a:pt x="1964" y="660"/>
                  </a:lnTo>
                  <a:lnTo>
                    <a:pt x="1944" y="929"/>
                  </a:lnTo>
                  <a:lnTo>
                    <a:pt x="1924" y="1173"/>
                  </a:lnTo>
                  <a:lnTo>
                    <a:pt x="1903" y="1393"/>
                  </a:lnTo>
                  <a:lnTo>
                    <a:pt x="1880" y="1637"/>
                  </a:lnTo>
                  <a:lnTo>
                    <a:pt x="1856" y="1857"/>
                  </a:lnTo>
                  <a:lnTo>
                    <a:pt x="1832" y="2028"/>
                  </a:lnTo>
                  <a:lnTo>
                    <a:pt x="1807" y="2199"/>
                  </a:lnTo>
                  <a:lnTo>
                    <a:pt x="1781" y="2370"/>
                  </a:lnTo>
                  <a:lnTo>
                    <a:pt x="1728" y="2614"/>
                  </a:lnTo>
                  <a:lnTo>
                    <a:pt x="1700" y="2737"/>
                  </a:lnTo>
                  <a:lnTo>
                    <a:pt x="1671" y="2786"/>
                  </a:lnTo>
                  <a:lnTo>
                    <a:pt x="1642" y="2859"/>
                  </a:lnTo>
                  <a:lnTo>
                    <a:pt x="1612" y="2883"/>
                  </a:lnTo>
                  <a:lnTo>
                    <a:pt x="1553" y="2883"/>
                  </a:lnTo>
                  <a:lnTo>
                    <a:pt x="1524" y="2859"/>
                  </a:lnTo>
                  <a:lnTo>
                    <a:pt x="1495" y="2786"/>
                  </a:lnTo>
                  <a:lnTo>
                    <a:pt x="1466" y="2737"/>
                  </a:lnTo>
                  <a:lnTo>
                    <a:pt x="1438" y="2614"/>
                  </a:lnTo>
                  <a:lnTo>
                    <a:pt x="1411" y="2492"/>
                  </a:lnTo>
                  <a:lnTo>
                    <a:pt x="1384" y="2370"/>
                  </a:lnTo>
                  <a:lnTo>
                    <a:pt x="1358" y="2199"/>
                  </a:lnTo>
                  <a:lnTo>
                    <a:pt x="1309" y="1857"/>
                  </a:lnTo>
                  <a:lnTo>
                    <a:pt x="1286" y="1637"/>
                  </a:lnTo>
                  <a:lnTo>
                    <a:pt x="1263" y="1393"/>
                  </a:lnTo>
                  <a:lnTo>
                    <a:pt x="1242" y="1173"/>
                  </a:lnTo>
                  <a:lnTo>
                    <a:pt x="1221" y="929"/>
                  </a:lnTo>
                  <a:lnTo>
                    <a:pt x="1202" y="660"/>
                  </a:lnTo>
                  <a:lnTo>
                    <a:pt x="1183" y="367"/>
                  </a:lnTo>
                  <a:lnTo>
                    <a:pt x="1165" y="660"/>
                  </a:lnTo>
                  <a:lnTo>
                    <a:pt x="1145" y="929"/>
                  </a:lnTo>
                  <a:lnTo>
                    <a:pt x="1124" y="1173"/>
                  </a:lnTo>
                  <a:lnTo>
                    <a:pt x="1103" y="1393"/>
                  </a:lnTo>
                  <a:lnTo>
                    <a:pt x="1081" y="1637"/>
                  </a:lnTo>
                  <a:lnTo>
                    <a:pt x="1058" y="1857"/>
                  </a:lnTo>
                  <a:lnTo>
                    <a:pt x="1009" y="2199"/>
                  </a:lnTo>
                  <a:lnTo>
                    <a:pt x="982" y="2370"/>
                  </a:lnTo>
                  <a:lnTo>
                    <a:pt x="956" y="2492"/>
                  </a:lnTo>
                  <a:lnTo>
                    <a:pt x="929" y="2614"/>
                  </a:lnTo>
                  <a:lnTo>
                    <a:pt x="900" y="2737"/>
                  </a:lnTo>
                  <a:lnTo>
                    <a:pt x="872" y="2786"/>
                  </a:lnTo>
                  <a:lnTo>
                    <a:pt x="843" y="2859"/>
                  </a:lnTo>
                  <a:lnTo>
                    <a:pt x="814" y="2883"/>
                  </a:lnTo>
                  <a:lnTo>
                    <a:pt x="753" y="2883"/>
                  </a:lnTo>
                  <a:lnTo>
                    <a:pt x="725" y="2859"/>
                  </a:lnTo>
                  <a:lnTo>
                    <a:pt x="695" y="2786"/>
                  </a:lnTo>
                  <a:lnTo>
                    <a:pt x="667" y="2737"/>
                  </a:lnTo>
                  <a:lnTo>
                    <a:pt x="639" y="2614"/>
                  </a:lnTo>
                  <a:lnTo>
                    <a:pt x="612" y="2492"/>
                  </a:lnTo>
                  <a:lnTo>
                    <a:pt x="585" y="2370"/>
                  </a:lnTo>
                  <a:lnTo>
                    <a:pt x="560" y="2199"/>
                  </a:lnTo>
                  <a:lnTo>
                    <a:pt x="510" y="1857"/>
                  </a:lnTo>
                  <a:lnTo>
                    <a:pt x="487" y="1637"/>
                  </a:lnTo>
                  <a:lnTo>
                    <a:pt x="465" y="1393"/>
                  </a:lnTo>
                  <a:lnTo>
                    <a:pt x="443" y="1173"/>
                  </a:lnTo>
                  <a:lnTo>
                    <a:pt x="423" y="929"/>
                  </a:lnTo>
                  <a:lnTo>
                    <a:pt x="403" y="660"/>
                  </a:lnTo>
                  <a:lnTo>
                    <a:pt x="384" y="367"/>
                  </a:lnTo>
                  <a:lnTo>
                    <a:pt x="366" y="635"/>
                  </a:lnTo>
                  <a:lnTo>
                    <a:pt x="347" y="904"/>
                  </a:lnTo>
                  <a:lnTo>
                    <a:pt x="327" y="1124"/>
                  </a:lnTo>
                  <a:lnTo>
                    <a:pt x="307" y="1368"/>
                  </a:lnTo>
                  <a:lnTo>
                    <a:pt x="285" y="1588"/>
                  </a:lnTo>
                  <a:lnTo>
                    <a:pt x="263" y="1808"/>
                  </a:lnTo>
                  <a:lnTo>
                    <a:pt x="240" y="1979"/>
                  </a:lnTo>
                  <a:lnTo>
                    <a:pt x="216" y="2175"/>
                  </a:lnTo>
                  <a:lnTo>
                    <a:pt x="191" y="2297"/>
                  </a:lnTo>
                  <a:lnTo>
                    <a:pt x="165" y="2468"/>
                  </a:lnTo>
                  <a:lnTo>
                    <a:pt x="140" y="2566"/>
                  </a:lnTo>
                  <a:lnTo>
                    <a:pt x="112" y="2688"/>
                  </a:lnTo>
                  <a:lnTo>
                    <a:pt x="85" y="2761"/>
                  </a:lnTo>
                  <a:lnTo>
                    <a:pt x="58" y="2810"/>
                  </a:lnTo>
                  <a:lnTo>
                    <a:pt x="29" y="2859"/>
                  </a:lnTo>
                  <a:lnTo>
                    <a:pt x="0" y="2883"/>
                  </a:lnTo>
                  <a:lnTo>
                    <a:pt x="0" y="21600"/>
                  </a:lnTo>
                  <a:lnTo>
                    <a:pt x="21600" y="21600"/>
                  </a:lnTo>
                  <a:lnTo>
                    <a:pt x="21600" y="2883"/>
                  </a:lnTo>
                  <a:lnTo>
                    <a:pt x="21571" y="2859"/>
                  </a:lnTo>
                  <a:lnTo>
                    <a:pt x="21544" y="2810"/>
                  </a:lnTo>
                  <a:lnTo>
                    <a:pt x="21516" y="2737"/>
                  </a:lnTo>
                  <a:lnTo>
                    <a:pt x="21490" y="2639"/>
                  </a:lnTo>
                  <a:lnTo>
                    <a:pt x="21463" y="2541"/>
                  </a:lnTo>
                  <a:lnTo>
                    <a:pt x="21438" y="2443"/>
                  </a:lnTo>
                  <a:lnTo>
                    <a:pt x="21412" y="2297"/>
                  </a:lnTo>
                  <a:lnTo>
                    <a:pt x="21388" y="2150"/>
                  </a:lnTo>
                  <a:lnTo>
                    <a:pt x="21365" y="1955"/>
                  </a:lnTo>
                  <a:lnTo>
                    <a:pt x="21343" y="1784"/>
                  </a:lnTo>
                  <a:lnTo>
                    <a:pt x="21320" y="1588"/>
                  </a:lnTo>
                  <a:lnTo>
                    <a:pt x="21298" y="1368"/>
                  </a:lnTo>
                  <a:lnTo>
                    <a:pt x="21278" y="1124"/>
                  </a:lnTo>
                  <a:lnTo>
                    <a:pt x="21259" y="904"/>
                  </a:lnTo>
                  <a:lnTo>
                    <a:pt x="21241" y="635"/>
                  </a:lnTo>
                  <a:lnTo>
                    <a:pt x="21223" y="367"/>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77" name="Freeform 92"/>
            <p:cNvSpPr/>
            <p:nvPr/>
          </p:nvSpPr>
          <p:spPr>
            <a:xfrm>
              <a:off x="-1" y="-1"/>
              <a:ext cx="12085978" cy="39963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62"/>
                  </a:lnTo>
                  <a:lnTo>
                    <a:pt x="21582" y="75"/>
                  </a:lnTo>
                  <a:lnTo>
                    <a:pt x="21564" y="85"/>
                  </a:lnTo>
                  <a:lnTo>
                    <a:pt x="21544" y="97"/>
                  </a:lnTo>
                  <a:lnTo>
                    <a:pt x="21525" y="109"/>
                  </a:lnTo>
                  <a:lnTo>
                    <a:pt x="21505" y="118"/>
                  </a:lnTo>
                  <a:lnTo>
                    <a:pt x="21484" y="128"/>
                  </a:lnTo>
                  <a:lnTo>
                    <a:pt x="21462" y="137"/>
                  </a:lnTo>
                  <a:lnTo>
                    <a:pt x="21417" y="152"/>
                  </a:lnTo>
                  <a:lnTo>
                    <a:pt x="21395" y="156"/>
                  </a:lnTo>
                  <a:lnTo>
                    <a:pt x="21371" y="164"/>
                  </a:lnTo>
                  <a:lnTo>
                    <a:pt x="21347" y="167"/>
                  </a:lnTo>
                  <a:lnTo>
                    <a:pt x="21323" y="171"/>
                  </a:lnTo>
                  <a:lnTo>
                    <a:pt x="21273" y="174"/>
                  </a:lnTo>
                  <a:lnTo>
                    <a:pt x="21217" y="174"/>
                  </a:lnTo>
                  <a:lnTo>
                    <a:pt x="21188" y="172"/>
                  </a:lnTo>
                  <a:lnTo>
                    <a:pt x="21158" y="168"/>
                  </a:lnTo>
                  <a:lnTo>
                    <a:pt x="21131" y="165"/>
                  </a:lnTo>
                  <a:lnTo>
                    <a:pt x="21103" y="158"/>
                  </a:lnTo>
                  <a:lnTo>
                    <a:pt x="21076" y="150"/>
                  </a:lnTo>
                  <a:lnTo>
                    <a:pt x="21049" y="143"/>
                  </a:lnTo>
                  <a:lnTo>
                    <a:pt x="21023" y="133"/>
                  </a:lnTo>
                  <a:lnTo>
                    <a:pt x="20999" y="122"/>
                  </a:lnTo>
                  <a:lnTo>
                    <a:pt x="20974" y="112"/>
                  </a:lnTo>
                  <a:lnTo>
                    <a:pt x="20951" y="99"/>
                  </a:lnTo>
                  <a:lnTo>
                    <a:pt x="20929" y="84"/>
                  </a:lnTo>
                  <a:lnTo>
                    <a:pt x="20907" y="71"/>
                  </a:lnTo>
                  <a:lnTo>
                    <a:pt x="20886" y="56"/>
                  </a:lnTo>
                  <a:lnTo>
                    <a:pt x="20867" y="40"/>
                  </a:lnTo>
                  <a:lnTo>
                    <a:pt x="20848" y="22"/>
                  </a:lnTo>
                  <a:lnTo>
                    <a:pt x="20829" y="40"/>
                  </a:lnTo>
                  <a:lnTo>
                    <a:pt x="20810" y="56"/>
                  </a:lnTo>
                  <a:lnTo>
                    <a:pt x="20790" y="71"/>
                  </a:lnTo>
                  <a:lnTo>
                    <a:pt x="20768" y="84"/>
                  </a:lnTo>
                  <a:lnTo>
                    <a:pt x="20746" y="99"/>
                  </a:lnTo>
                  <a:lnTo>
                    <a:pt x="20722" y="112"/>
                  </a:lnTo>
                  <a:lnTo>
                    <a:pt x="20698" y="122"/>
                  </a:lnTo>
                  <a:lnTo>
                    <a:pt x="20672" y="133"/>
                  </a:lnTo>
                  <a:lnTo>
                    <a:pt x="20647" y="143"/>
                  </a:lnTo>
                  <a:lnTo>
                    <a:pt x="20620" y="150"/>
                  </a:lnTo>
                  <a:lnTo>
                    <a:pt x="20594" y="158"/>
                  </a:lnTo>
                  <a:lnTo>
                    <a:pt x="20566" y="165"/>
                  </a:lnTo>
                  <a:lnTo>
                    <a:pt x="20537" y="168"/>
                  </a:lnTo>
                  <a:lnTo>
                    <a:pt x="20508" y="172"/>
                  </a:lnTo>
                  <a:lnTo>
                    <a:pt x="20479" y="174"/>
                  </a:lnTo>
                  <a:lnTo>
                    <a:pt x="20418" y="174"/>
                  </a:lnTo>
                  <a:lnTo>
                    <a:pt x="20389" y="172"/>
                  </a:lnTo>
                  <a:lnTo>
                    <a:pt x="20361" y="168"/>
                  </a:lnTo>
                  <a:lnTo>
                    <a:pt x="20332" y="165"/>
                  </a:lnTo>
                  <a:lnTo>
                    <a:pt x="20276" y="150"/>
                  </a:lnTo>
                  <a:lnTo>
                    <a:pt x="20251" y="143"/>
                  </a:lnTo>
                  <a:lnTo>
                    <a:pt x="20224" y="133"/>
                  </a:lnTo>
                  <a:lnTo>
                    <a:pt x="20175" y="112"/>
                  </a:lnTo>
                  <a:lnTo>
                    <a:pt x="20151" y="99"/>
                  </a:lnTo>
                  <a:lnTo>
                    <a:pt x="20130" y="84"/>
                  </a:lnTo>
                  <a:lnTo>
                    <a:pt x="20108" y="71"/>
                  </a:lnTo>
                  <a:lnTo>
                    <a:pt x="20088" y="56"/>
                  </a:lnTo>
                  <a:lnTo>
                    <a:pt x="20068" y="40"/>
                  </a:lnTo>
                  <a:lnTo>
                    <a:pt x="20050" y="22"/>
                  </a:lnTo>
                  <a:lnTo>
                    <a:pt x="20031" y="40"/>
                  </a:lnTo>
                  <a:lnTo>
                    <a:pt x="20012" y="56"/>
                  </a:lnTo>
                  <a:lnTo>
                    <a:pt x="19991" y="71"/>
                  </a:lnTo>
                  <a:lnTo>
                    <a:pt x="19969" y="84"/>
                  </a:lnTo>
                  <a:lnTo>
                    <a:pt x="19947" y="99"/>
                  </a:lnTo>
                  <a:lnTo>
                    <a:pt x="19923" y="112"/>
                  </a:lnTo>
                  <a:lnTo>
                    <a:pt x="19899" y="122"/>
                  </a:lnTo>
                  <a:lnTo>
                    <a:pt x="19874" y="133"/>
                  </a:lnTo>
                  <a:lnTo>
                    <a:pt x="19849" y="143"/>
                  </a:lnTo>
                  <a:lnTo>
                    <a:pt x="19821" y="150"/>
                  </a:lnTo>
                  <a:lnTo>
                    <a:pt x="19795" y="158"/>
                  </a:lnTo>
                  <a:lnTo>
                    <a:pt x="19767" y="165"/>
                  </a:lnTo>
                  <a:lnTo>
                    <a:pt x="19738" y="168"/>
                  </a:lnTo>
                  <a:lnTo>
                    <a:pt x="19709" y="172"/>
                  </a:lnTo>
                  <a:lnTo>
                    <a:pt x="19679" y="174"/>
                  </a:lnTo>
                  <a:lnTo>
                    <a:pt x="19620" y="174"/>
                  </a:lnTo>
                  <a:lnTo>
                    <a:pt x="19590" y="172"/>
                  </a:lnTo>
                  <a:lnTo>
                    <a:pt x="19562" y="168"/>
                  </a:lnTo>
                  <a:lnTo>
                    <a:pt x="19533" y="165"/>
                  </a:lnTo>
                  <a:lnTo>
                    <a:pt x="19505" y="158"/>
                  </a:lnTo>
                  <a:lnTo>
                    <a:pt x="19478" y="150"/>
                  </a:lnTo>
                  <a:lnTo>
                    <a:pt x="19452" y="143"/>
                  </a:lnTo>
                  <a:lnTo>
                    <a:pt x="19425" y="133"/>
                  </a:lnTo>
                  <a:lnTo>
                    <a:pt x="19376" y="112"/>
                  </a:lnTo>
                  <a:lnTo>
                    <a:pt x="19353" y="99"/>
                  </a:lnTo>
                  <a:lnTo>
                    <a:pt x="19330" y="84"/>
                  </a:lnTo>
                  <a:lnTo>
                    <a:pt x="19309" y="71"/>
                  </a:lnTo>
                  <a:lnTo>
                    <a:pt x="19289" y="56"/>
                  </a:lnTo>
                  <a:lnTo>
                    <a:pt x="19269" y="40"/>
                  </a:lnTo>
                  <a:lnTo>
                    <a:pt x="19250" y="22"/>
                  </a:lnTo>
                  <a:lnTo>
                    <a:pt x="19232" y="40"/>
                  </a:lnTo>
                  <a:lnTo>
                    <a:pt x="19212" y="56"/>
                  </a:lnTo>
                  <a:lnTo>
                    <a:pt x="19192" y="71"/>
                  </a:lnTo>
                  <a:lnTo>
                    <a:pt x="19171" y="84"/>
                  </a:lnTo>
                  <a:lnTo>
                    <a:pt x="19148" y="99"/>
                  </a:lnTo>
                  <a:lnTo>
                    <a:pt x="19124" y="112"/>
                  </a:lnTo>
                  <a:lnTo>
                    <a:pt x="19101" y="122"/>
                  </a:lnTo>
                  <a:lnTo>
                    <a:pt x="19076" y="133"/>
                  </a:lnTo>
                  <a:lnTo>
                    <a:pt x="19049" y="143"/>
                  </a:lnTo>
                  <a:lnTo>
                    <a:pt x="18996" y="158"/>
                  </a:lnTo>
                  <a:lnTo>
                    <a:pt x="18968" y="165"/>
                  </a:lnTo>
                  <a:lnTo>
                    <a:pt x="18939" y="168"/>
                  </a:lnTo>
                  <a:lnTo>
                    <a:pt x="18910" y="172"/>
                  </a:lnTo>
                  <a:lnTo>
                    <a:pt x="18881" y="174"/>
                  </a:lnTo>
                  <a:lnTo>
                    <a:pt x="18821" y="174"/>
                  </a:lnTo>
                  <a:lnTo>
                    <a:pt x="18792" y="172"/>
                  </a:lnTo>
                  <a:lnTo>
                    <a:pt x="18763" y="168"/>
                  </a:lnTo>
                  <a:lnTo>
                    <a:pt x="18734" y="165"/>
                  </a:lnTo>
                  <a:lnTo>
                    <a:pt x="18706" y="158"/>
                  </a:lnTo>
                  <a:lnTo>
                    <a:pt x="18679" y="150"/>
                  </a:lnTo>
                  <a:lnTo>
                    <a:pt x="18652" y="143"/>
                  </a:lnTo>
                  <a:lnTo>
                    <a:pt x="18627" y="133"/>
                  </a:lnTo>
                  <a:lnTo>
                    <a:pt x="18577" y="112"/>
                  </a:lnTo>
                  <a:lnTo>
                    <a:pt x="18554" y="99"/>
                  </a:lnTo>
                  <a:lnTo>
                    <a:pt x="18532" y="84"/>
                  </a:lnTo>
                  <a:lnTo>
                    <a:pt x="18510" y="71"/>
                  </a:lnTo>
                  <a:lnTo>
                    <a:pt x="18489" y="56"/>
                  </a:lnTo>
                  <a:lnTo>
                    <a:pt x="18470" y="40"/>
                  </a:lnTo>
                  <a:lnTo>
                    <a:pt x="18451" y="22"/>
                  </a:lnTo>
                  <a:lnTo>
                    <a:pt x="18433" y="40"/>
                  </a:lnTo>
                  <a:lnTo>
                    <a:pt x="18413" y="56"/>
                  </a:lnTo>
                  <a:lnTo>
                    <a:pt x="18393" y="71"/>
                  </a:lnTo>
                  <a:lnTo>
                    <a:pt x="18371" y="84"/>
                  </a:lnTo>
                  <a:lnTo>
                    <a:pt x="18349" y="99"/>
                  </a:lnTo>
                  <a:lnTo>
                    <a:pt x="18325" y="112"/>
                  </a:lnTo>
                  <a:lnTo>
                    <a:pt x="18302" y="122"/>
                  </a:lnTo>
                  <a:lnTo>
                    <a:pt x="18277" y="133"/>
                  </a:lnTo>
                  <a:lnTo>
                    <a:pt x="18251" y="143"/>
                  </a:lnTo>
                  <a:lnTo>
                    <a:pt x="18225" y="150"/>
                  </a:lnTo>
                  <a:lnTo>
                    <a:pt x="18169" y="165"/>
                  </a:lnTo>
                  <a:lnTo>
                    <a:pt x="18141" y="168"/>
                  </a:lnTo>
                  <a:lnTo>
                    <a:pt x="18112" y="172"/>
                  </a:lnTo>
                  <a:lnTo>
                    <a:pt x="18082" y="174"/>
                  </a:lnTo>
                  <a:lnTo>
                    <a:pt x="18021" y="174"/>
                  </a:lnTo>
                  <a:lnTo>
                    <a:pt x="17993" y="172"/>
                  </a:lnTo>
                  <a:lnTo>
                    <a:pt x="17964" y="168"/>
                  </a:lnTo>
                  <a:lnTo>
                    <a:pt x="17936" y="165"/>
                  </a:lnTo>
                  <a:lnTo>
                    <a:pt x="17907" y="158"/>
                  </a:lnTo>
                  <a:lnTo>
                    <a:pt x="17881" y="150"/>
                  </a:lnTo>
                  <a:lnTo>
                    <a:pt x="17854" y="143"/>
                  </a:lnTo>
                  <a:lnTo>
                    <a:pt x="17828" y="133"/>
                  </a:lnTo>
                  <a:lnTo>
                    <a:pt x="17778" y="112"/>
                  </a:lnTo>
                  <a:lnTo>
                    <a:pt x="17755" y="99"/>
                  </a:lnTo>
                  <a:lnTo>
                    <a:pt x="17733" y="84"/>
                  </a:lnTo>
                  <a:lnTo>
                    <a:pt x="17711" y="71"/>
                  </a:lnTo>
                  <a:lnTo>
                    <a:pt x="17691" y="56"/>
                  </a:lnTo>
                  <a:lnTo>
                    <a:pt x="17671" y="40"/>
                  </a:lnTo>
                  <a:lnTo>
                    <a:pt x="17653" y="22"/>
                  </a:lnTo>
                  <a:lnTo>
                    <a:pt x="17635" y="40"/>
                  </a:lnTo>
                  <a:lnTo>
                    <a:pt x="17615" y="56"/>
                  </a:lnTo>
                  <a:lnTo>
                    <a:pt x="17594" y="71"/>
                  </a:lnTo>
                  <a:lnTo>
                    <a:pt x="17573" y="84"/>
                  </a:lnTo>
                  <a:lnTo>
                    <a:pt x="17550" y="99"/>
                  </a:lnTo>
                  <a:lnTo>
                    <a:pt x="17527" y="112"/>
                  </a:lnTo>
                  <a:lnTo>
                    <a:pt x="17477" y="133"/>
                  </a:lnTo>
                  <a:lnTo>
                    <a:pt x="17452" y="143"/>
                  </a:lnTo>
                  <a:lnTo>
                    <a:pt x="17425" y="150"/>
                  </a:lnTo>
                  <a:lnTo>
                    <a:pt x="17398" y="158"/>
                  </a:lnTo>
                  <a:lnTo>
                    <a:pt x="17370" y="165"/>
                  </a:lnTo>
                  <a:lnTo>
                    <a:pt x="17342" y="168"/>
                  </a:lnTo>
                  <a:lnTo>
                    <a:pt x="17312" y="172"/>
                  </a:lnTo>
                  <a:lnTo>
                    <a:pt x="17284" y="174"/>
                  </a:lnTo>
                  <a:lnTo>
                    <a:pt x="17224" y="174"/>
                  </a:lnTo>
                  <a:lnTo>
                    <a:pt x="17194" y="172"/>
                  </a:lnTo>
                  <a:lnTo>
                    <a:pt x="17165" y="168"/>
                  </a:lnTo>
                  <a:lnTo>
                    <a:pt x="17137" y="165"/>
                  </a:lnTo>
                  <a:lnTo>
                    <a:pt x="17109" y="158"/>
                  </a:lnTo>
                  <a:lnTo>
                    <a:pt x="17081" y="150"/>
                  </a:lnTo>
                  <a:lnTo>
                    <a:pt x="17055" y="143"/>
                  </a:lnTo>
                  <a:lnTo>
                    <a:pt x="17028" y="133"/>
                  </a:lnTo>
                  <a:lnTo>
                    <a:pt x="17004" y="122"/>
                  </a:lnTo>
                  <a:lnTo>
                    <a:pt x="16981" y="112"/>
                  </a:lnTo>
                  <a:lnTo>
                    <a:pt x="16957" y="99"/>
                  </a:lnTo>
                  <a:lnTo>
                    <a:pt x="16934" y="84"/>
                  </a:lnTo>
                  <a:lnTo>
                    <a:pt x="16913" y="71"/>
                  </a:lnTo>
                  <a:lnTo>
                    <a:pt x="16892" y="56"/>
                  </a:lnTo>
                  <a:lnTo>
                    <a:pt x="16872" y="40"/>
                  </a:lnTo>
                  <a:lnTo>
                    <a:pt x="16854" y="22"/>
                  </a:lnTo>
                  <a:lnTo>
                    <a:pt x="16835" y="40"/>
                  </a:lnTo>
                  <a:lnTo>
                    <a:pt x="16816" y="56"/>
                  </a:lnTo>
                  <a:lnTo>
                    <a:pt x="16795" y="71"/>
                  </a:lnTo>
                  <a:lnTo>
                    <a:pt x="16774" y="84"/>
                  </a:lnTo>
                  <a:lnTo>
                    <a:pt x="16751" y="99"/>
                  </a:lnTo>
                  <a:lnTo>
                    <a:pt x="16728" y="112"/>
                  </a:lnTo>
                  <a:lnTo>
                    <a:pt x="16679" y="133"/>
                  </a:lnTo>
                  <a:lnTo>
                    <a:pt x="16653" y="143"/>
                  </a:lnTo>
                  <a:lnTo>
                    <a:pt x="16627" y="150"/>
                  </a:lnTo>
                  <a:lnTo>
                    <a:pt x="16599" y="158"/>
                  </a:lnTo>
                  <a:lnTo>
                    <a:pt x="16571" y="165"/>
                  </a:lnTo>
                  <a:lnTo>
                    <a:pt x="16542" y="168"/>
                  </a:lnTo>
                  <a:lnTo>
                    <a:pt x="16514" y="172"/>
                  </a:lnTo>
                  <a:lnTo>
                    <a:pt x="16484" y="174"/>
                  </a:lnTo>
                  <a:lnTo>
                    <a:pt x="16425" y="174"/>
                  </a:lnTo>
                  <a:lnTo>
                    <a:pt x="16396" y="172"/>
                  </a:lnTo>
                  <a:lnTo>
                    <a:pt x="16367" y="169"/>
                  </a:lnTo>
                  <a:lnTo>
                    <a:pt x="16339" y="165"/>
                  </a:lnTo>
                  <a:lnTo>
                    <a:pt x="16311" y="158"/>
                  </a:lnTo>
                  <a:lnTo>
                    <a:pt x="16285" y="152"/>
                  </a:lnTo>
                  <a:lnTo>
                    <a:pt x="16258" y="144"/>
                  </a:lnTo>
                  <a:lnTo>
                    <a:pt x="16233" y="134"/>
                  </a:lnTo>
                  <a:lnTo>
                    <a:pt x="16207" y="125"/>
                  </a:lnTo>
                  <a:lnTo>
                    <a:pt x="16184" y="113"/>
                  </a:lnTo>
                  <a:lnTo>
                    <a:pt x="16138" y="87"/>
                  </a:lnTo>
                  <a:lnTo>
                    <a:pt x="16116" y="74"/>
                  </a:lnTo>
                  <a:lnTo>
                    <a:pt x="16097" y="57"/>
                  </a:lnTo>
                  <a:lnTo>
                    <a:pt x="16077" y="43"/>
                  </a:lnTo>
                  <a:lnTo>
                    <a:pt x="16059" y="25"/>
                  </a:lnTo>
                  <a:lnTo>
                    <a:pt x="16059" y="0"/>
                  </a:lnTo>
                  <a:lnTo>
                    <a:pt x="16046" y="12"/>
                  </a:lnTo>
                  <a:lnTo>
                    <a:pt x="16041" y="7"/>
                  </a:lnTo>
                  <a:lnTo>
                    <a:pt x="16041" y="19"/>
                  </a:lnTo>
                  <a:lnTo>
                    <a:pt x="16023" y="37"/>
                  </a:lnTo>
                  <a:lnTo>
                    <a:pt x="16003" y="53"/>
                  </a:lnTo>
                  <a:lnTo>
                    <a:pt x="15983" y="68"/>
                  </a:lnTo>
                  <a:lnTo>
                    <a:pt x="15961" y="83"/>
                  </a:lnTo>
                  <a:lnTo>
                    <a:pt x="15939" y="97"/>
                  </a:lnTo>
                  <a:lnTo>
                    <a:pt x="15915" y="111"/>
                  </a:lnTo>
                  <a:lnTo>
                    <a:pt x="15891" y="121"/>
                  </a:lnTo>
                  <a:lnTo>
                    <a:pt x="15865" y="133"/>
                  </a:lnTo>
                  <a:lnTo>
                    <a:pt x="15840" y="143"/>
                  </a:lnTo>
                  <a:lnTo>
                    <a:pt x="15812" y="150"/>
                  </a:lnTo>
                  <a:lnTo>
                    <a:pt x="15784" y="158"/>
                  </a:lnTo>
                  <a:lnTo>
                    <a:pt x="15757" y="164"/>
                  </a:lnTo>
                  <a:lnTo>
                    <a:pt x="15699" y="172"/>
                  </a:lnTo>
                  <a:lnTo>
                    <a:pt x="15669" y="174"/>
                  </a:lnTo>
                  <a:lnTo>
                    <a:pt x="15609" y="174"/>
                  </a:lnTo>
                  <a:lnTo>
                    <a:pt x="15579" y="172"/>
                  </a:lnTo>
                  <a:lnTo>
                    <a:pt x="15550" y="168"/>
                  </a:lnTo>
                  <a:lnTo>
                    <a:pt x="15521" y="165"/>
                  </a:lnTo>
                  <a:lnTo>
                    <a:pt x="15467" y="150"/>
                  </a:lnTo>
                  <a:lnTo>
                    <a:pt x="15440" y="143"/>
                  </a:lnTo>
                  <a:lnTo>
                    <a:pt x="15389" y="122"/>
                  </a:lnTo>
                  <a:lnTo>
                    <a:pt x="15365" y="112"/>
                  </a:lnTo>
                  <a:lnTo>
                    <a:pt x="15342" y="99"/>
                  </a:lnTo>
                  <a:lnTo>
                    <a:pt x="15319" y="84"/>
                  </a:lnTo>
                  <a:lnTo>
                    <a:pt x="15297" y="71"/>
                  </a:lnTo>
                  <a:lnTo>
                    <a:pt x="15276" y="56"/>
                  </a:lnTo>
                  <a:lnTo>
                    <a:pt x="15257" y="40"/>
                  </a:lnTo>
                  <a:lnTo>
                    <a:pt x="15239" y="22"/>
                  </a:lnTo>
                  <a:lnTo>
                    <a:pt x="15221" y="40"/>
                  </a:lnTo>
                  <a:lnTo>
                    <a:pt x="15201" y="56"/>
                  </a:lnTo>
                  <a:lnTo>
                    <a:pt x="15181" y="71"/>
                  </a:lnTo>
                  <a:lnTo>
                    <a:pt x="15160" y="84"/>
                  </a:lnTo>
                  <a:lnTo>
                    <a:pt x="15137" y="99"/>
                  </a:lnTo>
                  <a:lnTo>
                    <a:pt x="15114" y="112"/>
                  </a:lnTo>
                  <a:lnTo>
                    <a:pt x="15090" y="122"/>
                  </a:lnTo>
                  <a:lnTo>
                    <a:pt x="15038" y="143"/>
                  </a:lnTo>
                  <a:lnTo>
                    <a:pt x="15012" y="150"/>
                  </a:lnTo>
                  <a:lnTo>
                    <a:pt x="14984" y="158"/>
                  </a:lnTo>
                  <a:lnTo>
                    <a:pt x="14957" y="165"/>
                  </a:lnTo>
                  <a:lnTo>
                    <a:pt x="14928" y="168"/>
                  </a:lnTo>
                  <a:lnTo>
                    <a:pt x="14899" y="172"/>
                  </a:lnTo>
                  <a:lnTo>
                    <a:pt x="14870" y="174"/>
                  </a:lnTo>
                  <a:lnTo>
                    <a:pt x="14810" y="174"/>
                  </a:lnTo>
                  <a:lnTo>
                    <a:pt x="14780" y="172"/>
                  </a:lnTo>
                  <a:lnTo>
                    <a:pt x="14751" y="168"/>
                  </a:lnTo>
                  <a:lnTo>
                    <a:pt x="14723" y="165"/>
                  </a:lnTo>
                  <a:lnTo>
                    <a:pt x="14695" y="158"/>
                  </a:lnTo>
                  <a:lnTo>
                    <a:pt x="14641" y="143"/>
                  </a:lnTo>
                  <a:lnTo>
                    <a:pt x="14616" y="133"/>
                  </a:lnTo>
                  <a:lnTo>
                    <a:pt x="14590" y="122"/>
                  </a:lnTo>
                  <a:lnTo>
                    <a:pt x="14566" y="112"/>
                  </a:lnTo>
                  <a:lnTo>
                    <a:pt x="14543" y="99"/>
                  </a:lnTo>
                  <a:lnTo>
                    <a:pt x="14521" y="84"/>
                  </a:lnTo>
                  <a:lnTo>
                    <a:pt x="14498" y="71"/>
                  </a:lnTo>
                  <a:lnTo>
                    <a:pt x="14478" y="56"/>
                  </a:lnTo>
                  <a:lnTo>
                    <a:pt x="14460" y="40"/>
                  </a:lnTo>
                  <a:lnTo>
                    <a:pt x="14441" y="22"/>
                  </a:lnTo>
                  <a:lnTo>
                    <a:pt x="14422" y="40"/>
                  </a:lnTo>
                  <a:lnTo>
                    <a:pt x="14402" y="56"/>
                  </a:lnTo>
                  <a:lnTo>
                    <a:pt x="14382" y="71"/>
                  </a:lnTo>
                  <a:lnTo>
                    <a:pt x="14360" y="84"/>
                  </a:lnTo>
                  <a:lnTo>
                    <a:pt x="14337" y="99"/>
                  </a:lnTo>
                  <a:lnTo>
                    <a:pt x="14314" y="112"/>
                  </a:lnTo>
                  <a:lnTo>
                    <a:pt x="14290" y="122"/>
                  </a:lnTo>
                  <a:lnTo>
                    <a:pt x="14265" y="133"/>
                  </a:lnTo>
                  <a:lnTo>
                    <a:pt x="14240" y="143"/>
                  </a:lnTo>
                  <a:lnTo>
                    <a:pt x="14158" y="165"/>
                  </a:lnTo>
                  <a:lnTo>
                    <a:pt x="14130" y="168"/>
                  </a:lnTo>
                  <a:lnTo>
                    <a:pt x="14101" y="172"/>
                  </a:lnTo>
                  <a:lnTo>
                    <a:pt x="14071" y="174"/>
                  </a:lnTo>
                  <a:lnTo>
                    <a:pt x="14011" y="174"/>
                  </a:lnTo>
                  <a:lnTo>
                    <a:pt x="13982" y="172"/>
                  </a:lnTo>
                  <a:lnTo>
                    <a:pt x="13952" y="168"/>
                  </a:lnTo>
                  <a:lnTo>
                    <a:pt x="13925" y="165"/>
                  </a:lnTo>
                  <a:lnTo>
                    <a:pt x="13896" y="158"/>
                  </a:lnTo>
                  <a:lnTo>
                    <a:pt x="13869" y="150"/>
                  </a:lnTo>
                  <a:lnTo>
                    <a:pt x="13843" y="143"/>
                  </a:lnTo>
                  <a:lnTo>
                    <a:pt x="13816" y="133"/>
                  </a:lnTo>
                  <a:lnTo>
                    <a:pt x="13792" y="122"/>
                  </a:lnTo>
                  <a:lnTo>
                    <a:pt x="13767" y="112"/>
                  </a:lnTo>
                  <a:lnTo>
                    <a:pt x="13744" y="99"/>
                  </a:lnTo>
                  <a:lnTo>
                    <a:pt x="13722" y="84"/>
                  </a:lnTo>
                  <a:lnTo>
                    <a:pt x="13701" y="71"/>
                  </a:lnTo>
                  <a:lnTo>
                    <a:pt x="13679" y="56"/>
                  </a:lnTo>
                  <a:lnTo>
                    <a:pt x="13660" y="40"/>
                  </a:lnTo>
                  <a:lnTo>
                    <a:pt x="13642" y="22"/>
                  </a:lnTo>
                  <a:lnTo>
                    <a:pt x="13624" y="40"/>
                  </a:lnTo>
                  <a:lnTo>
                    <a:pt x="13604" y="56"/>
                  </a:lnTo>
                  <a:lnTo>
                    <a:pt x="13583" y="71"/>
                  </a:lnTo>
                  <a:lnTo>
                    <a:pt x="13562" y="84"/>
                  </a:lnTo>
                  <a:lnTo>
                    <a:pt x="13539" y="99"/>
                  </a:lnTo>
                  <a:lnTo>
                    <a:pt x="13515" y="112"/>
                  </a:lnTo>
                  <a:lnTo>
                    <a:pt x="13491" y="122"/>
                  </a:lnTo>
                  <a:lnTo>
                    <a:pt x="13466" y="133"/>
                  </a:lnTo>
                  <a:lnTo>
                    <a:pt x="13441" y="143"/>
                  </a:lnTo>
                  <a:lnTo>
                    <a:pt x="13414" y="150"/>
                  </a:lnTo>
                  <a:lnTo>
                    <a:pt x="13387" y="158"/>
                  </a:lnTo>
                  <a:lnTo>
                    <a:pt x="13359" y="165"/>
                  </a:lnTo>
                  <a:lnTo>
                    <a:pt x="13330" y="168"/>
                  </a:lnTo>
                  <a:lnTo>
                    <a:pt x="13301" y="172"/>
                  </a:lnTo>
                  <a:lnTo>
                    <a:pt x="13272" y="174"/>
                  </a:lnTo>
                  <a:lnTo>
                    <a:pt x="13212" y="174"/>
                  </a:lnTo>
                  <a:lnTo>
                    <a:pt x="13182" y="172"/>
                  </a:lnTo>
                  <a:lnTo>
                    <a:pt x="13154" y="168"/>
                  </a:lnTo>
                  <a:lnTo>
                    <a:pt x="13126" y="165"/>
                  </a:lnTo>
                  <a:lnTo>
                    <a:pt x="13070" y="150"/>
                  </a:lnTo>
                  <a:lnTo>
                    <a:pt x="13044" y="143"/>
                  </a:lnTo>
                  <a:lnTo>
                    <a:pt x="13018" y="133"/>
                  </a:lnTo>
                  <a:lnTo>
                    <a:pt x="12968" y="112"/>
                  </a:lnTo>
                  <a:lnTo>
                    <a:pt x="12945" y="99"/>
                  </a:lnTo>
                  <a:lnTo>
                    <a:pt x="12923" y="84"/>
                  </a:lnTo>
                  <a:lnTo>
                    <a:pt x="12902" y="71"/>
                  </a:lnTo>
                  <a:lnTo>
                    <a:pt x="12881" y="56"/>
                  </a:lnTo>
                  <a:lnTo>
                    <a:pt x="12861" y="40"/>
                  </a:lnTo>
                  <a:lnTo>
                    <a:pt x="12843" y="22"/>
                  </a:lnTo>
                  <a:lnTo>
                    <a:pt x="12824" y="40"/>
                  </a:lnTo>
                  <a:lnTo>
                    <a:pt x="12805" y="56"/>
                  </a:lnTo>
                  <a:lnTo>
                    <a:pt x="12784" y="71"/>
                  </a:lnTo>
                  <a:lnTo>
                    <a:pt x="12763" y="84"/>
                  </a:lnTo>
                  <a:lnTo>
                    <a:pt x="12741" y="99"/>
                  </a:lnTo>
                  <a:lnTo>
                    <a:pt x="12717" y="112"/>
                  </a:lnTo>
                  <a:lnTo>
                    <a:pt x="12693" y="122"/>
                  </a:lnTo>
                  <a:lnTo>
                    <a:pt x="12667" y="133"/>
                  </a:lnTo>
                  <a:lnTo>
                    <a:pt x="12642" y="143"/>
                  </a:lnTo>
                  <a:lnTo>
                    <a:pt x="12615" y="150"/>
                  </a:lnTo>
                  <a:lnTo>
                    <a:pt x="12588" y="158"/>
                  </a:lnTo>
                  <a:lnTo>
                    <a:pt x="12560" y="165"/>
                  </a:lnTo>
                  <a:lnTo>
                    <a:pt x="12531" y="168"/>
                  </a:lnTo>
                  <a:lnTo>
                    <a:pt x="12502" y="172"/>
                  </a:lnTo>
                  <a:lnTo>
                    <a:pt x="12473" y="174"/>
                  </a:lnTo>
                  <a:lnTo>
                    <a:pt x="12413" y="174"/>
                  </a:lnTo>
                  <a:lnTo>
                    <a:pt x="12383" y="172"/>
                  </a:lnTo>
                  <a:lnTo>
                    <a:pt x="12355" y="168"/>
                  </a:lnTo>
                  <a:lnTo>
                    <a:pt x="12326" y="165"/>
                  </a:lnTo>
                  <a:lnTo>
                    <a:pt x="12298" y="158"/>
                  </a:lnTo>
                  <a:lnTo>
                    <a:pt x="12271" y="150"/>
                  </a:lnTo>
                  <a:lnTo>
                    <a:pt x="12245" y="143"/>
                  </a:lnTo>
                  <a:lnTo>
                    <a:pt x="12219" y="133"/>
                  </a:lnTo>
                  <a:lnTo>
                    <a:pt x="12169" y="112"/>
                  </a:lnTo>
                  <a:lnTo>
                    <a:pt x="12146" y="99"/>
                  </a:lnTo>
                  <a:lnTo>
                    <a:pt x="12124" y="84"/>
                  </a:lnTo>
                  <a:lnTo>
                    <a:pt x="12102" y="71"/>
                  </a:lnTo>
                  <a:lnTo>
                    <a:pt x="12082" y="56"/>
                  </a:lnTo>
                  <a:lnTo>
                    <a:pt x="12063" y="40"/>
                  </a:lnTo>
                  <a:lnTo>
                    <a:pt x="12044" y="22"/>
                  </a:lnTo>
                  <a:lnTo>
                    <a:pt x="12025" y="40"/>
                  </a:lnTo>
                  <a:lnTo>
                    <a:pt x="12006" y="56"/>
                  </a:lnTo>
                  <a:lnTo>
                    <a:pt x="11986" y="71"/>
                  </a:lnTo>
                  <a:lnTo>
                    <a:pt x="11964" y="84"/>
                  </a:lnTo>
                  <a:lnTo>
                    <a:pt x="11942" y="99"/>
                  </a:lnTo>
                  <a:lnTo>
                    <a:pt x="11918" y="112"/>
                  </a:lnTo>
                  <a:lnTo>
                    <a:pt x="11894" y="122"/>
                  </a:lnTo>
                  <a:lnTo>
                    <a:pt x="11869" y="133"/>
                  </a:lnTo>
                  <a:lnTo>
                    <a:pt x="11843" y="143"/>
                  </a:lnTo>
                  <a:lnTo>
                    <a:pt x="11790" y="158"/>
                  </a:lnTo>
                  <a:lnTo>
                    <a:pt x="11762" y="165"/>
                  </a:lnTo>
                  <a:lnTo>
                    <a:pt x="11733" y="168"/>
                  </a:lnTo>
                  <a:lnTo>
                    <a:pt x="11704" y="172"/>
                  </a:lnTo>
                  <a:lnTo>
                    <a:pt x="11674" y="174"/>
                  </a:lnTo>
                  <a:lnTo>
                    <a:pt x="11615" y="174"/>
                  </a:lnTo>
                  <a:lnTo>
                    <a:pt x="11585" y="172"/>
                  </a:lnTo>
                  <a:lnTo>
                    <a:pt x="11557" y="168"/>
                  </a:lnTo>
                  <a:lnTo>
                    <a:pt x="11528" y="165"/>
                  </a:lnTo>
                  <a:lnTo>
                    <a:pt x="11499" y="158"/>
                  </a:lnTo>
                  <a:lnTo>
                    <a:pt x="11472" y="150"/>
                  </a:lnTo>
                  <a:lnTo>
                    <a:pt x="11446" y="143"/>
                  </a:lnTo>
                  <a:lnTo>
                    <a:pt x="11420" y="133"/>
                  </a:lnTo>
                  <a:lnTo>
                    <a:pt x="11371" y="112"/>
                  </a:lnTo>
                  <a:lnTo>
                    <a:pt x="11347" y="99"/>
                  </a:lnTo>
                  <a:lnTo>
                    <a:pt x="11325" y="84"/>
                  </a:lnTo>
                  <a:lnTo>
                    <a:pt x="11304" y="71"/>
                  </a:lnTo>
                  <a:lnTo>
                    <a:pt x="11283" y="56"/>
                  </a:lnTo>
                  <a:lnTo>
                    <a:pt x="11264" y="40"/>
                  </a:lnTo>
                  <a:lnTo>
                    <a:pt x="11245" y="22"/>
                  </a:lnTo>
                  <a:lnTo>
                    <a:pt x="11227" y="40"/>
                  </a:lnTo>
                  <a:lnTo>
                    <a:pt x="11207" y="56"/>
                  </a:lnTo>
                  <a:lnTo>
                    <a:pt x="11186" y="71"/>
                  </a:lnTo>
                  <a:lnTo>
                    <a:pt x="11165" y="84"/>
                  </a:lnTo>
                  <a:lnTo>
                    <a:pt x="11142" y="99"/>
                  </a:lnTo>
                  <a:lnTo>
                    <a:pt x="11118" y="112"/>
                  </a:lnTo>
                  <a:lnTo>
                    <a:pt x="11095" y="122"/>
                  </a:lnTo>
                  <a:lnTo>
                    <a:pt x="11070" y="133"/>
                  </a:lnTo>
                  <a:lnTo>
                    <a:pt x="11044" y="143"/>
                  </a:lnTo>
                  <a:lnTo>
                    <a:pt x="11018" y="150"/>
                  </a:lnTo>
                  <a:lnTo>
                    <a:pt x="10962" y="165"/>
                  </a:lnTo>
                  <a:lnTo>
                    <a:pt x="10934" y="168"/>
                  </a:lnTo>
                  <a:lnTo>
                    <a:pt x="10905" y="172"/>
                  </a:lnTo>
                  <a:lnTo>
                    <a:pt x="10875" y="174"/>
                  </a:lnTo>
                  <a:lnTo>
                    <a:pt x="10814" y="174"/>
                  </a:lnTo>
                  <a:lnTo>
                    <a:pt x="10783" y="171"/>
                  </a:lnTo>
                  <a:lnTo>
                    <a:pt x="10753" y="168"/>
                  </a:lnTo>
                  <a:lnTo>
                    <a:pt x="10723" y="164"/>
                  </a:lnTo>
                  <a:lnTo>
                    <a:pt x="10694" y="156"/>
                  </a:lnTo>
                  <a:lnTo>
                    <a:pt x="10666" y="149"/>
                  </a:lnTo>
                  <a:lnTo>
                    <a:pt x="10638" y="139"/>
                  </a:lnTo>
                  <a:lnTo>
                    <a:pt x="10611" y="130"/>
                  </a:lnTo>
                  <a:lnTo>
                    <a:pt x="10586" y="118"/>
                  </a:lnTo>
                  <a:lnTo>
                    <a:pt x="10560" y="105"/>
                  </a:lnTo>
                  <a:lnTo>
                    <a:pt x="10536" y="91"/>
                  </a:lnTo>
                  <a:lnTo>
                    <a:pt x="10514" y="77"/>
                  </a:lnTo>
                  <a:lnTo>
                    <a:pt x="10491" y="60"/>
                  </a:lnTo>
                  <a:lnTo>
                    <a:pt x="10470" y="44"/>
                  </a:lnTo>
                  <a:lnTo>
                    <a:pt x="10450" y="27"/>
                  </a:lnTo>
                  <a:lnTo>
                    <a:pt x="10433" y="7"/>
                  </a:lnTo>
                  <a:lnTo>
                    <a:pt x="10433" y="0"/>
                  </a:lnTo>
                  <a:lnTo>
                    <a:pt x="10415" y="19"/>
                  </a:lnTo>
                  <a:lnTo>
                    <a:pt x="10395" y="38"/>
                  </a:lnTo>
                  <a:lnTo>
                    <a:pt x="10373" y="56"/>
                  </a:lnTo>
                  <a:lnTo>
                    <a:pt x="10352" y="72"/>
                  </a:lnTo>
                  <a:lnTo>
                    <a:pt x="10304" y="102"/>
                  </a:lnTo>
                  <a:lnTo>
                    <a:pt x="10278" y="115"/>
                  </a:lnTo>
                  <a:lnTo>
                    <a:pt x="10252" y="127"/>
                  </a:lnTo>
                  <a:lnTo>
                    <a:pt x="10225" y="137"/>
                  </a:lnTo>
                  <a:lnTo>
                    <a:pt x="10196" y="147"/>
                  </a:lnTo>
                  <a:lnTo>
                    <a:pt x="10167" y="155"/>
                  </a:lnTo>
                  <a:lnTo>
                    <a:pt x="10138" y="164"/>
                  </a:lnTo>
                  <a:lnTo>
                    <a:pt x="10108" y="168"/>
                  </a:lnTo>
                  <a:lnTo>
                    <a:pt x="10076" y="171"/>
                  </a:lnTo>
                  <a:lnTo>
                    <a:pt x="10044" y="174"/>
                  </a:lnTo>
                  <a:lnTo>
                    <a:pt x="9982" y="174"/>
                  </a:lnTo>
                  <a:lnTo>
                    <a:pt x="9953" y="172"/>
                  </a:lnTo>
                  <a:lnTo>
                    <a:pt x="9924" y="168"/>
                  </a:lnTo>
                  <a:lnTo>
                    <a:pt x="9895" y="165"/>
                  </a:lnTo>
                  <a:lnTo>
                    <a:pt x="9868" y="158"/>
                  </a:lnTo>
                  <a:lnTo>
                    <a:pt x="9840" y="150"/>
                  </a:lnTo>
                  <a:lnTo>
                    <a:pt x="9814" y="143"/>
                  </a:lnTo>
                  <a:lnTo>
                    <a:pt x="9788" y="133"/>
                  </a:lnTo>
                  <a:lnTo>
                    <a:pt x="9738" y="112"/>
                  </a:lnTo>
                  <a:lnTo>
                    <a:pt x="9715" y="99"/>
                  </a:lnTo>
                  <a:lnTo>
                    <a:pt x="9693" y="84"/>
                  </a:lnTo>
                  <a:lnTo>
                    <a:pt x="9671" y="71"/>
                  </a:lnTo>
                  <a:lnTo>
                    <a:pt x="9651" y="56"/>
                  </a:lnTo>
                  <a:lnTo>
                    <a:pt x="9632" y="40"/>
                  </a:lnTo>
                  <a:lnTo>
                    <a:pt x="9614" y="22"/>
                  </a:lnTo>
                  <a:lnTo>
                    <a:pt x="9594" y="40"/>
                  </a:lnTo>
                  <a:lnTo>
                    <a:pt x="9575" y="56"/>
                  </a:lnTo>
                  <a:lnTo>
                    <a:pt x="9555" y="71"/>
                  </a:lnTo>
                  <a:lnTo>
                    <a:pt x="9533" y="84"/>
                  </a:lnTo>
                  <a:lnTo>
                    <a:pt x="9511" y="99"/>
                  </a:lnTo>
                  <a:lnTo>
                    <a:pt x="9487" y="112"/>
                  </a:lnTo>
                  <a:lnTo>
                    <a:pt x="9463" y="122"/>
                  </a:lnTo>
                  <a:lnTo>
                    <a:pt x="9412" y="143"/>
                  </a:lnTo>
                  <a:lnTo>
                    <a:pt x="9359" y="158"/>
                  </a:lnTo>
                  <a:lnTo>
                    <a:pt x="9331" y="165"/>
                  </a:lnTo>
                  <a:lnTo>
                    <a:pt x="9302" y="168"/>
                  </a:lnTo>
                  <a:lnTo>
                    <a:pt x="9273" y="172"/>
                  </a:lnTo>
                  <a:lnTo>
                    <a:pt x="9243" y="174"/>
                  </a:lnTo>
                  <a:lnTo>
                    <a:pt x="9184" y="174"/>
                  </a:lnTo>
                  <a:lnTo>
                    <a:pt x="9154" y="172"/>
                  </a:lnTo>
                  <a:lnTo>
                    <a:pt x="9126" y="168"/>
                  </a:lnTo>
                  <a:lnTo>
                    <a:pt x="9097" y="165"/>
                  </a:lnTo>
                  <a:lnTo>
                    <a:pt x="9069" y="158"/>
                  </a:lnTo>
                  <a:lnTo>
                    <a:pt x="9041" y="150"/>
                  </a:lnTo>
                  <a:lnTo>
                    <a:pt x="9016" y="143"/>
                  </a:lnTo>
                  <a:lnTo>
                    <a:pt x="8989" y="133"/>
                  </a:lnTo>
                  <a:lnTo>
                    <a:pt x="8940" y="112"/>
                  </a:lnTo>
                  <a:lnTo>
                    <a:pt x="8916" y="99"/>
                  </a:lnTo>
                  <a:lnTo>
                    <a:pt x="8894" y="84"/>
                  </a:lnTo>
                  <a:lnTo>
                    <a:pt x="8873" y="71"/>
                  </a:lnTo>
                  <a:lnTo>
                    <a:pt x="8852" y="56"/>
                  </a:lnTo>
                  <a:lnTo>
                    <a:pt x="8833" y="40"/>
                  </a:lnTo>
                  <a:lnTo>
                    <a:pt x="8814" y="22"/>
                  </a:lnTo>
                  <a:lnTo>
                    <a:pt x="8796" y="40"/>
                  </a:lnTo>
                  <a:lnTo>
                    <a:pt x="8776" y="56"/>
                  </a:lnTo>
                  <a:lnTo>
                    <a:pt x="8755" y="71"/>
                  </a:lnTo>
                  <a:lnTo>
                    <a:pt x="8735" y="84"/>
                  </a:lnTo>
                  <a:lnTo>
                    <a:pt x="8712" y="99"/>
                  </a:lnTo>
                  <a:lnTo>
                    <a:pt x="8688" y="112"/>
                  </a:lnTo>
                  <a:lnTo>
                    <a:pt x="8664" y="122"/>
                  </a:lnTo>
                  <a:lnTo>
                    <a:pt x="8640" y="133"/>
                  </a:lnTo>
                  <a:lnTo>
                    <a:pt x="8613" y="143"/>
                  </a:lnTo>
                  <a:lnTo>
                    <a:pt x="8587" y="150"/>
                  </a:lnTo>
                  <a:lnTo>
                    <a:pt x="8559" y="158"/>
                  </a:lnTo>
                  <a:lnTo>
                    <a:pt x="8531" y="165"/>
                  </a:lnTo>
                  <a:lnTo>
                    <a:pt x="8503" y="168"/>
                  </a:lnTo>
                  <a:lnTo>
                    <a:pt x="8474" y="172"/>
                  </a:lnTo>
                  <a:lnTo>
                    <a:pt x="8444" y="174"/>
                  </a:lnTo>
                  <a:lnTo>
                    <a:pt x="8384" y="174"/>
                  </a:lnTo>
                  <a:lnTo>
                    <a:pt x="8355" y="172"/>
                  </a:lnTo>
                  <a:lnTo>
                    <a:pt x="8327" y="168"/>
                  </a:lnTo>
                  <a:lnTo>
                    <a:pt x="8298" y="165"/>
                  </a:lnTo>
                  <a:lnTo>
                    <a:pt x="8270" y="158"/>
                  </a:lnTo>
                  <a:lnTo>
                    <a:pt x="8243" y="150"/>
                  </a:lnTo>
                  <a:lnTo>
                    <a:pt x="8216" y="143"/>
                  </a:lnTo>
                  <a:lnTo>
                    <a:pt x="8191" y="133"/>
                  </a:lnTo>
                  <a:lnTo>
                    <a:pt x="8141" y="112"/>
                  </a:lnTo>
                  <a:lnTo>
                    <a:pt x="8118" y="99"/>
                  </a:lnTo>
                  <a:lnTo>
                    <a:pt x="8095" y="84"/>
                  </a:lnTo>
                  <a:lnTo>
                    <a:pt x="8074" y="71"/>
                  </a:lnTo>
                  <a:lnTo>
                    <a:pt x="8053" y="56"/>
                  </a:lnTo>
                  <a:lnTo>
                    <a:pt x="8034" y="40"/>
                  </a:lnTo>
                  <a:lnTo>
                    <a:pt x="8015" y="22"/>
                  </a:lnTo>
                  <a:lnTo>
                    <a:pt x="7997" y="40"/>
                  </a:lnTo>
                  <a:lnTo>
                    <a:pt x="7977" y="56"/>
                  </a:lnTo>
                  <a:lnTo>
                    <a:pt x="7957" y="71"/>
                  </a:lnTo>
                  <a:lnTo>
                    <a:pt x="7935" y="84"/>
                  </a:lnTo>
                  <a:lnTo>
                    <a:pt x="7913" y="99"/>
                  </a:lnTo>
                  <a:lnTo>
                    <a:pt x="7889" y="112"/>
                  </a:lnTo>
                  <a:lnTo>
                    <a:pt x="7841" y="133"/>
                  </a:lnTo>
                  <a:lnTo>
                    <a:pt x="7814" y="143"/>
                  </a:lnTo>
                  <a:lnTo>
                    <a:pt x="7787" y="150"/>
                  </a:lnTo>
                  <a:lnTo>
                    <a:pt x="7761" y="158"/>
                  </a:lnTo>
                  <a:lnTo>
                    <a:pt x="7732" y="165"/>
                  </a:lnTo>
                  <a:lnTo>
                    <a:pt x="7704" y="168"/>
                  </a:lnTo>
                  <a:lnTo>
                    <a:pt x="7675" y="172"/>
                  </a:lnTo>
                  <a:lnTo>
                    <a:pt x="7646" y="174"/>
                  </a:lnTo>
                  <a:lnTo>
                    <a:pt x="7585" y="174"/>
                  </a:lnTo>
                  <a:lnTo>
                    <a:pt x="7557" y="172"/>
                  </a:lnTo>
                  <a:lnTo>
                    <a:pt x="7527" y="168"/>
                  </a:lnTo>
                  <a:lnTo>
                    <a:pt x="7499" y="165"/>
                  </a:lnTo>
                  <a:lnTo>
                    <a:pt x="7471" y="158"/>
                  </a:lnTo>
                  <a:lnTo>
                    <a:pt x="7444" y="150"/>
                  </a:lnTo>
                  <a:lnTo>
                    <a:pt x="7417" y="143"/>
                  </a:lnTo>
                  <a:lnTo>
                    <a:pt x="7391" y="133"/>
                  </a:lnTo>
                  <a:lnTo>
                    <a:pt x="7367" y="122"/>
                  </a:lnTo>
                  <a:lnTo>
                    <a:pt x="7342" y="112"/>
                  </a:lnTo>
                  <a:lnTo>
                    <a:pt x="7319" y="99"/>
                  </a:lnTo>
                  <a:lnTo>
                    <a:pt x="7297" y="84"/>
                  </a:lnTo>
                  <a:lnTo>
                    <a:pt x="7275" y="71"/>
                  </a:lnTo>
                  <a:lnTo>
                    <a:pt x="7255" y="56"/>
                  </a:lnTo>
                  <a:lnTo>
                    <a:pt x="7235" y="40"/>
                  </a:lnTo>
                  <a:lnTo>
                    <a:pt x="7217" y="22"/>
                  </a:lnTo>
                  <a:lnTo>
                    <a:pt x="7198" y="40"/>
                  </a:lnTo>
                  <a:lnTo>
                    <a:pt x="7179" y="56"/>
                  </a:lnTo>
                  <a:lnTo>
                    <a:pt x="7158" y="71"/>
                  </a:lnTo>
                  <a:lnTo>
                    <a:pt x="7136" y="84"/>
                  </a:lnTo>
                  <a:lnTo>
                    <a:pt x="7114" y="99"/>
                  </a:lnTo>
                  <a:lnTo>
                    <a:pt x="7091" y="112"/>
                  </a:lnTo>
                  <a:lnTo>
                    <a:pt x="7041" y="133"/>
                  </a:lnTo>
                  <a:lnTo>
                    <a:pt x="7016" y="143"/>
                  </a:lnTo>
                  <a:lnTo>
                    <a:pt x="6988" y="150"/>
                  </a:lnTo>
                  <a:lnTo>
                    <a:pt x="6962" y="158"/>
                  </a:lnTo>
                  <a:lnTo>
                    <a:pt x="6934" y="165"/>
                  </a:lnTo>
                  <a:lnTo>
                    <a:pt x="6905" y="168"/>
                  </a:lnTo>
                  <a:lnTo>
                    <a:pt x="6876" y="172"/>
                  </a:lnTo>
                  <a:lnTo>
                    <a:pt x="6846" y="174"/>
                  </a:lnTo>
                  <a:lnTo>
                    <a:pt x="6787" y="174"/>
                  </a:lnTo>
                  <a:lnTo>
                    <a:pt x="6758" y="172"/>
                  </a:lnTo>
                  <a:lnTo>
                    <a:pt x="6729" y="168"/>
                  </a:lnTo>
                  <a:lnTo>
                    <a:pt x="6701" y="165"/>
                  </a:lnTo>
                  <a:lnTo>
                    <a:pt x="6644" y="150"/>
                  </a:lnTo>
                  <a:lnTo>
                    <a:pt x="6619" y="143"/>
                  </a:lnTo>
                  <a:lnTo>
                    <a:pt x="6592" y="133"/>
                  </a:lnTo>
                  <a:lnTo>
                    <a:pt x="6543" y="112"/>
                  </a:lnTo>
                  <a:lnTo>
                    <a:pt x="6520" y="99"/>
                  </a:lnTo>
                  <a:lnTo>
                    <a:pt x="6497" y="84"/>
                  </a:lnTo>
                  <a:lnTo>
                    <a:pt x="6477" y="71"/>
                  </a:lnTo>
                  <a:lnTo>
                    <a:pt x="6456" y="56"/>
                  </a:lnTo>
                  <a:lnTo>
                    <a:pt x="6436" y="40"/>
                  </a:lnTo>
                  <a:lnTo>
                    <a:pt x="6418" y="22"/>
                  </a:lnTo>
                  <a:lnTo>
                    <a:pt x="6399" y="40"/>
                  </a:lnTo>
                  <a:lnTo>
                    <a:pt x="6380" y="56"/>
                  </a:lnTo>
                  <a:lnTo>
                    <a:pt x="6359" y="71"/>
                  </a:lnTo>
                  <a:lnTo>
                    <a:pt x="6338" y="84"/>
                  </a:lnTo>
                  <a:lnTo>
                    <a:pt x="6315" y="99"/>
                  </a:lnTo>
                  <a:lnTo>
                    <a:pt x="6292" y="112"/>
                  </a:lnTo>
                  <a:lnTo>
                    <a:pt x="6243" y="133"/>
                  </a:lnTo>
                  <a:lnTo>
                    <a:pt x="6216" y="143"/>
                  </a:lnTo>
                  <a:lnTo>
                    <a:pt x="6190" y="150"/>
                  </a:lnTo>
                  <a:lnTo>
                    <a:pt x="6163" y="158"/>
                  </a:lnTo>
                  <a:lnTo>
                    <a:pt x="6135" y="165"/>
                  </a:lnTo>
                  <a:lnTo>
                    <a:pt x="6106" y="168"/>
                  </a:lnTo>
                  <a:lnTo>
                    <a:pt x="6077" y="172"/>
                  </a:lnTo>
                  <a:lnTo>
                    <a:pt x="6048" y="174"/>
                  </a:lnTo>
                  <a:lnTo>
                    <a:pt x="5989" y="174"/>
                  </a:lnTo>
                  <a:lnTo>
                    <a:pt x="5959" y="172"/>
                  </a:lnTo>
                  <a:lnTo>
                    <a:pt x="5930" y="168"/>
                  </a:lnTo>
                  <a:lnTo>
                    <a:pt x="5901" y="165"/>
                  </a:lnTo>
                  <a:lnTo>
                    <a:pt x="5873" y="158"/>
                  </a:lnTo>
                  <a:lnTo>
                    <a:pt x="5820" y="143"/>
                  </a:lnTo>
                  <a:lnTo>
                    <a:pt x="5794" y="133"/>
                  </a:lnTo>
                  <a:lnTo>
                    <a:pt x="5769" y="122"/>
                  </a:lnTo>
                  <a:lnTo>
                    <a:pt x="5745" y="112"/>
                  </a:lnTo>
                  <a:lnTo>
                    <a:pt x="5721" y="99"/>
                  </a:lnTo>
                  <a:lnTo>
                    <a:pt x="5698" y="84"/>
                  </a:lnTo>
                  <a:lnTo>
                    <a:pt x="5677" y="71"/>
                  </a:lnTo>
                  <a:lnTo>
                    <a:pt x="5656" y="56"/>
                  </a:lnTo>
                  <a:lnTo>
                    <a:pt x="5637" y="40"/>
                  </a:lnTo>
                  <a:lnTo>
                    <a:pt x="5618" y="22"/>
                  </a:lnTo>
                  <a:lnTo>
                    <a:pt x="5600" y="40"/>
                  </a:lnTo>
                  <a:lnTo>
                    <a:pt x="5580" y="56"/>
                  </a:lnTo>
                  <a:lnTo>
                    <a:pt x="5560" y="71"/>
                  </a:lnTo>
                  <a:lnTo>
                    <a:pt x="5539" y="84"/>
                  </a:lnTo>
                  <a:lnTo>
                    <a:pt x="5517" y="99"/>
                  </a:lnTo>
                  <a:lnTo>
                    <a:pt x="5493" y="112"/>
                  </a:lnTo>
                  <a:lnTo>
                    <a:pt x="5444" y="133"/>
                  </a:lnTo>
                  <a:lnTo>
                    <a:pt x="5417" y="143"/>
                  </a:lnTo>
                  <a:lnTo>
                    <a:pt x="5392" y="150"/>
                  </a:lnTo>
                  <a:lnTo>
                    <a:pt x="5364" y="158"/>
                  </a:lnTo>
                  <a:lnTo>
                    <a:pt x="5336" y="165"/>
                  </a:lnTo>
                  <a:lnTo>
                    <a:pt x="5307" y="168"/>
                  </a:lnTo>
                  <a:lnTo>
                    <a:pt x="5279" y="172"/>
                  </a:lnTo>
                  <a:lnTo>
                    <a:pt x="5250" y="174"/>
                  </a:lnTo>
                  <a:lnTo>
                    <a:pt x="5190" y="174"/>
                  </a:lnTo>
                  <a:lnTo>
                    <a:pt x="5161" y="172"/>
                  </a:lnTo>
                  <a:lnTo>
                    <a:pt x="5132" y="169"/>
                  </a:lnTo>
                  <a:lnTo>
                    <a:pt x="5104" y="165"/>
                  </a:lnTo>
                  <a:lnTo>
                    <a:pt x="5077" y="158"/>
                  </a:lnTo>
                  <a:lnTo>
                    <a:pt x="5049" y="152"/>
                  </a:lnTo>
                  <a:lnTo>
                    <a:pt x="5023" y="144"/>
                  </a:lnTo>
                  <a:lnTo>
                    <a:pt x="4998" y="134"/>
                  </a:lnTo>
                  <a:lnTo>
                    <a:pt x="4973" y="125"/>
                  </a:lnTo>
                  <a:lnTo>
                    <a:pt x="4949" y="113"/>
                  </a:lnTo>
                  <a:lnTo>
                    <a:pt x="4926" y="100"/>
                  </a:lnTo>
                  <a:lnTo>
                    <a:pt x="4903" y="87"/>
                  </a:lnTo>
                  <a:lnTo>
                    <a:pt x="4882" y="74"/>
                  </a:lnTo>
                  <a:lnTo>
                    <a:pt x="4861" y="57"/>
                  </a:lnTo>
                  <a:lnTo>
                    <a:pt x="4842" y="43"/>
                  </a:lnTo>
                  <a:lnTo>
                    <a:pt x="4824" y="25"/>
                  </a:lnTo>
                  <a:lnTo>
                    <a:pt x="4824" y="0"/>
                  </a:lnTo>
                  <a:lnTo>
                    <a:pt x="4811" y="12"/>
                  </a:lnTo>
                  <a:lnTo>
                    <a:pt x="4806" y="7"/>
                  </a:lnTo>
                  <a:lnTo>
                    <a:pt x="4806" y="19"/>
                  </a:lnTo>
                  <a:lnTo>
                    <a:pt x="4787" y="37"/>
                  </a:lnTo>
                  <a:lnTo>
                    <a:pt x="4768" y="53"/>
                  </a:lnTo>
                  <a:lnTo>
                    <a:pt x="4748" y="68"/>
                  </a:lnTo>
                  <a:lnTo>
                    <a:pt x="4726" y="83"/>
                  </a:lnTo>
                  <a:lnTo>
                    <a:pt x="4704" y="97"/>
                  </a:lnTo>
                  <a:lnTo>
                    <a:pt x="4680" y="111"/>
                  </a:lnTo>
                  <a:lnTo>
                    <a:pt x="4655" y="121"/>
                  </a:lnTo>
                  <a:lnTo>
                    <a:pt x="4629" y="133"/>
                  </a:lnTo>
                  <a:lnTo>
                    <a:pt x="4604" y="143"/>
                  </a:lnTo>
                  <a:lnTo>
                    <a:pt x="4577" y="150"/>
                  </a:lnTo>
                  <a:lnTo>
                    <a:pt x="4549" y="158"/>
                  </a:lnTo>
                  <a:lnTo>
                    <a:pt x="4522" y="164"/>
                  </a:lnTo>
                  <a:lnTo>
                    <a:pt x="4493" y="168"/>
                  </a:lnTo>
                  <a:lnTo>
                    <a:pt x="4463" y="172"/>
                  </a:lnTo>
                  <a:lnTo>
                    <a:pt x="4433" y="174"/>
                  </a:lnTo>
                  <a:lnTo>
                    <a:pt x="4373" y="174"/>
                  </a:lnTo>
                  <a:lnTo>
                    <a:pt x="4344" y="172"/>
                  </a:lnTo>
                  <a:lnTo>
                    <a:pt x="4315" y="168"/>
                  </a:lnTo>
                  <a:lnTo>
                    <a:pt x="4287" y="165"/>
                  </a:lnTo>
                  <a:lnTo>
                    <a:pt x="4259" y="158"/>
                  </a:lnTo>
                  <a:lnTo>
                    <a:pt x="4204" y="143"/>
                  </a:lnTo>
                  <a:lnTo>
                    <a:pt x="4180" y="133"/>
                  </a:lnTo>
                  <a:lnTo>
                    <a:pt x="4154" y="122"/>
                  </a:lnTo>
                  <a:lnTo>
                    <a:pt x="4130" y="112"/>
                  </a:lnTo>
                  <a:lnTo>
                    <a:pt x="4107" y="99"/>
                  </a:lnTo>
                  <a:lnTo>
                    <a:pt x="4084" y="84"/>
                  </a:lnTo>
                  <a:lnTo>
                    <a:pt x="4062" y="71"/>
                  </a:lnTo>
                  <a:lnTo>
                    <a:pt x="4042" y="56"/>
                  </a:lnTo>
                  <a:lnTo>
                    <a:pt x="4022" y="40"/>
                  </a:lnTo>
                  <a:lnTo>
                    <a:pt x="4004" y="22"/>
                  </a:lnTo>
                  <a:lnTo>
                    <a:pt x="3986" y="40"/>
                  </a:lnTo>
                  <a:lnTo>
                    <a:pt x="3966" y="56"/>
                  </a:lnTo>
                  <a:lnTo>
                    <a:pt x="3946" y="71"/>
                  </a:lnTo>
                  <a:lnTo>
                    <a:pt x="3924" y="84"/>
                  </a:lnTo>
                  <a:lnTo>
                    <a:pt x="3901" y="99"/>
                  </a:lnTo>
                  <a:lnTo>
                    <a:pt x="3878" y="112"/>
                  </a:lnTo>
                  <a:lnTo>
                    <a:pt x="3854" y="122"/>
                  </a:lnTo>
                  <a:lnTo>
                    <a:pt x="3829" y="133"/>
                  </a:lnTo>
                  <a:lnTo>
                    <a:pt x="3803" y="143"/>
                  </a:lnTo>
                  <a:lnTo>
                    <a:pt x="3722" y="165"/>
                  </a:lnTo>
                  <a:lnTo>
                    <a:pt x="3693" y="168"/>
                  </a:lnTo>
                  <a:lnTo>
                    <a:pt x="3664" y="172"/>
                  </a:lnTo>
                  <a:lnTo>
                    <a:pt x="3635" y="174"/>
                  </a:lnTo>
                  <a:lnTo>
                    <a:pt x="3574" y="174"/>
                  </a:lnTo>
                  <a:lnTo>
                    <a:pt x="3545" y="172"/>
                  </a:lnTo>
                  <a:lnTo>
                    <a:pt x="3516" y="168"/>
                  </a:lnTo>
                  <a:lnTo>
                    <a:pt x="3488" y="165"/>
                  </a:lnTo>
                  <a:lnTo>
                    <a:pt x="3460" y="158"/>
                  </a:lnTo>
                  <a:lnTo>
                    <a:pt x="3433" y="150"/>
                  </a:lnTo>
                  <a:lnTo>
                    <a:pt x="3407" y="143"/>
                  </a:lnTo>
                  <a:lnTo>
                    <a:pt x="3380" y="133"/>
                  </a:lnTo>
                  <a:lnTo>
                    <a:pt x="3354" y="122"/>
                  </a:lnTo>
                  <a:lnTo>
                    <a:pt x="3331" y="112"/>
                  </a:lnTo>
                  <a:lnTo>
                    <a:pt x="3308" y="99"/>
                  </a:lnTo>
                  <a:lnTo>
                    <a:pt x="3286" y="84"/>
                  </a:lnTo>
                  <a:lnTo>
                    <a:pt x="3263" y="71"/>
                  </a:lnTo>
                  <a:lnTo>
                    <a:pt x="3243" y="56"/>
                  </a:lnTo>
                  <a:lnTo>
                    <a:pt x="3223" y="40"/>
                  </a:lnTo>
                  <a:lnTo>
                    <a:pt x="3206" y="22"/>
                  </a:lnTo>
                  <a:lnTo>
                    <a:pt x="3187" y="40"/>
                  </a:lnTo>
                  <a:lnTo>
                    <a:pt x="3168" y="56"/>
                  </a:lnTo>
                  <a:lnTo>
                    <a:pt x="3147" y="71"/>
                  </a:lnTo>
                  <a:lnTo>
                    <a:pt x="3125" y="84"/>
                  </a:lnTo>
                  <a:lnTo>
                    <a:pt x="3103" y="99"/>
                  </a:lnTo>
                  <a:lnTo>
                    <a:pt x="3079" y="112"/>
                  </a:lnTo>
                  <a:lnTo>
                    <a:pt x="3055" y="122"/>
                  </a:lnTo>
                  <a:lnTo>
                    <a:pt x="3029" y="133"/>
                  </a:lnTo>
                  <a:lnTo>
                    <a:pt x="3005" y="143"/>
                  </a:lnTo>
                  <a:lnTo>
                    <a:pt x="2977" y="150"/>
                  </a:lnTo>
                  <a:lnTo>
                    <a:pt x="2951" y="158"/>
                  </a:lnTo>
                  <a:lnTo>
                    <a:pt x="2923" y="165"/>
                  </a:lnTo>
                  <a:lnTo>
                    <a:pt x="2894" y="168"/>
                  </a:lnTo>
                  <a:lnTo>
                    <a:pt x="2865" y="172"/>
                  </a:lnTo>
                  <a:lnTo>
                    <a:pt x="2835" y="174"/>
                  </a:lnTo>
                  <a:lnTo>
                    <a:pt x="2776" y="174"/>
                  </a:lnTo>
                  <a:lnTo>
                    <a:pt x="2746" y="172"/>
                  </a:lnTo>
                  <a:lnTo>
                    <a:pt x="2717" y="168"/>
                  </a:lnTo>
                  <a:lnTo>
                    <a:pt x="2689" y="165"/>
                  </a:lnTo>
                  <a:lnTo>
                    <a:pt x="2661" y="158"/>
                  </a:lnTo>
                  <a:lnTo>
                    <a:pt x="2633" y="150"/>
                  </a:lnTo>
                  <a:lnTo>
                    <a:pt x="2608" y="143"/>
                  </a:lnTo>
                  <a:lnTo>
                    <a:pt x="2581" y="133"/>
                  </a:lnTo>
                  <a:lnTo>
                    <a:pt x="2532" y="112"/>
                  </a:lnTo>
                  <a:lnTo>
                    <a:pt x="2509" y="99"/>
                  </a:lnTo>
                  <a:lnTo>
                    <a:pt x="2486" y="84"/>
                  </a:lnTo>
                  <a:lnTo>
                    <a:pt x="2464" y="71"/>
                  </a:lnTo>
                  <a:lnTo>
                    <a:pt x="2445" y="56"/>
                  </a:lnTo>
                  <a:lnTo>
                    <a:pt x="2425" y="40"/>
                  </a:lnTo>
                  <a:lnTo>
                    <a:pt x="2407" y="22"/>
                  </a:lnTo>
                  <a:lnTo>
                    <a:pt x="2388" y="40"/>
                  </a:lnTo>
                  <a:lnTo>
                    <a:pt x="2369" y="56"/>
                  </a:lnTo>
                  <a:lnTo>
                    <a:pt x="2348" y="71"/>
                  </a:lnTo>
                  <a:lnTo>
                    <a:pt x="2327" y="84"/>
                  </a:lnTo>
                  <a:lnTo>
                    <a:pt x="2304" y="99"/>
                  </a:lnTo>
                  <a:lnTo>
                    <a:pt x="2280" y="112"/>
                  </a:lnTo>
                  <a:lnTo>
                    <a:pt x="2256" y="122"/>
                  </a:lnTo>
                  <a:lnTo>
                    <a:pt x="2205" y="143"/>
                  </a:lnTo>
                  <a:lnTo>
                    <a:pt x="2152" y="158"/>
                  </a:lnTo>
                  <a:lnTo>
                    <a:pt x="2124" y="165"/>
                  </a:lnTo>
                  <a:lnTo>
                    <a:pt x="2095" y="168"/>
                  </a:lnTo>
                  <a:lnTo>
                    <a:pt x="2066" y="172"/>
                  </a:lnTo>
                  <a:lnTo>
                    <a:pt x="2036" y="174"/>
                  </a:lnTo>
                  <a:lnTo>
                    <a:pt x="1977" y="174"/>
                  </a:lnTo>
                  <a:lnTo>
                    <a:pt x="1947" y="172"/>
                  </a:lnTo>
                  <a:lnTo>
                    <a:pt x="1919" y="168"/>
                  </a:lnTo>
                  <a:lnTo>
                    <a:pt x="1890" y="165"/>
                  </a:lnTo>
                  <a:lnTo>
                    <a:pt x="1862" y="158"/>
                  </a:lnTo>
                  <a:lnTo>
                    <a:pt x="1835" y="150"/>
                  </a:lnTo>
                  <a:lnTo>
                    <a:pt x="1809" y="143"/>
                  </a:lnTo>
                  <a:lnTo>
                    <a:pt x="1783" y="133"/>
                  </a:lnTo>
                  <a:lnTo>
                    <a:pt x="1733" y="112"/>
                  </a:lnTo>
                  <a:lnTo>
                    <a:pt x="1710" y="99"/>
                  </a:lnTo>
                  <a:lnTo>
                    <a:pt x="1688" y="84"/>
                  </a:lnTo>
                  <a:lnTo>
                    <a:pt x="1666" y="71"/>
                  </a:lnTo>
                  <a:lnTo>
                    <a:pt x="1645" y="56"/>
                  </a:lnTo>
                  <a:lnTo>
                    <a:pt x="1626" y="40"/>
                  </a:lnTo>
                  <a:lnTo>
                    <a:pt x="1607" y="22"/>
                  </a:lnTo>
                  <a:lnTo>
                    <a:pt x="1589" y="40"/>
                  </a:lnTo>
                  <a:lnTo>
                    <a:pt x="1569" y="56"/>
                  </a:lnTo>
                  <a:lnTo>
                    <a:pt x="1549" y="71"/>
                  </a:lnTo>
                  <a:lnTo>
                    <a:pt x="1528" y="84"/>
                  </a:lnTo>
                  <a:lnTo>
                    <a:pt x="1506" y="99"/>
                  </a:lnTo>
                  <a:lnTo>
                    <a:pt x="1482" y="112"/>
                  </a:lnTo>
                  <a:lnTo>
                    <a:pt x="1458" y="122"/>
                  </a:lnTo>
                  <a:lnTo>
                    <a:pt x="1433" y="133"/>
                  </a:lnTo>
                  <a:lnTo>
                    <a:pt x="1406" y="143"/>
                  </a:lnTo>
                  <a:lnTo>
                    <a:pt x="1380" y="150"/>
                  </a:lnTo>
                  <a:lnTo>
                    <a:pt x="1353" y="158"/>
                  </a:lnTo>
                  <a:lnTo>
                    <a:pt x="1325" y="165"/>
                  </a:lnTo>
                  <a:lnTo>
                    <a:pt x="1296" y="168"/>
                  </a:lnTo>
                  <a:lnTo>
                    <a:pt x="1268" y="172"/>
                  </a:lnTo>
                  <a:lnTo>
                    <a:pt x="1238" y="174"/>
                  </a:lnTo>
                  <a:lnTo>
                    <a:pt x="1177" y="174"/>
                  </a:lnTo>
                  <a:lnTo>
                    <a:pt x="1149" y="172"/>
                  </a:lnTo>
                  <a:lnTo>
                    <a:pt x="1120" y="168"/>
                  </a:lnTo>
                  <a:lnTo>
                    <a:pt x="1091" y="165"/>
                  </a:lnTo>
                  <a:lnTo>
                    <a:pt x="1063" y="158"/>
                  </a:lnTo>
                  <a:lnTo>
                    <a:pt x="1036" y="150"/>
                  </a:lnTo>
                  <a:lnTo>
                    <a:pt x="1010" y="143"/>
                  </a:lnTo>
                  <a:lnTo>
                    <a:pt x="984" y="133"/>
                  </a:lnTo>
                  <a:lnTo>
                    <a:pt x="934" y="112"/>
                  </a:lnTo>
                  <a:lnTo>
                    <a:pt x="911" y="99"/>
                  </a:lnTo>
                  <a:lnTo>
                    <a:pt x="889" y="84"/>
                  </a:lnTo>
                  <a:lnTo>
                    <a:pt x="867" y="71"/>
                  </a:lnTo>
                  <a:lnTo>
                    <a:pt x="847" y="56"/>
                  </a:lnTo>
                  <a:lnTo>
                    <a:pt x="828" y="40"/>
                  </a:lnTo>
                  <a:lnTo>
                    <a:pt x="809" y="22"/>
                  </a:lnTo>
                  <a:lnTo>
                    <a:pt x="790" y="40"/>
                  </a:lnTo>
                  <a:lnTo>
                    <a:pt x="771" y="56"/>
                  </a:lnTo>
                  <a:lnTo>
                    <a:pt x="750" y="71"/>
                  </a:lnTo>
                  <a:lnTo>
                    <a:pt x="728" y="84"/>
                  </a:lnTo>
                  <a:lnTo>
                    <a:pt x="706" y="99"/>
                  </a:lnTo>
                  <a:lnTo>
                    <a:pt x="682" y="112"/>
                  </a:lnTo>
                  <a:lnTo>
                    <a:pt x="634" y="133"/>
                  </a:lnTo>
                  <a:lnTo>
                    <a:pt x="608" y="143"/>
                  </a:lnTo>
                  <a:lnTo>
                    <a:pt x="580" y="150"/>
                  </a:lnTo>
                  <a:lnTo>
                    <a:pt x="554" y="158"/>
                  </a:lnTo>
                  <a:lnTo>
                    <a:pt x="526" y="165"/>
                  </a:lnTo>
                  <a:lnTo>
                    <a:pt x="498" y="168"/>
                  </a:lnTo>
                  <a:lnTo>
                    <a:pt x="468" y="172"/>
                  </a:lnTo>
                  <a:lnTo>
                    <a:pt x="439" y="174"/>
                  </a:lnTo>
                  <a:lnTo>
                    <a:pt x="379" y="174"/>
                  </a:lnTo>
                  <a:lnTo>
                    <a:pt x="351" y="172"/>
                  </a:lnTo>
                  <a:lnTo>
                    <a:pt x="321" y="168"/>
                  </a:lnTo>
                  <a:lnTo>
                    <a:pt x="293" y="165"/>
                  </a:lnTo>
                  <a:lnTo>
                    <a:pt x="265" y="158"/>
                  </a:lnTo>
                  <a:lnTo>
                    <a:pt x="237" y="150"/>
                  </a:lnTo>
                  <a:lnTo>
                    <a:pt x="211" y="143"/>
                  </a:lnTo>
                  <a:lnTo>
                    <a:pt x="184" y="133"/>
                  </a:lnTo>
                  <a:lnTo>
                    <a:pt x="160" y="122"/>
                  </a:lnTo>
                  <a:lnTo>
                    <a:pt x="136" y="112"/>
                  </a:lnTo>
                  <a:lnTo>
                    <a:pt x="112" y="99"/>
                  </a:lnTo>
                  <a:lnTo>
                    <a:pt x="90" y="84"/>
                  </a:lnTo>
                  <a:lnTo>
                    <a:pt x="69" y="71"/>
                  </a:lnTo>
                  <a:lnTo>
                    <a:pt x="48" y="56"/>
                  </a:lnTo>
                  <a:lnTo>
                    <a:pt x="28" y="40"/>
                  </a:lnTo>
                  <a:lnTo>
                    <a:pt x="10" y="22"/>
                  </a:lnTo>
                  <a:lnTo>
                    <a:pt x="0" y="29"/>
                  </a:lnTo>
                  <a:lnTo>
                    <a:pt x="0" y="21600"/>
                  </a:lnTo>
                  <a:lnTo>
                    <a:pt x="21600" y="21600"/>
                  </a:lnTo>
                  <a:close/>
                </a:path>
              </a:pathLst>
            </a:custGeom>
            <a:solidFill>
              <a:srgbClr val="3486BE"/>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grpSp>
      <p:grpSp>
        <p:nvGrpSpPr>
          <p:cNvPr id="885" name="Groupe 36"/>
          <p:cNvGrpSpPr/>
          <p:nvPr/>
        </p:nvGrpSpPr>
        <p:grpSpPr>
          <a:xfrm>
            <a:off x="3642769" y="1443729"/>
            <a:ext cx="3932542" cy="1466763"/>
            <a:chOff x="0" y="0"/>
            <a:chExt cx="3932540" cy="1466762"/>
          </a:xfrm>
        </p:grpSpPr>
        <p:sp>
          <p:nvSpPr>
            <p:cNvPr id="879" name="Freeform 85"/>
            <p:cNvSpPr/>
            <p:nvPr/>
          </p:nvSpPr>
          <p:spPr>
            <a:xfrm>
              <a:off x="-1" y="0"/>
              <a:ext cx="3800038" cy="1466763"/>
            </a:xfrm>
            <a:custGeom>
              <a:avLst/>
              <a:gdLst/>
              <a:ahLst/>
              <a:cxnLst>
                <a:cxn ang="0">
                  <a:pos x="wd2" y="hd2"/>
                </a:cxn>
                <a:cxn ang="5400000">
                  <a:pos x="wd2" y="hd2"/>
                </a:cxn>
                <a:cxn ang="10800000">
                  <a:pos x="wd2" y="hd2"/>
                </a:cxn>
                <a:cxn ang="16200000">
                  <a:pos x="wd2" y="hd2"/>
                </a:cxn>
              </a:cxnLst>
              <a:rect l="0" t="0" r="r" b="b"/>
              <a:pathLst>
                <a:path w="21600" h="21600" extrusionOk="0">
                  <a:moveTo>
                    <a:pt x="20614" y="15923"/>
                  </a:moveTo>
                  <a:lnTo>
                    <a:pt x="20383" y="9769"/>
                  </a:lnTo>
                  <a:lnTo>
                    <a:pt x="18998" y="8382"/>
                  </a:lnTo>
                  <a:lnTo>
                    <a:pt x="18998" y="11644"/>
                  </a:lnTo>
                  <a:lnTo>
                    <a:pt x="18364" y="12667"/>
                  </a:lnTo>
                  <a:lnTo>
                    <a:pt x="18593" y="17480"/>
                  </a:lnTo>
                  <a:lnTo>
                    <a:pt x="17496" y="14463"/>
                  </a:lnTo>
                  <a:lnTo>
                    <a:pt x="16803" y="15923"/>
                  </a:lnTo>
                  <a:lnTo>
                    <a:pt x="17208" y="18469"/>
                  </a:lnTo>
                  <a:lnTo>
                    <a:pt x="16630" y="19952"/>
                  </a:lnTo>
                  <a:lnTo>
                    <a:pt x="16399" y="17804"/>
                  </a:lnTo>
                  <a:lnTo>
                    <a:pt x="15475" y="16645"/>
                  </a:lnTo>
                  <a:lnTo>
                    <a:pt x="15013" y="11644"/>
                  </a:lnTo>
                  <a:lnTo>
                    <a:pt x="15013" y="1824"/>
                  </a:lnTo>
                  <a:lnTo>
                    <a:pt x="14090" y="0"/>
                  </a:lnTo>
                  <a:lnTo>
                    <a:pt x="11895" y="2671"/>
                  </a:lnTo>
                  <a:lnTo>
                    <a:pt x="9586" y="7092"/>
                  </a:lnTo>
                  <a:lnTo>
                    <a:pt x="8546" y="11644"/>
                  </a:lnTo>
                  <a:lnTo>
                    <a:pt x="8425" y="11417"/>
                  </a:lnTo>
                  <a:lnTo>
                    <a:pt x="9009" y="15923"/>
                  </a:lnTo>
                  <a:lnTo>
                    <a:pt x="10626" y="17804"/>
                  </a:lnTo>
                  <a:lnTo>
                    <a:pt x="8315" y="16645"/>
                  </a:lnTo>
                  <a:lnTo>
                    <a:pt x="7044" y="13872"/>
                  </a:lnTo>
                  <a:lnTo>
                    <a:pt x="6269" y="7314"/>
                  </a:lnTo>
                  <a:lnTo>
                    <a:pt x="5832" y="6484"/>
                  </a:lnTo>
                  <a:lnTo>
                    <a:pt x="3407" y="10632"/>
                  </a:lnTo>
                  <a:lnTo>
                    <a:pt x="2078" y="17804"/>
                  </a:lnTo>
                  <a:lnTo>
                    <a:pt x="0" y="21384"/>
                  </a:lnTo>
                  <a:lnTo>
                    <a:pt x="5917" y="21566"/>
                  </a:lnTo>
                  <a:lnTo>
                    <a:pt x="4907" y="15923"/>
                  </a:lnTo>
                  <a:lnTo>
                    <a:pt x="7208" y="21600"/>
                  </a:lnTo>
                  <a:lnTo>
                    <a:pt x="21600" y="21390"/>
                  </a:lnTo>
                  <a:lnTo>
                    <a:pt x="20614" y="15923"/>
                  </a:lnTo>
                  <a:close/>
                  <a:moveTo>
                    <a:pt x="13223" y="12633"/>
                  </a:moveTo>
                  <a:lnTo>
                    <a:pt x="12185" y="17804"/>
                  </a:lnTo>
                  <a:lnTo>
                    <a:pt x="12473" y="10576"/>
                  </a:lnTo>
                  <a:lnTo>
                    <a:pt x="13973" y="3341"/>
                  </a:lnTo>
                  <a:lnTo>
                    <a:pt x="13685" y="8143"/>
                  </a:lnTo>
                  <a:lnTo>
                    <a:pt x="14262" y="14463"/>
                  </a:lnTo>
                  <a:lnTo>
                    <a:pt x="13223" y="12633"/>
                  </a:lnTo>
                  <a:close/>
                </a:path>
              </a:pathLst>
            </a:custGeom>
            <a:solidFill>
              <a:srgbClr val="FFFFFF"/>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0" name="Freeform 86"/>
            <p:cNvSpPr/>
            <p:nvPr/>
          </p:nvSpPr>
          <p:spPr>
            <a:xfrm>
              <a:off x="1104186" y="497402"/>
              <a:ext cx="765570" cy="712560"/>
            </a:xfrm>
            <a:custGeom>
              <a:avLst/>
              <a:gdLst/>
              <a:ahLst/>
              <a:cxnLst>
                <a:cxn ang="0">
                  <a:pos x="wd2" y="hd2"/>
                </a:cxn>
                <a:cxn ang="5400000">
                  <a:pos x="wd2" y="hd2"/>
                </a:cxn>
                <a:cxn ang="10800000">
                  <a:pos x="wd2" y="hd2"/>
                </a:cxn>
                <a:cxn ang="16200000">
                  <a:pos x="wd2" y="hd2"/>
                </a:cxn>
              </a:cxnLst>
              <a:rect l="0" t="0" r="r" b="b"/>
              <a:pathLst>
                <a:path w="21600" h="21600" extrusionOk="0">
                  <a:moveTo>
                    <a:pt x="10143" y="19213"/>
                  </a:moveTo>
                  <a:lnTo>
                    <a:pt x="21600" y="21600"/>
                  </a:lnTo>
                  <a:lnTo>
                    <a:pt x="13585" y="17727"/>
                  </a:lnTo>
                  <a:lnTo>
                    <a:pt x="10689" y="8448"/>
                  </a:lnTo>
                  <a:lnTo>
                    <a:pt x="0" y="0"/>
                  </a:lnTo>
                  <a:lnTo>
                    <a:pt x="3842" y="13503"/>
                  </a:lnTo>
                  <a:lnTo>
                    <a:pt x="10143" y="19213"/>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1" name="Freeform 87"/>
            <p:cNvSpPr/>
            <p:nvPr/>
          </p:nvSpPr>
          <p:spPr>
            <a:xfrm>
              <a:off x="863718" y="1080406"/>
              <a:ext cx="405687" cy="386357"/>
            </a:xfrm>
            <a:custGeom>
              <a:avLst/>
              <a:gdLst/>
              <a:ahLst/>
              <a:cxnLst>
                <a:cxn ang="0">
                  <a:pos x="wd2" y="hd2"/>
                </a:cxn>
                <a:cxn ang="5400000">
                  <a:pos x="wd2" y="hd2"/>
                </a:cxn>
                <a:cxn ang="10800000">
                  <a:pos x="wd2" y="hd2"/>
                </a:cxn>
                <a:cxn ang="16200000">
                  <a:pos x="wd2" y="hd2"/>
                </a:cxn>
              </a:cxnLst>
              <a:rect l="0" t="0" r="r" b="b"/>
              <a:pathLst>
                <a:path w="21600" h="21600" extrusionOk="0">
                  <a:moveTo>
                    <a:pt x="9484" y="21470"/>
                  </a:moveTo>
                  <a:lnTo>
                    <a:pt x="21600" y="21600"/>
                  </a:lnTo>
                  <a:lnTo>
                    <a:pt x="0" y="0"/>
                  </a:lnTo>
                  <a:lnTo>
                    <a:pt x="9484" y="21470"/>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2" name="Freeform 88"/>
            <p:cNvSpPr/>
            <p:nvPr/>
          </p:nvSpPr>
          <p:spPr>
            <a:xfrm>
              <a:off x="2144576" y="226722"/>
              <a:ext cx="364792" cy="983242"/>
            </a:xfrm>
            <a:custGeom>
              <a:avLst/>
              <a:gdLst/>
              <a:ahLst/>
              <a:cxnLst>
                <a:cxn ang="0">
                  <a:pos x="wd2" y="hd2"/>
                </a:cxn>
                <a:cxn ang="5400000">
                  <a:pos x="wd2" y="hd2"/>
                </a:cxn>
                <a:cxn ang="10800000">
                  <a:pos x="wd2" y="hd2"/>
                </a:cxn>
                <a:cxn ang="16200000">
                  <a:pos x="wd2" y="hd2"/>
                </a:cxn>
              </a:cxnLst>
              <a:rect l="0" t="0" r="r" b="b"/>
              <a:pathLst>
                <a:path w="21600" h="21600" extrusionOk="0">
                  <a:moveTo>
                    <a:pt x="18602" y="0"/>
                  </a:moveTo>
                  <a:lnTo>
                    <a:pt x="2998" y="10804"/>
                  </a:lnTo>
                  <a:lnTo>
                    <a:pt x="0" y="21600"/>
                  </a:lnTo>
                  <a:lnTo>
                    <a:pt x="10800" y="13877"/>
                  </a:lnTo>
                  <a:lnTo>
                    <a:pt x="21600" y="16610"/>
                  </a:lnTo>
                  <a:lnTo>
                    <a:pt x="15604" y="7172"/>
                  </a:lnTo>
                  <a:lnTo>
                    <a:pt x="18602" y="0"/>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3" name="Freeform 89"/>
            <p:cNvSpPr/>
            <p:nvPr/>
          </p:nvSpPr>
          <p:spPr>
            <a:xfrm>
              <a:off x="2641868" y="347024"/>
              <a:ext cx="629798" cy="10086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528"/>
                  </a:lnTo>
                  <a:lnTo>
                    <a:pt x="2786" y="16794"/>
                  </a:lnTo>
                  <a:lnTo>
                    <a:pt x="8359" y="18479"/>
                  </a:lnTo>
                  <a:lnTo>
                    <a:pt x="9753" y="21600"/>
                  </a:lnTo>
                  <a:lnTo>
                    <a:pt x="13241" y="19445"/>
                  </a:lnTo>
                  <a:lnTo>
                    <a:pt x="10800" y="15746"/>
                  </a:lnTo>
                  <a:lnTo>
                    <a:pt x="14980" y="13624"/>
                  </a:lnTo>
                  <a:lnTo>
                    <a:pt x="21600" y="18008"/>
                  </a:lnTo>
                  <a:lnTo>
                    <a:pt x="20216" y="11015"/>
                  </a:lnTo>
                  <a:lnTo>
                    <a:pt x="19861" y="11147"/>
                  </a:lnTo>
                  <a:lnTo>
                    <a:pt x="0" y="0"/>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4" name="Freeform 90"/>
            <p:cNvSpPr/>
            <p:nvPr/>
          </p:nvSpPr>
          <p:spPr>
            <a:xfrm>
              <a:off x="3587379" y="663975"/>
              <a:ext cx="345162" cy="788906"/>
            </a:xfrm>
            <a:custGeom>
              <a:avLst/>
              <a:gdLst/>
              <a:ahLst/>
              <a:cxnLst>
                <a:cxn ang="0">
                  <a:pos x="wd2" y="hd2"/>
                </a:cxn>
                <a:cxn ang="5400000">
                  <a:pos x="wd2" y="hd2"/>
                </a:cxn>
                <a:cxn ang="10800000">
                  <a:pos x="wd2" y="hd2"/>
                </a:cxn>
                <a:cxn ang="16200000">
                  <a:pos x="wd2" y="hd2"/>
                </a:cxn>
              </a:cxnLst>
              <a:rect l="0" t="0" r="r" b="b"/>
              <a:pathLst>
                <a:path w="21600" h="21600" extrusionOk="0">
                  <a:moveTo>
                    <a:pt x="13383" y="21558"/>
                  </a:moveTo>
                  <a:lnTo>
                    <a:pt x="21600" y="21600"/>
                  </a:lnTo>
                  <a:lnTo>
                    <a:pt x="10809" y="11417"/>
                  </a:lnTo>
                  <a:lnTo>
                    <a:pt x="10809" y="6452"/>
                  </a:lnTo>
                  <a:lnTo>
                    <a:pt x="0" y="0"/>
                  </a:lnTo>
                  <a:lnTo>
                    <a:pt x="2540" y="11417"/>
                  </a:lnTo>
                  <a:lnTo>
                    <a:pt x="13383" y="21558"/>
                  </a:lnTo>
                  <a:close/>
                </a:path>
              </a:pathLst>
            </a:custGeom>
            <a:solidFill>
              <a:srgbClr val="80C8FD"/>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grpSp>
      <p:grpSp>
        <p:nvGrpSpPr>
          <p:cNvPr id="896" name="Groupe 38"/>
          <p:cNvGrpSpPr/>
          <p:nvPr/>
        </p:nvGrpSpPr>
        <p:grpSpPr>
          <a:xfrm>
            <a:off x="3639497" y="2884608"/>
            <a:ext cx="3932541" cy="3494137"/>
            <a:chOff x="0" y="0"/>
            <a:chExt cx="3932539" cy="3494135"/>
          </a:xfrm>
        </p:grpSpPr>
        <p:sp>
          <p:nvSpPr>
            <p:cNvPr id="886" name="Freeform 75"/>
            <p:cNvSpPr/>
            <p:nvPr/>
          </p:nvSpPr>
          <p:spPr>
            <a:xfrm>
              <a:off x="-1" y="-1"/>
              <a:ext cx="3932541" cy="3494137"/>
            </a:xfrm>
            <a:custGeom>
              <a:avLst/>
              <a:gdLst/>
              <a:ahLst/>
              <a:cxnLst>
                <a:cxn ang="0">
                  <a:pos x="wd2" y="hd2"/>
                </a:cxn>
                <a:cxn ang="5400000">
                  <a:pos x="wd2" y="hd2"/>
                </a:cxn>
                <a:cxn ang="10800000">
                  <a:pos x="wd2" y="hd2"/>
                </a:cxn>
                <a:cxn ang="16200000">
                  <a:pos x="wd2" y="hd2"/>
                </a:cxn>
              </a:cxnLst>
              <a:rect l="0" t="0" r="r" b="b"/>
              <a:pathLst>
                <a:path w="21600" h="21600" extrusionOk="0">
                  <a:moveTo>
                    <a:pt x="20918" y="0"/>
                  </a:moveTo>
                  <a:lnTo>
                    <a:pt x="18186" y="3288"/>
                  </a:lnTo>
                  <a:lnTo>
                    <a:pt x="19900" y="0"/>
                  </a:lnTo>
                  <a:lnTo>
                    <a:pt x="18799" y="0"/>
                  </a:lnTo>
                  <a:lnTo>
                    <a:pt x="18595" y="349"/>
                  </a:lnTo>
                  <a:lnTo>
                    <a:pt x="18318" y="825"/>
                  </a:lnTo>
                  <a:lnTo>
                    <a:pt x="17990" y="1393"/>
                  </a:lnTo>
                  <a:lnTo>
                    <a:pt x="17628" y="2022"/>
                  </a:lnTo>
                  <a:lnTo>
                    <a:pt x="17255" y="2674"/>
                  </a:lnTo>
                  <a:lnTo>
                    <a:pt x="17070" y="3003"/>
                  </a:lnTo>
                  <a:lnTo>
                    <a:pt x="16889" y="3323"/>
                  </a:lnTo>
                  <a:lnTo>
                    <a:pt x="16715" y="3635"/>
                  </a:lnTo>
                  <a:lnTo>
                    <a:pt x="16552" y="3932"/>
                  </a:lnTo>
                  <a:lnTo>
                    <a:pt x="16401" y="4210"/>
                  </a:lnTo>
                  <a:lnTo>
                    <a:pt x="16266" y="4467"/>
                  </a:lnTo>
                  <a:lnTo>
                    <a:pt x="16106" y="4769"/>
                  </a:lnTo>
                  <a:lnTo>
                    <a:pt x="15935" y="5091"/>
                  </a:lnTo>
                  <a:lnTo>
                    <a:pt x="15563" y="5777"/>
                  </a:lnTo>
                  <a:lnTo>
                    <a:pt x="15181" y="6482"/>
                  </a:lnTo>
                  <a:lnTo>
                    <a:pt x="14811" y="7160"/>
                  </a:lnTo>
                  <a:lnTo>
                    <a:pt x="14211" y="8254"/>
                  </a:lnTo>
                  <a:lnTo>
                    <a:pt x="13965" y="8701"/>
                  </a:lnTo>
                  <a:lnTo>
                    <a:pt x="13998" y="8632"/>
                  </a:lnTo>
                  <a:lnTo>
                    <a:pt x="14031" y="8561"/>
                  </a:lnTo>
                  <a:lnTo>
                    <a:pt x="14095" y="8406"/>
                  </a:lnTo>
                  <a:lnTo>
                    <a:pt x="14163" y="8242"/>
                  </a:lnTo>
                  <a:lnTo>
                    <a:pt x="14232" y="8068"/>
                  </a:lnTo>
                  <a:lnTo>
                    <a:pt x="14301" y="7883"/>
                  </a:lnTo>
                  <a:lnTo>
                    <a:pt x="14370" y="7691"/>
                  </a:lnTo>
                  <a:lnTo>
                    <a:pt x="14440" y="7490"/>
                  </a:lnTo>
                  <a:lnTo>
                    <a:pt x="14512" y="7283"/>
                  </a:lnTo>
                  <a:lnTo>
                    <a:pt x="14582" y="7070"/>
                  </a:lnTo>
                  <a:lnTo>
                    <a:pt x="14654" y="6851"/>
                  </a:lnTo>
                  <a:lnTo>
                    <a:pt x="14725" y="6628"/>
                  </a:lnTo>
                  <a:lnTo>
                    <a:pt x="14793" y="6404"/>
                  </a:lnTo>
                  <a:lnTo>
                    <a:pt x="14933" y="5952"/>
                  </a:lnTo>
                  <a:lnTo>
                    <a:pt x="15068" y="5504"/>
                  </a:lnTo>
                  <a:lnTo>
                    <a:pt x="15196" y="5064"/>
                  </a:lnTo>
                  <a:lnTo>
                    <a:pt x="15321" y="4640"/>
                  </a:lnTo>
                  <a:lnTo>
                    <a:pt x="15539" y="3882"/>
                  </a:lnTo>
                  <a:lnTo>
                    <a:pt x="15634" y="3560"/>
                  </a:lnTo>
                  <a:lnTo>
                    <a:pt x="15715" y="3288"/>
                  </a:lnTo>
                  <a:lnTo>
                    <a:pt x="15751" y="3175"/>
                  </a:lnTo>
                  <a:lnTo>
                    <a:pt x="15781" y="3076"/>
                  </a:lnTo>
                  <a:lnTo>
                    <a:pt x="15809" y="2993"/>
                  </a:lnTo>
                  <a:lnTo>
                    <a:pt x="15832" y="2929"/>
                  </a:lnTo>
                  <a:lnTo>
                    <a:pt x="15855" y="2868"/>
                  </a:lnTo>
                  <a:lnTo>
                    <a:pt x="15885" y="2801"/>
                  </a:lnTo>
                  <a:lnTo>
                    <a:pt x="15921" y="2725"/>
                  </a:lnTo>
                  <a:lnTo>
                    <a:pt x="15960" y="2642"/>
                  </a:lnTo>
                  <a:lnTo>
                    <a:pt x="16004" y="2555"/>
                  </a:lnTo>
                  <a:lnTo>
                    <a:pt x="16053" y="2458"/>
                  </a:lnTo>
                  <a:lnTo>
                    <a:pt x="16160" y="2256"/>
                  </a:lnTo>
                  <a:lnTo>
                    <a:pt x="16276" y="2040"/>
                  </a:lnTo>
                  <a:lnTo>
                    <a:pt x="16402" y="1814"/>
                  </a:lnTo>
                  <a:lnTo>
                    <a:pt x="16660" y="1359"/>
                  </a:lnTo>
                  <a:lnTo>
                    <a:pt x="16787" y="1138"/>
                  </a:lnTo>
                  <a:lnTo>
                    <a:pt x="16910" y="931"/>
                  </a:lnTo>
                  <a:lnTo>
                    <a:pt x="17120" y="570"/>
                  </a:lnTo>
                  <a:lnTo>
                    <a:pt x="17265" y="324"/>
                  </a:lnTo>
                  <a:lnTo>
                    <a:pt x="17320" y="234"/>
                  </a:lnTo>
                  <a:lnTo>
                    <a:pt x="17332" y="218"/>
                  </a:lnTo>
                  <a:lnTo>
                    <a:pt x="17347" y="204"/>
                  </a:lnTo>
                  <a:lnTo>
                    <a:pt x="17365" y="187"/>
                  </a:lnTo>
                  <a:lnTo>
                    <a:pt x="17388" y="172"/>
                  </a:lnTo>
                  <a:lnTo>
                    <a:pt x="17413" y="157"/>
                  </a:lnTo>
                  <a:lnTo>
                    <a:pt x="17442" y="143"/>
                  </a:lnTo>
                  <a:lnTo>
                    <a:pt x="17475" y="126"/>
                  </a:lnTo>
                  <a:lnTo>
                    <a:pt x="17508" y="111"/>
                  </a:lnTo>
                  <a:lnTo>
                    <a:pt x="17584" y="83"/>
                  </a:lnTo>
                  <a:lnTo>
                    <a:pt x="17668" y="54"/>
                  </a:lnTo>
                  <a:lnTo>
                    <a:pt x="17759" y="27"/>
                  </a:lnTo>
                  <a:lnTo>
                    <a:pt x="17855" y="0"/>
                  </a:lnTo>
                  <a:lnTo>
                    <a:pt x="9281" y="0"/>
                  </a:lnTo>
                  <a:lnTo>
                    <a:pt x="8916" y="1592"/>
                  </a:lnTo>
                  <a:lnTo>
                    <a:pt x="8916" y="3352"/>
                  </a:lnTo>
                  <a:lnTo>
                    <a:pt x="8857" y="3448"/>
                  </a:lnTo>
                  <a:lnTo>
                    <a:pt x="8793" y="3554"/>
                  </a:lnTo>
                  <a:lnTo>
                    <a:pt x="8715" y="3689"/>
                  </a:lnTo>
                  <a:lnTo>
                    <a:pt x="8628" y="3843"/>
                  </a:lnTo>
                  <a:lnTo>
                    <a:pt x="8585" y="3924"/>
                  </a:lnTo>
                  <a:lnTo>
                    <a:pt x="8540" y="4006"/>
                  </a:lnTo>
                  <a:lnTo>
                    <a:pt x="8459" y="4172"/>
                  </a:lnTo>
                  <a:lnTo>
                    <a:pt x="8421" y="4251"/>
                  </a:lnTo>
                  <a:lnTo>
                    <a:pt x="8387" y="4330"/>
                  </a:lnTo>
                  <a:lnTo>
                    <a:pt x="8379" y="4350"/>
                  </a:lnTo>
                  <a:lnTo>
                    <a:pt x="8370" y="4374"/>
                  </a:lnTo>
                  <a:lnTo>
                    <a:pt x="8355" y="4433"/>
                  </a:lnTo>
                  <a:lnTo>
                    <a:pt x="8339" y="4502"/>
                  </a:lnTo>
                  <a:lnTo>
                    <a:pt x="8324" y="4585"/>
                  </a:lnTo>
                  <a:lnTo>
                    <a:pt x="8309" y="4677"/>
                  </a:lnTo>
                  <a:lnTo>
                    <a:pt x="8292" y="4777"/>
                  </a:lnTo>
                  <a:lnTo>
                    <a:pt x="8278" y="4888"/>
                  </a:lnTo>
                  <a:lnTo>
                    <a:pt x="8263" y="5005"/>
                  </a:lnTo>
                  <a:lnTo>
                    <a:pt x="8234" y="5261"/>
                  </a:lnTo>
                  <a:lnTo>
                    <a:pt x="8206" y="5532"/>
                  </a:lnTo>
                  <a:lnTo>
                    <a:pt x="8179" y="5817"/>
                  </a:lnTo>
                  <a:lnTo>
                    <a:pt x="8153" y="6104"/>
                  </a:lnTo>
                  <a:lnTo>
                    <a:pt x="8131" y="6384"/>
                  </a:lnTo>
                  <a:lnTo>
                    <a:pt x="8110" y="6654"/>
                  </a:lnTo>
                  <a:lnTo>
                    <a:pt x="8077" y="7124"/>
                  </a:lnTo>
                  <a:lnTo>
                    <a:pt x="8056" y="7451"/>
                  </a:lnTo>
                  <a:lnTo>
                    <a:pt x="8048" y="7574"/>
                  </a:lnTo>
                  <a:lnTo>
                    <a:pt x="8008" y="7257"/>
                  </a:lnTo>
                  <a:lnTo>
                    <a:pt x="7915" y="6529"/>
                  </a:lnTo>
                  <a:lnTo>
                    <a:pt x="7861" y="6117"/>
                  </a:lnTo>
                  <a:lnTo>
                    <a:pt x="7810" y="5731"/>
                  </a:lnTo>
                  <a:lnTo>
                    <a:pt x="7785" y="5559"/>
                  </a:lnTo>
                  <a:lnTo>
                    <a:pt x="7762" y="5411"/>
                  </a:lnTo>
                  <a:lnTo>
                    <a:pt x="7743" y="5288"/>
                  </a:lnTo>
                  <a:lnTo>
                    <a:pt x="7728" y="5199"/>
                  </a:lnTo>
                  <a:lnTo>
                    <a:pt x="7722" y="5161"/>
                  </a:lnTo>
                  <a:lnTo>
                    <a:pt x="7716" y="5123"/>
                  </a:lnTo>
                  <a:lnTo>
                    <a:pt x="7713" y="5084"/>
                  </a:lnTo>
                  <a:lnTo>
                    <a:pt x="7711" y="5042"/>
                  </a:lnTo>
                  <a:lnTo>
                    <a:pt x="7711" y="4956"/>
                  </a:lnTo>
                  <a:lnTo>
                    <a:pt x="7716" y="4865"/>
                  </a:lnTo>
                  <a:lnTo>
                    <a:pt x="7734" y="4672"/>
                  </a:lnTo>
                  <a:lnTo>
                    <a:pt x="7756" y="4477"/>
                  </a:lnTo>
                  <a:lnTo>
                    <a:pt x="7765" y="4381"/>
                  </a:lnTo>
                  <a:lnTo>
                    <a:pt x="7774" y="4286"/>
                  </a:lnTo>
                  <a:lnTo>
                    <a:pt x="7779" y="4194"/>
                  </a:lnTo>
                  <a:lnTo>
                    <a:pt x="7780" y="4150"/>
                  </a:lnTo>
                  <a:lnTo>
                    <a:pt x="7780" y="4065"/>
                  </a:lnTo>
                  <a:lnTo>
                    <a:pt x="7777" y="4025"/>
                  </a:lnTo>
                  <a:lnTo>
                    <a:pt x="7774" y="3986"/>
                  </a:lnTo>
                  <a:lnTo>
                    <a:pt x="7767" y="3947"/>
                  </a:lnTo>
                  <a:lnTo>
                    <a:pt x="7761" y="3912"/>
                  </a:lnTo>
                  <a:lnTo>
                    <a:pt x="7750" y="3880"/>
                  </a:lnTo>
                  <a:lnTo>
                    <a:pt x="7741" y="3848"/>
                  </a:lnTo>
                  <a:lnTo>
                    <a:pt x="7728" y="3819"/>
                  </a:lnTo>
                  <a:lnTo>
                    <a:pt x="7711" y="3785"/>
                  </a:lnTo>
                  <a:lnTo>
                    <a:pt x="7693" y="3742"/>
                  </a:lnTo>
                  <a:lnTo>
                    <a:pt x="7674" y="3689"/>
                  </a:lnTo>
                  <a:lnTo>
                    <a:pt x="7651" y="3627"/>
                  </a:lnTo>
                  <a:lnTo>
                    <a:pt x="7602" y="3475"/>
                  </a:lnTo>
                  <a:lnTo>
                    <a:pt x="7545" y="3300"/>
                  </a:lnTo>
                  <a:lnTo>
                    <a:pt x="7487" y="3103"/>
                  </a:lnTo>
                  <a:lnTo>
                    <a:pt x="7422" y="2890"/>
                  </a:lnTo>
                  <a:lnTo>
                    <a:pt x="7358" y="2669"/>
                  </a:lnTo>
                  <a:lnTo>
                    <a:pt x="7293" y="2445"/>
                  </a:lnTo>
                  <a:lnTo>
                    <a:pt x="7172" y="2015"/>
                  </a:lnTo>
                  <a:lnTo>
                    <a:pt x="7070" y="1647"/>
                  </a:lnTo>
                  <a:lnTo>
                    <a:pt x="6974" y="1295"/>
                  </a:lnTo>
                  <a:lnTo>
                    <a:pt x="6893" y="0"/>
                  </a:lnTo>
                  <a:lnTo>
                    <a:pt x="0" y="0"/>
                  </a:lnTo>
                  <a:lnTo>
                    <a:pt x="2866" y="5347"/>
                  </a:lnTo>
                  <a:lnTo>
                    <a:pt x="2891" y="5101"/>
                  </a:lnTo>
                  <a:lnTo>
                    <a:pt x="2919" y="4851"/>
                  </a:lnTo>
                  <a:lnTo>
                    <a:pt x="2955" y="4568"/>
                  </a:lnTo>
                  <a:lnTo>
                    <a:pt x="2714" y="3246"/>
                  </a:lnTo>
                  <a:lnTo>
                    <a:pt x="2714" y="2528"/>
                  </a:lnTo>
                  <a:lnTo>
                    <a:pt x="2705" y="2443"/>
                  </a:lnTo>
                  <a:lnTo>
                    <a:pt x="2699" y="2401"/>
                  </a:lnTo>
                  <a:lnTo>
                    <a:pt x="2693" y="2361"/>
                  </a:lnTo>
                  <a:lnTo>
                    <a:pt x="2684" y="2320"/>
                  </a:lnTo>
                  <a:lnTo>
                    <a:pt x="2666" y="2244"/>
                  </a:lnTo>
                  <a:lnTo>
                    <a:pt x="2650" y="2177"/>
                  </a:lnTo>
                  <a:lnTo>
                    <a:pt x="2633" y="2126"/>
                  </a:lnTo>
                  <a:lnTo>
                    <a:pt x="2620" y="2081"/>
                  </a:lnTo>
                  <a:lnTo>
                    <a:pt x="3393" y="912"/>
                  </a:lnTo>
                  <a:lnTo>
                    <a:pt x="3562" y="2292"/>
                  </a:lnTo>
                  <a:lnTo>
                    <a:pt x="3826" y="3819"/>
                  </a:lnTo>
                  <a:lnTo>
                    <a:pt x="3442" y="5824"/>
                  </a:lnTo>
                  <a:lnTo>
                    <a:pt x="3504" y="6256"/>
                  </a:lnTo>
                  <a:lnTo>
                    <a:pt x="3565" y="6723"/>
                  </a:lnTo>
                  <a:lnTo>
                    <a:pt x="3625" y="7197"/>
                  </a:lnTo>
                  <a:lnTo>
                    <a:pt x="3683" y="7645"/>
                  </a:lnTo>
                  <a:lnTo>
                    <a:pt x="3772" y="8365"/>
                  </a:lnTo>
                  <a:lnTo>
                    <a:pt x="3806" y="8659"/>
                  </a:lnTo>
                  <a:lnTo>
                    <a:pt x="3850" y="8573"/>
                  </a:lnTo>
                  <a:lnTo>
                    <a:pt x="3893" y="8485"/>
                  </a:lnTo>
                  <a:lnTo>
                    <a:pt x="3944" y="8375"/>
                  </a:lnTo>
                  <a:lnTo>
                    <a:pt x="3998" y="8257"/>
                  </a:lnTo>
                  <a:lnTo>
                    <a:pt x="4022" y="8197"/>
                  </a:lnTo>
                  <a:lnTo>
                    <a:pt x="4046" y="8138"/>
                  </a:lnTo>
                  <a:lnTo>
                    <a:pt x="4068" y="8082"/>
                  </a:lnTo>
                  <a:lnTo>
                    <a:pt x="4085" y="8028"/>
                  </a:lnTo>
                  <a:lnTo>
                    <a:pt x="4098" y="7979"/>
                  </a:lnTo>
                  <a:lnTo>
                    <a:pt x="4109" y="7937"/>
                  </a:lnTo>
                  <a:lnTo>
                    <a:pt x="4862" y="10099"/>
                  </a:lnTo>
                  <a:lnTo>
                    <a:pt x="6144" y="11329"/>
                  </a:lnTo>
                  <a:lnTo>
                    <a:pt x="6144" y="15405"/>
                  </a:lnTo>
                  <a:lnTo>
                    <a:pt x="9650" y="21600"/>
                  </a:lnTo>
                  <a:lnTo>
                    <a:pt x="11308" y="17696"/>
                  </a:lnTo>
                  <a:lnTo>
                    <a:pt x="13565" y="13584"/>
                  </a:lnTo>
                  <a:lnTo>
                    <a:pt x="11760" y="7406"/>
                  </a:lnTo>
                  <a:lnTo>
                    <a:pt x="13477" y="9250"/>
                  </a:lnTo>
                  <a:lnTo>
                    <a:pt x="13719" y="11397"/>
                  </a:lnTo>
                  <a:lnTo>
                    <a:pt x="14362" y="9675"/>
                  </a:lnTo>
                  <a:lnTo>
                    <a:pt x="15190" y="6790"/>
                  </a:lnTo>
                  <a:lnTo>
                    <a:pt x="21600" y="0"/>
                  </a:lnTo>
                  <a:lnTo>
                    <a:pt x="20918" y="0"/>
                  </a:lnTo>
                  <a:close/>
                  <a:moveTo>
                    <a:pt x="301" y="106"/>
                  </a:moveTo>
                  <a:lnTo>
                    <a:pt x="1377" y="339"/>
                  </a:lnTo>
                  <a:lnTo>
                    <a:pt x="2449" y="3819"/>
                  </a:lnTo>
                  <a:lnTo>
                    <a:pt x="301" y="106"/>
                  </a:lnTo>
                  <a:close/>
                  <a:moveTo>
                    <a:pt x="5617" y="10036"/>
                  </a:moveTo>
                  <a:lnTo>
                    <a:pt x="5032" y="9846"/>
                  </a:lnTo>
                  <a:lnTo>
                    <a:pt x="4919" y="9186"/>
                  </a:lnTo>
                  <a:lnTo>
                    <a:pt x="4919" y="9124"/>
                  </a:lnTo>
                  <a:lnTo>
                    <a:pt x="6032" y="9186"/>
                  </a:lnTo>
                  <a:lnTo>
                    <a:pt x="7576" y="13326"/>
                  </a:lnTo>
                  <a:lnTo>
                    <a:pt x="5617" y="10036"/>
                  </a:lnTo>
                  <a:close/>
                  <a:moveTo>
                    <a:pt x="9329" y="17823"/>
                  </a:moveTo>
                  <a:lnTo>
                    <a:pt x="9329" y="19797"/>
                  </a:lnTo>
                  <a:lnTo>
                    <a:pt x="8424" y="15913"/>
                  </a:lnTo>
                  <a:lnTo>
                    <a:pt x="9518" y="13941"/>
                  </a:lnTo>
                  <a:lnTo>
                    <a:pt x="8218" y="9803"/>
                  </a:lnTo>
                  <a:lnTo>
                    <a:pt x="10234" y="12264"/>
                  </a:lnTo>
                  <a:lnTo>
                    <a:pt x="10403" y="14491"/>
                  </a:lnTo>
                  <a:lnTo>
                    <a:pt x="9329" y="17823"/>
                  </a:lnTo>
                  <a:close/>
                  <a:moveTo>
                    <a:pt x="11441" y="5517"/>
                  </a:moveTo>
                  <a:lnTo>
                    <a:pt x="11441" y="4180"/>
                  </a:lnTo>
                  <a:lnTo>
                    <a:pt x="12740" y="339"/>
                  </a:lnTo>
                  <a:lnTo>
                    <a:pt x="14155" y="339"/>
                  </a:lnTo>
                  <a:lnTo>
                    <a:pt x="11441" y="5517"/>
                  </a:lnTo>
                  <a:close/>
                </a:path>
              </a:pathLst>
            </a:custGeom>
            <a:solidFill>
              <a:srgbClr val="63B2E3"/>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7" name="Freeform 76"/>
            <p:cNvSpPr/>
            <p:nvPr/>
          </p:nvSpPr>
          <p:spPr>
            <a:xfrm>
              <a:off x="55617" y="17993"/>
              <a:ext cx="390965" cy="60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0815" y="1354"/>
                  </a:lnTo>
                  <a:lnTo>
                    <a:pt x="0" y="0"/>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8" name="Freeform 77"/>
            <p:cNvSpPr/>
            <p:nvPr/>
          </p:nvSpPr>
          <p:spPr>
            <a:xfrm>
              <a:off x="477661" y="148859"/>
              <a:ext cx="219202" cy="793380"/>
            </a:xfrm>
            <a:custGeom>
              <a:avLst/>
              <a:gdLst/>
              <a:ahLst/>
              <a:cxnLst>
                <a:cxn ang="0">
                  <a:pos x="wd2" y="hd2"/>
                </a:cxn>
                <a:cxn ang="5400000">
                  <a:pos x="wd2" y="hd2"/>
                </a:cxn>
                <a:cxn ang="10800000">
                  <a:pos x="wd2" y="hd2"/>
                </a:cxn>
                <a:cxn ang="16200000">
                  <a:pos x="wd2" y="hd2"/>
                </a:cxn>
              </a:cxnLst>
              <a:rect l="0" t="0" r="r" b="b"/>
              <a:pathLst>
                <a:path w="21600" h="21600" extrusionOk="0">
                  <a:moveTo>
                    <a:pt x="16878" y="6065"/>
                  </a:moveTo>
                  <a:lnTo>
                    <a:pt x="13845" y="0"/>
                  </a:lnTo>
                  <a:lnTo>
                    <a:pt x="0" y="5139"/>
                  </a:lnTo>
                  <a:lnTo>
                    <a:pt x="241" y="5339"/>
                  </a:lnTo>
                  <a:lnTo>
                    <a:pt x="537" y="5561"/>
                  </a:lnTo>
                  <a:lnTo>
                    <a:pt x="832" y="5858"/>
                  </a:lnTo>
                  <a:lnTo>
                    <a:pt x="1154" y="6192"/>
                  </a:lnTo>
                  <a:lnTo>
                    <a:pt x="1315" y="6370"/>
                  </a:lnTo>
                  <a:lnTo>
                    <a:pt x="1422" y="6547"/>
                  </a:lnTo>
                  <a:lnTo>
                    <a:pt x="1529" y="6733"/>
                  </a:lnTo>
                  <a:lnTo>
                    <a:pt x="1690" y="7104"/>
                  </a:lnTo>
                  <a:lnTo>
                    <a:pt x="1690" y="10262"/>
                  </a:lnTo>
                  <a:lnTo>
                    <a:pt x="6010" y="16076"/>
                  </a:lnTo>
                  <a:lnTo>
                    <a:pt x="6440" y="15245"/>
                  </a:lnTo>
                  <a:lnTo>
                    <a:pt x="6896" y="14489"/>
                  </a:lnTo>
                  <a:lnTo>
                    <a:pt x="7111" y="14140"/>
                  </a:lnTo>
                  <a:lnTo>
                    <a:pt x="7352" y="13829"/>
                  </a:lnTo>
                  <a:lnTo>
                    <a:pt x="7567" y="13570"/>
                  </a:lnTo>
                  <a:lnTo>
                    <a:pt x="7755" y="13347"/>
                  </a:lnTo>
                  <a:lnTo>
                    <a:pt x="8050" y="13095"/>
                  </a:lnTo>
                  <a:lnTo>
                    <a:pt x="8345" y="12850"/>
                  </a:lnTo>
                  <a:lnTo>
                    <a:pt x="8694" y="12598"/>
                  </a:lnTo>
                  <a:lnTo>
                    <a:pt x="9069" y="12353"/>
                  </a:lnTo>
                  <a:lnTo>
                    <a:pt x="9445" y="12116"/>
                  </a:lnTo>
                  <a:lnTo>
                    <a:pt x="9874" y="11886"/>
                  </a:lnTo>
                  <a:lnTo>
                    <a:pt x="10626" y="11456"/>
                  </a:lnTo>
                  <a:lnTo>
                    <a:pt x="11350" y="11085"/>
                  </a:lnTo>
                  <a:lnTo>
                    <a:pt x="11940" y="10796"/>
                  </a:lnTo>
                  <a:lnTo>
                    <a:pt x="12504" y="10544"/>
                  </a:lnTo>
                  <a:lnTo>
                    <a:pt x="12397" y="10789"/>
                  </a:lnTo>
                  <a:lnTo>
                    <a:pt x="12209" y="11449"/>
                  </a:lnTo>
                  <a:lnTo>
                    <a:pt x="11967" y="12428"/>
                  </a:lnTo>
                  <a:lnTo>
                    <a:pt x="11860" y="12991"/>
                  </a:lnTo>
                  <a:lnTo>
                    <a:pt x="11726" y="13599"/>
                  </a:lnTo>
                  <a:lnTo>
                    <a:pt x="11645" y="14229"/>
                  </a:lnTo>
                  <a:lnTo>
                    <a:pt x="11592" y="14875"/>
                  </a:lnTo>
                  <a:lnTo>
                    <a:pt x="11592" y="15512"/>
                  </a:lnTo>
                  <a:lnTo>
                    <a:pt x="11645" y="16135"/>
                  </a:lnTo>
                  <a:lnTo>
                    <a:pt x="11672" y="16432"/>
                  </a:lnTo>
                  <a:lnTo>
                    <a:pt x="11726" y="16728"/>
                  </a:lnTo>
                  <a:lnTo>
                    <a:pt x="11833" y="17003"/>
                  </a:lnTo>
                  <a:lnTo>
                    <a:pt x="11914" y="17284"/>
                  </a:lnTo>
                  <a:lnTo>
                    <a:pt x="12021" y="17529"/>
                  </a:lnTo>
                  <a:lnTo>
                    <a:pt x="12182" y="17774"/>
                  </a:lnTo>
                  <a:lnTo>
                    <a:pt x="12316" y="17989"/>
                  </a:lnTo>
                  <a:lnTo>
                    <a:pt x="12504" y="18196"/>
                  </a:lnTo>
                  <a:lnTo>
                    <a:pt x="12692" y="18426"/>
                  </a:lnTo>
                  <a:lnTo>
                    <a:pt x="12933" y="18716"/>
                  </a:lnTo>
                  <a:lnTo>
                    <a:pt x="13470" y="19487"/>
                  </a:lnTo>
                  <a:lnTo>
                    <a:pt x="14060" y="20466"/>
                  </a:lnTo>
                  <a:lnTo>
                    <a:pt x="14731" y="21600"/>
                  </a:lnTo>
                  <a:lnTo>
                    <a:pt x="21600" y="12784"/>
                  </a:lnTo>
                  <a:lnTo>
                    <a:pt x="16878" y="6065"/>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89" name="Freeform 78"/>
            <p:cNvSpPr/>
            <p:nvPr/>
          </p:nvSpPr>
          <p:spPr>
            <a:xfrm>
              <a:off x="1254683" y="-1"/>
              <a:ext cx="435132" cy="1225239"/>
            </a:xfrm>
            <a:custGeom>
              <a:avLst/>
              <a:gdLst/>
              <a:ahLst/>
              <a:cxnLst>
                <a:cxn ang="0">
                  <a:pos x="wd2" y="hd2"/>
                </a:cxn>
                <a:cxn ang="5400000">
                  <a:pos x="wd2" y="hd2"/>
                </a:cxn>
                <a:cxn ang="10800000">
                  <a:pos x="wd2" y="hd2"/>
                </a:cxn>
                <a:cxn ang="16200000">
                  <a:pos x="wd2" y="hd2"/>
                </a:cxn>
              </a:cxnLst>
              <a:rect l="0" t="0" r="r" b="b"/>
              <a:pathLst>
                <a:path w="21600" h="21600" extrusionOk="0">
                  <a:moveTo>
                    <a:pt x="7548" y="10891"/>
                  </a:moveTo>
                  <a:lnTo>
                    <a:pt x="7670" y="10973"/>
                  </a:lnTo>
                  <a:lnTo>
                    <a:pt x="7751" y="11064"/>
                  </a:lnTo>
                  <a:lnTo>
                    <a:pt x="7846" y="11156"/>
                  </a:lnTo>
                  <a:lnTo>
                    <a:pt x="7900" y="11257"/>
                  </a:lnTo>
                  <a:lnTo>
                    <a:pt x="7968" y="11367"/>
                  </a:lnTo>
                  <a:lnTo>
                    <a:pt x="7995" y="11478"/>
                  </a:lnTo>
                  <a:lnTo>
                    <a:pt x="8022" y="11593"/>
                  </a:lnTo>
                  <a:lnTo>
                    <a:pt x="8022" y="11834"/>
                  </a:lnTo>
                  <a:lnTo>
                    <a:pt x="8009" y="11959"/>
                  </a:lnTo>
                  <a:lnTo>
                    <a:pt x="7968" y="12223"/>
                  </a:lnTo>
                  <a:lnTo>
                    <a:pt x="7887" y="12493"/>
                  </a:lnTo>
                  <a:lnTo>
                    <a:pt x="7805" y="12767"/>
                  </a:lnTo>
                  <a:lnTo>
                    <a:pt x="7602" y="13324"/>
                  </a:lnTo>
                  <a:lnTo>
                    <a:pt x="7439" y="13873"/>
                  </a:lnTo>
                  <a:lnTo>
                    <a:pt x="7399" y="14132"/>
                  </a:lnTo>
                  <a:lnTo>
                    <a:pt x="7399" y="14378"/>
                  </a:lnTo>
                  <a:lnTo>
                    <a:pt x="7412" y="14498"/>
                  </a:lnTo>
                  <a:lnTo>
                    <a:pt x="7439" y="14608"/>
                  </a:lnTo>
                  <a:lnTo>
                    <a:pt x="7494" y="14719"/>
                  </a:lnTo>
                  <a:lnTo>
                    <a:pt x="7548" y="14825"/>
                  </a:lnTo>
                  <a:lnTo>
                    <a:pt x="7683" y="15080"/>
                  </a:lnTo>
                  <a:lnTo>
                    <a:pt x="7859" y="15431"/>
                  </a:lnTo>
                  <a:lnTo>
                    <a:pt x="8063" y="15854"/>
                  </a:lnTo>
                  <a:lnTo>
                    <a:pt x="8293" y="16344"/>
                  </a:lnTo>
                  <a:lnTo>
                    <a:pt x="8754" y="17445"/>
                  </a:lnTo>
                  <a:lnTo>
                    <a:pt x="9242" y="18619"/>
                  </a:lnTo>
                  <a:lnTo>
                    <a:pt x="10082" y="20696"/>
                  </a:lnTo>
                  <a:lnTo>
                    <a:pt x="10448" y="21600"/>
                  </a:lnTo>
                  <a:lnTo>
                    <a:pt x="10515" y="21249"/>
                  </a:lnTo>
                  <a:lnTo>
                    <a:pt x="10705" y="20316"/>
                  </a:lnTo>
                  <a:lnTo>
                    <a:pt x="11003" y="18975"/>
                  </a:lnTo>
                  <a:lnTo>
                    <a:pt x="11193" y="18205"/>
                  </a:lnTo>
                  <a:lnTo>
                    <a:pt x="11396" y="17407"/>
                  </a:lnTo>
                  <a:lnTo>
                    <a:pt x="11627" y="16589"/>
                  </a:lnTo>
                  <a:lnTo>
                    <a:pt x="11871" y="15777"/>
                  </a:lnTo>
                  <a:lnTo>
                    <a:pt x="12128" y="15003"/>
                  </a:lnTo>
                  <a:lnTo>
                    <a:pt x="12385" y="14272"/>
                  </a:lnTo>
                  <a:lnTo>
                    <a:pt x="12521" y="13940"/>
                  </a:lnTo>
                  <a:lnTo>
                    <a:pt x="12656" y="13623"/>
                  </a:lnTo>
                  <a:lnTo>
                    <a:pt x="12806" y="13339"/>
                  </a:lnTo>
                  <a:lnTo>
                    <a:pt x="12941" y="13074"/>
                  </a:lnTo>
                  <a:lnTo>
                    <a:pt x="13077" y="12839"/>
                  </a:lnTo>
                  <a:lnTo>
                    <a:pt x="13226" y="12642"/>
                  </a:lnTo>
                  <a:lnTo>
                    <a:pt x="13361" y="12473"/>
                  </a:lnTo>
                  <a:lnTo>
                    <a:pt x="13442" y="12406"/>
                  </a:lnTo>
                  <a:lnTo>
                    <a:pt x="13510" y="12348"/>
                  </a:lnTo>
                  <a:lnTo>
                    <a:pt x="13822" y="12122"/>
                  </a:lnTo>
                  <a:lnTo>
                    <a:pt x="14161" y="11896"/>
                  </a:lnTo>
                  <a:lnTo>
                    <a:pt x="14892" y="11425"/>
                  </a:lnTo>
                  <a:lnTo>
                    <a:pt x="15299" y="11189"/>
                  </a:lnTo>
                  <a:lnTo>
                    <a:pt x="15692" y="10959"/>
                  </a:lnTo>
                  <a:lnTo>
                    <a:pt x="16478" y="10521"/>
                  </a:lnTo>
                  <a:lnTo>
                    <a:pt x="17182" y="10136"/>
                  </a:lnTo>
                  <a:lnTo>
                    <a:pt x="17765" y="9833"/>
                  </a:lnTo>
                  <a:lnTo>
                    <a:pt x="18294" y="9559"/>
                  </a:lnTo>
                  <a:lnTo>
                    <a:pt x="18294" y="4539"/>
                  </a:lnTo>
                  <a:lnTo>
                    <a:pt x="21600" y="0"/>
                  </a:lnTo>
                  <a:lnTo>
                    <a:pt x="0" y="0"/>
                  </a:lnTo>
                  <a:lnTo>
                    <a:pt x="732" y="3693"/>
                  </a:lnTo>
                  <a:lnTo>
                    <a:pt x="1599" y="4698"/>
                  </a:lnTo>
                  <a:lnTo>
                    <a:pt x="2520" y="5746"/>
                  </a:lnTo>
                  <a:lnTo>
                    <a:pt x="3618" y="6972"/>
                  </a:lnTo>
                  <a:lnTo>
                    <a:pt x="4201" y="7612"/>
                  </a:lnTo>
                  <a:lnTo>
                    <a:pt x="4783" y="8242"/>
                  </a:lnTo>
                  <a:lnTo>
                    <a:pt x="5366" y="8848"/>
                  </a:lnTo>
                  <a:lnTo>
                    <a:pt x="5895" y="9410"/>
                  </a:lnTo>
                  <a:lnTo>
                    <a:pt x="6410" y="9910"/>
                  </a:lnTo>
                  <a:lnTo>
                    <a:pt x="6857" y="10343"/>
                  </a:lnTo>
                  <a:lnTo>
                    <a:pt x="7060" y="10521"/>
                  </a:lnTo>
                  <a:lnTo>
                    <a:pt x="7236" y="10670"/>
                  </a:lnTo>
                  <a:lnTo>
                    <a:pt x="7399" y="10795"/>
                  </a:lnTo>
                  <a:lnTo>
                    <a:pt x="7548" y="10891"/>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0" name="Freeform 79"/>
            <p:cNvSpPr/>
            <p:nvPr/>
          </p:nvSpPr>
          <p:spPr>
            <a:xfrm>
              <a:off x="2082413" y="55617"/>
              <a:ext cx="494022" cy="837547"/>
            </a:xfrm>
            <a:custGeom>
              <a:avLst/>
              <a:gdLst/>
              <a:ahLst/>
              <a:cxnLst>
                <a:cxn ang="0">
                  <a:pos x="wd2" y="hd2"/>
                </a:cxn>
                <a:cxn ang="5400000">
                  <a:pos x="wd2" y="hd2"/>
                </a:cxn>
                <a:cxn ang="10800000">
                  <a:pos x="wd2" y="hd2"/>
                </a:cxn>
                <a:cxn ang="16200000">
                  <a:pos x="wd2" y="hd2"/>
                </a:cxn>
              </a:cxnLst>
              <a:rect l="0" t="0" r="r" b="b"/>
              <a:pathLst>
                <a:path w="21600" h="21600" extrusionOk="0">
                  <a:moveTo>
                    <a:pt x="10335" y="0"/>
                  </a:moveTo>
                  <a:lnTo>
                    <a:pt x="0" y="16022"/>
                  </a:lnTo>
                  <a:lnTo>
                    <a:pt x="0" y="21600"/>
                  </a:lnTo>
                  <a:lnTo>
                    <a:pt x="21600" y="0"/>
                  </a:lnTo>
                  <a:lnTo>
                    <a:pt x="10335" y="0"/>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1" name="Freeform 80"/>
            <p:cNvSpPr/>
            <p:nvPr/>
          </p:nvSpPr>
          <p:spPr>
            <a:xfrm>
              <a:off x="2542082" y="-1"/>
              <a:ext cx="880078" cy="1406817"/>
            </a:xfrm>
            <a:custGeom>
              <a:avLst/>
              <a:gdLst/>
              <a:ahLst/>
              <a:cxnLst>
                <a:cxn ang="0">
                  <a:pos x="wd2" y="hd2"/>
                </a:cxn>
                <a:cxn ang="5400000">
                  <a:pos x="wd2" y="hd2"/>
                </a:cxn>
                <a:cxn ang="10800000">
                  <a:pos x="wd2" y="hd2"/>
                </a:cxn>
                <a:cxn ang="16200000">
                  <a:pos x="wd2" y="hd2"/>
                </a:cxn>
              </a:cxnLst>
              <a:rect l="0" t="0" r="r" b="b"/>
              <a:pathLst>
                <a:path w="21600" h="21600" extrusionOk="0">
                  <a:moveTo>
                    <a:pt x="14993" y="582"/>
                  </a:moveTo>
                  <a:lnTo>
                    <a:pt x="14746" y="804"/>
                  </a:lnTo>
                  <a:lnTo>
                    <a:pt x="14097" y="1415"/>
                  </a:lnTo>
                  <a:lnTo>
                    <a:pt x="13159" y="2311"/>
                  </a:lnTo>
                  <a:lnTo>
                    <a:pt x="12611" y="2826"/>
                  </a:lnTo>
                  <a:lnTo>
                    <a:pt x="12042" y="3374"/>
                  </a:lnTo>
                  <a:lnTo>
                    <a:pt x="10890" y="4504"/>
                  </a:lnTo>
                  <a:lnTo>
                    <a:pt x="10328" y="5065"/>
                  </a:lnTo>
                  <a:lnTo>
                    <a:pt x="9806" y="5601"/>
                  </a:lnTo>
                  <a:lnTo>
                    <a:pt x="9331" y="6103"/>
                  </a:lnTo>
                  <a:lnTo>
                    <a:pt x="9110" y="6342"/>
                  </a:lnTo>
                  <a:lnTo>
                    <a:pt x="8916" y="6560"/>
                  </a:lnTo>
                  <a:lnTo>
                    <a:pt x="8742" y="6765"/>
                  </a:lnTo>
                  <a:lnTo>
                    <a:pt x="8581" y="6953"/>
                  </a:lnTo>
                  <a:lnTo>
                    <a:pt x="8447" y="7120"/>
                  </a:lnTo>
                  <a:lnTo>
                    <a:pt x="8340" y="7271"/>
                  </a:lnTo>
                  <a:lnTo>
                    <a:pt x="8240" y="7430"/>
                  </a:lnTo>
                  <a:lnTo>
                    <a:pt x="8113" y="7635"/>
                  </a:lnTo>
                  <a:lnTo>
                    <a:pt x="7979" y="7882"/>
                  </a:lnTo>
                  <a:lnTo>
                    <a:pt x="7818" y="8163"/>
                  </a:lnTo>
                  <a:lnTo>
                    <a:pt x="7457" y="8837"/>
                  </a:lnTo>
                  <a:lnTo>
                    <a:pt x="7035" y="9636"/>
                  </a:lnTo>
                  <a:lnTo>
                    <a:pt x="6058" y="11520"/>
                  </a:lnTo>
                  <a:lnTo>
                    <a:pt x="5502" y="12571"/>
                  </a:lnTo>
                  <a:lnTo>
                    <a:pt x="4926" y="13663"/>
                  </a:lnTo>
                  <a:lnTo>
                    <a:pt x="4324" y="14777"/>
                  </a:lnTo>
                  <a:lnTo>
                    <a:pt x="3702" y="15899"/>
                  </a:lnTo>
                  <a:lnTo>
                    <a:pt x="3394" y="16455"/>
                  </a:lnTo>
                  <a:lnTo>
                    <a:pt x="3079" y="17008"/>
                  </a:lnTo>
                  <a:lnTo>
                    <a:pt x="2758" y="17552"/>
                  </a:lnTo>
                  <a:lnTo>
                    <a:pt x="2443" y="18080"/>
                  </a:lnTo>
                  <a:lnTo>
                    <a:pt x="2122" y="18594"/>
                  </a:lnTo>
                  <a:lnTo>
                    <a:pt x="1807" y="19093"/>
                  </a:lnTo>
                  <a:lnTo>
                    <a:pt x="1499" y="19570"/>
                  </a:lnTo>
                  <a:lnTo>
                    <a:pt x="1191" y="20030"/>
                  </a:lnTo>
                  <a:lnTo>
                    <a:pt x="884" y="20461"/>
                  </a:lnTo>
                  <a:lnTo>
                    <a:pt x="582" y="20867"/>
                  </a:lnTo>
                  <a:lnTo>
                    <a:pt x="295" y="21253"/>
                  </a:lnTo>
                  <a:lnTo>
                    <a:pt x="147" y="21428"/>
                  </a:lnTo>
                  <a:lnTo>
                    <a:pt x="0" y="21600"/>
                  </a:lnTo>
                  <a:lnTo>
                    <a:pt x="1098" y="20491"/>
                  </a:lnTo>
                  <a:lnTo>
                    <a:pt x="3782" y="17774"/>
                  </a:lnTo>
                  <a:lnTo>
                    <a:pt x="5435" y="16091"/>
                  </a:lnTo>
                  <a:lnTo>
                    <a:pt x="7142" y="14341"/>
                  </a:lnTo>
                  <a:lnTo>
                    <a:pt x="8802" y="12638"/>
                  </a:lnTo>
                  <a:lnTo>
                    <a:pt x="9565" y="11838"/>
                  </a:lnTo>
                  <a:lnTo>
                    <a:pt x="10281" y="11089"/>
                  </a:lnTo>
                  <a:lnTo>
                    <a:pt x="10884" y="10453"/>
                  </a:lnTo>
                  <a:lnTo>
                    <a:pt x="11560" y="9762"/>
                  </a:lnTo>
                  <a:lnTo>
                    <a:pt x="12289" y="9025"/>
                  </a:lnTo>
                  <a:lnTo>
                    <a:pt x="13066" y="8251"/>
                  </a:lnTo>
                  <a:lnTo>
                    <a:pt x="13876" y="7455"/>
                  </a:lnTo>
                  <a:lnTo>
                    <a:pt x="14699" y="6639"/>
                  </a:lnTo>
                  <a:lnTo>
                    <a:pt x="16366" y="5019"/>
                  </a:lnTo>
                  <a:lnTo>
                    <a:pt x="17985" y="3458"/>
                  </a:lnTo>
                  <a:lnTo>
                    <a:pt x="19451" y="2047"/>
                  </a:lnTo>
                  <a:lnTo>
                    <a:pt x="20690" y="867"/>
                  </a:lnTo>
                  <a:lnTo>
                    <a:pt x="21600" y="0"/>
                  </a:lnTo>
                  <a:lnTo>
                    <a:pt x="17383" y="0"/>
                  </a:lnTo>
                  <a:lnTo>
                    <a:pt x="16955" y="67"/>
                  </a:lnTo>
                  <a:lnTo>
                    <a:pt x="16546" y="134"/>
                  </a:lnTo>
                  <a:lnTo>
                    <a:pt x="16172" y="205"/>
                  </a:lnTo>
                  <a:lnTo>
                    <a:pt x="15830" y="276"/>
                  </a:lnTo>
                  <a:lnTo>
                    <a:pt x="15683" y="314"/>
                  </a:lnTo>
                  <a:lnTo>
                    <a:pt x="15536" y="356"/>
                  </a:lnTo>
                  <a:lnTo>
                    <a:pt x="15408" y="389"/>
                  </a:lnTo>
                  <a:lnTo>
                    <a:pt x="15295" y="427"/>
                  </a:lnTo>
                  <a:lnTo>
                    <a:pt x="15194" y="465"/>
                  </a:lnTo>
                  <a:lnTo>
                    <a:pt x="15114" y="507"/>
                  </a:lnTo>
                  <a:lnTo>
                    <a:pt x="15047" y="540"/>
                  </a:lnTo>
                  <a:lnTo>
                    <a:pt x="14993" y="582"/>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2" name="Freeform 81"/>
            <p:cNvSpPr/>
            <p:nvPr/>
          </p:nvSpPr>
          <p:spPr>
            <a:xfrm>
              <a:off x="3310923" y="-1"/>
              <a:ext cx="497294" cy="5332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47" y="0"/>
                  </a:lnTo>
                  <a:lnTo>
                    <a:pt x="0" y="21600"/>
                  </a:lnTo>
                  <a:lnTo>
                    <a:pt x="21600" y="0"/>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3" name="Freeform 82"/>
            <p:cNvSpPr/>
            <p:nvPr/>
          </p:nvSpPr>
          <p:spPr>
            <a:xfrm>
              <a:off x="896435" y="1475520"/>
              <a:ext cx="482572" cy="6805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21"/>
                  </a:lnTo>
                  <a:lnTo>
                    <a:pt x="913" y="3710"/>
                  </a:lnTo>
                  <a:lnTo>
                    <a:pt x="5674" y="4689"/>
                  </a:lnTo>
                  <a:lnTo>
                    <a:pt x="21600" y="21600"/>
                  </a:lnTo>
                  <a:lnTo>
                    <a:pt x="9047" y="321"/>
                  </a:lnTo>
                  <a:lnTo>
                    <a:pt x="0" y="0"/>
                  </a:lnTo>
                  <a:close/>
                </a:path>
              </a:pathLst>
            </a:custGeom>
            <a:solidFill>
              <a:srgbClr val="4E8FC5"/>
            </a:solidFill>
            <a:ln w="9525" cap="flat">
              <a:solidFill>
                <a:srgbClr val="4E8FC5"/>
              </a:solidFill>
              <a:prstDash val="solid"/>
              <a:round/>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4" name="Freeform 83"/>
            <p:cNvSpPr/>
            <p:nvPr/>
          </p:nvSpPr>
          <p:spPr>
            <a:xfrm>
              <a:off x="1496785" y="1586757"/>
              <a:ext cx="397509" cy="1614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50" y="8943"/>
                  </a:lnTo>
                  <a:lnTo>
                    <a:pt x="2043" y="13203"/>
                  </a:lnTo>
                  <a:lnTo>
                    <a:pt x="10985" y="21600"/>
                  </a:lnTo>
                  <a:lnTo>
                    <a:pt x="10985" y="17332"/>
                  </a:lnTo>
                  <a:lnTo>
                    <a:pt x="21600" y="10131"/>
                  </a:lnTo>
                  <a:lnTo>
                    <a:pt x="19927" y="5317"/>
                  </a:lnTo>
                  <a:lnTo>
                    <a:pt x="0" y="0"/>
                  </a:lnTo>
                  <a:close/>
                </a:path>
              </a:pathLst>
            </a:custGeom>
            <a:solidFill>
              <a:srgbClr val="4E8FC5"/>
            </a:solidFill>
            <a:ln w="28575" cap="flat">
              <a:solidFill>
                <a:srgbClr val="4E8FC5"/>
              </a:solidFill>
              <a:prstDash val="solid"/>
              <a:round/>
            </a:ln>
            <a:effectLst/>
          </p:spPr>
          <p:txBody>
            <a:bodyPr wrap="square" lIns="45719" tIns="45719" rIns="45719" bIns="45719" numCol="1" anchor="t">
              <a:noAutofit/>
            </a:bodyPr>
            <a:lstStyle/>
            <a:p>
              <a:pPr>
                <a:defRPr>
                  <a:latin typeface="+mj-lt"/>
                  <a:ea typeface="+mj-ea"/>
                  <a:cs typeface="+mj-cs"/>
                  <a:sym typeface="Calibri"/>
                </a:defRPr>
              </a:pPr>
              <a:endParaRPr/>
            </a:p>
          </p:txBody>
        </p:sp>
        <p:sp>
          <p:nvSpPr>
            <p:cNvPr id="895" name="Freeform 84"/>
            <p:cNvSpPr/>
            <p:nvPr/>
          </p:nvSpPr>
          <p:spPr>
            <a:xfrm>
              <a:off x="2141303" y="1197428"/>
              <a:ext cx="356613" cy="9994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899" y="21600"/>
                  </a:lnTo>
                  <a:lnTo>
                    <a:pt x="19949" y="21582"/>
                  </a:lnTo>
                  <a:lnTo>
                    <a:pt x="14549" y="8825"/>
                  </a:lnTo>
                  <a:lnTo>
                    <a:pt x="19949" y="15357"/>
                  </a:lnTo>
                  <a:lnTo>
                    <a:pt x="21600" y="13954"/>
                  </a:lnTo>
                  <a:lnTo>
                    <a:pt x="18925" y="6449"/>
                  </a:lnTo>
                  <a:lnTo>
                    <a:pt x="0" y="0"/>
                  </a:lnTo>
                  <a:close/>
                </a:path>
              </a:pathLst>
            </a:custGeom>
            <a:solidFill>
              <a:srgbClr val="4E8FC5"/>
            </a:solidFill>
            <a:ln w="12700" cap="flat">
              <a:noFill/>
              <a:miter lim="400000"/>
            </a:ln>
            <a:effectLst/>
          </p:spPr>
          <p:txBody>
            <a:bodyPr wrap="square" lIns="45719" tIns="45719" rIns="45719" bIns="45719" numCol="1" anchor="t">
              <a:noAutofit/>
            </a:bodyPr>
            <a:lstStyle/>
            <a:p>
              <a:pPr>
                <a:defRPr>
                  <a:latin typeface="+mj-lt"/>
                  <a:ea typeface="+mj-ea"/>
                  <a:cs typeface="+mj-cs"/>
                  <a:sym typeface="Calibri"/>
                </a:defRPr>
              </a:pPr>
              <a:endParaRPr/>
            </a:p>
          </p:txBody>
        </p:sp>
      </p:grpSp>
      <p:sp>
        <p:nvSpPr>
          <p:cNvPr id="897" name="Google Shape;644;p24"/>
          <p:cNvSpPr txBox="1">
            <a:spLocks noGrp="1"/>
          </p:cNvSpPr>
          <p:nvPr>
            <p:ph type="title"/>
          </p:nvPr>
        </p:nvSpPr>
        <p:spPr>
          <a:xfrm>
            <a:off x="521966" y="536826"/>
            <a:ext cx="11235919" cy="1089530"/>
          </a:xfrm>
          <a:prstGeom prst="rect">
            <a:avLst/>
          </a:prstGeom>
        </p:spPr>
        <p:txBody>
          <a:bodyPr/>
          <a:lstStyle>
            <a:lvl1pPr indent="457200" defTabSz="731520">
              <a:defRPr sz="2880" spc="160"/>
            </a:lvl1pPr>
          </a:lstStyle>
          <a:p>
            <a:r>
              <a:t>Quelles lacunes existant en dehors du secteur de la santé publique limitent le contrôle et l'élimination du paludisme?</a:t>
            </a:r>
          </a:p>
        </p:txBody>
      </p:sp>
      <p:sp>
        <p:nvSpPr>
          <p:cNvPr id="898" name="Text Placeholder 1"/>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Contexte – Complication</a:t>
            </a:r>
          </a:p>
        </p:txBody>
      </p:sp>
      <p:grpSp>
        <p:nvGrpSpPr>
          <p:cNvPr id="909" name="Google Shape;676;p24"/>
          <p:cNvGrpSpPr/>
          <p:nvPr/>
        </p:nvGrpSpPr>
        <p:grpSpPr>
          <a:xfrm>
            <a:off x="6341219" y="3583349"/>
            <a:ext cx="4571172" cy="1444413"/>
            <a:chOff x="0" y="0"/>
            <a:chExt cx="4571171" cy="1444411"/>
          </a:xfrm>
        </p:grpSpPr>
        <p:grpSp>
          <p:nvGrpSpPr>
            <p:cNvPr id="905" name="Google Shape;677;p24"/>
            <p:cNvGrpSpPr/>
            <p:nvPr/>
          </p:nvGrpSpPr>
          <p:grpSpPr>
            <a:xfrm>
              <a:off x="0" y="0"/>
              <a:ext cx="4571172" cy="1444412"/>
              <a:chOff x="0" y="0"/>
              <a:chExt cx="4571171" cy="1444411"/>
            </a:xfrm>
          </p:grpSpPr>
          <p:sp>
            <p:nvSpPr>
              <p:cNvPr id="899" name="Google Shape;678;p24"/>
              <p:cNvSpPr/>
              <p:nvPr/>
            </p:nvSpPr>
            <p:spPr>
              <a:xfrm>
                <a:off x="65325" y="782572"/>
                <a:ext cx="1592960" cy="28923"/>
              </a:xfrm>
              <a:custGeom>
                <a:avLst/>
                <a:gdLst/>
                <a:ahLst/>
                <a:cxnLst>
                  <a:cxn ang="0">
                    <a:pos x="wd2" y="hd2"/>
                  </a:cxn>
                  <a:cxn ang="5400000">
                    <a:pos x="wd2" y="hd2"/>
                  </a:cxn>
                  <a:cxn ang="10800000">
                    <a:pos x="wd2" y="hd2"/>
                  </a:cxn>
                  <a:cxn ang="16200000">
                    <a:pos x="wd2" y="hd2"/>
                  </a:cxn>
                </a:cxnLst>
                <a:rect l="0" t="0" r="r" b="b"/>
                <a:pathLst>
                  <a:path w="21600" h="21600" extrusionOk="0">
                    <a:moveTo>
                      <a:pt x="196" y="0"/>
                    </a:moveTo>
                    <a:cubicBezTo>
                      <a:pt x="89" y="0"/>
                      <a:pt x="0" y="4859"/>
                      <a:pt x="0" y="10800"/>
                    </a:cubicBezTo>
                    <a:cubicBezTo>
                      <a:pt x="0" y="16712"/>
                      <a:pt x="89" y="21600"/>
                      <a:pt x="196" y="21600"/>
                    </a:cubicBezTo>
                    <a:lnTo>
                      <a:pt x="21404" y="21600"/>
                    </a:lnTo>
                    <a:cubicBezTo>
                      <a:pt x="21511" y="21600"/>
                      <a:pt x="21600" y="16712"/>
                      <a:pt x="21600" y="10800"/>
                    </a:cubicBezTo>
                    <a:cubicBezTo>
                      <a:pt x="21600" y="4859"/>
                      <a:pt x="21511" y="0"/>
                      <a:pt x="21404"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sp>
            <p:nvSpPr>
              <p:cNvPr id="900" name="Google Shape;679;p24"/>
              <p:cNvSpPr/>
              <p:nvPr/>
            </p:nvSpPr>
            <p:spPr>
              <a:xfrm>
                <a:off x="0" y="702786"/>
                <a:ext cx="188970" cy="188970"/>
              </a:xfrm>
              <a:custGeom>
                <a:avLst/>
                <a:gdLst/>
                <a:ahLst/>
                <a:cxnLst>
                  <a:cxn ang="0">
                    <a:pos x="wd2" y="hd2"/>
                  </a:cxn>
                  <a:cxn ang="5400000">
                    <a:pos x="wd2" y="hd2"/>
                  </a:cxn>
                  <a:cxn ang="10800000">
                    <a:pos x="wd2" y="hd2"/>
                  </a:cxn>
                  <a:cxn ang="16200000">
                    <a:pos x="wd2" y="hd2"/>
                  </a:cxn>
                </a:cxnLst>
                <a:rect l="0" t="0" r="r" b="b"/>
                <a:pathLst>
                  <a:path w="21600" h="21600" extrusionOk="0">
                    <a:moveTo>
                      <a:pt x="10773" y="0"/>
                    </a:moveTo>
                    <a:cubicBezTo>
                      <a:pt x="4856" y="0"/>
                      <a:pt x="0" y="4798"/>
                      <a:pt x="0" y="10773"/>
                    </a:cubicBezTo>
                    <a:cubicBezTo>
                      <a:pt x="0" y="16744"/>
                      <a:pt x="4856" y="21600"/>
                      <a:pt x="10773" y="21600"/>
                    </a:cubicBezTo>
                    <a:cubicBezTo>
                      <a:pt x="16749" y="21600"/>
                      <a:pt x="21600" y="16744"/>
                      <a:pt x="21600" y="10773"/>
                    </a:cubicBezTo>
                    <a:cubicBezTo>
                      <a:pt x="21600" y="4798"/>
                      <a:pt x="16749" y="0"/>
                      <a:pt x="10773"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sp>
            <p:nvSpPr>
              <p:cNvPr id="901" name="Google Shape;680;p24"/>
              <p:cNvSpPr/>
              <p:nvPr/>
            </p:nvSpPr>
            <p:spPr>
              <a:xfrm>
                <a:off x="1519196" y="530123"/>
                <a:ext cx="1113285" cy="533796"/>
              </a:xfrm>
              <a:custGeom>
                <a:avLst/>
                <a:gdLst/>
                <a:ahLst/>
                <a:cxnLst>
                  <a:cxn ang="0">
                    <a:pos x="wd2" y="hd2"/>
                  </a:cxn>
                  <a:cxn ang="5400000">
                    <a:pos x="wd2" y="hd2"/>
                  </a:cxn>
                  <a:cxn ang="10800000">
                    <a:pos x="wd2" y="hd2"/>
                  </a:cxn>
                  <a:cxn ang="16200000">
                    <a:pos x="wd2" y="hd2"/>
                  </a:cxn>
                </a:cxnLst>
                <a:rect l="0" t="0" r="r" b="b"/>
                <a:pathLst>
                  <a:path w="21600" h="21600" extrusionOk="0">
                    <a:moveTo>
                      <a:pt x="7423" y="0"/>
                    </a:moveTo>
                    <a:cubicBezTo>
                      <a:pt x="6527" y="0"/>
                      <a:pt x="5649" y="623"/>
                      <a:pt x="4934" y="1738"/>
                    </a:cubicBezTo>
                    <a:lnTo>
                      <a:pt x="525" y="8704"/>
                    </a:lnTo>
                    <a:cubicBezTo>
                      <a:pt x="217" y="9196"/>
                      <a:pt x="9" y="9932"/>
                      <a:pt x="0" y="10744"/>
                    </a:cubicBezTo>
                    <a:lnTo>
                      <a:pt x="0" y="10782"/>
                    </a:lnTo>
                    <a:cubicBezTo>
                      <a:pt x="9" y="11575"/>
                      <a:pt x="208" y="12310"/>
                      <a:pt x="516" y="12802"/>
                    </a:cubicBezTo>
                    <a:lnTo>
                      <a:pt x="4934" y="19826"/>
                    </a:lnTo>
                    <a:cubicBezTo>
                      <a:pt x="5649" y="20977"/>
                      <a:pt x="6527" y="21600"/>
                      <a:pt x="7432" y="21600"/>
                    </a:cubicBezTo>
                    <a:lnTo>
                      <a:pt x="21600" y="21600"/>
                    </a:lnTo>
                    <a:lnTo>
                      <a:pt x="2160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grpSp>
            <p:nvGrpSpPr>
              <p:cNvPr id="904" name="Google Shape;681;p24"/>
              <p:cNvGrpSpPr/>
              <p:nvPr/>
            </p:nvGrpSpPr>
            <p:grpSpPr>
              <a:xfrm>
                <a:off x="2532123" y="0"/>
                <a:ext cx="2039049" cy="1444412"/>
                <a:chOff x="0" y="0"/>
                <a:chExt cx="2039048" cy="1444411"/>
              </a:xfrm>
            </p:grpSpPr>
            <p:sp>
              <p:nvSpPr>
                <p:cNvPr id="902" name="Figure"/>
                <p:cNvSpPr/>
                <p:nvPr/>
              </p:nvSpPr>
              <p:spPr>
                <a:xfrm>
                  <a:off x="0" y="0"/>
                  <a:ext cx="2039049" cy="1444412"/>
                </a:xfrm>
                <a:custGeom>
                  <a:avLst/>
                  <a:gdLst/>
                  <a:ahLst/>
                  <a:cxnLst>
                    <a:cxn ang="0">
                      <a:pos x="wd2" y="hd2"/>
                    </a:cxn>
                    <a:cxn ang="5400000">
                      <a:pos x="wd2" y="hd2"/>
                    </a:cxn>
                    <a:cxn ang="10800000">
                      <a:pos x="wd2" y="hd2"/>
                    </a:cxn>
                    <a:cxn ang="16200000">
                      <a:pos x="wd2" y="hd2"/>
                    </a:cxn>
                  </a:cxnLst>
                  <a:rect l="0" t="0" r="r" b="b"/>
                  <a:pathLst>
                    <a:path w="21600" h="21600" extrusionOk="0">
                      <a:moveTo>
                        <a:pt x="564" y="0"/>
                      </a:moveTo>
                      <a:cubicBezTo>
                        <a:pt x="252" y="0"/>
                        <a:pt x="0" y="449"/>
                        <a:pt x="0" y="994"/>
                      </a:cubicBezTo>
                      <a:lnTo>
                        <a:pt x="0" y="20605"/>
                      </a:lnTo>
                      <a:cubicBezTo>
                        <a:pt x="0" y="21151"/>
                        <a:pt x="252" y="21600"/>
                        <a:pt x="564" y="21600"/>
                      </a:cubicBezTo>
                      <a:lnTo>
                        <a:pt x="21041" y="21600"/>
                      </a:lnTo>
                      <a:cubicBezTo>
                        <a:pt x="21353" y="21600"/>
                        <a:pt x="21600" y="21151"/>
                        <a:pt x="21600" y="20605"/>
                      </a:cubicBezTo>
                      <a:lnTo>
                        <a:pt x="21600" y="994"/>
                      </a:lnTo>
                      <a:cubicBezTo>
                        <a:pt x="21600" y="449"/>
                        <a:pt x="21353" y="0"/>
                        <a:pt x="21041"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400"/>
                  </a:pPr>
                  <a:endParaRPr/>
                </a:p>
              </p:txBody>
            </p:sp>
            <p:sp>
              <p:nvSpPr>
                <p:cNvPr id="903" name="Les communautés ne perçoivent pas le paludisme comme une menace à cause du nombre décroissant de morts ou parce que le paludisme est chose courante"/>
                <p:cNvSpPr txBox="1"/>
                <p:nvPr/>
              </p:nvSpPr>
              <p:spPr>
                <a:xfrm>
                  <a:off x="0" y="48672"/>
                  <a:ext cx="2039049" cy="13470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noAutofit/>
                </a:bodyPr>
                <a:lstStyle>
                  <a:lvl1pPr algn="ctr">
                    <a:defRPr sz="1100">
                      <a:solidFill>
                        <a:srgbClr val="434343"/>
                      </a:solidFill>
                    </a:defRPr>
                  </a:lvl1pPr>
                </a:lstStyle>
                <a:p>
                  <a:r>
                    <a:t>Les communautés ne perçoivent pas le paludisme comme une menace à cause du nombre décroissant de morts ou parce que le paludisme est chose courante</a:t>
                  </a:r>
                </a:p>
              </p:txBody>
            </p:sp>
          </p:grpSp>
        </p:grpSp>
        <p:grpSp>
          <p:nvGrpSpPr>
            <p:cNvPr id="908" name="Google Shape;682;p24"/>
            <p:cNvGrpSpPr/>
            <p:nvPr/>
          </p:nvGrpSpPr>
          <p:grpSpPr>
            <a:xfrm>
              <a:off x="1780990" y="442083"/>
              <a:ext cx="742597" cy="709902"/>
              <a:chOff x="0" y="0"/>
              <a:chExt cx="742595" cy="709900"/>
            </a:xfrm>
          </p:grpSpPr>
          <p:sp>
            <p:nvSpPr>
              <p:cNvPr id="906" name="Rectangle"/>
              <p:cNvSpPr/>
              <p:nvPr/>
            </p:nvSpPr>
            <p:spPr>
              <a:xfrm>
                <a:off x="0" y="117114"/>
                <a:ext cx="742596" cy="47567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2900">
                    <a:solidFill>
                      <a:srgbClr val="FFFFFF"/>
                    </a:solidFill>
                  </a:defRPr>
                </a:pPr>
                <a:endParaRPr/>
              </a:p>
            </p:txBody>
          </p:sp>
          <p:sp>
            <p:nvSpPr>
              <p:cNvPr id="907" name="B"/>
              <p:cNvSpPr txBox="1"/>
              <p:nvPr/>
            </p:nvSpPr>
            <p:spPr>
              <a:xfrm>
                <a:off x="0" y="0"/>
                <a:ext cx="742596" cy="709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noAutofit/>
              </a:bodyPr>
              <a:lstStyle>
                <a:lvl1pPr algn="ctr">
                  <a:defRPr sz="2900">
                    <a:solidFill>
                      <a:srgbClr val="FFFFFF"/>
                    </a:solidFill>
                    <a:latin typeface="Fira Sans Extra Condensed Medium"/>
                    <a:ea typeface="Fira Sans Extra Condensed Medium"/>
                    <a:cs typeface="Fira Sans Extra Condensed Medium"/>
                    <a:sym typeface="Fira Sans Extra Condensed Medium"/>
                  </a:defRPr>
                </a:lvl1pPr>
              </a:lstStyle>
              <a:p>
                <a:r>
                  <a:t>B</a:t>
                </a:r>
              </a:p>
            </p:txBody>
          </p:sp>
        </p:grpSp>
      </p:grpSp>
      <p:grpSp>
        <p:nvGrpSpPr>
          <p:cNvPr id="920" name="Google Shape;669;p24"/>
          <p:cNvGrpSpPr/>
          <p:nvPr/>
        </p:nvGrpSpPr>
        <p:grpSpPr>
          <a:xfrm>
            <a:off x="6470470" y="1619605"/>
            <a:ext cx="4432081" cy="1110187"/>
            <a:chOff x="0" y="38"/>
            <a:chExt cx="4432079" cy="1110186"/>
          </a:xfrm>
        </p:grpSpPr>
        <p:grpSp>
          <p:nvGrpSpPr>
            <p:cNvPr id="916" name="Google Shape;670;p24"/>
            <p:cNvGrpSpPr/>
            <p:nvPr/>
          </p:nvGrpSpPr>
          <p:grpSpPr>
            <a:xfrm>
              <a:off x="0" y="38"/>
              <a:ext cx="4432080" cy="1110187"/>
              <a:chOff x="0" y="38"/>
              <a:chExt cx="4432079" cy="1110186"/>
            </a:xfrm>
          </p:grpSpPr>
          <p:sp>
            <p:nvSpPr>
              <p:cNvPr id="910" name="Google Shape;671;p24"/>
              <p:cNvSpPr/>
              <p:nvPr/>
            </p:nvSpPr>
            <p:spPr>
              <a:xfrm>
                <a:off x="63338" y="541094"/>
                <a:ext cx="1491104" cy="28043"/>
              </a:xfrm>
              <a:custGeom>
                <a:avLst/>
                <a:gdLst/>
                <a:ahLst/>
                <a:cxnLst>
                  <a:cxn ang="0">
                    <a:pos x="wd2" y="hd2"/>
                  </a:cxn>
                  <a:cxn ang="5400000">
                    <a:pos x="wd2" y="hd2"/>
                  </a:cxn>
                  <a:cxn ang="10800000">
                    <a:pos x="wd2" y="hd2"/>
                  </a:cxn>
                  <a:cxn ang="16200000">
                    <a:pos x="wd2" y="hd2"/>
                  </a:cxn>
                </a:cxnLst>
                <a:rect l="0" t="0" r="r" b="b"/>
                <a:pathLst>
                  <a:path w="21600" h="21600" extrusionOk="0">
                    <a:moveTo>
                      <a:pt x="203" y="0"/>
                    </a:moveTo>
                    <a:cubicBezTo>
                      <a:pt x="92" y="0"/>
                      <a:pt x="0" y="4859"/>
                      <a:pt x="0" y="10800"/>
                    </a:cubicBezTo>
                    <a:cubicBezTo>
                      <a:pt x="0" y="16712"/>
                      <a:pt x="92" y="21600"/>
                      <a:pt x="203" y="21600"/>
                    </a:cubicBezTo>
                    <a:lnTo>
                      <a:pt x="21397" y="21600"/>
                    </a:lnTo>
                    <a:cubicBezTo>
                      <a:pt x="21508" y="21600"/>
                      <a:pt x="21600" y="16712"/>
                      <a:pt x="21600" y="10800"/>
                    </a:cubicBezTo>
                    <a:cubicBezTo>
                      <a:pt x="21600" y="4859"/>
                      <a:pt x="21508" y="0"/>
                      <a:pt x="21397"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911" name="Google Shape;672;p24"/>
              <p:cNvSpPr/>
              <p:nvPr/>
            </p:nvSpPr>
            <p:spPr>
              <a:xfrm>
                <a:off x="0" y="463735"/>
                <a:ext cx="183220" cy="183220"/>
              </a:xfrm>
              <a:custGeom>
                <a:avLst/>
                <a:gdLst/>
                <a:ahLst/>
                <a:cxnLst>
                  <a:cxn ang="0">
                    <a:pos x="wd2" y="hd2"/>
                  </a:cxn>
                  <a:cxn ang="5400000">
                    <a:pos x="wd2" y="hd2"/>
                  </a:cxn>
                  <a:cxn ang="10800000">
                    <a:pos x="wd2" y="hd2"/>
                  </a:cxn>
                  <a:cxn ang="16200000">
                    <a:pos x="wd2" y="hd2"/>
                  </a:cxn>
                </a:cxnLst>
                <a:rect l="0" t="0" r="r" b="b"/>
                <a:pathLst>
                  <a:path w="21600" h="21600" extrusionOk="0">
                    <a:moveTo>
                      <a:pt x="10773" y="0"/>
                    </a:moveTo>
                    <a:cubicBezTo>
                      <a:pt x="4856" y="0"/>
                      <a:pt x="0" y="4798"/>
                      <a:pt x="0" y="10773"/>
                    </a:cubicBezTo>
                    <a:cubicBezTo>
                      <a:pt x="0" y="16744"/>
                      <a:pt x="4856" y="21600"/>
                      <a:pt x="10773" y="21600"/>
                    </a:cubicBezTo>
                    <a:cubicBezTo>
                      <a:pt x="16749" y="21600"/>
                      <a:pt x="21600" y="16744"/>
                      <a:pt x="21600" y="10773"/>
                    </a:cubicBezTo>
                    <a:cubicBezTo>
                      <a:pt x="21600" y="4798"/>
                      <a:pt x="16749" y="0"/>
                      <a:pt x="1077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912" name="Google Shape;673;p24"/>
              <p:cNvSpPr/>
              <p:nvPr/>
            </p:nvSpPr>
            <p:spPr>
              <a:xfrm>
                <a:off x="1472969" y="296326"/>
                <a:ext cx="1079411" cy="517554"/>
              </a:xfrm>
              <a:custGeom>
                <a:avLst/>
                <a:gdLst/>
                <a:ahLst/>
                <a:cxnLst>
                  <a:cxn ang="0">
                    <a:pos x="wd2" y="hd2"/>
                  </a:cxn>
                  <a:cxn ang="5400000">
                    <a:pos x="wd2" y="hd2"/>
                  </a:cxn>
                  <a:cxn ang="10800000">
                    <a:pos x="wd2" y="hd2"/>
                  </a:cxn>
                  <a:cxn ang="16200000">
                    <a:pos x="wd2" y="hd2"/>
                  </a:cxn>
                </a:cxnLst>
                <a:rect l="0" t="0" r="r" b="b"/>
                <a:pathLst>
                  <a:path w="21600" h="21600" extrusionOk="0">
                    <a:moveTo>
                      <a:pt x="7423" y="0"/>
                    </a:moveTo>
                    <a:cubicBezTo>
                      <a:pt x="6527" y="0"/>
                      <a:pt x="5649" y="623"/>
                      <a:pt x="4934" y="1757"/>
                    </a:cubicBezTo>
                    <a:lnTo>
                      <a:pt x="525" y="8704"/>
                    </a:lnTo>
                    <a:cubicBezTo>
                      <a:pt x="217" y="9196"/>
                      <a:pt x="9" y="9932"/>
                      <a:pt x="0" y="10744"/>
                    </a:cubicBezTo>
                    <a:lnTo>
                      <a:pt x="0" y="10782"/>
                    </a:lnTo>
                    <a:cubicBezTo>
                      <a:pt x="9" y="11575"/>
                      <a:pt x="208" y="12329"/>
                      <a:pt x="516" y="12802"/>
                    </a:cubicBezTo>
                    <a:lnTo>
                      <a:pt x="4934" y="19845"/>
                    </a:lnTo>
                    <a:cubicBezTo>
                      <a:pt x="5649" y="20977"/>
                      <a:pt x="6527" y="21600"/>
                      <a:pt x="7432" y="21600"/>
                    </a:cubicBezTo>
                    <a:lnTo>
                      <a:pt x="21600" y="21600"/>
                    </a:lnTo>
                    <a:lnTo>
                      <a:pt x="2160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grpSp>
            <p:nvGrpSpPr>
              <p:cNvPr id="915" name="Google Shape;674;p24"/>
              <p:cNvGrpSpPr/>
              <p:nvPr/>
            </p:nvGrpSpPr>
            <p:grpSpPr>
              <a:xfrm>
                <a:off x="2455075" y="38"/>
                <a:ext cx="1977005" cy="1110187"/>
                <a:chOff x="0" y="38"/>
                <a:chExt cx="1977003" cy="1110186"/>
              </a:xfrm>
            </p:grpSpPr>
            <p:sp>
              <p:nvSpPr>
                <p:cNvPr id="913" name="Figure"/>
                <p:cNvSpPr/>
                <p:nvPr/>
              </p:nvSpPr>
              <p:spPr>
                <a:xfrm>
                  <a:off x="-1" y="38"/>
                  <a:ext cx="1977005" cy="1110187"/>
                </a:xfrm>
                <a:custGeom>
                  <a:avLst/>
                  <a:gdLst/>
                  <a:ahLst/>
                  <a:cxnLst>
                    <a:cxn ang="0">
                      <a:pos x="wd2" y="hd2"/>
                    </a:cxn>
                    <a:cxn ang="5400000">
                      <a:pos x="wd2" y="hd2"/>
                    </a:cxn>
                    <a:cxn ang="10800000">
                      <a:pos x="wd2" y="hd2"/>
                    </a:cxn>
                    <a:cxn ang="16200000">
                      <a:pos x="wd2" y="hd2"/>
                    </a:cxn>
                  </a:cxnLst>
                  <a:rect l="0" t="0" r="r" b="b"/>
                  <a:pathLst>
                    <a:path w="21600" h="21600" extrusionOk="0">
                      <a:moveTo>
                        <a:pt x="564" y="0"/>
                      </a:moveTo>
                      <a:cubicBezTo>
                        <a:pt x="252" y="0"/>
                        <a:pt x="0" y="449"/>
                        <a:pt x="0" y="994"/>
                      </a:cubicBezTo>
                      <a:lnTo>
                        <a:pt x="0" y="20605"/>
                      </a:lnTo>
                      <a:cubicBezTo>
                        <a:pt x="0" y="21151"/>
                        <a:pt x="252" y="21600"/>
                        <a:pt x="564" y="21600"/>
                      </a:cubicBezTo>
                      <a:lnTo>
                        <a:pt x="21041" y="21600"/>
                      </a:lnTo>
                      <a:cubicBezTo>
                        <a:pt x="21353" y="21600"/>
                        <a:pt x="21600" y="21151"/>
                        <a:pt x="21600" y="20605"/>
                      </a:cubicBezTo>
                      <a:lnTo>
                        <a:pt x="21600" y="994"/>
                      </a:lnTo>
                      <a:cubicBezTo>
                        <a:pt x="21600" y="449"/>
                        <a:pt x="21353" y="0"/>
                        <a:pt x="21041"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400">
                      <a:solidFill>
                        <a:srgbClr val="434343"/>
                      </a:solidFill>
                    </a:defRPr>
                  </a:pPr>
                  <a:endParaRPr/>
                </a:p>
              </p:txBody>
            </p:sp>
            <p:sp>
              <p:nvSpPr>
                <p:cNvPr id="914" name="Lacunes opérationnelles et de financement"/>
                <p:cNvSpPr txBox="1"/>
                <p:nvPr/>
              </p:nvSpPr>
              <p:spPr>
                <a:xfrm>
                  <a:off x="0" y="131320"/>
                  <a:ext cx="1977004" cy="8475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lgn="ctr">
                    <a:defRPr sz="1400">
                      <a:solidFill>
                        <a:srgbClr val="434343"/>
                      </a:solidFill>
                    </a:defRPr>
                  </a:lvl1pPr>
                </a:lstStyle>
                <a:p>
                  <a:r>
                    <a:t>Lacunes opérationnelles et de financement</a:t>
                  </a:r>
                </a:p>
              </p:txBody>
            </p:sp>
          </p:grpSp>
        </p:grpSp>
        <p:grpSp>
          <p:nvGrpSpPr>
            <p:cNvPr id="919" name="Google Shape;675;p24"/>
            <p:cNvGrpSpPr/>
            <p:nvPr/>
          </p:nvGrpSpPr>
          <p:grpSpPr>
            <a:xfrm>
              <a:off x="1726798" y="217907"/>
              <a:ext cx="720001" cy="650852"/>
              <a:chOff x="0" y="0"/>
              <a:chExt cx="719999" cy="650851"/>
            </a:xfrm>
          </p:grpSpPr>
          <p:sp>
            <p:nvSpPr>
              <p:cNvPr id="917" name="Rectangle"/>
              <p:cNvSpPr/>
              <p:nvPr/>
            </p:nvSpPr>
            <p:spPr>
              <a:xfrm>
                <a:off x="0" y="94825"/>
                <a:ext cx="720000" cy="46120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2900">
                    <a:solidFill>
                      <a:srgbClr val="FFFFFF"/>
                    </a:solidFill>
                  </a:defRPr>
                </a:pPr>
                <a:endParaRPr/>
              </a:p>
            </p:txBody>
          </p:sp>
          <p:sp>
            <p:nvSpPr>
              <p:cNvPr id="918" name="A"/>
              <p:cNvSpPr txBox="1"/>
              <p:nvPr/>
            </p:nvSpPr>
            <p:spPr>
              <a:xfrm>
                <a:off x="0" y="-1"/>
                <a:ext cx="720000" cy="650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lgn="ctr">
                  <a:defRPr sz="2900">
                    <a:solidFill>
                      <a:srgbClr val="FFFFFF"/>
                    </a:solidFill>
                  </a:defRPr>
                </a:lvl1pPr>
              </a:lstStyle>
              <a:p>
                <a:r>
                  <a:t>A</a:t>
                </a:r>
              </a:p>
            </p:txBody>
          </p:sp>
        </p:grpSp>
      </p:grpSp>
      <p:grpSp>
        <p:nvGrpSpPr>
          <p:cNvPr id="923" name="TextBox 4"/>
          <p:cNvGrpSpPr/>
          <p:nvPr/>
        </p:nvGrpSpPr>
        <p:grpSpPr>
          <a:xfrm>
            <a:off x="523866" y="3272020"/>
            <a:ext cx="3740796" cy="970656"/>
            <a:chOff x="0" y="2399"/>
            <a:chExt cx="3740794" cy="970654"/>
          </a:xfrm>
        </p:grpSpPr>
        <p:sp>
          <p:nvSpPr>
            <p:cNvPr id="921" name="Rectangle"/>
            <p:cNvSpPr/>
            <p:nvPr/>
          </p:nvSpPr>
          <p:spPr>
            <a:xfrm>
              <a:off x="0" y="2399"/>
              <a:ext cx="3740795" cy="970656"/>
            </a:xfrm>
            <a:prstGeom prst="rect">
              <a:avLst/>
            </a:prstGeom>
            <a:solidFill>
              <a:srgbClr val="F9DFD2"/>
            </a:solidFill>
            <a:ln w="19050" cap="flat">
              <a:solidFill>
                <a:schemeClr val="accent2"/>
              </a:solidFill>
              <a:prstDash val="solid"/>
              <a:miter lim="800000"/>
            </a:ln>
            <a:effectLst/>
          </p:spPr>
          <p:txBody>
            <a:bodyPr wrap="square" lIns="45719" tIns="45719" rIns="45719" bIns="45719" numCol="1" anchor="ctr">
              <a:noAutofit/>
            </a:bodyPr>
            <a:lstStyle/>
            <a:p>
              <a:pPr algn="just">
                <a:defRPr sz="1200"/>
              </a:pPr>
              <a:endParaRPr/>
            </a:p>
          </p:txBody>
        </p:sp>
        <p:sp>
          <p:nvSpPr>
            <p:cNvPr id="922" name="Lacunes et goulots d'étranglement sous la surface peuvent être difficiles à identifier car ils peuvent échapper au contrôle du secteur de la santé et requièrent un plaidoyer, une action, des ressources, et une redevabilité multisectoriels pour les suppri"/>
            <p:cNvSpPr txBox="1"/>
            <p:nvPr/>
          </p:nvSpPr>
          <p:spPr>
            <a:xfrm>
              <a:off x="55244" y="63292"/>
              <a:ext cx="3630305" cy="848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just">
                <a:defRPr sz="1100"/>
              </a:lvl1pPr>
            </a:lstStyle>
            <a:p>
              <a:r>
                <a:t>Lacunes et goulots d'étranglement sous la surface peuvent être difficiles à identifier car ils peuvent échapper au contrôle du secteur de la santé et requièrent un plaidoyer, une action, des ressources, et une redevabilité multisectoriels pour les supprimer </a:t>
              </a:r>
            </a:p>
          </p:txBody>
        </p:sp>
      </p:grpSp>
      <p:grpSp>
        <p:nvGrpSpPr>
          <p:cNvPr id="926" name="Rectangle 57"/>
          <p:cNvGrpSpPr/>
          <p:nvPr/>
        </p:nvGrpSpPr>
        <p:grpSpPr>
          <a:xfrm>
            <a:off x="615483" y="560072"/>
            <a:ext cx="430268" cy="486207"/>
            <a:chOff x="0" y="0"/>
            <a:chExt cx="430267" cy="486206"/>
          </a:xfrm>
        </p:grpSpPr>
        <p:sp>
          <p:nvSpPr>
            <p:cNvPr id="924"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25" name="1"/>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1</a:t>
              </a:r>
            </a:p>
          </p:txBody>
        </p:sp>
      </p:grpSp>
      <p:grpSp>
        <p:nvGrpSpPr>
          <p:cNvPr id="935" name="Google Shape;655;p24"/>
          <p:cNvGrpSpPr/>
          <p:nvPr/>
        </p:nvGrpSpPr>
        <p:grpSpPr>
          <a:xfrm>
            <a:off x="500566" y="4351859"/>
            <a:ext cx="5643054" cy="2098432"/>
            <a:chOff x="0" y="0"/>
            <a:chExt cx="5643053" cy="2098430"/>
          </a:xfrm>
        </p:grpSpPr>
        <p:grpSp>
          <p:nvGrpSpPr>
            <p:cNvPr id="933" name="Google Shape;656;p24"/>
            <p:cNvGrpSpPr/>
            <p:nvPr/>
          </p:nvGrpSpPr>
          <p:grpSpPr>
            <a:xfrm>
              <a:off x="-1" y="0"/>
              <a:ext cx="5643055" cy="2098431"/>
              <a:chOff x="0" y="0"/>
              <a:chExt cx="5643053" cy="2098430"/>
            </a:xfrm>
          </p:grpSpPr>
          <p:sp>
            <p:nvSpPr>
              <p:cNvPr id="927" name="Google Shape;657;p24"/>
              <p:cNvSpPr/>
              <p:nvPr/>
            </p:nvSpPr>
            <p:spPr>
              <a:xfrm>
                <a:off x="3491373" y="1021708"/>
                <a:ext cx="2064633" cy="32090"/>
              </a:xfrm>
              <a:custGeom>
                <a:avLst/>
                <a:gdLst/>
                <a:ahLst/>
                <a:cxnLst>
                  <a:cxn ang="0">
                    <a:pos x="wd2" y="hd2"/>
                  </a:cxn>
                  <a:cxn ang="5400000">
                    <a:pos x="wd2" y="hd2"/>
                  </a:cxn>
                  <a:cxn ang="10800000">
                    <a:pos x="wd2" y="hd2"/>
                  </a:cxn>
                  <a:cxn ang="16200000">
                    <a:pos x="wd2" y="hd2"/>
                  </a:cxn>
                </a:cxnLst>
                <a:rect l="0" t="0" r="r" b="b"/>
                <a:pathLst>
                  <a:path w="21600" h="21600" extrusionOk="0">
                    <a:moveTo>
                      <a:pt x="171" y="0"/>
                    </a:moveTo>
                    <a:cubicBezTo>
                      <a:pt x="74" y="0"/>
                      <a:pt x="0" y="4781"/>
                      <a:pt x="0" y="10627"/>
                    </a:cubicBezTo>
                    <a:cubicBezTo>
                      <a:pt x="0" y="16790"/>
                      <a:pt x="74" y="21600"/>
                      <a:pt x="171" y="21600"/>
                    </a:cubicBezTo>
                    <a:lnTo>
                      <a:pt x="21435" y="21600"/>
                    </a:lnTo>
                    <a:cubicBezTo>
                      <a:pt x="21525" y="21600"/>
                      <a:pt x="21600" y="16790"/>
                      <a:pt x="21600" y="10627"/>
                    </a:cubicBezTo>
                    <a:cubicBezTo>
                      <a:pt x="21600" y="4781"/>
                      <a:pt x="21525" y="0"/>
                      <a:pt x="21435"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928" name="Google Shape;658;p24"/>
              <p:cNvSpPr/>
              <p:nvPr/>
            </p:nvSpPr>
            <p:spPr>
              <a:xfrm>
                <a:off x="5437258" y="934600"/>
                <a:ext cx="205796" cy="2063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9" y="0"/>
                      <a:pt x="0" y="4851"/>
                      <a:pt x="0" y="10773"/>
                    </a:cubicBezTo>
                    <a:cubicBezTo>
                      <a:pt x="0" y="16744"/>
                      <a:pt x="4809" y="21600"/>
                      <a:pt x="10800" y="21600"/>
                    </a:cubicBezTo>
                    <a:cubicBezTo>
                      <a:pt x="16786" y="21600"/>
                      <a:pt x="21600" y="16744"/>
                      <a:pt x="21600" y="10773"/>
                    </a:cubicBezTo>
                    <a:cubicBezTo>
                      <a:pt x="21600" y="4851"/>
                      <a:pt x="16786" y="0"/>
                      <a:pt x="10800"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sp>
            <p:nvSpPr>
              <p:cNvPr id="929" name="Google Shape;659;p24"/>
              <p:cNvSpPr/>
              <p:nvPr/>
            </p:nvSpPr>
            <p:spPr>
              <a:xfrm>
                <a:off x="2470044" y="757818"/>
                <a:ext cx="1215436" cy="582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168" y="21600"/>
                    </a:lnTo>
                    <a:cubicBezTo>
                      <a:pt x="15073" y="21600"/>
                      <a:pt x="15951" y="20977"/>
                      <a:pt x="16666" y="19826"/>
                    </a:cubicBezTo>
                    <a:lnTo>
                      <a:pt x="21084" y="12802"/>
                    </a:lnTo>
                    <a:cubicBezTo>
                      <a:pt x="21392" y="12329"/>
                      <a:pt x="21591" y="11575"/>
                      <a:pt x="21600" y="10782"/>
                    </a:cubicBezTo>
                    <a:lnTo>
                      <a:pt x="21600" y="10744"/>
                    </a:lnTo>
                    <a:cubicBezTo>
                      <a:pt x="21591" y="9932"/>
                      <a:pt x="21383" y="9196"/>
                      <a:pt x="21075" y="8704"/>
                    </a:cubicBezTo>
                    <a:lnTo>
                      <a:pt x="16666" y="1757"/>
                    </a:lnTo>
                    <a:cubicBezTo>
                      <a:pt x="15951" y="623"/>
                      <a:pt x="15073" y="0"/>
                      <a:pt x="14177"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2400"/>
                </a:pPr>
                <a:endParaRPr/>
              </a:p>
            </p:txBody>
          </p:sp>
          <p:grpSp>
            <p:nvGrpSpPr>
              <p:cNvPr id="932" name="Google Shape;660;p24"/>
              <p:cNvGrpSpPr/>
              <p:nvPr/>
            </p:nvGrpSpPr>
            <p:grpSpPr>
              <a:xfrm>
                <a:off x="-1" y="0"/>
                <a:ext cx="2579642" cy="2098431"/>
                <a:chOff x="0" y="0"/>
                <a:chExt cx="2579640" cy="2098430"/>
              </a:xfrm>
            </p:grpSpPr>
            <p:sp>
              <p:nvSpPr>
                <p:cNvPr id="930" name="Figure"/>
                <p:cNvSpPr/>
                <p:nvPr/>
              </p:nvSpPr>
              <p:spPr>
                <a:xfrm>
                  <a:off x="0" y="424191"/>
                  <a:ext cx="2579592" cy="1250092"/>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47" y="0"/>
                        <a:pt x="0" y="449"/>
                        <a:pt x="0" y="994"/>
                      </a:cubicBezTo>
                      <a:lnTo>
                        <a:pt x="0" y="20605"/>
                      </a:lnTo>
                      <a:cubicBezTo>
                        <a:pt x="0" y="21151"/>
                        <a:pt x="247" y="21600"/>
                        <a:pt x="559" y="21600"/>
                      </a:cubicBezTo>
                      <a:lnTo>
                        <a:pt x="21037" y="21600"/>
                      </a:lnTo>
                      <a:cubicBezTo>
                        <a:pt x="21348" y="21600"/>
                        <a:pt x="21600" y="21151"/>
                        <a:pt x="21600" y="20605"/>
                      </a:cubicBezTo>
                      <a:lnTo>
                        <a:pt x="21600" y="994"/>
                      </a:lnTo>
                      <a:cubicBezTo>
                        <a:pt x="21600" y="449"/>
                        <a:pt x="21348" y="0"/>
                        <a:pt x="21037"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400">
                      <a:solidFill>
                        <a:srgbClr val="434343"/>
                      </a:solidFill>
                    </a:defRPr>
                  </a:pPr>
                  <a:endParaRPr/>
                </a:p>
              </p:txBody>
            </p:sp>
            <p:sp>
              <p:nvSpPr>
                <p:cNvPr id="931" name="La lutte contre le paludisme possède moins de militants et d’organisations que la lutte contre les autres maladies ou d’autres secteurs de développement"/>
                <p:cNvSpPr txBox="1"/>
                <p:nvPr/>
              </p:nvSpPr>
              <p:spPr>
                <a:xfrm>
                  <a:off x="0" y="0"/>
                  <a:ext cx="2579641" cy="209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noAutofit/>
                </a:bodyPr>
                <a:lstStyle>
                  <a:lvl1pPr algn="ctr">
                    <a:defRPr sz="1300">
                      <a:solidFill>
                        <a:srgbClr val="434343"/>
                      </a:solidFill>
                    </a:defRPr>
                  </a:lvl1pPr>
                </a:lstStyle>
                <a:p>
                  <a:r>
                    <a:t>La lutte contre le paludisme possède moins de militants et d’organisations que la lutte contre les autres maladies ou d’autres secteurs de développement</a:t>
                  </a:r>
                </a:p>
              </p:txBody>
            </p:sp>
          </p:grpSp>
        </p:grpSp>
        <p:sp>
          <p:nvSpPr>
            <p:cNvPr id="934" name="Google Shape;661;p24"/>
            <p:cNvSpPr txBox="1"/>
            <p:nvPr/>
          </p:nvSpPr>
          <p:spPr>
            <a:xfrm>
              <a:off x="2592905" y="661691"/>
              <a:ext cx="810735" cy="775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noAutofit/>
            </a:bodyPr>
            <a:lstStyle>
              <a:lvl1pPr algn="ctr">
                <a:defRPr sz="2900">
                  <a:solidFill>
                    <a:srgbClr val="FFFFFF"/>
                  </a:solidFill>
                  <a:latin typeface="Fira Sans Extra Condensed Medium"/>
                  <a:ea typeface="Fira Sans Extra Condensed Medium"/>
                  <a:cs typeface="Fira Sans Extra Condensed Medium"/>
                  <a:sym typeface="Fira Sans Extra Condensed Medium"/>
                </a:defRPr>
              </a:lvl1pPr>
            </a:lstStyle>
            <a:p>
              <a:r>
                <a:t>C</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TextBox 1"/>
          <p:cNvSpPr txBox="1">
            <a:spLocks noGrp="1"/>
          </p:cNvSpPr>
          <p:nvPr>
            <p:ph type="sldNum" sz="quarter" idx="2"/>
          </p:nvPr>
        </p:nvSpPr>
        <p:spPr>
          <a:xfrm>
            <a:off x="11635172" y="6473847"/>
            <a:ext cx="245404"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938" name="Title 2"/>
          <p:cNvSpPr txBox="1">
            <a:spLocks noGrp="1"/>
          </p:cNvSpPr>
          <p:nvPr>
            <p:ph type="title"/>
          </p:nvPr>
        </p:nvSpPr>
        <p:spPr>
          <a:xfrm>
            <a:off x="521966" y="536826"/>
            <a:ext cx="11235919" cy="590931"/>
          </a:xfrm>
          <a:prstGeom prst="rect">
            <a:avLst/>
          </a:prstGeom>
        </p:spPr>
        <p:txBody>
          <a:bodyPr/>
          <a:lstStyle>
            <a:lvl1pPr indent="451484" defTabSz="722376">
              <a:defRPr sz="2844" spc="158"/>
            </a:lvl1pPr>
          </a:lstStyle>
          <a:p>
            <a:r>
              <a:t>De quoi avons-nous besoin pour dépasser ces obstacles ?</a:t>
            </a:r>
          </a:p>
        </p:txBody>
      </p:sp>
      <p:sp>
        <p:nvSpPr>
          <p:cNvPr id="939" name="Text Placeholder 3"/>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Contexte – Résolution</a:t>
            </a:r>
          </a:p>
        </p:txBody>
      </p:sp>
      <p:sp>
        <p:nvSpPr>
          <p:cNvPr id="940" name="Text Placeholder 4"/>
          <p:cNvSpPr>
            <a:spLocks noGrp="1"/>
          </p:cNvSpPr>
          <p:nvPr>
            <p:ph type="body" idx="22"/>
          </p:nvPr>
        </p:nvSpPr>
        <p:spPr>
          <a:xfrm>
            <a:off x="521965" y="1232364"/>
            <a:ext cx="11235911" cy="5404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lvl1pPr defTabSz="822959">
              <a:spcBef>
                <a:spcPts val="900"/>
              </a:spcBef>
              <a:defRPr sz="1260" spc="90"/>
            </a:lvl1pPr>
          </a:lstStyle>
          <a:p>
            <a:r>
              <a:t>L’ approche « D’un fardeau élevé à un impact élevé » et la campagne « Le zéro paludisme commence avec moi » identifient plusieurs priorités-clés pour aider les pays à accélérer leurs progrès dans la lutte contre le paludisme.</a:t>
            </a:r>
          </a:p>
        </p:txBody>
      </p:sp>
      <p:grpSp>
        <p:nvGrpSpPr>
          <p:cNvPr id="943" name="Rectangle 5"/>
          <p:cNvGrpSpPr/>
          <p:nvPr/>
        </p:nvGrpSpPr>
        <p:grpSpPr>
          <a:xfrm>
            <a:off x="615483" y="560072"/>
            <a:ext cx="430268" cy="486207"/>
            <a:chOff x="0" y="0"/>
            <a:chExt cx="430267" cy="486206"/>
          </a:xfrm>
        </p:grpSpPr>
        <p:sp>
          <p:nvSpPr>
            <p:cNvPr id="941" name="Carré"/>
            <p:cNvSpPr/>
            <p:nvPr/>
          </p:nvSpPr>
          <p:spPr>
            <a:xfrm>
              <a:off x="0" y="27969"/>
              <a:ext cx="430268" cy="430268"/>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42" name="1"/>
            <p:cNvSpPr txBox="1"/>
            <p:nvPr/>
          </p:nvSpPr>
          <p:spPr>
            <a:xfrm>
              <a:off x="52069" y="0"/>
              <a:ext cx="326128"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a:solidFill>
                    <a:srgbClr val="FFFFFF"/>
                  </a:solidFill>
                </a:defRPr>
              </a:lvl1pPr>
            </a:lstStyle>
            <a:p>
              <a:r>
                <a:t>1</a:t>
              </a:r>
            </a:p>
          </p:txBody>
        </p:sp>
      </p:grpSp>
      <p:sp>
        <p:nvSpPr>
          <p:cNvPr id="944" name="Rectangle 6"/>
          <p:cNvSpPr/>
          <p:nvPr/>
        </p:nvSpPr>
        <p:spPr>
          <a:xfrm>
            <a:off x="292945" y="5442394"/>
            <a:ext cx="11566526" cy="100046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945" name="Content Placeholder 3"/>
          <p:cNvSpPr txBox="1"/>
          <p:nvPr/>
        </p:nvSpPr>
        <p:spPr>
          <a:xfrm>
            <a:off x="481313" y="5530122"/>
            <a:ext cx="11161639" cy="1000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2" spcCol="274320"/>
          <a:lstStyle>
            <a:lvl1pPr algn="just">
              <a:lnSpc>
                <a:spcPct val="108000"/>
              </a:lnSpc>
              <a:spcBef>
                <a:spcPts val="1000"/>
              </a:spcBef>
              <a:defRPr sz="1000"/>
            </a:lvl1pPr>
          </a:lstStyle>
          <a:p>
            <a:r>
              <a:t>Lancé en 2018, « Le zéro paludisme commence avec moi » (ZPCAM) et « D’un fardeau élevé à un impact élevé » (HBHI) cherchent à accélérer les progrès de la lutte contre le paludisme. Le ZPCAM et le HBHI œuvrent à rassembler tous les secteurs aux niveaux nationaux et sub-nationaux pour renforcer les facteurs qui accélèreront les progrès de la lutte contre le paludisme. La campagne ZPCAM à l’échelle du continent se base sur la campagne de plaidoyer communautaire du Sénégal en faveur d’une appropriation individuelle du paludisme, de l’implication des communautés, d’un plaidoyer de haut-niveau et de la mobilisation des ressources. Cette initiative est menée par le Partenariat RBM pour mettre fin au paludisme et l’Union africaine. Le HBHI se concentre sur la promotion de la volonté politique, l’amélioration de la qualité des données, des conseils techniques et une coordination améliorée dans les 10 pays les plus touchés en Afrique (et l’Inde). Le HBHI est mené par l’OMS et le Partenariat RBM pour mettre fin au paludisme.</a:t>
            </a:r>
          </a:p>
        </p:txBody>
      </p:sp>
      <p:grpSp>
        <p:nvGrpSpPr>
          <p:cNvPr id="948" name="Rectangle 200"/>
          <p:cNvGrpSpPr/>
          <p:nvPr/>
        </p:nvGrpSpPr>
        <p:grpSpPr>
          <a:xfrm>
            <a:off x="1233558" y="2550714"/>
            <a:ext cx="2123227" cy="1256101"/>
            <a:chOff x="0" y="0"/>
            <a:chExt cx="2123226" cy="1256099"/>
          </a:xfrm>
        </p:grpSpPr>
        <p:sp>
          <p:nvSpPr>
            <p:cNvPr id="946" name="Rectangle"/>
            <p:cNvSpPr/>
            <p:nvPr/>
          </p:nvSpPr>
          <p:spPr>
            <a:xfrm>
              <a:off x="-1" y="0"/>
              <a:ext cx="2123228" cy="1256100"/>
            </a:xfrm>
            <a:prstGeom prst="rect">
              <a:avLst/>
            </a:prstGeom>
            <a:solidFill>
              <a:srgbClr val="D2DAE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47" name="Volonté politique…"/>
            <p:cNvSpPr txBox="1"/>
            <p:nvPr/>
          </p:nvSpPr>
          <p:spPr>
            <a:xfrm>
              <a:off x="45719" y="311357"/>
              <a:ext cx="2031788" cy="6333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283B71"/>
                  </a:solidFill>
                </a:defRPr>
              </a:pPr>
              <a:r>
                <a:t>Volonté politique</a:t>
              </a:r>
              <a:endParaRPr>
                <a:solidFill>
                  <a:srgbClr val="FFFFFF"/>
                </a:solidFill>
              </a:endParaRPr>
            </a:p>
            <a:p>
              <a:pPr algn="ctr">
                <a:defRPr sz="1000">
                  <a:solidFill>
                    <a:srgbClr val="283B71"/>
                  </a:solidFill>
                </a:defRPr>
              </a:pPr>
              <a:r>
                <a:t>pour traduire les engagements en ressources et actions tangibles</a:t>
              </a:r>
            </a:p>
          </p:txBody>
        </p:sp>
      </p:grpSp>
      <p:grpSp>
        <p:nvGrpSpPr>
          <p:cNvPr id="951" name="Rectangle 201"/>
          <p:cNvGrpSpPr/>
          <p:nvPr/>
        </p:nvGrpSpPr>
        <p:grpSpPr>
          <a:xfrm>
            <a:off x="3444580" y="2550714"/>
            <a:ext cx="2123227" cy="1256101"/>
            <a:chOff x="0" y="0"/>
            <a:chExt cx="2123226" cy="1256099"/>
          </a:xfrm>
        </p:grpSpPr>
        <p:sp>
          <p:nvSpPr>
            <p:cNvPr id="949" name="Rectangle"/>
            <p:cNvSpPr/>
            <p:nvPr/>
          </p:nvSpPr>
          <p:spPr>
            <a:xfrm>
              <a:off x="-1" y="0"/>
              <a:ext cx="2123228" cy="1256100"/>
            </a:xfrm>
            <a:prstGeom prst="rect">
              <a:avLst/>
            </a:prstGeom>
            <a:solidFill>
              <a:srgbClr val="A5B4D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0" name="Action coordonnée…"/>
            <p:cNvSpPr txBox="1"/>
            <p:nvPr/>
          </p:nvSpPr>
          <p:spPr>
            <a:xfrm>
              <a:off x="45719" y="171657"/>
              <a:ext cx="2031788" cy="9127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283B71"/>
                  </a:solidFill>
                </a:defRPr>
              </a:pPr>
              <a:r>
                <a:t>Action coordonnée</a:t>
              </a:r>
              <a:endParaRPr>
                <a:solidFill>
                  <a:srgbClr val="FFFFFF"/>
                </a:solidFill>
              </a:endParaRPr>
            </a:p>
            <a:p>
              <a:pPr algn="ctr">
                <a:defRPr sz="1000">
                  <a:solidFill>
                    <a:srgbClr val="283B71"/>
                  </a:solidFill>
                </a:defRPr>
              </a:pPr>
              <a:r>
                <a:t>pour mettre en œuvre la stratégie nationale de lutte contre le paludisme à travers tous les secteurs</a:t>
              </a:r>
            </a:p>
          </p:txBody>
        </p:sp>
      </p:grpSp>
      <p:grpSp>
        <p:nvGrpSpPr>
          <p:cNvPr id="954" name="Rectangle 202"/>
          <p:cNvGrpSpPr/>
          <p:nvPr/>
        </p:nvGrpSpPr>
        <p:grpSpPr>
          <a:xfrm>
            <a:off x="1233558" y="3900323"/>
            <a:ext cx="2123227" cy="1256101"/>
            <a:chOff x="0" y="0"/>
            <a:chExt cx="2123226" cy="1256099"/>
          </a:xfrm>
        </p:grpSpPr>
        <p:sp>
          <p:nvSpPr>
            <p:cNvPr id="952" name="Rectangle"/>
            <p:cNvSpPr/>
            <p:nvPr/>
          </p:nvSpPr>
          <p:spPr>
            <a:xfrm>
              <a:off x="-1" y="0"/>
              <a:ext cx="2123228" cy="1256100"/>
            </a:xfrm>
            <a:prstGeom prst="rect">
              <a:avLst/>
            </a:prstGeom>
            <a:solidFill>
              <a:srgbClr val="788FC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3" name="Meilleure orientation…"/>
            <p:cNvSpPr txBox="1"/>
            <p:nvPr/>
          </p:nvSpPr>
          <p:spPr>
            <a:xfrm>
              <a:off x="45719" y="108157"/>
              <a:ext cx="2031788" cy="10397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Meilleure orientation</a:t>
              </a:r>
            </a:p>
            <a:p>
              <a:pPr algn="ctr">
                <a:defRPr sz="1000">
                  <a:solidFill>
                    <a:srgbClr val="FFFFFF"/>
                  </a:solidFill>
                </a:defRPr>
              </a:pPr>
              <a:r>
                <a:t>des politiques, lignes directrices et stratégiques mises à jour en fonction des dernières données</a:t>
              </a:r>
            </a:p>
          </p:txBody>
        </p:sp>
      </p:grpSp>
      <p:grpSp>
        <p:nvGrpSpPr>
          <p:cNvPr id="957" name="Rectangle 203"/>
          <p:cNvGrpSpPr/>
          <p:nvPr/>
        </p:nvGrpSpPr>
        <p:grpSpPr>
          <a:xfrm>
            <a:off x="3444580" y="3900323"/>
            <a:ext cx="2123227" cy="1256101"/>
            <a:chOff x="0" y="0"/>
            <a:chExt cx="2123226" cy="1256099"/>
          </a:xfrm>
        </p:grpSpPr>
        <p:sp>
          <p:nvSpPr>
            <p:cNvPr id="955" name="Rectangle"/>
            <p:cNvSpPr/>
            <p:nvPr/>
          </p:nvSpPr>
          <p:spPr>
            <a:xfrm>
              <a:off x="-1" y="0"/>
              <a:ext cx="2123228" cy="12561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6" name="Données améliorées…"/>
            <p:cNvSpPr txBox="1"/>
            <p:nvPr/>
          </p:nvSpPr>
          <p:spPr>
            <a:xfrm>
              <a:off x="45719" y="108157"/>
              <a:ext cx="2031788" cy="10397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Données améliorées</a:t>
              </a:r>
            </a:p>
            <a:p>
              <a:pPr algn="ctr">
                <a:defRPr sz="1000">
                  <a:solidFill>
                    <a:srgbClr val="FFFFFF"/>
                  </a:solidFill>
                </a:defRPr>
              </a:pPr>
              <a:r>
                <a:t>pour conduire la redevabilité et une action ciblée, stratifiée et pleine d’impact</a:t>
              </a:r>
            </a:p>
          </p:txBody>
        </p:sp>
      </p:grpSp>
      <p:grpSp>
        <p:nvGrpSpPr>
          <p:cNvPr id="960" name="Rectangle 204"/>
          <p:cNvGrpSpPr/>
          <p:nvPr/>
        </p:nvGrpSpPr>
        <p:grpSpPr>
          <a:xfrm>
            <a:off x="6708779" y="2550714"/>
            <a:ext cx="2123227" cy="1256101"/>
            <a:chOff x="0" y="0"/>
            <a:chExt cx="2123226" cy="1256099"/>
          </a:xfrm>
        </p:grpSpPr>
        <p:sp>
          <p:nvSpPr>
            <p:cNvPr id="958" name="Rectangle"/>
            <p:cNvSpPr/>
            <p:nvPr/>
          </p:nvSpPr>
          <p:spPr>
            <a:xfrm>
              <a:off x="-1" y="0"/>
              <a:ext cx="2123228" cy="1256100"/>
            </a:xfrm>
            <a:prstGeom prst="rect">
              <a:avLst/>
            </a:prstGeom>
            <a:solidFill>
              <a:srgbClr val="F9DFD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59" name="Visibilité augmentée…"/>
            <p:cNvSpPr txBox="1"/>
            <p:nvPr/>
          </p:nvSpPr>
          <p:spPr>
            <a:xfrm>
              <a:off x="45719" y="38307"/>
              <a:ext cx="2031788" cy="11794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A94817"/>
                  </a:solidFill>
                </a:defRPr>
              </a:pPr>
              <a:r>
                <a:t>Visibilité augmentée</a:t>
              </a:r>
              <a:endParaRPr>
                <a:solidFill>
                  <a:srgbClr val="FFFFFF"/>
                </a:solidFill>
              </a:endParaRPr>
            </a:p>
            <a:p>
              <a:pPr algn="ctr">
                <a:defRPr sz="1000">
                  <a:solidFill>
                    <a:srgbClr val="A94817"/>
                  </a:solidFill>
                </a:defRPr>
              </a:pPr>
              <a:r>
                <a:t>des programmes nationaux de lutte contre le paludisme et des objectifs de la stratégie nationale de lutte contre le paludisme</a:t>
              </a:r>
            </a:p>
          </p:txBody>
        </p:sp>
      </p:grpSp>
      <p:grpSp>
        <p:nvGrpSpPr>
          <p:cNvPr id="963" name="Rectangle 205"/>
          <p:cNvGrpSpPr/>
          <p:nvPr/>
        </p:nvGrpSpPr>
        <p:grpSpPr>
          <a:xfrm>
            <a:off x="8919802" y="2550714"/>
            <a:ext cx="2123227" cy="1256101"/>
            <a:chOff x="0" y="0"/>
            <a:chExt cx="2123226" cy="1256099"/>
          </a:xfrm>
        </p:grpSpPr>
        <p:sp>
          <p:nvSpPr>
            <p:cNvPr id="961" name="Rectangle"/>
            <p:cNvSpPr/>
            <p:nvPr/>
          </p:nvSpPr>
          <p:spPr>
            <a:xfrm>
              <a:off x="-1" y="0"/>
              <a:ext cx="2123228" cy="1256100"/>
            </a:xfrm>
            <a:prstGeom prst="rect">
              <a:avLst/>
            </a:prstGeom>
            <a:solidFill>
              <a:srgbClr val="F3BF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62" name="Plaidoyer…"/>
            <p:cNvSpPr txBox="1"/>
            <p:nvPr/>
          </p:nvSpPr>
          <p:spPr>
            <a:xfrm>
              <a:off x="45719" y="31957"/>
              <a:ext cx="2031788" cy="11921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A94817"/>
                  </a:solidFill>
                </a:defRPr>
              </a:pPr>
              <a:r>
                <a:t>Plaidoyer</a:t>
              </a:r>
              <a:endParaRPr>
                <a:solidFill>
                  <a:srgbClr val="FFFFFF"/>
                </a:solidFill>
              </a:endParaRPr>
            </a:p>
            <a:p>
              <a:pPr algn="ctr">
                <a:defRPr sz="1000">
                  <a:solidFill>
                    <a:srgbClr val="A94817"/>
                  </a:solidFill>
                </a:defRPr>
              </a:pPr>
              <a:r>
                <a:t>pour garantir que mettre fin au paludisme est en tête des programmes de développement nationaux et des priorités stratégiques à travers tous les secteurs</a:t>
              </a:r>
            </a:p>
          </p:txBody>
        </p:sp>
      </p:grpSp>
      <p:grpSp>
        <p:nvGrpSpPr>
          <p:cNvPr id="966" name="Rectangle 206"/>
          <p:cNvGrpSpPr/>
          <p:nvPr/>
        </p:nvGrpSpPr>
        <p:grpSpPr>
          <a:xfrm>
            <a:off x="6708779" y="3900323"/>
            <a:ext cx="2123227" cy="1256101"/>
            <a:chOff x="0" y="0"/>
            <a:chExt cx="2123226" cy="1256099"/>
          </a:xfrm>
        </p:grpSpPr>
        <p:sp>
          <p:nvSpPr>
            <p:cNvPr id="964" name="Rectangle"/>
            <p:cNvSpPr/>
            <p:nvPr/>
          </p:nvSpPr>
          <p:spPr>
            <a:xfrm>
              <a:off x="-1" y="0"/>
              <a:ext cx="2123228" cy="1256100"/>
            </a:xfrm>
            <a:prstGeom prst="rect">
              <a:avLst/>
            </a:prstGeom>
            <a:solidFill>
              <a:srgbClr val="ECA07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65" name="Communautés empouvoirées…"/>
            <p:cNvSpPr txBox="1"/>
            <p:nvPr/>
          </p:nvSpPr>
          <p:spPr>
            <a:xfrm>
              <a:off x="45719" y="178007"/>
              <a:ext cx="2031788" cy="900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Communautés empouvoirées</a:t>
              </a:r>
            </a:p>
            <a:p>
              <a:pPr algn="ctr">
                <a:defRPr sz="1000">
                  <a:solidFill>
                    <a:srgbClr val="FFFFFF"/>
                  </a:solidFill>
                </a:defRPr>
              </a:pPr>
              <a:r>
                <a:t>pour s’approprier la prévention et le traitement du paludisme</a:t>
              </a:r>
            </a:p>
          </p:txBody>
        </p:sp>
      </p:grpSp>
      <p:grpSp>
        <p:nvGrpSpPr>
          <p:cNvPr id="969" name="Rectangle 207"/>
          <p:cNvGrpSpPr/>
          <p:nvPr/>
        </p:nvGrpSpPr>
        <p:grpSpPr>
          <a:xfrm>
            <a:off x="8919802" y="3900323"/>
            <a:ext cx="2123227" cy="1256101"/>
            <a:chOff x="0" y="0"/>
            <a:chExt cx="2123226" cy="1256099"/>
          </a:xfrm>
        </p:grpSpPr>
        <p:sp>
          <p:nvSpPr>
            <p:cNvPr id="967" name="Rectangle"/>
            <p:cNvSpPr/>
            <p:nvPr/>
          </p:nvSpPr>
          <p:spPr>
            <a:xfrm>
              <a:off x="-1" y="0"/>
              <a:ext cx="2123228" cy="125610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68" name="Mobilisation des ressources…"/>
            <p:cNvSpPr txBox="1"/>
            <p:nvPr/>
          </p:nvSpPr>
          <p:spPr>
            <a:xfrm>
              <a:off x="45719" y="38307"/>
              <a:ext cx="2031788" cy="11794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a:solidFill>
                    <a:srgbClr val="FFFFFF"/>
                  </a:solidFill>
                </a:defRPr>
              </a:pPr>
              <a:r>
                <a:t>Mobilisation des ressources</a:t>
              </a:r>
            </a:p>
            <a:p>
              <a:pPr algn="ctr">
                <a:defRPr sz="1000">
                  <a:solidFill>
                    <a:srgbClr val="FFFFFF"/>
                  </a:solidFill>
                </a:defRPr>
              </a:pPr>
              <a:r>
                <a:t>pour s’assurer que les plans nationaux stratégiques sont entièrement financés, y compris par le secteur privé</a:t>
              </a:r>
            </a:p>
          </p:txBody>
        </p:sp>
      </p:grpSp>
      <p:grpSp>
        <p:nvGrpSpPr>
          <p:cNvPr id="972" name="Rectangle 208"/>
          <p:cNvGrpSpPr/>
          <p:nvPr/>
        </p:nvGrpSpPr>
        <p:grpSpPr>
          <a:xfrm>
            <a:off x="1207260" y="1984663"/>
            <a:ext cx="4360547" cy="394855"/>
            <a:chOff x="0" y="0"/>
            <a:chExt cx="4360545" cy="394853"/>
          </a:xfrm>
        </p:grpSpPr>
        <p:sp>
          <p:nvSpPr>
            <p:cNvPr id="970" name="Rectangle"/>
            <p:cNvSpPr/>
            <p:nvPr/>
          </p:nvSpPr>
          <p:spPr>
            <a:xfrm>
              <a:off x="-1" y="0"/>
              <a:ext cx="4360547" cy="394854"/>
            </a:xfrm>
            <a:prstGeom prst="rect">
              <a:avLst/>
            </a:prstGeom>
            <a:solidFill>
              <a:srgbClr val="1B274C"/>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71" name="D’un fardeau élevé à un impact élevé"/>
            <p:cNvSpPr txBox="1"/>
            <p:nvPr/>
          </p:nvSpPr>
          <p:spPr>
            <a:xfrm>
              <a:off x="52069" y="22096"/>
              <a:ext cx="4256406"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b="1">
                  <a:solidFill>
                    <a:srgbClr val="FFFFFF"/>
                  </a:solidFill>
                </a:defRPr>
              </a:lvl1pPr>
            </a:lstStyle>
            <a:p>
              <a:r>
                <a:t>D’un fardeau élevé à un impact élevé</a:t>
              </a:r>
            </a:p>
          </p:txBody>
        </p:sp>
      </p:grpSp>
      <p:grpSp>
        <p:nvGrpSpPr>
          <p:cNvPr id="975" name="Rectangle 209"/>
          <p:cNvGrpSpPr/>
          <p:nvPr/>
        </p:nvGrpSpPr>
        <p:grpSpPr>
          <a:xfrm>
            <a:off x="6726624" y="1924210"/>
            <a:ext cx="4353284" cy="617362"/>
            <a:chOff x="0" y="0"/>
            <a:chExt cx="4353283" cy="617361"/>
          </a:xfrm>
        </p:grpSpPr>
        <p:sp>
          <p:nvSpPr>
            <p:cNvPr id="973" name="Rectangle"/>
            <p:cNvSpPr/>
            <p:nvPr/>
          </p:nvSpPr>
          <p:spPr>
            <a:xfrm>
              <a:off x="0" y="66231"/>
              <a:ext cx="4353284" cy="511925"/>
            </a:xfrm>
            <a:prstGeom prst="rect">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74" name="Le zéro paludisme commence…"/>
            <p:cNvSpPr txBox="1"/>
            <p:nvPr/>
          </p:nvSpPr>
          <p:spPr>
            <a:xfrm>
              <a:off x="44808" y="0"/>
              <a:ext cx="4256406"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a:defRPr b="1">
                  <a:solidFill>
                    <a:srgbClr val="FFFFFF"/>
                  </a:solidFill>
                </a:defRPr>
              </a:pPr>
              <a:r>
                <a:t>Le zéro paludisme commence </a:t>
              </a:r>
            </a:p>
            <a:p>
              <a:pPr algn="ctr">
                <a:defRPr b="1">
                  <a:solidFill>
                    <a:srgbClr val="FFFFFF"/>
                  </a:solidFill>
                </a:defRPr>
              </a:pPr>
              <a:r>
                <a:t>avec moi</a:t>
              </a:r>
            </a:p>
          </p:txBody>
        </p:sp>
      </p:grpSp>
    </p:spTree>
  </p:cSld>
  <p:clrMapOvr>
    <a:masterClrMapping/>
  </p:clrMapOvr>
  <p:transition spd="med"/>
</p:sld>
</file>

<file path=ppt/theme/theme1.xml><?xml version="1.0" encoding="utf-8"?>
<a:theme xmlns:a="http://schemas.openxmlformats.org/drawingml/2006/main" name="ALMA">
  <a:themeElements>
    <a:clrScheme name="ALMA">
      <a:dk1>
        <a:srgbClr val="000000"/>
      </a:dk1>
      <a:lt1>
        <a:srgbClr val="FFFFFF"/>
      </a:lt1>
      <a:dk2>
        <a:srgbClr val="A7A7A7"/>
      </a:dk2>
      <a:lt2>
        <a:srgbClr val="535353"/>
      </a:lt2>
      <a:accent1>
        <a:srgbClr val="76202D"/>
      </a:accent1>
      <a:accent2>
        <a:srgbClr val="E06020"/>
      </a:accent2>
      <a:accent3>
        <a:srgbClr val="FFC90A"/>
      </a:accent3>
      <a:accent4>
        <a:srgbClr val="364F97"/>
      </a:accent4>
      <a:accent5>
        <a:srgbClr val="8B971B"/>
      </a:accent5>
      <a:accent6>
        <a:srgbClr val="00B0F0"/>
      </a:accent6>
      <a:hlink>
        <a:srgbClr val="0000FF"/>
      </a:hlink>
      <a:folHlink>
        <a:srgbClr val="FF00FF"/>
      </a:folHlink>
    </a:clrScheme>
    <a:fontScheme name="ALMA">
      <a:majorFont>
        <a:latin typeface="Calibri"/>
        <a:ea typeface="Calibri"/>
        <a:cs typeface="Calibri"/>
      </a:majorFont>
      <a:minorFont>
        <a:latin typeface="Helvetica"/>
        <a:ea typeface="Helvetica"/>
        <a:cs typeface="Helvetica"/>
      </a:minorFont>
    </a:fontScheme>
    <a:fmtScheme name="AL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LMA">
  <a:themeElements>
    <a:clrScheme name="ALMA">
      <a:dk1>
        <a:srgbClr val="000000"/>
      </a:dk1>
      <a:lt1>
        <a:srgbClr val="FFFFFF"/>
      </a:lt1>
      <a:dk2>
        <a:srgbClr val="A7A7A7"/>
      </a:dk2>
      <a:lt2>
        <a:srgbClr val="535353"/>
      </a:lt2>
      <a:accent1>
        <a:srgbClr val="76202D"/>
      </a:accent1>
      <a:accent2>
        <a:srgbClr val="E06020"/>
      </a:accent2>
      <a:accent3>
        <a:srgbClr val="FFC90A"/>
      </a:accent3>
      <a:accent4>
        <a:srgbClr val="364F97"/>
      </a:accent4>
      <a:accent5>
        <a:srgbClr val="8B971B"/>
      </a:accent5>
      <a:accent6>
        <a:srgbClr val="00B0F0"/>
      </a:accent6>
      <a:hlink>
        <a:srgbClr val="0000FF"/>
      </a:hlink>
      <a:folHlink>
        <a:srgbClr val="FF00FF"/>
      </a:folHlink>
    </a:clrScheme>
    <a:fontScheme name="ALMA">
      <a:majorFont>
        <a:latin typeface="Calibri"/>
        <a:ea typeface="Calibri"/>
        <a:cs typeface="Calibri"/>
      </a:majorFont>
      <a:minorFont>
        <a:latin typeface="Helvetica"/>
        <a:ea typeface="Helvetica"/>
        <a:cs typeface="Helvetica"/>
      </a:minorFont>
    </a:fontScheme>
    <a:fmtScheme name="AL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5757</Words>
  <Application>Microsoft Macintosh PowerPoint</Application>
  <PresentationFormat>Widescreen</PresentationFormat>
  <Paragraphs>575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D-DIN</vt:lpstr>
      <vt:lpstr>D-DIN Exp</vt:lpstr>
      <vt:lpstr>Fira Sans Extra Condensed Medium</vt:lpstr>
      <vt:lpstr>ALMA</vt:lpstr>
      <vt:lpstr>PowerPoint Presentation</vt:lpstr>
      <vt:lpstr>Il n’y a pas de modèle unique pour le Conseil d’Élimination du Paludismes</vt:lpstr>
      <vt:lpstr>Contributions qui nourrissent la procédure de conception</vt:lpstr>
      <vt:lpstr>Développer une note de cadrage</vt:lpstr>
      <vt:lpstr>Contexte sur la situation du contrôle et de l'élimination du paludisme</vt:lpstr>
      <vt:lpstr>Quels sont les objectifs stratégiques nationaux ?</vt:lpstr>
      <vt:lpstr>Quels sont les lacunes / obstacles qui limitent la mise en œuvre du plan national stratégique de lutte contre le paludisme?</vt:lpstr>
      <vt:lpstr>Quelles lacunes existant en dehors du secteur de la santé publique limitent le contrôle et l'élimination du paludisme?</vt:lpstr>
      <vt:lpstr>De quoi avons-nous besoin pour dépasser ces obstacles ?</vt:lpstr>
      <vt:lpstr>Mission, vision et théorie du changement</vt:lpstr>
      <vt:lpstr>Quelle est la mission du Conseil &amp; du Fonds d’Élimination du Paludisme ?</vt:lpstr>
      <vt:lpstr>La théorie du changement explique comment le CEP / FEP réalisera la mission et la vision</vt:lpstr>
      <vt:lpstr>La théorie du changement peut être formulé comme l’ensemble des activités du CEP / FEP</vt:lpstr>
      <vt:lpstr>Les membres sont des dirigeants seniors possédant la capacité d’assurer la mission, la vision et la théorie du changement</vt:lpstr>
      <vt:lpstr>Facteurs de sélection des membres</vt:lpstr>
      <vt:lpstr>Domaines-clés à prendre en considération</vt:lpstr>
      <vt:lpstr>Individus vs institutions</vt:lpstr>
      <vt:lpstr>Exemple : Conseil d’Élimination du Paludisme  de la Zambie</vt:lpstr>
      <vt:lpstr>Choisir les bons membres est en général plus important que de sélectionner la bonne structure car les organisations ne sont fortes que si les individus travaillant au sein de ces dernières le sont.</vt:lpstr>
      <vt:lpstr>Pas d’approche unique</vt:lpstr>
      <vt:lpstr>Facteurs de sélection d’une structure</vt:lpstr>
      <vt:lpstr>Forum</vt:lpstr>
      <vt:lpstr>Structure existante</vt:lpstr>
      <vt:lpstr>Fondation privée</vt:lpstr>
      <vt:lpstr>Entité publique</vt:lpstr>
      <vt:lpstr>Des structures multiples peuvent être utilisées en combinaison</vt:lpstr>
      <vt:lpstr>Le CEP se réunit chaque trimestre pour recevoir mises à jour et rapport sur les engagements de résoudre les lacunes et goulots d'étranglement</vt:lpstr>
      <vt:lpstr>Les membres du CEP impliquent leurs secteurs respectifs pour mobiliser le plaidoyer, l’action et les ressources</vt:lpstr>
      <vt:lpstr>Les secteurs honorent leurs engagements en partenariat avec le PNLP et le CEP</vt:lpstr>
      <vt:lpstr>Un Secrétariat administratif soutient les activités du CEP / FEP et coopère avec le PNLP</vt:lpstr>
      <vt:lpstr>Risques juridiques, réglementaires &amp; financiers</vt:lpstr>
      <vt:lpstr>Validation</vt:lpstr>
      <vt:lpstr>Une large participation au groupe de travail aux ateliers de validation est recommandée </vt:lpstr>
      <vt:lpstr>Approbation politique</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Trousse à outils - Conseil d’Élimination du Paludisme</dc:title>
  <cp:lastModifiedBy>Thomas Davies</cp:lastModifiedBy>
  <cp:revision>4</cp:revision>
  <dcterms:modified xsi:type="dcterms:W3CDTF">2021-07-13T13:32:16Z</dcterms:modified>
</cp:coreProperties>
</file>